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36"/>
  </p:notesMasterIdLst>
  <p:sldIdLst>
    <p:sldId id="696" r:id="rId8"/>
    <p:sldId id="855" r:id="rId9"/>
    <p:sldId id="857" r:id="rId10"/>
    <p:sldId id="872" r:id="rId11"/>
    <p:sldId id="873" r:id="rId12"/>
    <p:sldId id="874" r:id="rId13"/>
    <p:sldId id="875" r:id="rId14"/>
    <p:sldId id="876" r:id="rId15"/>
    <p:sldId id="877" r:id="rId16"/>
    <p:sldId id="878" r:id="rId17"/>
    <p:sldId id="880" r:id="rId18"/>
    <p:sldId id="879" r:id="rId19"/>
    <p:sldId id="881" r:id="rId20"/>
    <p:sldId id="882" r:id="rId21"/>
    <p:sldId id="864" r:id="rId22"/>
    <p:sldId id="814" r:id="rId23"/>
    <p:sldId id="847" r:id="rId24"/>
    <p:sldId id="846" r:id="rId25"/>
    <p:sldId id="865" r:id="rId26"/>
    <p:sldId id="866" r:id="rId27"/>
    <p:sldId id="812" r:id="rId28"/>
    <p:sldId id="813" r:id="rId29"/>
    <p:sldId id="824" r:id="rId30"/>
    <p:sldId id="825" r:id="rId31"/>
    <p:sldId id="883" r:id="rId32"/>
    <p:sldId id="884" r:id="rId33"/>
    <p:sldId id="636" r:id="rId34"/>
    <p:sldId id="854" r:id="rId35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4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999" autoAdjust="0"/>
    <p:restoredTop sz="93870" autoAdjust="0"/>
  </p:normalViewPr>
  <p:slideViewPr>
    <p:cSldViewPr>
      <p:cViewPr varScale="1">
        <p:scale>
          <a:sx n="72" d="100"/>
          <a:sy n="72" d="100"/>
        </p:scale>
        <p:origin x="564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microsoft.com/office/2016/11/relationships/changesInfo" Target="changesInfos/changesInfo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81201191-AD22-4C4B-8FE8-726BCE084D28}"/>
    <pc:docChg chg="custSel delSld modSld">
      <pc:chgData name="Siegbert Rudolph" userId="2af4d44886c067cc" providerId="LiveId" clId="{81201191-AD22-4C4B-8FE8-726BCE084D28}" dt="2021-09-03T06:28:01.406" v="1061"/>
      <pc:docMkLst>
        <pc:docMk/>
      </pc:docMkLst>
      <pc:sldChg chg="addSp delSp modSp mod">
        <pc:chgData name="Siegbert Rudolph" userId="2af4d44886c067cc" providerId="LiveId" clId="{81201191-AD22-4C4B-8FE8-726BCE084D28}" dt="2021-08-29T15:49:19.260" v="1014" actId="1076"/>
        <pc:sldMkLst>
          <pc:docMk/>
          <pc:sldMk cId="1373295691" sldId="636"/>
        </pc:sldMkLst>
        <pc:spChg chg="mod">
          <ac:chgData name="Siegbert Rudolph" userId="2af4d44886c067cc" providerId="LiveId" clId="{81201191-AD22-4C4B-8FE8-726BCE084D28}" dt="2021-08-29T15:49:19.260" v="1014" actId="1076"/>
          <ac:spMkLst>
            <pc:docMk/>
            <pc:sldMk cId="1373295691" sldId="636"/>
            <ac:spMk id="2" creationId="{387AD831-B511-43BD-8571-84C7B687E538}"/>
          </ac:spMkLst>
        </pc:spChg>
        <pc:spChg chg="add del mod">
          <ac:chgData name="Siegbert Rudolph" userId="2af4d44886c067cc" providerId="LiveId" clId="{81201191-AD22-4C4B-8FE8-726BCE084D28}" dt="2021-08-29T06:21:16.700" v="839" actId="478"/>
          <ac:spMkLst>
            <pc:docMk/>
            <pc:sldMk cId="1373295691" sldId="636"/>
            <ac:spMk id="3" creationId="{CCA67A2F-C978-4CD5-9AA9-6794D90638E5}"/>
          </ac:spMkLst>
        </pc:spChg>
        <pc:spChg chg="add mod">
          <ac:chgData name="Siegbert Rudolph" userId="2af4d44886c067cc" providerId="LiveId" clId="{81201191-AD22-4C4B-8FE8-726BCE084D28}" dt="2021-08-29T06:21:30.571" v="854" actId="20577"/>
          <ac:spMkLst>
            <pc:docMk/>
            <pc:sldMk cId="1373295691" sldId="636"/>
            <ac:spMk id="12" creationId="{A70C76C6-37F2-4057-8741-178E2FF00027}"/>
          </ac:spMkLst>
        </pc:spChg>
        <pc:spChg chg="add mod">
          <ac:chgData name="Siegbert Rudolph" userId="2af4d44886c067cc" providerId="LiveId" clId="{81201191-AD22-4C4B-8FE8-726BCE084D28}" dt="2021-08-29T06:21:41.631" v="875" actId="207"/>
          <ac:spMkLst>
            <pc:docMk/>
            <pc:sldMk cId="1373295691" sldId="636"/>
            <ac:spMk id="14" creationId="{CCBEC60E-5C37-43F5-8486-4184E2DFB2C9}"/>
          </ac:spMkLst>
        </pc:spChg>
        <pc:spChg chg="del">
          <ac:chgData name="Siegbert Rudolph" userId="2af4d44886c067cc" providerId="LiveId" clId="{81201191-AD22-4C4B-8FE8-726BCE084D28}" dt="2021-08-29T06:21:15.419" v="838" actId="478"/>
          <ac:spMkLst>
            <pc:docMk/>
            <pc:sldMk cId="1373295691" sldId="636"/>
            <ac:spMk id="24" creationId="{9753A262-E233-496C-ACA6-3BEF653DF143}"/>
          </ac:spMkLst>
        </pc:spChg>
      </pc:sldChg>
      <pc:sldChg chg="modSp mod">
        <pc:chgData name="Siegbert Rudolph" userId="2af4d44886c067cc" providerId="LiveId" clId="{81201191-AD22-4C4B-8FE8-726BCE084D28}" dt="2021-08-29T15:49:19.150" v="884" actId="1076"/>
        <pc:sldMkLst>
          <pc:docMk/>
          <pc:sldMk cId="0" sldId="696"/>
        </pc:sldMkLst>
        <pc:spChg chg="mod">
          <ac:chgData name="Siegbert Rudolph" userId="2af4d44886c067cc" providerId="LiveId" clId="{81201191-AD22-4C4B-8FE8-726BCE084D28}" dt="2021-08-29T06:06:29.016" v="455" actId="20577"/>
          <ac:spMkLst>
            <pc:docMk/>
            <pc:sldMk cId="0" sldId="696"/>
            <ac:spMk id="2" creationId="{0F24340D-DF09-4204-BA92-0D6ACF337D26}"/>
          </ac:spMkLst>
        </pc:spChg>
        <pc:spChg chg="mod">
          <ac:chgData name="Siegbert Rudolph" userId="2af4d44886c067cc" providerId="LiveId" clId="{81201191-AD22-4C4B-8FE8-726BCE084D28}" dt="2021-08-29T15:49:19.150" v="884" actId="1076"/>
          <ac:spMkLst>
            <pc:docMk/>
            <pc:sldMk cId="0" sldId="696"/>
            <ac:spMk id="4" creationId="{5BC9C6DE-F907-48BB-A2E7-6BE0E431027C}"/>
          </ac:spMkLst>
        </pc:spChg>
      </pc:sldChg>
      <pc:sldChg chg="addSp delSp modSp mod">
        <pc:chgData name="Siegbert Rudolph" userId="2af4d44886c067cc" providerId="LiveId" clId="{81201191-AD22-4C4B-8FE8-726BCE084D28}" dt="2021-08-29T15:49:19.228" v="984" actId="1076"/>
        <pc:sldMkLst>
          <pc:docMk/>
          <pc:sldMk cId="1748338212" sldId="812"/>
        </pc:sldMkLst>
        <pc:spChg chg="mod">
          <ac:chgData name="Siegbert Rudolph" userId="2af4d44886c067cc" providerId="LiveId" clId="{81201191-AD22-4C4B-8FE8-726BCE084D28}" dt="2021-08-29T15:49:19.228" v="984" actId="1076"/>
          <ac:spMkLst>
            <pc:docMk/>
            <pc:sldMk cId="1748338212" sldId="812"/>
            <ac:spMk id="2" creationId="{24782AA3-8742-41D4-9A93-D022A0A688B9}"/>
          </ac:spMkLst>
        </pc:spChg>
        <pc:spChg chg="del mod">
          <ac:chgData name="Siegbert Rudolph" userId="2af4d44886c067cc" providerId="LiveId" clId="{81201191-AD22-4C4B-8FE8-726BCE084D28}" dt="2021-08-29T06:11:05.604" v="569" actId="478"/>
          <ac:spMkLst>
            <pc:docMk/>
            <pc:sldMk cId="1748338212" sldId="812"/>
            <ac:spMk id="4" creationId="{0C4EADCD-2246-40AA-827A-2407FF0F0C80}"/>
          </ac:spMkLst>
        </pc:spChg>
        <pc:spChg chg="add mod">
          <ac:chgData name="Siegbert Rudolph" userId="2af4d44886c067cc" providerId="LiveId" clId="{81201191-AD22-4C4B-8FE8-726BCE084D28}" dt="2021-08-29T06:10:30.769" v="518"/>
          <ac:spMkLst>
            <pc:docMk/>
            <pc:sldMk cId="1748338212" sldId="812"/>
            <ac:spMk id="5" creationId="{526A19AA-82CE-424B-B52D-014170F42D77}"/>
          </ac:spMkLst>
        </pc:spChg>
        <pc:spChg chg="add mod">
          <ac:chgData name="Siegbert Rudolph" userId="2af4d44886c067cc" providerId="LiveId" clId="{81201191-AD22-4C4B-8FE8-726BCE084D28}" dt="2021-08-29T06:11:08.275" v="571" actId="20577"/>
          <ac:spMkLst>
            <pc:docMk/>
            <pc:sldMk cId="1748338212" sldId="812"/>
            <ac:spMk id="7" creationId="{6671CCA0-484D-40C1-80B0-D2CB759C5AFA}"/>
          </ac:spMkLst>
        </pc:spChg>
        <pc:spChg chg="add mod">
          <ac:chgData name="Siegbert Rudolph" userId="2af4d44886c067cc" providerId="LiveId" clId="{81201191-AD22-4C4B-8FE8-726BCE084D28}" dt="2021-08-29T06:11:02.826" v="568"/>
          <ac:spMkLst>
            <pc:docMk/>
            <pc:sldMk cId="1748338212" sldId="812"/>
            <ac:spMk id="8" creationId="{BE631EA2-A163-4390-9F41-264CB1AE257C}"/>
          </ac:spMkLst>
        </pc:spChg>
      </pc:sldChg>
      <pc:sldChg chg="addSp delSp modSp mod modAnim">
        <pc:chgData name="Siegbert Rudolph" userId="2af4d44886c067cc" providerId="LiveId" clId="{81201191-AD22-4C4B-8FE8-726BCE084D28}" dt="2021-09-03T06:28:01.406" v="1061"/>
        <pc:sldMkLst>
          <pc:docMk/>
          <pc:sldMk cId="86419114" sldId="813"/>
        </pc:sldMkLst>
        <pc:spChg chg="mod">
          <ac:chgData name="Siegbert Rudolph" userId="2af4d44886c067cc" providerId="LiveId" clId="{81201191-AD22-4C4B-8FE8-726BCE084D28}" dt="2021-08-29T15:49:19.228" v="989" actId="1076"/>
          <ac:spMkLst>
            <pc:docMk/>
            <pc:sldMk cId="86419114" sldId="813"/>
            <ac:spMk id="2" creationId="{920572D2-A910-471F-A481-F931A76C69FE}"/>
          </ac:spMkLst>
        </pc:spChg>
        <pc:spChg chg="del mod">
          <ac:chgData name="Siegbert Rudolph" userId="2af4d44886c067cc" providerId="LiveId" clId="{81201191-AD22-4C4B-8FE8-726BCE084D28}" dt="2021-08-29T06:19:41.301" v="795" actId="478"/>
          <ac:spMkLst>
            <pc:docMk/>
            <pc:sldMk cId="86419114" sldId="813"/>
            <ac:spMk id="4" creationId="{0C4EADCD-2246-40AA-827A-2407FF0F0C80}"/>
          </ac:spMkLst>
        </pc:spChg>
        <pc:spChg chg="add mod">
          <ac:chgData name="Siegbert Rudolph" userId="2af4d44886c067cc" providerId="LiveId" clId="{81201191-AD22-4C4B-8FE8-726BCE084D28}" dt="2021-08-29T06:19:29.241" v="793" actId="20577"/>
          <ac:spMkLst>
            <pc:docMk/>
            <pc:sldMk cId="86419114" sldId="813"/>
            <ac:spMk id="31" creationId="{13795472-1913-4CFE-B067-82A706D95AEC}"/>
          </ac:spMkLst>
        </pc:spChg>
        <pc:spChg chg="add mod">
          <ac:chgData name="Siegbert Rudolph" userId="2af4d44886c067cc" providerId="LiveId" clId="{81201191-AD22-4C4B-8FE8-726BCE084D28}" dt="2021-08-29T06:19:39.098" v="794"/>
          <ac:spMkLst>
            <pc:docMk/>
            <pc:sldMk cId="86419114" sldId="813"/>
            <ac:spMk id="32" creationId="{8BE45531-64CF-4AD9-A9B9-165CCAD87EAA}"/>
          </ac:spMkLst>
        </pc:spChg>
        <pc:spChg chg="add mod">
          <ac:chgData name="Siegbert Rudolph" userId="2af4d44886c067cc" providerId="LiveId" clId="{81201191-AD22-4C4B-8FE8-726BCE084D28}" dt="2021-09-03T06:22:38.580" v="1022"/>
          <ac:spMkLst>
            <pc:docMk/>
            <pc:sldMk cId="86419114" sldId="813"/>
            <ac:spMk id="33" creationId="{FF487C79-843A-4F38-8743-737E7F6E92CD}"/>
          </ac:spMkLst>
        </pc:spChg>
        <pc:picChg chg="add mod">
          <ac:chgData name="Siegbert Rudolph" userId="2af4d44886c067cc" providerId="LiveId" clId="{81201191-AD22-4C4B-8FE8-726BCE084D28}" dt="2021-09-03T06:27:40.709" v="1059" actId="1036"/>
          <ac:picMkLst>
            <pc:docMk/>
            <pc:sldMk cId="86419114" sldId="813"/>
            <ac:picMk id="4" creationId="{E3C5DB72-7DE3-4575-B1CB-1C54235C0AAE}"/>
          </ac:picMkLst>
        </pc:picChg>
      </pc:sldChg>
      <pc:sldChg chg="addSp delSp modSp mod">
        <pc:chgData name="Siegbert Rudolph" userId="2af4d44886c067cc" providerId="LiveId" clId="{81201191-AD22-4C4B-8FE8-726BCE084D28}" dt="2021-08-29T15:49:19.197" v="959" actId="1076"/>
        <pc:sldMkLst>
          <pc:docMk/>
          <pc:sldMk cId="64599177" sldId="814"/>
        </pc:sldMkLst>
        <pc:spChg chg="mod">
          <ac:chgData name="Siegbert Rudolph" userId="2af4d44886c067cc" providerId="LiveId" clId="{81201191-AD22-4C4B-8FE8-726BCE084D28}" dt="2021-08-29T15:49:19.197" v="959" actId="1076"/>
          <ac:spMkLst>
            <pc:docMk/>
            <pc:sldMk cId="64599177" sldId="814"/>
            <ac:spMk id="2" creationId="{69A41D45-F956-490F-B878-A967C092348E}"/>
          </ac:spMkLst>
        </pc:spChg>
        <pc:spChg chg="del">
          <ac:chgData name="Siegbert Rudolph" userId="2af4d44886c067cc" providerId="LiveId" clId="{81201191-AD22-4C4B-8FE8-726BCE084D28}" dt="2021-08-29T06:09:22.237" v="477" actId="478"/>
          <ac:spMkLst>
            <pc:docMk/>
            <pc:sldMk cId="64599177" sldId="814"/>
            <ac:spMk id="3" creationId="{36EB3C7B-4213-400A-ACDA-EFAABD95F2C9}"/>
          </ac:spMkLst>
        </pc:spChg>
        <pc:spChg chg="add del mod">
          <ac:chgData name="Siegbert Rudolph" userId="2af4d44886c067cc" providerId="LiveId" clId="{81201191-AD22-4C4B-8FE8-726BCE084D28}" dt="2021-08-29T06:15:00.487" v="674" actId="478"/>
          <ac:spMkLst>
            <pc:docMk/>
            <pc:sldMk cId="64599177" sldId="814"/>
            <ac:spMk id="31" creationId="{580650D0-D8CE-4CFB-907F-EB69519182A7}"/>
          </ac:spMkLst>
        </pc:spChg>
        <pc:spChg chg="del mod">
          <ac:chgData name="Siegbert Rudolph" userId="2af4d44886c067cc" providerId="LiveId" clId="{81201191-AD22-4C4B-8FE8-726BCE084D28}" dt="2021-08-29T06:09:22.237" v="477" actId="478"/>
          <ac:spMkLst>
            <pc:docMk/>
            <pc:sldMk cId="64599177" sldId="814"/>
            <ac:spMk id="35" creationId="{209E4BE2-6C39-45B0-B53E-D62116FA009D}"/>
          </ac:spMkLst>
        </pc:spChg>
        <pc:spChg chg="add del mod">
          <ac:chgData name="Siegbert Rudolph" userId="2af4d44886c067cc" providerId="LiveId" clId="{81201191-AD22-4C4B-8FE8-726BCE084D28}" dt="2021-08-29T06:15:00.487" v="674" actId="478"/>
          <ac:spMkLst>
            <pc:docMk/>
            <pc:sldMk cId="64599177" sldId="814"/>
            <ac:spMk id="43" creationId="{F40B65FA-D6B7-4B22-9F56-AD70DEF79C88}"/>
          </ac:spMkLst>
        </pc:spChg>
        <pc:spChg chg="add mod">
          <ac:chgData name="Siegbert Rudolph" userId="2af4d44886c067cc" providerId="LiveId" clId="{81201191-AD22-4C4B-8FE8-726BCE084D28}" dt="2021-08-29T06:16:50.753" v="709"/>
          <ac:spMkLst>
            <pc:docMk/>
            <pc:sldMk cId="64599177" sldId="814"/>
            <ac:spMk id="44" creationId="{11C3B719-7B0F-4F05-BC80-CD2ABE3FDCD7}"/>
          </ac:spMkLst>
        </pc:spChg>
        <pc:spChg chg="add mod">
          <ac:chgData name="Siegbert Rudolph" userId="2af4d44886c067cc" providerId="LiveId" clId="{81201191-AD22-4C4B-8FE8-726BCE084D28}" dt="2021-08-29T06:15:26.966" v="700" actId="20577"/>
          <ac:spMkLst>
            <pc:docMk/>
            <pc:sldMk cId="64599177" sldId="814"/>
            <ac:spMk id="46" creationId="{5D5353F2-A972-47CA-BE22-4B7ED881A229}"/>
          </ac:spMkLst>
        </pc:spChg>
      </pc:sldChg>
      <pc:sldChg chg="addSp delSp modSp mod">
        <pc:chgData name="Siegbert Rudolph" userId="2af4d44886c067cc" providerId="LiveId" clId="{81201191-AD22-4C4B-8FE8-726BCE084D28}" dt="2021-08-29T15:49:19.228" v="994" actId="1076"/>
        <pc:sldMkLst>
          <pc:docMk/>
          <pc:sldMk cId="1709714721" sldId="824"/>
        </pc:sldMkLst>
        <pc:spChg chg="mod">
          <ac:chgData name="Siegbert Rudolph" userId="2af4d44886c067cc" providerId="LiveId" clId="{81201191-AD22-4C4B-8FE8-726BCE084D28}" dt="2021-08-29T15:49:19.228" v="994" actId="1076"/>
          <ac:spMkLst>
            <pc:docMk/>
            <pc:sldMk cId="1709714721" sldId="824"/>
            <ac:spMk id="2" creationId="{CC2EFC4D-F6F3-47BF-969C-EE0F1069486F}"/>
          </ac:spMkLst>
        </pc:spChg>
        <pc:spChg chg="del mod">
          <ac:chgData name="Siegbert Rudolph" userId="2af4d44886c067cc" providerId="LiveId" clId="{81201191-AD22-4C4B-8FE8-726BCE084D28}" dt="2021-08-29T06:12:52.183" v="642" actId="478"/>
          <ac:spMkLst>
            <pc:docMk/>
            <pc:sldMk cId="1709714721" sldId="824"/>
            <ac:spMk id="2" creationId="{E6F34848-6392-4BB4-912C-487BB86C5B9D}"/>
          </ac:spMkLst>
        </pc:spChg>
        <pc:spChg chg="del">
          <ac:chgData name="Siegbert Rudolph" userId="2af4d44886c067cc" providerId="LiveId" clId="{81201191-AD22-4C4B-8FE8-726BCE084D28}" dt="2021-08-29T06:12:59.978" v="644" actId="478"/>
          <ac:spMkLst>
            <pc:docMk/>
            <pc:sldMk cId="1709714721" sldId="824"/>
            <ac:spMk id="3" creationId="{B0706AE6-DEA3-431A-9B16-904AB7285AD2}"/>
          </ac:spMkLst>
        </pc:spChg>
        <pc:spChg chg="add del mod">
          <ac:chgData name="Siegbert Rudolph" userId="2af4d44886c067cc" providerId="LiveId" clId="{81201191-AD22-4C4B-8FE8-726BCE084D28}" dt="2021-08-29T06:12:54.855" v="643" actId="478"/>
          <ac:spMkLst>
            <pc:docMk/>
            <pc:sldMk cId="1709714721" sldId="824"/>
            <ac:spMk id="5" creationId="{CF77E87D-65C8-4C27-B5FC-5C71E6CB7609}"/>
          </ac:spMkLst>
        </pc:spChg>
        <pc:spChg chg="add mod">
          <ac:chgData name="Siegbert Rudolph" userId="2af4d44886c067cc" providerId="LiveId" clId="{81201191-AD22-4C4B-8FE8-726BCE084D28}" dt="2021-08-29T06:12:28.735" v="611" actId="6549"/>
          <ac:spMkLst>
            <pc:docMk/>
            <pc:sldMk cId="1709714721" sldId="824"/>
            <ac:spMk id="9" creationId="{687A7B0D-6033-4BAF-9A7E-1C3070F5E76B}"/>
          </ac:spMkLst>
        </pc:spChg>
        <pc:spChg chg="add mod">
          <ac:chgData name="Siegbert Rudolph" userId="2af4d44886c067cc" providerId="LiveId" clId="{81201191-AD22-4C4B-8FE8-726BCE084D28}" dt="2021-08-29T06:12:46.435" v="641" actId="20577"/>
          <ac:spMkLst>
            <pc:docMk/>
            <pc:sldMk cId="1709714721" sldId="824"/>
            <ac:spMk id="10" creationId="{8A994515-AD14-4BE9-92E7-54AFF10A3FC8}"/>
          </ac:spMkLst>
        </pc:spChg>
      </pc:sldChg>
      <pc:sldChg chg="addSp delSp modSp mod modAnim">
        <pc:chgData name="Siegbert Rudolph" userId="2af4d44886c067cc" providerId="LiveId" clId="{81201191-AD22-4C4B-8FE8-726BCE084D28}" dt="2021-08-29T15:49:19.244" v="999" actId="1076"/>
        <pc:sldMkLst>
          <pc:docMk/>
          <pc:sldMk cId="1759709479" sldId="825"/>
        </pc:sldMkLst>
        <pc:spChg chg="del mod">
          <ac:chgData name="Siegbert Rudolph" userId="2af4d44886c067cc" providerId="LiveId" clId="{81201191-AD22-4C4B-8FE8-726BCE084D28}" dt="2021-08-29T06:20:26.547" v="832" actId="478"/>
          <ac:spMkLst>
            <pc:docMk/>
            <pc:sldMk cId="1759709479" sldId="825"/>
            <ac:spMk id="2" creationId="{E6F34848-6392-4BB4-912C-487BB86C5B9D}"/>
          </ac:spMkLst>
        </pc:spChg>
        <pc:spChg chg="mod">
          <ac:chgData name="Siegbert Rudolph" userId="2af4d44886c067cc" providerId="LiveId" clId="{81201191-AD22-4C4B-8FE8-726BCE084D28}" dt="2021-08-29T15:49:19.244" v="999" actId="1076"/>
          <ac:spMkLst>
            <pc:docMk/>
            <pc:sldMk cId="1759709479" sldId="825"/>
            <ac:spMk id="2" creationId="{F60209F9-3970-48AF-9889-DEEE6545FECF}"/>
          </ac:spMkLst>
        </pc:spChg>
        <pc:spChg chg="del">
          <ac:chgData name="Siegbert Rudolph" userId="2af4d44886c067cc" providerId="LiveId" clId="{81201191-AD22-4C4B-8FE8-726BCE084D28}" dt="2021-08-29T06:19:56.164" v="797" actId="478"/>
          <ac:spMkLst>
            <pc:docMk/>
            <pc:sldMk cId="1759709479" sldId="825"/>
            <ac:spMk id="3" creationId="{B0706AE6-DEA3-431A-9B16-904AB7285AD2}"/>
          </ac:spMkLst>
        </pc:spChg>
        <pc:spChg chg="add del mod">
          <ac:chgData name="Siegbert Rudolph" userId="2af4d44886c067cc" providerId="LiveId" clId="{81201191-AD22-4C4B-8FE8-726BCE084D28}" dt="2021-08-29T06:20:30.452" v="833" actId="478"/>
          <ac:spMkLst>
            <pc:docMk/>
            <pc:sldMk cId="1759709479" sldId="825"/>
            <ac:spMk id="5" creationId="{DF04A893-EEF2-4F46-B3BC-D4E813A3520A}"/>
          </ac:spMkLst>
        </pc:spChg>
        <pc:spChg chg="add mod">
          <ac:chgData name="Siegbert Rudolph" userId="2af4d44886c067cc" providerId="LiveId" clId="{81201191-AD22-4C4B-8FE8-726BCE084D28}" dt="2021-08-29T06:20:12.222" v="830" actId="20577"/>
          <ac:spMkLst>
            <pc:docMk/>
            <pc:sldMk cId="1759709479" sldId="825"/>
            <ac:spMk id="13" creationId="{A86E9642-E54D-41C9-AFF0-40B0F7C05EC8}"/>
          </ac:spMkLst>
        </pc:spChg>
        <pc:spChg chg="add mod">
          <ac:chgData name="Siegbert Rudolph" userId="2af4d44886c067cc" providerId="LiveId" clId="{81201191-AD22-4C4B-8FE8-726BCE084D28}" dt="2021-08-29T06:20:23.266" v="831"/>
          <ac:spMkLst>
            <pc:docMk/>
            <pc:sldMk cId="1759709479" sldId="825"/>
            <ac:spMk id="14" creationId="{7572FB84-CB2F-458C-91C1-6A71223E9140}"/>
          </ac:spMkLst>
        </pc:spChg>
      </pc:sldChg>
      <pc:sldChg chg="addSp delSp modSp mod modAnim">
        <pc:chgData name="Siegbert Rudolph" userId="2af4d44886c067cc" providerId="LiveId" clId="{81201191-AD22-4C4B-8FE8-726BCE084D28}" dt="2021-09-03T06:23:54.455" v="1034" actId="1036"/>
        <pc:sldMkLst>
          <pc:docMk/>
          <pc:sldMk cId="3264654665" sldId="846"/>
        </pc:sldMkLst>
        <pc:spChg chg="mod">
          <ac:chgData name="Siegbert Rudolph" userId="2af4d44886c067cc" providerId="LiveId" clId="{81201191-AD22-4C4B-8FE8-726BCE084D28}" dt="2021-08-29T15:49:19.213" v="969" actId="1076"/>
          <ac:spMkLst>
            <pc:docMk/>
            <pc:sldMk cId="3264654665" sldId="846"/>
            <ac:spMk id="2" creationId="{B8B381D6-2D27-4879-A048-B3DCF6B19AA0}"/>
          </ac:spMkLst>
        </pc:spChg>
        <pc:spChg chg="del">
          <ac:chgData name="Siegbert Rudolph" userId="2af4d44886c067cc" providerId="LiveId" clId="{81201191-AD22-4C4B-8FE8-726BCE084D28}" dt="2021-08-29T06:17:37.546" v="710" actId="478"/>
          <ac:spMkLst>
            <pc:docMk/>
            <pc:sldMk cId="3264654665" sldId="846"/>
            <ac:spMk id="3" creationId="{36EB3C7B-4213-400A-ACDA-EFAABD95F2C9}"/>
          </ac:spMkLst>
        </pc:spChg>
        <pc:spChg chg="add mod">
          <ac:chgData name="Siegbert Rudolph" userId="2af4d44886c067cc" providerId="LiveId" clId="{81201191-AD22-4C4B-8FE8-726BCE084D28}" dt="2021-08-29T06:17:59.386" v="712" actId="20577"/>
          <ac:spMkLst>
            <pc:docMk/>
            <pc:sldMk cId="3264654665" sldId="846"/>
            <ac:spMk id="34" creationId="{3913B467-7F40-44AF-A2C5-3C664CE2333D}"/>
          </ac:spMkLst>
        </pc:spChg>
        <pc:spChg chg="add mod">
          <ac:chgData name="Siegbert Rudolph" userId="2af4d44886c067cc" providerId="LiveId" clId="{81201191-AD22-4C4B-8FE8-726BCE084D28}" dt="2021-08-29T06:18:48.751" v="744" actId="20577"/>
          <ac:spMkLst>
            <pc:docMk/>
            <pc:sldMk cId="3264654665" sldId="846"/>
            <ac:spMk id="35" creationId="{B4630FC5-25DE-4798-A66F-7F98E1378311}"/>
          </ac:spMkLst>
        </pc:spChg>
        <pc:spChg chg="add mod">
          <ac:chgData name="Siegbert Rudolph" userId="2af4d44886c067cc" providerId="LiveId" clId="{81201191-AD22-4C4B-8FE8-726BCE084D28}" dt="2021-09-03T06:23:54.455" v="1034" actId="1036"/>
          <ac:spMkLst>
            <pc:docMk/>
            <pc:sldMk cId="3264654665" sldId="846"/>
            <ac:spMk id="36" creationId="{622C68D6-1F83-4BD9-BE33-D31FDF887A4C}"/>
          </ac:spMkLst>
        </pc:spChg>
        <pc:spChg chg="del mod">
          <ac:chgData name="Siegbert Rudolph" userId="2af4d44886c067cc" providerId="LiveId" clId="{81201191-AD22-4C4B-8FE8-726BCE084D28}" dt="2021-08-29T06:17:37.546" v="710" actId="478"/>
          <ac:spMkLst>
            <pc:docMk/>
            <pc:sldMk cId="3264654665" sldId="846"/>
            <ac:spMk id="44" creationId="{672E6131-7C1C-4A67-882F-5BDCC5B89691}"/>
          </ac:spMkLst>
        </pc:spChg>
        <pc:picChg chg="add mod">
          <ac:chgData name="Siegbert Rudolph" userId="2af4d44886c067cc" providerId="LiveId" clId="{81201191-AD22-4C4B-8FE8-726BCE084D28}" dt="2021-09-03T06:23:12.161" v="1028" actId="1036"/>
          <ac:picMkLst>
            <pc:docMk/>
            <pc:sldMk cId="3264654665" sldId="846"/>
            <ac:picMk id="3" creationId="{CEAEC8FE-070B-4AE8-8D78-69D4A859BBE9}"/>
          </ac:picMkLst>
        </pc:picChg>
      </pc:sldChg>
      <pc:sldChg chg="addSp delSp modSp mod">
        <pc:chgData name="Siegbert Rudolph" userId="2af4d44886c067cc" providerId="LiveId" clId="{81201191-AD22-4C4B-8FE8-726BCE084D28}" dt="2021-08-29T15:49:19.213" v="964" actId="1076"/>
        <pc:sldMkLst>
          <pc:docMk/>
          <pc:sldMk cId="638858467" sldId="847"/>
        </pc:sldMkLst>
        <pc:spChg chg="mod">
          <ac:chgData name="Siegbert Rudolph" userId="2af4d44886c067cc" providerId="LiveId" clId="{81201191-AD22-4C4B-8FE8-726BCE084D28}" dt="2021-08-29T15:49:19.213" v="964" actId="1076"/>
          <ac:spMkLst>
            <pc:docMk/>
            <pc:sldMk cId="638858467" sldId="847"/>
            <ac:spMk id="4" creationId="{4C46B859-CCF8-4F51-A7BA-4087B7357898}"/>
          </ac:spMkLst>
        </pc:spChg>
        <pc:spChg chg="add mod">
          <ac:chgData name="Siegbert Rudolph" userId="2af4d44886c067cc" providerId="LiveId" clId="{81201191-AD22-4C4B-8FE8-726BCE084D28}" dt="2021-08-29T06:10:05.087" v="512" actId="20577"/>
          <ac:spMkLst>
            <pc:docMk/>
            <pc:sldMk cId="638858467" sldId="847"/>
            <ac:spMk id="25" creationId="{CB5D7E7C-EA2D-4789-B488-867A0B29BDBC}"/>
          </ac:spMkLst>
        </pc:spChg>
        <pc:spChg chg="add mod">
          <ac:chgData name="Siegbert Rudolph" userId="2af4d44886c067cc" providerId="LiveId" clId="{81201191-AD22-4C4B-8FE8-726BCE084D28}" dt="2021-08-29T06:09:37.858" v="481"/>
          <ac:spMkLst>
            <pc:docMk/>
            <pc:sldMk cId="638858467" sldId="847"/>
            <ac:spMk id="26" creationId="{9483EC28-9E83-489B-B9C4-1BA2123FA7D2}"/>
          </ac:spMkLst>
        </pc:spChg>
        <pc:spChg chg="del mod">
          <ac:chgData name="Siegbert Rudolph" userId="2af4d44886c067cc" providerId="LiveId" clId="{81201191-AD22-4C4B-8FE8-726BCE084D28}" dt="2021-08-29T06:10:08.852" v="513" actId="478"/>
          <ac:spMkLst>
            <pc:docMk/>
            <pc:sldMk cId="638858467" sldId="847"/>
            <ac:spMk id="46" creationId="{300D0CEF-F7BE-40D5-9ADF-4EE1B87F8912}"/>
          </ac:spMkLst>
        </pc:spChg>
      </pc:sldChg>
      <pc:sldChg chg="modSp mod">
        <pc:chgData name="Siegbert Rudolph" userId="2af4d44886c067cc" providerId="LiveId" clId="{81201191-AD22-4C4B-8FE8-726BCE084D28}" dt="2021-08-29T15:49:19.260" v="1019" actId="1076"/>
        <pc:sldMkLst>
          <pc:docMk/>
          <pc:sldMk cId="4229880046" sldId="854"/>
        </pc:sldMkLst>
        <pc:spChg chg="mod">
          <ac:chgData name="Siegbert Rudolph" userId="2af4d44886c067cc" providerId="LiveId" clId="{81201191-AD22-4C4B-8FE8-726BCE084D28}" dt="2021-08-29T15:49:19.260" v="1019" actId="1076"/>
          <ac:spMkLst>
            <pc:docMk/>
            <pc:sldMk cId="4229880046" sldId="854"/>
            <ac:spMk id="2" creationId="{F0D33D94-B812-4E78-8DDE-B6589520995B}"/>
          </ac:spMkLst>
        </pc:spChg>
        <pc:spChg chg="mod">
          <ac:chgData name="Siegbert Rudolph" userId="2af4d44886c067cc" providerId="LiveId" clId="{81201191-AD22-4C4B-8FE8-726BCE084D28}" dt="2021-08-29T06:13:28.656" v="656" actId="6549"/>
          <ac:spMkLst>
            <pc:docMk/>
            <pc:sldMk cId="4229880046" sldId="854"/>
            <ac:spMk id="4" creationId="{D446F329-F053-4EBE-8A17-04985158D08A}"/>
          </ac:spMkLst>
        </pc:spChg>
      </pc:sldChg>
      <pc:sldChg chg="addSp delSp modSp mod delAnim modAnim">
        <pc:chgData name="Siegbert Rudolph" userId="2af4d44886c067cc" providerId="LiveId" clId="{81201191-AD22-4C4B-8FE8-726BCE084D28}" dt="2021-08-29T15:49:19.150" v="889" actId="1076"/>
        <pc:sldMkLst>
          <pc:docMk/>
          <pc:sldMk cId="2672414956" sldId="855"/>
        </pc:sldMkLst>
        <pc:spChg chg="mod">
          <ac:chgData name="Siegbert Rudolph" userId="2af4d44886c067cc" providerId="LiveId" clId="{81201191-AD22-4C4B-8FE8-726BCE084D28}" dt="2021-08-29T15:49:19.150" v="889" actId="1076"/>
          <ac:spMkLst>
            <pc:docMk/>
            <pc:sldMk cId="2672414956" sldId="855"/>
            <ac:spMk id="2" creationId="{31AE58F1-7D9E-411D-80D9-C6DC8AC10E1B}"/>
          </ac:spMkLst>
        </pc:spChg>
        <pc:spChg chg="del mod">
          <ac:chgData name="Siegbert Rudolph" userId="2af4d44886c067cc" providerId="LiveId" clId="{81201191-AD22-4C4B-8FE8-726BCE084D28}" dt="2021-08-29T06:07:19.819" v="456" actId="478"/>
          <ac:spMkLst>
            <pc:docMk/>
            <pc:sldMk cId="2672414956" sldId="855"/>
            <ac:spMk id="2" creationId="{726F6526-50A0-4747-A81F-850978E43E53}"/>
          </ac:spMkLst>
        </pc:spChg>
        <pc:spChg chg="mod">
          <ac:chgData name="Siegbert Rudolph" userId="2af4d44886c067cc" providerId="LiveId" clId="{81201191-AD22-4C4B-8FE8-726BCE084D28}" dt="2021-08-05T14:34:03.357" v="26" actId="207"/>
          <ac:spMkLst>
            <pc:docMk/>
            <pc:sldMk cId="2672414956" sldId="855"/>
            <ac:spMk id="4" creationId="{11B14DE1-401C-4C64-A075-3153B3FEB8F6}"/>
          </ac:spMkLst>
        </pc:spChg>
        <pc:spChg chg="mod">
          <ac:chgData name="Siegbert Rudolph" userId="2af4d44886c067cc" providerId="LiveId" clId="{81201191-AD22-4C4B-8FE8-726BCE084D28}" dt="2021-08-05T14:34:03.357" v="26" actId="207"/>
          <ac:spMkLst>
            <pc:docMk/>
            <pc:sldMk cId="2672414956" sldId="855"/>
            <ac:spMk id="6" creationId="{D22297B5-1856-498C-BF05-5C4B2BA72057}"/>
          </ac:spMkLst>
        </pc:spChg>
        <pc:spChg chg="mod">
          <ac:chgData name="Siegbert Rudolph" userId="2af4d44886c067cc" providerId="LiveId" clId="{81201191-AD22-4C4B-8FE8-726BCE084D28}" dt="2021-08-05T14:34:03.357" v="26" actId="207"/>
          <ac:spMkLst>
            <pc:docMk/>
            <pc:sldMk cId="2672414956" sldId="855"/>
            <ac:spMk id="7" creationId="{EA3443D5-D833-4D18-B733-FFBAE76A2126}"/>
          </ac:spMkLst>
        </pc:spChg>
        <pc:spChg chg="mod">
          <ac:chgData name="Siegbert Rudolph" userId="2af4d44886c067cc" providerId="LiveId" clId="{81201191-AD22-4C4B-8FE8-726BCE084D28}" dt="2021-08-05T14:34:03.357" v="26" actId="207"/>
          <ac:spMkLst>
            <pc:docMk/>
            <pc:sldMk cId="2672414956" sldId="855"/>
            <ac:spMk id="8" creationId="{21368728-30B6-4EEC-9D57-5C83339B19AC}"/>
          </ac:spMkLst>
        </pc:spChg>
        <pc:spChg chg="mod">
          <ac:chgData name="Siegbert Rudolph" userId="2af4d44886c067cc" providerId="LiveId" clId="{81201191-AD22-4C4B-8FE8-726BCE084D28}" dt="2021-08-05T14:34:03.357" v="26" actId="207"/>
          <ac:spMkLst>
            <pc:docMk/>
            <pc:sldMk cId="2672414956" sldId="855"/>
            <ac:spMk id="9" creationId="{D5A18223-D6D6-4CB4-B874-7029B51C2A4F}"/>
          </ac:spMkLst>
        </pc:spChg>
        <pc:spChg chg="mod">
          <ac:chgData name="Siegbert Rudolph" userId="2af4d44886c067cc" providerId="LiveId" clId="{81201191-AD22-4C4B-8FE8-726BCE084D28}" dt="2021-08-05T14:34:15.073" v="27" actId="207"/>
          <ac:spMkLst>
            <pc:docMk/>
            <pc:sldMk cId="2672414956" sldId="855"/>
            <ac:spMk id="10" creationId="{78BB9EE8-8366-4587-A737-C3785D54FE48}"/>
          </ac:spMkLst>
        </pc:spChg>
        <pc:spChg chg="del">
          <ac:chgData name="Siegbert Rudolph" userId="2af4d44886c067cc" providerId="LiveId" clId="{81201191-AD22-4C4B-8FE8-726BCE084D28}" dt="2021-08-05T14:35:16.403" v="28" actId="478"/>
          <ac:spMkLst>
            <pc:docMk/>
            <pc:sldMk cId="2672414956" sldId="855"/>
            <ac:spMk id="12" creationId="{CF21A990-C54B-41F6-9E2F-843053DCBEAE}"/>
          </ac:spMkLst>
        </pc:spChg>
        <pc:spChg chg="add del mod">
          <ac:chgData name="Siegbert Rudolph" userId="2af4d44886c067cc" providerId="LiveId" clId="{81201191-AD22-4C4B-8FE8-726BCE084D28}" dt="2021-08-29T06:07:21.256" v="457" actId="478"/>
          <ac:spMkLst>
            <pc:docMk/>
            <pc:sldMk cId="2672414956" sldId="855"/>
            <ac:spMk id="13" creationId="{0194A895-601A-4088-B61D-88D370C37481}"/>
          </ac:spMkLst>
        </pc:spChg>
        <pc:spChg chg="del">
          <ac:chgData name="Siegbert Rudolph" userId="2af4d44886c067cc" providerId="LiveId" clId="{81201191-AD22-4C4B-8FE8-726BCE084D28}" dt="2021-08-05T14:35:16.403" v="28" actId="478"/>
          <ac:spMkLst>
            <pc:docMk/>
            <pc:sldMk cId="2672414956" sldId="855"/>
            <ac:spMk id="13" creationId="{B4A0169F-DCE5-44F4-B59B-1BA001B3EA1E}"/>
          </ac:spMkLst>
        </pc:spChg>
        <pc:spChg chg="del">
          <ac:chgData name="Siegbert Rudolph" userId="2af4d44886c067cc" providerId="LiveId" clId="{81201191-AD22-4C4B-8FE8-726BCE084D28}" dt="2021-08-05T14:35:16.403" v="28" actId="478"/>
          <ac:spMkLst>
            <pc:docMk/>
            <pc:sldMk cId="2672414956" sldId="855"/>
            <ac:spMk id="14" creationId="{64514404-E886-43D8-B0DD-80896C025C5B}"/>
          </ac:spMkLst>
        </pc:spChg>
        <pc:spChg chg="del">
          <ac:chgData name="Siegbert Rudolph" userId="2af4d44886c067cc" providerId="LiveId" clId="{81201191-AD22-4C4B-8FE8-726BCE084D28}" dt="2021-08-05T14:35:16.403" v="28" actId="478"/>
          <ac:spMkLst>
            <pc:docMk/>
            <pc:sldMk cId="2672414956" sldId="855"/>
            <ac:spMk id="15" creationId="{A4EF2568-709A-4743-84EB-818BA1BF711A}"/>
          </ac:spMkLst>
        </pc:spChg>
        <pc:spChg chg="del">
          <ac:chgData name="Siegbert Rudolph" userId="2af4d44886c067cc" providerId="LiveId" clId="{81201191-AD22-4C4B-8FE8-726BCE084D28}" dt="2021-08-05T14:35:16.403" v="28" actId="478"/>
          <ac:spMkLst>
            <pc:docMk/>
            <pc:sldMk cId="2672414956" sldId="855"/>
            <ac:spMk id="16" creationId="{374FCD53-943D-4777-962B-41C2EE690924}"/>
          </ac:spMkLst>
        </pc:spChg>
        <pc:spChg chg="add mod">
          <ac:chgData name="Siegbert Rudolph" userId="2af4d44886c067cc" providerId="LiveId" clId="{81201191-AD22-4C4B-8FE8-726BCE084D28}" dt="2021-08-29T06:07:22.943" v="458"/>
          <ac:spMkLst>
            <pc:docMk/>
            <pc:sldMk cId="2672414956" sldId="855"/>
            <ac:spMk id="31" creationId="{534D4AD5-859A-4A07-95C3-49A1ED9EE162}"/>
          </ac:spMkLst>
        </pc:spChg>
        <pc:spChg chg="add mod">
          <ac:chgData name="Siegbert Rudolph" userId="2af4d44886c067cc" providerId="LiveId" clId="{81201191-AD22-4C4B-8FE8-726BCE084D28}" dt="2021-08-29T06:07:22.943" v="458"/>
          <ac:spMkLst>
            <pc:docMk/>
            <pc:sldMk cId="2672414956" sldId="855"/>
            <ac:spMk id="34" creationId="{54DD9F6F-70D5-4938-B59A-127B2CDAB8E8}"/>
          </ac:spMkLst>
        </pc:spChg>
        <pc:picChg chg="mod">
          <ac:chgData name="Siegbert Rudolph" userId="2af4d44886c067cc" providerId="LiveId" clId="{81201191-AD22-4C4B-8FE8-726BCE084D28}" dt="2021-08-05T14:34:03.357" v="26" actId="207"/>
          <ac:picMkLst>
            <pc:docMk/>
            <pc:sldMk cId="2672414956" sldId="855"/>
            <ac:picMk id="20" creationId="{4CCBA463-934C-4321-86F1-793CE1ADDA32}"/>
          </ac:picMkLst>
        </pc:picChg>
      </pc:sldChg>
      <pc:sldChg chg="addSp delSp modSp mod modAnim addCm delCm">
        <pc:chgData name="Siegbert Rudolph" userId="2af4d44886c067cc" providerId="LiveId" clId="{81201191-AD22-4C4B-8FE8-726BCE084D28}" dt="2021-08-29T15:49:19.150" v="894" actId="1076"/>
        <pc:sldMkLst>
          <pc:docMk/>
          <pc:sldMk cId="4091302050" sldId="857"/>
        </pc:sldMkLst>
        <pc:spChg chg="mod">
          <ac:chgData name="Siegbert Rudolph" userId="2af4d44886c067cc" providerId="LiveId" clId="{81201191-AD22-4C4B-8FE8-726BCE084D28}" dt="2021-08-29T15:49:19.150" v="894" actId="1076"/>
          <ac:spMkLst>
            <pc:docMk/>
            <pc:sldMk cId="4091302050" sldId="857"/>
            <ac:spMk id="2" creationId="{F2CB26BB-86BC-46EE-B23F-E16CF8830C7B}"/>
          </ac:spMkLst>
        </pc:spChg>
        <pc:spChg chg="del">
          <ac:chgData name="Siegbert Rudolph" userId="2af4d44886c067cc" providerId="LiveId" clId="{81201191-AD22-4C4B-8FE8-726BCE084D28}" dt="2021-08-29T06:08:03.140" v="459" actId="478"/>
          <ac:spMkLst>
            <pc:docMk/>
            <pc:sldMk cId="4091302050" sldId="857"/>
            <ac:spMk id="3" creationId="{467860F8-5047-45F5-82B3-DC778191D844}"/>
          </ac:spMkLst>
        </pc:spChg>
        <pc:spChg chg="mod">
          <ac:chgData name="Siegbert Rudolph" userId="2af4d44886c067cc" providerId="LiveId" clId="{81201191-AD22-4C4B-8FE8-726BCE084D28}" dt="2021-08-05T14:37:06.947" v="33" actId="20577"/>
          <ac:spMkLst>
            <pc:docMk/>
            <pc:sldMk cId="4091302050" sldId="857"/>
            <ac:spMk id="8" creationId="{6BFD88CE-FA49-4538-B260-45C7D6ACE79F}"/>
          </ac:spMkLst>
        </pc:spChg>
        <pc:spChg chg="mod">
          <ac:chgData name="Siegbert Rudolph" userId="2af4d44886c067cc" providerId="LiveId" clId="{81201191-AD22-4C4B-8FE8-726BCE084D28}" dt="2021-08-05T14:38:37.829" v="47" actId="20577"/>
          <ac:spMkLst>
            <pc:docMk/>
            <pc:sldMk cId="4091302050" sldId="857"/>
            <ac:spMk id="13" creationId="{68C128EF-D4AC-4C5D-B58B-3A86AC7442EC}"/>
          </ac:spMkLst>
        </pc:spChg>
        <pc:spChg chg="mod">
          <ac:chgData name="Siegbert Rudolph" userId="2af4d44886c067cc" providerId="LiveId" clId="{81201191-AD22-4C4B-8FE8-726BCE084D28}" dt="2021-08-05T14:42:31.417" v="261" actId="1037"/>
          <ac:spMkLst>
            <pc:docMk/>
            <pc:sldMk cId="4091302050" sldId="857"/>
            <ac:spMk id="14" creationId="{C37E944C-2145-4738-8BB1-C31039A609CF}"/>
          </ac:spMkLst>
        </pc:spChg>
        <pc:spChg chg="mod">
          <ac:chgData name="Siegbert Rudolph" userId="2af4d44886c067cc" providerId="LiveId" clId="{81201191-AD22-4C4B-8FE8-726BCE084D28}" dt="2021-08-13T14:24:46.312" v="420" actId="255"/>
          <ac:spMkLst>
            <pc:docMk/>
            <pc:sldMk cId="4091302050" sldId="857"/>
            <ac:spMk id="17" creationId="{95B8E3B2-1552-447C-9FAA-2069774C51B7}"/>
          </ac:spMkLst>
        </pc:spChg>
        <pc:spChg chg="mod">
          <ac:chgData name="Siegbert Rudolph" userId="2af4d44886c067cc" providerId="LiveId" clId="{81201191-AD22-4C4B-8FE8-726BCE084D28}" dt="2021-08-05T14:38:27.283" v="42" actId="1035"/>
          <ac:spMkLst>
            <pc:docMk/>
            <pc:sldMk cId="4091302050" sldId="857"/>
            <ac:spMk id="18" creationId="{65BD3D67-59D7-4863-9853-C5F9C4D6E6EA}"/>
          </ac:spMkLst>
        </pc:spChg>
        <pc:spChg chg="mod">
          <ac:chgData name="Siegbert Rudolph" userId="2af4d44886c067cc" providerId="LiveId" clId="{81201191-AD22-4C4B-8FE8-726BCE084D28}" dt="2021-08-05T14:38:40.031" v="48" actId="20577"/>
          <ac:spMkLst>
            <pc:docMk/>
            <pc:sldMk cId="4091302050" sldId="857"/>
            <ac:spMk id="21" creationId="{13F54C2A-C868-4581-BEDE-1520D7516797}"/>
          </ac:spMkLst>
        </pc:spChg>
        <pc:spChg chg="mod">
          <ac:chgData name="Siegbert Rudolph" userId="2af4d44886c067cc" providerId="LiveId" clId="{81201191-AD22-4C4B-8FE8-726BCE084D28}" dt="2021-08-05T14:42:48.585" v="280" actId="1076"/>
          <ac:spMkLst>
            <pc:docMk/>
            <pc:sldMk cId="4091302050" sldId="857"/>
            <ac:spMk id="24" creationId="{9567629C-64E8-48B1-B9BF-DF6EB5863384}"/>
          </ac:spMkLst>
        </pc:spChg>
        <pc:spChg chg="add mod">
          <ac:chgData name="Siegbert Rudolph" userId="2af4d44886c067cc" providerId="LiveId" clId="{81201191-AD22-4C4B-8FE8-726BCE084D28}" dt="2021-08-29T06:08:24.432" v="461"/>
          <ac:spMkLst>
            <pc:docMk/>
            <pc:sldMk cId="4091302050" sldId="857"/>
            <ac:spMk id="25" creationId="{8EFF7922-9659-4306-BE18-849729FBF31B}"/>
          </ac:spMkLst>
        </pc:spChg>
        <pc:spChg chg="add mod">
          <ac:chgData name="Siegbert Rudolph" userId="2af4d44886c067cc" providerId="LiveId" clId="{81201191-AD22-4C4B-8FE8-726BCE084D28}" dt="2021-08-29T06:08:24.432" v="461"/>
          <ac:spMkLst>
            <pc:docMk/>
            <pc:sldMk cId="4091302050" sldId="857"/>
            <ac:spMk id="26" creationId="{E0DF73CA-3530-48CC-8857-FA4896FDE957}"/>
          </ac:spMkLst>
        </pc:spChg>
        <pc:spChg chg="del mod">
          <ac:chgData name="Siegbert Rudolph" userId="2af4d44886c067cc" providerId="LiveId" clId="{81201191-AD22-4C4B-8FE8-726BCE084D28}" dt="2021-08-05T14:39:21.840" v="69" actId="478"/>
          <ac:spMkLst>
            <pc:docMk/>
            <pc:sldMk cId="4091302050" sldId="857"/>
            <ac:spMk id="27" creationId="{D78B5AEE-D5D4-44C6-B788-82C954BAF2E1}"/>
          </ac:spMkLst>
        </pc:spChg>
        <pc:spChg chg="del mod">
          <ac:chgData name="Siegbert Rudolph" userId="2af4d44886c067cc" providerId="LiveId" clId="{81201191-AD22-4C4B-8FE8-726BCE084D28}" dt="2021-08-29T06:08:03.140" v="459" actId="478"/>
          <ac:spMkLst>
            <pc:docMk/>
            <pc:sldMk cId="4091302050" sldId="857"/>
            <ac:spMk id="35" creationId="{8F0F56D5-ACA0-499A-83CC-DBC48E054BE8}"/>
          </ac:spMkLst>
        </pc:spChg>
        <pc:spChg chg="mod">
          <ac:chgData name="Siegbert Rudolph" userId="2af4d44886c067cc" providerId="LiveId" clId="{81201191-AD22-4C4B-8FE8-726BCE084D28}" dt="2021-08-13T14:24:50.066" v="421" actId="113"/>
          <ac:spMkLst>
            <pc:docMk/>
            <pc:sldMk cId="4091302050" sldId="857"/>
            <ac:spMk id="36" creationId="{99943CBE-DBA8-4938-8C44-561749EBC986}"/>
          </ac:spMkLst>
        </pc:spChg>
        <pc:spChg chg="mod">
          <ac:chgData name="Siegbert Rudolph" userId="2af4d44886c067cc" providerId="LiveId" clId="{81201191-AD22-4C4B-8FE8-726BCE084D28}" dt="2021-08-05T14:39:15.232" v="66" actId="20577"/>
          <ac:spMkLst>
            <pc:docMk/>
            <pc:sldMk cId="4091302050" sldId="857"/>
            <ac:spMk id="39" creationId="{D612A1C2-9065-447E-8A3A-CC8BDB3B439B}"/>
          </ac:spMkLst>
        </pc:spChg>
        <pc:spChg chg="mod">
          <ac:chgData name="Siegbert Rudolph" userId="2af4d44886c067cc" providerId="LiveId" clId="{81201191-AD22-4C4B-8FE8-726BCE084D28}" dt="2021-08-05T14:42:20.403" v="253" actId="1076"/>
          <ac:spMkLst>
            <pc:docMk/>
            <pc:sldMk cId="4091302050" sldId="857"/>
            <ac:spMk id="42" creationId="{89DDCADA-A5AD-4070-86E5-E74A55392D69}"/>
          </ac:spMkLst>
        </pc:spChg>
        <pc:picChg chg="mod modCrop">
          <ac:chgData name="Siegbert Rudolph" userId="2af4d44886c067cc" providerId="LiveId" clId="{81201191-AD22-4C4B-8FE8-726BCE084D28}" dt="2021-08-13T14:20:53.220" v="413" actId="732"/>
          <ac:picMkLst>
            <pc:docMk/>
            <pc:sldMk cId="4091302050" sldId="857"/>
            <ac:picMk id="6" creationId="{CC85BEB9-5C0D-455B-887D-93E9D809D87C}"/>
          </ac:picMkLst>
        </pc:picChg>
        <pc:picChg chg="del">
          <ac:chgData name="Siegbert Rudolph" userId="2af4d44886c067cc" providerId="LiveId" clId="{81201191-AD22-4C4B-8FE8-726BCE084D28}" dt="2021-08-05T14:37:14.320" v="34" actId="478"/>
          <ac:picMkLst>
            <pc:docMk/>
            <pc:sldMk cId="4091302050" sldId="857"/>
            <ac:picMk id="7" creationId="{BDD26B18-F53E-459E-B025-C50F17989C81}"/>
          </ac:picMkLst>
        </pc:picChg>
        <pc:picChg chg="del">
          <ac:chgData name="Siegbert Rudolph" userId="2af4d44886c067cc" providerId="LiveId" clId="{81201191-AD22-4C4B-8FE8-726BCE084D28}" dt="2021-08-05T14:38:29.471" v="43" actId="478"/>
          <ac:picMkLst>
            <pc:docMk/>
            <pc:sldMk cId="4091302050" sldId="857"/>
            <ac:picMk id="19" creationId="{A2661872-9083-444D-8409-CD2B1D786957}"/>
          </ac:picMkLst>
        </pc:picChg>
        <pc:picChg chg="add mod">
          <ac:chgData name="Siegbert Rudolph" userId="2af4d44886c067cc" providerId="LiveId" clId="{81201191-AD22-4C4B-8FE8-726BCE084D28}" dt="2021-08-05T14:41:16.596" v="204" actId="1076"/>
          <ac:picMkLst>
            <pc:docMk/>
            <pc:sldMk cId="4091302050" sldId="857"/>
            <ac:picMk id="20" creationId="{9A2A110D-0B4E-4E2A-9D65-0259DA1B65D0}"/>
          </ac:picMkLst>
        </pc:picChg>
        <pc:picChg chg="add mod">
          <ac:chgData name="Siegbert Rudolph" userId="2af4d44886c067cc" providerId="LiveId" clId="{81201191-AD22-4C4B-8FE8-726BCE084D28}" dt="2021-08-05T14:41:33.476" v="206" actId="1076"/>
          <ac:picMkLst>
            <pc:docMk/>
            <pc:sldMk cId="4091302050" sldId="857"/>
            <ac:picMk id="22" creationId="{EE4813D9-62E3-470B-9A1A-158B9F2959B7}"/>
          </ac:picMkLst>
        </pc:picChg>
        <pc:picChg chg="add mod">
          <ac:chgData name="Siegbert Rudolph" userId="2af4d44886c067cc" providerId="LiveId" clId="{81201191-AD22-4C4B-8FE8-726BCE084D28}" dt="2021-08-05T14:42:05.719" v="240" actId="14100"/>
          <ac:picMkLst>
            <pc:docMk/>
            <pc:sldMk cId="4091302050" sldId="857"/>
            <ac:picMk id="23" creationId="{4C5BFD2D-9C7A-4AE8-B84B-EEC0E6C67AC4}"/>
          </ac:picMkLst>
        </pc:picChg>
        <pc:picChg chg="del">
          <ac:chgData name="Siegbert Rudolph" userId="2af4d44886c067cc" providerId="LiveId" clId="{81201191-AD22-4C4B-8FE8-726BCE084D28}" dt="2021-08-05T14:39:19.793" v="68" actId="478"/>
          <ac:picMkLst>
            <pc:docMk/>
            <pc:sldMk cId="4091302050" sldId="857"/>
            <ac:picMk id="26" creationId="{30950629-3E08-4281-8455-F53CF22D2706}"/>
          </ac:picMkLst>
        </pc:picChg>
      </pc:sldChg>
      <pc:sldChg chg="addSp delSp modSp mod">
        <pc:chgData name="Siegbert Rudolph" userId="2af4d44886c067cc" providerId="LiveId" clId="{81201191-AD22-4C4B-8FE8-726BCE084D28}" dt="2021-08-29T15:49:19.197" v="954" actId="1076"/>
        <pc:sldMkLst>
          <pc:docMk/>
          <pc:sldMk cId="3422977648" sldId="864"/>
        </pc:sldMkLst>
        <pc:spChg chg="mod">
          <ac:chgData name="Siegbert Rudolph" userId="2af4d44886c067cc" providerId="LiveId" clId="{81201191-AD22-4C4B-8FE8-726BCE084D28}" dt="2021-08-29T15:49:19.197" v="954" actId="1076"/>
          <ac:spMkLst>
            <pc:docMk/>
            <pc:sldMk cId="3422977648" sldId="864"/>
            <ac:spMk id="2" creationId="{17CC53CA-5806-46CD-AE80-202B2C39E7D9}"/>
          </ac:spMkLst>
        </pc:spChg>
        <pc:spChg chg="add mod">
          <ac:chgData name="Siegbert Rudolph" userId="2af4d44886c067cc" providerId="LiveId" clId="{81201191-AD22-4C4B-8FE8-726BCE084D28}" dt="2021-08-29T06:22:38.852" v="879" actId="20577"/>
          <ac:spMkLst>
            <pc:docMk/>
            <pc:sldMk cId="3422977648" sldId="864"/>
            <ac:spMk id="23" creationId="{DA581AD0-E290-4770-B85E-5A96681C3401}"/>
          </ac:spMkLst>
        </pc:spChg>
        <pc:spChg chg="add mod">
          <ac:chgData name="Siegbert Rudolph" userId="2af4d44886c067cc" providerId="LiveId" clId="{81201191-AD22-4C4B-8FE8-726BCE084D28}" dt="2021-08-29T06:22:35.664" v="878"/>
          <ac:spMkLst>
            <pc:docMk/>
            <pc:sldMk cId="3422977648" sldId="864"/>
            <ac:spMk id="24" creationId="{2844105C-6BAA-4625-A347-E1887580D2D2}"/>
          </ac:spMkLst>
        </pc:spChg>
        <pc:spChg chg="del mod">
          <ac:chgData name="Siegbert Rudolph" userId="2af4d44886c067cc" providerId="LiveId" clId="{81201191-AD22-4C4B-8FE8-726BCE084D28}" dt="2021-08-29T06:22:24.932" v="877" actId="478"/>
          <ac:spMkLst>
            <pc:docMk/>
            <pc:sldMk cId="3422977648" sldId="864"/>
            <ac:spMk id="35" creationId="{209E4BE2-6C39-45B0-B53E-D62116FA009D}"/>
          </ac:spMkLst>
        </pc:spChg>
      </pc:sldChg>
      <pc:sldChg chg="addSp delSp modSp mod">
        <pc:chgData name="Siegbert Rudolph" userId="2af4d44886c067cc" providerId="LiveId" clId="{81201191-AD22-4C4B-8FE8-726BCE084D28}" dt="2021-08-29T15:49:19.213" v="974" actId="1076"/>
        <pc:sldMkLst>
          <pc:docMk/>
          <pc:sldMk cId="3102109004" sldId="865"/>
        </pc:sldMkLst>
        <pc:spChg chg="mod">
          <ac:chgData name="Siegbert Rudolph" userId="2af4d44886c067cc" providerId="LiveId" clId="{81201191-AD22-4C4B-8FE8-726BCE084D28}" dt="2021-08-29T15:49:19.213" v="974" actId="1076"/>
          <ac:spMkLst>
            <pc:docMk/>
            <pc:sldMk cId="3102109004" sldId="865"/>
            <ac:spMk id="2" creationId="{7FBC612E-C5D1-4711-9CC7-7126D2303F28}"/>
          </ac:spMkLst>
        </pc:spChg>
        <pc:spChg chg="del">
          <ac:chgData name="Siegbert Rudolph" userId="2af4d44886c067cc" providerId="LiveId" clId="{81201191-AD22-4C4B-8FE8-726BCE084D28}" dt="2021-08-29T06:10:17.991" v="514" actId="478"/>
          <ac:spMkLst>
            <pc:docMk/>
            <pc:sldMk cId="3102109004" sldId="865"/>
            <ac:spMk id="3" creationId="{36EB3C7B-4213-400A-ACDA-EFAABD95F2C9}"/>
          </ac:spMkLst>
        </pc:spChg>
        <pc:spChg chg="add mod">
          <ac:chgData name="Siegbert Rudolph" userId="2af4d44886c067cc" providerId="LiveId" clId="{81201191-AD22-4C4B-8FE8-726BCE084D28}" dt="2021-08-29T06:10:20.162" v="515"/>
          <ac:spMkLst>
            <pc:docMk/>
            <pc:sldMk cId="3102109004" sldId="865"/>
            <ac:spMk id="28" creationId="{1AACF210-A077-496C-B09A-E0F3986AA3C3}"/>
          </ac:spMkLst>
        </pc:spChg>
        <pc:spChg chg="add mod">
          <ac:chgData name="Siegbert Rudolph" userId="2af4d44886c067cc" providerId="LiveId" clId="{81201191-AD22-4C4B-8FE8-726BCE084D28}" dt="2021-08-29T06:10:22.693" v="516" actId="20577"/>
          <ac:spMkLst>
            <pc:docMk/>
            <pc:sldMk cId="3102109004" sldId="865"/>
            <ac:spMk id="29" creationId="{D2718C23-3403-4D8D-A7CB-1926AB0D528B}"/>
          </ac:spMkLst>
        </pc:spChg>
        <pc:spChg chg="add mod">
          <ac:chgData name="Siegbert Rudolph" userId="2af4d44886c067cc" providerId="LiveId" clId="{81201191-AD22-4C4B-8FE8-726BCE084D28}" dt="2021-08-29T06:10:20.162" v="515"/>
          <ac:spMkLst>
            <pc:docMk/>
            <pc:sldMk cId="3102109004" sldId="865"/>
            <ac:spMk id="30" creationId="{B046263A-1905-45A0-854C-B4E4304B9833}"/>
          </ac:spMkLst>
        </pc:spChg>
        <pc:spChg chg="del mod">
          <ac:chgData name="Siegbert Rudolph" userId="2af4d44886c067cc" providerId="LiveId" clId="{81201191-AD22-4C4B-8FE8-726BCE084D28}" dt="2021-08-29T06:10:17.991" v="514" actId="478"/>
          <ac:spMkLst>
            <pc:docMk/>
            <pc:sldMk cId="3102109004" sldId="865"/>
            <ac:spMk id="44" creationId="{672E6131-7C1C-4A67-882F-5BDCC5B89691}"/>
          </ac:spMkLst>
        </pc:spChg>
      </pc:sldChg>
      <pc:sldChg chg="addSp delSp modSp mod modAnim">
        <pc:chgData name="Siegbert Rudolph" userId="2af4d44886c067cc" providerId="LiveId" clId="{81201191-AD22-4C4B-8FE8-726BCE084D28}" dt="2021-09-03T06:27:16.187" v="1049" actId="1035"/>
        <pc:sldMkLst>
          <pc:docMk/>
          <pc:sldMk cId="3908937615" sldId="866"/>
        </pc:sldMkLst>
        <pc:spChg chg="mod">
          <ac:chgData name="Siegbert Rudolph" userId="2af4d44886c067cc" providerId="LiveId" clId="{81201191-AD22-4C4B-8FE8-726BCE084D28}" dt="2021-08-29T15:49:19.228" v="979" actId="1076"/>
          <ac:spMkLst>
            <pc:docMk/>
            <pc:sldMk cId="3908937615" sldId="866"/>
            <ac:spMk id="2" creationId="{08620A4F-A9E7-4C4E-80B6-2094227E6149}"/>
          </ac:spMkLst>
        </pc:spChg>
        <pc:spChg chg="del">
          <ac:chgData name="Siegbert Rudolph" userId="2af4d44886c067cc" providerId="LiveId" clId="{81201191-AD22-4C4B-8FE8-726BCE084D28}" dt="2021-08-29T06:19:02.060" v="745" actId="478"/>
          <ac:spMkLst>
            <pc:docMk/>
            <pc:sldMk cId="3908937615" sldId="866"/>
            <ac:spMk id="3" creationId="{36EB3C7B-4213-400A-ACDA-EFAABD95F2C9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31" creationId="{6E7204F0-C48D-4416-854F-288D608AB232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34" creationId="{FAB2A6DE-14F5-4DF9-A69A-E33572245D17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35" creationId="{42B73B80-BEF3-4D3A-A7B9-D6784EDF0A7A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36" creationId="{BE930761-48D2-4940-949B-592140B67B55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37" creationId="{8E5AD96A-0D57-4C58-A67D-9237BC49ABB3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38" creationId="{ED578D7E-B575-4479-A06D-EC83B9EAB933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39" creationId="{F89ECD3A-3F61-4B8B-81AD-52E3D7AA9DDC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40" creationId="{CD62D25D-D6B5-4D70-8936-DFE6DC851BF0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41" creationId="{477672F6-699D-42FB-B795-0EC44A18000E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42" creationId="{1AD292CE-7090-4920-940C-1DA481860460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43" creationId="{39EC40D3-A623-4BD8-8EAB-9D45CF6E1D99}"/>
          </ac:spMkLst>
        </pc:spChg>
        <pc:spChg chg="add mod">
          <ac:chgData name="Siegbert Rudolph" userId="2af4d44886c067cc" providerId="LiveId" clId="{81201191-AD22-4C4B-8FE8-726BCE084D28}" dt="2021-09-03T06:27:10.532" v="1046" actId="1076"/>
          <ac:spMkLst>
            <pc:docMk/>
            <pc:sldMk cId="3908937615" sldId="866"/>
            <ac:spMk id="44" creationId="{2867DB30-0FD6-46F3-8A00-F75A535921C0}"/>
          </ac:spMkLst>
        </pc:spChg>
        <pc:spChg chg="del mod">
          <ac:chgData name="Siegbert Rudolph" userId="2af4d44886c067cc" providerId="LiveId" clId="{81201191-AD22-4C4B-8FE8-726BCE084D28}" dt="2021-08-29T06:19:02.060" v="745" actId="478"/>
          <ac:spMkLst>
            <pc:docMk/>
            <pc:sldMk cId="3908937615" sldId="866"/>
            <ac:spMk id="44" creationId="{672E6131-7C1C-4A67-882F-5BDCC5B89691}"/>
          </ac:spMkLst>
        </pc:spChg>
        <pc:spChg chg="add mod">
          <ac:chgData name="Siegbert Rudolph" userId="2af4d44886c067cc" providerId="LiveId" clId="{81201191-AD22-4C4B-8FE8-726BCE084D28}" dt="2021-08-29T06:19:06.637" v="747" actId="20577"/>
          <ac:spMkLst>
            <pc:docMk/>
            <pc:sldMk cId="3908937615" sldId="866"/>
            <ac:spMk id="45" creationId="{496AC36B-109C-4E49-994D-9406017ABAFC}"/>
          </ac:spMkLst>
        </pc:spChg>
        <pc:spChg chg="add mod">
          <ac:chgData name="Siegbert Rudolph" userId="2af4d44886c067cc" providerId="LiveId" clId="{81201191-AD22-4C4B-8FE8-726BCE084D28}" dt="2021-08-29T06:19:03.872" v="746"/>
          <ac:spMkLst>
            <pc:docMk/>
            <pc:sldMk cId="3908937615" sldId="866"/>
            <ac:spMk id="46" creationId="{E0993C6D-B7AA-4C37-B04C-328B384BF72A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50" creationId="{7B07E554-136C-4C97-9B3D-5ACFF77EF2B0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55" creationId="{91C0A38B-7809-4619-B374-356C3409442A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61" creationId="{4ABEB5E9-98DA-452D-BE90-21B5876C8423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67" creationId="{AB74719A-B9FC-4140-A93D-9C46A710C550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68" creationId="{9F20768E-C6B5-4604-974D-5CD9DA06FCBB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69" creationId="{166F6074-7ABA-46DB-9933-EBBCB604E2F5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70" creationId="{CF351108-A66D-4C29-8A65-1AAA95361316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71" creationId="{422096DB-6818-4423-BC91-38AAB4792CDD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72" creationId="{2F2D0184-6893-45B3-931B-F3FCD5CFCA95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73" creationId="{9CD6F2BE-ECBC-426F-B5CF-7D7C1A1B4AEF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74" creationId="{C2B8167E-C6A1-49E2-AAA0-90B73653F8D4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75" creationId="{A18EB083-DE96-44C0-A90F-868736188E65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76" creationId="{A2239B0A-6140-4E4A-ADEB-3D4536FCF366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77" creationId="{CD6977C3-00F0-48D4-87B0-6FC39EF72D30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78" creationId="{8C0BA494-FF96-4477-A64E-10AD7664DC3B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79" creationId="{28C196A6-4297-4363-9FCC-2486A64C05AB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80" creationId="{C41C50E1-6396-49C8-B411-CE4A5766842E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81" creationId="{B4DEF42D-8BAB-4F8E-8CC8-6D592C77C766}"/>
          </ac:spMkLst>
        </pc:spChg>
        <pc:spChg chg="mod">
          <ac:chgData name="Siegbert Rudolph" userId="2af4d44886c067cc" providerId="LiveId" clId="{81201191-AD22-4C4B-8FE8-726BCE084D28}" dt="2021-09-03T06:27:16.187" v="1049" actId="1035"/>
          <ac:spMkLst>
            <pc:docMk/>
            <pc:sldMk cId="3908937615" sldId="866"/>
            <ac:spMk id="82" creationId="{97DD9C1A-B1BA-426C-9AE7-632CE302A2AC}"/>
          </ac:spMkLst>
        </pc:spChg>
        <pc:picChg chg="add mod">
          <ac:chgData name="Siegbert Rudolph" userId="2af4d44886c067cc" providerId="LiveId" clId="{81201191-AD22-4C4B-8FE8-726BCE084D28}" dt="2021-09-03T06:27:16.187" v="1049" actId="1035"/>
          <ac:picMkLst>
            <pc:docMk/>
            <pc:sldMk cId="3908937615" sldId="866"/>
            <ac:picMk id="3" creationId="{5C472CCE-4EF4-4C9C-801A-0824F849F205}"/>
          </ac:picMkLst>
        </pc:picChg>
      </pc:sldChg>
      <pc:sldChg chg="addSp delSp modSp mod">
        <pc:chgData name="Siegbert Rudolph" userId="2af4d44886c067cc" providerId="LiveId" clId="{81201191-AD22-4C4B-8FE8-726BCE084D28}" dt="2021-08-29T15:49:19.150" v="899" actId="1076"/>
        <pc:sldMkLst>
          <pc:docMk/>
          <pc:sldMk cId="1070196010" sldId="872"/>
        </pc:sldMkLst>
        <pc:spChg chg="mod">
          <ac:chgData name="Siegbert Rudolph" userId="2af4d44886c067cc" providerId="LiveId" clId="{81201191-AD22-4C4B-8FE8-726BCE084D28}" dt="2021-08-29T15:49:19.150" v="899" actId="1076"/>
          <ac:spMkLst>
            <pc:docMk/>
            <pc:sldMk cId="1070196010" sldId="872"/>
            <ac:spMk id="2" creationId="{FE4B45D2-300C-46E7-B476-7B18B364135B}"/>
          </ac:spMkLst>
        </pc:spChg>
        <pc:spChg chg="del">
          <ac:chgData name="Siegbert Rudolph" userId="2af4d44886c067cc" providerId="LiveId" clId="{81201191-AD22-4C4B-8FE8-726BCE084D28}" dt="2021-08-29T06:14:09.157" v="657" actId="478"/>
          <ac:spMkLst>
            <pc:docMk/>
            <pc:sldMk cId="1070196010" sldId="872"/>
            <ac:spMk id="3" creationId="{467860F8-5047-45F5-82B3-DC778191D844}"/>
          </ac:spMkLst>
        </pc:spChg>
        <pc:spChg chg="mod">
          <ac:chgData name="Siegbert Rudolph" userId="2af4d44886c067cc" providerId="LiveId" clId="{81201191-AD22-4C4B-8FE8-726BCE084D28}" dt="2021-08-13T14:25:16.861" v="423" actId="255"/>
          <ac:spMkLst>
            <pc:docMk/>
            <pc:sldMk cId="1070196010" sldId="872"/>
            <ac:spMk id="17" creationId="{95B8E3B2-1552-447C-9FAA-2069774C51B7}"/>
          </ac:spMkLst>
        </pc:spChg>
        <pc:spChg chg="del mod">
          <ac:chgData name="Siegbert Rudolph" userId="2af4d44886c067cc" providerId="LiveId" clId="{81201191-AD22-4C4B-8FE8-726BCE084D28}" dt="2021-08-29T06:14:09.157" v="657" actId="478"/>
          <ac:spMkLst>
            <pc:docMk/>
            <pc:sldMk cId="1070196010" sldId="872"/>
            <ac:spMk id="35" creationId="{8F0F56D5-ACA0-499A-83CC-DBC48E054BE8}"/>
          </ac:spMkLst>
        </pc:spChg>
        <pc:spChg chg="mod">
          <ac:chgData name="Siegbert Rudolph" userId="2af4d44886c067cc" providerId="LiveId" clId="{81201191-AD22-4C4B-8FE8-726BCE084D28}" dt="2021-08-13T14:25:21.153" v="424" actId="113"/>
          <ac:spMkLst>
            <pc:docMk/>
            <pc:sldMk cId="1070196010" sldId="872"/>
            <ac:spMk id="36" creationId="{99943CBE-DBA8-4938-8C44-561749EBC986}"/>
          </ac:spMkLst>
        </pc:spChg>
        <pc:spChg chg="add mod">
          <ac:chgData name="Siegbert Rudolph" userId="2af4d44886c067cc" providerId="LiveId" clId="{81201191-AD22-4C4B-8FE8-726BCE084D28}" dt="2021-08-29T06:15:53.477" v="703" actId="207"/>
          <ac:spMkLst>
            <pc:docMk/>
            <pc:sldMk cId="1070196010" sldId="872"/>
            <ac:spMk id="43" creationId="{62475698-8E3E-4B87-8CA8-0F071B0CDB69}"/>
          </ac:spMkLst>
        </pc:spChg>
        <pc:spChg chg="add mod">
          <ac:chgData name="Siegbert Rudolph" userId="2af4d44886c067cc" providerId="LiveId" clId="{81201191-AD22-4C4B-8FE8-726BCE084D28}" dt="2021-08-29T06:14:11.156" v="658"/>
          <ac:spMkLst>
            <pc:docMk/>
            <pc:sldMk cId="1070196010" sldId="872"/>
            <ac:spMk id="44" creationId="{7DC90F7E-2222-40F2-9666-2663D0F590E7}"/>
          </ac:spMkLst>
        </pc:spChg>
      </pc:sldChg>
      <pc:sldChg chg="addSp delSp modSp mod">
        <pc:chgData name="Siegbert Rudolph" userId="2af4d44886c067cc" providerId="LiveId" clId="{81201191-AD22-4C4B-8FE8-726BCE084D28}" dt="2021-08-29T15:49:19.150" v="904" actId="1076"/>
        <pc:sldMkLst>
          <pc:docMk/>
          <pc:sldMk cId="2682211720" sldId="873"/>
        </pc:sldMkLst>
        <pc:spChg chg="del">
          <ac:chgData name="Siegbert Rudolph" userId="2af4d44886c067cc" providerId="LiveId" clId="{81201191-AD22-4C4B-8FE8-726BCE084D28}" dt="2021-08-29T06:08:35.320" v="463" actId="478"/>
          <ac:spMkLst>
            <pc:docMk/>
            <pc:sldMk cId="2682211720" sldId="873"/>
            <ac:spMk id="3" creationId="{467860F8-5047-45F5-82B3-DC778191D844}"/>
          </ac:spMkLst>
        </pc:spChg>
        <pc:spChg chg="mod">
          <ac:chgData name="Siegbert Rudolph" userId="2af4d44886c067cc" providerId="LiveId" clId="{81201191-AD22-4C4B-8FE8-726BCE084D28}" dt="2021-08-29T15:49:19.150" v="904" actId="1076"/>
          <ac:spMkLst>
            <pc:docMk/>
            <pc:sldMk cId="2682211720" sldId="873"/>
            <ac:spMk id="3" creationId="{5336DF2B-BCB8-40B4-9255-CB2918663C0A}"/>
          </ac:spMkLst>
        </pc:spChg>
        <pc:spChg chg="mod">
          <ac:chgData name="Siegbert Rudolph" userId="2af4d44886c067cc" providerId="LiveId" clId="{81201191-AD22-4C4B-8FE8-726BCE084D28}" dt="2021-08-13T14:25:41.431" v="425" actId="207"/>
          <ac:spMkLst>
            <pc:docMk/>
            <pc:sldMk cId="2682211720" sldId="873"/>
            <ac:spMk id="8" creationId="{6BFD88CE-FA49-4538-B260-45C7D6ACE79F}"/>
          </ac:spMkLst>
        </pc:spChg>
        <pc:spChg chg="add mod">
          <ac:chgData name="Siegbert Rudolph" userId="2af4d44886c067cc" providerId="LiveId" clId="{81201191-AD22-4C4B-8FE8-726BCE084D28}" dt="2021-08-29T06:08:40.084" v="465" actId="20577"/>
          <ac:spMkLst>
            <pc:docMk/>
            <pc:sldMk cId="2682211720" sldId="873"/>
            <ac:spMk id="19" creationId="{95AF0441-4C5A-4600-8AAD-8A59D4DE5351}"/>
          </ac:spMkLst>
        </pc:spChg>
        <pc:spChg chg="add mod">
          <ac:chgData name="Siegbert Rudolph" userId="2af4d44886c067cc" providerId="LiveId" clId="{81201191-AD22-4C4B-8FE8-726BCE084D28}" dt="2021-08-29T06:08:37.210" v="464"/>
          <ac:spMkLst>
            <pc:docMk/>
            <pc:sldMk cId="2682211720" sldId="873"/>
            <ac:spMk id="20" creationId="{5FFBD75B-0E71-4A28-8363-46B6728E016B}"/>
          </ac:spMkLst>
        </pc:spChg>
        <pc:spChg chg="del mod">
          <ac:chgData name="Siegbert Rudolph" userId="2af4d44886c067cc" providerId="LiveId" clId="{81201191-AD22-4C4B-8FE8-726BCE084D28}" dt="2021-08-29T06:08:32.961" v="462" actId="478"/>
          <ac:spMkLst>
            <pc:docMk/>
            <pc:sldMk cId="2682211720" sldId="873"/>
            <ac:spMk id="35" creationId="{8F0F56D5-ACA0-499A-83CC-DBC48E054BE8}"/>
          </ac:spMkLst>
        </pc:spChg>
      </pc:sldChg>
      <pc:sldChg chg="addSp delSp modSp mod">
        <pc:chgData name="Siegbert Rudolph" userId="2af4d44886c067cc" providerId="LiveId" clId="{81201191-AD22-4C4B-8FE8-726BCE084D28}" dt="2021-08-29T15:49:19.166" v="909" actId="1076"/>
        <pc:sldMkLst>
          <pc:docMk/>
          <pc:sldMk cId="2920799668" sldId="874"/>
        </pc:sldMkLst>
        <pc:spChg chg="del">
          <ac:chgData name="Siegbert Rudolph" userId="2af4d44886c067cc" providerId="LiveId" clId="{81201191-AD22-4C4B-8FE8-726BCE084D28}" dt="2021-08-29T06:14:15.983" v="659" actId="478"/>
          <ac:spMkLst>
            <pc:docMk/>
            <pc:sldMk cId="2920799668" sldId="874"/>
            <ac:spMk id="3" creationId="{467860F8-5047-45F5-82B3-DC778191D844}"/>
          </ac:spMkLst>
        </pc:spChg>
        <pc:spChg chg="mod">
          <ac:chgData name="Siegbert Rudolph" userId="2af4d44886c067cc" providerId="LiveId" clId="{81201191-AD22-4C4B-8FE8-726BCE084D28}" dt="2021-08-29T15:49:19.166" v="909" actId="1076"/>
          <ac:spMkLst>
            <pc:docMk/>
            <pc:sldMk cId="2920799668" sldId="874"/>
            <ac:spMk id="3" creationId="{46FA976A-8855-4606-A552-FABD64939A17}"/>
          </ac:spMkLst>
        </pc:spChg>
        <pc:spChg chg="mod">
          <ac:chgData name="Siegbert Rudolph" userId="2af4d44886c067cc" providerId="LiveId" clId="{81201191-AD22-4C4B-8FE8-726BCE084D28}" dt="2021-08-13T14:21:47.276" v="414" actId="207"/>
          <ac:spMkLst>
            <pc:docMk/>
            <pc:sldMk cId="2920799668" sldId="874"/>
            <ac:spMk id="8" creationId="{6BFD88CE-FA49-4538-B260-45C7D6ACE79F}"/>
          </ac:spMkLst>
        </pc:spChg>
        <pc:spChg chg="add mod">
          <ac:chgData name="Siegbert Rudolph" userId="2af4d44886c067cc" providerId="LiveId" clId="{81201191-AD22-4C4B-8FE8-726BCE084D28}" dt="2021-08-29T06:16:17.830" v="704"/>
          <ac:spMkLst>
            <pc:docMk/>
            <pc:sldMk cId="2920799668" sldId="874"/>
            <ac:spMk id="33" creationId="{8BB09B7F-A3CB-4D55-AA46-E4097525244F}"/>
          </ac:spMkLst>
        </pc:spChg>
        <pc:spChg chg="add mod">
          <ac:chgData name="Siegbert Rudolph" userId="2af4d44886c067cc" providerId="LiveId" clId="{81201191-AD22-4C4B-8FE8-726BCE084D28}" dt="2021-08-29T06:14:17.764" v="660"/>
          <ac:spMkLst>
            <pc:docMk/>
            <pc:sldMk cId="2920799668" sldId="874"/>
            <ac:spMk id="34" creationId="{E8BA4293-2A74-4381-9014-56C5FA92F191}"/>
          </ac:spMkLst>
        </pc:spChg>
        <pc:spChg chg="del mod">
          <ac:chgData name="Siegbert Rudolph" userId="2af4d44886c067cc" providerId="LiveId" clId="{81201191-AD22-4C4B-8FE8-726BCE084D28}" dt="2021-08-29T06:14:15.983" v="659" actId="478"/>
          <ac:spMkLst>
            <pc:docMk/>
            <pc:sldMk cId="2920799668" sldId="874"/>
            <ac:spMk id="35" creationId="{8F0F56D5-ACA0-499A-83CC-DBC48E054BE8}"/>
          </ac:spMkLst>
        </pc:spChg>
      </pc:sldChg>
      <pc:sldChg chg="addSp delSp modSp mod">
        <pc:chgData name="Siegbert Rudolph" userId="2af4d44886c067cc" providerId="LiveId" clId="{81201191-AD22-4C4B-8FE8-726BCE084D28}" dt="2021-08-29T15:49:19.166" v="914" actId="1076"/>
        <pc:sldMkLst>
          <pc:docMk/>
          <pc:sldMk cId="3876541998" sldId="875"/>
        </pc:sldMkLst>
        <pc:spChg chg="mod">
          <ac:chgData name="Siegbert Rudolph" userId="2af4d44886c067cc" providerId="LiveId" clId="{81201191-AD22-4C4B-8FE8-726BCE084D28}" dt="2021-08-29T15:49:19.166" v="914" actId="1076"/>
          <ac:spMkLst>
            <pc:docMk/>
            <pc:sldMk cId="3876541998" sldId="875"/>
            <ac:spMk id="2" creationId="{B1BEE995-E4AA-40C4-B178-B35DE8C9B0FB}"/>
          </ac:spMkLst>
        </pc:spChg>
        <pc:spChg chg="del">
          <ac:chgData name="Siegbert Rudolph" userId="2af4d44886c067cc" providerId="LiveId" clId="{81201191-AD22-4C4B-8FE8-726BCE084D28}" dt="2021-08-29T06:08:44.772" v="466" actId="478"/>
          <ac:spMkLst>
            <pc:docMk/>
            <pc:sldMk cId="3876541998" sldId="875"/>
            <ac:spMk id="3" creationId="{467860F8-5047-45F5-82B3-DC778191D844}"/>
          </ac:spMkLst>
        </pc:spChg>
        <pc:spChg chg="mod">
          <ac:chgData name="Siegbert Rudolph" userId="2af4d44886c067cc" providerId="LiveId" clId="{81201191-AD22-4C4B-8FE8-726BCE084D28}" dt="2021-08-13T14:26:01.229" v="426" actId="207"/>
          <ac:spMkLst>
            <pc:docMk/>
            <pc:sldMk cId="3876541998" sldId="875"/>
            <ac:spMk id="17" creationId="{95B8E3B2-1552-447C-9FAA-2069774C51B7}"/>
          </ac:spMkLst>
        </pc:spChg>
        <pc:spChg chg="add mod">
          <ac:chgData name="Siegbert Rudolph" userId="2af4d44886c067cc" providerId="LiveId" clId="{81201191-AD22-4C4B-8FE8-726BCE084D28}" dt="2021-08-29T06:08:49.123" v="468" actId="20577"/>
          <ac:spMkLst>
            <pc:docMk/>
            <pc:sldMk cId="3876541998" sldId="875"/>
            <ac:spMk id="20" creationId="{75AA3BCB-8F2F-4A91-9B75-327E7AC1E728}"/>
          </ac:spMkLst>
        </pc:spChg>
        <pc:spChg chg="add mod">
          <ac:chgData name="Siegbert Rudolph" userId="2af4d44886c067cc" providerId="LiveId" clId="{81201191-AD22-4C4B-8FE8-726BCE084D28}" dt="2021-08-29T06:08:46.584" v="467"/>
          <ac:spMkLst>
            <pc:docMk/>
            <pc:sldMk cId="3876541998" sldId="875"/>
            <ac:spMk id="22" creationId="{3DF4A88A-AC75-46F8-B325-8D5DD906CE7D}"/>
          </ac:spMkLst>
        </pc:spChg>
        <pc:spChg chg="del mod">
          <ac:chgData name="Siegbert Rudolph" userId="2af4d44886c067cc" providerId="LiveId" clId="{81201191-AD22-4C4B-8FE8-726BCE084D28}" dt="2021-08-29T06:08:44.772" v="466" actId="478"/>
          <ac:spMkLst>
            <pc:docMk/>
            <pc:sldMk cId="3876541998" sldId="875"/>
            <ac:spMk id="35" creationId="{8F0F56D5-ACA0-499A-83CC-DBC48E054BE8}"/>
          </ac:spMkLst>
        </pc:spChg>
        <pc:spChg chg="mod">
          <ac:chgData name="Siegbert Rudolph" userId="2af4d44886c067cc" providerId="LiveId" clId="{81201191-AD22-4C4B-8FE8-726BCE084D28}" dt="2021-08-13T14:26:10.029" v="427" actId="207"/>
          <ac:spMkLst>
            <pc:docMk/>
            <pc:sldMk cId="3876541998" sldId="875"/>
            <ac:spMk id="51" creationId="{2F7CD29A-5101-45F8-902B-3EDDE9AD58BD}"/>
          </ac:spMkLst>
        </pc:spChg>
      </pc:sldChg>
      <pc:sldChg chg="addSp delSp modSp mod">
        <pc:chgData name="Siegbert Rudolph" userId="2af4d44886c067cc" providerId="LiveId" clId="{81201191-AD22-4C4B-8FE8-726BCE084D28}" dt="2021-08-29T15:49:19.166" v="919" actId="1076"/>
        <pc:sldMkLst>
          <pc:docMk/>
          <pc:sldMk cId="4240238834" sldId="876"/>
        </pc:sldMkLst>
        <pc:spChg chg="mod">
          <ac:chgData name="Siegbert Rudolph" userId="2af4d44886c067cc" providerId="LiveId" clId="{81201191-AD22-4C4B-8FE8-726BCE084D28}" dt="2021-08-29T15:49:19.166" v="919" actId="1076"/>
          <ac:spMkLst>
            <pc:docMk/>
            <pc:sldMk cId="4240238834" sldId="876"/>
            <ac:spMk id="2" creationId="{96881A8D-3C78-4343-9AD8-6811A8C94DAB}"/>
          </ac:spMkLst>
        </pc:spChg>
        <pc:spChg chg="del">
          <ac:chgData name="Siegbert Rudolph" userId="2af4d44886c067cc" providerId="LiveId" clId="{81201191-AD22-4C4B-8FE8-726BCE084D28}" dt="2021-08-29T06:14:25.106" v="662" actId="478"/>
          <ac:spMkLst>
            <pc:docMk/>
            <pc:sldMk cId="4240238834" sldId="876"/>
            <ac:spMk id="3" creationId="{467860F8-5047-45F5-82B3-DC778191D844}"/>
          </ac:spMkLst>
        </pc:spChg>
        <pc:spChg chg="mod">
          <ac:chgData name="Siegbert Rudolph" userId="2af4d44886c067cc" providerId="LiveId" clId="{81201191-AD22-4C4B-8FE8-726BCE084D28}" dt="2021-08-13T14:22:35.039" v="415" actId="207"/>
          <ac:spMkLst>
            <pc:docMk/>
            <pc:sldMk cId="4240238834" sldId="876"/>
            <ac:spMk id="17" creationId="{95B8E3B2-1552-447C-9FAA-2069774C51B7}"/>
          </ac:spMkLst>
        </pc:spChg>
        <pc:spChg chg="add mod">
          <ac:chgData name="Siegbert Rudolph" userId="2af4d44886c067cc" providerId="LiveId" clId="{81201191-AD22-4C4B-8FE8-726BCE084D28}" dt="2021-08-29T06:16:24.953" v="705"/>
          <ac:spMkLst>
            <pc:docMk/>
            <pc:sldMk cId="4240238834" sldId="876"/>
            <ac:spMk id="34" creationId="{795006F6-E3DB-495D-85F2-B1D014C81677}"/>
          </ac:spMkLst>
        </pc:spChg>
        <pc:spChg chg="del mod">
          <ac:chgData name="Siegbert Rudolph" userId="2af4d44886c067cc" providerId="LiveId" clId="{81201191-AD22-4C4B-8FE8-726BCE084D28}" dt="2021-08-29T06:14:25.106" v="662" actId="478"/>
          <ac:spMkLst>
            <pc:docMk/>
            <pc:sldMk cId="4240238834" sldId="876"/>
            <ac:spMk id="35" creationId="{8F0F56D5-ACA0-499A-83CC-DBC48E054BE8}"/>
          </ac:spMkLst>
        </pc:spChg>
        <pc:spChg chg="add mod">
          <ac:chgData name="Siegbert Rudolph" userId="2af4d44886c067cc" providerId="LiveId" clId="{81201191-AD22-4C4B-8FE8-726BCE084D28}" dt="2021-08-29T06:14:26.684" v="663"/>
          <ac:spMkLst>
            <pc:docMk/>
            <pc:sldMk cId="4240238834" sldId="876"/>
            <ac:spMk id="36" creationId="{4B30DC6E-6F8A-4CA1-9447-A3581C7B1EFE}"/>
          </ac:spMkLst>
        </pc:spChg>
        <pc:spChg chg="mod">
          <ac:chgData name="Siegbert Rudolph" userId="2af4d44886c067cc" providerId="LiveId" clId="{81201191-AD22-4C4B-8FE8-726BCE084D28}" dt="2021-08-13T14:26:19.755" v="428" actId="207"/>
          <ac:spMkLst>
            <pc:docMk/>
            <pc:sldMk cId="4240238834" sldId="876"/>
            <ac:spMk id="51" creationId="{2F7CD29A-5101-45F8-902B-3EDDE9AD58BD}"/>
          </ac:spMkLst>
        </pc:spChg>
      </pc:sldChg>
      <pc:sldChg chg="addSp delSp modSp mod">
        <pc:chgData name="Siegbert Rudolph" userId="2af4d44886c067cc" providerId="LiveId" clId="{81201191-AD22-4C4B-8FE8-726BCE084D28}" dt="2021-08-29T15:49:19.166" v="924" actId="1076"/>
        <pc:sldMkLst>
          <pc:docMk/>
          <pc:sldMk cId="2402359206" sldId="877"/>
        </pc:sldMkLst>
        <pc:spChg chg="mod">
          <ac:chgData name="Siegbert Rudolph" userId="2af4d44886c067cc" providerId="LiveId" clId="{81201191-AD22-4C4B-8FE8-726BCE084D28}" dt="2021-08-29T15:49:19.166" v="924" actId="1076"/>
          <ac:spMkLst>
            <pc:docMk/>
            <pc:sldMk cId="2402359206" sldId="877"/>
            <ac:spMk id="3" creationId="{40F3469D-EDC9-411B-9E20-16A0D590FB16}"/>
          </ac:spMkLst>
        </pc:spChg>
        <pc:spChg chg="del">
          <ac:chgData name="Siegbert Rudolph" userId="2af4d44886c067cc" providerId="LiveId" clId="{81201191-AD22-4C4B-8FE8-726BCE084D28}" dt="2021-08-29T06:08:53.637" v="469" actId="478"/>
          <ac:spMkLst>
            <pc:docMk/>
            <pc:sldMk cId="2402359206" sldId="877"/>
            <ac:spMk id="3" creationId="{467860F8-5047-45F5-82B3-DC778191D844}"/>
          </ac:spMkLst>
        </pc:spChg>
        <pc:spChg chg="mod">
          <ac:chgData name="Siegbert Rudolph" userId="2af4d44886c067cc" providerId="LiveId" clId="{81201191-AD22-4C4B-8FE8-726BCE084D28}" dt="2021-08-13T14:26:29.581" v="429" actId="207"/>
          <ac:spMkLst>
            <pc:docMk/>
            <pc:sldMk cId="2402359206" sldId="877"/>
            <ac:spMk id="17" creationId="{95B8E3B2-1552-447C-9FAA-2069774C51B7}"/>
          </ac:spMkLst>
        </pc:spChg>
        <pc:spChg chg="add mod">
          <ac:chgData name="Siegbert Rudolph" userId="2af4d44886c067cc" providerId="LiveId" clId="{81201191-AD22-4C4B-8FE8-726BCE084D28}" dt="2021-08-29T06:08:58.230" v="471" actId="20577"/>
          <ac:spMkLst>
            <pc:docMk/>
            <pc:sldMk cId="2402359206" sldId="877"/>
            <ac:spMk id="19" creationId="{5E4A10E3-B5C4-4583-A17E-BC9083B30F0F}"/>
          </ac:spMkLst>
        </pc:spChg>
        <pc:spChg chg="add mod">
          <ac:chgData name="Siegbert Rudolph" userId="2af4d44886c067cc" providerId="LiveId" clId="{81201191-AD22-4C4B-8FE8-726BCE084D28}" dt="2021-08-29T06:08:55.449" v="470"/>
          <ac:spMkLst>
            <pc:docMk/>
            <pc:sldMk cId="2402359206" sldId="877"/>
            <ac:spMk id="20" creationId="{E71BD34C-0453-4791-8DB0-AC214ADC04D6}"/>
          </ac:spMkLst>
        </pc:spChg>
        <pc:spChg chg="del mod">
          <ac:chgData name="Siegbert Rudolph" userId="2af4d44886c067cc" providerId="LiveId" clId="{81201191-AD22-4C4B-8FE8-726BCE084D28}" dt="2021-08-29T06:08:53.637" v="469" actId="478"/>
          <ac:spMkLst>
            <pc:docMk/>
            <pc:sldMk cId="2402359206" sldId="877"/>
            <ac:spMk id="35" creationId="{8F0F56D5-ACA0-499A-83CC-DBC48E054BE8}"/>
          </ac:spMkLst>
        </pc:spChg>
      </pc:sldChg>
      <pc:sldChg chg="addSp delSp modSp mod">
        <pc:chgData name="Siegbert Rudolph" userId="2af4d44886c067cc" providerId="LiveId" clId="{81201191-AD22-4C4B-8FE8-726BCE084D28}" dt="2021-08-29T15:49:19.182" v="929" actId="1076"/>
        <pc:sldMkLst>
          <pc:docMk/>
          <pc:sldMk cId="3233554263" sldId="878"/>
        </pc:sldMkLst>
        <pc:spChg chg="del">
          <ac:chgData name="Siegbert Rudolph" userId="2af4d44886c067cc" providerId="LiveId" clId="{81201191-AD22-4C4B-8FE8-726BCE084D28}" dt="2021-08-29T06:14:33.698" v="665" actId="478"/>
          <ac:spMkLst>
            <pc:docMk/>
            <pc:sldMk cId="3233554263" sldId="878"/>
            <ac:spMk id="3" creationId="{467860F8-5047-45F5-82B3-DC778191D844}"/>
          </ac:spMkLst>
        </pc:spChg>
        <pc:spChg chg="mod">
          <ac:chgData name="Siegbert Rudolph" userId="2af4d44886c067cc" providerId="LiveId" clId="{81201191-AD22-4C4B-8FE8-726BCE084D28}" dt="2021-08-29T15:49:19.182" v="929" actId="1076"/>
          <ac:spMkLst>
            <pc:docMk/>
            <pc:sldMk cId="3233554263" sldId="878"/>
            <ac:spMk id="3" creationId="{AE2F932E-A939-4138-A0E9-0FFE6CDE1C86}"/>
          </ac:spMkLst>
        </pc:spChg>
        <pc:spChg chg="mod">
          <ac:chgData name="Siegbert Rudolph" userId="2af4d44886c067cc" providerId="LiveId" clId="{81201191-AD22-4C4B-8FE8-726BCE084D28}" dt="2021-08-13T14:23:38.613" v="416" actId="207"/>
          <ac:spMkLst>
            <pc:docMk/>
            <pc:sldMk cId="3233554263" sldId="878"/>
            <ac:spMk id="17" creationId="{95B8E3B2-1552-447C-9FAA-2069774C51B7}"/>
          </ac:spMkLst>
        </pc:spChg>
        <pc:spChg chg="add mod">
          <ac:chgData name="Siegbert Rudolph" userId="2af4d44886c067cc" providerId="LiveId" clId="{81201191-AD22-4C4B-8FE8-726BCE084D28}" dt="2021-08-29T06:16:30.218" v="706"/>
          <ac:spMkLst>
            <pc:docMk/>
            <pc:sldMk cId="3233554263" sldId="878"/>
            <ac:spMk id="33" creationId="{C4F3F3C5-C813-4787-9957-978E555E7D9C}"/>
          </ac:spMkLst>
        </pc:spChg>
        <pc:spChg chg="add mod">
          <ac:chgData name="Siegbert Rudolph" userId="2af4d44886c067cc" providerId="LiveId" clId="{81201191-AD22-4C4B-8FE8-726BCE084D28}" dt="2021-08-29T06:14:35.244" v="666"/>
          <ac:spMkLst>
            <pc:docMk/>
            <pc:sldMk cId="3233554263" sldId="878"/>
            <ac:spMk id="34" creationId="{4033CE90-8BD1-4524-A39F-BC48763F029E}"/>
          </ac:spMkLst>
        </pc:spChg>
        <pc:spChg chg="del mod">
          <ac:chgData name="Siegbert Rudolph" userId="2af4d44886c067cc" providerId="LiveId" clId="{81201191-AD22-4C4B-8FE8-726BCE084D28}" dt="2021-08-29T06:14:33.698" v="665" actId="478"/>
          <ac:spMkLst>
            <pc:docMk/>
            <pc:sldMk cId="3233554263" sldId="878"/>
            <ac:spMk id="35" creationId="{8F0F56D5-ACA0-499A-83CC-DBC48E054BE8}"/>
          </ac:spMkLst>
        </pc:spChg>
      </pc:sldChg>
      <pc:sldChg chg="addSp delSp modSp mod">
        <pc:chgData name="Siegbert Rudolph" userId="2af4d44886c067cc" providerId="LiveId" clId="{81201191-AD22-4C4B-8FE8-726BCE084D28}" dt="2021-08-29T15:49:19.182" v="939" actId="1076"/>
        <pc:sldMkLst>
          <pc:docMk/>
          <pc:sldMk cId="4159600239" sldId="879"/>
        </pc:sldMkLst>
        <pc:spChg chg="mod">
          <ac:chgData name="Siegbert Rudolph" userId="2af4d44886c067cc" providerId="LiveId" clId="{81201191-AD22-4C4B-8FE8-726BCE084D28}" dt="2021-08-29T15:49:19.182" v="939" actId="1076"/>
          <ac:spMkLst>
            <pc:docMk/>
            <pc:sldMk cId="4159600239" sldId="879"/>
            <ac:spMk id="2" creationId="{3B4528E4-D950-4772-9FB3-F95E340613E6}"/>
          </ac:spMkLst>
        </pc:spChg>
        <pc:spChg chg="del">
          <ac:chgData name="Siegbert Rudolph" userId="2af4d44886c067cc" providerId="LiveId" clId="{81201191-AD22-4C4B-8FE8-726BCE084D28}" dt="2021-08-29T06:14:41.711" v="668" actId="478"/>
          <ac:spMkLst>
            <pc:docMk/>
            <pc:sldMk cId="4159600239" sldId="879"/>
            <ac:spMk id="3" creationId="{467860F8-5047-45F5-82B3-DC778191D844}"/>
          </ac:spMkLst>
        </pc:spChg>
        <pc:spChg chg="mod">
          <ac:chgData name="Siegbert Rudolph" userId="2af4d44886c067cc" providerId="LiveId" clId="{81201191-AD22-4C4B-8FE8-726BCE084D28}" dt="2021-08-13T14:24:13.601" v="417" actId="207"/>
          <ac:spMkLst>
            <pc:docMk/>
            <pc:sldMk cId="4159600239" sldId="879"/>
            <ac:spMk id="8" creationId="{6BFD88CE-FA49-4538-B260-45C7D6ACE79F}"/>
          </ac:spMkLst>
        </pc:spChg>
        <pc:spChg chg="mod">
          <ac:chgData name="Siegbert Rudolph" userId="2af4d44886c067cc" providerId="LiveId" clId="{81201191-AD22-4C4B-8FE8-726BCE084D28}" dt="2021-08-13T14:24:22.079" v="418" actId="207"/>
          <ac:spMkLst>
            <pc:docMk/>
            <pc:sldMk cId="4159600239" sldId="879"/>
            <ac:spMk id="17" creationId="{95B8E3B2-1552-447C-9FAA-2069774C51B7}"/>
          </ac:spMkLst>
        </pc:spChg>
        <pc:spChg chg="del mod">
          <ac:chgData name="Siegbert Rudolph" userId="2af4d44886c067cc" providerId="LiveId" clId="{81201191-AD22-4C4B-8FE8-726BCE084D28}" dt="2021-08-29T06:14:41.711" v="668" actId="478"/>
          <ac:spMkLst>
            <pc:docMk/>
            <pc:sldMk cId="4159600239" sldId="879"/>
            <ac:spMk id="35" creationId="{8F0F56D5-ACA0-499A-83CC-DBC48E054BE8}"/>
          </ac:spMkLst>
        </pc:spChg>
        <pc:spChg chg="add mod">
          <ac:chgData name="Siegbert Rudolph" userId="2af4d44886c067cc" providerId="LiveId" clId="{81201191-AD22-4C4B-8FE8-726BCE084D28}" dt="2021-08-29T06:16:36.763" v="707"/>
          <ac:spMkLst>
            <pc:docMk/>
            <pc:sldMk cId="4159600239" sldId="879"/>
            <ac:spMk id="37" creationId="{8EBEAD01-D1CA-4F94-A8A3-6B98692D9F48}"/>
          </ac:spMkLst>
        </pc:spChg>
        <pc:spChg chg="add mod">
          <ac:chgData name="Siegbert Rudolph" userId="2af4d44886c067cc" providerId="LiveId" clId="{81201191-AD22-4C4B-8FE8-726BCE084D28}" dt="2021-08-29T06:14:43.696" v="669"/>
          <ac:spMkLst>
            <pc:docMk/>
            <pc:sldMk cId="4159600239" sldId="879"/>
            <ac:spMk id="38" creationId="{15178FAA-2F5B-4A61-A0E6-DE59189A646F}"/>
          </ac:spMkLst>
        </pc:spChg>
      </pc:sldChg>
      <pc:sldChg chg="addSp delSp modSp mod">
        <pc:chgData name="Siegbert Rudolph" userId="2af4d44886c067cc" providerId="LiveId" clId="{81201191-AD22-4C4B-8FE8-726BCE084D28}" dt="2021-08-29T15:49:19.182" v="934" actId="1076"/>
        <pc:sldMkLst>
          <pc:docMk/>
          <pc:sldMk cId="4211356529" sldId="880"/>
        </pc:sldMkLst>
        <pc:spChg chg="mod">
          <ac:chgData name="Siegbert Rudolph" userId="2af4d44886c067cc" providerId="LiveId" clId="{81201191-AD22-4C4B-8FE8-726BCE084D28}" dt="2021-08-29T15:49:19.182" v="934" actId="1076"/>
          <ac:spMkLst>
            <pc:docMk/>
            <pc:sldMk cId="4211356529" sldId="880"/>
            <ac:spMk id="2" creationId="{87ADC3B7-BE99-499E-9390-2B413ECBD037}"/>
          </ac:spMkLst>
        </pc:spChg>
        <pc:spChg chg="del">
          <ac:chgData name="Siegbert Rudolph" userId="2af4d44886c067cc" providerId="LiveId" clId="{81201191-AD22-4C4B-8FE8-726BCE084D28}" dt="2021-08-29T06:09:02.916" v="472" actId="478"/>
          <ac:spMkLst>
            <pc:docMk/>
            <pc:sldMk cId="4211356529" sldId="880"/>
            <ac:spMk id="3" creationId="{467860F8-5047-45F5-82B3-DC778191D844}"/>
          </ac:spMkLst>
        </pc:spChg>
        <pc:spChg chg="mod">
          <ac:chgData name="Siegbert Rudolph" userId="2af4d44886c067cc" providerId="LiveId" clId="{81201191-AD22-4C4B-8FE8-726BCE084D28}" dt="2021-08-13T14:26:49.291" v="430" actId="207"/>
          <ac:spMkLst>
            <pc:docMk/>
            <pc:sldMk cId="4211356529" sldId="880"/>
            <ac:spMk id="17" creationId="{95B8E3B2-1552-447C-9FAA-2069774C51B7}"/>
          </ac:spMkLst>
        </pc:spChg>
        <pc:spChg chg="add mod">
          <ac:chgData name="Siegbert Rudolph" userId="2af4d44886c067cc" providerId="LiveId" clId="{81201191-AD22-4C4B-8FE8-726BCE084D28}" dt="2021-08-29T06:22:07.998" v="876" actId="20577"/>
          <ac:spMkLst>
            <pc:docMk/>
            <pc:sldMk cId="4211356529" sldId="880"/>
            <ac:spMk id="19" creationId="{DE2B6A17-7FBC-42B6-99FC-019A77F9A8ED}"/>
          </ac:spMkLst>
        </pc:spChg>
        <pc:spChg chg="add mod">
          <ac:chgData name="Siegbert Rudolph" userId="2af4d44886c067cc" providerId="LiveId" clId="{81201191-AD22-4C4B-8FE8-726BCE084D28}" dt="2021-08-29T06:09:05.416" v="473"/>
          <ac:spMkLst>
            <pc:docMk/>
            <pc:sldMk cId="4211356529" sldId="880"/>
            <ac:spMk id="20" creationId="{19B517F2-B101-4B8B-AF37-52E8D3759B07}"/>
          </ac:spMkLst>
        </pc:spChg>
        <pc:spChg chg="del mod">
          <ac:chgData name="Siegbert Rudolph" userId="2af4d44886c067cc" providerId="LiveId" clId="{81201191-AD22-4C4B-8FE8-726BCE084D28}" dt="2021-08-29T06:09:02.916" v="472" actId="478"/>
          <ac:spMkLst>
            <pc:docMk/>
            <pc:sldMk cId="4211356529" sldId="880"/>
            <ac:spMk id="35" creationId="{8F0F56D5-ACA0-499A-83CC-DBC48E054BE8}"/>
          </ac:spMkLst>
        </pc:spChg>
      </pc:sldChg>
      <pc:sldChg chg="addSp delSp modSp mod">
        <pc:chgData name="Siegbert Rudolph" userId="2af4d44886c067cc" providerId="LiveId" clId="{81201191-AD22-4C4B-8FE8-726BCE084D28}" dt="2021-08-29T15:49:19.182" v="944" actId="1076"/>
        <pc:sldMkLst>
          <pc:docMk/>
          <pc:sldMk cId="4117145324" sldId="881"/>
        </pc:sldMkLst>
        <pc:spChg chg="mod">
          <ac:chgData name="Siegbert Rudolph" userId="2af4d44886c067cc" providerId="LiveId" clId="{81201191-AD22-4C4B-8FE8-726BCE084D28}" dt="2021-08-29T15:49:19.182" v="944" actId="1076"/>
          <ac:spMkLst>
            <pc:docMk/>
            <pc:sldMk cId="4117145324" sldId="881"/>
            <ac:spMk id="2" creationId="{8B51BFA4-DC11-4045-9BFC-18FBB1C55B4B}"/>
          </ac:spMkLst>
        </pc:spChg>
        <pc:spChg chg="del">
          <ac:chgData name="Siegbert Rudolph" userId="2af4d44886c067cc" providerId="LiveId" clId="{81201191-AD22-4C4B-8FE8-726BCE084D28}" dt="2021-08-29T06:09:10.524" v="474" actId="478"/>
          <ac:spMkLst>
            <pc:docMk/>
            <pc:sldMk cId="4117145324" sldId="881"/>
            <ac:spMk id="3" creationId="{467860F8-5047-45F5-82B3-DC778191D844}"/>
          </ac:spMkLst>
        </pc:spChg>
        <pc:spChg chg="add mod">
          <ac:chgData name="Siegbert Rudolph" userId="2af4d44886c067cc" providerId="LiveId" clId="{81201191-AD22-4C4B-8FE8-726BCE084D28}" dt="2021-08-29T06:09:16.425" v="476" actId="20577"/>
          <ac:spMkLst>
            <pc:docMk/>
            <pc:sldMk cId="4117145324" sldId="881"/>
            <ac:spMk id="19" creationId="{41049FF4-829B-4B0C-A6A5-FF73125AC63E}"/>
          </ac:spMkLst>
        </pc:spChg>
        <pc:spChg chg="add mod">
          <ac:chgData name="Siegbert Rudolph" userId="2af4d44886c067cc" providerId="LiveId" clId="{81201191-AD22-4C4B-8FE8-726BCE084D28}" dt="2021-08-29T06:09:12.317" v="475"/>
          <ac:spMkLst>
            <pc:docMk/>
            <pc:sldMk cId="4117145324" sldId="881"/>
            <ac:spMk id="20" creationId="{DE82766C-3BE9-4B1C-9B9F-E540B899C9C2}"/>
          </ac:spMkLst>
        </pc:spChg>
        <pc:spChg chg="del mod">
          <ac:chgData name="Siegbert Rudolph" userId="2af4d44886c067cc" providerId="LiveId" clId="{81201191-AD22-4C4B-8FE8-726BCE084D28}" dt="2021-08-29T06:09:10.524" v="474" actId="478"/>
          <ac:spMkLst>
            <pc:docMk/>
            <pc:sldMk cId="4117145324" sldId="881"/>
            <ac:spMk id="35" creationId="{8F0F56D5-ACA0-499A-83CC-DBC48E054BE8}"/>
          </ac:spMkLst>
        </pc:spChg>
      </pc:sldChg>
      <pc:sldChg chg="addSp delSp modSp mod">
        <pc:chgData name="Siegbert Rudolph" userId="2af4d44886c067cc" providerId="LiveId" clId="{81201191-AD22-4C4B-8FE8-726BCE084D28}" dt="2021-08-29T15:49:19.197" v="949" actId="1076"/>
        <pc:sldMkLst>
          <pc:docMk/>
          <pc:sldMk cId="4209747622" sldId="882"/>
        </pc:sldMkLst>
        <pc:spChg chg="mod">
          <ac:chgData name="Siegbert Rudolph" userId="2af4d44886c067cc" providerId="LiveId" clId="{81201191-AD22-4C4B-8FE8-726BCE084D28}" dt="2021-08-29T15:49:19.197" v="949" actId="1076"/>
          <ac:spMkLst>
            <pc:docMk/>
            <pc:sldMk cId="4209747622" sldId="882"/>
            <ac:spMk id="2" creationId="{A67F017E-16C9-43E1-9B9A-BECDDFAE772A}"/>
          </ac:spMkLst>
        </pc:spChg>
        <pc:spChg chg="del">
          <ac:chgData name="Siegbert Rudolph" userId="2af4d44886c067cc" providerId="LiveId" clId="{81201191-AD22-4C4B-8FE8-726BCE084D28}" dt="2021-08-29T06:14:50.802" v="671" actId="478"/>
          <ac:spMkLst>
            <pc:docMk/>
            <pc:sldMk cId="4209747622" sldId="882"/>
            <ac:spMk id="3" creationId="{467860F8-5047-45F5-82B3-DC778191D844}"/>
          </ac:spMkLst>
        </pc:spChg>
        <pc:spChg chg="add mod">
          <ac:chgData name="Siegbert Rudolph" userId="2af4d44886c067cc" providerId="LiveId" clId="{81201191-AD22-4C4B-8FE8-726BCE084D28}" dt="2021-08-29T06:16:43.692" v="708"/>
          <ac:spMkLst>
            <pc:docMk/>
            <pc:sldMk cId="4209747622" sldId="882"/>
            <ac:spMk id="33" creationId="{5E5F3021-B587-45AB-8514-513B548D4F22}"/>
          </ac:spMkLst>
        </pc:spChg>
        <pc:spChg chg="add mod">
          <ac:chgData name="Siegbert Rudolph" userId="2af4d44886c067cc" providerId="LiveId" clId="{81201191-AD22-4C4B-8FE8-726BCE084D28}" dt="2021-08-29T06:14:53.067" v="672"/>
          <ac:spMkLst>
            <pc:docMk/>
            <pc:sldMk cId="4209747622" sldId="882"/>
            <ac:spMk id="34" creationId="{61D29842-9A1D-42D2-929F-4A30DEF78034}"/>
          </ac:spMkLst>
        </pc:spChg>
        <pc:spChg chg="del mod">
          <ac:chgData name="Siegbert Rudolph" userId="2af4d44886c067cc" providerId="LiveId" clId="{81201191-AD22-4C4B-8FE8-726BCE084D28}" dt="2021-08-29T06:14:50.802" v="671" actId="478"/>
          <ac:spMkLst>
            <pc:docMk/>
            <pc:sldMk cId="4209747622" sldId="882"/>
            <ac:spMk id="35" creationId="{8F0F56D5-ACA0-499A-83CC-DBC48E054BE8}"/>
          </ac:spMkLst>
        </pc:spChg>
      </pc:sldChg>
      <pc:sldChg chg="addSp delSp modSp mod">
        <pc:chgData name="Siegbert Rudolph" userId="2af4d44886c067cc" providerId="LiveId" clId="{81201191-AD22-4C4B-8FE8-726BCE084D28}" dt="2021-08-29T15:49:19.244" v="1004" actId="1076"/>
        <pc:sldMkLst>
          <pc:docMk/>
          <pc:sldMk cId="434161718" sldId="883"/>
        </pc:sldMkLst>
        <pc:spChg chg="mod">
          <ac:chgData name="Siegbert Rudolph" userId="2af4d44886c067cc" providerId="LiveId" clId="{81201191-AD22-4C4B-8FE8-726BCE084D28}" dt="2021-08-29T15:49:19.244" v="1004" actId="1076"/>
          <ac:spMkLst>
            <pc:docMk/>
            <pc:sldMk cId="434161718" sldId="883"/>
            <ac:spMk id="2" creationId="{8327697F-867F-48AA-9FD0-2DA5D01465AE}"/>
          </ac:spMkLst>
        </pc:spChg>
        <pc:spChg chg="del mod">
          <ac:chgData name="Siegbert Rudolph" userId="2af4d44886c067cc" providerId="LiveId" clId="{81201191-AD22-4C4B-8FE8-726BCE084D28}" dt="2021-08-29T06:13:07.990" v="645" actId="478"/>
          <ac:spMkLst>
            <pc:docMk/>
            <pc:sldMk cId="434161718" sldId="883"/>
            <ac:spMk id="2" creationId="{E6F34848-6392-4BB4-912C-487BB86C5B9D}"/>
          </ac:spMkLst>
        </pc:spChg>
        <pc:spChg chg="del">
          <ac:chgData name="Siegbert Rudolph" userId="2af4d44886c067cc" providerId="LiveId" clId="{81201191-AD22-4C4B-8FE8-726BCE084D28}" dt="2021-08-29T06:13:07.990" v="645" actId="478"/>
          <ac:spMkLst>
            <pc:docMk/>
            <pc:sldMk cId="434161718" sldId="883"/>
            <ac:spMk id="3" creationId="{B0706AE6-DEA3-431A-9B16-904AB7285AD2}"/>
          </ac:spMkLst>
        </pc:spChg>
        <pc:spChg chg="add del mod">
          <ac:chgData name="Siegbert Rudolph" userId="2af4d44886c067cc" providerId="LiveId" clId="{81201191-AD22-4C4B-8FE8-726BCE084D28}" dt="2021-08-29T06:13:09.833" v="646" actId="478"/>
          <ac:spMkLst>
            <pc:docMk/>
            <pc:sldMk cId="434161718" sldId="883"/>
            <ac:spMk id="5" creationId="{DBA81C33-0FCE-4D19-B412-CE7FC5760DF3}"/>
          </ac:spMkLst>
        </pc:spChg>
        <pc:spChg chg="add mod">
          <ac:chgData name="Siegbert Rudolph" userId="2af4d44886c067cc" providerId="LiveId" clId="{81201191-AD22-4C4B-8FE8-726BCE084D28}" dt="2021-08-29T06:13:14.269" v="648" actId="20577"/>
          <ac:spMkLst>
            <pc:docMk/>
            <pc:sldMk cId="434161718" sldId="883"/>
            <ac:spMk id="11" creationId="{27B77929-FBA6-4C78-955B-029DF1568E89}"/>
          </ac:spMkLst>
        </pc:spChg>
        <pc:spChg chg="add mod">
          <ac:chgData name="Siegbert Rudolph" userId="2af4d44886c067cc" providerId="LiveId" clId="{81201191-AD22-4C4B-8FE8-726BCE084D28}" dt="2021-08-29T06:13:11.395" v="647"/>
          <ac:spMkLst>
            <pc:docMk/>
            <pc:sldMk cId="434161718" sldId="883"/>
            <ac:spMk id="12" creationId="{A3FFD7C8-D843-4A75-812B-D926C726B50D}"/>
          </ac:spMkLst>
        </pc:spChg>
      </pc:sldChg>
      <pc:sldChg chg="addSp delSp modSp mod">
        <pc:chgData name="Siegbert Rudolph" userId="2af4d44886c067cc" providerId="LiveId" clId="{81201191-AD22-4C4B-8FE8-726BCE084D28}" dt="2021-08-29T15:49:19.244" v="1009" actId="1076"/>
        <pc:sldMkLst>
          <pc:docMk/>
          <pc:sldMk cId="286104721" sldId="884"/>
        </pc:sldMkLst>
        <pc:spChg chg="mod">
          <ac:chgData name="Siegbert Rudolph" userId="2af4d44886c067cc" providerId="LiveId" clId="{81201191-AD22-4C4B-8FE8-726BCE084D28}" dt="2021-08-29T15:49:19.244" v="1009" actId="1076"/>
          <ac:spMkLst>
            <pc:docMk/>
            <pc:sldMk cId="286104721" sldId="884"/>
            <ac:spMk id="2" creationId="{3033F43B-EF5E-4B32-8185-A7A7D42BC439}"/>
          </ac:spMkLst>
        </pc:spChg>
        <pc:spChg chg="del mod">
          <ac:chgData name="Siegbert Rudolph" userId="2af4d44886c067cc" providerId="LiveId" clId="{81201191-AD22-4C4B-8FE8-726BCE084D28}" dt="2021-08-29T06:20:37.419" v="834" actId="478"/>
          <ac:spMkLst>
            <pc:docMk/>
            <pc:sldMk cId="286104721" sldId="884"/>
            <ac:spMk id="2" creationId="{E6F34848-6392-4BB4-912C-487BB86C5B9D}"/>
          </ac:spMkLst>
        </pc:spChg>
        <pc:spChg chg="del">
          <ac:chgData name="Siegbert Rudolph" userId="2af4d44886c067cc" providerId="LiveId" clId="{81201191-AD22-4C4B-8FE8-726BCE084D28}" dt="2021-08-29T06:20:37.419" v="834" actId="478"/>
          <ac:spMkLst>
            <pc:docMk/>
            <pc:sldMk cId="286104721" sldId="884"/>
            <ac:spMk id="3" creationId="{B0706AE6-DEA3-431A-9B16-904AB7285AD2}"/>
          </ac:spMkLst>
        </pc:spChg>
        <pc:spChg chg="add del mod">
          <ac:chgData name="Siegbert Rudolph" userId="2af4d44886c067cc" providerId="LiveId" clId="{81201191-AD22-4C4B-8FE8-726BCE084D28}" dt="2021-08-29T06:20:57.401" v="837" actId="478"/>
          <ac:spMkLst>
            <pc:docMk/>
            <pc:sldMk cId="286104721" sldId="884"/>
            <ac:spMk id="5" creationId="{85C03183-2EE2-4E74-B521-2C5EA84D1311}"/>
          </ac:spMkLst>
        </pc:spChg>
        <pc:spChg chg="add mod">
          <ac:chgData name="Siegbert Rudolph" userId="2af4d44886c067cc" providerId="LiveId" clId="{81201191-AD22-4C4B-8FE8-726BCE084D28}" dt="2021-08-29T06:20:50.762" v="836" actId="20577"/>
          <ac:spMkLst>
            <pc:docMk/>
            <pc:sldMk cId="286104721" sldId="884"/>
            <ac:spMk id="13" creationId="{AAB28607-1718-4464-BB07-7DC27C83692E}"/>
          </ac:spMkLst>
        </pc:spChg>
        <pc:spChg chg="add mod">
          <ac:chgData name="Siegbert Rudolph" userId="2af4d44886c067cc" providerId="LiveId" clId="{81201191-AD22-4C4B-8FE8-726BCE084D28}" dt="2021-08-29T06:20:46.122" v="835"/>
          <ac:spMkLst>
            <pc:docMk/>
            <pc:sldMk cId="286104721" sldId="884"/>
            <ac:spMk id="14" creationId="{E6585D5A-4732-4F98-A17B-5983A872C6C6}"/>
          </ac:spMkLst>
        </pc:spChg>
      </pc:sldChg>
      <pc:sldChg chg="del">
        <pc:chgData name="Siegbert Rudolph" userId="2af4d44886c067cc" providerId="LiveId" clId="{81201191-AD22-4C4B-8FE8-726BCE084D28}" dt="2021-08-07T06:45:11.882" v="403" actId="47"/>
        <pc:sldMkLst>
          <pc:docMk/>
          <pc:sldMk cId="2363528217" sldId="885"/>
        </pc:sldMkLst>
      </pc:sldChg>
      <pc:sldChg chg="del">
        <pc:chgData name="Siegbert Rudolph" userId="2af4d44886c067cc" providerId="LiveId" clId="{81201191-AD22-4C4B-8FE8-726BCE084D28}" dt="2021-08-07T06:45:11.882" v="403" actId="47"/>
        <pc:sldMkLst>
          <pc:docMk/>
          <pc:sldMk cId="4254361832" sldId="886"/>
        </pc:sldMkLst>
      </pc:sldChg>
      <pc:sldChg chg="del">
        <pc:chgData name="Siegbert Rudolph" userId="2af4d44886c067cc" providerId="LiveId" clId="{81201191-AD22-4C4B-8FE8-726BCE084D28}" dt="2021-08-07T06:45:11.882" v="403" actId="47"/>
        <pc:sldMkLst>
          <pc:docMk/>
          <pc:sldMk cId="1701798887" sldId="887"/>
        </pc:sldMkLst>
      </pc:sldChg>
      <pc:sldChg chg="del">
        <pc:chgData name="Siegbert Rudolph" userId="2af4d44886c067cc" providerId="LiveId" clId="{81201191-AD22-4C4B-8FE8-726BCE084D28}" dt="2021-08-07T06:45:11.882" v="403" actId="47"/>
        <pc:sldMkLst>
          <pc:docMk/>
          <pc:sldMk cId="1592852470" sldId="888"/>
        </pc:sldMkLst>
      </pc:sldChg>
      <pc:sldChg chg="del">
        <pc:chgData name="Siegbert Rudolph" userId="2af4d44886c067cc" providerId="LiveId" clId="{81201191-AD22-4C4B-8FE8-726BCE084D28}" dt="2021-08-07T06:45:11.882" v="403" actId="47"/>
        <pc:sldMkLst>
          <pc:docMk/>
          <pc:sldMk cId="2374950841" sldId="889"/>
        </pc:sldMkLst>
      </pc:sldChg>
      <pc:sldChg chg="del">
        <pc:chgData name="Siegbert Rudolph" userId="2af4d44886c067cc" providerId="LiveId" clId="{81201191-AD22-4C4B-8FE8-726BCE084D28}" dt="2021-08-07T06:45:11.882" v="403" actId="47"/>
        <pc:sldMkLst>
          <pc:docMk/>
          <pc:sldMk cId="2904897643" sldId="890"/>
        </pc:sldMkLst>
      </pc:sldChg>
      <pc:sldChg chg="del">
        <pc:chgData name="Siegbert Rudolph" userId="2af4d44886c067cc" providerId="LiveId" clId="{81201191-AD22-4C4B-8FE8-726BCE084D28}" dt="2021-08-07T06:45:11.882" v="403" actId="47"/>
        <pc:sldMkLst>
          <pc:docMk/>
          <pc:sldMk cId="3930638111" sldId="891"/>
        </pc:sldMkLst>
      </pc:sldChg>
      <pc:sldChg chg="del">
        <pc:chgData name="Siegbert Rudolph" userId="2af4d44886c067cc" providerId="LiveId" clId="{81201191-AD22-4C4B-8FE8-726BCE084D28}" dt="2021-08-07T06:45:11.882" v="403" actId="47"/>
        <pc:sldMkLst>
          <pc:docMk/>
          <pc:sldMk cId="1956279619" sldId="892"/>
        </pc:sldMkLst>
      </pc:sldChg>
      <pc:sldChg chg="del">
        <pc:chgData name="Siegbert Rudolph" userId="2af4d44886c067cc" providerId="LiveId" clId="{81201191-AD22-4C4B-8FE8-726BCE084D28}" dt="2021-08-07T06:45:11.882" v="403" actId="47"/>
        <pc:sldMkLst>
          <pc:docMk/>
          <pc:sldMk cId="538488482" sldId="893"/>
        </pc:sldMkLst>
      </pc:sldChg>
      <pc:sldChg chg="del">
        <pc:chgData name="Siegbert Rudolph" userId="2af4d44886c067cc" providerId="LiveId" clId="{81201191-AD22-4C4B-8FE8-726BCE084D28}" dt="2021-08-07T06:45:11.882" v="403" actId="47"/>
        <pc:sldMkLst>
          <pc:docMk/>
          <pc:sldMk cId="3049377261" sldId="894"/>
        </pc:sldMkLst>
      </pc:sldChg>
      <pc:sldChg chg="del">
        <pc:chgData name="Siegbert Rudolph" userId="2af4d44886c067cc" providerId="LiveId" clId="{81201191-AD22-4C4B-8FE8-726BCE084D28}" dt="2021-08-07T06:45:11.882" v="403" actId="47"/>
        <pc:sldMkLst>
          <pc:docMk/>
          <pc:sldMk cId="1333670161" sldId="895"/>
        </pc:sldMkLst>
      </pc:sldChg>
      <pc:sldChg chg="del">
        <pc:chgData name="Siegbert Rudolph" userId="2af4d44886c067cc" providerId="LiveId" clId="{81201191-AD22-4C4B-8FE8-726BCE084D28}" dt="2021-08-07T06:45:11.882" v="403" actId="47"/>
        <pc:sldMkLst>
          <pc:docMk/>
          <pc:sldMk cId="804254522" sldId="89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191344" y="620688"/>
            <a:ext cx="10945216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rebuchet MS" panose="020B0603020202020204" pitchFamily="34" charset="0"/>
              </a:rPr>
              <a:t>Vokaldehnung 10</a:t>
            </a:r>
          </a:p>
          <a:p>
            <a:r>
              <a:rPr lang="de-DE" sz="2800" b="1" dirty="0">
                <a:latin typeface="Trebuchet MS" panose="020B0603020202020204" pitchFamily="34" charset="0"/>
              </a:rPr>
              <a:t>ee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in Zusammenarbeit mit Ute Eberlein, Beratungsrektorin an der Pestalozzi-Mittelschule Oberasbach,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und Sebastian Schmid, Förderlehrer an der Pestalozzi-Mittelschule Oberasbach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zusätzlich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BC9C6DE-F907-48BB-A2E7-6BE0E431027C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36">
            <a:extLst>
              <a:ext uri="{FF2B5EF4-FFF2-40B4-BE49-F238E27FC236}">
                <a16:creationId xmlns:a16="http://schemas.microsoft.com/office/drawing/2014/main" id="{6BFD88CE-FA49-4538-B260-45C7D6ACE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8279831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„Wenn wir vom Himmel fallen, sind wir ganz viele,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deswegen sollten wir auch einen längeren Namen haben.“,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meinten ein paar kleine, kalte, weiße Flocken.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CDA3CC3-0773-48E9-B1F2-E07D6579F87D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68C128EF-D4AC-4C5D-B58B-3A86AC744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2339425"/>
            <a:ext cx="438068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_________mit ___!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37E944C-2145-4738-8BB1-C31039A60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2144" y="2350041"/>
            <a:ext cx="172194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5B8E3B2-1552-447C-9FAA-2069774C51B7}"/>
              </a:ext>
            </a:extLst>
          </p:cNvPr>
          <p:cNvSpPr/>
          <p:nvPr/>
        </p:nvSpPr>
        <p:spPr>
          <a:xfrm>
            <a:off x="556971" y="2862972"/>
            <a:ext cx="11078059" cy="1515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„Wenn die Schüler mich schreiben, dann wäre es gut, wenn ich auch noch ein weiteres e hätte“, meinte ein schlankes, langes und gefährliches Wurfgerät. „Die Schüler denken nämlich an das Heer, das ja auch zwei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hat, denn im Heer hatten die Soldaten mich dabei.“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5BD3D67-59D7-4863-9853-C5F9C4D6E6EA}"/>
              </a:ext>
            </a:extLst>
          </p:cNvPr>
          <p:cNvSpPr/>
          <p:nvPr/>
        </p:nvSpPr>
        <p:spPr>
          <a:xfrm>
            <a:off x="252661" y="3056196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13F54C2A-C868-4581-BEDE-1520D7516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4438273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F32CF2EB-F08B-4079-8751-7938174B551C}"/>
              </a:ext>
            </a:extLst>
          </p:cNvPr>
          <p:cNvSpPr/>
          <p:nvPr/>
        </p:nvSpPr>
        <p:spPr>
          <a:xfrm>
            <a:off x="2425167" y="2286099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81D26CB2-83D4-4540-B895-1A14EF3933D4}"/>
              </a:ext>
            </a:extLst>
          </p:cNvPr>
          <p:cNvSpPr txBox="1"/>
          <p:nvPr/>
        </p:nvSpPr>
        <p:spPr>
          <a:xfrm>
            <a:off x="2427588" y="2275315"/>
            <a:ext cx="133587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Schn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  <a:endParaRPr lang="de-DE" sz="2200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C575482-17ED-4111-8236-E2AE4629C00E}"/>
              </a:ext>
            </a:extLst>
          </p:cNvPr>
          <p:cNvSpPr txBox="1"/>
          <p:nvPr/>
        </p:nvSpPr>
        <p:spPr>
          <a:xfrm>
            <a:off x="4223792" y="2270731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C5718EA3-07BB-4B09-9C81-8668D3357EAC}"/>
              </a:ext>
            </a:extLst>
          </p:cNvPr>
          <p:cNvSpPr/>
          <p:nvPr/>
        </p:nvSpPr>
        <p:spPr>
          <a:xfrm>
            <a:off x="7975456" y="2207199"/>
            <a:ext cx="13917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Schnee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4C331BC1-E74F-451D-90BE-20F51AB1F589}"/>
              </a:ext>
            </a:extLst>
          </p:cNvPr>
          <p:cNvSpPr/>
          <p:nvPr/>
        </p:nvSpPr>
        <p:spPr>
          <a:xfrm>
            <a:off x="2394546" y="4385216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1B0C23D7-E535-427F-9B10-709A97B0F126}"/>
              </a:ext>
            </a:extLst>
          </p:cNvPr>
          <p:cNvSpPr txBox="1"/>
          <p:nvPr/>
        </p:nvSpPr>
        <p:spPr>
          <a:xfrm>
            <a:off x="2396967" y="4374432"/>
            <a:ext cx="11463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Sp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r</a:t>
            </a:r>
            <a:endParaRPr lang="de-DE" sz="2200" dirty="0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7CC9EB35-1C08-4777-80F8-9354D42940DB}"/>
              </a:ext>
            </a:extLst>
          </p:cNvPr>
          <p:cNvSpPr txBox="1"/>
          <p:nvPr/>
        </p:nvSpPr>
        <p:spPr>
          <a:xfrm>
            <a:off x="3869969" y="4369848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2F7CD29A-5101-45F8-902B-3EDDE9AD58BD}"/>
              </a:ext>
            </a:extLst>
          </p:cNvPr>
          <p:cNvSpPr/>
          <p:nvPr/>
        </p:nvSpPr>
        <p:spPr>
          <a:xfrm>
            <a:off x="552191" y="4869160"/>
            <a:ext cx="8868032" cy="791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„Ich bin eine klebrige, zähflüssige schwarze Masse. Ein Name, den man schön lang ziehen kenn, würde gut zu mir passen.“</a:t>
            </a: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2368E16C-275E-4DA2-936B-CCA69B910C9C}"/>
              </a:ext>
            </a:extLst>
          </p:cNvPr>
          <p:cNvSpPr/>
          <p:nvPr/>
        </p:nvSpPr>
        <p:spPr>
          <a:xfrm>
            <a:off x="247881" y="5014505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53" name="Textfeld 36">
            <a:extLst>
              <a:ext uri="{FF2B5EF4-FFF2-40B4-BE49-F238E27FC236}">
                <a16:creationId xmlns:a16="http://schemas.microsoft.com/office/drawing/2014/main" id="{D8AB148E-A5BF-43E2-8235-6585ABBAF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190" y="5755737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54" name="Textfeld 36">
            <a:extLst>
              <a:ext uri="{FF2B5EF4-FFF2-40B4-BE49-F238E27FC236}">
                <a16:creationId xmlns:a16="http://schemas.microsoft.com/office/drawing/2014/main" id="{B5E001D5-3BA7-4573-BE32-9174D40C9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8168" y="5775723"/>
            <a:ext cx="186942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________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DC7B319E-03DA-41BD-AB95-4FBC0D317DE3}"/>
              </a:ext>
            </a:extLst>
          </p:cNvPr>
          <p:cNvSpPr/>
          <p:nvPr/>
        </p:nvSpPr>
        <p:spPr>
          <a:xfrm>
            <a:off x="2389766" y="5702680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29FF8D34-A212-4846-9443-F7BC877350A9}"/>
              </a:ext>
            </a:extLst>
          </p:cNvPr>
          <p:cNvSpPr txBox="1"/>
          <p:nvPr/>
        </p:nvSpPr>
        <p:spPr>
          <a:xfrm>
            <a:off x="2392187" y="5691896"/>
            <a:ext cx="11463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T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  <a:r>
              <a:rPr lang="de-DE" sz="2200" b="1" dirty="0">
                <a:latin typeface="Trebuchet MS" panose="020B0603020202020204" pitchFamily="34" charset="0"/>
                <a:ea typeface="+mj-ea"/>
                <a:cs typeface="+mj-cs"/>
              </a:rPr>
              <a:t>r</a:t>
            </a:r>
            <a:endParaRPr lang="de-DE" sz="2200" dirty="0"/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E3D4D5BA-7BC2-41CA-863E-E5D4FC444900}"/>
              </a:ext>
            </a:extLst>
          </p:cNvPr>
          <p:cNvSpPr txBox="1"/>
          <p:nvPr/>
        </p:nvSpPr>
        <p:spPr>
          <a:xfrm>
            <a:off x="3865189" y="5687312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B2166E61-BA0B-4293-A88E-C4689752FD2A}"/>
              </a:ext>
            </a:extLst>
          </p:cNvPr>
          <p:cNvSpPr/>
          <p:nvPr/>
        </p:nvSpPr>
        <p:spPr>
          <a:xfrm>
            <a:off x="8133778" y="5661248"/>
            <a:ext cx="9319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Teer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F2E4BDB0-63F7-42C2-9EC9-09F8A9906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7591" y="1124119"/>
            <a:ext cx="2753790" cy="1688169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05FF4F87-EA52-4E96-983B-78C005C5BD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69923">
            <a:off x="9719008" y="2853919"/>
            <a:ext cx="2548291" cy="188266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8E7E185-31A8-4BE0-A17A-C010AA7E36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4890" y="4869160"/>
            <a:ext cx="2184325" cy="1398354"/>
          </a:xfrm>
          <a:prstGeom prst="rect">
            <a:avLst/>
          </a:prstGeom>
        </p:spPr>
      </p:pic>
      <p:sp>
        <p:nvSpPr>
          <p:cNvPr id="24" name="Textfeld 36">
            <a:extLst>
              <a:ext uri="{FF2B5EF4-FFF2-40B4-BE49-F238E27FC236}">
                <a16:creationId xmlns:a16="http://schemas.microsoft.com/office/drawing/2014/main" id="{9567629C-64E8-48B1-B9BF-DF6EB5863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41528" y="4355444"/>
            <a:ext cx="201689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_________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ECE027EB-DE4D-4765-91E5-0864A7222CED}"/>
              </a:ext>
            </a:extLst>
          </p:cNvPr>
          <p:cNvSpPr/>
          <p:nvPr/>
        </p:nvSpPr>
        <p:spPr>
          <a:xfrm>
            <a:off x="10167138" y="4240969"/>
            <a:ext cx="1144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Speer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Textfeld 36">
            <a:extLst>
              <a:ext uri="{FF2B5EF4-FFF2-40B4-BE49-F238E27FC236}">
                <a16:creationId xmlns:a16="http://schemas.microsoft.com/office/drawing/2014/main" id="{C4F3F3C5-C813-4787-9957-978E555E7D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04	VD 10 ee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sind gemeint?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4033CE90-8BD1-4524-A39F-BC48763F029E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Punkte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die Lücken für das Wort im Satz!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E2F932E-A939-4138-A0E9-0FFE6CDE1C86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10</a:t>
            </a:r>
          </a:p>
        </p:txBody>
      </p:sp>
    </p:spTree>
    <p:extLst>
      <p:ext uri="{BB962C8B-B14F-4D97-AF65-F5344CB8AC3E}">
        <p14:creationId xmlns:p14="http://schemas.microsoft.com/office/powerpoint/2010/main" val="323355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  <p:bldP spid="17" grpId="0"/>
      <p:bldP spid="21" grpId="0"/>
      <p:bldP spid="25" grpId="0" animBg="1"/>
      <p:bldP spid="26" grpId="0"/>
      <p:bldP spid="27" grpId="0"/>
      <p:bldP spid="28" grpId="0"/>
      <p:bldP spid="29" grpId="0" animBg="1"/>
      <p:bldP spid="30" grpId="0"/>
      <p:bldP spid="31" grpId="0"/>
      <p:bldP spid="51" grpId="0"/>
      <p:bldP spid="53" grpId="0"/>
      <p:bldP spid="54" grpId="0"/>
      <p:bldP spid="55" grpId="0" animBg="1"/>
      <p:bldP spid="56" grpId="0"/>
      <p:bldP spid="57" grpId="0"/>
      <p:bldP spid="58" grpId="0"/>
      <p:bldP spid="24" grpId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36">
            <a:extLst>
              <a:ext uri="{FF2B5EF4-FFF2-40B4-BE49-F238E27FC236}">
                <a16:creationId xmlns:a16="http://schemas.microsoft.com/office/drawing/2014/main" id="{6BFD88CE-FA49-4538-B260-45C7D6ACE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7468711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Nach dem See schnappte sich auch die </a:t>
            </a:r>
            <a:r>
              <a:rPr lang="de-DE" sz="2200" b="1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Seele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noch ein e.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Sie meinte, sie hätte so viel Ähnlichkeit mit einem See: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 ruhig, mal stürmisch mal aufgepeitscht.</a:t>
            </a: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CDA3CC3-0773-48E9-B1F2-E07D6579F87D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68C128EF-D4AC-4C5D-B58B-3A86AC744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2314221"/>
            <a:ext cx="438068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_________mit ___!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37E944C-2145-4738-8BB1-C31039A60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4508" y="2046976"/>
            <a:ext cx="169309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5B8E3B2-1552-447C-9FAA-2069774C51B7}"/>
              </a:ext>
            </a:extLst>
          </p:cNvPr>
          <p:cNvSpPr/>
          <p:nvPr/>
        </p:nvSpPr>
        <p:spPr>
          <a:xfrm>
            <a:off x="556971" y="3068960"/>
            <a:ext cx="11078059" cy="428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Seele fühlte sich sofort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selig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Für dieses Adjektiv gab es keine Zusatz-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5BD3D67-59D7-4863-9853-C5F9C4D6E6EA}"/>
              </a:ext>
            </a:extLst>
          </p:cNvPr>
          <p:cNvSpPr/>
          <p:nvPr/>
        </p:nvSpPr>
        <p:spPr>
          <a:xfrm>
            <a:off x="252661" y="3262184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13F54C2A-C868-4581-BEDE-1520D7516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3626304"/>
            <a:ext cx="547072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nur einem  ___!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2F7CD29A-5101-45F8-902B-3EDDE9AD58BD}"/>
              </a:ext>
            </a:extLst>
          </p:cNvPr>
          <p:cNvSpPr/>
          <p:nvPr/>
        </p:nvSpPr>
        <p:spPr>
          <a:xfrm>
            <a:off x="552191" y="4293096"/>
            <a:ext cx="8868032" cy="1153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Laut donnernd meldete sich nun ein Gebilde aus vielen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Menschen und Kriegsgeräten. Es wollte nicht mit der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Mehrzahl von Arm verwechselt werden. </a:t>
            </a: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2368E16C-275E-4DA2-936B-CCA69B910C9C}"/>
              </a:ext>
            </a:extLst>
          </p:cNvPr>
          <p:cNvSpPr/>
          <p:nvPr/>
        </p:nvSpPr>
        <p:spPr>
          <a:xfrm>
            <a:off x="247881" y="4438441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53" name="Textfeld 36">
            <a:extLst>
              <a:ext uri="{FF2B5EF4-FFF2-40B4-BE49-F238E27FC236}">
                <a16:creationId xmlns:a16="http://schemas.microsoft.com/office/drawing/2014/main" id="{D8AB148E-A5BF-43E2-8235-6585ABBAF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190" y="5513649"/>
            <a:ext cx="431817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 mit ___!</a:t>
            </a:r>
          </a:p>
        </p:txBody>
      </p:sp>
      <p:sp>
        <p:nvSpPr>
          <p:cNvPr id="54" name="Textfeld 36">
            <a:extLst>
              <a:ext uri="{FF2B5EF4-FFF2-40B4-BE49-F238E27FC236}">
                <a16:creationId xmlns:a16="http://schemas.microsoft.com/office/drawing/2014/main" id="{B5E001D5-3BA7-4573-BE32-9174D40C9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8088" y="5559699"/>
            <a:ext cx="198804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_________</a:t>
            </a:r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9567629C-64E8-48B1-B9BF-DF6EB5863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32715" y="3616466"/>
            <a:ext cx="151195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</a:t>
            </a: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CD30D87C-1013-4B4C-9140-F530D6BD40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7600" y="1169731"/>
            <a:ext cx="2730500" cy="1771650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4F4761B6-0617-44EF-B10F-E7762C7C4C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428" y="2987277"/>
            <a:ext cx="1512888" cy="1001489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0AACF654-ABA2-4D44-8D79-8E4C321F4D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2046" y="4171561"/>
            <a:ext cx="3029845" cy="2016224"/>
          </a:xfrm>
          <a:prstGeom prst="rect">
            <a:avLst/>
          </a:prstGeom>
        </p:spPr>
      </p:pic>
      <p:sp>
        <p:nvSpPr>
          <p:cNvPr id="19" name="Textfeld 36">
            <a:extLst>
              <a:ext uri="{FF2B5EF4-FFF2-40B4-BE49-F238E27FC236}">
                <a16:creationId xmlns:a16="http://schemas.microsoft.com/office/drawing/2014/main" id="{DE2B6A17-7FBC-42B6-99FC-019A77F9A8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VD 10 ee – Wörter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19B517F2-B101-4B8B-AF37-52E8D3759B07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7ADC3B7-BE99-499E-9390-2B413ECBD037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11</a:t>
            </a:r>
          </a:p>
        </p:txBody>
      </p:sp>
    </p:spTree>
    <p:extLst>
      <p:ext uri="{BB962C8B-B14F-4D97-AF65-F5344CB8AC3E}">
        <p14:creationId xmlns:p14="http://schemas.microsoft.com/office/powerpoint/2010/main" val="4211356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36">
            <a:extLst>
              <a:ext uri="{FF2B5EF4-FFF2-40B4-BE49-F238E27FC236}">
                <a16:creationId xmlns:a16="http://schemas.microsoft.com/office/drawing/2014/main" id="{6BFD88CE-FA49-4538-B260-45C7D6ACE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7468711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Nach dem See schnappte sich auch die </a:t>
            </a:r>
            <a:r>
              <a:rPr lang="de-DE" sz="2200" b="1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Seele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noch ein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Sie meinte, sie hätte so viel Ähnlichkeit mit einem See: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 ruhig, mal stürmisch mal aufgepeitscht.</a:t>
            </a: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CDA3CC3-0773-48E9-B1F2-E07D6579F87D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68C128EF-D4AC-4C5D-B58B-3A86AC744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2314221"/>
            <a:ext cx="438068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_________mit ___!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37E944C-2145-4738-8BB1-C31039A60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4508" y="2046976"/>
            <a:ext cx="169309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5B8E3B2-1552-447C-9FAA-2069774C51B7}"/>
              </a:ext>
            </a:extLst>
          </p:cNvPr>
          <p:cNvSpPr/>
          <p:nvPr/>
        </p:nvSpPr>
        <p:spPr>
          <a:xfrm>
            <a:off x="556971" y="3068960"/>
            <a:ext cx="11078059" cy="428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Seele fühlte sich sofort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selig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Für dieses Adjektiv gab es keine Zusatz-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5BD3D67-59D7-4863-9853-C5F9C4D6E6EA}"/>
              </a:ext>
            </a:extLst>
          </p:cNvPr>
          <p:cNvSpPr/>
          <p:nvPr/>
        </p:nvSpPr>
        <p:spPr>
          <a:xfrm>
            <a:off x="252661" y="3262184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13F54C2A-C868-4581-BEDE-1520D7516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3626304"/>
            <a:ext cx="547072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nur einem  ___!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F32CF2EB-F08B-4079-8751-7938174B551C}"/>
              </a:ext>
            </a:extLst>
          </p:cNvPr>
          <p:cNvSpPr/>
          <p:nvPr/>
        </p:nvSpPr>
        <p:spPr>
          <a:xfrm>
            <a:off x="2425167" y="2292240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81D26CB2-83D4-4540-B895-1A14EF3933D4}"/>
              </a:ext>
            </a:extLst>
          </p:cNvPr>
          <p:cNvSpPr txBox="1"/>
          <p:nvPr/>
        </p:nvSpPr>
        <p:spPr>
          <a:xfrm>
            <a:off x="2427588" y="2281456"/>
            <a:ext cx="133587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S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le</a:t>
            </a:r>
            <a:endParaRPr lang="de-DE" sz="2200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C575482-17ED-4111-8236-E2AE4629C00E}"/>
              </a:ext>
            </a:extLst>
          </p:cNvPr>
          <p:cNvSpPr txBox="1"/>
          <p:nvPr/>
        </p:nvSpPr>
        <p:spPr>
          <a:xfrm>
            <a:off x="4223792" y="2276872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C5718EA3-07BB-4B09-9C81-8668D3357EAC}"/>
              </a:ext>
            </a:extLst>
          </p:cNvPr>
          <p:cNvSpPr/>
          <p:nvPr/>
        </p:nvSpPr>
        <p:spPr>
          <a:xfrm>
            <a:off x="7910091" y="1893821"/>
            <a:ext cx="10951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Seele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4C331BC1-E74F-451D-90BE-20F51AB1F589}"/>
              </a:ext>
            </a:extLst>
          </p:cNvPr>
          <p:cNvSpPr/>
          <p:nvPr/>
        </p:nvSpPr>
        <p:spPr>
          <a:xfrm>
            <a:off x="2394546" y="3573247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1B0C23D7-E535-427F-9B10-709A97B0F126}"/>
              </a:ext>
            </a:extLst>
          </p:cNvPr>
          <p:cNvSpPr txBox="1"/>
          <p:nvPr/>
        </p:nvSpPr>
        <p:spPr>
          <a:xfrm>
            <a:off x="2396967" y="3562463"/>
            <a:ext cx="11463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s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lig</a:t>
            </a:r>
            <a:endParaRPr lang="de-DE" sz="2200" dirty="0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7CC9EB35-1C08-4777-80F8-9354D42940DB}"/>
              </a:ext>
            </a:extLst>
          </p:cNvPr>
          <p:cNvSpPr txBox="1"/>
          <p:nvPr/>
        </p:nvSpPr>
        <p:spPr>
          <a:xfrm>
            <a:off x="5214368" y="3557879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2F7CD29A-5101-45F8-902B-3EDDE9AD58BD}"/>
              </a:ext>
            </a:extLst>
          </p:cNvPr>
          <p:cNvSpPr/>
          <p:nvPr/>
        </p:nvSpPr>
        <p:spPr>
          <a:xfrm>
            <a:off x="552191" y="4293096"/>
            <a:ext cx="8868032" cy="1153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Laut donnernd meldete sich nun ein Gebilde aus vielen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Menschen und Kriegsgeräten. Es wollte nicht mit der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Mehrzahl von Arm verwechselt werden. </a:t>
            </a: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2368E16C-275E-4DA2-936B-CCA69B910C9C}"/>
              </a:ext>
            </a:extLst>
          </p:cNvPr>
          <p:cNvSpPr/>
          <p:nvPr/>
        </p:nvSpPr>
        <p:spPr>
          <a:xfrm>
            <a:off x="247881" y="4438441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53" name="Textfeld 36">
            <a:extLst>
              <a:ext uri="{FF2B5EF4-FFF2-40B4-BE49-F238E27FC236}">
                <a16:creationId xmlns:a16="http://schemas.microsoft.com/office/drawing/2014/main" id="{D8AB148E-A5BF-43E2-8235-6585ABBAF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190" y="5513649"/>
            <a:ext cx="431817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 mit ___!</a:t>
            </a:r>
          </a:p>
        </p:txBody>
      </p:sp>
      <p:sp>
        <p:nvSpPr>
          <p:cNvPr id="54" name="Textfeld 36">
            <a:extLst>
              <a:ext uri="{FF2B5EF4-FFF2-40B4-BE49-F238E27FC236}">
                <a16:creationId xmlns:a16="http://schemas.microsoft.com/office/drawing/2014/main" id="{B5E001D5-3BA7-4573-BE32-9174D40C9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8088" y="5559699"/>
            <a:ext cx="198804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_________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DC7B319E-03DA-41BD-AB95-4FBC0D317DE3}"/>
              </a:ext>
            </a:extLst>
          </p:cNvPr>
          <p:cNvSpPr/>
          <p:nvPr/>
        </p:nvSpPr>
        <p:spPr>
          <a:xfrm>
            <a:off x="2389766" y="5460592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29FF8D34-A212-4846-9443-F7BC877350A9}"/>
              </a:ext>
            </a:extLst>
          </p:cNvPr>
          <p:cNvSpPr txBox="1"/>
          <p:nvPr/>
        </p:nvSpPr>
        <p:spPr>
          <a:xfrm>
            <a:off x="2392187" y="5449808"/>
            <a:ext cx="11463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Arm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  <a:endParaRPr lang="de-DE" sz="2200" dirty="0"/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E3D4D5BA-7BC2-41CA-863E-E5D4FC444900}"/>
              </a:ext>
            </a:extLst>
          </p:cNvPr>
          <p:cNvSpPr txBox="1"/>
          <p:nvPr/>
        </p:nvSpPr>
        <p:spPr>
          <a:xfrm>
            <a:off x="4134248" y="5445224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B2166E61-BA0B-4293-A88E-C4689752FD2A}"/>
              </a:ext>
            </a:extLst>
          </p:cNvPr>
          <p:cNvSpPr/>
          <p:nvPr/>
        </p:nvSpPr>
        <p:spPr>
          <a:xfrm>
            <a:off x="7413698" y="5445224"/>
            <a:ext cx="12891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Armee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9567629C-64E8-48B1-B9BF-DF6EB5863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32715" y="3616466"/>
            <a:ext cx="151195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ECE027EB-DE4D-4765-91E5-0864A7222CED}"/>
              </a:ext>
            </a:extLst>
          </p:cNvPr>
          <p:cNvSpPr/>
          <p:nvPr/>
        </p:nvSpPr>
        <p:spPr>
          <a:xfrm>
            <a:off x="8686315" y="3501991"/>
            <a:ext cx="9380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selig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CD30D87C-1013-4B4C-9140-F530D6BD40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7600" y="1169731"/>
            <a:ext cx="2730500" cy="1771650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4F4761B6-0617-44EF-B10F-E7762C7C4C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428" y="2987277"/>
            <a:ext cx="1512888" cy="1001489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0AACF654-ABA2-4D44-8D79-8E4C321F4D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2046" y="4171561"/>
            <a:ext cx="3029845" cy="2016224"/>
          </a:xfrm>
          <a:prstGeom prst="rect">
            <a:avLst/>
          </a:prstGeom>
        </p:spPr>
      </p:pic>
      <p:sp>
        <p:nvSpPr>
          <p:cNvPr id="37" name="Textfeld 36">
            <a:extLst>
              <a:ext uri="{FF2B5EF4-FFF2-40B4-BE49-F238E27FC236}">
                <a16:creationId xmlns:a16="http://schemas.microsoft.com/office/drawing/2014/main" id="{8EBEAD01-D1CA-4F94-A8A3-6B98692D9F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05	VD 10 ee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sind gemeint?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15178FAA-2F5B-4A61-A0E6-DE59189A646F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Punkte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die Lücken für das Wort im Satz!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B4528E4-D950-4772-9FB3-F95E340613E6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12</a:t>
            </a:r>
          </a:p>
        </p:txBody>
      </p:sp>
    </p:spTree>
    <p:extLst>
      <p:ext uri="{BB962C8B-B14F-4D97-AF65-F5344CB8AC3E}">
        <p14:creationId xmlns:p14="http://schemas.microsoft.com/office/powerpoint/2010/main" val="4159600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  <p:bldP spid="17" grpId="0"/>
      <p:bldP spid="21" grpId="0"/>
      <p:bldP spid="25" grpId="0" animBg="1"/>
      <p:bldP spid="26" grpId="0"/>
      <p:bldP spid="27" grpId="0"/>
      <p:bldP spid="28" grpId="0"/>
      <p:bldP spid="29" grpId="0" animBg="1"/>
      <p:bldP spid="30" grpId="0"/>
      <p:bldP spid="31" grpId="0"/>
      <p:bldP spid="51" grpId="0"/>
      <p:bldP spid="53" grpId="0"/>
      <p:bldP spid="54" grpId="0"/>
      <p:bldP spid="55" grpId="0" animBg="1"/>
      <p:bldP spid="56" grpId="0"/>
      <p:bldP spid="57" grpId="0"/>
      <p:bldP spid="58" grpId="0"/>
      <p:bldP spid="24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36">
            <a:extLst>
              <a:ext uri="{FF2B5EF4-FFF2-40B4-BE49-F238E27FC236}">
                <a16:creationId xmlns:a16="http://schemas.microsoft.com/office/drawing/2014/main" id="{6BFD88CE-FA49-4538-B260-45C7D6ACE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9020418" cy="14465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piepste plötzlich aus einem kleinen Topf: „Also, mein Inhalt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hält so lang und ich lasse mich so schön lang auf das Brot streichen.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Deshalb täte mir ein zusätzliches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ganz gut stehen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der Klang meines Namens würde dann viel besser zu mir passen“.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CDA3CC3-0773-48E9-B1F2-E07D6579F87D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68C128EF-D4AC-4C5D-B58B-3A86AC744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2710081"/>
            <a:ext cx="438068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_________mit ___!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37E944C-2145-4738-8BB1-C31039A60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1123" y="2641496"/>
            <a:ext cx="172034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5B8E3B2-1552-447C-9FAA-2069774C51B7}"/>
              </a:ext>
            </a:extLst>
          </p:cNvPr>
          <p:cNvSpPr/>
          <p:nvPr/>
        </p:nvSpPr>
        <p:spPr>
          <a:xfrm>
            <a:off x="556971" y="3189848"/>
            <a:ext cx="11078059" cy="1515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„Also, wenn das Gelee ein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bekommen hat, will ich auch eines“,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meinte ein schwarzes Getränk. „Denn ich bin meist dabei, wenn es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aufs Brot gestrichen wird. Und meine Konkurrenz, der Tee, hat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 auch eines bekommen.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5BD3D67-59D7-4863-9853-C5F9C4D6E6EA}"/>
              </a:ext>
            </a:extLst>
          </p:cNvPr>
          <p:cNvSpPr/>
          <p:nvPr/>
        </p:nvSpPr>
        <p:spPr>
          <a:xfrm>
            <a:off x="252661" y="3356992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13F54C2A-C868-4581-BEDE-1520D7516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4703177"/>
            <a:ext cx="547072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nur einem  ___!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2F7CD29A-5101-45F8-902B-3EDDE9AD58BD}"/>
              </a:ext>
            </a:extLst>
          </p:cNvPr>
          <p:cNvSpPr/>
          <p:nvPr/>
        </p:nvSpPr>
        <p:spPr>
          <a:xfrm>
            <a:off x="552191" y="5259902"/>
            <a:ext cx="8868032" cy="791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 Begriff, der immer wieder für Veränderungen und Unruhe sorgt,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wollte auch noch ein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haben.</a:t>
            </a: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2368E16C-275E-4DA2-936B-CCA69B910C9C}"/>
              </a:ext>
            </a:extLst>
          </p:cNvPr>
          <p:cNvSpPr/>
          <p:nvPr/>
        </p:nvSpPr>
        <p:spPr>
          <a:xfrm>
            <a:off x="247881" y="5405247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53" name="Textfeld 36">
            <a:extLst>
              <a:ext uri="{FF2B5EF4-FFF2-40B4-BE49-F238E27FC236}">
                <a16:creationId xmlns:a16="http://schemas.microsoft.com/office/drawing/2014/main" id="{D8AB148E-A5BF-43E2-8235-6585ABBAF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190" y="6022449"/>
            <a:ext cx="431817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 mit ___!</a:t>
            </a:r>
          </a:p>
        </p:txBody>
      </p:sp>
      <p:sp>
        <p:nvSpPr>
          <p:cNvPr id="54" name="Textfeld 36">
            <a:extLst>
              <a:ext uri="{FF2B5EF4-FFF2-40B4-BE49-F238E27FC236}">
                <a16:creationId xmlns:a16="http://schemas.microsoft.com/office/drawing/2014/main" id="{B5E001D5-3BA7-4573-BE32-9174D40C9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29374" y="5589935"/>
            <a:ext cx="198804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_________</a:t>
            </a:r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9567629C-64E8-48B1-B9BF-DF6EB5863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6965" y="4487617"/>
            <a:ext cx="201689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_________</a:t>
            </a: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2628A141-F8E0-41E2-83A3-9D35D0CA9E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0223" y="1076432"/>
            <a:ext cx="2609850" cy="1752600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96FE4967-23CA-4E41-8CC4-876AD7185C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3941" y="3140968"/>
            <a:ext cx="2647950" cy="1724025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D89FA175-8F1D-467C-A2D2-5B518F81FC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6956" y="4708129"/>
            <a:ext cx="945217" cy="1550836"/>
          </a:xfrm>
          <a:prstGeom prst="rect">
            <a:avLst/>
          </a:prstGeom>
        </p:spPr>
      </p:pic>
      <p:sp>
        <p:nvSpPr>
          <p:cNvPr id="19" name="Textfeld 36">
            <a:extLst>
              <a:ext uri="{FF2B5EF4-FFF2-40B4-BE49-F238E27FC236}">
                <a16:creationId xmlns:a16="http://schemas.microsoft.com/office/drawing/2014/main" id="{41049FF4-829B-4B0C-A6A5-FF73125AC6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06	VD 10 ee – Wörter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DE82766C-3BE9-4B1C-9B9F-E540B899C9C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B51BFA4-DC11-4045-9BFC-18FBB1C55B4B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13</a:t>
            </a:r>
          </a:p>
        </p:txBody>
      </p:sp>
    </p:spTree>
    <p:extLst>
      <p:ext uri="{BB962C8B-B14F-4D97-AF65-F5344CB8AC3E}">
        <p14:creationId xmlns:p14="http://schemas.microsoft.com/office/powerpoint/2010/main" val="411714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36">
            <a:extLst>
              <a:ext uri="{FF2B5EF4-FFF2-40B4-BE49-F238E27FC236}">
                <a16:creationId xmlns:a16="http://schemas.microsoft.com/office/drawing/2014/main" id="{6BFD88CE-FA49-4538-B260-45C7D6ACE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9020418" cy="14465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piepste plötzlich aus einem kleinen Topf: „Also, mein Inhalt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hält so lang und ich lasse mich so schön lang auf das Brot streichen.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Deshalb täte mir ein zusätzliches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ganz gut stehen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der Klang meines Namens würde dann viel besser zu mir passen“.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CDA3CC3-0773-48E9-B1F2-E07D6579F87D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68C128EF-D4AC-4C5D-B58B-3A86AC744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2710081"/>
            <a:ext cx="438068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_________mit ___!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37E944C-2145-4738-8BB1-C31039A60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1123" y="2641496"/>
            <a:ext cx="172034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5B8E3B2-1552-447C-9FAA-2069774C51B7}"/>
              </a:ext>
            </a:extLst>
          </p:cNvPr>
          <p:cNvSpPr/>
          <p:nvPr/>
        </p:nvSpPr>
        <p:spPr>
          <a:xfrm>
            <a:off x="556971" y="3189848"/>
            <a:ext cx="11078059" cy="1515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„Also, wenn das Gelee ein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bekommen hat, will ich auch eines“,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meinte ein schwarzes Getränk. „Denn ich bin meist dabei, wenn es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aufs Brot gestrichen wird. Und meine Konkurrenz, der Tee, hat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 auch eines bekommen.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5BD3D67-59D7-4863-9853-C5F9C4D6E6EA}"/>
              </a:ext>
            </a:extLst>
          </p:cNvPr>
          <p:cNvSpPr/>
          <p:nvPr/>
        </p:nvSpPr>
        <p:spPr>
          <a:xfrm>
            <a:off x="252661" y="3356992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13F54C2A-C868-4581-BEDE-1520D7516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4703177"/>
            <a:ext cx="547072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nur einem  ___!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F32CF2EB-F08B-4079-8751-7938174B551C}"/>
              </a:ext>
            </a:extLst>
          </p:cNvPr>
          <p:cNvSpPr/>
          <p:nvPr/>
        </p:nvSpPr>
        <p:spPr>
          <a:xfrm>
            <a:off x="2425167" y="2688100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81D26CB2-83D4-4540-B895-1A14EF3933D4}"/>
              </a:ext>
            </a:extLst>
          </p:cNvPr>
          <p:cNvSpPr txBox="1"/>
          <p:nvPr/>
        </p:nvSpPr>
        <p:spPr>
          <a:xfrm>
            <a:off x="2427588" y="2677316"/>
            <a:ext cx="133587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Gel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  <a:endParaRPr lang="de-DE" sz="2200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C575482-17ED-4111-8236-E2AE4629C00E}"/>
              </a:ext>
            </a:extLst>
          </p:cNvPr>
          <p:cNvSpPr txBox="1"/>
          <p:nvPr/>
        </p:nvSpPr>
        <p:spPr>
          <a:xfrm>
            <a:off x="4223792" y="2672732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C5718EA3-07BB-4B09-9C81-8668D3357EAC}"/>
              </a:ext>
            </a:extLst>
          </p:cNvPr>
          <p:cNvSpPr/>
          <p:nvPr/>
        </p:nvSpPr>
        <p:spPr>
          <a:xfrm>
            <a:off x="8126706" y="2488341"/>
            <a:ext cx="11512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Gelee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4C331BC1-E74F-451D-90BE-20F51AB1F589}"/>
              </a:ext>
            </a:extLst>
          </p:cNvPr>
          <p:cNvSpPr/>
          <p:nvPr/>
        </p:nvSpPr>
        <p:spPr>
          <a:xfrm>
            <a:off x="2394546" y="4650120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1B0C23D7-E535-427F-9B10-709A97B0F126}"/>
              </a:ext>
            </a:extLst>
          </p:cNvPr>
          <p:cNvSpPr txBox="1"/>
          <p:nvPr/>
        </p:nvSpPr>
        <p:spPr>
          <a:xfrm>
            <a:off x="2396967" y="4639336"/>
            <a:ext cx="11463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Kaffee</a:t>
            </a:r>
            <a:endParaRPr lang="de-DE" sz="2200" dirty="0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7CC9EB35-1C08-4777-80F8-9354D42940DB}"/>
              </a:ext>
            </a:extLst>
          </p:cNvPr>
          <p:cNvSpPr txBox="1"/>
          <p:nvPr/>
        </p:nvSpPr>
        <p:spPr>
          <a:xfrm>
            <a:off x="5214368" y="4634752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2F7CD29A-5101-45F8-902B-3EDDE9AD58BD}"/>
              </a:ext>
            </a:extLst>
          </p:cNvPr>
          <p:cNvSpPr/>
          <p:nvPr/>
        </p:nvSpPr>
        <p:spPr>
          <a:xfrm>
            <a:off x="552191" y="5259902"/>
            <a:ext cx="8868032" cy="791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 Begriff, der immer wieder für Veränderungen und Unruhe sorgt,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wollte auch noch ein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haben.</a:t>
            </a: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2368E16C-275E-4DA2-936B-CCA69B910C9C}"/>
              </a:ext>
            </a:extLst>
          </p:cNvPr>
          <p:cNvSpPr/>
          <p:nvPr/>
        </p:nvSpPr>
        <p:spPr>
          <a:xfrm>
            <a:off x="247881" y="5405247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53" name="Textfeld 36">
            <a:extLst>
              <a:ext uri="{FF2B5EF4-FFF2-40B4-BE49-F238E27FC236}">
                <a16:creationId xmlns:a16="http://schemas.microsoft.com/office/drawing/2014/main" id="{D8AB148E-A5BF-43E2-8235-6585ABBAF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190" y="6022449"/>
            <a:ext cx="431817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 mit ___!</a:t>
            </a:r>
          </a:p>
        </p:txBody>
      </p:sp>
      <p:sp>
        <p:nvSpPr>
          <p:cNvPr id="54" name="Textfeld 36">
            <a:extLst>
              <a:ext uri="{FF2B5EF4-FFF2-40B4-BE49-F238E27FC236}">
                <a16:creationId xmlns:a16="http://schemas.microsoft.com/office/drawing/2014/main" id="{B5E001D5-3BA7-4573-BE32-9174D40C9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29374" y="5589935"/>
            <a:ext cx="198804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_________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DC7B319E-03DA-41BD-AB95-4FBC0D317DE3}"/>
              </a:ext>
            </a:extLst>
          </p:cNvPr>
          <p:cNvSpPr/>
          <p:nvPr/>
        </p:nvSpPr>
        <p:spPr>
          <a:xfrm>
            <a:off x="2389766" y="5969392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29FF8D34-A212-4846-9443-F7BC877350A9}"/>
              </a:ext>
            </a:extLst>
          </p:cNvPr>
          <p:cNvSpPr txBox="1"/>
          <p:nvPr/>
        </p:nvSpPr>
        <p:spPr>
          <a:xfrm>
            <a:off x="2392187" y="5958608"/>
            <a:ext cx="11463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Id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  <a:endParaRPr lang="de-DE" sz="2200" dirty="0"/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E3D4D5BA-7BC2-41CA-863E-E5D4FC444900}"/>
              </a:ext>
            </a:extLst>
          </p:cNvPr>
          <p:cNvSpPr txBox="1"/>
          <p:nvPr/>
        </p:nvSpPr>
        <p:spPr>
          <a:xfrm>
            <a:off x="4134248" y="5954024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B2166E61-BA0B-4293-A88E-C4689752FD2A}"/>
              </a:ext>
            </a:extLst>
          </p:cNvPr>
          <p:cNvSpPr/>
          <p:nvPr/>
        </p:nvSpPr>
        <p:spPr>
          <a:xfrm>
            <a:off x="10654984" y="5475460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Idee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9567629C-64E8-48B1-B9BF-DF6EB5863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6965" y="4487617"/>
            <a:ext cx="201689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_________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ECE027EB-DE4D-4765-91E5-0864A7222CED}"/>
              </a:ext>
            </a:extLst>
          </p:cNvPr>
          <p:cNvSpPr/>
          <p:nvPr/>
        </p:nvSpPr>
        <p:spPr>
          <a:xfrm>
            <a:off x="8007629" y="4337696"/>
            <a:ext cx="12763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Kaffee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2628A141-F8E0-41E2-83A3-9D35D0CA9E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0223" y="1076432"/>
            <a:ext cx="2609850" cy="1752600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96FE4967-23CA-4E41-8CC4-876AD7185C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3941" y="3140968"/>
            <a:ext cx="2647950" cy="1724025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D89FA175-8F1D-467C-A2D2-5B518F81FC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6956" y="4708129"/>
            <a:ext cx="945217" cy="1550836"/>
          </a:xfrm>
          <a:prstGeom prst="rect">
            <a:avLst/>
          </a:prstGeom>
        </p:spPr>
      </p:pic>
      <p:sp>
        <p:nvSpPr>
          <p:cNvPr id="33" name="Textfeld 36">
            <a:extLst>
              <a:ext uri="{FF2B5EF4-FFF2-40B4-BE49-F238E27FC236}">
                <a16:creationId xmlns:a16="http://schemas.microsoft.com/office/drawing/2014/main" id="{5E5F3021-B587-45AB-8514-513B548D4F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06	VD 10 ee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sind gemeint?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61D29842-9A1D-42D2-929F-4A30DEF78034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Punkte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die Lücken für das Wort im Satz!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67F017E-16C9-43E1-9B9A-BECDDFAE772A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14</a:t>
            </a:r>
          </a:p>
        </p:txBody>
      </p:sp>
    </p:spTree>
    <p:extLst>
      <p:ext uri="{BB962C8B-B14F-4D97-AF65-F5344CB8AC3E}">
        <p14:creationId xmlns:p14="http://schemas.microsoft.com/office/powerpoint/2010/main" val="4209747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  <p:bldP spid="17" grpId="0"/>
      <p:bldP spid="21" grpId="0"/>
      <p:bldP spid="25" grpId="0" animBg="1"/>
      <p:bldP spid="26" grpId="0"/>
      <p:bldP spid="27" grpId="0"/>
      <p:bldP spid="28" grpId="0"/>
      <p:bldP spid="29" grpId="0" animBg="1"/>
      <p:bldP spid="30" grpId="0"/>
      <p:bldP spid="31" grpId="0"/>
      <p:bldP spid="51" grpId="0"/>
      <p:bldP spid="53" grpId="0"/>
      <p:bldP spid="54" grpId="0"/>
      <p:bldP spid="55" grpId="0" animBg="1"/>
      <p:bldP spid="56" grpId="0"/>
      <p:bldP spid="57" grpId="0"/>
      <p:bldP spid="58" grpId="0"/>
      <p:bldP spid="24" grpId="0"/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22" name="Textfeld 36">
            <a:extLst>
              <a:ext uri="{FF2B5EF4-FFF2-40B4-BE49-F238E27FC236}">
                <a16:creationId xmlns:a16="http://schemas.microsoft.com/office/drawing/2014/main" id="{4A1AE10A-4AA3-4EFB-A588-ABA594AA45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1" y="3326215"/>
            <a:ext cx="9504337" cy="238469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Setze die richtigen Wörter mit 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ee</a:t>
            </a:r>
            <a:r>
              <a:rPr lang="de-DE" altLang="de-DE" sz="2200" kern="0" dirty="0">
                <a:latin typeface="Trebuchet MS" pitchFamily="34" charset="0"/>
              </a:rPr>
              <a:t> ein! </a:t>
            </a:r>
            <a:r>
              <a:rPr lang="de-DE" altLang="de-DE" sz="2200" kern="0" dirty="0">
                <a:solidFill>
                  <a:srgbClr val="FF0000"/>
                </a:solidFill>
                <a:latin typeface="Trebuchet MS" pitchFamily="34" charset="0"/>
              </a:rPr>
              <a:t>Schreib die Wörter in die Lücken!</a:t>
            </a:r>
            <a:endParaRPr lang="de-DE" altLang="de-DE" sz="2200" kern="0" dirty="0">
              <a:latin typeface="Trebuchet MS" pitchFamily="34" charset="0"/>
            </a:endParaRPr>
          </a:p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1400" kern="0" dirty="0">
              <a:latin typeface="Trebuchet MS" pitchFamily="34" charset="0"/>
            </a:endParaRPr>
          </a:p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Paul schaute seine Schwester __________ an.</a:t>
            </a:r>
          </a:p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Die Putzfrau ________ den Papierkorb.</a:t>
            </a:r>
          </a:p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Die Bäume an dieser _________ waren sehr hoch.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D915A601-4D74-48FA-BCE7-A284E6B68B8B}"/>
              </a:ext>
            </a:extLst>
          </p:cNvPr>
          <p:cNvSpPr/>
          <p:nvPr/>
        </p:nvSpPr>
        <p:spPr>
          <a:xfrm>
            <a:off x="304459" y="1765087"/>
            <a:ext cx="5343428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eaLnBrk="0" fontAlgn="auto" hangingPunct="0">
              <a:spcAft>
                <a:spcPts val="0"/>
              </a:spcAft>
              <a:defRPr/>
            </a:pPr>
            <a:r>
              <a:rPr lang="de-DE" altLang="de-DE" sz="2200" kern="0" dirty="0">
                <a:solidFill>
                  <a:prstClr val="black"/>
                </a:solidFill>
                <a:latin typeface="Trebuchet MS" pitchFamily="34" charset="0"/>
              </a:rPr>
              <a:t>Nichts drin, kein Inhalt:</a:t>
            </a:r>
            <a:endParaRPr lang="de-DE" alt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4F631166-0964-4481-A4BE-A1C5F634711F}"/>
              </a:ext>
            </a:extLst>
          </p:cNvPr>
          <p:cNvSpPr/>
          <p:nvPr/>
        </p:nvSpPr>
        <p:spPr>
          <a:xfrm>
            <a:off x="304459" y="2234852"/>
            <a:ext cx="5424747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eaLnBrk="0" fontAlgn="auto" hangingPunct="0">
              <a:spcAft>
                <a:spcPts val="0"/>
              </a:spcAft>
              <a:defRPr/>
            </a:pPr>
            <a:r>
              <a:rPr lang="de-DE" altLang="de-DE" sz="2200" kern="0" dirty="0">
                <a:solidFill>
                  <a:prstClr val="black"/>
                </a:solidFill>
                <a:latin typeface="Trebuchet MS" pitchFamily="34" charset="0"/>
              </a:rPr>
              <a:t>schief, schielend</a:t>
            </a:r>
            <a:endParaRPr lang="de-DE" alt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1D87761C-B306-486E-8907-F035CABD1A00}"/>
              </a:ext>
            </a:extLst>
          </p:cNvPr>
          <p:cNvSpPr/>
          <p:nvPr/>
        </p:nvSpPr>
        <p:spPr>
          <a:xfrm>
            <a:off x="307463" y="2701573"/>
            <a:ext cx="4777270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prstClr val="black"/>
                </a:solidFill>
                <a:latin typeface="Trebuchet MS" pitchFamily="34" charset="0"/>
              </a:rPr>
              <a:t>Straße mit Bäumen links und rechts:</a:t>
            </a:r>
            <a:endParaRPr lang="de-DE" sz="2200" dirty="0"/>
          </a:p>
        </p:txBody>
      </p:sp>
      <p:pic>
        <p:nvPicPr>
          <p:cNvPr id="42" name="Grafik 41">
            <a:extLst>
              <a:ext uri="{FF2B5EF4-FFF2-40B4-BE49-F238E27FC236}">
                <a16:creationId xmlns:a16="http://schemas.microsoft.com/office/drawing/2014/main" id="{C423F2E3-FC46-481F-B869-7B19F9A95E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911" b="72545"/>
          <a:stretch/>
        </p:blipFill>
        <p:spPr>
          <a:xfrm>
            <a:off x="5592802" y="1713660"/>
            <a:ext cx="2351765" cy="1633186"/>
          </a:xfrm>
          <a:prstGeom prst="rect">
            <a:avLst/>
          </a:prstGeom>
        </p:spPr>
      </p:pic>
      <p:sp>
        <p:nvSpPr>
          <p:cNvPr id="43" name="Rechteck 42">
            <a:extLst>
              <a:ext uri="{FF2B5EF4-FFF2-40B4-BE49-F238E27FC236}">
                <a16:creationId xmlns:a16="http://schemas.microsoft.com/office/drawing/2014/main" id="{21B09F27-A398-493B-BF02-1EF85ACF6E5C}"/>
              </a:ext>
            </a:extLst>
          </p:cNvPr>
          <p:cNvSpPr/>
          <p:nvPr/>
        </p:nvSpPr>
        <p:spPr>
          <a:xfrm>
            <a:off x="5713627" y="1713660"/>
            <a:ext cx="2079663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43768A47-E70A-4F10-B780-048D3B53FFC5}"/>
              </a:ext>
            </a:extLst>
          </p:cNvPr>
          <p:cNvSpPr/>
          <p:nvPr/>
        </p:nvSpPr>
        <p:spPr>
          <a:xfrm>
            <a:off x="5640784" y="2244086"/>
            <a:ext cx="2152506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79606E47-E0A4-4B04-B8E8-B46544F10DC9}"/>
              </a:ext>
            </a:extLst>
          </p:cNvPr>
          <p:cNvSpPr/>
          <p:nvPr/>
        </p:nvSpPr>
        <p:spPr>
          <a:xfrm>
            <a:off x="5663266" y="2764733"/>
            <a:ext cx="2130023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1D96D59D-E8B0-4BEE-9A93-CA938E64D562}"/>
              </a:ext>
            </a:extLst>
          </p:cNvPr>
          <p:cNvSpPr txBox="1"/>
          <p:nvPr/>
        </p:nvSpPr>
        <p:spPr>
          <a:xfrm>
            <a:off x="288937" y="962223"/>
            <a:ext cx="9504337" cy="5380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Welche Wörter mit 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ee</a:t>
            </a:r>
            <a:r>
              <a:rPr lang="de-DE" altLang="de-DE" sz="2200" kern="0" dirty="0">
                <a:solidFill>
                  <a:srgbClr val="FF0000"/>
                </a:solidFill>
                <a:latin typeface="Trebuchet MS" pitchFamily="34" charset="0"/>
              </a:rPr>
              <a:t> </a:t>
            </a:r>
            <a:r>
              <a:rPr lang="de-DE" altLang="de-DE" sz="2200" kern="0" dirty="0">
                <a:latin typeface="Trebuchet MS" pitchFamily="34" charset="0"/>
              </a:rPr>
              <a:t>sind gemeint? </a:t>
            </a:r>
            <a:r>
              <a:rPr lang="de-DE" altLang="de-DE" sz="2200" kern="0" dirty="0">
                <a:solidFill>
                  <a:srgbClr val="FF0000"/>
                </a:solidFill>
                <a:latin typeface="Trebuchet MS" pitchFamily="34" charset="0"/>
              </a:rPr>
              <a:t>Schreib die Wörter auf die Zeilen!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5B128F79-2C8D-4843-88E3-AB1AADEAE524}"/>
              </a:ext>
            </a:extLst>
          </p:cNvPr>
          <p:cNvSpPr/>
          <p:nvPr/>
        </p:nvSpPr>
        <p:spPr>
          <a:xfrm>
            <a:off x="7996467" y="4265315"/>
            <a:ext cx="9509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leerte</a:t>
            </a:r>
            <a:endParaRPr lang="de-DE" sz="2200" dirty="0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12E25939-C22D-4393-BE24-5CCA272E9C3F}"/>
              </a:ext>
            </a:extLst>
          </p:cNvPr>
          <p:cNvSpPr/>
          <p:nvPr/>
        </p:nvSpPr>
        <p:spPr>
          <a:xfrm>
            <a:off x="8967408" y="4265315"/>
            <a:ext cx="82586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Allee</a:t>
            </a:r>
            <a:endParaRPr lang="de-DE" sz="2200" dirty="0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067A2963-0DE8-4105-8F20-82C07B85AA9A}"/>
              </a:ext>
            </a:extLst>
          </p:cNvPr>
          <p:cNvSpPr/>
          <p:nvPr/>
        </p:nvSpPr>
        <p:spPr>
          <a:xfrm>
            <a:off x="10056323" y="4265315"/>
            <a:ext cx="9829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scheel</a:t>
            </a:r>
            <a:endParaRPr lang="de-DE" sz="2200" dirty="0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404C761E-0258-40C3-97D2-C2AB7EF635AE}"/>
              </a:ext>
            </a:extLst>
          </p:cNvPr>
          <p:cNvSpPr/>
          <p:nvPr/>
        </p:nvSpPr>
        <p:spPr>
          <a:xfrm>
            <a:off x="7996467" y="4738621"/>
            <a:ext cx="9509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leerte</a:t>
            </a:r>
            <a:endParaRPr lang="de-DE" sz="2200" dirty="0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F887515D-A555-4DBE-9B89-714FF0A91682}"/>
              </a:ext>
            </a:extLst>
          </p:cNvPr>
          <p:cNvSpPr/>
          <p:nvPr/>
        </p:nvSpPr>
        <p:spPr>
          <a:xfrm>
            <a:off x="8967408" y="4738621"/>
            <a:ext cx="82586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Allee</a:t>
            </a:r>
            <a:endParaRPr lang="de-DE" sz="2200" dirty="0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4B67069B-E1EE-4ED6-BE41-9E49A1B62153}"/>
              </a:ext>
            </a:extLst>
          </p:cNvPr>
          <p:cNvSpPr/>
          <p:nvPr/>
        </p:nvSpPr>
        <p:spPr>
          <a:xfrm>
            <a:off x="10056323" y="4738621"/>
            <a:ext cx="9829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scheel</a:t>
            </a:r>
            <a:endParaRPr lang="de-DE" sz="2200" dirty="0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C35ABEC3-9D16-4002-9A08-6B199170A979}"/>
              </a:ext>
            </a:extLst>
          </p:cNvPr>
          <p:cNvSpPr/>
          <p:nvPr/>
        </p:nvSpPr>
        <p:spPr>
          <a:xfrm>
            <a:off x="7996467" y="5233357"/>
            <a:ext cx="9509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leerte</a:t>
            </a:r>
            <a:endParaRPr lang="de-DE" sz="2200" dirty="0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B430D6E0-952A-49B0-A49D-A41B87B280E6}"/>
              </a:ext>
            </a:extLst>
          </p:cNvPr>
          <p:cNvSpPr/>
          <p:nvPr/>
        </p:nvSpPr>
        <p:spPr>
          <a:xfrm>
            <a:off x="8967408" y="5233357"/>
            <a:ext cx="82586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Allee</a:t>
            </a:r>
            <a:endParaRPr lang="de-DE" sz="2200" dirty="0"/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623A2D46-7859-4F35-A553-DEC77509D050}"/>
              </a:ext>
            </a:extLst>
          </p:cNvPr>
          <p:cNvSpPr/>
          <p:nvPr/>
        </p:nvSpPr>
        <p:spPr>
          <a:xfrm>
            <a:off x="10056323" y="5233357"/>
            <a:ext cx="9829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scheel</a:t>
            </a:r>
            <a:endParaRPr lang="de-DE" sz="2200" dirty="0"/>
          </a:p>
        </p:txBody>
      </p:sp>
      <p:sp>
        <p:nvSpPr>
          <p:cNvPr id="23" name="Textfeld 36">
            <a:extLst>
              <a:ext uri="{FF2B5EF4-FFF2-40B4-BE49-F238E27FC236}">
                <a16:creationId xmlns:a16="http://schemas.microsoft.com/office/drawing/2014/main" id="{DA581AD0-E290-4770-B85E-5A96681C34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07	VD 10 ee – Wörter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2844105C-6BAA-4625-A347-E1887580D2D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7CC53CA-5806-46CD-AE80-202B2C39E7D9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15</a:t>
            </a:r>
          </a:p>
        </p:txBody>
      </p:sp>
    </p:spTree>
    <p:extLst>
      <p:ext uri="{BB962C8B-B14F-4D97-AF65-F5344CB8AC3E}">
        <p14:creationId xmlns:p14="http://schemas.microsoft.com/office/powerpoint/2010/main" val="342297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36">
            <a:extLst>
              <a:ext uri="{FF2B5EF4-FFF2-40B4-BE49-F238E27FC236}">
                <a16:creationId xmlns:a16="http://schemas.microsoft.com/office/drawing/2014/main" id="{3DCD806B-7488-4DA0-8990-0EA38AE08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3326215"/>
            <a:ext cx="8890004" cy="238469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Setze die richtigen Wörter mit 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ee</a:t>
            </a:r>
            <a:r>
              <a:rPr lang="de-DE" altLang="de-DE" sz="2200" kern="0" dirty="0">
                <a:latin typeface="Trebuchet MS" pitchFamily="34" charset="0"/>
              </a:rPr>
              <a:t> ein! </a:t>
            </a:r>
            <a:r>
              <a:rPr lang="de-DE" altLang="de-DE" sz="2200" kern="0" dirty="0">
                <a:solidFill>
                  <a:srgbClr val="FF0000"/>
                </a:solidFill>
                <a:latin typeface="Trebuchet MS" pitchFamily="34" charset="0"/>
              </a:rPr>
              <a:t>Klick auf die richtigen Wörter!</a:t>
            </a:r>
            <a:endParaRPr lang="de-DE" altLang="de-DE" sz="2200" kern="0" dirty="0">
              <a:latin typeface="Trebuchet MS" pitchFamily="34" charset="0"/>
            </a:endParaRPr>
          </a:p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1400" kern="0" dirty="0">
              <a:latin typeface="Trebuchet MS" pitchFamily="34" charset="0"/>
            </a:endParaRPr>
          </a:p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Paul schaute seine Schwester __________ an.</a:t>
            </a:r>
          </a:p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Die Putzfrau ________ den Papierkorb.</a:t>
            </a:r>
          </a:p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Die Bäume an dieser _________ waren sehr hoch.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BFDBAC8C-41D6-4BB9-A306-F98C81497EFF}"/>
              </a:ext>
            </a:extLst>
          </p:cNvPr>
          <p:cNvSpPr/>
          <p:nvPr/>
        </p:nvSpPr>
        <p:spPr>
          <a:xfrm>
            <a:off x="4223675" y="4212059"/>
            <a:ext cx="998991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sch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ee</a:t>
            </a: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CEAE2761-08A0-4DF1-B1ED-2508538E558B}"/>
              </a:ext>
            </a:extLst>
          </p:cNvPr>
          <p:cNvSpPr/>
          <p:nvPr/>
        </p:nvSpPr>
        <p:spPr>
          <a:xfrm>
            <a:off x="2026567" y="4738620"/>
            <a:ext cx="966931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ee</a:t>
            </a: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rte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0C64C85B-D8D2-4FAF-93FC-65D0E8B4A98A}"/>
              </a:ext>
            </a:extLst>
          </p:cNvPr>
          <p:cNvSpPr/>
          <p:nvPr/>
        </p:nvSpPr>
        <p:spPr>
          <a:xfrm>
            <a:off x="3143672" y="5229991"/>
            <a:ext cx="841897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All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ee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78231B40-48BD-49D0-ADB7-9856C999FD00}"/>
              </a:ext>
            </a:extLst>
          </p:cNvPr>
          <p:cNvSpPr/>
          <p:nvPr/>
        </p:nvSpPr>
        <p:spPr>
          <a:xfrm>
            <a:off x="304459" y="1765087"/>
            <a:ext cx="5343428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eaLnBrk="0" fontAlgn="auto" hangingPunct="0">
              <a:spcAft>
                <a:spcPts val="0"/>
              </a:spcAft>
              <a:defRPr/>
            </a:pPr>
            <a:r>
              <a:rPr lang="de-DE" altLang="de-DE" sz="2200" kern="0" dirty="0">
                <a:solidFill>
                  <a:prstClr val="black"/>
                </a:solidFill>
                <a:latin typeface="Trebuchet MS" pitchFamily="34" charset="0"/>
              </a:rPr>
              <a:t>Nichts drin, kein Inhalt:</a:t>
            </a:r>
            <a:endParaRPr lang="de-DE" alt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D4B3C45B-DC95-4AF6-87D4-E8451ADE1233}"/>
              </a:ext>
            </a:extLst>
          </p:cNvPr>
          <p:cNvSpPr/>
          <p:nvPr/>
        </p:nvSpPr>
        <p:spPr>
          <a:xfrm>
            <a:off x="304459" y="2234852"/>
            <a:ext cx="5424747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eaLnBrk="0" fontAlgn="auto" hangingPunct="0">
              <a:spcAft>
                <a:spcPts val="0"/>
              </a:spcAft>
              <a:defRPr/>
            </a:pPr>
            <a:r>
              <a:rPr lang="de-DE" altLang="de-DE" sz="2200" kern="0" dirty="0">
                <a:solidFill>
                  <a:prstClr val="black"/>
                </a:solidFill>
                <a:latin typeface="Trebuchet MS" pitchFamily="34" charset="0"/>
              </a:rPr>
              <a:t>schief, schielend</a:t>
            </a:r>
            <a:endParaRPr lang="de-DE" alt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2E39E30A-4FCD-4311-BC40-AD5E4A3F8FF9}"/>
              </a:ext>
            </a:extLst>
          </p:cNvPr>
          <p:cNvSpPr/>
          <p:nvPr/>
        </p:nvSpPr>
        <p:spPr>
          <a:xfrm>
            <a:off x="307463" y="2701573"/>
            <a:ext cx="4777270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prstClr val="black"/>
                </a:solidFill>
                <a:latin typeface="Trebuchet MS" pitchFamily="34" charset="0"/>
              </a:rPr>
              <a:t>Straße mit Bäumen links und rechts:</a:t>
            </a:r>
            <a:endParaRPr lang="de-DE" sz="2200" dirty="0"/>
          </a:p>
        </p:txBody>
      </p:sp>
      <p:pic>
        <p:nvPicPr>
          <p:cNvPr id="36" name="Grafik 35">
            <a:extLst>
              <a:ext uri="{FF2B5EF4-FFF2-40B4-BE49-F238E27FC236}">
                <a16:creationId xmlns:a16="http://schemas.microsoft.com/office/drawing/2014/main" id="{0A5FCE16-328D-4674-B8AA-B6A3385C02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911" b="72545"/>
          <a:stretch/>
        </p:blipFill>
        <p:spPr>
          <a:xfrm>
            <a:off x="5592802" y="1713660"/>
            <a:ext cx="2351765" cy="1633186"/>
          </a:xfrm>
          <a:prstGeom prst="rect">
            <a:avLst/>
          </a:prstGeom>
        </p:spPr>
      </p:pic>
      <p:sp>
        <p:nvSpPr>
          <p:cNvPr id="37" name="Rechteck 36">
            <a:extLst>
              <a:ext uri="{FF2B5EF4-FFF2-40B4-BE49-F238E27FC236}">
                <a16:creationId xmlns:a16="http://schemas.microsoft.com/office/drawing/2014/main" id="{DF2B2058-F98A-4CB7-A7E3-E1F3E6A37E85}"/>
              </a:ext>
            </a:extLst>
          </p:cNvPr>
          <p:cNvSpPr/>
          <p:nvPr/>
        </p:nvSpPr>
        <p:spPr>
          <a:xfrm>
            <a:off x="5713627" y="1713660"/>
            <a:ext cx="2079663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582FBADD-AC08-4B5F-B21F-FB4BA2A0930C}"/>
              </a:ext>
            </a:extLst>
          </p:cNvPr>
          <p:cNvSpPr txBox="1"/>
          <p:nvPr/>
        </p:nvSpPr>
        <p:spPr>
          <a:xfrm>
            <a:off x="5717217" y="1713660"/>
            <a:ext cx="11463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r</a:t>
            </a:r>
            <a:endParaRPr lang="de-DE" sz="2200" dirty="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5505535C-9683-4DC9-96A8-6AF658204ABF}"/>
              </a:ext>
            </a:extLst>
          </p:cNvPr>
          <p:cNvSpPr/>
          <p:nvPr/>
        </p:nvSpPr>
        <p:spPr>
          <a:xfrm>
            <a:off x="5640784" y="2244086"/>
            <a:ext cx="2152506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D96BF80A-3DC0-4E9C-9670-7061CAA231F3}"/>
              </a:ext>
            </a:extLst>
          </p:cNvPr>
          <p:cNvSpPr txBox="1"/>
          <p:nvPr/>
        </p:nvSpPr>
        <p:spPr>
          <a:xfrm>
            <a:off x="5729206" y="2244086"/>
            <a:ext cx="11463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sch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endParaRPr lang="de-DE" sz="2200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C4698122-C1F4-43FA-B6AF-B95CDB80298F}"/>
              </a:ext>
            </a:extLst>
          </p:cNvPr>
          <p:cNvSpPr/>
          <p:nvPr/>
        </p:nvSpPr>
        <p:spPr>
          <a:xfrm>
            <a:off x="5663266" y="2764733"/>
            <a:ext cx="2130023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3C251404-5E1F-4BAB-AFEA-59FE997F811B}"/>
              </a:ext>
            </a:extLst>
          </p:cNvPr>
          <p:cNvSpPr txBox="1"/>
          <p:nvPr/>
        </p:nvSpPr>
        <p:spPr>
          <a:xfrm>
            <a:off x="5717216" y="2755499"/>
            <a:ext cx="213002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die All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  <a:endParaRPr lang="de-DE" sz="2200" b="1" dirty="0"/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083D6B12-671F-4560-AD56-2EB5670F05B3}"/>
              </a:ext>
            </a:extLst>
          </p:cNvPr>
          <p:cNvSpPr txBox="1"/>
          <p:nvPr/>
        </p:nvSpPr>
        <p:spPr>
          <a:xfrm>
            <a:off x="288938" y="962223"/>
            <a:ext cx="8652828" cy="5380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Welche Wörter mit 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ee</a:t>
            </a:r>
            <a:r>
              <a:rPr lang="de-DE" altLang="de-DE" sz="2200" kern="0" dirty="0">
                <a:solidFill>
                  <a:srgbClr val="FF0000"/>
                </a:solidFill>
                <a:latin typeface="Trebuchet MS" pitchFamily="34" charset="0"/>
              </a:rPr>
              <a:t> </a:t>
            </a:r>
            <a:r>
              <a:rPr lang="de-DE" altLang="de-DE" sz="2200" kern="0" dirty="0">
                <a:latin typeface="Trebuchet MS" pitchFamily="34" charset="0"/>
              </a:rPr>
              <a:t>sind gemeint? </a:t>
            </a:r>
            <a:r>
              <a:rPr lang="de-DE" altLang="de-DE" sz="2200" kern="0" dirty="0">
                <a:solidFill>
                  <a:srgbClr val="FF0000"/>
                </a:solidFill>
                <a:latin typeface="Trebuchet MS" pitchFamily="34" charset="0"/>
              </a:rPr>
              <a:t>Klick auf die freien Stellen!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83D544DE-749A-43C4-96DC-A5121167CC60}"/>
              </a:ext>
            </a:extLst>
          </p:cNvPr>
          <p:cNvSpPr/>
          <p:nvPr/>
        </p:nvSpPr>
        <p:spPr>
          <a:xfrm>
            <a:off x="7996467" y="4265315"/>
            <a:ext cx="9509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leerte</a:t>
            </a:r>
            <a:endParaRPr lang="de-DE" sz="2200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2BD8C07F-D673-4D70-B62D-B37CC2A4947F}"/>
              </a:ext>
            </a:extLst>
          </p:cNvPr>
          <p:cNvSpPr/>
          <p:nvPr/>
        </p:nvSpPr>
        <p:spPr>
          <a:xfrm>
            <a:off x="9086557" y="4265315"/>
            <a:ext cx="82586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Allee</a:t>
            </a:r>
            <a:endParaRPr lang="de-DE" sz="2200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574E007B-3DDA-4B09-810A-D26AC14167D5}"/>
              </a:ext>
            </a:extLst>
          </p:cNvPr>
          <p:cNvSpPr/>
          <p:nvPr/>
        </p:nvSpPr>
        <p:spPr>
          <a:xfrm>
            <a:off x="10056323" y="4265315"/>
            <a:ext cx="9829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scheel</a:t>
            </a:r>
            <a:endParaRPr lang="de-DE" sz="2200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0F865696-8C70-4864-B174-5B5AD7B7E16F}"/>
              </a:ext>
            </a:extLst>
          </p:cNvPr>
          <p:cNvSpPr/>
          <p:nvPr/>
        </p:nvSpPr>
        <p:spPr>
          <a:xfrm>
            <a:off x="7996467" y="4738621"/>
            <a:ext cx="9509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leerte</a:t>
            </a:r>
            <a:endParaRPr lang="de-DE" sz="220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BFF600DB-BF34-4A79-97D6-AD99CFFBC968}"/>
              </a:ext>
            </a:extLst>
          </p:cNvPr>
          <p:cNvSpPr/>
          <p:nvPr/>
        </p:nvSpPr>
        <p:spPr>
          <a:xfrm>
            <a:off x="9086557" y="4738621"/>
            <a:ext cx="82586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Allee</a:t>
            </a:r>
            <a:endParaRPr lang="de-DE" sz="2200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11E31C25-DC6F-497D-A450-796F03455D68}"/>
              </a:ext>
            </a:extLst>
          </p:cNvPr>
          <p:cNvSpPr/>
          <p:nvPr/>
        </p:nvSpPr>
        <p:spPr>
          <a:xfrm>
            <a:off x="10056323" y="4738621"/>
            <a:ext cx="9829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scheel</a:t>
            </a:r>
            <a:endParaRPr lang="de-DE" sz="22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DE3652C4-F9D0-4AD0-B771-CCB3422886D5}"/>
              </a:ext>
            </a:extLst>
          </p:cNvPr>
          <p:cNvSpPr/>
          <p:nvPr/>
        </p:nvSpPr>
        <p:spPr>
          <a:xfrm>
            <a:off x="7996467" y="5233357"/>
            <a:ext cx="9509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leerte</a:t>
            </a:r>
            <a:endParaRPr lang="de-DE" sz="2200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AF565D25-2F50-4150-A755-5B0BCACF2C16}"/>
              </a:ext>
            </a:extLst>
          </p:cNvPr>
          <p:cNvSpPr/>
          <p:nvPr/>
        </p:nvSpPr>
        <p:spPr>
          <a:xfrm>
            <a:off x="9086557" y="5233357"/>
            <a:ext cx="82586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Allee</a:t>
            </a:r>
            <a:endParaRPr lang="de-DE" sz="2200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3E8D8A7A-85E8-4822-909F-728E9E52D5D5}"/>
              </a:ext>
            </a:extLst>
          </p:cNvPr>
          <p:cNvSpPr/>
          <p:nvPr/>
        </p:nvSpPr>
        <p:spPr>
          <a:xfrm>
            <a:off x="10056323" y="5233357"/>
            <a:ext cx="9829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scheel</a:t>
            </a:r>
            <a:endParaRPr lang="de-DE" sz="2200" dirty="0"/>
          </a:p>
        </p:txBody>
      </p:sp>
      <p:sp>
        <p:nvSpPr>
          <p:cNvPr id="44" name="Textfeld 36">
            <a:extLst>
              <a:ext uri="{FF2B5EF4-FFF2-40B4-BE49-F238E27FC236}">
                <a16:creationId xmlns:a16="http://schemas.microsoft.com/office/drawing/2014/main" id="{11C3B719-7B0F-4F05-BC80-CD2ABE3FDC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07	VD 10 ee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sind gemeint?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5D5353F2-A972-47CA-BE22-4B7ED881A229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9A41D45-F956-490F-B878-A967C092348E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16</a:t>
            </a:r>
          </a:p>
        </p:txBody>
      </p:sp>
    </p:spTree>
    <p:extLst>
      <p:ext uri="{BB962C8B-B14F-4D97-AF65-F5344CB8AC3E}">
        <p14:creationId xmlns:p14="http://schemas.microsoft.com/office/powerpoint/2010/main" val="6459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22" grpId="0" animBg="1"/>
      <p:bldP spid="26" grpId="0" animBg="1"/>
      <p:bldP spid="30" grpId="0" animBg="1"/>
      <p:bldP spid="38" grpId="0"/>
      <p:bldP spid="40" grpId="0"/>
      <p:bldP spid="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D190F401-2AC5-426F-ADDE-85F4E9367B9D}"/>
              </a:ext>
            </a:extLst>
          </p:cNvPr>
          <p:cNvSpPr/>
          <p:nvPr/>
        </p:nvSpPr>
        <p:spPr>
          <a:xfrm>
            <a:off x="691179" y="1226539"/>
            <a:ext cx="39982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Viele Soldaten bilden eine …..</a:t>
            </a:r>
            <a:endParaRPr lang="de-DE" sz="2200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95C35D1B-352F-4A06-A707-97E727AFA3BC}"/>
              </a:ext>
            </a:extLst>
          </p:cNvPr>
          <p:cNvSpPr/>
          <p:nvPr/>
        </p:nvSpPr>
        <p:spPr>
          <a:xfrm>
            <a:off x="691179" y="1702817"/>
            <a:ext cx="566693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Meist süße Frucht an niedrigen Gewächsen:</a:t>
            </a:r>
            <a:endParaRPr lang="de-DE" sz="220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D34CE1E4-A5AD-4F47-93AB-DF6C2170838A}"/>
              </a:ext>
            </a:extLst>
          </p:cNvPr>
          <p:cNvSpPr/>
          <p:nvPr/>
        </p:nvSpPr>
        <p:spPr>
          <a:xfrm>
            <a:off x="691179" y="2179095"/>
            <a:ext cx="55499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Fläche zum Anbau von Gemüse im Garten:</a:t>
            </a:r>
            <a:endParaRPr lang="de-DE" sz="2200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28E2C61E-3453-4DBB-8E50-900F96D77A85}"/>
              </a:ext>
            </a:extLst>
          </p:cNvPr>
          <p:cNvSpPr/>
          <p:nvPr/>
        </p:nvSpPr>
        <p:spPr>
          <a:xfrm>
            <a:off x="691179" y="2655373"/>
            <a:ext cx="558678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Kommt in Märchen vor, mal gut, mal böse:</a:t>
            </a:r>
            <a:endParaRPr lang="de-DE" sz="2200" dirty="0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5700FBC5-5638-457D-91AE-F0B0FA705A2C}"/>
              </a:ext>
            </a:extLst>
          </p:cNvPr>
          <p:cNvSpPr/>
          <p:nvPr/>
        </p:nvSpPr>
        <p:spPr>
          <a:xfrm>
            <a:off x="691179" y="3131651"/>
            <a:ext cx="39196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Segelschiff mit Rudersklaven:</a:t>
            </a:r>
            <a:endParaRPr lang="de-DE" sz="2200" dirty="0"/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57CCB2A8-B190-44CF-983E-7210F25B760E}"/>
              </a:ext>
            </a:extLst>
          </p:cNvPr>
          <p:cNvSpPr/>
          <p:nvPr/>
        </p:nvSpPr>
        <p:spPr>
          <a:xfrm>
            <a:off x="691179" y="3607929"/>
            <a:ext cx="692689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Gallertartig verfestigter Fruchtsaft zum Streichen auf Brot:</a:t>
            </a:r>
            <a:endParaRPr lang="de-DE" sz="2200" spc="-100" dirty="0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85714858-11BA-4B0C-8513-3FC018F5F852}"/>
              </a:ext>
            </a:extLst>
          </p:cNvPr>
          <p:cNvSpPr/>
          <p:nvPr/>
        </p:nvSpPr>
        <p:spPr>
          <a:xfrm>
            <a:off x="691002" y="5513044"/>
            <a:ext cx="71529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Pflanze mit 3 Blättern, die mit 4 als Glücksbringer gilt:</a:t>
            </a:r>
            <a:endParaRPr lang="de-DE" sz="2200" dirty="0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CEB0C906-A7F9-4565-8FC5-B5FE170F5BC6}"/>
              </a:ext>
            </a:extLst>
          </p:cNvPr>
          <p:cNvSpPr/>
          <p:nvPr/>
        </p:nvSpPr>
        <p:spPr>
          <a:xfrm>
            <a:off x="685867" y="4084207"/>
            <a:ext cx="411843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Mehrere Armeen bilden ein …..</a:t>
            </a:r>
            <a:endParaRPr lang="de-DE" sz="2200" dirty="0"/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82D425A5-05B3-48AE-A520-79ED49AF36D8}"/>
              </a:ext>
            </a:extLst>
          </p:cNvPr>
          <p:cNvSpPr/>
          <p:nvPr/>
        </p:nvSpPr>
        <p:spPr>
          <a:xfrm>
            <a:off x="683568" y="4560485"/>
            <a:ext cx="17924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Guter Einfall</a:t>
            </a:r>
            <a:endParaRPr lang="de-DE" sz="2200" dirty="0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D16587BE-99D6-48E6-977D-B05815192A21}"/>
              </a:ext>
            </a:extLst>
          </p:cNvPr>
          <p:cNvSpPr/>
          <p:nvPr/>
        </p:nvSpPr>
        <p:spPr>
          <a:xfrm>
            <a:off x="323528" y="126650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F1736A31-A849-4A52-9E83-84A2612B1D97}"/>
              </a:ext>
            </a:extLst>
          </p:cNvPr>
          <p:cNvSpPr/>
          <p:nvPr/>
        </p:nvSpPr>
        <p:spPr>
          <a:xfrm>
            <a:off x="323528" y="174849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6460C347-803D-4D3C-8588-8D191AF06C93}"/>
              </a:ext>
            </a:extLst>
          </p:cNvPr>
          <p:cNvSpPr/>
          <p:nvPr/>
        </p:nvSpPr>
        <p:spPr>
          <a:xfrm>
            <a:off x="323528" y="223048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FCC7A047-E21F-4A35-BF3D-DE03441EA520}"/>
              </a:ext>
            </a:extLst>
          </p:cNvPr>
          <p:cNvSpPr/>
          <p:nvPr/>
        </p:nvSpPr>
        <p:spPr>
          <a:xfrm>
            <a:off x="323528" y="271246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0635AD16-75FA-4097-BD74-35AE32223A8C}"/>
              </a:ext>
            </a:extLst>
          </p:cNvPr>
          <p:cNvSpPr/>
          <p:nvPr/>
        </p:nvSpPr>
        <p:spPr>
          <a:xfrm>
            <a:off x="323528" y="319445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426F2376-6857-4136-BE38-009F286DC4A2}"/>
              </a:ext>
            </a:extLst>
          </p:cNvPr>
          <p:cNvSpPr/>
          <p:nvPr/>
        </p:nvSpPr>
        <p:spPr>
          <a:xfrm>
            <a:off x="323528" y="367644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26CDF818-4D62-4293-9CA1-7009FEF25DA7}"/>
              </a:ext>
            </a:extLst>
          </p:cNvPr>
          <p:cNvSpPr/>
          <p:nvPr/>
        </p:nvSpPr>
        <p:spPr>
          <a:xfrm>
            <a:off x="323528" y="415843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C1BA26D7-8DF8-46D7-A674-7A86FE3C842B}"/>
              </a:ext>
            </a:extLst>
          </p:cNvPr>
          <p:cNvSpPr/>
          <p:nvPr/>
        </p:nvSpPr>
        <p:spPr>
          <a:xfrm>
            <a:off x="323528" y="464042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AA938C3F-8A73-4F7B-AEA8-A523A610E593}"/>
              </a:ext>
            </a:extLst>
          </p:cNvPr>
          <p:cNvSpPr/>
          <p:nvPr/>
        </p:nvSpPr>
        <p:spPr>
          <a:xfrm>
            <a:off x="323528" y="555613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1A4D423D-6DDB-4BFE-BF67-F3B7D29A0389}"/>
              </a:ext>
            </a:extLst>
          </p:cNvPr>
          <p:cNvSpPr/>
          <p:nvPr/>
        </p:nvSpPr>
        <p:spPr>
          <a:xfrm>
            <a:off x="683568" y="5036763"/>
            <a:ext cx="68932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Schwarzes Getränk, das viele zum Frühstück trinken: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52067149-74DE-4042-AB77-3559A898990E}"/>
              </a:ext>
            </a:extLst>
          </p:cNvPr>
          <p:cNvSpPr/>
          <p:nvPr/>
        </p:nvSpPr>
        <p:spPr>
          <a:xfrm>
            <a:off x="323528" y="509807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0572A801-6DFF-42C7-AB49-7B8D26ED39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983" b="8834"/>
          <a:stretch/>
        </p:blipFill>
        <p:spPr>
          <a:xfrm>
            <a:off x="7896201" y="1197732"/>
            <a:ext cx="2376263" cy="4921712"/>
          </a:xfrm>
          <a:prstGeom prst="rect">
            <a:avLst/>
          </a:prstGeom>
        </p:spPr>
      </p:pic>
      <p:sp>
        <p:nvSpPr>
          <p:cNvPr id="25" name="Textfeld 36">
            <a:extLst>
              <a:ext uri="{FF2B5EF4-FFF2-40B4-BE49-F238E27FC236}">
                <a16:creationId xmlns:a16="http://schemas.microsoft.com/office/drawing/2014/main" id="{CB5D7E7C-EA2D-4789-B488-867A0B29B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08	VD 10 ee – Welche Wörter sind gemeint?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9483EC28-9E83-489B-B9C4-1BA2123FA7D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C46B859-CCF8-4F51-A7BA-4087B7357898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17</a:t>
            </a:r>
          </a:p>
        </p:txBody>
      </p:sp>
    </p:spTree>
    <p:extLst>
      <p:ext uri="{BB962C8B-B14F-4D97-AF65-F5344CB8AC3E}">
        <p14:creationId xmlns:p14="http://schemas.microsoft.com/office/powerpoint/2010/main" val="638858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 27">
            <a:extLst>
              <a:ext uri="{FF2B5EF4-FFF2-40B4-BE49-F238E27FC236}">
                <a16:creationId xmlns:a16="http://schemas.microsoft.com/office/drawing/2014/main" id="{8F82915A-CD95-44E6-B89A-E11BA469D560}"/>
              </a:ext>
            </a:extLst>
          </p:cNvPr>
          <p:cNvSpPr/>
          <p:nvPr/>
        </p:nvSpPr>
        <p:spPr>
          <a:xfrm>
            <a:off x="691179" y="1226539"/>
            <a:ext cx="39982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Viele Soldaten bilden eine …..</a:t>
            </a:r>
            <a:endParaRPr lang="de-DE" sz="2200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4D18FBE2-ABB1-4DAD-A97B-98369FE233CA}"/>
              </a:ext>
            </a:extLst>
          </p:cNvPr>
          <p:cNvSpPr/>
          <p:nvPr/>
        </p:nvSpPr>
        <p:spPr>
          <a:xfrm>
            <a:off x="691179" y="1702817"/>
            <a:ext cx="566693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Meist süße Frucht an niedrigen Gewächsen:</a:t>
            </a:r>
            <a:endParaRPr lang="de-DE" sz="2200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262AB49C-9A55-4D17-81DD-1802C2FFB7B9}"/>
              </a:ext>
            </a:extLst>
          </p:cNvPr>
          <p:cNvSpPr/>
          <p:nvPr/>
        </p:nvSpPr>
        <p:spPr>
          <a:xfrm>
            <a:off x="691179" y="2179095"/>
            <a:ext cx="55499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Fläche zum Anbau von Gemüse im Garten:</a:t>
            </a:r>
            <a:endParaRPr lang="de-DE" sz="2200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3A7822F9-5F90-413B-B28D-4FCD4D0597F2}"/>
              </a:ext>
            </a:extLst>
          </p:cNvPr>
          <p:cNvSpPr/>
          <p:nvPr/>
        </p:nvSpPr>
        <p:spPr>
          <a:xfrm>
            <a:off x="691179" y="2655373"/>
            <a:ext cx="558678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Kommt in Märchen vor, mal gut, mal böse:</a:t>
            </a:r>
            <a:endParaRPr lang="de-DE" sz="2200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37F3D303-6231-43A6-9FA7-E1AD103A8D19}"/>
              </a:ext>
            </a:extLst>
          </p:cNvPr>
          <p:cNvSpPr/>
          <p:nvPr/>
        </p:nvSpPr>
        <p:spPr>
          <a:xfrm>
            <a:off x="691179" y="3131651"/>
            <a:ext cx="39196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Segelschiff mit Rudersklaven:</a:t>
            </a:r>
            <a:endParaRPr lang="de-DE" sz="2200" dirty="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19382C2B-7D76-431D-ABB2-611800D896B9}"/>
              </a:ext>
            </a:extLst>
          </p:cNvPr>
          <p:cNvSpPr/>
          <p:nvPr/>
        </p:nvSpPr>
        <p:spPr>
          <a:xfrm>
            <a:off x="691179" y="3607929"/>
            <a:ext cx="769633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Gallertartig verfestigter Fruchtsaft zum Streichen auf Brot:</a:t>
            </a:r>
            <a:endParaRPr lang="de-DE" sz="2200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7EC2E927-A3AC-4067-A66F-1883018E5403}"/>
              </a:ext>
            </a:extLst>
          </p:cNvPr>
          <p:cNvSpPr/>
          <p:nvPr/>
        </p:nvSpPr>
        <p:spPr>
          <a:xfrm>
            <a:off x="691002" y="5513044"/>
            <a:ext cx="71529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Pflanze mit 3 Blättern, die mit 4 als Glücksbringer gilt:</a:t>
            </a:r>
            <a:endParaRPr lang="de-DE" sz="2200" dirty="0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C298A23A-82DB-4114-B693-8F3DC5F589B7}"/>
              </a:ext>
            </a:extLst>
          </p:cNvPr>
          <p:cNvSpPr/>
          <p:nvPr/>
        </p:nvSpPr>
        <p:spPr>
          <a:xfrm>
            <a:off x="685867" y="4084207"/>
            <a:ext cx="411843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Mehrere Armeen bilden ein …..</a:t>
            </a:r>
            <a:endParaRPr lang="de-DE" sz="2200" dirty="0"/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210E0915-FBBA-4A04-A7A6-994FBC0AFDF8}"/>
              </a:ext>
            </a:extLst>
          </p:cNvPr>
          <p:cNvSpPr/>
          <p:nvPr/>
        </p:nvSpPr>
        <p:spPr>
          <a:xfrm>
            <a:off x="683568" y="4560485"/>
            <a:ext cx="17924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Guter Einfall</a:t>
            </a:r>
            <a:endParaRPr lang="de-DE" sz="2200" dirty="0"/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73DD5D2A-6DAB-48F2-B502-FA9626B3EAD5}"/>
              </a:ext>
            </a:extLst>
          </p:cNvPr>
          <p:cNvSpPr/>
          <p:nvPr/>
        </p:nvSpPr>
        <p:spPr>
          <a:xfrm>
            <a:off x="323528" y="126650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BA1A8685-36D5-4D2A-BB55-8D4DE2845123}"/>
              </a:ext>
            </a:extLst>
          </p:cNvPr>
          <p:cNvSpPr/>
          <p:nvPr/>
        </p:nvSpPr>
        <p:spPr>
          <a:xfrm>
            <a:off x="323528" y="174849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3118B7B6-6A91-42A0-B92E-9EED3426CA10}"/>
              </a:ext>
            </a:extLst>
          </p:cNvPr>
          <p:cNvSpPr/>
          <p:nvPr/>
        </p:nvSpPr>
        <p:spPr>
          <a:xfrm>
            <a:off x="323528" y="223048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CB0F542C-50FC-445E-98B5-AC4CD6A0E0B7}"/>
              </a:ext>
            </a:extLst>
          </p:cNvPr>
          <p:cNvSpPr/>
          <p:nvPr/>
        </p:nvSpPr>
        <p:spPr>
          <a:xfrm>
            <a:off x="323528" y="271246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B8828318-131C-4B82-83C2-7B8EBE5D5E77}"/>
              </a:ext>
            </a:extLst>
          </p:cNvPr>
          <p:cNvSpPr/>
          <p:nvPr/>
        </p:nvSpPr>
        <p:spPr>
          <a:xfrm>
            <a:off x="323528" y="319445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8883CB60-05F6-4E41-BBBF-2702588D8134}"/>
              </a:ext>
            </a:extLst>
          </p:cNvPr>
          <p:cNvSpPr/>
          <p:nvPr/>
        </p:nvSpPr>
        <p:spPr>
          <a:xfrm>
            <a:off x="323528" y="367644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0EC09D43-22BD-4D38-AD2F-53E55AA280CA}"/>
              </a:ext>
            </a:extLst>
          </p:cNvPr>
          <p:cNvSpPr/>
          <p:nvPr/>
        </p:nvSpPr>
        <p:spPr>
          <a:xfrm>
            <a:off x="323528" y="415843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79491C12-503D-47AE-800F-61EB18E4DDCB}"/>
              </a:ext>
            </a:extLst>
          </p:cNvPr>
          <p:cNvSpPr/>
          <p:nvPr/>
        </p:nvSpPr>
        <p:spPr>
          <a:xfrm>
            <a:off x="323528" y="464042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4646BE42-0CFD-4D8E-B8CB-FB812ACD38B0}"/>
              </a:ext>
            </a:extLst>
          </p:cNvPr>
          <p:cNvSpPr/>
          <p:nvPr/>
        </p:nvSpPr>
        <p:spPr>
          <a:xfrm>
            <a:off x="323528" y="555613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DF4A9279-24BC-4CC7-AAF8-69E5880402EC}"/>
              </a:ext>
            </a:extLst>
          </p:cNvPr>
          <p:cNvSpPr/>
          <p:nvPr/>
        </p:nvSpPr>
        <p:spPr>
          <a:xfrm>
            <a:off x="683568" y="5036763"/>
            <a:ext cx="68932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Schwarzes Getränk, das viele zum Frühstück trinken: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3EDC1B0F-06E3-4EFD-8948-6629E8A23E34}"/>
              </a:ext>
            </a:extLst>
          </p:cNvPr>
          <p:cNvSpPr/>
          <p:nvPr/>
        </p:nvSpPr>
        <p:spPr>
          <a:xfrm>
            <a:off x="323528" y="509807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483571C4-7B77-47E7-8BFF-4DB8DAE6C5C4}"/>
              </a:ext>
            </a:extLst>
          </p:cNvPr>
          <p:cNvSpPr/>
          <p:nvPr/>
        </p:nvSpPr>
        <p:spPr>
          <a:xfrm>
            <a:off x="8338590" y="1221713"/>
            <a:ext cx="104868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Arm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ee</a:t>
            </a: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98B16B48-2E05-4754-8AFD-8821351055F9}"/>
              </a:ext>
            </a:extLst>
          </p:cNvPr>
          <p:cNvSpPr/>
          <p:nvPr/>
        </p:nvSpPr>
        <p:spPr>
          <a:xfrm>
            <a:off x="8338590" y="1697218"/>
            <a:ext cx="9589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B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ee</a:t>
            </a:r>
            <a:r>
              <a:rPr lang="de-DE" sz="2200" b="1" kern="0" dirty="0">
                <a:latin typeface="Trebuchet MS" pitchFamily="34" charset="0"/>
              </a:rPr>
              <a:t>re</a:t>
            </a: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362A44E7-E190-4F78-8041-BA26BB715038}"/>
              </a:ext>
            </a:extLst>
          </p:cNvPr>
          <p:cNvSpPr/>
          <p:nvPr/>
        </p:nvSpPr>
        <p:spPr>
          <a:xfrm>
            <a:off x="8338590" y="2172723"/>
            <a:ext cx="78899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B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ee</a:t>
            </a:r>
            <a:r>
              <a:rPr lang="de-DE" sz="2200" b="1" kern="0" dirty="0">
                <a:latin typeface="Trebuchet MS" pitchFamily="34" charset="0"/>
              </a:rPr>
              <a:t>t</a:t>
            </a: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040AA80D-C7BC-4A4E-8A24-77E1EFEA48EE}"/>
              </a:ext>
            </a:extLst>
          </p:cNvPr>
          <p:cNvSpPr/>
          <p:nvPr/>
        </p:nvSpPr>
        <p:spPr>
          <a:xfrm>
            <a:off x="8338590" y="2648228"/>
            <a:ext cx="67358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F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ee</a:t>
            </a: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59269BFD-55E0-4D23-A88A-91ECD437363A}"/>
              </a:ext>
            </a:extLst>
          </p:cNvPr>
          <p:cNvSpPr/>
          <p:nvPr/>
        </p:nvSpPr>
        <p:spPr>
          <a:xfrm>
            <a:off x="8338590" y="3123733"/>
            <a:ext cx="12137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Gal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ee</a:t>
            </a:r>
            <a:r>
              <a:rPr lang="de-DE" sz="2200" b="1" kern="0" dirty="0">
                <a:latin typeface="Trebuchet MS" pitchFamily="34" charset="0"/>
              </a:rPr>
              <a:t>re</a:t>
            </a: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59B817A3-4129-436C-B16E-7E5AB0973BFB}"/>
              </a:ext>
            </a:extLst>
          </p:cNvPr>
          <p:cNvSpPr/>
          <p:nvPr/>
        </p:nvSpPr>
        <p:spPr>
          <a:xfrm>
            <a:off x="8338590" y="3599238"/>
            <a:ext cx="94288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Gel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ee</a:t>
            </a: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1F29A7DC-EC4F-4E17-ADBB-F51AFE406F43}"/>
              </a:ext>
            </a:extLst>
          </p:cNvPr>
          <p:cNvSpPr/>
          <p:nvPr/>
        </p:nvSpPr>
        <p:spPr>
          <a:xfrm>
            <a:off x="8338590" y="4074743"/>
            <a:ext cx="8210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H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ee</a:t>
            </a:r>
            <a:r>
              <a:rPr lang="de-DE" sz="2200" b="1" kern="0" dirty="0">
                <a:latin typeface="Trebuchet MS" pitchFamily="34" charset="0"/>
              </a:rPr>
              <a:t>r</a:t>
            </a: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CA153E5A-C6BD-4EE3-A471-8623914FEF1A}"/>
              </a:ext>
            </a:extLst>
          </p:cNvPr>
          <p:cNvSpPr/>
          <p:nvPr/>
        </p:nvSpPr>
        <p:spPr>
          <a:xfrm>
            <a:off x="8338590" y="4550248"/>
            <a:ext cx="75052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Id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ee</a:t>
            </a: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3741C100-DB29-40B6-99DF-1BE7F8094FBE}"/>
              </a:ext>
            </a:extLst>
          </p:cNvPr>
          <p:cNvSpPr/>
          <p:nvPr/>
        </p:nvSpPr>
        <p:spPr>
          <a:xfrm>
            <a:off x="8338590" y="5025753"/>
            <a:ext cx="104227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Kaff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ee</a:t>
            </a: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18298CB8-83F4-425B-909C-33AA0632419D}"/>
              </a:ext>
            </a:extLst>
          </p:cNvPr>
          <p:cNvSpPr/>
          <p:nvPr/>
        </p:nvSpPr>
        <p:spPr>
          <a:xfrm>
            <a:off x="8338590" y="5501261"/>
            <a:ext cx="76655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Kl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ee</a:t>
            </a:r>
          </a:p>
        </p:txBody>
      </p:sp>
      <p:sp>
        <p:nvSpPr>
          <p:cNvPr id="34" name="Textfeld 36">
            <a:extLst>
              <a:ext uri="{FF2B5EF4-FFF2-40B4-BE49-F238E27FC236}">
                <a16:creationId xmlns:a16="http://schemas.microsoft.com/office/drawing/2014/main" id="{3913B467-7F40-44AF-A2C5-3C664CE233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08	VD 10 ee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sind gemeint?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B4630FC5-25DE-4798-A66F-7F98E1378311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Käschen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den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Text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für die Lösung!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8B381D6-2D27-4879-A048-B3DCF6B19AA0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18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622C68D6-1F83-4BD9-BE33-D31FDF887A4C}"/>
              </a:ext>
            </a:extLst>
          </p:cNvPr>
          <p:cNvSpPr/>
          <p:nvPr/>
        </p:nvSpPr>
        <p:spPr>
          <a:xfrm>
            <a:off x="9025984" y="5980123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EAEC8FE-070B-4AE8-8D78-69D4A859B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888" y="1170830"/>
            <a:ext cx="9022862" cy="4883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65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  <p:bldP spid="41" grpId="0"/>
      <p:bldP spid="45" grpId="0"/>
      <p:bldP spid="46" grpId="0"/>
      <p:bldP spid="56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>
            <a:extLst>
              <a:ext uri="{FF2B5EF4-FFF2-40B4-BE49-F238E27FC236}">
                <a16:creationId xmlns:a16="http://schemas.microsoft.com/office/drawing/2014/main" id="{DF2F7842-9B0F-4E53-B52A-0B007F242E39}"/>
              </a:ext>
            </a:extLst>
          </p:cNvPr>
          <p:cNvSpPr/>
          <p:nvPr/>
        </p:nvSpPr>
        <p:spPr>
          <a:xfrm>
            <a:off x="691179" y="1268760"/>
            <a:ext cx="25795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voll:</a:t>
            </a:r>
            <a:endParaRPr lang="de-DE" sz="2200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87D06EBB-DE8C-4E6E-B109-FAC6B9275A4C}"/>
              </a:ext>
            </a:extLst>
          </p:cNvPr>
          <p:cNvSpPr/>
          <p:nvPr/>
        </p:nvSpPr>
        <p:spPr>
          <a:xfrm>
            <a:off x="691179" y="1745038"/>
            <a:ext cx="295305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Sein Wasser ist salzig:</a:t>
            </a:r>
            <a:endParaRPr lang="de-DE" sz="2200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15089B5E-A367-4C54-A579-1C1CAF8A4207}"/>
              </a:ext>
            </a:extLst>
          </p:cNvPr>
          <p:cNvSpPr/>
          <p:nvPr/>
        </p:nvSpPr>
        <p:spPr>
          <a:xfrm>
            <a:off x="691179" y="2221316"/>
            <a:ext cx="355257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Schief, schielend, neidisch</a:t>
            </a:r>
            <a:endParaRPr lang="de-DE" sz="220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6928BB01-40DE-48AF-8884-925A14F69FF2}"/>
              </a:ext>
            </a:extLst>
          </p:cNvPr>
          <p:cNvSpPr/>
          <p:nvPr/>
        </p:nvSpPr>
        <p:spPr>
          <a:xfrm>
            <a:off x="691179" y="2697594"/>
            <a:ext cx="553869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Fällt im Winter statt des Regens herunter:</a:t>
            </a:r>
            <a:endParaRPr lang="de-DE" sz="2200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BAB88AC4-2EFF-4AE6-A94E-AB71C89CB2AB}"/>
              </a:ext>
            </a:extLst>
          </p:cNvPr>
          <p:cNvSpPr/>
          <p:nvPr/>
        </p:nvSpPr>
        <p:spPr>
          <a:xfrm>
            <a:off x="691179" y="3173872"/>
            <a:ext cx="483177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Stehendes, größeres Binnengewässer</a:t>
            </a:r>
            <a:endParaRPr lang="de-DE" sz="22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B3289CB2-4A9D-42BD-B5E0-35C40330FC9A}"/>
              </a:ext>
            </a:extLst>
          </p:cNvPr>
          <p:cNvSpPr/>
          <p:nvPr/>
        </p:nvSpPr>
        <p:spPr>
          <a:xfrm>
            <a:off x="691179" y="3650150"/>
            <a:ext cx="605326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Denken, Fühlen und Empfinden des Menschen: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92332D73-F74F-4CD5-ADF6-7DE3BF838D23}"/>
              </a:ext>
            </a:extLst>
          </p:cNvPr>
          <p:cNvSpPr/>
          <p:nvPr/>
        </p:nvSpPr>
        <p:spPr>
          <a:xfrm>
            <a:off x="691002" y="5555265"/>
            <a:ext cx="45464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e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lig sind die, deren ….. rein sind.</a:t>
            </a:r>
            <a:endParaRPr lang="de-DE" sz="2200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1F20F4E2-0D69-41A5-B52D-DA15B2B37373}"/>
              </a:ext>
            </a:extLst>
          </p:cNvPr>
          <p:cNvSpPr/>
          <p:nvPr/>
        </p:nvSpPr>
        <p:spPr>
          <a:xfrm>
            <a:off x="685867" y="4126428"/>
            <a:ext cx="347082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Lange Waffe zum Werfen: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81F7FC7D-7987-43D1-BE39-E4E7A475CAE8}"/>
              </a:ext>
            </a:extLst>
          </p:cNvPr>
          <p:cNvSpPr/>
          <p:nvPr/>
        </p:nvSpPr>
        <p:spPr>
          <a:xfrm>
            <a:off x="683568" y="4602706"/>
            <a:ext cx="70439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Aufgussgetränk, das aus Blättern oder Blüten gemacht wird:</a:t>
            </a:r>
            <a:endParaRPr lang="de-DE" sz="2200" spc="-100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2C8292EE-E7DA-48FD-9646-D429E90F6AA0}"/>
              </a:ext>
            </a:extLst>
          </p:cNvPr>
          <p:cNvSpPr/>
          <p:nvPr/>
        </p:nvSpPr>
        <p:spPr>
          <a:xfrm>
            <a:off x="278154" y="130872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F63FEC95-C571-4F0E-9F2D-6FDB10EAEDEF}"/>
              </a:ext>
            </a:extLst>
          </p:cNvPr>
          <p:cNvSpPr/>
          <p:nvPr/>
        </p:nvSpPr>
        <p:spPr>
          <a:xfrm>
            <a:off x="278154" y="179071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26C2CA6B-8992-43E4-A6BA-3664521B5B32}"/>
              </a:ext>
            </a:extLst>
          </p:cNvPr>
          <p:cNvSpPr/>
          <p:nvPr/>
        </p:nvSpPr>
        <p:spPr>
          <a:xfrm>
            <a:off x="278154" y="227270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9EFAD859-B0C4-4A20-B69E-31C4D50B2712}"/>
              </a:ext>
            </a:extLst>
          </p:cNvPr>
          <p:cNvSpPr/>
          <p:nvPr/>
        </p:nvSpPr>
        <p:spPr>
          <a:xfrm>
            <a:off x="278154" y="275468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45332B14-2C1E-4A2B-8962-93CCAC9EC3C3}"/>
              </a:ext>
            </a:extLst>
          </p:cNvPr>
          <p:cNvSpPr/>
          <p:nvPr/>
        </p:nvSpPr>
        <p:spPr>
          <a:xfrm>
            <a:off x="278154" y="323667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5C7BC8B2-3B25-4996-BBBE-061E448D2A8E}"/>
              </a:ext>
            </a:extLst>
          </p:cNvPr>
          <p:cNvSpPr/>
          <p:nvPr/>
        </p:nvSpPr>
        <p:spPr>
          <a:xfrm>
            <a:off x="278154" y="371866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8FC0AE5A-A938-49C0-BC83-0D1A8CA49212}"/>
              </a:ext>
            </a:extLst>
          </p:cNvPr>
          <p:cNvSpPr/>
          <p:nvPr/>
        </p:nvSpPr>
        <p:spPr>
          <a:xfrm>
            <a:off x="278154" y="420065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F5E0CE07-56D0-4B97-A45D-6EDB5D25B578}"/>
              </a:ext>
            </a:extLst>
          </p:cNvPr>
          <p:cNvSpPr/>
          <p:nvPr/>
        </p:nvSpPr>
        <p:spPr>
          <a:xfrm>
            <a:off x="278154" y="468264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AD600451-91DE-4376-9C30-08378FD2A9B3}"/>
              </a:ext>
            </a:extLst>
          </p:cNvPr>
          <p:cNvSpPr/>
          <p:nvPr/>
        </p:nvSpPr>
        <p:spPr>
          <a:xfrm>
            <a:off x="278154" y="559835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B98B8914-5EB4-435F-87ED-61282DC9A43A}"/>
              </a:ext>
            </a:extLst>
          </p:cNvPr>
          <p:cNvSpPr/>
          <p:nvPr/>
        </p:nvSpPr>
        <p:spPr>
          <a:xfrm>
            <a:off x="683568" y="5078984"/>
            <a:ext cx="40414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Dunkler, glatter Straßenbelag: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FF04CC34-FFA4-43C9-A9D6-9C9D186FFEB1}"/>
              </a:ext>
            </a:extLst>
          </p:cNvPr>
          <p:cNvSpPr/>
          <p:nvPr/>
        </p:nvSpPr>
        <p:spPr>
          <a:xfrm>
            <a:off x="278154" y="514029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pic>
        <p:nvPicPr>
          <p:cNvPr id="58" name="Grafik 57">
            <a:extLst>
              <a:ext uri="{FF2B5EF4-FFF2-40B4-BE49-F238E27FC236}">
                <a16:creationId xmlns:a16="http://schemas.microsoft.com/office/drawing/2014/main" id="{1AFF3DF5-49E7-4215-8F91-41F47E641D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0911" t="1113" r="10911" b="7721"/>
          <a:stretch/>
        </p:blipFill>
        <p:spPr>
          <a:xfrm>
            <a:off x="7392144" y="1257809"/>
            <a:ext cx="2639797" cy="4921712"/>
          </a:xfrm>
          <a:prstGeom prst="rect">
            <a:avLst/>
          </a:prstGeom>
        </p:spPr>
      </p:pic>
      <p:sp>
        <p:nvSpPr>
          <p:cNvPr id="28" name="Foliennummernplatzhalter 2">
            <a:extLst>
              <a:ext uri="{FF2B5EF4-FFF2-40B4-BE49-F238E27FC236}">
                <a16:creationId xmlns:a16="http://schemas.microsoft.com/office/drawing/2014/main" id="{1AACF210-A077-496C-B09A-E0F3986AA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</p:spPr>
        <p:txBody>
          <a:bodyPr/>
          <a:lstStyle/>
          <a:p>
            <a:fld id="{C9CD412D-C60F-4771-A1CB-FFD7B5773953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29" name="Textfeld 36">
            <a:extLst>
              <a:ext uri="{FF2B5EF4-FFF2-40B4-BE49-F238E27FC236}">
                <a16:creationId xmlns:a16="http://schemas.microsoft.com/office/drawing/2014/main" id="{D2718C23-3403-4D8D-A7CB-1926AB0D52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09	VD 10 ee – Welche Wörter sind gemeint?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B046263A-1905-45A0-854C-B4E4304B9833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FBC612E-C5D1-4711-9CC7-7126D2303F28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19</a:t>
            </a:r>
          </a:p>
        </p:txBody>
      </p:sp>
    </p:spTree>
    <p:extLst>
      <p:ext uri="{BB962C8B-B14F-4D97-AF65-F5344CB8AC3E}">
        <p14:creationId xmlns:p14="http://schemas.microsoft.com/office/powerpoint/2010/main" val="3102109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208772D-B845-4331-A3FA-7C1B509FA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11B14DE1-401C-4C64-A075-3153B3FEB8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2717" y="1052736"/>
            <a:ext cx="9563837" cy="14465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chemeClr val="bg1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Als der Schöpfer die Welt erschaffen hatte, und auch die Dinge,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chemeClr val="bg1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es erst später geben sollte, schon mal vorbereitet hatte, fiel ihm ein,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chemeClr val="bg1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dass er dieses alles ja noch mit Namen versehen müsste,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chemeClr val="bg1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damit die Menschen wissen, wovon sie reden.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D22297B5-1856-498C-BF05-5C4B2BA72057}"/>
              </a:ext>
            </a:extLst>
          </p:cNvPr>
          <p:cNvSpPr/>
          <p:nvPr/>
        </p:nvSpPr>
        <p:spPr>
          <a:xfrm>
            <a:off x="556971" y="2420888"/>
            <a:ext cx="978864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buNone/>
            </a:pPr>
            <a:r>
              <a:rPr lang="de-DE" sz="2200" dirty="0">
                <a:solidFill>
                  <a:schemeClr val="bg1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 holte seinen großen Buchstabentopf hervor, griff bei jedem Ding</a:t>
            </a:r>
          </a:p>
          <a:p>
            <a:pPr>
              <a:spcAft>
                <a:spcPts val="0"/>
              </a:spcAft>
              <a:buNone/>
            </a:pPr>
            <a:r>
              <a:rPr lang="de-DE" sz="2200" dirty="0">
                <a:solidFill>
                  <a:schemeClr val="bg1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hinein und reihte die Buchstaben zu wohlklingenden Bezeichnungen.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A3443D5-D833-4D18-B733-FFBAE76A2126}"/>
              </a:ext>
            </a:extLst>
          </p:cNvPr>
          <p:cNvSpPr/>
          <p:nvPr/>
        </p:nvSpPr>
        <p:spPr>
          <a:xfrm>
            <a:off x="556971" y="3214137"/>
            <a:ext cx="697918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200" dirty="0">
                <a:solidFill>
                  <a:schemeClr val="bg1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Aber als alles einen Namen hatte, stellte er fest, 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chemeClr val="bg1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dass noch Buchstaben übrig waren.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21368728-30B6-4EEC-9D57-5C83339B19AC}"/>
              </a:ext>
            </a:extLst>
          </p:cNvPr>
          <p:cNvSpPr/>
          <p:nvPr/>
        </p:nvSpPr>
        <p:spPr>
          <a:xfrm>
            <a:off x="556971" y="3920699"/>
            <a:ext cx="84795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200" dirty="0">
                <a:solidFill>
                  <a:schemeClr val="bg1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Komisch war, dass es nur die Buchstaben a, e und o waren.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5A18223-D6D6-4CB4-B874-7029B51C2A4F}"/>
              </a:ext>
            </a:extLst>
          </p:cNvPr>
          <p:cNvSpPr/>
          <p:nvPr/>
        </p:nvSpPr>
        <p:spPr>
          <a:xfrm>
            <a:off x="556971" y="4352747"/>
            <a:ext cx="741829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200" dirty="0">
                <a:solidFill>
                  <a:schemeClr val="bg1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da hatte er eine Idee. Er fragte seine Kreationen, die zu dieser Zeit alle reden konnten: 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78BB9EE8-8366-4587-A737-C3785D54FE48}"/>
              </a:ext>
            </a:extLst>
          </p:cNvPr>
          <p:cNvSpPr/>
          <p:nvPr/>
        </p:nvSpPr>
        <p:spPr>
          <a:xfrm>
            <a:off x="556970" y="5085184"/>
            <a:ext cx="1163503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„Wer will seinen Namen durch einen zusätzlichen Buchstaben 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verzieren? Der Name muss aber danach noch genauso klingen! Mit </a:t>
            </a:r>
            <a:r>
              <a:rPr lang="de-DE" sz="2200" b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geht es weiter!“ 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4515F023-CEFF-43D2-B25A-C3196E21B4CB}"/>
              </a:ext>
            </a:extLst>
          </p:cNvPr>
          <p:cNvSpPr/>
          <p:nvPr/>
        </p:nvSpPr>
        <p:spPr>
          <a:xfrm>
            <a:off x="556971" y="5912209"/>
            <a:ext cx="892340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siehe da, sofort meldeten sich einige seiner Geschöpfe.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E2A1160C-29D0-4034-B459-16F1A63A2E66}"/>
              </a:ext>
            </a:extLst>
          </p:cNvPr>
          <p:cNvSpPr/>
          <p:nvPr/>
        </p:nvSpPr>
        <p:spPr>
          <a:xfrm>
            <a:off x="252661" y="5218292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36DA5901-DA34-4020-A099-02269382A3A0}"/>
              </a:ext>
            </a:extLst>
          </p:cNvPr>
          <p:cNvSpPr/>
          <p:nvPr/>
        </p:nvSpPr>
        <p:spPr>
          <a:xfrm>
            <a:off x="252661" y="603075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4CCBA463-934C-4321-86F1-793CE1ADD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870" y="1021273"/>
            <a:ext cx="1649596" cy="1534722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E1838F68-B5B3-40B6-96FC-F1C22847B9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0408" y="1291850"/>
            <a:ext cx="3246188" cy="2416034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E7103C99-33E0-4BD9-96DD-3525453095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8411" y="3782291"/>
            <a:ext cx="3082245" cy="1597836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FF98A8B4-27F0-4618-BE2C-56E81B41201B}"/>
              </a:ext>
            </a:extLst>
          </p:cNvPr>
          <p:cNvSpPr txBox="1"/>
          <p:nvPr/>
        </p:nvSpPr>
        <p:spPr>
          <a:xfrm>
            <a:off x="9799119" y="3789040"/>
            <a:ext cx="3610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doni MT Black" panose="02070A03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 </a:t>
            </a:r>
            <a:endParaRPr lang="de-DE" sz="3200" dirty="0">
              <a:latin typeface="Bodoni MT Black" panose="02070A03080606020203" pitchFamily="18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3323E6BD-F276-4AA8-A191-18C404448512}"/>
              </a:ext>
            </a:extLst>
          </p:cNvPr>
          <p:cNvSpPr txBox="1"/>
          <p:nvPr/>
        </p:nvSpPr>
        <p:spPr>
          <a:xfrm>
            <a:off x="9950799" y="4099719"/>
            <a:ext cx="4330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doni MT Black" panose="02070A03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endParaRPr lang="de-DE" sz="3200" dirty="0">
              <a:latin typeface="Bodoni MT Black" panose="02070A03080606020203" pitchFamily="18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3106EF04-0455-426C-BA52-451AF1DC28C4}"/>
              </a:ext>
            </a:extLst>
          </p:cNvPr>
          <p:cNvSpPr txBox="1"/>
          <p:nvPr/>
        </p:nvSpPr>
        <p:spPr>
          <a:xfrm rot="2381952">
            <a:off x="10967099" y="3788690"/>
            <a:ext cx="3610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doni MT Black" panose="02070A03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 </a:t>
            </a:r>
            <a:endParaRPr lang="de-DE" sz="3200" dirty="0">
              <a:latin typeface="Bodoni MT Black" panose="02070A03080606020203" pitchFamily="18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FA17AB4-9969-4B4A-B5FD-31A1E087F473}"/>
              </a:ext>
            </a:extLst>
          </p:cNvPr>
          <p:cNvSpPr txBox="1"/>
          <p:nvPr/>
        </p:nvSpPr>
        <p:spPr>
          <a:xfrm rot="2381952">
            <a:off x="11118779" y="4099369"/>
            <a:ext cx="4330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doni MT Black" panose="02070A03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endParaRPr lang="de-DE" sz="3200" dirty="0">
              <a:latin typeface="Bodoni MT Black" panose="02070A03080606020203" pitchFamily="18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0334002C-DB62-4960-B7CD-11377E63F64A}"/>
              </a:ext>
            </a:extLst>
          </p:cNvPr>
          <p:cNvSpPr txBox="1"/>
          <p:nvPr/>
        </p:nvSpPr>
        <p:spPr>
          <a:xfrm rot="11976840">
            <a:off x="10327700" y="3871581"/>
            <a:ext cx="3610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doni MT Black" panose="02070A03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 </a:t>
            </a:r>
            <a:endParaRPr lang="de-DE" sz="3200" dirty="0">
              <a:latin typeface="Bodoni MT Black" panose="02070A03080606020203" pitchFamily="18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1EA46786-54E3-4A5C-960B-926E025918C9}"/>
              </a:ext>
            </a:extLst>
          </p:cNvPr>
          <p:cNvSpPr txBox="1"/>
          <p:nvPr/>
        </p:nvSpPr>
        <p:spPr>
          <a:xfrm rot="11976840">
            <a:off x="9304304" y="4097414"/>
            <a:ext cx="4330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doni MT Black" panose="02070A03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endParaRPr lang="de-DE" sz="3200" dirty="0">
              <a:latin typeface="Bodoni MT Black" panose="02070A03080606020203" pitchFamily="18" charset="0"/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58BCA029-F2E7-4182-8A17-3DCFAEC6B764}"/>
              </a:ext>
            </a:extLst>
          </p:cNvPr>
          <p:cNvSpPr txBox="1"/>
          <p:nvPr/>
        </p:nvSpPr>
        <p:spPr>
          <a:xfrm rot="1124016">
            <a:off x="10247021" y="3929661"/>
            <a:ext cx="3610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doni MT Black" panose="02070A03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 </a:t>
            </a:r>
            <a:endParaRPr lang="de-DE" sz="3200" dirty="0">
              <a:latin typeface="Bodoni MT Black" panose="02070A03080606020203" pitchFamily="18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E71E6BDF-B4B1-405E-BC0F-BB3B5AE005CC}"/>
              </a:ext>
            </a:extLst>
          </p:cNvPr>
          <p:cNvSpPr txBox="1"/>
          <p:nvPr/>
        </p:nvSpPr>
        <p:spPr>
          <a:xfrm rot="1124016">
            <a:off x="10398701" y="4240340"/>
            <a:ext cx="4330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doni MT Black" panose="02070A03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endParaRPr lang="de-DE" sz="3200" dirty="0">
              <a:latin typeface="Bodoni MT Black" panose="02070A03080606020203" pitchFamily="18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6F709BEC-990B-441E-BC40-18FBC4A6C4D9}"/>
              </a:ext>
            </a:extLst>
          </p:cNvPr>
          <p:cNvSpPr txBox="1"/>
          <p:nvPr/>
        </p:nvSpPr>
        <p:spPr>
          <a:xfrm>
            <a:off x="9556120" y="3916714"/>
            <a:ext cx="3610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doni MT Black" panose="02070A03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 </a:t>
            </a:r>
            <a:endParaRPr lang="de-DE" sz="3200" dirty="0">
              <a:latin typeface="Bodoni MT Black" panose="02070A03080606020203" pitchFamily="18" charset="0"/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41A7286D-99A1-4642-8D45-3988C6807C82}"/>
              </a:ext>
            </a:extLst>
          </p:cNvPr>
          <p:cNvSpPr txBox="1"/>
          <p:nvPr/>
        </p:nvSpPr>
        <p:spPr>
          <a:xfrm>
            <a:off x="9707800" y="4227393"/>
            <a:ext cx="4330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doni MT Black" panose="02070A03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endParaRPr lang="de-DE" sz="3200" dirty="0">
              <a:latin typeface="Bodoni MT Black" panose="02070A03080606020203" pitchFamily="18" charset="0"/>
            </a:endParaRPr>
          </a:p>
        </p:txBody>
      </p:sp>
      <p:sp>
        <p:nvSpPr>
          <p:cNvPr id="31" name="Textfeld 36">
            <a:extLst>
              <a:ext uri="{FF2B5EF4-FFF2-40B4-BE49-F238E27FC236}">
                <a16:creationId xmlns:a16="http://schemas.microsoft.com/office/drawing/2014/main" id="{534D4AD5-859A-4A07-95C3-49A1ED9EE1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00	VD 10 ee - Fantasiegeschichte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54DD9F6F-70D5-4938-B59A-127B2CDAB8E8}"/>
              </a:ext>
            </a:extLst>
          </p:cNvPr>
          <p:cNvSpPr txBox="1"/>
          <p:nvPr/>
        </p:nvSpPr>
        <p:spPr>
          <a:xfrm>
            <a:off x="260109" y="450162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die blauen Punkte!</a:t>
            </a:r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1AE58F1-7D9E-411D-80D9-C6DC8AC10E1B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267241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hteck 30">
            <a:extLst>
              <a:ext uri="{FF2B5EF4-FFF2-40B4-BE49-F238E27FC236}">
                <a16:creationId xmlns:a16="http://schemas.microsoft.com/office/drawing/2014/main" id="{6E7204F0-C48D-4416-854F-288D608AB232}"/>
              </a:ext>
            </a:extLst>
          </p:cNvPr>
          <p:cNvSpPr/>
          <p:nvPr/>
        </p:nvSpPr>
        <p:spPr>
          <a:xfrm>
            <a:off x="691179" y="1104098"/>
            <a:ext cx="25795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voll: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FAB2A6DE-14F5-4DF9-A69A-E33572245D17}"/>
              </a:ext>
            </a:extLst>
          </p:cNvPr>
          <p:cNvSpPr/>
          <p:nvPr/>
        </p:nvSpPr>
        <p:spPr>
          <a:xfrm>
            <a:off x="691179" y="1580376"/>
            <a:ext cx="295305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Sein Wasser ist salzig:</a:t>
            </a:r>
            <a:endParaRPr lang="de-DE" sz="2200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42B73B80-BEF3-4D3A-A7B9-D6784EDF0A7A}"/>
              </a:ext>
            </a:extLst>
          </p:cNvPr>
          <p:cNvSpPr/>
          <p:nvPr/>
        </p:nvSpPr>
        <p:spPr>
          <a:xfrm>
            <a:off x="691179" y="2056654"/>
            <a:ext cx="355257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Schief, schielend, neidisch</a:t>
            </a:r>
            <a:endParaRPr lang="de-DE" sz="2200" dirty="0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BE930761-48D2-4940-949B-592140B67B55}"/>
              </a:ext>
            </a:extLst>
          </p:cNvPr>
          <p:cNvSpPr/>
          <p:nvPr/>
        </p:nvSpPr>
        <p:spPr>
          <a:xfrm>
            <a:off x="691179" y="2532932"/>
            <a:ext cx="553869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Fällt im Winter statt des Regens herunter:</a:t>
            </a:r>
            <a:endParaRPr lang="de-DE" sz="2200" dirty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8E5AD96A-0D57-4C58-A67D-9237BC49ABB3}"/>
              </a:ext>
            </a:extLst>
          </p:cNvPr>
          <p:cNvSpPr/>
          <p:nvPr/>
        </p:nvSpPr>
        <p:spPr>
          <a:xfrm>
            <a:off x="691179" y="3009210"/>
            <a:ext cx="483177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Stehendes, größeres Binnengewässer</a:t>
            </a:r>
            <a:endParaRPr lang="de-DE" sz="2200" dirty="0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ED578D7E-B575-4479-A06D-EC83B9EAB933}"/>
              </a:ext>
            </a:extLst>
          </p:cNvPr>
          <p:cNvSpPr/>
          <p:nvPr/>
        </p:nvSpPr>
        <p:spPr>
          <a:xfrm>
            <a:off x="691179" y="3485488"/>
            <a:ext cx="605326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Denken, Fühlen und Empfinden des Menschen: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F89ECD3A-3F61-4B8B-81AD-52E3D7AA9DDC}"/>
              </a:ext>
            </a:extLst>
          </p:cNvPr>
          <p:cNvSpPr/>
          <p:nvPr/>
        </p:nvSpPr>
        <p:spPr>
          <a:xfrm>
            <a:off x="691002" y="5390603"/>
            <a:ext cx="45464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e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lig sind die, deren ….. rein sind.</a:t>
            </a:r>
            <a:endParaRPr lang="de-DE" sz="2200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CD62D25D-D6B5-4D70-8936-DFE6DC851BF0}"/>
              </a:ext>
            </a:extLst>
          </p:cNvPr>
          <p:cNvSpPr/>
          <p:nvPr/>
        </p:nvSpPr>
        <p:spPr>
          <a:xfrm>
            <a:off x="685867" y="3961766"/>
            <a:ext cx="347082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Lange Waffe zum Werfen:</a:t>
            </a:r>
            <a:endParaRPr lang="de-DE" sz="2200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477672F6-699D-42FB-B795-0EC44A18000E}"/>
              </a:ext>
            </a:extLst>
          </p:cNvPr>
          <p:cNvSpPr/>
          <p:nvPr/>
        </p:nvSpPr>
        <p:spPr>
          <a:xfrm>
            <a:off x="683568" y="4438044"/>
            <a:ext cx="77877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Aufgussgetränk, das aus Blättern oder Blüten gemacht wird:</a:t>
            </a:r>
            <a:endParaRPr lang="de-DE" sz="2200" dirty="0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1AD292CE-7090-4920-940C-1DA481860460}"/>
              </a:ext>
            </a:extLst>
          </p:cNvPr>
          <p:cNvSpPr/>
          <p:nvPr/>
        </p:nvSpPr>
        <p:spPr>
          <a:xfrm>
            <a:off x="278154" y="114406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39EC40D3-A623-4BD8-8EAB-9D45CF6E1D99}"/>
              </a:ext>
            </a:extLst>
          </p:cNvPr>
          <p:cNvSpPr/>
          <p:nvPr/>
        </p:nvSpPr>
        <p:spPr>
          <a:xfrm>
            <a:off x="278154" y="162605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7B07E554-136C-4C97-9B3D-5ACFF77EF2B0}"/>
              </a:ext>
            </a:extLst>
          </p:cNvPr>
          <p:cNvSpPr/>
          <p:nvPr/>
        </p:nvSpPr>
        <p:spPr>
          <a:xfrm>
            <a:off x="278154" y="210803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91C0A38B-7809-4619-B374-356C3409442A}"/>
              </a:ext>
            </a:extLst>
          </p:cNvPr>
          <p:cNvSpPr/>
          <p:nvPr/>
        </p:nvSpPr>
        <p:spPr>
          <a:xfrm>
            <a:off x="278154" y="259002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4ABEB5E9-98DA-452D-BE90-21B5876C8423}"/>
              </a:ext>
            </a:extLst>
          </p:cNvPr>
          <p:cNvSpPr/>
          <p:nvPr/>
        </p:nvSpPr>
        <p:spPr>
          <a:xfrm>
            <a:off x="278154" y="307201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AB74719A-B9FC-4140-A93D-9C46A710C550}"/>
              </a:ext>
            </a:extLst>
          </p:cNvPr>
          <p:cNvSpPr/>
          <p:nvPr/>
        </p:nvSpPr>
        <p:spPr>
          <a:xfrm>
            <a:off x="278154" y="355400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9F20768E-C6B5-4604-974D-5CD9DA06FCBB}"/>
              </a:ext>
            </a:extLst>
          </p:cNvPr>
          <p:cNvSpPr/>
          <p:nvPr/>
        </p:nvSpPr>
        <p:spPr>
          <a:xfrm>
            <a:off x="278154" y="403599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166F6074-7ABA-46DB-9933-EBBCB604E2F5}"/>
              </a:ext>
            </a:extLst>
          </p:cNvPr>
          <p:cNvSpPr/>
          <p:nvPr/>
        </p:nvSpPr>
        <p:spPr>
          <a:xfrm>
            <a:off x="278154" y="451797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CF351108-A66D-4C29-8A65-1AAA95361316}"/>
              </a:ext>
            </a:extLst>
          </p:cNvPr>
          <p:cNvSpPr/>
          <p:nvPr/>
        </p:nvSpPr>
        <p:spPr>
          <a:xfrm>
            <a:off x="278154" y="543369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422096DB-6818-4423-BC91-38AAB4792CDD}"/>
              </a:ext>
            </a:extLst>
          </p:cNvPr>
          <p:cNvSpPr/>
          <p:nvPr/>
        </p:nvSpPr>
        <p:spPr>
          <a:xfrm>
            <a:off x="683568" y="4914322"/>
            <a:ext cx="40414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Dunkler, glatter Straßenbelag: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2F2D0184-6893-45B3-931B-F3FCD5CFCA95}"/>
              </a:ext>
            </a:extLst>
          </p:cNvPr>
          <p:cNvSpPr/>
          <p:nvPr/>
        </p:nvSpPr>
        <p:spPr>
          <a:xfrm>
            <a:off x="278154" y="497563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9CD6F2BE-ECBC-426F-B5CF-7D7C1A1B4AEF}"/>
              </a:ext>
            </a:extLst>
          </p:cNvPr>
          <p:cNvSpPr/>
          <p:nvPr/>
        </p:nvSpPr>
        <p:spPr>
          <a:xfrm>
            <a:off x="8349938" y="1133914"/>
            <a:ext cx="71205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leer</a:t>
            </a:r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C2B8167E-C6A1-49E2-AAA0-90B73653F8D4}"/>
              </a:ext>
            </a:extLst>
          </p:cNvPr>
          <p:cNvSpPr/>
          <p:nvPr/>
        </p:nvSpPr>
        <p:spPr>
          <a:xfrm>
            <a:off x="8349938" y="1607824"/>
            <a:ext cx="8386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Meer</a:t>
            </a: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A18EB083-DE96-44C0-A90F-868736188E65}"/>
              </a:ext>
            </a:extLst>
          </p:cNvPr>
          <p:cNvSpPr/>
          <p:nvPr/>
        </p:nvSpPr>
        <p:spPr>
          <a:xfrm>
            <a:off x="8349938" y="2081734"/>
            <a:ext cx="102463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scheel</a:t>
            </a: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A2239B0A-6140-4E4A-ADEB-3D4536FCF366}"/>
              </a:ext>
            </a:extLst>
          </p:cNvPr>
          <p:cNvSpPr/>
          <p:nvPr/>
        </p:nvSpPr>
        <p:spPr>
          <a:xfrm>
            <a:off x="8349938" y="2555644"/>
            <a:ext cx="113043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Schnee</a:t>
            </a: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CD6977C3-00F0-48D4-87B0-6FC39EF72D30}"/>
              </a:ext>
            </a:extLst>
          </p:cNvPr>
          <p:cNvSpPr/>
          <p:nvPr/>
        </p:nvSpPr>
        <p:spPr>
          <a:xfrm>
            <a:off x="8349938" y="3029554"/>
            <a:ext cx="65274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See</a:t>
            </a:r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8C0BA494-FF96-4477-A64E-10AD7664DC3B}"/>
              </a:ext>
            </a:extLst>
          </p:cNvPr>
          <p:cNvSpPr/>
          <p:nvPr/>
        </p:nvSpPr>
        <p:spPr>
          <a:xfrm>
            <a:off x="8349938" y="3503464"/>
            <a:ext cx="89800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Seele</a:t>
            </a: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28C196A6-4297-4363-9FCC-2486A64C05AB}"/>
              </a:ext>
            </a:extLst>
          </p:cNvPr>
          <p:cNvSpPr/>
          <p:nvPr/>
        </p:nvSpPr>
        <p:spPr>
          <a:xfrm>
            <a:off x="8349938" y="3977374"/>
            <a:ext cx="9380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Speer</a:t>
            </a:r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C41C50E1-6396-49C8-B411-CE4A5766842E}"/>
              </a:ext>
            </a:extLst>
          </p:cNvPr>
          <p:cNvSpPr/>
          <p:nvPr/>
        </p:nvSpPr>
        <p:spPr>
          <a:xfrm>
            <a:off x="8349938" y="4451284"/>
            <a:ext cx="6815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Tee</a:t>
            </a: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B4DEF42D-8BAB-4F8E-8CC8-6D592C77C766}"/>
              </a:ext>
            </a:extLst>
          </p:cNvPr>
          <p:cNvSpPr/>
          <p:nvPr/>
        </p:nvSpPr>
        <p:spPr>
          <a:xfrm>
            <a:off x="8349938" y="4925194"/>
            <a:ext cx="8018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Teer</a:t>
            </a:r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97DD9C1A-B1BA-426C-9AE7-632CE302A2AC}"/>
              </a:ext>
            </a:extLst>
          </p:cNvPr>
          <p:cNvSpPr/>
          <p:nvPr/>
        </p:nvSpPr>
        <p:spPr>
          <a:xfrm>
            <a:off x="8324500" y="5399105"/>
            <a:ext cx="106471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Seelen</a:t>
            </a:r>
          </a:p>
        </p:txBody>
      </p:sp>
      <p:sp>
        <p:nvSpPr>
          <p:cNvPr id="45" name="Textfeld 36">
            <a:extLst>
              <a:ext uri="{FF2B5EF4-FFF2-40B4-BE49-F238E27FC236}">
                <a16:creationId xmlns:a16="http://schemas.microsoft.com/office/drawing/2014/main" id="{496AC36B-109C-4E49-994D-9406017ABA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09	VD 10 ee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sind gemeint?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E0993C6D-B7AA-4C37-B04C-328B384BF72A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Käschen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den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Text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für die Lösung!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8620A4F-A9E7-4C4E-80B6-2094227E6149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20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2867DB30-0FD6-46F3-8A00-F75A535921C0}"/>
              </a:ext>
            </a:extLst>
          </p:cNvPr>
          <p:cNvSpPr/>
          <p:nvPr/>
        </p:nvSpPr>
        <p:spPr>
          <a:xfrm>
            <a:off x="8907450" y="5994089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C472CCE-4EF4-4C9C-801A-0824F849F2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140" y="1052736"/>
            <a:ext cx="8949704" cy="489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937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  <p:bldLst>
      <p:bldP spid="31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71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BF512C8-1D2E-4499-86E2-F31C4B71B83C}"/>
              </a:ext>
            </a:extLst>
          </p:cNvPr>
          <p:cNvSpPr/>
          <p:nvPr/>
        </p:nvSpPr>
        <p:spPr>
          <a:xfrm>
            <a:off x="177989" y="1266877"/>
            <a:ext cx="11753901" cy="42313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Das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Mer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wird auch die See genannt, aber es gibt auch den Se, ein Binnengewässer.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Wenn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Schneflocken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fallen, liegt Schnee, dann kann man einen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Schnemann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bauen.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Tee kocht im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Tekessel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und er schmeckt manchen Menschen besser als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Kaffe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Früher hatten die Soldaten in den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Heren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als Waffen lange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Spere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Auch Bären mögen frische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Beren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lieber als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Kle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oder Gemüse von den Beten.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In der langen Alle marschierte die große Arme. </a:t>
            </a:r>
          </a:p>
        </p:txBody>
      </p:sp>
      <p:sp>
        <p:nvSpPr>
          <p:cNvPr id="5" name="Foliennummernplatzhalter 2">
            <a:extLst>
              <a:ext uri="{FF2B5EF4-FFF2-40B4-BE49-F238E27FC236}">
                <a16:creationId xmlns:a16="http://schemas.microsoft.com/office/drawing/2014/main" id="{526A19AA-82CE-424B-B52D-014170F42D77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7" name="Textfeld 36">
            <a:extLst>
              <a:ext uri="{FF2B5EF4-FFF2-40B4-BE49-F238E27FC236}">
                <a16:creationId xmlns:a16="http://schemas.microsoft.com/office/drawing/2014/main" id="{6671CCA0-484D-40C1-80B0-D2CB759C5A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10	VD 10 ee – Du bist der Lehrer, korrigiere die Fehler! 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r>
              <a:rPr kumimoji="0" lang="de-DE" altLang="de-DE" sz="180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ame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: ___________ Klasse: ____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E631EA2-A163-4390-9F41-264CB1AE257C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Streich die falschen Wörter durch und schreib sie richtig darüber!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4782AA3-8742-41D4-9A93-D022A0A688B9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21</a:t>
            </a:r>
          </a:p>
        </p:txBody>
      </p:sp>
    </p:spTree>
    <p:extLst>
      <p:ext uri="{BB962C8B-B14F-4D97-AF65-F5344CB8AC3E}">
        <p14:creationId xmlns:p14="http://schemas.microsoft.com/office/powerpoint/2010/main" val="174833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hteck 34">
            <a:extLst>
              <a:ext uri="{FF2B5EF4-FFF2-40B4-BE49-F238E27FC236}">
                <a16:creationId xmlns:a16="http://schemas.microsoft.com/office/drawing/2014/main" id="{9849B8E9-9AE5-416E-B9C9-4F7825C38320}"/>
              </a:ext>
            </a:extLst>
          </p:cNvPr>
          <p:cNvSpPr/>
          <p:nvPr/>
        </p:nvSpPr>
        <p:spPr>
          <a:xfrm>
            <a:off x="177989" y="1266877"/>
            <a:ext cx="11753901" cy="42313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Das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Mer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wird auch die See genannt, aber es gibt auch den Se, ein Binnengewässer.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Wenn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Schneflocken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fallen, liegt Schnee, dann kann man einen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Schnemann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bauen.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Tee kocht im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Tekessel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und er schmeckt manchen Menschen besser als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Kaffe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Früher hatten die Soldaten in den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Heren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als Waffen lange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Spere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Auch Bären mögen frische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Beren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lieber als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Kle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oder Gemüse von den Beten.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In der langen Alle marschierte die große Arme.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BC5C7DE3-040D-46ED-A358-CE07B1AB3473}"/>
              </a:ext>
            </a:extLst>
          </p:cNvPr>
          <p:cNvSpPr/>
          <p:nvPr/>
        </p:nvSpPr>
        <p:spPr>
          <a:xfrm>
            <a:off x="985284" y="1453253"/>
            <a:ext cx="288032" cy="36223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normalizeH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4A07CB9D-DF8E-45E8-9DC1-410A3AF9B963}"/>
              </a:ext>
            </a:extLst>
          </p:cNvPr>
          <p:cNvSpPr/>
          <p:nvPr/>
        </p:nvSpPr>
        <p:spPr>
          <a:xfrm>
            <a:off x="767408" y="1079736"/>
            <a:ext cx="801823" cy="43088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Meer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F98541F3-B822-4583-BE0C-49612424DBF4}"/>
              </a:ext>
            </a:extLst>
          </p:cNvPr>
          <p:cNvSpPr/>
          <p:nvPr/>
        </p:nvSpPr>
        <p:spPr>
          <a:xfrm>
            <a:off x="8345530" y="1387993"/>
            <a:ext cx="484292" cy="45683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normalizeH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B19E5699-5CFC-4146-9386-39B84BAA2F06}"/>
              </a:ext>
            </a:extLst>
          </p:cNvPr>
          <p:cNvSpPr/>
          <p:nvPr/>
        </p:nvSpPr>
        <p:spPr>
          <a:xfrm>
            <a:off x="8253758" y="1079736"/>
            <a:ext cx="628698" cy="43088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See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6E4C0AFB-B3DC-4F46-AA2B-EB42ACB09305}"/>
              </a:ext>
            </a:extLst>
          </p:cNvPr>
          <p:cNvSpPr/>
          <p:nvPr/>
        </p:nvSpPr>
        <p:spPr>
          <a:xfrm>
            <a:off x="1553187" y="2134017"/>
            <a:ext cx="672723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normalizeH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B53A4130-9D6B-4080-BDD4-501DD60C09EA}"/>
              </a:ext>
            </a:extLst>
          </p:cNvPr>
          <p:cNvSpPr/>
          <p:nvPr/>
        </p:nvSpPr>
        <p:spPr>
          <a:xfrm>
            <a:off x="9381261" y="2104044"/>
            <a:ext cx="426653" cy="38614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normalizeH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2AC3F69D-2E44-493A-ABDF-82608B6D0C9F}"/>
              </a:ext>
            </a:extLst>
          </p:cNvPr>
          <p:cNvSpPr/>
          <p:nvPr/>
        </p:nvSpPr>
        <p:spPr>
          <a:xfrm>
            <a:off x="1199456" y="1809654"/>
            <a:ext cx="2004075" cy="43088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Schneeflocken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D2ECBBE9-7897-4882-B4DE-CFF1B6D0BA19}"/>
              </a:ext>
            </a:extLst>
          </p:cNvPr>
          <p:cNvSpPr/>
          <p:nvPr/>
        </p:nvSpPr>
        <p:spPr>
          <a:xfrm>
            <a:off x="8904312" y="1809654"/>
            <a:ext cx="1765227" cy="43088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Schneemann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9B7BDED9-4156-4B92-B1A4-BC4BB173E539}"/>
              </a:ext>
            </a:extLst>
          </p:cNvPr>
          <p:cNvSpPr/>
          <p:nvPr/>
        </p:nvSpPr>
        <p:spPr>
          <a:xfrm>
            <a:off x="2813975" y="2898842"/>
            <a:ext cx="426653" cy="38614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normalizeH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770E95C9-CD93-4504-8DA9-A1C918DACEBF}"/>
              </a:ext>
            </a:extLst>
          </p:cNvPr>
          <p:cNvSpPr/>
          <p:nvPr/>
        </p:nvSpPr>
        <p:spPr>
          <a:xfrm>
            <a:off x="2639616" y="2589828"/>
            <a:ext cx="1417376" cy="43088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Teekessel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E5B07248-3FDF-4BB3-8E0D-11867C64DE49}"/>
              </a:ext>
            </a:extLst>
          </p:cNvPr>
          <p:cNvSpPr/>
          <p:nvPr/>
        </p:nvSpPr>
        <p:spPr>
          <a:xfrm>
            <a:off x="10872614" y="2820785"/>
            <a:ext cx="426653" cy="38614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normalizeH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4C8381D9-8BF1-4DF9-BDA7-FA623A1D6F41}"/>
              </a:ext>
            </a:extLst>
          </p:cNvPr>
          <p:cNvSpPr/>
          <p:nvPr/>
        </p:nvSpPr>
        <p:spPr>
          <a:xfrm>
            <a:off x="10416480" y="2561565"/>
            <a:ext cx="1010213" cy="43088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Kaffee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2AC3E2F0-431D-4646-B2F6-FCD0FC8B9384}"/>
              </a:ext>
            </a:extLst>
          </p:cNvPr>
          <p:cNvSpPr/>
          <p:nvPr/>
        </p:nvSpPr>
        <p:spPr>
          <a:xfrm>
            <a:off x="4964927" y="3610989"/>
            <a:ext cx="426653" cy="38614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normalizeH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8078D62C-74AC-4B0C-B1CA-2939F085CC5D}"/>
              </a:ext>
            </a:extLst>
          </p:cNvPr>
          <p:cNvSpPr/>
          <p:nvPr/>
        </p:nvSpPr>
        <p:spPr>
          <a:xfrm>
            <a:off x="4727848" y="3300010"/>
            <a:ext cx="1093569" cy="43088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Heeren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20B6366C-7033-41BA-A15F-8AB2005E4BEF}"/>
              </a:ext>
            </a:extLst>
          </p:cNvPr>
          <p:cNvSpPr/>
          <p:nvPr/>
        </p:nvSpPr>
        <p:spPr>
          <a:xfrm>
            <a:off x="8534307" y="3593771"/>
            <a:ext cx="426653" cy="38614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normalizeH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BA0B63F3-3236-4508-B646-53E70F521F82}"/>
              </a:ext>
            </a:extLst>
          </p:cNvPr>
          <p:cNvSpPr/>
          <p:nvPr/>
        </p:nvSpPr>
        <p:spPr>
          <a:xfrm>
            <a:off x="8366240" y="3300010"/>
            <a:ext cx="1048685" cy="43088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Speere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5D930404-6211-485E-9D63-0BC9AF7F7E3B}"/>
              </a:ext>
            </a:extLst>
          </p:cNvPr>
          <p:cNvSpPr/>
          <p:nvPr/>
        </p:nvSpPr>
        <p:spPr>
          <a:xfrm>
            <a:off x="3838306" y="4317818"/>
            <a:ext cx="426653" cy="38614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normalizeH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BF273454-74B8-4CD6-8E98-429CA980E9B9}"/>
              </a:ext>
            </a:extLst>
          </p:cNvPr>
          <p:cNvSpPr/>
          <p:nvPr/>
        </p:nvSpPr>
        <p:spPr>
          <a:xfrm>
            <a:off x="3670239" y="4024057"/>
            <a:ext cx="1069524" cy="43088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Beeren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4587CD39-AEFC-4B01-8916-086543E937E4}"/>
              </a:ext>
            </a:extLst>
          </p:cNvPr>
          <p:cNvSpPr/>
          <p:nvPr/>
        </p:nvSpPr>
        <p:spPr>
          <a:xfrm>
            <a:off x="6367510" y="4318185"/>
            <a:ext cx="426653" cy="38614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normalizeH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1119A366-5D85-4772-AD81-FF331D2324A7}"/>
              </a:ext>
            </a:extLst>
          </p:cNvPr>
          <p:cNvSpPr/>
          <p:nvPr/>
        </p:nvSpPr>
        <p:spPr>
          <a:xfrm>
            <a:off x="6199443" y="4024057"/>
            <a:ext cx="737702" cy="43088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Klee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916B7DE8-E705-4780-AFCD-6103BAB7A443}"/>
              </a:ext>
            </a:extLst>
          </p:cNvPr>
          <p:cNvSpPr/>
          <p:nvPr/>
        </p:nvSpPr>
        <p:spPr>
          <a:xfrm>
            <a:off x="9841479" y="4326062"/>
            <a:ext cx="426653" cy="38614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normalizeH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A9EC18C3-BD5A-447D-B3E5-1BBD56B833B0}"/>
              </a:ext>
            </a:extLst>
          </p:cNvPr>
          <p:cNvSpPr/>
          <p:nvPr/>
        </p:nvSpPr>
        <p:spPr>
          <a:xfrm>
            <a:off x="9673412" y="4024057"/>
            <a:ext cx="1072730" cy="43088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Beeten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844C6F69-A78A-4C96-9490-72867471A0E3}"/>
              </a:ext>
            </a:extLst>
          </p:cNvPr>
          <p:cNvSpPr/>
          <p:nvPr/>
        </p:nvSpPr>
        <p:spPr>
          <a:xfrm>
            <a:off x="2391153" y="5059082"/>
            <a:ext cx="426653" cy="38614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normalizeH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FA00623E-D6DE-489A-AC0D-C6ED36E2FCC6}"/>
              </a:ext>
            </a:extLst>
          </p:cNvPr>
          <p:cNvSpPr/>
          <p:nvPr/>
        </p:nvSpPr>
        <p:spPr>
          <a:xfrm>
            <a:off x="2223086" y="4765321"/>
            <a:ext cx="825867" cy="43088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Allee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39879B95-FB4E-4BE0-8276-D3058B621772}"/>
              </a:ext>
            </a:extLst>
          </p:cNvPr>
          <p:cNvSpPr/>
          <p:nvPr/>
        </p:nvSpPr>
        <p:spPr>
          <a:xfrm>
            <a:off x="6367510" y="5042833"/>
            <a:ext cx="426653" cy="38614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normalizeH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3E77A814-B190-4C9C-9F5D-F2FEEA8ABB5E}"/>
              </a:ext>
            </a:extLst>
          </p:cNvPr>
          <p:cNvSpPr/>
          <p:nvPr/>
        </p:nvSpPr>
        <p:spPr>
          <a:xfrm>
            <a:off x="6199443" y="4765321"/>
            <a:ext cx="1002197" cy="43088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Armee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" name="Textfeld 36">
            <a:extLst>
              <a:ext uri="{FF2B5EF4-FFF2-40B4-BE49-F238E27FC236}">
                <a16:creationId xmlns:a16="http://schemas.microsoft.com/office/drawing/2014/main" id="{13795472-1913-4CFE-B067-82A706D95A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10	VD 10 ee – Du bist der Lehrer, korrigiere die Fehler!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8BE45531-64CF-4AD9-A9B9-165CCAD87EAA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in der richtigen Reihenfolge genau auf die Fehler.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20572D2-A910-471F-A481-F931A76C69FE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22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FF487C79-843A-4F38-8743-737E7F6E92CD}"/>
              </a:ext>
            </a:extLst>
          </p:cNvPr>
          <p:cNvSpPr/>
          <p:nvPr/>
        </p:nvSpPr>
        <p:spPr>
          <a:xfrm>
            <a:off x="9025984" y="5927115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3C5DB72-7DE3-4575-B1CB-1C54235C0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28" y="1022956"/>
            <a:ext cx="11833362" cy="455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1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feld 15">
            <a:extLst>
              <a:ext uri="{FF2B5EF4-FFF2-40B4-BE49-F238E27FC236}">
                <a16:creationId xmlns:a16="http://schemas.microsoft.com/office/drawing/2014/main" id="{AD612EA8-DEC4-437F-A49A-EC4E50320BB0}"/>
              </a:ext>
            </a:extLst>
          </p:cNvPr>
          <p:cNvSpPr txBox="1"/>
          <p:nvPr/>
        </p:nvSpPr>
        <p:spPr>
          <a:xfrm>
            <a:off x="3977231" y="2276872"/>
            <a:ext cx="10760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Arme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8DD410B9-3ADB-4B84-AE04-04E8C169647B}"/>
              </a:ext>
            </a:extLst>
          </p:cNvPr>
          <p:cNvSpPr txBox="1"/>
          <p:nvPr/>
        </p:nvSpPr>
        <p:spPr>
          <a:xfrm>
            <a:off x="5206489" y="2276872"/>
            <a:ext cx="13362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Armee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63035D2C-AC72-402C-8225-59C75CB68948}"/>
              </a:ext>
            </a:extLst>
          </p:cNvPr>
          <p:cNvSpPr txBox="1"/>
          <p:nvPr/>
        </p:nvSpPr>
        <p:spPr>
          <a:xfrm>
            <a:off x="7217590" y="2276872"/>
            <a:ext cx="11470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Arme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DF7F4DD7-40F5-40B7-99DA-E218488D3B9C}"/>
              </a:ext>
            </a:extLst>
          </p:cNvPr>
          <p:cNvSpPr txBox="1"/>
          <p:nvPr/>
        </p:nvSpPr>
        <p:spPr>
          <a:xfrm>
            <a:off x="8505911" y="2276872"/>
            <a:ext cx="12624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Armee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9847CC59-9BFF-44E5-83B6-F6B92CBC7A82}"/>
              </a:ext>
            </a:extLst>
          </p:cNvPr>
          <p:cNvSpPr txBox="1"/>
          <p:nvPr/>
        </p:nvSpPr>
        <p:spPr>
          <a:xfrm>
            <a:off x="911424" y="2831070"/>
            <a:ext cx="87849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Früher gingen viele  __________  in die  __________.</a:t>
            </a:r>
          </a:p>
        </p:txBody>
      </p:sp>
      <p:sp>
        <p:nvSpPr>
          <p:cNvPr id="9" name="Textfeld 36">
            <a:extLst>
              <a:ext uri="{FF2B5EF4-FFF2-40B4-BE49-F238E27FC236}">
                <a16:creationId xmlns:a16="http://schemas.microsoft.com/office/drawing/2014/main" id="{687A7B0D-6033-4BAF-9A7E-1C3070F5E7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11	VD 10 ee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A994515-AD14-4BE9-92E7-54AFF10A3FC8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passenden Wörter!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C2EFC4D-F6F3-47BF-969C-EE0F1069486F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23</a:t>
            </a:r>
          </a:p>
        </p:txBody>
      </p:sp>
    </p:spTree>
    <p:extLst>
      <p:ext uri="{BB962C8B-B14F-4D97-AF65-F5344CB8AC3E}">
        <p14:creationId xmlns:p14="http://schemas.microsoft.com/office/powerpoint/2010/main" val="1709714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4193255" y="2276872"/>
            <a:ext cx="10760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Arme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5422513" y="2276872"/>
            <a:ext cx="13362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Armee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7433614" y="2276872"/>
            <a:ext cx="11470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Arme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8721935" y="2276872"/>
            <a:ext cx="12624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Armee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4870503" y="2785484"/>
            <a:ext cx="13362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Arme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8040216" y="2780752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Armee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1127448" y="2831070"/>
            <a:ext cx="87849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Früher gingen viele  __________  in die  __________.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E945926D-DE5B-4983-8013-5F1AE133126E}"/>
              </a:ext>
            </a:extLst>
          </p:cNvPr>
          <p:cNvSpPr txBox="1"/>
          <p:nvPr/>
        </p:nvSpPr>
        <p:spPr>
          <a:xfrm>
            <a:off x="4193255" y="3956776"/>
            <a:ext cx="284364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Menschen mit wenig Geld</a:t>
            </a:r>
            <a:endParaRPr lang="de-DE" dirty="0">
              <a:solidFill>
                <a:srgbClr val="FF0000"/>
              </a:solidFill>
            </a:endParaRP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0395457A-5220-4753-B489-E24D0822E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5722" y="3753230"/>
            <a:ext cx="3029845" cy="2016224"/>
          </a:xfrm>
          <a:prstGeom prst="rect">
            <a:avLst/>
          </a:prstGeom>
        </p:spPr>
      </p:pic>
      <p:sp>
        <p:nvSpPr>
          <p:cNvPr id="13" name="Textfeld 36">
            <a:extLst>
              <a:ext uri="{FF2B5EF4-FFF2-40B4-BE49-F238E27FC236}">
                <a16:creationId xmlns:a16="http://schemas.microsoft.com/office/drawing/2014/main" id="{A86E9642-E54D-41C9-AFF0-40B0F7C05E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11	VD 10 ee – i-Tüpfelchen für Spitzenkönner!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572FB84-CB2F-458C-91C1-6A71223E9140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60209F9-3970-48AF-9889-DEEE6545FECF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24</a:t>
            </a:r>
          </a:p>
        </p:txBody>
      </p:sp>
    </p:spTree>
    <p:extLst>
      <p:ext uri="{BB962C8B-B14F-4D97-AF65-F5344CB8AC3E}">
        <p14:creationId xmlns:p14="http://schemas.microsoft.com/office/powerpoint/2010/main" val="175970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2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4367808" y="2276872"/>
            <a:ext cx="10760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mehr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3359696" y="2276872"/>
            <a:ext cx="10081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7104112" y="2276872"/>
            <a:ext cx="11521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mehr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6023992" y="2276872"/>
            <a:ext cx="10760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1559496" y="2831070"/>
            <a:ext cx="87849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Ich will nicht _______  ans  _______.</a:t>
            </a:r>
          </a:p>
        </p:txBody>
      </p:sp>
      <p:sp>
        <p:nvSpPr>
          <p:cNvPr id="11" name="Textfeld 36">
            <a:extLst>
              <a:ext uri="{FF2B5EF4-FFF2-40B4-BE49-F238E27FC236}">
                <a16:creationId xmlns:a16="http://schemas.microsoft.com/office/drawing/2014/main" id="{27B77929-FBA6-4C78-955B-029DF1568E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12	VD 10 ee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3FFD7C8-D843-4A75-812B-D926C726B50D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passenden Wörter!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327697F-867F-48AA-9FD0-2DA5D01465AE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25</a:t>
            </a:r>
          </a:p>
        </p:txBody>
      </p:sp>
    </p:spTree>
    <p:extLst>
      <p:ext uri="{BB962C8B-B14F-4D97-AF65-F5344CB8AC3E}">
        <p14:creationId xmlns:p14="http://schemas.microsoft.com/office/powerpoint/2010/main" val="434161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4367808" y="2276872"/>
            <a:ext cx="10760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mehr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3359696" y="2276872"/>
            <a:ext cx="10081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7104112" y="2276872"/>
            <a:ext cx="11521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mehr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6023992" y="2276872"/>
            <a:ext cx="10760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3934399" y="2785660"/>
            <a:ext cx="13362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mehr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6384032" y="2780928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Meer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1559496" y="2831070"/>
            <a:ext cx="87849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Ich will nicht _______  ans  _______.</a:t>
            </a: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AAB28607-1718-4464-BB07-7DC27C8369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12	VD 10 ee – i-Tüpfelchen für Spitzenkönner!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6585D5A-4732-4F98-A17B-5983A872C6C6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033F43B-EF5E-4B32-8185-A7A7D42BC439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26</a:t>
            </a:r>
          </a:p>
        </p:txBody>
      </p:sp>
    </p:spTree>
    <p:extLst>
      <p:ext uri="{BB962C8B-B14F-4D97-AF65-F5344CB8AC3E}">
        <p14:creationId xmlns:p14="http://schemas.microsoft.com/office/powerpoint/2010/main" val="286104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 27">
            <a:extLst>
              <a:ext uri="{FF2B5EF4-FFF2-40B4-BE49-F238E27FC236}">
                <a16:creationId xmlns:a16="http://schemas.microsoft.com/office/drawing/2014/main" id="{DCAE7397-DA21-4D9F-B154-BC75292A0EB6}"/>
              </a:ext>
            </a:extLst>
          </p:cNvPr>
          <p:cNvSpPr txBox="1">
            <a:spLocks/>
          </p:cNvSpPr>
          <p:nvPr/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27</a:t>
            </a:fld>
            <a:endParaRPr lang="de-DE" dirty="0"/>
          </a:p>
        </p:txBody>
      </p:sp>
      <p:sp>
        <p:nvSpPr>
          <p:cNvPr id="8" name="Ovale Legende 5">
            <a:extLst>
              <a:ext uri="{FF2B5EF4-FFF2-40B4-BE49-F238E27FC236}">
                <a16:creationId xmlns:a16="http://schemas.microsoft.com/office/drawing/2014/main" id="{4214F66D-6FB7-4984-AA99-D48C6F486401}"/>
              </a:ext>
            </a:extLst>
          </p:cNvPr>
          <p:cNvSpPr/>
          <p:nvPr/>
        </p:nvSpPr>
        <p:spPr>
          <a:xfrm>
            <a:off x="2675620" y="2198574"/>
            <a:ext cx="6840760" cy="1547919"/>
          </a:xfrm>
          <a:prstGeom prst="wedgeEllipseCallout">
            <a:avLst>
              <a:gd name="adj1" fmla="val -67663"/>
              <a:gd name="adj2" fmla="val 828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23DBC86-8521-45D3-971C-84F85A466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0" y="3775201"/>
            <a:ext cx="1794187" cy="2617403"/>
          </a:xfrm>
          <a:prstGeom prst="rect">
            <a:avLst/>
          </a:prstGeom>
        </p:spPr>
      </p:pic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1B54762C-622D-407B-B4C9-15B81E0C37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45" y="3790069"/>
            <a:ext cx="1044503" cy="69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5C8133B2-D6F8-4C50-8D58-BC74613A19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99" y="3746493"/>
            <a:ext cx="791593" cy="80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C811FEC1-CFAC-439D-9665-1D77E9FAFB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8831" y="2420888"/>
            <a:ext cx="5354351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Hurra, wieder ein Stück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weiter!</a:t>
            </a:r>
          </a:p>
        </p:txBody>
      </p:sp>
      <p:sp>
        <p:nvSpPr>
          <p:cNvPr id="12" name="Textfeld 36">
            <a:extLst>
              <a:ext uri="{FF2B5EF4-FFF2-40B4-BE49-F238E27FC236}">
                <a16:creationId xmlns:a16="http://schemas.microsoft.com/office/drawing/2014/main" id="{A70C76C6-37F2-4057-8741-178E2FF000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13	Vokaldehnung 10 ee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CBEC60E-5C37-43F5-8486-4184E2DFB2C9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Üben macht gescheit!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87AD831-B511-43BD-8571-84C7B687E538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27</a:t>
            </a:r>
          </a:p>
        </p:txBody>
      </p:sp>
    </p:spTree>
    <p:extLst>
      <p:ext uri="{BB962C8B-B14F-4D97-AF65-F5344CB8AC3E}">
        <p14:creationId xmlns:p14="http://schemas.microsoft.com/office/powerpoint/2010/main" val="137329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9DFFFA3-76A5-49FE-A4C3-CBE170486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D446F329-F053-4EBE-8A17-04985158D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Vokaldehnung 10 ee</a:t>
            </a:r>
            <a:br>
              <a:rPr lang="de-DE" b="1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E33E1FD-790F-4C42-8705-303225F9FFCD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785E769-AD10-4F99-8DFC-845068B59C03}"/>
              </a:ext>
            </a:extLst>
          </p:cNvPr>
          <p:cNvSpPr/>
          <p:nvPr/>
        </p:nvSpPr>
        <p:spPr>
          <a:xfrm>
            <a:off x="8760296" y="6440979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0D33D94-B812-4E78-8DDE-B6589520995B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28</a:t>
            </a:r>
          </a:p>
        </p:txBody>
      </p:sp>
    </p:spTree>
    <p:extLst>
      <p:ext uri="{BB962C8B-B14F-4D97-AF65-F5344CB8AC3E}">
        <p14:creationId xmlns:p14="http://schemas.microsoft.com/office/powerpoint/2010/main" val="4229880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36">
            <a:extLst>
              <a:ext uri="{FF2B5EF4-FFF2-40B4-BE49-F238E27FC236}">
                <a16:creationId xmlns:a16="http://schemas.microsoft.com/office/drawing/2014/main" id="{6BFD88CE-FA49-4538-B260-45C7D6ACE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7040069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Zuerst meldeten sich ein paar süße Früchte.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sind zwar klein, aber sehr viele an einem Strauch.</a:t>
            </a: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CDA3CC3-0773-48E9-B1F2-E07D6579F87D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68C128EF-D4AC-4C5D-B58B-3A86AC744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1923033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37E944C-2145-4738-8BB1-C31039A60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8128" y="1933649"/>
            <a:ext cx="213552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__________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5B8E3B2-1552-447C-9FAA-2069774C51B7}"/>
              </a:ext>
            </a:extLst>
          </p:cNvPr>
          <p:cNvSpPr/>
          <p:nvPr/>
        </p:nvSpPr>
        <p:spPr>
          <a:xfrm>
            <a:off x="556971" y="2492896"/>
            <a:ext cx="10147540" cy="1515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„Ach“, fragte da etwas, in dem gesundes Gemüse wuchs,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„mein Name ist eigentlich auch zu kurz. Wenn die Menschen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meinen Namen hören, fangen sie womöglich zu beten an.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Deswegen möchte ich mich wenigsten schriftlich absondern.“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5BD3D67-59D7-4863-9853-C5F9C4D6E6EA}"/>
              </a:ext>
            </a:extLst>
          </p:cNvPr>
          <p:cNvSpPr/>
          <p:nvPr/>
        </p:nvSpPr>
        <p:spPr>
          <a:xfrm>
            <a:off x="252661" y="2614112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13F54C2A-C868-4581-BEDE-1520D7516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4222249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9567629C-64E8-48B1-B9BF-DF6EB5863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6942" y="4327490"/>
            <a:ext cx="201529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_________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99943CBE-DBA8-4938-8C44-561749EBC986}"/>
              </a:ext>
            </a:extLst>
          </p:cNvPr>
          <p:cNvSpPr/>
          <p:nvPr/>
        </p:nvSpPr>
        <p:spPr>
          <a:xfrm>
            <a:off x="522916" y="4825441"/>
            <a:ext cx="8665775" cy="798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„Ich kann zaubern und Menschen in Verzückung versetzen.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Dafür ist mein Name viel zu einfach!“, sagte ein zartes Wesen.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82BBD4D2-338E-46E4-B4D5-9CA352BBFE4A}"/>
              </a:ext>
            </a:extLst>
          </p:cNvPr>
          <p:cNvSpPr/>
          <p:nvPr/>
        </p:nvSpPr>
        <p:spPr>
          <a:xfrm>
            <a:off x="252660" y="4934247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9" name="Textfeld 36">
            <a:extLst>
              <a:ext uri="{FF2B5EF4-FFF2-40B4-BE49-F238E27FC236}">
                <a16:creationId xmlns:a16="http://schemas.microsoft.com/office/drawing/2014/main" id="{D612A1C2-9065-447E-8A3A-CC8BDB3B43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5662051"/>
            <a:ext cx="469808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__________  mit ___!</a:t>
            </a:r>
          </a:p>
        </p:txBody>
      </p:sp>
      <p:sp>
        <p:nvSpPr>
          <p:cNvPr id="42" name="Textfeld 36">
            <a:extLst>
              <a:ext uri="{FF2B5EF4-FFF2-40B4-BE49-F238E27FC236}">
                <a16:creationId xmlns:a16="http://schemas.microsoft.com/office/drawing/2014/main" id="{89DDCADA-A5AD-4070-86E5-E74A55392D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8784" y="5880970"/>
            <a:ext cx="368562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_______, die _________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9A2A110D-0B4E-4E2A-9D65-0259DA1B65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491" y="817224"/>
            <a:ext cx="3638095" cy="1257143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EE4813D9-62E3-470B-9A1A-158B9F2959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1091" y="2287819"/>
            <a:ext cx="2590800" cy="1762125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4C5BFD2D-9C7A-4AE8-B84B-EEC0E6C67AC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"/>
          <a:stretch/>
        </p:blipFill>
        <p:spPr>
          <a:xfrm>
            <a:off x="10912237" y="5224845"/>
            <a:ext cx="1123387" cy="1052055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731B3155-4713-4522-B55E-7F5261E46C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401" y="5733256"/>
            <a:ext cx="949058" cy="887828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CC85BEB9-5C0D-455B-887D-93E9D809D87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98"/>
          <a:stretch/>
        </p:blipFill>
        <p:spPr>
          <a:xfrm>
            <a:off x="9938836" y="4620629"/>
            <a:ext cx="1476189" cy="1762125"/>
          </a:xfrm>
          <a:prstGeom prst="rect">
            <a:avLst/>
          </a:prstGeom>
        </p:spPr>
      </p:pic>
      <p:sp>
        <p:nvSpPr>
          <p:cNvPr id="25" name="Textfeld 36">
            <a:extLst>
              <a:ext uri="{FF2B5EF4-FFF2-40B4-BE49-F238E27FC236}">
                <a16:creationId xmlns:a16="http://schemas.microsoft.com/office/drawing/2014/main" id="{8EFF7922-9659-4306-BE18-849729FBF3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VD 10 ee – Wörter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0DF73CA-3530-48CC-8857-FA4896FDE957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2CB26BB-86BC-46EE-B23F-E16CF8830C7B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409130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36">
            <a:extLst>
              <a:ext uri="{FF2B5EF4-FFF2-40B4-BE49-F238E27FC236}">
                <a16:creationId xmlns:a16="http://schemas.microsoft.com/office/drawing/2014/main" id="{6BFD88CE-FA49-4538-B260-45C7D6ACE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7040069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Zuerst meldeten sich ein paar süße Früchte.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sind zwar klein, aber sehr viele an einem Strauch.</a:t>
            </a: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CDA3CC3-0773-48E9-B1F2-E07D6579F87D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68C128EF-D4AC-4C5D-B58B-3A86AC744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1923033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37E944C-2145-4738-8BB1-C31039A60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8128" y="1933649"/>
            <a:ext cx="213552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__________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5B8E3B2-1552-447C-9FAA-2069774C51B7}"/>
              </a:ext>
            </a:extLst>
          </p:cNvPr>
          <p:cNvSpPr/>
          <p:nvPr/>
        </p:nvSpPr>
        <p:spPr>
          <a:xfrm>
            <a:off x="556971" y="2492896"/>
            <a:ext cx="10147540" cy="1419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„Ach“, fragte da etwas, in dem gesundes Gemüse wuchs,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„mein Name ist eigentlich auch zu kurz. Wenn die Menschen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meinen 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Namen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hören, fangen sie womöglich zu beten an.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Deswegen möchte ich mich wenigsten schriftlich absondern.“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5BD3D67-59D7-4863-9853-C5F9C4D6E6EA}"/>
              </a:ext>
            </a:extLst>
          </p:cNvPr>
          <p:cNvSpPr/>
          <p:nvPr/>
        </p:nvSpPr>
        <p:spPr>
          <a:xfrm>
            <a:off x="252661" y="2614112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13F54C2A-C868-4581-BEDE-1520D7516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4222249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9567629C-64E8-48B1-B9BF-DF6EB5863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6942" y="4327490"/>
            <a:ext cx="201529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_________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99943CBE-DBA8-4938-8C44-561749EBC986}"/>
              </a:ext>
            </a:extLst>
          </p:cNvPr>
          <p:cNvSpPr/>
          <p:nvPr/>
        </p:nvSpPr>
        <p:spPr>
          <a:xfrm>
            <a:off x="522916" y="4825441"/>
            <a:ext cx="8665775" cy="798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„Ich kann zaubern und Menschen in Verzückung versetzen.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Dafür ist mein Name viel zu einfach!“, sagte ein zartes Wesen.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82BBD4D2-338E-46E4-B4D5-9CA352BBFE4A}"/>
              </a:ext>
            </a:extLst>
          </p:cNvPr>
          <p:cNvSpPr/>
          <p:nvPr/>
        </p:nvSpPr>
        <p:spPr>
          <a:xfrm>
            <a:off x="252660" y="4934247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9" name="Textfeld 36">
            <a:extLst>
              <a:ext uri="{FF2B5EF4-FFF2-40B4-BE49-F238E27FC236}">
                <a16:creationId xmlns:a16="http://schemas.microsoft.com/office/drawing/2014/main" id="{D612A1C2-9065-447E-8A3A-CC8BDB3B43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5662051"/>
            <a:ext cx="469808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__________  mit ___!</a:t>
            </a:r>
          </a:p>
        </p:txBody>
      </p:sp>
      <p:sp>
        <p:nvSpPr>
          <p:cNvPr id="42" name="Textfeld 36">
            <a:extLst>
              <a:ext uri="{FF2B5EF4-FFF2-40B4-BE49-F238E27FC236}">
                <a16:creationId xmlns:a16="http://schemas.microsoft.com/office/drawing/2014/main" id="{89DDCADA-A5AD-4070-86E5-E74A55392D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8784" y="5880970"/>
            <a:ext cx="368562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_______, die _________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9A2A110D-0B4E-4E2A-9D65-0259DA1B65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491" y="817224"/>
            <a:ext cx="3638095" cy="1257143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EE4813D9-62E3-470B-9A1A-158B9F2959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1091" y="2287819"/>
            <a:ext cx="2590800" cy="1762125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4C5BFD2D-9C7A-4AE8-B84B-EEC0E6C67AC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"/>
          <a:stretch/>
        </p:blipFill>
        <p:spPr>
          <a:xfrm>
            <a:off x="10912237" y="5224845"/>
            <a:ext cx="1123387" cy="1052055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731B3155-4713-4522-B55E-7F5261E46C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401" y="5733256"/>
            <a:ext cx="949058" cy="887828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CC85BEB9-5C0D-455B-887D-93E9D809D87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3" r="32368" b="15398"/>
          <a:stretch/>
        </p:blipFill>
        <p:spPr>
          <a:xfrm>
            <a:off x="9966416" y="4825441"/>
            <a:ext cx="998375" cy="1557313"/>
          </a:xfrm>
          <a:prstGeom prst="rect">
            <a:avLst/>
          </a:prstGeom>
        </p:spPr>
      </p:pic>
      <p:sp>
        <p:nvSpPr>
          <p:cNvPr id="25" name="Rechteck 24">
            <a:extLst>
              <a:ext uri="{FF2B5EF4-FFF2-40B4-BE49-F238E27FC236}">
                <a16:creationId xmlns:a16="http://schemas.microsoft.com/office/drawing/2014/main" id="{F32CF2EB-F08B-4079-8751-7938174B551C}"/>
              </a:ext>
            </a:extLst>
          </p:cNvPr>
          <p:cNvSpPr/>
          <p:nvPr/>
        </p:nvSpPr>
        <p:spPr>
          <a:xfrm>
            <a:off x="2425167" y="1869707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81D26CB2-83D4-4540-B895-1A14EF3933D4}"/>
              </a:ext>
            </a:extLst>
          </p:cNvPr>
          <p:cNvSpPr txBox="1"/>
          <p:nvPr/>
        </p:nvSpPr>
        <p:spPr>
          <a:xfrm>
            <a:off x="2427588" y="1858923"/>
            <a:ext cx="11463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B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re</a:t>
            </a:r>
            <a:endParaRPr lang="de-DE" sz="2200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C575482-17ED-4111-8236-E2AE4629C00E}"/>
              </a:ext>
            </a:extLst>
          </p:cNvPr>
          <p:cNvSpPr txBox="1"/>
          <p:nvPr/>
        </p:nvSpPr>
        <p:spPr>
          <a:xfrm>
            <a:off x="3900590" y="1854339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C5718EA3-07BB-4B09-9C81-8668D3357EAC}"/>
              </a:ext>
            </a:extLst>
          </p:cNvPr>
          <p:cNvSpPr/>
          <p:nvPr/>
        </p:nvSpPr>
        <p:spPr>
          <a:xfrm>
            <a:off x="7831440" y="1790807"/>
            <a:ext cx="13837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Beeren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4C331BC1-E74F-451D-90BE-20F51AB1F589}"/>
              </a:ext>
            </a:extLst>
          </p:cNvPr>
          <p:cNvSpPr/>
          <p:nvPr/>
        </p:nvSpPr>
        <p:spPr>
          <a:xfrm>
            <a:off x="2394546" y="4169192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1B0C23D7-E535-427F-9B10-709A97B0F126}"/>
              </a:ext>
            </a:extLst>
          </p:cNvPr>
          <p:cNvSpPr txBox="1"/>
          <p:nvPr/>
        </p:nvSpPr>
        <p:spPr>
          <a:xfrm>
            <a:off x="2396967" y="4158408"/>
            <a:ext cx="11463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B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t</a:t>
            </a:r>
            <a:endParaRPr lang="de-DE" sz="2200" dirty="0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7CC9EB35-1C08-4777-80F8-9354D42940DB}"/>
              </a:ext>
            </a:extLst>
          </p:cNvPr>
          <p:cNvSpPr txBox="1"/>
          <p:nvPr/>
        </p:nvSpPr>
        <p:spPr>
          <a:xfrm>
            <a:off x="3869969" y="4153824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ECE027EB-DE4D-4765-91E5-0864A7222CED}"/>
              </a:ext>
            </a:extLst>
          </p:cNvPr>
          <p:cNvSpPr/>
          <p:nvPr/>
        </p:nvSpPr>
        <p:spPr>
          <a:xfrm>
            <a:off x="9422552" y="4213015"/>
            <a:ext cx="9541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Beet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B22BA784-9662-4F99-AF65-F2A84BB32E81}"/>
              </a:ext>
            </a:extLst>
          </p:cNvPr>
          <p:cNvSpPr/>
          <p:nvPr/>
        </p:nvSpPr>
        <p:spPr>
          <a:xfrm>
            <a:off x="2614647" y="5645590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4FBA1FD2-31D0-4298-8C95-44AB21301F30}"/>
              </a:ext>
            </a:extLst>
          </p:cNvPr>
          <p:cNvSpPr txBox="1"/>
          <p:nvPr/>
        </p:nvSpPr>
        <p:spPr>
          <a:xfrm>
            <a:off x="2624953" y="5630222"/>
            <a:ext cx="11463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F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4ABE8B22-9867-4D8D-B491-F840622F889D}"/>
              </a:ext>
            </a:extLst>
          </p:cNvPr>
          <p:cNvSpPr txBox="1"/>
          <p:nvPr/>
        </p:nvSpPr>
        <p:spPr>
          <a:xfrm>
            <a:off x="4494288" y="5630222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5C6351B2-1714-4301-8EAC-4F9F6D48E75A}"/>
              </a:ext>
            </a:extLst>
          </p:cNvPr>
          <p:cNvSpPr/>
          <p:nvPr/>
        </p:nvSpPr>
        <p:spPr>
          <a:xfrm>
            <a:off x="7059882" y="5735067"/>
            <a:ext cx="7913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BC3FC672-B169-4F5C-A93D-017C6A5A3C22}"/>
              </a:ext>
            </a:extLst>
          </p:cNvPr>
          <p:cNvSpPr/>
          <p:nvPr/>
        </p:nvSpPr>
        <p:spPr>
          <a:xfrm>
            <a:off x="8777091" y="5716349"/>
            <a:ext cx="10029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Feen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3" name="Textfeld 36">
            <a:extLst>
              <a:ext uri="{FF2B5EF4-FFF2-40B4-BE49-F238E27FC236}">
                <a16:creationId xmlns:a16="http://schemas.microsoft.com/office/drawing/2014/main" id="{62475698-8E3E-4B87-8CA8-0F071B0CDB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VD 10 ee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sind gemeint?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7DC90F7E-2222-40F2-9666-2663D0F590E7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Punkte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die Lücken für das Wort im Satz!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E4B45D2-300C-46E7-B476-7B18B364135B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1070196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  <p:bldP spid="17" grpId="0"/>
      <p:bldP spid="21" grpId="0"/>
      <p:bldP spid="24" grpId="0"/>
      <p:bldP spid="36" grpId="0"/>
      <p:bldP spid="39" grpId="0"/>
      <p:bldP spid="42" grpId="0"/>
      <p:bldP spid="25" grpId="0" animBg="1"/>
      <p:bldP spid="26" grpId="0"/>
      <p:bldP spid="27" grpId="0"/>
      <p:bldP spid="28" grpId="0"/>
      <p:bldP spid="29" grpId="0" animBg="1"/>
      <p:bldP spid="30" grpId="0"/>
      <p:bldP spid="31" grpId="0"/>
      <p:bldP spid="32" grpId="0"/>
      <p:bldP spid="33" grpId="0" animBg="1"/>
      <p:bldP spid="34" grpId="0"/>
      <p:bldP spid="38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36">
            <a:extLst>
              <a:ext uri="{FF2B5EF4-FFF2-40B4-BE49-F238E27FC236}">
                <a16:creationId xmlns:a16="http://schemas.microsoft.com/office/drawing/2014/main" id="{6BFD88CE-FA49-4538-B260-45C7D6ACE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6856236" cy="14465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 großes Schiff mit vielen Rudern und einem Segel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schwamm auf dem Wasser. Es erhob die Stimme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forderte ein extra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„Dadurch wirkt mein Name gewichtiger, meinte es</a:t>
            </a: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CDA3CC3-0773-48E9-B1F2-E07D6579F87D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68C128EF-D4AC-4C5D-B58B-3A86AC744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2627457"/>
            <a:ext cx="461312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__________ mit ___!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37E944C-2145-4738-8BB1-C31039A60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0056" y="2638073"/>
            <a:ext cx="213552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__________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5B8E3B2-1552-447C-9FAA-2069774C51B7}"/>
              </a:ext>
            </a:extLst>
          </p:cNvPr>
          <p:cNvSpPr/>
          <p:nvPr/>
        </p:nvSpPr>
        <p:spPr>
          <a:xfrm>
            <a:off x="556971" y="3140968"/>
            <a:ext cx="8017259" cy="1153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Dann meldete sich etwas, das aus vielen einzelnen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Soldaten bestand. “Wir sind so viele, ein so kurzer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Name passt gar nicht zu uns.“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5BD3D67-59D7-4863-9853-C5F9C4D6E6EA}"/>
              </a:ext>
            </a:extLst>
          </p:cNvPr>
          <p:cNvSpPr/>
          <p:nvPr/>
        </p:nvSpPr>
        <p:spPr>
          <a:xfrm>
            <a:off x="252661" y="3262184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13F54C2A-C868-4581-BEDE-1520D7516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4466762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9567629C-64E8-48B1-B9BF-DF6EB5863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1599" y="4503176"/>
            <a:ext cx="201529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_________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2DD0B827-9031-4AA3-BDDF-2D995C7F77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828" t="16808" r="12914" b="13108"/>
          <a:stretch/>
        </p:blipFill>
        <p:spPr>
          <a:xfrm>
            <a:off x="8574230" y="985285"/>
            <a:ext cx="3080355" cy="1995355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3B8CA85E-809D-47E8-8A3D-3B8DB8E923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0132" y="3181333"/>
            <a:ext cx="2637022" cy="1663259"/>
          </a:xfrm>
          <a:prstGeom prst="rect">
            <a:avLst/>
          </a:prstGeom>
        </p:spPr>
      </p:pic>
      <p:sp>
        <p:nvSpPr>
          <p:cNvPr id="51" name="Rechteck 50">
            <a:extLst>
              <a:ext uri="{FF2B5EF4-FFF2-40B4-BE49-F238E27FC236}">
                <a16:creationId xmlns:a16="http://schemas.microsoft.com/office/drawing/2014/main" id="{2F7CD29A-5101-45F8-902B-3EDDE9AD58BD}"/>
              </a:ext>
            </a:extLst>
          </p:cNvPr>
          <p:cNvSpPr/>
          <p:nvPr/>
        </p:nvSpPr>
        <p:spPr>
          <a:xfrm>
            <a:off x="552191" y="5013176"/>
            <a:ext cx="8427941" cy="791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Einem Getränk, das von weit herkam, aus dem fernen Osten und Indien, war sein Name zu einfach und nicht exotisch genug.</a:t>
            </a: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2368E16C-275E-4DA2-936B-CCA69B910C9C}"/>
              </a:ext>
            </a:extLst>
          </p:cNvPr>
          <p:cNvSpPr/>
          <p:nvPr/>
        </p:nvSpPr>
        <p:spPr>
          <a:xfrm>
            <a:off x="247881" y="5134392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53" name="Textfeld 36">
            <a:extLst>
              <a:ext uri="{FF2B5EF4-FFF2-40B4-BE49-F238E27FC236}">
                <a16:creationId xmlns:a16="http://schemas.microsoft.com/office/drawing/2014/main" id="{D8AB148E-A5BF-43E2-8235-6585ABBAF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190" y="5842019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54" name="Textfeld 36">
            <a:extLst>
              <a:ext uri="{FF2B5EF4-FFF2-40B4-BE49-F238E27FC236}">
                <a16:creationId xmlns:a16="http://schemas.microsoft.com/office/drawing/2014/main" id="{B5E001D5-3BA7-4573-BE32-9174D40C9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5056" y="5862005"/>
            <a:ext cx="186942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________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CC8B7D1-CF88-47A0-9842-4D3BF0448F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6502" y="4938929"/>
            <a:ext cx="1822045" cy="1213600"/>
          </a:xfrm>
          <a:prstGeom prst="rect">
            <a:avLst/>
          </a:prstGeom>
        </p:spPr>
      </p:pic>
      <p:sp>
        <p:nvSpPr>
          <p:cNvPr id="19" name="Textfeld 36">
            <a:extLst>
              <a:ext uri="{FF2B5EF4-FFF2-40B4-BE49-F238E27FC236}">
                <a16:creationId xmlns:a16="http://schemas.microsoft.com/office/drawing/2014/main" id="{95AF0441-4C5A-4600-8AAD-8A59D4DE53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VD 10 ee – Wörter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5FFBD75B-0E71-4A28-8363-46B6728E016B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336DF2B-BCB8-40B4-9255-CB2918663C0A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268221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36">
            <a:extLst>
              <a:ext uri="{FF2B5EF4-FFF2-40B4-BE49-F238E27FC236}">
                <a16:creationId xmlns:a16="http://schemas.microsoft.com/office/drawing/2014/main" id="{6BFD88CE-FA49-4538-B260-45C7D6ACE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6856236" cy="14465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 großes Schiff mit vielen Rudern und einem Segel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schwamm auf dem Wasser. Es erhob die Stimme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forderte ein extra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„Dadurch wirkt mein Name gewichtiger, meinte es</a:t>
            </a: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CDA3CC3-0773-48E9-B1F2-E07D6579F87D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68C128EF-D4AC-4C5D-B58B-3A86AC744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2627457"/>
            <a:ext cx="461312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__________ mit ___!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37E944C-2145-4738-8BB1-C31039A60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0056" y="2638073"/>
            <a:ext cx="213552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__________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5B8E3B2-1552-447C-9FAA-2069774C51B7}"/>
              </a:ext>
            </a:extLst>
          </p:cNvPr>
          <p:cNvSpPr/>
          <p:nvPr/>
        </p:nvSpPr>
        <p:spPr>
          <a:xfrm>
            <a:off x="556971" y="3140968"/>
            <a:ext cx="8017259" cy="1153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Dann meldete sich etwas, das aus vielen einzelnen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Soldaten bestand. “Wir sind so viele, ein so kurzer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Name passt gar nicht zu uns.“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5BD3D67-59D7-4863-9853-C5F9C4D6E6EA}"/>
              </a:ext>
            </a:extLst>
          </p:cNvPr>
          <p:cNvSpPr/>
          <p:nvPr/>
        </p:nvSpPr>
        <p:spPr>
          <a:xfrm>
            <a:off x="252661" y="3262184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13F54C2A-C868-4581-BEDE-1520D7516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4466762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9567629C-64E8-48B1-B9BF-DF6EB5863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1599" y="4503176"/>
            <a:ext cx="201529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_________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F32CF2EB-F08B-4079-8751-7938174B551C}"/>
              </a:ext>
            </a:extLst>
          </p:cNvPr>
          <p:cNvSpPr/>
          <p:nvPr/>
        </p:nvSpPr>
        <p:spPr>
          <a:xfrm>
            <a:off x="2425167" y="2574131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81D26CB2-83D4-4540-B895-1A14EF3933D4}"/>
              </a:ext>
            </a:extLst>
          </p:cNvPr>
          <p:cNvSpPr txBox="1"/>
          <p:nvPr/>
        </p:nvSpPr>
        <p:spPr>
          <a:xfrm>
            <a:off x="2427588" y="2563347"/>
            <a:ext cx="133587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Gal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re</a:t>
            </a:r>
            <a:endParaRPr lang="de-DE" sz="2200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C575482-17ED-4111-8236-E2AE4629C00E}"/>
              </a:ext>
            </a:extLst>
          </p:cNvPr>
          <p:cNvSpPr txBox="1"/>
          <p:nvPr/>
        </p:nvSpPr>
        <p:spPr>
          <a:xfrm>
            <a:off x="4350272" y="2558763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C5718EA3-07BB-4B09-9C81-8668D3357EAC}"/>
              </a:ext>
            </a:extLst>
          </p:cNvPr>
          <p:cNvSpPr/>
          <p:nvPr/>
        </p:nvSpPr>
        <p:spPr>
          <a:xfrm>
            <a:off x="7183368" y="2495231"/>
            <a:ext cx="14959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Galeere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4C331BC1-E74F-451D-90BE-20F51AB1F589}"/>
              </a:ext>
            </a:extLst>
          </p:cNvPr>
          <p:cNvSpPr/>
          <p:nvPr/>
        </p:nvSpPr>
        <p:spPr>
          <a:xfrm>
            <a:off x="2394546" y="4413705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1B0C23D7-E535-427F-9B10-709A97B0F126}"/>
              </a:ext>
            </a:extLst>
          </p:cNvPr>
          <p:cNvSpPr txBox="1"/>
          <p:nvPr/>
        </p:nvSpPr>
        <p:spPr>
          <a:xfrm>
            <a:off x="2396967" y="4402921"/>
            <a:ext cx="11463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H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r</a:t>
            </a:r>
            <a:endParaRPr lang="de-DE" sz="2200" dirty="0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7CC9EB35-1C08-4777-80F8-9354D42940DB}"/>
              </a:ext>
            </a:extLst>
          </p:cNvPr>
          <p:cNvSpPr txBox="1"/>
          <p:nvPr/>
        </p:nvSpPr>
        <p:spPr>
          <a:xfrm>
            <a:off x="3869969" y="4398337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ECE027EB-DE4D-4765-91E5-0864A7222CED}"/>
              </a:ext>
            </a:extLst>
          </p:cNvPr>
          <p:cNvSpPr/>
          <p:nvPr/>
        </p:nvSpPr>
        <p:spPr>
          <a:xfrm>
            <a:off x="7217209" y="4388701"/>
            <a:ext cx="9973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Heer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2DD0B827-9031-4AA3-BDDF-2D995C7F77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828" t="16808" r="12914" b="13108"/>
          <a:stretch/>
        </p:blipFill>
        <p:spPr>
          <a:xfrm>
            <a:off x="8574230" y="985285"/>
            <a:ext cx="3080355" cy="1995355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3B8CA85E-809D-47E8-8A3D-3B8DB8E923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0132" y="3181333"/>
            <a:ext cx="2637022" cy="1663259"/>
          </a:xfrm>
          <a:prstGeom prst="rect">
            <a:avLst/>
          </a:prstGeom>
        </p:spPr>
      </p:pic>
      <p:sp>
        <p:nvSpPr>
          <p:cNvPr id="51" name="Rechteck 50">
            <a:extLst>
              <a:ext uri="{FF2B5EF4-FFF2-40B4-BE49-F238E27FC236}">
                <a16:creationId xmlns:a16="http://schemas.microsoft.com/office/drawing/2014/main" id="{2F7CD29A-5101-45F8-902B-3EDDE9AD58BD}"/>
              </a:ext>
            </a:extLst>
          </p:cNvPr>
          <p:cNvSpPr/>
          <p:nvPr/>
        </p:nvSpPr>
        <p:spPr>
          <a:xfrm>
            <a:off x="552191" y="5013176"/>
            <a:ext cx="8427941" cy="791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Einem Getränk, das von weit herkam, aus dem fernen Osten und Indien, war sein Name zu einfach und nicht exotisch genug.</a:t>
            </a: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2368E16C-275E-4DA2-936B-CCA69B910C9C}"/>
              </a:ext>
            </a:extLst>
          </p:cNvPr>
          <p:cNvSpPr/>
          <p:nvPr/>
        </p:nvSpPr>
        <p:spPr>
          <a:xfrm>
            <a:off x="247881" y="5134392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53" name="Textfeld 36">
            <a:extLst>
              <a:ext uri="{FF2B5EF4-FFF2-40B4-BE49-F238E27FC236}">
                <a16:creationId xmlns:a16="http://schemas.microsoft.com/office/drawing/2014/main" id="{D8AB148E-A5BF-43E2-8235-6585ABBAF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190" y="5842019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54" name="Textfeld 36">
            <a:extLst>
              <a:ext uri="{FF2B5EF4-FFF2-40B4-BE49-F238E27FC236}">
                <a16:creationId xmlns:a16="http://schemas.microsoft.com/office/drawing/2014/main" id="{B5E001D5-3BA7-4573-BE32-9174D40C9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5056" y="5862005"/>
            <a:ext cx="186942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________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DC7B319E-03DA-41BD-AB95-4FBC0D317DE3}"/>
              </a:ext>
            </a:extLst>
          </p:cNvPr>
          <p:cNvSpPr/>
          <p:nvPr/>
        </p:nvSpPr>
        <p:spPr>
          <a:xfrm>
            <a:off x="2389766" y="5788962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29FF8D34-A212-4846-9443-F7BC877350A9}"/>
              </a:ext>
            </a:extLst>
          </p:cNvPr>
          <p:cNvSpPr txBox="1"/>
          <p:nvPr/>
        </p:nvSpPr>
        <p:spPr>
          <a:xfrm>
            <a:off x="2392187" y="5778178"/>
            <a:ext cx="11463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T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  <a:endParaRPr lang="de-DE" sz="2200" dirty="0"/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E3D4D5BA-7BC2-41CA-863E-E5D4FC444900}"/>
              </a:ext>
            </a:extLst>
          </p:cNvPr>
          <p:cNvSpPr txBox="1"/>
          <p:nvPr/>
        </p:nvSpPr>
        <p:spPr>
          <a:xfrm>
            <a:off x="3865189" y="5773594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B2166E61-BA0B-4293-A88E-C4689752FD2A}"/>
              </a:ext>
            </a:extLst>
          </p:cNvPr>
          <p:cNvSpPr/>
          <p:nvPr/>
        </p:nvSpPr>
        <p:spPr>
          <a:xfrm>
            <a:off x="8590666" y="5747530"/>
            <a:ext cx="7780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Tee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CC8B7D1-CF88-47A0-9842-4D3BF0448F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6502" y="4938929"/>
            <a:ext cx="1822045" cy="1213600"/>
          </a:xfrm>
          <a:prstGeom prst="rect">
            <a:avLst/>
          </a:prstGeom>
        </p:spPr>
      </p:pic>
      <p:sp>
        <p:nvSpPr>
          <p:cNvPr id="33" name="Textfeld 36">
            <a:extLst>
              <a:ext uri="{FF2B5EF4-FFF2-40B4-BE49-F238E27FC236}">
                <a16:creationId xmlns:a16="http://schemas.microsoft.com/office/drawing/2014/main" id="{8BB09B7F-A3CB-4D55-AA46-E409752524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VD 10 ee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sind gemeint?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8BA4293-2A74-4381-9014-56C5FA92F191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Punkte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die Lücken für das Wort im Satz!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6FA976A-8855-4606-A552-FABD64939A17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2920799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  <p:bldP spid="17" grpId="0"/>
      <p:bldP spid="21" grpId="0"/>
      <p:bldP spid="24" grpId="0"/>
      <p:bldP spid="25" grpId="0" animBg="1"/>
      <p:bldP spid="26" grpId="0"/>
      <p:bldP spid="27" grpId="0"/>
      <p:bldP spid="28" grpId="0"/>
      <p:bldP spid="29" grpId="0" animBg="1"/>
      <p:bldP spid="30" grpId="0"/>
      <p:bldP spid="31" grpId="0"/>
      <p:bldP spid="32" grpId="0"/>
      <p:bldP spid="51" grpId="0"/>
      <p:bldP spid="53" grpId="0"/>
      <p:bldP spid="54" grpId="0"/>
      <p:bldP spid="55" grpId="0" animBg="1"/>
      <p:bldP spid="56" grpId="0"/>
      <p:bldP spid="57" grpId="0"/>
      <p:bldP spid="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36">
            <a:extLst>
              <a:ext uri="{FF2B5EF4-FFF2-40B4-BE49-F238E27FC236}">
                <a16:creationId xmlns:a16="http://schemas.microsoft.com/office/drawing/2014/main" id="{6BFD88CE-FA49-4538-B260-45C7D6ACE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6478055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Eine kleine, grüne Pflanze mit drei,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manchmal sogar mit vier Blättern war recht eitel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wollte, dass ihr Name schöner aussähe.</a:t>
            </a: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CDA3CC3-0773-48E9-B1F2-E07D6579F87D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68C128EF-D4AC-4C5D-B58B-3A86AC744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2411433"/>
            <a:ext cx="438068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_________mit ___!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37E944C-2145-4738-8BB1-C31039A60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2144" y="2422049"/>
            <a:ext cx="172194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5B8E3B2-1552-447C-9FAA-2069774C51B7}"/>
              </a:ext>
            </a:extLst>
          </p:cNvPr>
          <p:cNvSpPr/>
          <p:nvPr/>
        </p:nvSpPr>
        <p:spPr>
          <a:xfrm>
            <a:off x="556971" y="2996952"/>
            <a:ext cx="8423161" cy="791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„Ich brauche auch ein Extra-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!“, rauschte es ganz laut. „Ich habe soviel Wasser, dass ich zwei Drittel der Erdoberfläche bedecke.“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5BD3D67-59D7-4863-9853-C5F9C4D6E6EA}"/>
              </a:ext>
            </a:extLst>
          </p:cNvPr>
          <p:cNvSpPr/>
          <p:nvPr/>
        </p:nvSpPr>
        <p:spPr>
          <a:xfrm>
            <a:off x="252661" y="3118168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13F54C2A-C868-4581-BEDE-1520D7516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3929473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9567629C-64E8-48B1-B9BF-DF6EB5863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2545" y="4021659"/>
            <a:ext cx="201529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_________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2F7CD29A-5101-45F8-902B-3EDDE9AD58BD}"/>
              </a:ext>
            </a:extLst>
          </p:cNvPr>
          <p:cNvSpPr/>
          <p:nvPr/>
        </p:nvSpPr>
        <p:spPr>
          <a:xfrm>
            <a:off x="552191" y="4579799"/>
            <a:ext cx="8868032" cy="1153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Sofort rauschte es noch einmal, allerdings deutlich leiser. „Wie  sollen sich die Schüler einmal merken, dass Meer mit zwei, ich aber, mit auch sehr vielem Wasser, nur mit einem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geschrieben werde.“</a:t>
            </a: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2368E16C-275E-4DA2-936B-CCA69B910C9C}"/>
              </a:ext>
            </a:extLst>
          </p:cNvPr>
          <p:cNvSpPr/>
          <p:nvPr/>
        </p:nvSpPr>
        <p:spPr>
          <a:xfrm>
            <a:off x="247881" y="4725144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53" name="Textfeld 36">
            <a:extLst>
              <a:ext uri="{FF2B5EF4-FFF2-40B4-BE49-F238E27FC236}">
                <a16:creationId xmlns:a16="http://schemas.microsoft.com/office/drawing/2014/main" id="{D8AB148E-A5BF-43E2-8235-6585ABBAF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190" y="5827745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54" name="Textfeld 36">
            <a:extLst>
              <a:ext uri="{FF2B5EF4-FFF2-40B4-BE49-F238E27FC236}">
                <a16:creationId xmlns:a16="http://schemas.microsoft.com/office/drawing/2014/main" id="{B5E001D5-3BA7-4573-BE32-9174D40C9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8168" y="5847731"/>
            <a:ext cx="186942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________</a:t>
            </a: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F597203F-CAAA-4416-B038-206E46785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2602" y="1124744"/>
            <a:ext cx="2512319" cy="1671834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B4C7E9CC-9655-4446-88DB-EF931BCDC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0223" y="2738489"/>
            <a:ext cx="2191807" cy="2019901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14CA8EF5-6A39-435F-AA52-97B0262134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32712" y="4744854"/>
            <a:ext cx="2399179" cy="1610408"/>
          </a:xfrm>
          <a:prstGeom prst="rect">
            <a:avLst/>
          </a:prstGeom>
        </p:spPr>
      </p:pic>
      <p:sp>
        <p:nvSpPr>
          <p:cNvPr id="39" name="Rechteck 38">
            <a:extLst>
              <a:ext uri="{FF2B5EF4-FFF2-40B4-BE49-F238E27FC236}">
                <a16:creationId xmlns:a16="http://schemas.microsoft.com/office/drawing/2014/main" id="{806984A9-C9B5-4716-B063-0CF1DDFB4B31}"/>
              </a:ext>
            </a:extLst>
          </p:cNvPr>
          <p:cNvSpPr/>
          <p:nvPr/>
        </p:nvSpPr>
        <p:spPr>
          <a:xfrm>
            <a:off x="10268424" y="3847503"/>
            <a:ext cx="6799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See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0" name="Textfeld 36">
            <a:extLst>
              <a:ext uri="{FF2B5EF4-FFF2-40B4-BE49-F238E27FC236}">
                <a16:creationId xmlns:a16="http://schemas.microsoft.com/office/drawing/2014/main" id="{75AA3BCB-8F2F-4A91-9B75-327E7AC1E7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VD 10 ee – Wörter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3DF4A88A-AC75-46F8-B325-8D5DD906CE7D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1BEE995-E4AA-40C4-B178-B35DE8C9B0FB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7</a:t>
            </a:r>
          </a:p>
        </p:txBody>
      </p:sp>
    </p:spTree>
    <p:extLst>
      <p:ext uri="{BB962C8B-B14F-4D97-AF65-F5344CB8AC3E}">
        <p14:creationId xmlns:p14="http://schemas.microsoft.com/office/powerpoint/2010/main" val="3876541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36">
            <a:extLst>
              <a:ext uri="{FF2B5EF4-FFF2-40B4-BE49-F238E27FC236}">
                <a16:creationId xmlns:a16="http://schemas.microsoft.com/office/drawing/2014/main" id="{6BFD88CE-FA49-4538-B260-45C7D6ACE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6478055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Eine kleine, grüne Pflanze mit drei,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manchmal sogar mit vier Blättern war recht eitel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wollte, dass ihr Name schöner aussähe.</a:t>
            </a: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CDA3CC3-0773-48E9-B1F2-E07D6579F87D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68C128EF-D4AC-4C5D-B58B-3A86AC744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2411433"/>
            <a:ext cx="438068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_________mit ___!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37E944C-2145-4738-8BB1-C31039A60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2144" y="2422049"/>
            <a:ext cx="172194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5B8E3B2-1552-447C-9FAA-2069774C51B7}"/>
              </a:ext>
            </a:extLst>
          </p:cNvPr>
          <p:cNvSpPr/>
          <p:nvPr/>
        </p:nvSpPr>
        <p:spPr>
          <a:xfrm>
            <a:off x="556971" y="2996952"/>
            <a:ext cx="8423161" cy="791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„Ich brauche auch ein Extra-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!“, rauschte es ganz laut. „Ich habe soviel Wasser, dass ich zwei Drittel der Erdoberfläche bedecke.“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5BD3D67-59D7-4863-9853-C5F9C4D6E6EA}"/>
              </a:ext>
            </a:extLst>
          </p:cNvPr>
          <p:cNvSpPr/>
          <p:nvPr/>
        </p:nvSpPr>
        <p:spPr>
          <a:xfrm>
            <a:off x="252661" y="3118168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13F54C2A-C868-4581-BEDE-1520D7516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3929473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9567629C-64E8-48B1-B9BF-DF6EB5863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2545" y="4021659"/>
            <a:ext cx="201529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_________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F32CF2EB-F08B-4079-8751-7938174B551C}"/>
              </a:ext>
            </a:extLst>
          </p:cNvPr>
          <p:cNvSpPr/>
          <p:nvPr/>
        </p:nvSpPr>
        <p:spPr>
          <a:xfrm>
            <a:off x="2425167" y="2358107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81D26CB2-83D4-4540-B895-1A14EF3933D4}"/>
              </a:ext>
            </a:extLst>
          </p:cNvPr>
          <p:cNvSpPr txBox="1"/>
          <p:nvPr/>
        </p:nvSpPr>
        <p:spPr>
          <a:xfrm>
            <a:off x="2427588" y="2347323"/>
            <a:ext cx="133587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Kl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  <a:endParaRPr lang="de-DE" sz="2200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C575482-17ED-4111-8236-E2AE4629C00E}"/>
              </a:ext>
            </a:extLst>
          </p:cNvPr>
          <p:cNvSpPr txBox="1"/>
          <p:nvPr/>
        </p:nvSpPr>
        <p:spPr>
          <a:xfrm>
            <a:off x="4223792" y="2342739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C5718EA3-07BB-4B09-9C81-8668D3357EAC}"/>
              </a:ext>
            </a:extLst>
          </p:cNvPr>
          <p:cNvSpPr/>
          <p:nvPr/>
        </p:nvSpPr>
        <p:spPr>
          <a:xfrm>
            <a:off x="7975456" y="2279207"/>
            <a:ext cx="9252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Klee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4C331BC1-E74F-451D-90BE-20F51AB1F589}"/>
              </a:ext>
            </a:extLst>
          </p:cNvPr>
          <p:cNvSpPr/>
          <p:nvPr/>
        </p:nvSpPr>
        <p:spPr>
          <a:xfrm>
            <a:off x="2394546" y="3876416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1B0C23D7-E535-427F-9B10-709A97B0F126}"/>
              </a:ext>
            </a:extLst>
          </p:cNvPr>
          <p:cNvSpPr txBox="1"/>
          <p:nvPr/>
        </p:nvSpPr>
        <p:spPr>
          <a:xfrm>
            <a:off x="2396967" y="3865632"/>
            <a:ext cx="11463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r</a:t>
            </a:r>
            <a:endParaRPr lang="de-DE" sz="2200" dirty="0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7CC9EB35-1C08-4777-80F8-9354D42940DB}"/>
              </a:ext>
            </a:extLst>
          </p:cNvPr>
          <p:cNvSpPr txBox="1"/>
          <p:nvPr/>
        </p:nvSpPr>
        <p:spPr>
          <a:xfrm>
            <a:off x="3869969" y="3861048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ECE027EB-DE4D-4765-91E5-0864A7222CED}"/>
              </a:ext>
            </a:extLst>
          </p:cNvPr>
          <p:cNvSpPr/>
          <p:nvPr/>
        </p:nvSpPr>
        <p:spPr>
          <a:xfrm>
            <a:off x="8218155" y="3907184"/>
            <a:ext cx="10198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Meer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2F7CD29A-5101-45F8-902B-3EDDE9AD58BD}"/>
              </a:ext>
            </a:extLst>
          </p:cNvPr>
          <p:cNvSpPr/>
          <p:nvPr/>
        </p:nvSpPr>
        <p:spPr>
          <a:xfrm>
            <a:off x="552191" y="4579799"/>
            <a:ext cx="8868032" cy="1153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Sofort rauschte es noch einmal, allerdings deutlich leiser. „Wie  sollen sich die Schüler einmal merken, dass Meer mit zwei, ich aber, mit auch sehr vielem Wasser, nur mit einem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geschrieben werde.“</a:t>
            </a: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2368E16C-275E-4DA2-936B-CCA69B910C9C}"/>
              </a:ext>
            </a:extLst>
          </p:cNvPr>
          <p:cNvSpPr/>
          <p:nvPr/>
        </p:nvSpPr>
        <p:spPr>
          <a:xfrm>
            <a:off x="247881" y="4725144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53" name="Textfeld 36">
            <a:extLst>
              <a:ext uri="{FF2B5EF4-FFF2-40B4-BE49-F238E27FC236}">
                <a16:creationId xmlns:a16="http://schemas.microsoft.com/office/drawing/2014/main" id="{D8AB148E-A5BF-43E2-8235-6585ABBAF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190" y="5827745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54" name="Textfeld 36">
            <a:extLst>
              <a:ext uri="{FF2B5EF4-FFF2-40B4-BE49-F238E27FC236}">
                <a16:creationId xmlns:a16="http://schemas.microsoft.com/office/drawing/2014/main" id="{B5E001D5-3BA7-4573-BE32-9174D40C9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8168" y="5847731"/>
            <a:ext cx="186942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________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DC7B319E-03DA-41BD-AB95-4FBC0D317DE3}"/>
              </a:ext>
            </a:extLst>
          </p:cNvPr>
          <p:cNvSpPr/>
          <p:nvPr/>
        </p:nvSpPr>
        <p:spPr>
          <a:xfrm>
            <a:off x="2389766" y="5774688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29FF8D34-A212-4846-9443-F7BC877350A9}"/>
              </a:ext>
            </a:extLst>
          </p:cNvPr>
          <p:cNvSpPr txBox="1"/>
          <p:nvPr/>
        </p:nvSpPr>
        <p:spPr>
          <a:xfrm>
            <a:off x="2392187" y="5763904"/>
            <a:ext cx="11463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S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  <a:endParaRPr lang="de-DE" sz="2200" dirty="0"/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E3D4D5BA-7BC2-41CA-863E-E5D4FC444900}"/>
              </a:ext>
            </a:extLst>
          </p:cNvPr>
          <p:cNvSpPr txBox="1"/>
          <p:nvPr/>
        </p:nvSpPr>
        <p:spPr>
          <a:xfrm>
            <a:off x="3865189" y="5759320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B2166E61-BA0B-4293-A88E-C4689752FD2A}"/>
              </a:ext>
            </a:extLst>
          </p:cNvPr>
          <p:cNvSpPr/>
          <p:nvPr/>
        </p:nvSpPr>
        <p:spPr>
          <a:xfrm>
            <a:off x="8133778" y="5733256"/>
            <a:ext cx="7780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See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F597203F-CAAA-4416-B038-206E46785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2602" y="1124744"/>
            <a:ext cx="2512319" cy="1671834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B4C7E9CC-9655-4446-88DB-EF931BCDC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0223" y="2738489"/>
            <a:ext cx="2191807" cy="2019901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14CA8EF5-6A39-435F-AA52-97B0262134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32712" y="4744854"/>
            <a:ext cx="2399179" cy="1610408"/>
          </a:xfrm>
          <a:prstGeom prst="rect">
            <a:avLst/>
          </a:prstGeom>
        </p:spPr>
      </p:pic>
      <p:sp>
        <p:nvSpPr>
          <p:cNvPr id="39" name="Rechteck 38">
            <a:extLst>
              <a:ext uri="{FF2B5EF4-FFF2-40B4-BE49-F238E27FC236}">
                <a16:creationId xmlns:a16="http://schemas.microsoft.com/office/drawing/2014/main" id="{806984A9-C9B5-4716-B063-0CF1DDFB4B31}"/>
              </a:ext>
            </a:extLst>
          </p:cNvPr>
          <p:cNvSpPr/>
          <p:nvPr/>
        </p:nvSpPr>
        <p:spPr>
          <a:xfrm>
            <a:off x="10268424" y="3847503"/>
            <a:ext cx="6799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See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34" name="Textfeld 36">
            <a:extLst>
              <a:ext uri="{FF2B5EF4-FFF2-40B4-BE49-F238E27FC236}">
                <a16:creationId xmlns:a16="http://schemas.microsoft.com/office/drawing/2014/main" id="{795006F6-E3DB-495D-85F2-B1D014C816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VD 10 ee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ee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sind gemeint?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4B30DC6E-6F8A-4CA1-9447-A3581C7B1EFE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Punkte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die Lücken für das Wort im Satz!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6881A8D-3C78-4343-9AD8-6811A8C94DAB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8</a:t>
            </a:r>
          </a:p>
        </p:txBody>
      </p:sp>
    </p:spTree>
    <p:extLst>
      <p:ext uri="{BB962C8B-B14F-4D97-AF65-F5344CB8AC3E}">
        <p14:creationId xmlns:p14="http://schemas.microsoft.com/office/powerpoint/2010/main" val="424023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  <p:bldP spid="17" grpId="0"/>
      <p:bldP spid="21" grpId="0"/>
      <p:bldP spid="24" grpId="0"/>
      <p:bldP spid="25" grpId="0" animBg="1"/>
      <p:bldP spid="26" grpId="0"/>
      <p:bldP spid="27" grpId="0"/>
      <p:bldP spid="28" grpId="0"/>
      <p:bldP spid="29" grpId="0" animBg="1"/>
      <p:bldP spid="30" grpId="0"/>
      <p:bldP spid="31" grpId="0"/>
      <p:bldP spid="32" grpId="0"/>
      <p:bldP spid="51" grpId="0"/>
      <p:bldP spid="53" grpId="0"/>
      <p:bldP spid="54" grpId="0"/>
      <p:bldP spid="55" grpId="0" animBg="1"/>
      <p:bldP spid="56" grpId="0"/>
      <p:bldP spid="57" grpId="0"/>
      <p:bldP spid="58" grpId="0"/>
      <p:bldP spid="3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36">
            <a:extLst>
              <a:ext uri="{FF2B5EF4-FFF2-40B4-BE49-F238E27FC236}">
                <a16:creationId xmlns:a16="http://schemas.microsoft.com/office/drawing/2014/main" id="{6BFD88CE-FA49-4538-B260-45C7D6ACE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8279831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„Wenn wir vom Himmel fallen, sind wir ganz viele,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deswegen sollten wir auch einen längeren Namen haben.“,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meinten ein paar kleine, kalte, weiße Flocken.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CDA3CC3-0773-48E9-B1F2-E07D6579F87D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68C128EF-D4AC-4C5D-B58B-3A86AC744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2339425"/>
            <a:ext cx="438068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_________mit ___!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37E944C-2145-4738-8BB1-C31039A60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2144" y="2350041"/>
            <a:ext cx="172194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5B8E3B2-1552-447C-9FAA-2069774C51B7}"/>
              </a:ext>
            </a:extLst>
          </p:cNvPr>
          <p:cNvSpPr/>
          <p:nvPr/>
        </p:nvSpPr>
        <p:spPr>
          <a:xfrm>
            <a:off x="556971" y="2862972"/>
            <a:ext cx="11078059" cy="1515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„Wenn die Schüler mich schreiben, dann wäre es gut, wenn ich auch noch ein weiteres e hätte“, meinte ein schlankes, langes und gefährliches Wurfgerät. „Die Schüler denken nämlich an das Heer, das ja auch zwei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hat, denn im Heer hatten die Soldaten mich dabei.“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5BD3D67-59D7-4863-9853-C5F9C4D6E6EA}"/>
              </a:ext>
            </a:extLst>
          </p:cNvPr>
          <p:cNvSpPr/>
          <p:nvPr/>
        </p:nvSpPr>
        <p:spPr>
          <a:xfrm>
            <a:off x="252661" y="3056196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13F54C2A-C868-4581-BEDE-1520D7516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4438273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2F7CD29A-5101-45F8-902B-3EDDE9AD58BD}"/>
              </a:ext>
            </a:extLst>
          </p:cNvPr>
          <p:cNvSpPr/>
          <p:nvPr/>
        </p:nvSpPr>
        <p:spPr>
          <a:xfrm>
            <a:off x="552191" y="4869160"/>
            <a:ext cx="8868032" cy="791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„Ich bin eine klebrige, zähflüssige schwarze Masse. Ein Name, den man schön lang ziehen kenn, würde gut zu mir passen.“</a:t>
            </a: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2368E16C-275E-4DA2-936B-CCA69B910C9C}"/>
              </a:ext>
            </a:extLst>
          </p:cNvPr>
          <p:cNvSpPr/>
          <p:nvPr/>
        </p:nvSpPr>
        <p:spPr>
          <a:xfrm>
            <a:off x="247881" y="5014505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53" name="Textfeld 36">
            <a:extLst>
              <a:ext uri="{FF2B5EF4-FFF2-40B4-BE49-F238E27FC236}">
                <a16:creationId xmlns:a16="http://schemas.microsoft.com/office/drawing/2014/main" id="{D8AB148E-A5BF-43E2-8235-6585ABBAF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190" y="5755737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54" name="Textfeld 36">
            <a:extLst>
              <a:ext uri="{FF2B5EF4-FFF2-40B4-BE49-F238E27FC236}">
                <a16:creationId xmlns:a16="http://schemas.microsoft.com/office/drawing/2014/main" id="{B5E001D5-3BA7-4573-BE32-9174D40C9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8168" y="5775723"/>
            <a:ext cx="186942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________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F2E4BDB0-63F7-42C2-9EC9-09F8A9906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7591" y="1124119"/>
            <a:ext cx="2753790" cy="1688169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05FF4F87-EA52-4E96-983B-78C005C5BD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69923">
            <a:off x="9719008" y="2853919"/>
            <a:ext cx="2548291" cy="188266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8E7E185-31A8-4BE0-A17A-C010AA7E36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4890" y="4869160"/>
            <a:ext cx="2184325" cy="1398354"/>
          </a:xfrm>
          <a:prstGeom prst="rect">
            <a:avLst/>
          </a:prstGeom>
        </p:spPr>
      </p:pic>
      <p:sp>
        <p:nvSpPr>
          <p:cNvPr id="24" name="Textfeld 36">
            <a:extLst>
              <a:ext uri="{FF2B5EF4-FFF2-40B4-BE49-F238E27FC236}">
                <a16:creationId xmlns:a16="http://schemas.microsoft.com/office/drawing/2014/main" id="{9567629C-64E8-48B1-B9BF-DF6EB5863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41528" y="4355444"/>
            <a:ext cx="201689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_________</a:t>
            </a:r>
          </a:p>
        </p:txBody>
      </p:sp>
      <p:sp>
        <p:nvSpPr>
          <p:cNvPr id="19" name="Textfeld 36">
            <a:extLst>
              <a:ext uri="{FF2B5EF4-FFF2-40B4-BE49-F238E27FC236}">
                <a16:creationId xmlns:a16="http://schemas.microsoft.com/office/drawing/2014/main" id="{5E4A10E3-B5C4-4583-A17E-BC9083B30F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VD 10 ee – Wörter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E71BD34C-0453-4791-8DB0-AC214ADC04D6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0F3469D-EDC9-411B-9E20-16A0D590FB16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ee.pptx - Seite 9</a:t>
            </a:r>
          </a:p>
        </p:txBody>
      </p:sp>
    </p:spTree>
    <p:extLst>
      <p:ext uri="{BB962C8B-B14F-4D97-AF65-F5344CB8AC3E}">
        <p14:creationId xmlns:p14="http://schemas.microsoft.com/office/powerpoint/2010/main" val="2402359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3666</Words>
  <Application>Microsoft Office PowerPoint</Application>
  <PresentationFormat>Breitbild</PresentationFormat>
  <Paragraphs>497</Paragraphs>
  <Slides>28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28</vt:i4>
      </vt:variant>
    </vt:vector>
  </HeadingPairs>
  <TitlesOfParts>
    <vt:vector size="39" baseType="lpstr">
      <vt:lpstr>Arial</vt:lpstr>
      <vt:lpstr>Bodoni MT Black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Vokaldehnung 10 ee    Name: _______________________  Klasse: ______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2367</cp:revision>
  <cp:lastPrinted>2021-08-05T07:24:09Z</cp:lastPrinted>
  <dcterms:created xsi:type="dcterms:W3CDTF">2012-08-26T07:44:46Z</dcterms:created>
  <dcterms:modified xsi:type="dcterms:W3CDTF">2021-09-03T06:28:19Z</dcterms:modified>
</cp:coreProperties>
</file>