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9"/>
  </p:notesMasterIdLst>
  <p:sldIdLst>
    <p:sldId id="856" r:id="rId8"/>
    <p:sldId id="797" r:id="rId9"/>
    <p:sldId id="733" r:id="rId10"/>
    <p:sldId id="814" r:id="rId11"/>
    <p:sldId id="799" r:id="rId12"/>
    <p:sldId id="847" r:id="rId13"/>
    <p:sldId id="812" r:id="rId14"/>
    <p:sldId id="822" r:id="rId15"/>
    <p:sldId id="824" r:id="rId16"/>
    <p:sldId id="828" r:id="rId17"/>
    <p:sldId id="636" r:id="rId1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97" autoAdjust="0"/>
    <p:restoredTop sz="93870" autoAdjust="0"/>
  </p:normalViewPr>
  <p:slideViewPr>
    <p:cSldViewPr>
      <p:cViewPr varScale="1">
        <p:scale>
          <a:sx n="54" d="100"/>
          <a:sy n="54" d="100"/>
        </p:scale>
        <p:origin x="46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83D0409-7792-481F-ABB7-375C3CFD158D}"/>
    <pc:docChg chg="custSel delSld modSld sldOrd">
      <pc:chgData name="Siegbert Rudolph" userId="2af4d44886c067cc" providerId="LiveId" clId="{483D0409-7792-481F-ABB7-375C3CFD158D}" dt="2021-08-29T15:49:04.321" v="76" actId="1076"/>
      <pc:docMkLst>
        <pc:docMk/>
      </pc:docMkLst>
      <pc:sldChg chg="addSp modSp mod">
        <pc:chgData name="Siegbert Rudolph" userId="2af4d44886c067cc" providerId="LiveId" clId="{483D0409-7792-481F-ABB7-375C3CFD158D}" dt="2021-08-29T15:49:04.321" v="76" actId="1076"/>
        <pc:sldMkLst>
          <pc:docMk/>
          <pc:sldMk cId="1373295691" sldId="636"/>
        </pc:sldMkLst>
        <pc:spChg chg="mod">
          <ac:chgData name="Siegbert Rudolph" userId="2af4d44886c067cc" providerId="LiveId" clId="{483D0409-7792-481F-ABB7-375C3CFD158D}" dt="2021-08-29T15:49:04.321" v="76" actId="1076"/>
          <ac:spMkLst>
            <pc:docMk/>
            <pc:sldMk cId="1373295691" sldId="636"/>
            <ac:spMk id="2" creationId="{6E0E99F7-D80A-4025-87CF-C2BAEAE5F042}"/>
          </ac:spMkLst>
        </pc:spChg>
        <pc:spChg chg="add mod">
          <ac:chgData name="Siegbert Rudolph" userId="2af4d44886c067cc" providerId="LiveId" clId="{483D0409-7792-481F-ABB7-375C3CFD158D}" dt="2021-08-29T15:43:59.770" v="21"/>
          <ac:spMkLst>
            <pc:docMk/>
            <pc:sldMk cId="1373295691" sldId="636"/>
            <ac:spMk id="15" creationId="{06AF522E-468B-42F8-9A52-2B7B3B4CE172}"/>
          </ac:spMkLst>
        </pc:spChg>
      </pc:sldChg>
      <pc:sldChg chg="del">
        <pc:chgData name="Siegbert Rudolph" userId="2af4d44886c067cc" providerId="LiveId" clId="{483D0409-7792-481F-ABB7-375C3CFD158D}" dt="2021-08-29T06:57:48.032" v="0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483D0409-7792-481F-ABB7-375C3CFD158D}" dt="2021-08-29T15:49:04.305" v="36" actId="1076"/>
        <pc:sldMkLst>
          <pc:docMk/>
          <pc:sldMk cId="3665124742" sldId="733"/>
        </pc:sldMkLst>
        <pc:spChg chg="mod">
          <ac:chgData name="Siegbert Rudolph" userId="2af4d44886c067cc" providerId="LiveId" clId="{483D0409-7792-481F-ABB7-375C3CFD158D}" dt="2021-08-29T15:49:04.305" v="36" actId="1076"/>
          <ac:spMkLst>
            <pc:docMk/>
            <pc:sldMk cId="3665124742" sldId="733"/>
            <ac:spMk id="2" creationId="{CFAEC837-5031-413E-92BC-AE400C789E5A}"/>
          </ac:spMkLst>
        </pc:spChg>
        <pc:spChg chg="add mod">
          <ac:chgData name="Siegbert Rudolph" userId="2af4d44886c067cc" providerId="LiveId" clId="{483D0409-7792-481F-ABB7-375C3CFD158D}" dt="2021-08-29T15:43:38.836" v="13"/>
          <ac:spMkLst>
            <pc:docMk/>
            <pc:sldMk cId="3665124742" sldId="733"/>
            <ac:spMk id="15" creationId="{054113A5-E85C-451A-8362-959EEE4071CE}"/>
          </ac:spMkLst>
        </pc:spChg>
      </pc:sldChg>
      <pc:sldChg chg="del">
        <pc:chgData name="Siegbert Rudolph" userId="2af4d44886c067cc" providerId="LiveId" clId="{483D0409-7792-481F-ABB7-375C3CFD158D}" dt="2021-08-29T06:57:50.797" v="1" actId="47"/>
        <pc:sldMkLst>
          <pc:docMk/>
          <pc:sldMk cId="1892177313" sldId="763"/>
        </pc:sldMkLst>
      </pc:sldChg>
      <pc:sldChg chg="addSp modSp mod">
        <pc:chgData name="Siegbert Rudolph" userId="2af4d44886c067cc" providerId="LiveId" clId="{483D0409-7792-481F-ABB7-375C3CFD158D}" dt="2021-08-29T15:49:04.290" v="31" actId="1076"/>
        <pc:sldMkLst>
          <pc:docMk/>
          <pc:sldMk cId="104600129" sldId="797"/>
        </pc:sldMkLst>
        <pc:spChg chg="mod">
          <ac:chgData name="Siegbert Rudolph" userId="2af4d44886c067cc" providerId="LiveId" clId="{483D0409-7792-481F-ABB7-375C3CFD158D}" dt="2021-08-29T15:49:04.290" v="31" actId="1076"/>
          <ac:spMkLst>
            <pc:docMk/>
            <pc:sldMk cId="104600129" sldId="797"/>
            <ac:spMk id="2" creationId="{14890938-07DE-4E76-9084-5728FA67E2AE}"/>
          </ac:spMkLst>
        </pc:spChg>
        <pc:spChg chg="add mod">
          <ac:chgData name="Siegbert Rudolph" userId="2af4d44886c067cc" providerId="LiveId" clId="{483D0409-7792-481F-ABB7-375C3CFD158D}" dt="2021-08-29T15:43:36.362" v="12"/>
          <ac:spMkLst>
            <pc:docMk/>
            <pc:sldMk cId="104600129" sldId="797"/>
            <ac:spMk id="40" creationId="{708174BC-8746-4E3B-8C38-1D276AFC6FF8}"/>
          </ac:spMkLst>
        </pc:spChg>
      </pc:sldChg>
      <pc:sldChg chg="addSp modSp mod">
        <pc:chgData name="Siegbert Rudolph" userId="2af4d44886c067cc" providerId="LiveId" clId="{483D0409-7792-481F-ABB7-375C3CFD158D}" dt="2021-08-29T15:49:04.305" v="46" actId="1076"/>
        <pc:sldMkLst>
          <pc:docMk/>
          <pc:sldMk cId="146570369" sldId="799"/>
        </pc:sldMkLst>
        <pc:spChg chg="mod">
          <ac:chgData name="Siegbert Rudolph" userId="2af4d44886c067cc" providerId="LiveId" clId="{483D0409-7792-481F-ABB7-375C3CFD158D}" dt="2021-08-29T15:49:04.305" v="46" actId="1076"/>
          <ac:spMkLst>
            <pc:docMk/>
            <pc:sldMk cId="146570369" sldId="799"/>
            <ac:spMk id="2" creationId="{F83FCDC9-2A62-4A63-9FDA-ED75C61336E4}"/>
          </ac:spMkLst>
        </pc:spChg>
        <pc:spChg chg="add mod">
          <ac:chgData name="Siegbert Rudolph" userId="2af4d44886c067cc" providerId="LiveId" clId="{483D0409-7792-481F-ABB7-375C3CFD158D}" dt="2021-08-29T15:43:44.258" v="15"/>
          <ac:spMkLst>
            <pc:docMk/>
            <pc:sldMk cId="146570369" sldId="799"/>
            <ac:spMk id="25" creationId="{38D79EC0-3623-4446-90FE-B2FDB2E17931}"/>
          </ac:spMkLst>
        </pc:spChg>
      </pc:sldChg>
      <pc:sldChg chg="del">
        <pc:chgData name="Siegbert Rudolph" userId="2af4d44886c067cc" providerId="LiveId" clId="{483D0409-7792-481F-ABB7-375C3CFD158D}" dt="2021-08-29T06:57:53.046" v="2" actId="47"/>
        <pc:sldMkLst>
          <pc:docMk/>
          <pc:sldMk cId="463639365" sldId="804"/>
        </pc:sldMkLst>
      </pc:sldChg>
      <pc:sldChg chg="del">
        <pc:chgData name="Siegbert Rudolph" userId="2af4d44886c067cc" providerId="LiveId" clId="{483D0409-7792-481F-ABB7-375C3CFD158D}" dt="2021-08-29T06:57:56.748" v="4" actId="47"/>
        <pc:sldMkLst>
          <pc:docMk/>
          <pc:sldMk cId="4032222209" sldId="811"/>
        </pc:sldMkLst>
      </pc:sldChg>
      <pc:sldChg chg="addSp modSp mod">
        <pc:chgData name="Siegbert Rudolph" userId="2af4d44886c067cc" providerId="LiveId" clId="{483D0409-7792-481F-ABB7-375C3CFD158D}" dt="2021-08-29T15:49:04.305" v="56" actId="1076"/>
        <pc:sldMkLst>
          <pc:docMk/>
          <pc:sldMk cId="1748338212" sldId="812"/>
        </pc:sldMkLst>
        <pc:spChg chg="mod">
          <ac:chgData name="Siegbert Rudolph" userId="2af4d44886c067cc" providerId="LiveId" clId="{483D0409-7792-481F-ABB7-375C3CFD158D}" dt="2021-08-29T15:49:04.305" v="56" actId="1076"/>
          <ac:spMkLst>
            <pc:docMk/>
            <pc:sldMk cId="1748338212" sldId="812"/>
            <ac:spMk id="2" creationId="{8DFE20C8-8281-4F09-88C2-78E0EBBB508D}"/>
          </ac:spMkLst>
        </pc:spChg>
        <pc:spChg chg="add mod">
          <ac:chgData name="Siegbert Rudolph" userId="2af4d44886c067cc" providerId="LiveId" clId="{483D0409-7792-481F-ABB7-375C3CFD158D}" dt="2021-08-29T15:43:49.272" v="17"/>
          <ac:spMkLst>
            <pc:docMk/>
            <pc:sldMk cId="1748338212" sldId="812"/>
            <ac:spMk id="8" creationId="{7881CB08-B51C-42B4-B739-9870C55D9315}"/>
          </ac:spMkLst>
        </pc:spChg>
      </pc:sldChg>
      <pc:sldChg chg="del">
        <pc:chgData name="Siegbert Rudolph" userId="2af4d44886c067cc" providerId="LiveId" clId="{483D0409-7792-481F-ABB7-375C3CFD158D}" dt="2021-08-29T06:57:59.732" v="6" actId="47"/>
        <pc:sldMkLst>
          <pc:docMk/>
          <pc:sldMk cId="86419114" sldId="813"/>
        </pc:sldMkLst>
      </pc:sldChg>
      <pc:sldChg chg="addSp modSp mod">
        <pc:chgData name="Siegbert Rudolph" userId="2af4d44886c067cc" providerId="LiveId" clId="{483D0409-7792-481F-ABB7-375C3CFD158D}" dt="2021-08-29T15:49:04.305" v="41" actId="1076"/>
        <pc:sldMkLst>
          <pc:docMk/>
          <pc:sldMk cId="64599177" sldId="814"/>
        </pc:sldMkLst>
        <pc:spChg chg="mod">
          <ac:chgData name="Siegbert Rudolph" userId="2af4d44886c067cc" providerId="LiveId" clId="{483D0409-7792-481F-ABB7-375C3CFD158D}" dt="2021-08-29T15:49:04.305" v="41" actId="1076"/>
          <ac:spMkLst>
            <pc:docMk/>
            <pc:sldMk cId="64599177" sldId="814"/>
            <ac:spMk id="2" creationId="{B6DADD01-D335-4FEA-864A-804E33C90DC2}"/>
          </ac:spMkLst>
        </pc:spChg>
        <pc:spChg chg="add mod">
          <ac:chgData name="Siegbert Rudolph" userId="2af4d44886c067cc" providerId="LiveId" clId="{483D0409-7792-481F-ABB7-375C3CFD158D}" dt="2021-08-29T15:43:41.414" v="14"/>
          <ac:spMkLst>
            <pc:docMk/>
            <pc:sldMk cId="64599177" sldId="814"/>
            <ac:spMk id="10" creationId="{3D8BE40E-55A8-4F40-A5D5-E1A5BB646CF1}"/>
          </ac:spMkLst>
        </pc:spChg>
      </pc:sldChg>
      <pc:sldChg chg="addSp modSp mod">
        <pc:chgData name="Siegbert Rudolph" userId="2af4d44886c067cc" providerId="LiveId" clId="{483D0409-7792-481F-ABB7-375C3CFD158D}" dt="2021-08-29T15:49:04.321" v="61" actId="1076"/>
        <pc:sldMkLst>
          <pc:docMk/>
          <pc:sldMk cId="1015363315" sldId="822"/>
        </pc:sldMkLst>
        <pc:spChg chg="mod">
          <ac:chgData name="Siegbert Rudolph" userId="2af4d44886c067cc" providerId="LiveId" clId="{483D0409-7792-481F-ABB7-375C3CFD158D}" dt="2021-08-29T15:49:04.321" v="61" actId="1076"/>
          <ac:spMkLst>
            <pc:docMk/>
            <pc:sldMk cId="1015363315" sldId="822"/>
            <ac:spMk id="2" creationId="{086BE882-D9B4-471E-9078-30D7BCC80C87}"/>
          </ac:spMkLst>
        </pc:spChg>
        <pc:spChg chg="add mod">
          <ac:chgData name="Siegbert Rudolph" userId="2af4d44886c067cc" providerId="LiveId" clId="{483D0409-7792-481F-ABB7-375C3CFD158D}" dt="2021-08-29T15:43:51.428" v="18"/>
          <ac:spMkLst>
            <pc:docMk/>
            <pc:sldMk cId="1015363315" sldId="822"/>
            <ac:spMk id="11" creationId="{9BEA8E7D-8FA0-42C1-BDC3-0F2A87D9B0C7}"/>
          </ac:spMkLst>
        </pc:spChg>
      </pc:sldChg>
      <pc:sldChg chg="del">
        <pc:chgData name="Siegbert Rudolph" userId="2af4d44886c067cc" providerId="LiveId" clId="{483D0409-7792-481F-ABB7-375C3CFD158D}" dt="2021-08-29T06:58:01.029" v="7" actId="47"/>
        <pc:sldMkLst>
          <pc:docMk/>
          <pc:sldMk cId="457747282" sldId="823"/>
        </pc:sldMkLst>
      </pc:sldChg>
      <pc:sldChg chg="addSp modSp mod">
        <pc:chgData name="Siegbert Rudolph" userId="2af4d44886c067cc" providerId="LiveId" clId="{483D0409-7792-481F-ABB7-375C3CFD158D}" dt="2021-08-29T15:49:04.321" v="66" actId="1076"/>
        <pc:sldMkLst>
          <pc:docMk/>
          <pc:sldMk cId="1709714721" sldId="824"/>
        </pc:sldMkLst>
        <pc:spChg chg="mod">
          <ac:chgData name="Siegbert Rudolph" userId="2af4d44886c067cc" providerId="LiveId" clId="{483D0409-7792-481F-ABB7-375C3CFD158D}" dt="2021-08-29T15:49:04.321" v="66" actId="1076"/>
          <ac:spMkLst>
            <pc:docMk/>
            <pc:sldMk cId="1709714721" sldId="824"/>
            <ac:spMk id="2" creationId="{419ECCDD-FC47-4E07-A5DD-04671D19388C}"/>
          </ac:spMkLst>
        </pc:spChg>
        <pc:spChg chg="add mod">
          <ac:chgData name="Siegbert Rudolph" userId="2af4d44886c067cc" providerId="LiveId" clId="{483D0409-7792-481F-ABB7-375C3CFD158D}" dt="2021-08-29T15:43:53.599" v="19"/>
          <ac:spMkLst>
            <pc:docMk/>
            <pc:sldMk cId="1709714721" sldId="824"/>
            <ac:spMk id="13" creationId="{CF187921-BEFC-4C4A-A5D3-FC4A519BE41C}"/>
          </ac:spMkLst>
        </pc:spChg>
      </pc:sldChg>
      <pc:sldChg chg="del">
        <pc:chgData name="Siegbert Rudolph" userId="2af4d44886c067cc" providerId="LiveId" clId="{483D0409-7792-481F-ABB7-375C3CFD158D}" dt="2021-08-29T06:58:03.028" v="8" actId="47"/>
        <pc:sldMkLst>
          <pc:docMk/>
          <pc:sldMk cId="1759709479" sldId="825"/>
        </pc:sldMkLst>
      </pc:sldChg>
      <pc:sldChg chg="addSp modSp mod">
        <pc:chgData name="Siegbert Rudolph" userId="2af4d44886c067cc" providerId="LiveId" clId="{483D0409-7792-481F-ABB7-375C3CFD158D}" dt="2021-08-29T15:49:04.321" v="71" actId="1076"/>
        <pc:sldMkLst>
          <pc:docMk/>
          <pc:sldMk cId="3246952331" sldId="828"/>
        </pc:sldMkLst>
        <pc:spChg chg="mod">
          <ac:chgData name="Siegbert Rudolph" userId="2af4d44886c067cc" providerId="LiveId" clId="{483D0409-7792-481F-ABB7-375C3CFD158D}" dt="2021-08-29T15:49:04.321" v="71" actId="1076"/>
          <ac:spMkLst>
            <pc:docMk/>
            <pc:sldMk cId="3246952331" sldId="828"/>
            <ac:spMk id="2" creationId="{58EF95B5-0924-423B-9D94-1D1A5DD33D05}"/>
          </ac:spMkLst>
        </pc:spChg>
        <pc:spChg chg="add mod">
          <ac:chgData name="Siegbert Rudolph" userId="2af4d44886c067cc" providerId="LiveId" clId="{483D0409-7792-481F-ABB7-375C3CFD158D}" dt="2021-08-29T15:43:56.318" v="20"/>
          <ac:spMkLst>
            <pc:docMk/>
            <pc:sldMk cId="3246952331" sldId="828"/>
            <ac:spMk id="19" creationId="{2F5F1FB3-5B80-469A-A144-EEEF070A3C6B}"/>
          </ac:spMkLst>
        </pc:spChg>
      </pc:sldChg>
      <pc:sldChg chg="del">
        <pc:chgData name="Siegbert Rudolph" userId="2af4d44886c067cc" providerId="LiveId" clId="{483D0409-7792-481F-ABB7-375C3CFD158D}" dt="2021-08-29T06:58:04.637" v="9" actId="47"/>
        <pc:sldMkLst>
          <pc:docMk/>
          <pc:sldMk cId="3155113374" sldId="829"/>
        </pc:sldMkLst>
      </pc:sldChg>
      <pc:sldChg chg="del">
        <pc:chgData name="Siegbert Rudolph" userId="2af4d44886c067cc" providerId="LiveId" clId="{483D0409-7792-481F-ABB7-375C3CFD158D}" dt="2021-08-29T06:57:58.357" v="5" actId="47"/>
        <pc:sldMkLst>
          <pc:docMk/>
          <pc:sldMk cId="3264654665" sldId="846"/>
        </pc:sldMkLst>
      </pc:sldChg>
      <pc:sldChg chg="addSp modSp mod">
        <pc:chgData name="Siegbert Rudolph" userId="2af4d44886c067cc" providerId="LiveId" clId="{483D0409-7792-481F-ABB7-375C3CFD158D}" dt="2021-08-29T15:49:04.305" v="51" actId="1076"/>
        <pc:sldMkLst>
          <pc:docMk/>
          <pc:sldMk cId="638858467" sldId="847"/>
        </pc:sldMkLst>
        <pc:spChg chg="mod">
          <ac:chgData name="Siegbert Rudolph" userId="2af4d44886c067cc" providerId="LiveId" clId="{483D0409-7792-481F-ABB7-375C3CFD158D}" dt="2021-08-29T15:49:04.305" v="51" actId="1076"/>
          <ac:spMkLst>
            <pc:docMk/>
            <pc:sldMk cId="638858467" sldId="847"/>
            <ac:spMk id="2" creationId="{8F2BC4F7-0291-4436-A499-878925DE8D0B}"/>
          </ac:spMkLst>
        </pc:spChg>
        <pc:spChg chg="add mod">
          <ac:chgData name="Siegbert Rudolph" userId="2af4d44886c067cc" providerId="LiveId" clId="{483D0409-7792-481F-ABB7-375C3CFD158D}" dt="2021-08-29T15:43:46.304" v="16"/>
          <ac:spMkLst>
            <pc:docMk/>
            <pc:sldMk cId="638858467" sldId="847"/>
            <ac:spMk id="46" creationId="{501BA3DD-48D6-446A-B40B-D99642A9AF6C}"/>
          </ac:spMkLst>
        </pc:spChg>
      </pc:sldChg>
      <pc:sldChg chg="modSp mod ord">
        <pc:chgData name="Siegbert Rudolph" userId="2af4d44886c067cc" providerId="LiveId" clId="{483D0409-7792-481F-ABB7-375C3CFD158D}" dt="2021-08-29T15:49:04.290" v="26" actId="1076"/>
        <pc:sldMkLst>
          <pc:docMk/>
          <pc:sldMk cId="3675874556" sldId="856"/>
        </pc:sldMkLst>
        <pc:spChg chg="mod">
          <ac:chgData name="Siegbert Rudolph" userId="2af4d44886c067cc" providerId="LiveId" clId="{483D0409-7792-481F-ABB7-375C3CFD158D}" dt="2021-08-29T15:49:04.290" v="26" actId="1076"/>
          <ac:spMkLst>
            <pc:docMk/>
            <pc:sldMk cId="3675874556" sldId="856"/>
            <ac:spMk id="2" creationId="{E2D84353-EDAC-4396-9059-24F5625DB726}"/>
          </ac:spMkLst>
        </pc:spChg>
      </pc:sldChg>
      <pc:sldChg chg="del">
        <pc:chgData name="Siegbert Rudolph" userId="2af4d44886c067cc" providerId="LiveId" clId="{483D0409-7792-481F-ABB7-375C3CFD158D}" dt="2021-08-29T06:57:54.483" v="3" actId="47"/>
        <pc:sldMkLst>
          <pc:docMk/>
          <pc:sldMk cId="2921855589" sldId="8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585C5A-CF17-4A8C-BBC6-E4DEAF45D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95F7151-016D-4488-B71A-59A1FD3A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05 oh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0D1DC84-714A-4DAD-AC33-7EAC1CEC09A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2D84353-EDAC-4396-9059-24F5625DB726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675874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2C732226-D814-449F-B751-A0832ACD8B6B}"/>
              </a:ext>
            </a:extLst>
          </p:cNvPr>
          <p:cNvSpPr txBox="1"/>
          <p:nvPr/>
        </p:nvSpPr>
        <p:spPr>
          <a:xfrm>
            <a:off x="1761750" y="2763329"/>
            <a:ext cx="1334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5E842E3-54C9-42CF-B9C4-3BA351050287}"/>
              </a:ext>
            </a:extLst>
          </p:cNvPr>
          <p:cNvSpPr txBox="1"/>
          <p:nvPr/>
        </p:nvSpPr>
        <p:spPr>
          <a:xfrm>
            <a:off x="3335325" y="2763329"/>
            <a:ext cx="1176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20F56B6-1159-44F8-9F2B-F9BBA018A288}"/>
              </a:ext>
            </a:extLst>
          </p:cNvPr>
          <p:cNvSpPr txBox="1"/>
          <p:nvPr/>
        </p:nvSpPr>
        <p:spPr>
          <a:xfrm>
            <a:off x="5606701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7B7A549-65EF-49BA-A3E9-11EB24B5AC30}"/>
              </a:ext>
            </a:extLst>
          </p:cNvPr>
          <p:cNvSpPr txBox="1"/>
          <p:nvPr/>
        </p:nvSpPr>
        <p:spPr>
          <a:xfrm>
            <a:off x="7303347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482900-37CB-4C8E-A28A-117FC4E1BCE6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kann den ___________  nicht mehr  ____________.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5212FAE-9310-46BE-8F19-F0E38413EAF3}"/>
              </a:ext>
            </a:extLst>
          </p:cNvPr>
          <p:cNvSpPr txBox="1"/>
          <p:nvPr/>
        </p:nvSpPr>
        <p:spPr>
          <a:xfrm>
            <a:off x="2344714" y="4293096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F70F734-C858-4049-B0DC-02B3E5BCAE81}"/>
              </a:ext>
            </a:extLst>
          </p:cNvPr>
          <p:cNvSpPr txBox="1"/>
          <p:nvPr/>
        </p:nvSpPr>
        <p:spPr>
          <a:xfrm>
            <a:off x="6043191" y="4293096"/>
            <a:ext cx="24290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BE8D4574-15A0-478C-8A10-17F52DDFD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80B4789-C053-4352-B3CA-0AA5068E35B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F5F1FB3-5B80-469A-A144-EEEF070A3C6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EF95B5-0924-423B-9D94-1D1A5DD33D05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0335" y="2276872"/>
            <a:ext cx="5891356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Oho,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schon Schluss mit dem oh!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F0BA166A-1754-4483-B8EE-54958755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Vokaldehnung 05 oh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7A37DDF-BC89-46D3-9EA9-D3B2800FB48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6AF522E-468B-42F8-9A52-2B7B3B4CE17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E0E99F7-D80A-4025-87CF-C2BAEAE5F042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1F3DC075-1004-4C88-B9BE-4CBA6D193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65" y="1468934"/>
            <a:ext cx="1079581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weiß ______, eine ________ ist ______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in der _______ _________ Gefahren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C4688A9-79FA-4C70-9AF4-42BE4057E227}"/>
              </a:ext>
            </a:extLst>
          </p:cNvPr>
          <p:cNvSpPr/>
          <p:nvPr/>
        </p:nvSpPr>
        <p:spPr>
          <a:xfrm>
            <a:off x="556971" y="4144598"/>
            <a:ext cx="10147540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________ kann man ________. Unsere Vorfahren __________ in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8379381-5D4D-490D-A3F8-7A7328E4F5BF}"/>
              </a:ext>
            </a:extLst>
          </p:cNvPr>
          <p:cNvSpPr/>
          <p:nvPr/>
        </p:nvSpPr>
        <p:spPr>
          <a:xfrm>
            <a:off x="556970" y="5815658"/>
            <a:ext cx="6187102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   _________ in den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32ECDEC6-A434-493D-B0A4-76BEC0D8827B}"/>
              </a:ext>
            </a:extLst>
          </p:cNvPr>
          <p:cNvSpPr/>
          <p:nvPr/>
        </p:nvSpPr>
        <p:spPr>
          <a:xfrm>
            <a:off x="252661" y="1617882"/>
            <a:ext cx="135599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AB2D6B5B-1DC5-4A31-8183-13A284E4F139}"/>
              </a:ext>
            </a:extLst>
          </p:cNvPr>
          <p:cNvSpPr/>
          <p:nvPr/>
        </p:nvSpPr>
        <p:spPr>
          <a:xfrm>
            <a:off x="252661" y="42631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D65C3CAF-D869-4C4C-ABC0-416FD86BD870}"/>
              </a:ext>
            </a:extLst>
          </p:cNvPr>
          <p:cNvSpPr/>
          <p:nvPr/>
        </p:nvSpPr>
        <p:spPr>
          <a:xfrm>
            <a:off x="252661" y="594928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D9D14D1-1110-49C6-A823-786EB38E740E}"/>
              </a:ext>
            </a:extLst>
          </p:cNvPr>
          <p:cNvSpPr/>
          <p:nvPr/>
        </p:nvSpPr>
        <p:spPr>
          <a:xfrm>
            <a:off x="4423747" y="5296446"/>
            <a:ext cx="1672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Hasen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391A37D-525A-49D2-8258-1952628F2D09}"/>
              </a:ext>
            </a:extLst>
          </p:cNvPr>
          <p:cNvSpPr/>
          <p:nvPr/>
        </p:nvSpPr>
        <p:spPr>
          <a:xfrm>
            <a:off x="9011050" y="1983780"/>
            <a:ext cx="11737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in 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0528634-34AB-497B-A27D-11FD339B88AA}"/>
              </a:ext>
            </a:extLst>
          </p:cNvPr>
          <p:cNvSpPr/>
          <p:nvPr/>
        </p:nvSpPr>
        <p:spPr>
          <a:xfrm>
            <a:off x="9374214" y="5512460"/>
            <a:ext cx="27799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B81C717-CCF9-4103-AF71-98297D06B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65" y="1963830"/>
            <a:ext cx="2496487" cy="159706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3A7799F7-97EE-498F-BB4C-9C1195C2D2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82" y="2156262"/>
            <a:ext cx="1800200" cy="181585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35E9CD4-0A9B-473E-BD3F-5B9ED89DDF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916" y="2596796"/>
            <a:ext cx="1038226" cy="1489973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DF24E0C2-899C-43DF-9162-CBA694338C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4555824"/>
            <a:ext cx="3451052" cy="96521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38C0F922-A699-4FEB-89F9-09DFDA3F29AE}"/>
              </a:ext>
            </a:extLst>
          </p:cNvPr>
          <p:cNvSpPr/>
          <p:nvPr/>
        </p:nvSpPr>
        <p:spPr>
          <a:xfrm>
            <a:off x="3383097" y="2400053"/>
            <a:ext cx="2574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ist eine H</a:t>
            </a:r>
            <a:r>
              <a:rPr lang="de-DE" sz="2200" b="1" dirty="0" err="1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weiß ich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4E5A70AD-7439-4A9F-95E1-F7012FDDE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15" y="3993988"/>
            <a:ext cx="1038226" cy="148997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5D90D157-57C1-4332-AE81-0F760CA44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315" y="1154042"/>
            <a:ext cx="1038763" cy="1491557"/>
          </a:xfrm>
          <a:prstGeom prst="rect">
            <a:avLst/>
          </a:prstGeom>
        </p:spPr>
      </p:pic>
      <p:sp>
        <p:nvSpPr>
          <p:cNvPr id="41" name="Sprechblase: rechteckig mit abgerundeten Ecken 40">
            <a:extLst>
              <a:ext uri="{FF2B5EF4-FFF2-40B4-BE49-F238E27FC236}">
                <a16:creationId xmlns:a16="http://schemas.microsoft.com/office/drawing/2014/main" id="{43A061A4-F474-4292-ADE2-3533FC619025}"/>
              </a:ext>
            </a:extLst>
          </p:cNvPr>
          <p:cNvSpPr/>
          <p:nvPr/>
        </p:nvSpPr>
        <p:spPr>
          <a:xfrm>
            <a:off x="3287926" y="2407077"/>
            <a:ext cx="2808074" cy="804437"/>
          </a:xfrm>
          <a:prstGeom prst="wedgeRoundRectCallout">
            <a:avLst>
              <a:gd name="adj1" fmla="val -83152"/>
              <a:gd name="adj2" fmla="val -1001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4" name="Grafik 63">
            <a:extLst>
              <a:ext uri="{FF2B5EF4-FFF2-40B4-BE49-F238E27FC236}">
                <a16:creationId xmlns:a16="http://schemas.microsoft.com/office/drawing/2014/main" id="{A63F4BE9-FBE2-46C3-AB7F-45D7B4FE1D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465" y="4623209"/>
            <a:ext cx="1524888" cy="1014744"/>
          </a:xfrm>
          <a:prstGeom prst="rect">
            <a:avLst/>
          </a:prstGeom>
        </p:spPr>
      </p:pic>
      <p:sp>
        <p:nvSpPr>
          <p:cNvPr id="22" name="Textfeld 36">
            <a:extLst>
              <a:ext uri="{FF2B5EF4-FFF2-40B4-BE49-F238E27FC236}">
                <a16:creationId xmlns:a16="http://schemas.microsoft.com/office/drawing/2014/main" id="{1E8582C0-6118-42F8-B42F-A398AF9FC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05 oh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399A86B-45F0-43C2-8D1C-2D58EE8F6BF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08174BC-8746-4E3B-8C38-1D276AFC6FF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4890938-07DE-4E76-9084-5728FA67E2AE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4987AE6-276A-46AB-9C22-A99EA2D5A5B0}"/>
              </a:ext>
            </a:extLst>
          </p:cNvPr>
          <p:cNvSpPr/>
          <p:nvPr/>
        </p:nvSpPr>
        <p:spPr>
          <a:xfrm>
            <a:off x="556971" y="5518393"/>
            <a:ext cx="98617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 schaut zum Vater in die _______ und erhält seinen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0F38F2C-1361-460D-9190-A81685CBF7ED}"/>
              </a:ext>
            </a:extLst>
          </p:cNvPr>
          <p:cNvSpPr/>
          <p:nvPr/>
        </p:nvSpPr>
        <p:spPr>
          <a:xfrm>
            <a:off x="252661" y="566238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00697C7-91EC-4DAF-9604-0D1EE76C766B}"/>
              </a:ext>
            </a:extLst>
          </p:cNvPr>
          <p:cNvSpPr/>
          <p:nvPr/>
        </p:nvSpPr>
        <p:spPr>
          <a:xfrm>
            <a:off x="9044646" y="2536448"/>
            <a:ext cx="2885726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und kann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nicht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hören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(ohne h)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weil die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geschützt sind.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3CB738D-8465-43D0-A626-B214C06375EE}"/>
              </a:ext>
            </a:extLst>
          </p:cNvPr>
          <p:cNvSpPr/>
          <p:nvPr/>
        </p:nvSpPr>
        <p:spPr>
          <a:xfrm>
            <a:off x="3491880" y="3955353"/>
            <a:ext cx="1744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für den 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D13A505-D2CB-43A1-9074-338E78CA84FC}"/>
              </a:ext>
            </a:extLst>
          </p:cNvPr>
          <p:cNvSpPr/>
          <p:nvPr/>
        </p:nvSpPr>
        <p:spPr>
          <a:xfrm>
            <a:off x="556971" y="1651679"/>
            <a:ext cx="10795613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-schützern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den _________kann man das _________ der _________ kaum hören.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6FD6F60-C9B4-4524-99EE-4CF0AC880F37}"/>
              </a:ext>
            </a:extLst>
          </p:cNvPr>
          <p:cNvSpPr/>
          <p:nvPr/>
        </p:nvSpPr>
        <p:spPr>
          <a:xfrm>
            <a:off x="252661" y="178888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EC96B7D7-A0FA-4492-A133-E634E3548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523" y="2411318"/>
            <a:ext cx="2317346" cy="277935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5841125B-6F72-43C0-A86D-7B49BAF68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657" y="2874979"/>
            <a:ext cx="1225402" cy="2231329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3FBEE280-9E2B-44FE-A554-3F0ADE4C70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051"/>
          <a:stretch/>
        </p:blipFill>
        <p:spPr>
          <a:xfrm>
            <a:off x="100911" y="2348880"/>
            <a:ext cx="1744998" cy="2928171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7A1878AB-74E1-4D9E-BFFA-9DB9A932E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05 oh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F61FB6B-6C27-4559-A135-E34E2ED673A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54113A5-E85C-451A-8362-959EEE4071C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FAEC837-5031-413E-92BC-AE400C789E5A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3959930A-501F-4717-9B86-7F60867F2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472" y="1116462"/>
            <a:ext cx="2436886" cy="500136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5F231F-9E33-4C70-906D-067F4056F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17" y="1494712"/>
            <a:ext cx="2160240" cy="47583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ACB5EA7-F52A-40D8-97C1-0E14D195D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1494712"/>
            <a:ext cx="2160240" cy="4758300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EB1CBCED-D905-4DDF-9B5F-7AAA27123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05 oh – Grundwortschatz und weitere Wörter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250D478-7318-4406-A654-7697C5223C1B}"/>
              </a:ext>
            </a:extLst>
          </p:cNvPr>
          <p:cNvSpPr txBox="1"/>
          <p:nvPr/>
        </p:nvSpPr>
        <p:spPr>
          <a:xfrm>
            <a:off x="260108" y="404664"/>
            <a:ext cx="10228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hast du dir gemerkt? Schreibe weitere Wörter auf die Zeilen!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D8BE40E-55A8-4F40-A5D5-E1A5BB646CF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DADD01-D335-4FEA-864A-804E33C90DC2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D63FA766-05ED-4D42-B0AB-82E0D03DFB87}"/>
              </a:ext>
            </a:extLst>
          </p:cNvPr>
          <p:cNvSpPr/>
          <p:nvPr/>
        </p:nvSpPr>
        <p:spPr>
          <a:xfrm>
            <a:off x="691179" y="1405342"/>
            <a:ext cx="8199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einem sich drehenden Stift ein Loch in eine feste Masse …..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46BD727-2069-46E5-AB5A-9986CBA7BBC3}"/>
              </a:ext>
            </a:extLst>
          </p:cNvPr>
          <p:cNvSpPr/>
          <p:nvPr/>
        </p:nvSpPr>
        <p:spPr>
          <a:xfrm>
            <a:off x="691179" y="1881178"/>
            <a:ext cx="48878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Unausgefüllter, unterirdischer Raum: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8FCFF106-A31A-4E0D-BC1E-A808C181F8AB}"/>
              </a:ext>
            </a:extLst>
          </p:cNvPr>
          <p:cNvSpPr/>
          <p:nvPr/>
        </p:nvSpPr>
        <p:spPr>
          <a:xfrm>
            <a:off x="691179" y="2376284"/>
            <a:ext cx="23166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leer, nichts drin: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5E2CEC9A-25DF-4ADF-A86B-191A2F0EAAD3}"/>
              </a:ext>
            </a:extLst>
          </p:cNvPr>
          <p:cNvSpPr/>
          <p:nvPr/>
        </p:nvSpPr>
        <p:spPr>
          <a:xfrm>
            <a:off x="691179" y="2853016"/>
            <a:ext cx="25122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Entgelt für Arbeit: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043E2C6-0684-4B31-A4D7-8D892A65588F}"/>
              </a:ext>
            </a:extLst>
          </p:cNvPr>
          <p:cNvSpPr/>
          <p:nvPr/>
        </p:nvSpPr>
        <p:spPr>
          <a:xfrm>
            <a:off x="691179" y="3327279"/>
            <a:ext cx="5702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Danken, vergelten, sich erkenntlich zeigen: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26ECE86-5256-447A-98A2-9DCD40AD047A}"/>
              </a:ext>
            </a:extLst>
          </p:cNvPr>
          <p:cNvSpPr/>
          <p:nvPr/>
        </p:nvSpPr>
        <p:spPr>
          <a:xfrm>
            <a:off x="691179" y="3815628"/>
            <a:ext cx="25506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mit: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5463DB5-A5CE-49D8-8CD0-1A90D28C5665}"/>
              </a:ext>
            </a:extLst>
          </p:cNvPr>
          <p:cNvSpPr/>
          <p:nvPr/>
        </p:nvSpPr>
        <p:spPr>
          <a:xfrm>
            <a:off x="685867" y="4285885"/>
            <a:ext cx="42001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Menschliches Organ zum Hören: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3BAC363-AEBE-4704-9053-763F723120D2}"/>
              </a:ext>
            </a:extLst>
          </p:cNvPr>
          <p:cNvSpPr/>
          <p:nvPr/>
        </p:nvSpPr>
        <p:spPr>
          <a:xfrm>
            <a:off x="683568" y="4781912"/>
            <a:ext cx="32848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Männlicher Nachkomme: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155B6602-28FF-4514-928D-EA06FC01D1A8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FC355BA-828E-47BA-B286-84D0C3C25324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AB4A513E-5ABB-4929-85C1-51E19E7A5D4D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1EF985E6-D058-4B48-9D8B-DDD5A5BE5024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50586599-0D17-4FCB-8361-2C651796ECF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6FAF6AD-82DF-45FF-A30C-62D54C2B855B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FA925540-90C4-4FC8-ACF4-A69C9268B1CD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6B28D6A-40B5-4E55-822A-33C58D630862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3CA4DCD-FA5D-477A-920F-CF2F36BF0E36}"/>
              </a:ext>
            </a:extLst>
          </p:cNvPr>
          <p:cNvSpPr/>
          <p:nvPr/>
        </p:nvSpPr>
        <p:spPr>
          <a:xfrm>
            <a:off x="683568" y="5219154"/>
            <a:ext cx="7093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 Hause sein, leben, seine Behausung haben, hausen: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1DEA998-1E97-4184-A30C-0234C7EA05E7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F52E9953-DAE1-42D1-AC11-89EBBB44F2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18769"/>
          <a:stretch/>
        </p:blipFill>
        <p:spPr>
          <a:xfrm>
            <a:off x="8760296" y="1380981"/>
            <a:ext cx="2351765" cy="4352275"/>
          </a:xfrm>
          <a:prstGeom prst="rect">
            <a:avLst/>
          </a:prstGeom>
        </p:spPr>
      </p:pic>
      <p:sp>
        <p:nvSpPr>
          <p:cNvPr id="23" name="Textfeld 36">
            <a:extLst>
              <a:ext uri="{FF2B5EF4-FFF2-40B4-BE49-F238E27FC236}">
                <a16:creationId xmlns:a16="http://schemas.microsoft.com/office/drawing/2014/main" id="{C893725C-0B19-424C-9971-915483C7E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05 oh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774AB33-A0D4-4D72-B24D-C121C33C831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8D79EC0-3623-4446-90FE-B2FDB2E1793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83FCDC9-2A62-4A63-9FDA-ED75C61336E4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1D2DC037-C062-43AD-ACA3-9FD1561BA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6624555" y="1124744"/>
            <a:ext cx="2351765" cy="4896544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90158C43-4472-4A8D-8FF8-C8C245590D96}"/>
              </a:ext>
            </a:extLst>
          </p:cNvPr>
          <p:cNvSpPr/>
          <p:nvPr/>
        </p:nvSpPr>
        <p:spPr>
          <a:xfrm>
            <a:off x="760888" y="1191447"/>
            <a:ext cx="32848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Unten am Schuh ist die …..</a:t>
            </a:r>
            <a:endParaRPr lang="de-DE" sz="20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682135B-1DFD-4FB8-A2BA-F7B9827165F8}"/>
              </a:ext>
            </a:extLst>
          </p:cNvPr>
          <p:cNvSpPr/>
          <p:nvPr/>
        </p:nvSpPr>
        <p:spPr>
          <a:xfrm>
            <a:off x="760888" y="1667283"/>
            <a:ext cx="4334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Früher heizte man den Ofen mit …..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6593863-F321-4C45-A056-21024E0D97B3}"/>
              </a:ext>
            </a:extLst>
          </p:cNvPr>
          <p:cNvSpPr/>
          <p:nvPr/>
        </p:nvSpPr>
        <p:spPr>
          <a:xfrm>
            <a:off x="760888" y="2162389"/>
            <a:ext cx="1745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Hülsenfrucht:</a:t>
            </a:r>
            <a:endParaRPr lang="de-DE" sz="20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09093EB-E5D3-4450-88B6-9F0DF03E1CB5}"/>
              </a:ext>
            </a:extLst>
          </p:cNvPr>
          <p:cNvSpPr/>
          <p:nvPr/>
        </p:nvSpPr>
        <p:spPr>
          <a:xfrm>
            <a:off x="760888" y="2639121"/>
            <a:ext cx="2935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ungekocht, ungebraten:</a:t>
            </a:r>
            <a:endParaRPr lang="de-DE" sz="20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C5A569C-D26D-4820-A500-E406BED1FE6F}"/>
              </a:ext>
            </a:extLst>
          </p:cNvPr>
          <p:cNvSpPr/>
          <p:nvPr/>
        </p:nvSpPr>
        <p:spPr>
          <a:xfrm>
            <a:off x="760888" y="3113384"/>
            <a:ext cx="5843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Unangenehmes, blutsaugendes kleines Tierchen: </a:t>
            </a:r>
            <a:endParaRPr lang="de-DE" sz="20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8BC5DBF-91DF-4C22-9E5B-8F9175A17FA3}"/>
              </a:ext>
            </a:extLst>
          </p:cNvPr>
          <p:cNvSpPr/>
          <p:nvPr/>
        </p:nvSpPr>
        <p:spPr>
          <a:xfrm>
            <a:off x="760888" y="3601733"/>
            <a:ext cx="4597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Trockene, gelbe Halme des Getreides:</a:t>
            </a:r>
            <a:endParaRPr lang="de-DE" sz="20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90D660-944A-474E-AB70-57E7F4C37B4A}"/>
              </a:ext>
            </a:extLst>
          </p:cNvPr>
          <p:cNvSpPr/>
          <p:nvPr/>
        </p:nvSpPr>
        <p:spPr>
          <a:xfrm>
            <a:off x="755576" y="4071990"/>
            <a:ext cx="3033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 gelaunt, erleichtert:</a:t>
            </a:r>
            <a:endParaRPr lang="de-DE" sz="20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E926A04-8317-4BF6-9678-8B6D3ED2A660}"/>
              </a:ext>
            </a:extLst>
          </p:cNvPr>
          <p:cNvSpPr/>
          <p:nvPr/>
        </p:nvSpPr>
        <p:spPr>
          <a:xfrm>
            <a:off x="323528" y="1231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A893E38-01C3-4E09-87E9-BF0FE4170C31}"/>
              </a:ext>
            </a:extLst>
          </p:cNvPr>
          <p:cNvSpPr/>
          <p:nvPr/>
        </p:nvSpPr>
        <p:spPr>
          <a:xfrm>
            <a:off x="323528" y="17134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C4C177F-3B07-4FF4-A1ED-9E0638462BE9}"/>
              </a:ext>
            </a:extLst>
          </p:cNvPr>
          <p:cNvSpPr/>
          <p:nvPr/>
        </p:nvSpPr>
        <p:spPr>
          <a:xfrm>
            <a:off x="323528" y="21953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3A1473E-D774-417B-9E3E-378155101803}"/>
              </a:ext>
            </a:extLst>
          </p:cNvPr>
          <p:cNvSpPr/>
          <p:nvPr/>
        </p:nvSpPr>
        <p:spPr>
          <a:xfrm>
            <a:off x="323528" y="26773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C432C6F6-0556-4E2B-9A88-565781D67C76}"/>
              </a:ext>
            </a:extLst>
          </p:cNvPr>
          <p:cNvSpPr/>
          <p:nvPr/>
        </p:nvSpPr>
        <p:spPr>
          <a:xfrm>
            <a:off x="323528" y="3159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B3CDCEF-D3D1-40DC-BB9E-BE478F0B40F0}"/>
              </a:ext>
            </a:extLst>
          </p:cNvPr>
          <p:cNvSpPr/>
          <p:nvPr/>
        </p:nvSpPr>
        <p:spPr>
          <a:xfrm>
            <a:off x="323528" y="36413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79D542D-DFF4-4421-9D45-0B7D47A2538C}"/>
              </a:ext>
            </a:extLst>
          </p:cNvPr>
          <p:cNvSpPr/>
          <p:nvPr/>
        </p:nvSpPr>
        <p:spPr>
          <a:xfrm>
            <a:off x="323528" y="412334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E1DD2F4-C1D4-43BC-9DA8-6E21ED1576B3}"/>
              </a:ext>
            </a:extLst>
          </p:cNvPr>
          <p:cNvSpPr/>
          <p:nvPr/>
        </p:nvSpPr>
        <p:spPr>
          <a:xfrm>
            <a:off x="760888" y="4574857"/>
            <a:ext cx="56412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Hochhäuser dieser Welt werden immer .....</a:t>
            </a:r>
            <a:endParaRPr lang="de-DE" sz="20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4F7F152-824A-49B8-BB6C-18CA4512D853}"/>
              </a:ext>
            </a:extLst>
          </p:cNvPr>
          <p:cNvSpPr/>
          <p:nvPr/>
        </p:nvSpPr>
        <p:spPr>
          <a:xfrm>
            <a:off x="760888" y="5063206"/>
            <a:ext cx="4937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Starkregen ..... Überschwemmungen.</a:t>
            </a:r>
            <a:endParaRPr lang="de-DE" sz="20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8FD804C-A83D-435F-B197-DBF34A807A2F}"/>
              </a:ext>
            </a:extLst>
          </p:cNvPr>
          <p:cNvSpPr/>
          <p:nvPr/>
        </p:nvSpPr>
        <p:spPr>
          <a:xfrm>
            <a:off x="755576" y="5533463"/>
            <a:ext cx="3650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Adler kreist in großer .....</a:t>
            </a:r>
            <a:endParaRPr lang="de-DE" sz="20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C0A901C-D771-4C9D-B691-30E4B1DE9B1D}"/>
              </a:ext>
            </a:extLst>
          </p:cNvPr>
          <p:cNvSpPr/>
          <p:nvPr/>
        </p:nvSpPr>
        <p:spPr>
          <a:xfrm>
            <a:off x="323528" y="462083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042196B-2473-4254-AEC9-ACD62F0942EA}"/>
              </a:ext>
            </a:extLst>
          </p:cNvPr>
          <p:cNvSpPr/>
          <p:nvPr/>
        </p:nvSpPr>
        <p:spPr>
          <a:xfrm>
            <a:off x="323528" y="51028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6DC79B36-8356-4BF2-A98C-2C6807EF6E91}"/>
              </a:ext>
            </a:extLst>
          </p:cNvPr>
          <p:cNvSpPr/>
          <p:nvPr/>
        </p:nvSpPr>
        <p:spPr>
          <a:xfrm>
            <a:off x="323528" y="558481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36">
            <a:extLst>
              <a:ext uri="{FF2B5EF4-FFF2-40B4-BE49-F238E27FC236}">
                <a16:creationId xmlns:a16="http://schemas.microsoft.com/office/drawing/2014/main" id="{F528EB86-879A-4EAD-BB06-1C9973A8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05 oh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7EA802A-E70D-481F-8B00-74B19AAE3F5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!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01BA3DD-48D6-446A-B40B-D99642A9AF6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F2BC4F7-0291-4436-A499-878925DE8D0B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9C85B32-A84E-4132-825F-5A1C5093AC6D}"/>
              </a:ext>
            </a:extLst>
          </p:cNvPr>
          <p:cNvSpPr/>
          <p:nvPr/>
        </p:nvSpPr>
        <p:spPr>
          <a:xfrm>
            <a:off x="538029" y="1275648"/>
            <a:ext cx="8434968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 elektrischen Borer bohrt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Anstrengung.</a:t>
            </a:r>
            <a:endParaRPr kumimoji="0" lang="de-DE" sz="22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Manche Menschen  haben Ringe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Orläppchen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Steinzeitmama sagt: „Mein Son wohnt nicht mehr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unserer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Höle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wont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alleine.“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guten Lohn wurde die Arbeit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belont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hol und führt zu einer Höhle.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sind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wir keine Flöhe haben. 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D3AC2F7F-2105-44FE-BD6A-DE841AB0C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05 oh – Du bist der Lehrer, korrigiere die Fehler!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1DFA868-32B9-4743-A657-3423DFFA2BA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881CB08-B51C-42B4-B739-9870C55D931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FE20C8-8281-4F09-88C2-78E0EBBB508D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17B9B07B-4ECA-430A-993C-EFE59341F729}"/>
              </a:ext>
            </a:extLst>
          </p:cNvPr>
          <p:cNvSpPr txBox="1"/>
          <p:nvPr/>
        </p:nvSpPr>
        <p:spPr>
          <a:xfrm>
            <a:off x="3431704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E5BAB5A-961F-49D9-BAEB-E9F426379080}"/>
              </a:ext>
            </a:extLst>
          </p:cNvPr>
          <p:cNvSpPr txBox="1"/>
          <p:nvPr/>
        </p:nvSpPr>
        <p:spPr>
          <a:xfrm>
            <a:off x="4795276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6D2FED2-B809-4CE5-B0D8-9181B95DF585}"/>
              </a:ext>
            </a:extLst>
          </p:cNvPr>
          <p:cNvSpPr txBox="1"/>
          <p:nvPr/>
        </p:nvSpPr>
        <p:spPr>
          <a:xfrm>
            <a:off x="3739243" y="4378752"/>
            <a:ext cx="17786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F77452-F4AC-42CF-A2E1-C9EF97570865}"/>
              </a:ext>
            </a:extLst>
          </p:cNvPr>
          <p:cNvSpPr txBox="1"/>
          <p:nvPr/>
        </p:nvSpPr>
        <p:spPr>
          <a:xfrm>
            <a:off x="6908260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2261DDD-83BB-4A28-ADB5-662C79E309AC}"/>
              </a:ext>
            </a:extLst>
          </p:cNvPr>
          <p:cNvSpPr txBox="1"/>
          <p:nvPr/>
        </p:nvSpPr>
        <p:spPr>
          <a:xfrm>
            <a:off x="832366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BE66858-52E0-425A-8147-A1022D0CC5B4}"/>
              </a:ext>
            </a:extLst>
          </p:cNvPr>
          <p:cNvSpPr txBox="1"/>
          <p:nvPr/>
        </p:nvSpPr>
        <p:spPr>
          <a:xfrm>
            <a:off x="6498567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24778B-C1BC-45FF-A374-1501D9C4AC0B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Leben in einer ________  kann zur  ________  werden.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FE42CC2C-596A-4886-B288-3D63AED8B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535C936-5CD6-4A7C-B4DE-79EE74A230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BEA8E7D-8FA0-42C1-BDC3-0F2A87D9B0C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86BE882-D9B4-471E-9078-30D7BCC80C87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AE6F354-DBFF-4272-86BD-523E44BAC729}"/>
              </a:ext>
            </a:extLst>
          </p:cNvPr>
          <p:cNvSpPr txBox="1"/>
          <p:nvPr/>
        </p:nvSpPr>
        <p:spPr>
          <a:xfrm>
            <a:off x="5083308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7C45BA3-E14E-45D3-97FA-5BE7F62377A3}"/>
              </a:ext>
            </a:extLst>
          </p:cNvPr>
          <p:cNvSpPr txBox="1"/>
          <p:nvPr/>
        </p:nvSpPr>
        <p:spPr>
          <a:xfrm>
            <a:off x="6344854" y="2924944"/>
            <a:ext cx="1047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62EA662-1BBC-4C64-B4FB-8C3AB42C7CA0}"/>
              </a:ext>
            </a:extLst>
          </p:cNvPr>
          <p:cNvSpPr txBox="1"/>
          <p:nvPr/>
        </p:nvSpPr>
        <p:spPr>
          <a:xfrm>
            <a:off x="7896199" y="2924944"/>
            <a:ext cx="1292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491C22C-0FA1-468F-B3CA-294389938D0B}"/>
              </a:ext>
            </a:extLst>
          </p:cNvPr>
          <p:cNvSpPr txBox="1"/>
          <p:nvPr/>
        </p:nvSpPr>
        <p:spPr>
          <a:xfrm>
            <a:off x="9336360" y="2924944"/>
            <a:ext cx="12961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E195E6E-96CF-4256-9E70-A73927C3F719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Auszubildende musste das _________</a:t>
            </a:r>
            <a:r>
              <a:rPr kumimoji="0" lang="de-DE" altLang="de-DE" sz="2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 Rohr  __________.</a:t>
            </a: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4D40D8D-4822-47A6-AA89-E80B406EB6C6}"/>
              </a:ext>
            </a:extLst>
          </p:cNvPr>
          <p:cNvSpPr txBox="1"/>
          <p:nvPr/>
        </p:nvSpPr>
        <p:spPr>
          <a:xfrm>
            <a:off x="5303912" y="4378752"/>
            <a:ext cx="17786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FA7C23E-1482-48A2-B865-13390649F9A7}"/>
              </a:ext>
            </a:extLst>
          </p:cNvPr>
          <p:cNvSpPr txBox="1"/>
          <p:nvPr/>
        </p:nvSpPr>
        <p:spPr>
          <a:xfrm>
            <a:off x="7320136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1D4A2AF-3035-4B8A-8DD8-6267FD8E5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822" y="1537201"/>
            <a:ext cx="1533577" cy="1267511"/>
          </a:xfrm>
          <a:prstGeom prst="rect">
            <a:avLst/>
          </a:prstGeom>
        </p:spPr>
      </p:pic>
      <p:sp>
        <p:nvSpPr>
          <p:cNvPr id="14" name="Textfeld 36">
            <a:extLst>
              <a:ext uri="{FF2B5EF4-FFF2-40B4-BE49-F238E27FC236}">
                <a16:creationId xmlns:a16="http://schemas.microsoft.com/office/drawing/2014/main" id="{A0CCF908-A39D-4967-9186-3436F1E7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8F340DE-1EFB-4A71-A2F1-C5D70DE7823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F187921-BEFC-4C4A-A5D3-FC4A519BE41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9ECCDD-FC47-4E07-A5DD-04671D19388C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905</Words>
  <Application>Microsoft Office PowerPoint</Application>
  <PresentationFormat>Breitbild</PresentationFormat>
  <Paragraphs>119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05 oh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2285</cp:revision>
  <cp:lastPrinted>2021-07-30T13:09:06Z</cp:lastPrinted>
  <dcterms:created xsi:type="dcterms:W3CDTF">2012-08-26T07:44:46Z</dcterms:created>
  <dcterms:modified xsi:type="dcterms:W3CDTF">2021-08-29T15:49:04Z</dcterms:modified>
</cp:coreProperties>
</file>