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3"/>
  </p:notesMasterIdLst>
  <p:sldIdLst>
    <p:sldId id="696" r:id="rId8"/>
    <p:sldId id="801" r:id="rId9"/>
    <p:sldId id="799" r:id="rId10"/>
    <p:sldId id="802" r:id="rId11"/>
    <p:sldId id="813" r:id="rId12"/>
    <p:sldId id="803" r:id="rId13"/>
    <p:sldId id="814" r:id="rId14"/>
    <p:sldId id="804" r:id="rId15"/>
    <p:sldId id="806" r:id="rId16"/>
    <p:sldId id="805" r:id="rId17"/>
    <p:sldId id="815" r:id="rId18"/>
    <p:sldId id="636" r:id="rId19"/>
    <p:sldId id="797" r:id="rId20"/>
    <p:sldId id="812" r:id="rId21"/>
    <p:sldId id="807" r:id="rId2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3" autoAdjust="0"/>
    <p:restoredTop sz="93870" autoAdjust="0"/>
  </p:normalViewPr>
  <p:slideViewPr>
    <p:cSldViewPr>
      <p:cViewPr varScale="1">
        <p:scale>
          <a:sx n="72" d="100"/>
          <a:sy n="72" d="100"/>
        </p:scale>
        <p:origin x="16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0A86392-B8E5-43A0-A81C-CDEDAB256DAA}"/>
    <pc:docChg chg="undo redo custSel addSld delSld modSld sldOrd">
      <pc:chgData name="Siegbert Rudolph" userId="2af4d44886c067cc" providerId="LiveId" clId="{A0A86392-B8E5-43A0-A81C-CDEDAB256DAA}" dt="2021-09-03T05:27:55.509" v="5072"/>
      <pc:docMkLst>
        <pc:docMk/>
      </pc:docMkLst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855847432" sldId="454"/>
        </pc:sldMkLst>
      </pc:sldChg>
      <pc:sldChg chg="addSp delSp modSp mod">
        <pc:chgData name="Siegbert Rudolph" userId="2af4d44886c067cc" providerId="LiveId" clId="{A0A86392-B8E5-43A0-A81C-CDEDAB256DAA}" dt="2021-08-29T15:48:53.480" v="3881" actId="1076"/>
        <pc:sldMkLst>
          <pc:docMk/>
          <pc:sldMk cId="1373295691" sldId="636"/>
        </pc:sldMkLst>
        <pc:spChg chg="mod">
          <ac:chgData name="Siegbert Rudolph" userId="2af4d44886c067cc" providerId="LiveId" clId="{A0A86392-B8E5-43A0-A81C-CDEDAB256DAA}" dt="2021-08-29T15:48:53.480" v="3881" actId="1076"/>
          <ac:spMkLst>
            <pc:docMk/>
            <pc:sldMk cId="1373295691" sldId="636"/>
            <ac:spMk id="2" creationId="{1B1CD57C-74CA-4CDE-98DE-65AEF4F1046E}"/>
          </ac:spMkLst>
        </pc:spChg>
        <pc:spChg chg="add del mod">
          <ac:chgData name="Siegbert Rudolph" userId="2af4d44886c067cc" providerId="LiveId" clId="{A0A86392-B8E5-43A0-A81C-CDEDAB256DAA}" dt="2021-08-28T14:17:14.055" v="3796" actId="478"/>
          <ac:spMkLst>
            <pc:docMk/>
            <pc:sldMk cId="1373295691" sldId="636"/>
            <ac:spMk id="3" creationId="{5DD23B3E-9AD9-465B-87E4-378D2CC09763}"/>
          </ac:spMkLst>
        </pc:spChg>
        <pc:spChg chg="add mod">
          <ac:chgData name="Siegbert Rudolph" userId="2af4d44886c067cc" providerId="LiveId" clId="{A0A86392-B8E5-43A0-A81C-CDEDAB256DAA}" dt="2021-08-28T14:17:18.162" v="3798" actId="20577"/>
          <ac:spMkLst>
            <pc:docMk/>
            <pc:sldMk cId="1373295691" sldId="636"/>
            <ac:spMk id="13" creationId="{BB4D39D3-B0D7-45A0-B43E-416BFA9CB4A8}"/>
          </ac:spMkLst>
        </pc:spChg>
        <pc:spChg chg="add mod">
          <ac:chgData name="Siegbert Rudolph" userId="2af4d44886c067cc" providerId="LiveId" clId="{A0A86392-B8E5-43A0-A81C-CDEDAB256DAA}" dt="2021-08-28T14:17:34.310" v="3819" actId="207"/>
          <ac:spMkLst>
            <pc:docMk/>
            <pc:sldMk cId="1373295691" sldId="636"/>
            <ac:spMk id="14" creationId="{30B1D9F6-3CAF-4FCE-AB76-C91D14BAB3B2}"/>
          </ac:spMkLst>
        </pc:spChg>
        <pc:spChg chg="del">
          <ac:chgData name="Siegbert Rudolph" userId="2af4d44886c067cc" providerId="LiveId" clId="{A0A86392-B8E5-43A0-A81C-CDEDAB256DAA}" dt="2021-08-28T14:17:13.083" v="3795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A0A86392-B8E5-43A0-A81C-CDEDAB256DAA}" dt="2021-08-29T15:48:53.448" v="3826" actId="1076"/>
        <pc:sldMkLst>
          <pc:docMk/>
          <pc:sldMk cId="0" sldId="696"/>
        </pc:sldMkLst>
        <pc:spChg chg="mod">
          <ac:chgData name="Siegbert Rudolph" userId="2af4d44886c067cc" providerId="LiveId" clId="{A0A86392-B8E5-43A0-A81C-CDEDAB256DAA}" dt="2021-08-29T06:48:45.393" v="3821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A0A86392-B8E5-43A0-A81C-CDEDAB256DAA}" dt="2021-08-29T15:48:53.448" v="3826" actId="1076"/>
          <ac:spMkLst>
            <pc:docMk/>
            <pc:sldMk cId="0" sldId="696"/>
            <ac:spMk id="4" creationId="{625AE506-9EF9-4445-B6F6-B752194ABC94}"/>
          </ac:spMkLst>
        </pc:spChg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491389885" sldId="699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885362581" sldId="700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167128932" sldId="701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724130392" sldId="702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333140359" sldId="703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637415014" sldId="704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906582782" sldId="70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506732549" sldId="714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4277819615" sldId="71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665124742" sldId="733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433967565" sldId="73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880652244" sldId="739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08417318" sldId="740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661081865" sldId="741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159285399" sldId="742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971907634" sldId="74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705739579" sldId="746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901294935" sldId="747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4077330657" sldId="748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659488438" sldId="749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375298696" sldId="761"/>
        </pc:sldMkLst>
      </pc:sldChg>
      <pc:sldChg chg="del">
        <pc:chgData name="Siegbert Rudolph" userId="2af4d44886c067cc" providerId="LiveId" clId="{A0A86392-B8E5-43A0-A81C-CDEDAB256DAA}" dt="2021-08-12T16:15:35.406" v="224" actId="47"/>
        <pc:sldMkLst>
          <pc:docMk/>
          <pc:sldMk cId="1892177313" sldId="763"/>
        </pc:sldMkLst>
      </pc:sldChg>
      <pc:sldChg chg="del">
        <pc:chgData name="Siegbert Rudolph" userId="2af4d44886c067cc" providerId="LiveId" clId="{A0A86392-B8E5-43A0-A81C-CDEDAB256DAA}" dt="2021-08-12T16:10:18.803" v="22" actId="47"/>
        <pc:sldMkLst>
          <pc:docMk/>
          <pc:sldMk cId="3202148630" sldId="764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424095690" sldId="76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809179358" sldId="767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362983909" sldId="768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4276980614" sldId="769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640205492" sldId="770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900466623" sldId="771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076482668" sldId="772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205972009" sldId="773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1662066608" sldId="774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4229496498" sldId="775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170656497" sldId="776"/>
        </pc:sldMkLst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2856829477" sldId="778"/>
        </pc:sldMkLst>
      </pc:sldChg>
      <pc:sldChg chg="modSp mod ord">
        <pc:chgData name="Siegbert Rudolph" userId="2af4d44886c067cc" providerId="LiveId" clId="{A0A86392-B8E5-43A0-A81C-CDEDAB256DAA}" dt="2021-08-29T15:48:53.480" v="3886" actId="1076"/>
        <pc:sldMkLst>
          <pc:docMk/>
          <pc:sldMk cId="555502012" sldId="797"/>
        </pc:sldMkLst>
        <pc:spChg chg="mod">
          <ac:chgData name="Siegbert Rudolph" userId="2af4d44886c067cc" providerId="LiveId" clId="{A0A86392-B8E5-43A0-A81C-CDEDAB256DAA}" dt="2021-08-29T15:48:53.480" v="3886" actId="1076"/>
          <ac:spMkLst>
            <pc:docMk/>
            <pc:sldMk cId="555502012" sldId="797"/>
            <ac:spMk id="2" creationId="{24CD4C88-39C9-4CFE-91BF-862F6CEE0B48}"/>
          </ac:spMkLst>
        </pc:spChg>
        <pc:spChg chg="mod">
          <ac:chgData name="Siegbert Rudolph" userId="2af4d44886c067cc" providerId="LiveId" clId="{A0A86392-B8E5-43A0-A81C-CDEDAB256DAA}" dt="2021-08-21T07:48:15.648" v="3760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A0A86392-B8E5-43A0-A81C-CDEDAB256DAA}" dt="2021-08-12T16:10:14.864" v="21" actId="47"/>
        <pc:sldMkLst>
          <pc:docMk/>
          <pc:sldMk cId="3660303220" sldId="798"/>
        </pc:sldMkLst>
      </pc:sldChg>
      <pc:sldChg chg="addSp delSp modSp mod ord modTransition delAnim modAnim">
        <pc:chgData name="Siegbert Rudolph" userId="2af4d44886c067cc" providerId="LiveId" clId="{A0A86392-B8E5-43A0-A81C-CDEDAB256DAA}" dt="2021-08-31T05:16:01.987" v="3914" actId="20577"/>
        <pc:sldMkLst>
          <pc:docMk/>
          <pc:sldMk cId="875167988" sldId="799"/>
        </pc:sldMkLst>
        <pc:spChg chg="mod">
          <ac:chgData name="Siegbert Rudolph" userId="2af4d44886c067cc" providerId="LiveId" clId="{A0A86392-B8E5-43A0-A81C-CDEDAB256DAA}" dt="2021-08-29T15:48:53.448" v="3836" actId="1076"/>
          <ac:spMkLst>
            <pc:docMk/>
            <pc:sldMk cId="875167988" sldId="799"/>
            <ac:spMk id="2" creationId="{EFB5FA0D-14E0-4F73-ACB4-FDEB1E37F61B}"/>
          </ac:spMkLst>
        </pc:spChg>
        <pc:spChg chg="del mod">
          <ac:chgData name="Siegbert Rudolph" userId="2af4d44886c067cc" providerId="LiveId" clId="{A0A86392-B8E5-43A0-A81C-CDEDAB256DAA}" dt="2021-08-28T14:16:25.935" v="3781" actId="478"/>
          <ac:spMkLst>
            <pc:docMk/>
            <pc:sldMk cId="875167988" sldId="799"/>
            <ac:spMk id="5" creationId="{35ABFAE7-68E0-405C-B9F9-A6C6DFD78628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7" creationId="{E6B478E0-1241-4E39-B36A-67E101AEB61D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8" creationId="{6408613B-C7CC-45E4-A3A1-D14F76CE5C81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9" creationId="{CBF950C3-7453-4DE6-B24D-66B8A49459EC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0" creationId="{AED58594-16C6-4EA7-80B0-9AC17F5C218A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1" creationId="{A618C2D4-62FF-4C08-8098-73955E7C9350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2" creationId="{8BC12ED8-395B-4D88-A053-1E34FE682650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3" creationId="{06E7A417-8404-4ABF-A5EE-DEA2B3B63D1B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4" creationId="{4D396BDA-2A17-42F0-B520-25198FE767F8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5" creationId="{6559CEE4-0B36-4AB4-935E-E82BF46A3DA0}"/>
          </ac:spMkLst>
        </pc:spChg>
        <pc:spChg chg="add mod">
          <ac:chgData name="Siegbert Rudolph" userId="2af4d44886c067cc" providerId="LiveId" clId="{A0A86392-B8E5-43A0-A81C-CDEDAB256DAA}" dt="2021-08-31T05:16:01.987" v="3914" actId="20577"/>
          <ac:spMkLst>
            <pc:docMk/>
            <pc:sldMk cId="875167988" sldId="799"/>
            <ac:spMk id="16" creationId="{DEA28C11-66DA-492F-9ED1-CC3C2D101DBB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7" creationId="{A61AF9BA-0B1F-4818-8851-0F2D0A38227D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8" creationId="{771FB5B7-2232-4BE4-BA89-C0AD23F1FFD5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19" creationId="{24CAEBB3-E162-4631-A0DE-5620E9EB7941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0" creationId="{7E29D701-35D1-4CE8-A607-EE94708C17DF}"/>
          </ac:spMkLst>
        </pc:spChg>
        <pc:spChg chg="add mod">
          <ac:chgData name="Siegbert Rudolph" userId="2af4d44886c067cc" providerId="LiveId" clId="{A0A86392-B8E5-43A0-A81C-CDEDAB256DAA}" dt="2021-08-18T05:26:05.861" v="3223" actId="20577"/>
          <ac:spMkLst>
            <pc:docMk/>
            <pc:sldMk cId="875167988" sldId="799"/>
            <ac:spMk id="21" creationId="{B0BC3E9F-2022-43FA-8A05-EABC3D7F4681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2" creationId="{7A600861-26B4-428A-A8B6-CD16CF086A7A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3" creationId="{1B5DB883-C683-4377-A5E3-9498339A75B4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4" creationId="{71419F0E-0B6D-4DBE-8971-CA1E154EF116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5" creationId="{C2FFF83A-F89F-4080-A220-FE9677BBA9BE}"/>
          </ac:spMkLst>
        </pc:spChg>
        <pc:spChg chg="add mod">
          <ac:chgData name="Siegbert Rudolph" userId="2af4d44886c067cc" providerId="LiveId" clId="{A0A86392-B8E5-43A0-A81C-CDEDAB256DAA}" dt="2021-08-14T05:12:15.384" v="2966" actId="1036"/>
          <ac:spMkLst>
            <pc:docMk/>
            <pc:sldMk cId="875167988" sldId="799"/>
            <ac:spMk id="26" creationId="{BC996E7D-E5B6-46FD-80F1-3288C8AA6020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27" creationId="{1818B841-0926-4EC5-A1EA-B252F0654E72}"/>
          </ac:spMkLst>
        </pc:spChg>
        <pc:spChg chg="add del mod">
          <ac:chgData name="Siegbert Rudolph" userId="2af4d44886c067cc" providerId="LiveId" clId="{A0A86392-B8E5-43A0-A81C-CDEDAB256DAA}" dt="2021-08-14T18:03:47.115" v="3179" actId="21"/>
          <ac:spMkLst>
            <pc:docMk/>
            <pc:sldMk cId="875167988" sldId="799"/>
            <ac:spMk id="27" creationId="{40033DA7-1B37-4993-A6F1-7F04069059C3}"/>
          </ac:spMkLst>
        </pc:spChg>
        <pc:spChg chg="add mod">
          <ac:chgData name="Siegbert Rudolph" userId="2af4d44886c067cc" providerId="LiveId" clId="{A0A86392-B8E5-43A0-A81C-CDEDAB256DAA}" dt="2021-08-28T14:16:27.670" v="3782"/>
          <ac:spMkLst>
            <pc:docMk/>
            <pc:sldMk cId="875167988" sldId="799"/>
            <ac:spMk id="27" creationId="{DDFDA9B9-3183-4C65-A391-F4DA4BB2A284}"/>
          </ac:spMkLst>
        </pc:spChg>
        <pc:spChg chg="add mod">
          <ac:chgData name="Siegbert Rudolph" userId="2af4d44886c067cc" providerId="LiveId" clId="{A0A86392-B8E5-43A0-A81C-CDEDAB256DAA}" dt="2021-08-28T14:16:27.670" v="3782"/>
          <ac:spMkLst>
            <pc:docMk/>
            <pc:sldMk cId="875167988" sldId="799"/>
            <ac:spMk id="28" creationId="{16E10AFD-6CAF-432C-A24E-0EAB6B25ABA3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28" creationId="{65B2BBD7-17A4-433B-A155-C7821BC898FB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29" creationId="{56BD212A-2611-47B8-869B-7645F91E14F6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0" creationId="{0DB151DA-83F1-466B-A899-F5890598DE16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1" creationId="{2B1165FB-8A4F-4352-9C35-746D41305888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2" creationId="{611E010F-DEB9-4017-9E0B-B814008BA6BF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3" creationId="{9978DD19-42B0-4AC8-8057-7BA4812BF056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4" creationId="{420F66EA-894E-416F-B2F4-506ED6F02B4C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5" creationId="{1B366B2E-026E-4B87-989D-D0DC40A24929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6" creationId="{19112D91-FD84-4510-84C4-6BAAB8759959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7" creationId="{440757E7-4B80-4B9E-8BCE-35679EDA5662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8" creationId="{961C8880-AD28-49E0-8D0D-540A26E0A4AD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39" creationId="{F0F794FA-DB4C-4D69-A602-450E24238975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0" creationId="{B7ACECA2-533A-4714-A379-913D8AD92FA3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1" creationId="{F3692411-2A1E-43DE-A3F2-2A7EFD11B2F5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2" creationId="{DB3B85AC-C842-4AA7-8C3C-3AE2042A6AB2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3" creationId="{8B7C1F2A-E47C-4913-AAD1-DC2EF7EE4F0A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4" creationId="{421B64E2-EEE8-4046-AAD0-98A581CC72A4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5" creationId="{31E8B6F6-D610-4EEA-91C6-BB88CA1804E5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6" creationId="{8EA7C44C-B2C2-4112-A789-E508D175BE1B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7" creationId="{A1D80E7B-650E-4BB7-A93D-4EFD69B7576E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8" creationId="{99703224-BE43-4FE3-B750-3E56E09F3554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49" creationId="{4D2B5C1B-68B6-4C5A-A360-9B5EF922B6D4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0" creationId="{32BA785D-1EF4-40AF-BBC8-8F59BC7AE4AB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1" creationId="{0173CCA1-7B39-41BB-B228-A2DBF39AD079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2" creationId="{BCD3A64C-880D-47F9-A6EA-7EBAA2FBF402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3" creationId="{46B63FAB-E8F4-42DC-9323-D82F8C5A81A9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4" creationId="{89B7F8BA-AB0A-48E2-90A6-7ABA8D105D92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5" creationId="{39EB4D9B-364D-4EC9-96CD-41DC14D8EF78}"/>
          </ac:spMkLst>
        </pc:spChg>
        <pc:spChg chg="add del mo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6" creationId="{F735B1CE-DA4C-425F-AC66-59DB8EACDBCD}"/>
          </ac:spMkLst>
        </pc:spChg>
        <pc:spChg chg="add del mod ord">
          <ac:chgData name="Siegbert Rudolph" userId="2af4d44886c067cc" providerId="LiveId" clId="{A0A86392-B8E5-43A0-A81C-CDEDAB256DAA}" dt="2021-08-14T05:11:16.458" v="2938" actId="478"/>
          <ac:spMkLst>
            <pc:docMk/>
            <pc:sldMk cId="875167988" sldId="799"/>
            <ac:spMk id="57" creationId="{A7FA5C70-B57D-49E0-8065-A5963B96490C}"/>
          </ac:spMkLst>
        </pc:spChg>
        <pc:spChg chg="add del mod ord">
          <ac:chgData name="Siegbert Rudolph" userId="2af4d44886c067cc" providerId="LiveId" clId="{A0A86392-B8E5-43A0-A81C-CDEDAB256DAA}" dt="2021-08-14T05:11:19.909" v="2939" actId="478"/>
          <ac:spMkLst>
            <pc:docMk/>
            <pc:sldMk cId="875167988" sldId="799"/>
            <ac:spMk id="58" creationId="{35425CDC-0FB6-4CEA-9025-E3FC8C05EE16}"/>
          </ac:spMkLst>
        </pc:spChg>
        <pc:spChg chg="add del mod or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59" creationId="{A27C2823-B562-4ADC-8BF5-B8ED4A2E470A}"/>
          </ac:spMkLst>
        </pc:spChg>
        <pc:spChg chg="add del mod or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60" creationId="{6892C4E1-EB21-4264-88AC-7A5D7AEFBA42}"/>
          </ac:spMkLst>
        </pc:spChg>
        <pc:spChg chg="add del mod ord">
          <ac:chgData name="Siegbert Rudolph" userId="2af4d44886c067cc" providerId="LiveId" clId="{A0A86392-B8E5-43A0-A81C-CDEDAB256DAA}" dt="2021-08-14T05:03:51.737" v="2433" actId="478"/>
          <ac:spMkLst>
            <pc:docMk/>
            <pc:sldMk cId="875167988" sldId="799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2:04.118" v="2964" actId="1036"/>
          <ac:spMkLst>
            <pc:docMk/>
            <pc:sldMk cId="875167988" sldId="799"/>
            <ac:spMk id="62" creationId="{806B65D2-BA4B-4879-B5ED-22E7E3D6A47E}"/>
          </ac:spMkLst>
        </pc:spChg>
        <pc:spChg chg="add mod">
          <ac:chgData name="Siegbert Rudolph" userId="2af4d44886c067cc" providerId="LiveId" clId="{A0A86392-B8E5-43A0-A81C-CDEDAB256DAA}" dt="2021-08-14T05:12:04.118" v="2964" actId="1036"/>
          <ac:spMkLst>
            <pc:docMk/>
            <pc:sldMk cId="875167988" sldId="799"/>
            <ac:spMk id="63" creationId="{5ECCE1D1-28EA-4FDE-801D-A9E0B2BA5418}"/>
          </ac:spMkLst>
        </pc:spChg>
        <pc:picChg chg="del">
          <ac:chgData name="Siegbert Rudolph" userId="2af4d44886c067cc" providerId="LiveId" clId="{A0A86392-B8E5-43A0-A81C-CDEDAB256DAA}" dt="2021-08-12T16:09:37.092" v="17" actId="478"/>
          <ac:picMkLst>
            <pc:docMk/>
            <pc:sldMk cId="875167988" sldId="799"/>
            <ac:picMk id="2" creationId="{7EC4B7C5-2C56-471A-A80D-D088936287F6}"/>
          </ac:picMkLst>
        </pc:picChg>
        <pc:picChg chg="del">
          <ac:chgData name="Siegbert Rudolph" userId="2af4d44886c067cc" providerId="LiveId" clId="{A0A86392-B8E5-43A0-A81C-CDEDAB256DAA}" dt="2021-08-12T16:09:39.517" v="18" actId="478"/>
          <ac:picMkLst>
            <pc:docMk/>
            <pc:sldMk cId="875167988" sldId="799"/>
            <ac:picMk id="6" creationId="{5945B6A8-2004-43C7-9C79-1953E03C214C}"/>
          </ac:picMkLst>
        </pc:picChg>
      </pc:sldChg>
      <pc:sldChg chg="addSp delSp modSp add del mod setBg">
        <pc:chgData name="Siegbert Rudolph" userId="2af4d44886c067cc" providerId="LiveId" clId="{A0A86392-B8E5-43A0-A81C-CDEDAB256DAA}" dt="2021-08-14T05:04:56.772" v="2550" actId="47"/>
        <pc:sldMkLst>
          <pc:docMk/>
          <pc:sldMk cId="3892347667" sldId="800"/>
        </pc:sldMkLst>
        <pc:spChg chg="mod">
          <ac:chgData name="Siegbert Rudolph" userId="2af4d44886c067cc" providerId="LiveId" clId="{A0A86392-B8E5-43A0-A81C-CDEDAB256DAA}" dt="2021-08-12T16:40:25.094" v="770" actId="20577"/>
          <ac:spMkLst>
            <pc:docMk/>
            <pc:sldMk cId="3892347667" sldId="800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3T10:11:42.481" v="2125"/>
          <ac:picMkLst>
            <pc:docMk/>
            <pc:sldMk cId="3892347667" sldId="800"/>
            <ac:picMk id="6" creationId="{4AFCD2A4-A407-44F8-81E8-436F4FA93861}"/>
          </ac:picMkLst>
        </pc:picChg>
        <pc:picChg chg="del">
          <ac:chgData name="Siegbert Rudolph" userId="2af4d44886c067cc" providerId="LiveId" clId="{A0A86392-B8E5-43A0-A81C-CDEDAB256DAA}" dt="2021-08-13T10:11:41.245" v="2124" actId="478"/>
          <ac:picMkLst>
            <pc:docMk/>
            <pc:sldMk cId="3892347667" sldId="800"/>
            <ac:picMk id="7" creationId="{9FEBC46C-508D-4435-815A-3F574A5E9006}"/>
          </ac:picMkLst>
        </pc:picChg>
      </pc:sldChg>
      <pc:sldChg chg="addSp delSp modSp add mod ord modTransition modAnim">
        <pc:chgData name="Siegbert Rudolph" userId="2af4d44886c067cc" providerId="LiveId" clId="{A0A86392-B8E5-43A0-A81C-CDEDAB256DAA}" dt="2021-09-03T05:25:36.220" v="5062"/>
        <pc:sldMkLst>
          <pc:docMk/>
          <pc:sldMk cId="2617378026" sldId="801"/>
        </pc:sldMkLst>
        <pc:spChg chg="mod">
          <ac:chgData name="Siegbert Rudolph" userId="2af4d44886c067cc" providerId="LiveId" clId="{A0A86392-B8E5-43A0-A81C-CDEDAB256DAA}" dt="2021-08-31T05:50:49.966" v="4137" actId="1076"/>
          <ac:spMkLst>
            <pc:docMk/>
            <pc:sldMk cId="2617378026" sldId="801"/>
            <ac:spMk id="4" creationId="{1BAF4849-63B4-4B3C-9FEC-D8CF77CA7ABA}"/>
          </ac:spMkLst>
        </pc:spChg>
        <pc:spChg chg="del mod">
          <ac:chgData name="Siegbert Rudolph" userId="2af4d44886c067cc" providerId="LiveId" clId="{A0A86392-B8E5-43A0-A81C-CDEDAB256DAA}" dt="2021-08-28T14:14:48.210" v="3767" actId="478"/>
          <ac:spMkLst>
            <pc:docMk/>
            <pc:sldMk cId="2617378026" sldId="801"/>
            <ac:spMk id="5" creationId="{35ABFAE7-68E0-405C-B9F9-A6C6DFD78628}"/>
          </ac:spMkLst>
        </pc:spChg>
        <pc:spChg chg="add del mod">
          <ac:chgData name="Siegbert Rudolph" userId="2af4d44886c067cc" providerId="LiveId" clId="{A0A86392-B8E5-43A0-A81C-CDEDAB256DAA}" dt="2021-08-14T18:05:14.646" v="3194" actId="478"/>
          <ac:spMkLst>
            <pc:docMk/>
            <pc:sldMk cId="2617378026" sldId="801"/>
            <ac:spMk id="6" creationId="{B18AC651-7DCA-4A00-9432-6EA33B44451E}"/>
          </ac:spMkLst>
        </pc:spChg>
        <pc:spChg chg="add mod">
          <ac:chgData name="Siegbert Rudolph" userId="2af4d44886c067cc" providerId="LiveId" clId="{A0A86392-B8E5-43A0-A81C-CDEDAB256DAA}" dt="2021-08-31T05:51:31.972" v="4143" actId="20577"/>
          <ac:spMkLst>
            <pc:docMk/>
            <pc:sldMk cId="2617378026" sldId="801"/>
            <ac:spMk id="7" creationId="{899186A7-C19E-4D80-88AF-122E982D89EB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10" creationId="{CC5B51F3-9094-4839-AFDE-95635C3896BB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11" creationId="{E189D53C-D380-4079-80BB-E4B110FE444C}"/>
          </ac:spMkLst>
        </pc:spChg>
        <pc:spChg chg="add mod">
          <ac:chgData name="Siegbert Rudolph" userId="2af4d44886c067cc" providerId="LiveId" clId="{A0A86392-B8E5-43A0-A81C-CDEDAB256DAA}" dt="2021-08-31T05:51:03.369" v="4139" actId="552"/>
          <ac:spMkLst>
            <pc:docMk/>
            <pc:sldMk cId="2617378026" sldId="801"/>
            <ac:spMk id="12" creationId="{9A9F3D87-E1EA-4495-B5E4-E2E05B17B43C}"/>
          </ac:spMkLst>
        </pc:spChg>
        <pc:spChg chg="add mod">
          <ac:chgData name="Siegbert Rudolph" userId="2af4d44886c067cc" providerId="LiveId" clId="{A0A86392-B8E5-43A0-A81C-CDEDAB256DAA}" dt="2021-08-31T05:50:44.294" v="4135" actId="552"/>
          <ac:spMkLst>
            <pc:docMk/>
            <pc:sldMk cId="2617378026" sldId="801"/>
            <ac:spMk id="13" creationId="{362320DB-03C4-4E2B-A00C-1025D04F04A4}"/>
          </ac:spMkLst>
        </pc:spChg>
        <pc:spChg chg="add mod">
          <ac:chgData name="Siegbert Rudolph" userId="2af4d44886c067cc" providerId="LiveId" clId="{A0A86392-B8E5-43A0-A81C-CDEDAB256DAA}" dt="2021-08-31T05:50:44.294" v="4135" actId="552"/>
          <ac:spMkLst>
            <pc:docMk/>
            <pc:sldMk cId="2617378026" sldId="801"/>
            <ac:spMk id="14" creationId="{7E088A88-1376-44FA-8589-F3D5F81997BF}"/>
          </ac:spMkLst>
        </pc:spChg>
        <pc:spChg chg="add mod">
          <ac:chgData name="Siegbert Rudolph" userId="2af4d44886c067cc" providerId="LiveId" clId="{A0A86392-B8E5-43A0-A81C-CDEDAB256DAA}" dt="2021-08-31T05:50:56.824" v="4138" actId="552"/>
          <ac:spMkLst>
            <pc:docMk/>
            <pc:sldMk cId="2617378026" sldId="801"/>
            <ac:spMk id="15" creationId="{B754192D-B725-46DC-8CD1-2811FF37E302}"/>
          </ac:spMkLst>
        </pc:spChg>
        <pc:spChg chg="add mod">
          <ac:chgData name="Siegbert Rudolph" userId="2af4d44886c067cc" providerId="LiveId" clId="{A0A86392-B8E5-43A0-A81C-CDEDAB256DAA}" dt="2021-08-31T05:51:03.369" v="4139" actId="552"/>
          <ac:spMkLst>
            <pc:docMk/>
            <pc:sldMk cId="2617378026" sldId="801"/>
            <ac:spMk id="16" creationId="{ACEE2776-7086-42E5-8D59-34E8FC0B37F9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17" creationId="{4D1D159A-1503-459D-8018-0604A5937A93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18" creationId="{4CD166BA-8B08-42C6-A9DF-79EE6893656A}"/>
          </ac:spMkLst>
        </pc:spChg>
        <pc:spChg chg="add mod">
          <ac:chgData name="Siegbert Rudolph" userId="2af4d44886c067cc" providerId="LiveId" clId="{A0A86392-B8E5-43A0-A81C-CDEDAB256DAA}" dt="2021-08-31T05:48:07.407" v="4043" actId="20577"/>
          <ac:spMkLst>
            <pc:docMk/>
            <pc:sldMk cId="2617378026" sldId="801"/>
            <ac:spMk id="19" creationId="{4B5FC22E-F932-4EFC-84CF-C96D6A237547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20" creationId="{E9DF7388-1A1C-429D-A536-9D06B3DCC92D}"/>
          </ac:spMkLst>
        </pc:spChg>
        <pc:spChg chg="add mod">
          <ac:chgData name="Siegbert Rudolph" userId="2af4d44886c067cc" providerId="LiveId" clId="{A0A86392-B8E5-43A0-A81C-CDEDAB256DAA}" dt="2021-08-31T05:51:03.369" v="4139" actId="552"/>
          <ac:spMkLst>
            <pc:docMk/>
            <pc:sldMk cId="2617378026" sldId="801"/>
            <ac:spMk id="21" creationId="{606FEDFB-73FA-4E19-B087-0B7C2C96C242}"/>
          </ac:spMkLst>
        </pc:spChg>
        <pc:spChg chg="add mod">
          <ac:chgData name="Siegbert Rudolph" userId="2af4d44886c067cc" providerId="LiveId" clId="{A0A86392-B8E5-43A0-A81C-CDEDAB256DAA}" dt="2021-08-31T05:51:03.369" v="4139" actId="552"/>
          <ac:spMkLst>
            <pc:docMk/>
            <pc:sldMk cId="2617378026" sldId="801"/>
            <ac:spMk id="22" creationId="{D82CE4BC-4233-4C14-9652-18771E9CA519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23" creationId="{3853C397-151A-438F-BA74-764F87D0DF3B}"/>
          </ac:spMkLst>
        </pc:spChg>
        <pc:spChg chg="add mod">
          <ac:chgData name="Siegbert Rudolph" userId="2af4d44886c067cc" providerId="LiveId" clId="{A0A86392-B8E5-43A0-A81C-CDEDAB256DAA}" dt="2021-08-31T05:50:44.294" v="4135" actId="552"/>
          <ac:spMkLst>
            <pc:docMk/>
            <pc:sldMk cId="2617378026" sldId="801"/>
            <ac:spMk id="24" creationId="{31157D02-F43B-4136-9275-888C2A3D4E8D}"/>
          </ac:spMkLst>
        </pc:spChg>
        <pc:spChg chg="add mod">
          <ac:chgData name="Siegbert Rudolph" userId="2af4d44886c067cc" providerId="LiveId" clId="{A0A86392-B8E5-43A0-A81C-CDEDAB256DAA}" dt="2021-08-31T05:50:56.824" v="4138" actId="552"/>
          <ac:spMkLst>
            <pc:docMk/>
            <pc:sldMk cId="2617378026" sldId="801"/>
            <ac:spMk id="25" creationId="{762A7E73-FF08-4379-87CD-AC5CCBE68989}"/>
          </ac:spMkLst>
        </pc:spChg>
        <pc:spChg chg="add mod">
          <ac:chgData name="Siegbert Rudolph" userId="2af4d44886c067cc" providerId="LiveId" clId="{A0A86392-B8E5-43A0-A81C-CDEDAB256DAA}" dt="2021-08-31T05:50:56.824" v="4138" actId="552"/>
          <ac:spMkLst>
            <pc:docMk/>
            <pc:sldMk cId="2617378026" sldId="801"/>
            <ac:spMk id="26" creationId="{A9F3B09B-E1A9-48F9-983B-B7B8E5AE9B59}"/>
          </ac:spMkLst>
        </pc:spChg>
        <pc:spChg chg="add mod">
          <ac:chgData name="Siegbert Rudolph" userId="2af4d44886c067cc" providerId="LiveId" clId="{A0A86392-B8E5-43A0-A81C-CDEDAB256DAA}" dt="2021-08-31T05:51:03.369" v="4139" actId="552"/>
          <ac:spMkLst>
            <pc:docMk/>
            <pc:sldMk cId="2617378026" sldId="801"/>
            <ac:spMk id="27" creationId="{B3E71130-0266-4626-B2C8-6B4C1971942D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28" creationId="{31996DAD-11FF-41BA-A841-715E1E68E973}"/>
          </ac:spMkLst>
        </pc:spChg>
        <pc:spChg chg="add mod">
          <ac:chgData name="Siegbert Rudolph" userId="2af4d44886c067cc" providerId="LiveId" clId="{A0A86392-B8E5-43A0-A81C-CDEDAB256DAA}" dt="2021-08-31T05:50:37.749" v="4134" actId="552"/>
          <ac:spMkLst>
            <pc:docMk/>
            <pc:sldMk cId="2617378026" sldId="801"/>
            <ac:spMk id="29" creationId="{BE99E248-0FF1-4EC3-963E-F2B5C38B72F5}"/>
          </ac:spMkLst>
        </pc:spChg>
        <pc:spChg chg="add mod">
          <ac:chgData name="Siegbert Rudolph" userId="2af4d44886c067cc" providerId="LiveId" clId="{A0A86392-B8E5-43A0-A81C-CDEDAB256DAA}" dt="2021-08-31T05:52:05.981" v="4173" actId="20577"/>
          <ac:spMkLst>
            <pc:docMk/>
            <pc:sldMk cId="2617378026" sldId="801"/>
            <ac:spMk id="30" creationId="{D6304217-302C-457B-918B-5EE65EAD6DDB}"/>
          </ac:spMkLst>
        </pc:spChg>
        <pc:spChg chg="add mod">
          <ac:chgData name="Siegbert Rudolph" userId="2af4d44886c067cc" providerId="LiveId" clId="{A0A86392-B8E5-43A0-A81C-CDEDAB256DAA}" dt="2021-09-03T05:18:20.908" v="4996"/>
          <ac:spMkLst>
            <pc:docMk/>
            <pc:sldMk cId="2617378026" sldId="801"/>
            <ac:spMk id="31" creationId="{0B8DD888-8314-48CC-B772-0E79C6E4981A}"/>
          </ac:spMkLst>
        </pc:spChg>
        <pc:picChg chg="add mod modCrop">
          <ac:chgData name="Siegbert Rudolph" userId="2af4d44886c067cc" providerId="LiveId" clId="{A0A86392-B8E5-43A0-A81C-CDEDAB256DAA}" dt="2021-08-14T18:04:57.173" v="3193" actId="14100"/>
          <ac:picMkLst>
            <pc:docMk/>
            <pc:sldMk cId="2617378026" sldId="801"/>
            <ac:picMk id="2" creationId="{AD56EC2E-1EB4-41FE-B5E9-D5BDF13E635F}"/>
          </ac:picMkLst>
        </pc:picChg>
        <pc:picChg chg="add del">
          <ac:chgData name="Siegbert Rudolph" userId="2af4d44886c067cc" providerId="LiveId" clId="{A0A86392-B8E5-43A0-A81C-CDEDAB256DAA}" dt="2021-08-31T05:49:50.494" v="4097" actId="478"/>
          <ac:picMkLst>
            <pc:docMk/>
            <pc:sldMk cId="2617378026" sldId="801"/>
            <ac:picMk id="5" creationId="{A6E51352-6459-4E45-958A-391E2D6645C1}"/>
          </ac:picMkLst>
        </pc:picChg>
        <pc:picChg chg="add mod">
          <ac:chgData name="Siegbert Rudolph" userId="2af4d44886c067cc" providerId="LiveId" clId="{A0A86392-B8E5-43A0-A81C-CDEDAB256DAA}" dt="2021-09-03T05:19:01.160" v="5002" actId="1076"/>
          <ac:picMkLst>
            <pc:docMk/>
            <pc:sldMk cId="2617378026" sldId="801"/>
            <ac:picMk id="5" creationId="{FBBA1750-2FF9-403C-A301-ADCB7845C671}"/>
          </ac:picMkLst>
        </pc:picChg>
        <pc:picChg chg="add del mod">
          <ac:chgData name="Siegbert Rudolph" userId="2af4d44886c067cc" providerId="LiveId" clId="{A0A86392-B8E5-43A0-A81C-CDEDAB256DAA}" dt="2021-08-13T10:08:22.877" v="2114" actId="478"/>
          <ac:picMkLst>
            <pc:docMk/>
            <pc:sldMk cId="2617378026" sldId="801"/>
            <ac:picMk id="6" creationId="{3790B512-13E1-4FFC-B039-BE1E69049FA4}"/>
          </ac:picMkLst>
        </pc:picChg>
        <pc:picChg chg="add del mod">
          <ac:chgData name="Siegbert Rudolph" userId="2af4d44886c067cc" providerId="LiveId" clId="{A0A86392-B8E5-43A0-A81C-CDEDAB256DAA}" dt="2021-08-31T05:15:06.304" v="3897" actId="478"/>
          <ac:picMkLst>
            <pc:docMk/>
            <pc:sldMk cId="2617378026" sldId="801"/>
            <ac:picMk id="6" creationId="{556F73ED-64F4-4A2F-A2CD-D8457D030DB0}"/>
          </ac:picMkLst>
        </pc:picChg>
        <pc:picChg chg="del">
          <ac:chgData name="Siegbert Rudolph" userId="2af4d44886c067cc" providerId="LiveId" clId="{A0A86392-B8E5-43A0-A81C-CDEDAB256DAA}" dt="2021-08-13T10:07:55.337" v="2112" actId="478"/>
          <ac:picMkLst>
            <pc:docMk/>
            <pc:sldMk cId="2617378026" sldId="801"/>
            <ac:picMk id="7" creationId="{9FEBC46C-508D-4435-815A-3F574A5E9006}"/>
          </ac:picMkLst>
        </pc:picChg>
        <pc:picChg chg="add mod">
          <ac:chgData name="Siegbert Rudolph" userId="2af4d44886c067cc" providerId="LiveId" clId="{A0A86392-B8E5-43A0-A81C-CDEDAB256DAA}" dt="2021-08-13T10:11:07.123" v="2115"/>
          <ac:picMkLst>
            <pc:docMk/>
            <pc:sldMk cId="2617378026" sldId="801"/>
            <ac:picMk id="8" creationId="{FD65C67E-0489-4DC3-BBC3-8A32F8C724A6}"/>
          </ac:picMkLst>
        </pc:picChg>
        <pc:picChg chg="add mod">
          <ac:chgData name="Siegbert Rudolph" userId="2af4d44886c067cc" providerId="LiveId" clId="{A0A86392-B8E5-43A0-A81C-CDEDAB256DAA}" dt="2021-08-31T05:15:07.882" v="3898"/>
          <ac:picMkLst>
            <pc:docMk/>
            <pc:sldMk cId="2617378026" sldId="801"/>
            <ac:picMk id="9" creationId="{C34E8DA6-2241-4870-BE22-8E3933CDD366}"/>
          </ac:picMkLst>
        </pc:picChg>
      </pc:sldChg>
      <pc:sldChg chg="delSp modSp add del mod ord delAnim">
        <pc:chgData name="Siegbert Rudolph" userId="2af4d44886c067cc" providerId="LiveId" clId="{A0A86392-B8E5-43A0-A81C-CDEDAB256DAA}" dt="2021-08-12T16:18:06.241" v="343" actId="47"/>
        <pc:sldMkLst>
          <pc:docMk/>
          <pc:sldMk cId="2997049616" sldId="802"/>
        </pc:sldMkLst>
        <pc:spChg chg="mod">
          <ac:chgData name="Siegbert Rudolph" userId="2af4d44886c067cc" providerId="LiveId" clId="{A0A86392-B8E5-43A0-A81C-CDEDAB256DAA}" dt="2021-08-12T16:15:53.630" v="229" actId="207"/>
          <ac:spMkLst>
            <pc:docMk/>
            <pc:sldMk cId="2997049616" sldId="802"/>
            <ac:spMk id="5" creationId="{35ABFAE7-68E0-405C-B9F9-A6C6DFD78628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7" creationId="{E6B478E0-1241-4E39-B36A-67E101AEB61D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8" creationId="{6408613B-C7CC-45E4-A3A1-D14F76CE5C81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9" creationId="{CBF950C3-7453-4DE6-B24D-66B8A49459EC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0" creationId="{AED58594-16C6-4EA7-80B0-9AC17F5C218A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1" creationId="{A618C2D4-62FF-4C08-8098-73955E7C9350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2" creationId="{8BC12ED8-395B-4D88-A053-1E34FE682650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3" creationId="{06E7A417-8404-4ABF-A5EE-DEA2B3B63D1B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4" creationId="{4D396BDA-2A17-42F0-B520-25198FE767F8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5" creationId="{6559CEE4-0B36-4AB4-935E-E82BF46A3DA0}"/>
          </ac:spMkLst>
        </pc:spChg>
        <pc:spChg chg="del">
          <ac:chgData name="Siegbert Rudolph" userId="2af4d44886c067cc" providerId="LiveId" clId="{A0A86392-B8E5-43A0-A81C-CDEDAB256DAA}" dt="2021-08-12T16:16:46.615" v="294" actId="21"/>
          <ac:spMkLst>
            <pc:docMk/>
            <pc:sldMk cId="2997049616" sldId="802"/>
            <ac:spMk id="16" creationId="{DEA28C11-66DA-492F-9ED1-CC3C2D101DBB}"/>
          </ac:spMkLst>
        </pc:spChg>
      </pc:sldChg>
      <pc:sldChg chg="addSp delSp modSp add mod modTransition modAnim">
        <pc:chgData name="Siegbert Rudolph" userId="2af4d44886c067cc" providerId="LiveId" clId="{A0A86392-B8E5-43A0-A81C-CDEDAB256DAA}" dt="2021-09-03T05:26:49.726" v="5066"/>
        <pc:sldMkLst>
          <pc:docMk/>
          <pc:sldMk cId="3748245993" sldId="802"/>
        </pc:sldMkLst>
        <pc:spChg chg="mod">
          <ac:chgData name="Siegbert Rudolph" userId="2af4d44886c067cc" providerId="LiveId" clId="{A0A86392-B8E5-43A0-A81C-CDEDAB256DAA}" dt="2021-08-29T15:48:53.448" v="3841" actId="1076"/>
          <ac:spMkLst>
            <pc:docMk/>
            <pc:sldMk cId="3748245993" sldId="802"/>
            <ac:spMk id="2" creationId="{58454C3B-0AA0-4C2C-B323-30C6CED1046D}"/>
          </ac:spMkLst>
        </pc:spChg>
        <pc:spChg chg="del mod">
          <ac:chgData name="Siegbert Rudolph" userId="2af4d44886c067cc" providerId="LiveId" clId="{A0A86392-B8E5-43A0-A81C-CDEDAB256DAA}" dt="2021-08-28T14:14:57.499" v="3769" actId="478"/>
          <ac:spMkLst>
            <pc:docMk/>
            <pc:sldMk cId="3748245993" sldId="802"/>
            <ac:spMk id="5" creationId="{35ABFAE7-68E0-405C-B9F9-A6C6DFD78628}"/>
          </ac:spMkLst>
        </pc:spChg>
        <pc:spChg chg="add mod">
          <ac:chgData name="Siegbert Rudolph" userId="2af4d44886c067cc" providerId="LiveId" clId="{A0A86392-B8E5-43A0-A81C-CDEDAB256DAA}" dt="2021-08-31T05:58:30.174" v="4359" actId="552"/>
          <ac:spMkLst>
            <pc:docMk/>
            <pc:sldMk cId="3748245993" sldId="802"/>
            <ac:spMk id="8" creationId="{E3465DD1-4220-4E0E-A67B-696A4BFDF5BC}"/>
          </ac:spMkLst>
        </pc:spChg>
        <pc:spChg chg="add mod">
          <ac:chgData name="Siegbert Rudolph" userId="2af4d44886c067cc" providerId="LiveId" clId="{A0A86392-B8E5-43A0-A81C-CDEDAB256DAA}" dt="2021-08-28T14:15:01.089" v="3771" actId="20577"/>
          <ac:spMkLst>
            <pc:docMk/>
            <pc:sldMk cId="3748245993" sldId="802"/>
            <ac:spMk id="9" creationId="{7E622754-C7AB-4F55-8086-297067B9499A}"/>
          </ac:spMkLst>
        </pc:spChg>
        <pc:spChg chg="add mod">
          <ac:chgData name="Siegbert Rudolph" userId="2af4d44886c067cc" providerId="LiveId" clId="{A0A86392-B8E5-43A0-A81C-CDEDAB256DAA}" dt="2021-08-31T05:52:54.837" v="4180"/>
          <ac:spMkLst>
            <pc:docMk/>
            <pc:sldMk cId="3748245993" sldId="802"/>
            <ac:spMk id="11" creationId="{DB84FF46-F036-4EAA-AE33-C19628032BC9}"/>
          </ac:spMkLst>
        </pc:spChg>
        <pc:spChg chg="add del mod">
          <ac:chgData name="Siegbert Rudolph" userId="2af4d44886c067cc" providerId="LiveId" clId="{A0A86392-B8E5-43A0-A81C-CDEDAB256DAA}" dt="2021-08-31T05:53:41.186" v="4189" actId="478"/>
          <ac:spMkLst>
            <pc:docMk/>
            <pc:sldMk cId="3748245993" sldId="802"/>
            <ac:spMk id="12" creationId="{C8E8B142-813F-47B2-AE33-2EFA7335B5AE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13" creationId="{0E471125-6901-4762-B9D0-14284853EDB8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14" creationId="{D79DC8E2-66D5-48B5-8B73-75E4E7824174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15" creationId="{6AC52EDE-F03C-44F1-90CD-E58D73AC87EA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16" creationId="{C8AEDD22-863F-4050-87CA-F82814610A56}"/>
          </ac:spMkLst>
        </pc:spChg>
        <pc:spChg chg="add mod">
          <ac:chgData name="Siegbert Rudolph" userId="2af4d44886c067cc" providerId="LiveId" clId="{A0A86392-B8E5-43A0-A81C-CDEDAB256DAA}" dt="2021-08-31T05:58:10.148" v="4356" actId="552"/>
          <ac:spMkLst>
            <pc:docMk/>
            <pc:sldMk cId="3748245993" sldId="802"/>
            <ac:spMk id="17" creationId="{4A9EDDE3-5EA0-4FB6-BF2B-E2520F6F2E85}"/>
          </ac:spMkLst>
        </pc:spChg>
        <pc:spChg chg="add mod">
          <ac:chgData name="Siegbert Rudolph" userId="2af4d44886c067cc" providerId="LiveId" clId="{A0A86392-B8E5-43A0-A81C-CDEDAB256DAA}" dt="2021-08-31T05:58:17.334" v="4357" actId="552"/>
          <ac:spMkLst>
            <pc:docMk/>
            <pc:sldMk cId="3748245993" sldId="802"/>
            <ac:spMk id="18" creationId="{F4C3BF3E-F295-45AE-A47C-44FBB97322B3}"/>
          </ac:spMkLst>
        </pc:spChg>
        <pc:spChg chg="add mod">
          <ac:chgData name="Siegbert Rudolph" userId="2af4d44886c067cc" providerId="LiveId" clId="{A0A86392-B8E5-43A0-A81C-CDEDAB256DAA}" dt="2021-08-31T05:58:10.148" v="4356" actId="552"/>
          <ac:spMkLst>
            <pc:docMk/>
            <pc:sldMk cId="3748245993" sldId="802"/>
            <ac:spMk id="19" creationId="{B292B1D9-4F85-4ACE-B80E-0FCFDE823012}"/>
          </ac:spMkLst>
        </pc:spChg>
        <pc:spChg chg="add mod">
          <ac:chgData name="Siegbert Rudolph" userId="2af4d44886c067cc" providerId="LiveId" clId="{A0A86392-B8E5-43A0-A81C-CDEDAB256DAA}" dt="2021-08-31T05:58:10.148" v="4356" actId="552"/>
          <ac:spMkLst>
            <pc:docMk/>
            <pc:sldMk cId="3748245993" sldId="802"/>
            <ac:spMk id="20" creationId="{4E9560E0-D70A-4458-A02A-32369144204D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21" creationId="{B759C169-D7C3-4EEF-9255-724E8D97C24D}"/>
          </ac:spMkLst>
        </pc:spChg>
        <pc:spChg chg="add mod">
          <ac:chgData name="Siegbert Rudolph" userId="2af4d44886c067cc" providerId="LiveId" clId="{A0A86392-B8E5-43A0-A81C-CDEDAB256DAA}" dt="2021-08-31T05:58:02.931" v="4355" actId="552"/>
          <ac:spMkLst>
            <pc:docMk/>
            <pc:sldMk cId="3748245993" sldId="802"/>
            <ac:spMk id="22" creationId="{476FBDD1-F676-457A-BF11-1C59EEDC8AFE}"/>
          </ac:spMkLst>
        </pc:spChg>
        <pc:spChg chg="add mod">
          <ac:chgData name="Siegbert Rudolph" userId="2af4d44886c067cc" providerId="LiveId" clId="{A0A86392-B8E5-43A0-A81C-CDEDAB256DAA}" dt="2021-08-31T05:58:10.148" v="4356" actId="552"/>
          <ac:spMkLst>
            <pc:docMk/>
            <pc:sldMk cId="3748245993" sldId="802"/>
            <ac:spMk id="23" creationId="{131E7D2F-A9C1-44F9-A3EE-FAF5386DF193}"/>
          </ac:spMkLst>
        </pc:spChg>
        <pc:spChg chg="add mod">
          <ac:chgData name="Siegbert Rudolph" userId="2af4d44886c067cc" providerId="LiveId" clId="{A0A86392-B8E5-43A0-A81C-CDEDAB256DAA}" dt="2021-08-31T05:58:30.174" v="4359" actId="552"/>
          <ac:spMkLst>
            <pc:docMk/>
            <pc:sldMk cId="3748245993" sldId="802"/>
            <ac:spMk id="24" creationId="{77CD5089-F6C9-4DB2-A6BE-03439F851455}"/>
          </ac:spMkLst>
        </pc:spChg>
        <pc:spChg chg="add mod">
          <ac:chgData name="Siegbert Rudolph" userId="2af4d44886c067cc" providerId="LiveId" clId="{A0A86392-B8E5-43A0-A81C-CDEDAB256DAA}" dt="2021-08-31T05:58:30.174" v="4359" actId="552"/>
          <ac:spMkLst>
            <pc:docMk/>
            <pc:sldMk cId="3748245993" sldId="802"/>
            <ac:spMk id="25" creationId="{FDBDB49C-B711-45F1-96A0-2B3E09B254B5}"/>
          </ac:spMkLst>
        </pc:spChg>
        <pc:spChg chg="add mod">
          <ac:chgData name="Siegbert Rudolph" userId="2af4d44886c067cc" providerId="LiveId" clId="{A0A86392-B8E5-43A0-A81C-CDEDAB256DAA}" dt="2021-08-31T05:58:17.334" v="4357" actId="552"/>
          <ac:spMkLst>
            <pc:docMk/>
            <pc:sldMk cId="3748245993" sldId="802"/>
            <ac:spMk id="26" creationId="{76C4F5EC-9B32-4A75-B2B4-25C87F98A66B}"/>
          </ac:spMkLst>
        </pc:spChg>
        <pc:spChg chg="add mod">
          <ac:chgData name="Siegbert Rudolph" userId="2af4d44886c067cc" providerId="LiveId" clId="{A0A86392-B8E5-43A0-A81C-CDEDAB256DAA}" dt="2021-08-31T05:58:23.785" v="4358" actId="552"/>
          <ac:spMkLst>
            <pc:docMk/>
            <pc:sldMk cId="3748245993" sldId="802"/>
            <ac:spMk id="27" creationId="{3C62B59A-A740-40D8-9B81-6F7D39884F45}"/>
          </ac:spMkLst>
        </pc:spChg>
        <pc:spChg chg="add mod">
          <ac:chgData name="Siegbert Rudolph" userId="2af4d44886c067cc" providerId="LiveId" clId="{A0A86392-B8E5-43A0-A81C-CDEDAB256DAA}" dt="2021-08-31T05:58:23.785" v="4358" actId="552"/>
          <ac:spMkLst>
            <pc:docMk/>
            <pc:sldMk cId="3748245993" sldId="802"/>
            <ac:spMk id="28" creationId="{2E38349D-F5F0-495E-A358-BBF601439E87}"/>
          </ac:spMkLst>
        </pc:spChg>
        <pc:spChg chg="add mod">
          <ac:chgData name="Siegbert Rudolph" userId="2af4d44886c067cc" providerId="LiveId" clId="{A0A86392-B8E5-43A0-A81C-CDEDAB256DAA}" dt="2021-08-31T05:58:23.785" v="4358" actId="552"/>
          <ac:spMkLst>
            <pc:docMk/>
            <pc:sldMk cId="3748245993" sldId="802"/>
            <ac:spMk id="29" creationId="{E9150697-2222-489F-9E51-29242BBD257D}"/>
          </ac:spMkLst>
        </pc:spChg>
        <pc:spChg chg="add mod">
          <ac:chgData name="Siegbert Rudolph" userId="2af4d44886c067cc" providerId="LiveId" clId="{A0A86392-B8E5-43A0-A81C-CDEDAB256DAA}" dt="2021-08-31T05:57:35.655" v="4345" actId="1037"/>
          <ac:spMkLst>
            <pc:docMk/>
            <pc:sldMk cId="3748245993" sldId="802"/>
            <ac:spMk id="30" creationId="{B2206296-AB26-42DD-9937-CD9BF96A7D70}"/>
          </ac:spMkLst>
        </pc:spChg>
        <pc:spChg chg="add mod">
          <ac:chgData name="Siegbert Rudolph" userId="2af4d44886c067cc" providerId="LiveId" clId="{A0A86392-B8E5-43A0-A81C-CDEDAB256DAA}" dt="2021-08-31T05:57:54.792" v="4354" actId="20577"/>
          <ac:spMkLst>
            <pc:docMk/>
            <pc:sldMk cId="3748245993" sldId="802"/>
            <ac:spMk id="31" creationId="{5C20DADD-F934-4A0B-BEE5-71499328A145}"/>
          </ac:spMkLst>
        </pc:spChg>
        <pc:spChg chg="add mod">
          <ac:chgData name="Siegbert Rudolph" userId="2af4d44886c067cc" providerId="LiveId" clId="{A0A86392-B8E5-43A0-A81C-CDEDAB256DAA}" dt="2021-09-03T05:18:25.757" v="4997"/>
          <ac:spMkLst>
            <pc:docMk/>
            <pc:sldMk cId="3748245993" sldId="802"/>
            <ac:spMk id="32" creationId="{29AFACCF-EA05-4011-97ED-709624910904}"/>
          </ac:spMkLst>
        </pc:spChg>
        <pc:picChg chg="add mod">
          <ac:chgData name="Siegbert Rudolph" userId="2af4d44886c067cc" providerId="LiveId" clId="{A0A86392-B8E5-43A0-A81C-CDEDAB256DAA}" dt="2021-09-03T05:19:51.031" v="5014" actId="1038"/>
          <ac:picMkLst>
            <pc:docMk/>
            <pc:sldMk cId="3748245993" sldId="802"/>
            <ac:picMk id="4" creationId="{975D126F-1FE7-4693-9625-815A2CA33947}"/>
          </ac:picMkLst>
        </pc:picChg>
        <pc:picChg chg="add mod">
          <ac:chgData name="Siegbert Rudolph" userId="2af4d44886c067cc" providerId="LiveId" clId="{A0A86392-B8E5-43A0-A81C-CDEDAB256DAA}" dt="2021-08-13T10:11:23.961" v="2117"/>
          <ac:picMkLst>
            <pc:docMk/>
            <pc:sldMk cId="3748245993" sldId="802"/>
            <ac:picMk id="6" creationId="{B1862D4D-3D3C-40F1-A78F-36C4B8E80959}"/>
          </ac:picMkLst>
        </pc:picChg>
        <pc:picChg chg="del">
          <ac:chgData name="Siegbert Rudolph" userId="2af4d44886c067cc" providerId="LiveId" clId="{A0A86392-B8E5-43A0-A81C-CDEDAB256DAA}" dt="2021-08-13T10:11:16.808" v="2116" actId="478"/>
          <ac:picMkLst>
            <pc:docMk/>
            <pc:sldMk cId="3748245993" sldId="802"/>
            <ac:picMk id="7" creationId="{9FEBC46C-508D-4435-815A-3F574A5E9006}"/>
          </ac:picMkLst>
        </pc:picChg>
        <pc:picChg chg="add mod">
          <ac:chgData name="Siegbert Rudolph" userId="2af4d44886c067cc" providerId="LiveId" clId="{A0A86392-B8E5-43A0-A81C-CDEDAB256DAA}" dt="2021-08-14T18:05:19.618" v="3195"/>
          <ac:picMkLst>
            <pc:docMk/>
            <pc:sldMk cId="3748245993" sldId="802"/>
            <ac:picMk id="7" creationId="{ED6F7A37-FD00-49E2-95CA-13A9F8D0BEFD}"/>
          </ac:picMkLst>
        </pc:picChg>
        <pc:picChg chg="add del mod">
          <ac:chgData name="Siegbert Rudolph" userId="2af4d44886c067cc" providerId="LiveId" clId="{A0A86392-B8E5-43A0-A81C-CDEDAB256DAA}" dt="2021-08-31T05:15:11.521" v="3899" actId="478"/>
          <ac:picMkLst>
            <pc:docMk/>
            <pc:sldMk cId="3748245993" sldId="802"/>
            <ac:picMk id="8" creationId="{5FD83CBE-8C7B-4B58-BE53-35DBAECABDFA}"/>
          </ac:picMkLst>
        </pc:picChg>
        <pc:picChg chg="add mod">
          <ac:chgData name="Siegbert Rudolph" userId="2af4d44886c067cc" providerId="LiveId" clId="{A0A86392-B8E5-43A0-A81C-CDEDAB256DAA}" dt="2021-08-31T05:15:12.802" v="3900"/>
          <ac:picMkLst>
            <pc:docMk/>
            <pc:sldMk cId="3748245993" sldId="802"/>
            <ac:picMk id="10" creationId="{6B1CDB3E-266B-4BFA-9622-465FA5846775}"/>
          </ac:picMkLst>
        </pc:picChg>
      </pc:sldChg>
      <pc:sldChg chg="addSp delSp modSp add mod modTransition modAnim">
        <pc:chgData name="Siegbert Rudolph" userId="2af4d44886c067cc" providerId="LiveId" clId="{A0A86392-B8E5-43A0-A81C-CDEDAB256DAA}" dt="2021-09-03T05:27:11.916" v="5068"/>
        <pc:sldMkLst>
          <pc:docMk/>
          <pc:sldMk cId="1915904932" sldId="803"/>
        </pc:sldMkLst>
        <pc:spChg chg="mod">
          <ac:chgData name="Siegbert Rudolph" userId="2af4d44886c067cc" providerId="LiveId" clId="{A0A86392-B8E5-43A0-A81C-CDEDAB256DAA}" dt="2021-08-29T15:48:53.464" v="3851" actId="1076"/>
          <ac:spMkLst>
            <pc:docMk/>
            <pc:sldMk cId="1915904932" sldId="803"/>
            <ac:spMk id="2" creationId="{6E067390-9000-4B4D-B17A-AB90757B375D}"/>
          </ac:spMkLst>
        </pc:spChg>
        <pc:spChg chg="del mod">
          <ac:chgData name="Siegbert Rudolph" userId="2af4d44886c067cc" providerId="LiveId" clId="{A0A86392-B8E5-43A0-A81C-CDEDAB256DAA}" dt="2021-08-28T14:15:05.748" v="3772" actId="478"/>
          <ac:spMkLst>
            <pc:docMk/>
            <pc:sldMk cId="1915904932" sldId="803"/>
            <ac:spMk id="5" creationId="{35ABFAE7-68E0-405C-B9F9-A6C6DFD78628}"/>
          </ac:spMkLst>
        </pc:spChg>
        <pc:spChg chg="add mod">
          <ac:chgData name="Siegbert Rudolph" userId="2af4d44886c067cc" providerId="LiveId" clId="{A0A86392-B8E5-43A0-A81C-CDEDAB256DAA}" dt="2021-08-31T05:53:02.976" v="4182"/>
          <ac:spMkLst>
            <pc:docMk/>
            <pc:sldMk cId="1915904932" sldId="803"/>
            <ac:spMk id="8" creationId="{7D980716-53EC-49AA-857D-ED1EF6C17B39}"/>
          </ac:spMkLst>
        </pc:spChg>
        <pc:spChg chg="add mod">
          <ac:chgData name="Siegbert Rudolph" userId="2af4d44886c067cc" providerId="LiveId" clId="{A0A86392-B8E5-43A0-A81C-CDEDAB256DAA}" dt="2021-08-28T14:15:10.156" v="3774" actId="20577"/>
          <ac:spMkLst>
            <pc:docMk/>
            <pc:sldMk cId="1915904932" sldId="803"/>
            <ac:spMk id="9" creationId="{7D636AFC-DF14-46FF-9170-914CFBD5C98F}"/>
          </ac:spMkLst>
        </pc:spChg>
        <pc:spChg chg="add mod">
          <ac:chgData name="Siegbert Rudolph" userId="2af4d44886c067cc" providerId="LiveId" clId="{A0A86392-B8E5-43A0-A81C-CDEDAB256DAA}" dt="2021-08-31T05:58:51.233" v="4367" actId="20577"/>
          <ac:spMkLst>
            <pc:docMk/>
            <pc:sldMk cId="1915904932" sldId="803"/>
            <ac:spMk id="11" creationId="{616E6D49-4563-4DE2-A60E-2819F7D7FB5E}"/>
          </ac:spMkLst>
        </pc:spChg>
        <pc:spChg chg="add mod">
          <ac:chgData name="Siegbert Rudolph" userId="2af4d44886c067cc" providerId="LiveId" clId="{A0A86392-B8E5-43A0-A81C-CDEDAB256DAA}" dt="2021-08-31T06:04:08.580" v="4538" actId="552"/>
          <ac:spMkLst>
            <pc:docMk/>
            <pc:sldMk cId="1915904932" sldId="803"/>
            <ac:spMk id="12" creationId="{97C6330B-E29D-4655-83A2-0AE727E8766E}"/>
          </ac:spMkLst>
        </pc:spChg>
        <pc:spChg chg="add mod">
          <ac:chgData name="Siegbert Rudolph" userId="2af4d44886c067cc" providerId="LiveId" clId="{A0A86392-B8E5-43A0-A81C-CDEDAB256DAA}" dt="2021-08-31T06:04:01.888" v="4537" actId="1038"/>
          <ac:spMkLst>
            <pc:docMk/>
            <pc:sldMk cId="1915904932" sldId="803"/>
            <ac:spMk id="13" creationId="{8BABCD88-B844-4833-8002-BD194821362C}"/>
          </ac:spMkLst>
        </pc:spChg>
        <pc:spChg chg="add mod">
          <ac:chgData name="Siegbert Rudolph" userId="2af4d44886c067cc" providerId="LiveId" clId="{A0A86392-B8E5-43A0-A81C-CDEDAB256DAA}" dt="2021-08-31T05:59:27.039" v="4396" actId="20577"/>
          <ac:spMkLst>
            <pc:docMk/>
            <pc:sldMk cId="1915904932" sldId="803"/>
            <ac:spMk id="14" creationId="{EFE1545D-465E-415B-A7FB-5CF1B459D0BA}"/>
          </ac:spMkLst>
        </pc:spChg>
        <pc:spChg chg="add mod">
          <ac:chgData name="Siegbert Rudolph" userId="2af4d44886c067cc" providerId="LiveId" clId="{A0A86392-B8E5-43A0-A81C-CDEDAB256DAA}" dt="2021-08-31T06:04:01.888" v="4537" actId="1038"/>
          <ac:spMkLst>
            <pc:docMk/>
            <pc:sldMk cId="1915904932" sldId="803"/>
            <ac:spMk id="15" creationId="{EA7D8946-DDA1-4EBC-84D3-7125B4ADE0D8}"/>
          </ac:spMkLst>
        </pc:spChg>
        <pc:spChg chg="add mod">
          <ac:chgData name="Siegbert Rudolph" userId="2af4d44886c067cc" providerId="LiveId" clId="{A0A86392-B8E5-43A0-A81C-CDEDAB256DAA}" dt="2021-08-31T06:04:08.580" v="4538" actId="552"/>
          <ac:spMkLst>
            <pc:docMk/>
            <pc:sldMk cId="1915904932" sldId="803"/>
            <ac:spMk id="16" creationId="{E76A6E9A-5800-4A0D-AFAE-5FB61709F029}"/>
          </ac:spMkLst>
        </pc:spChg>
        <pc:spChg chg="add mod">
          <ac:chgData name="Siegbert Rudolph" userId="2af4d44886c067cc" providerId="LiveId" clId="{A0A86392-B8E5-43A0-A81C-CDEDAB256DAA}" dt="2021-08-31T06:04:08.580" v="4538" actId="552"/>
          <ac:spMkLst>
            <pc:docMk/>
            <pc:sldMk cId="1915904932" sldId="803"/>
            <ac:spMk id="17" creationId="{1B442568-057C-485D-BD22-52716896DA8E}"/>
          </ac:spMkLst>
        </pc:spChg>
        <pc:spChg chg="add mod">
          <ac:chgData name="Siegbert Rudolph" userId="2af4d44886c067cc" providerId="LiveId" clId="{A0A86392-B8E5-43A0-A81C-CDEDAB256DAA}" dt="2021-08-31T06:00:40.210" v="4436" actId="20577"/>
          <ac:spMkLst>
            <pc:docMk/>
            <pc:sldMk cId="1915904932" sldId="803"/>
            <ac:spMk id="18" creationId="{ABE865CF-BF5A-4F3D-9210-8CC37B6904E8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19" creationId="{810917FB-66EA-46C4-8F3D-DB56F632788F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20" creationId="{612A971B-5E0A-4FB7-8539-58C57FBF33D5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21" creationId="{E8AC6D08-63B4-48FF-BBC6-CA4665518984}"/>
          </ac:spMkLst>
        </pc:spChg>
        <pc:spChg chg="add mod">
          <ac:chgData name="Siegbert Rudolph" userId="2af4d44886c067cc" providerId="LiveId" clId="{A0A86392-B8E5-43A0-A81C-CDEDAB256DAA}" dt="2021-08-31T06:04:01.888" v="4537" actId="1038"/>
          <ac:spMkLst>
            <pc:docMk/>
            <pc:sldMk cId="1915904932" sldId="803"/>
            <ac:spMk id="22" creationId="{0081ACD6-C9AE-4CFD-9B5F-F7BF1D7253D3}"/>
          </ac:spMkLst>
        </pc:spChg>
        <pc:spChg chg="add mod">
          <ac:chgData name="Siegbert Rudolph" userId="2af4d44886c067cc" providerId="LiveId" clId="{A0A86392-B8E5-43A0-A81C-CDEDAB256DAA}" dt="2021-08-31T06:01:31.543" v="4470" actId="20577"/>
          <ac:spMkLst>
            <pc:docMk/>
            <pc:sldMk cId="1915904932" sldId="803"/>
            <ac:spMk id="23" creationId="{32AE58A4-1BD9-45EC-BBB8-57B0FA060BD7}"/>
          </ac:spMkLst>
        </pc:spChg>
        <pc:spChg chg="add mod">
          <ac:chgData name="Siegbert Rudolph" userId="2af4d44886c067cc" providerId="LiveId" clId="{A0A86392-B8E5-43A0-A81C-CDEDAB256DAA}" dt="2021-08-31T06:01:47.213" v="4478" actId="1076"/>
          <ac:spMkLst>
            <pc:docMk/>
            <pc:sldMk cId="1915904932" sldId="803"/>
            <ac:spMk id="24" creationId="{A4991841-10E6-4CDE-9E38-668937871E75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25" creationId="{496654A7-63A6-422A-9735-B729B881A70F}"/>
          </ac:spMkLst>
        </pc:spChg>
        <pc:spChg chg="add mod">
          <ac:chgData name="Siegbert Rudolph" userId="2af4d44886c067cc" providerId="LiveId" clId="{A0A86392-B8E5-43A0-A81C-CDEDAB256DAA}" dt="2021-08-31T06:02:19.362" v="4496" actId="20577"/>
          <ac:spMkLst>
            <pc:docMk/>
            <pc:sldMk cId="1915904932" sldId="803"/>
            <ac:spMk id="26" creationId="{B8522433-D034-4EA3-92BE-F45ADB49F545}"/>
          </ac:spMkLst>
        </pc:spChg>
        <pc:spChg chg="add mod">
          <ac:chgData name="Siegbert Rudolph" userId="2af4d44886c067cc" providerId="LiveId" clId="{A0A86392-B8E5-43A0-A81C-CDEDAB256DAA}" dt="2021-08-31T06:03:09.633" v="4510" actId="1076"/>
          <ac:spMkLst>
            <pc:docMk/>
            <pc:sldMk cId="1915904932" sldId="803"/>
            <ac:spMk id="27" creationId="{6E12F4B4-5264-4594-9C7D-76C7EAD174AD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28" creationId="{4275700C-2B09-47A5-8B40-D236240C4B54}"/>
          </ac:spMkLst>
        </pc:spChg>
        <pc:spChg chg="add mod">
          <ac:chgData name="Siegbert Rudolph" userId="2af4d44886c067cc" providerId="LiveId" clId="{A0A86392-B8E5-43A0-A81C-CDEDAB256DAA}" dt="2021-08-31T06:03:52.999" v="4535" actId="552"/>
          <ac:spMkLst>
            <pc:docMk/>
            <pc:sldMk cId="1915904932" sldId="803"/>
            <ac:spMk id="29" creationId="{528D523F-AE90-45EB-A6C1-D6411F73F4F5}"/>
          </ac:spMkLst>
        </pc:spChg>
        <pc:spChg chg="add mod">
          <ac:chgData name="Siegbert Rudolph" userId="2af4d44886c067cc" providerId="LiveId" clId="{A0A86392-B8E5-43A0-A81C-CDEDAB256DAA}" dt="2021-08-31T06:04:01.888" v="4537" actId="1038"/>
          <ac:spMkLst>
            <pc:docMk/>
            <pc:sldMk cId="1915904932" sldId="803"/>
            <ac:spMk id="30" creationId="{73A73A02-BBCE-4A78-939D-A62D34723651}"/>
          </ac:spMkLst>
        </pc:spChg>
        <pc:spChg chg="add mod">
          <ac:chgData name="Siegbert Rudolph" userId="2af4d44886c067cc" providerId="LiveId" clId="{A0A86392-B8E5-43A0-A81C-CDEDAB256DAA}" dt="2021-09-03T05:18:29.822" v="4998"/>
          <ac:spMkLst>
            <pc:docMk/>
            <pc:sldMk cId="1915904932" sldId="803"/>
            <ac:spMk id="31" creationId="{6C7A1C95-369C-4B71-A223-F8B35FCD9A74}"/>
          </ac:spMkLst>
        </pc:spChg>
        <pc:picChg chg="add mod">
          <ac:chgData name="Siegbert Rudolph" userId="2af4d44886c067cc" providerId="LiveId" clId="{A0A86392-B8E5-43A0-A81C-CDEDAB256DAA}" dt="2021-09-03T05:20:39.002" v="5024" actId="1035"/>
          <ac:picMkLst>
            <pc:docMk/>
            <pc:sldMk cId="1915904932" sldId="803"/>
            <ac:picMk id="4" creationId="{88ACE4FE-FC12-490D-8E9E-64F6C4A7C812}"/>
          </ac:picMkLst>
        </pc:picChg>
        <pc:picChg chg="add mod">
          <ac:chgData name="Siegbert Rudolph" userId="2af4d44886c067cc" providerId="LiveId" clId="{A0A86392-B8E5-43A0-A81C-CDEDAB256DAA}" dt="2021-08-13T10:11:30.112" v="2119"/>
          <ac:picMkLst>
            <pc:docMk/>
            <pc:sldMk cId="1915904932" sldId="803"/>
            <ac:picMk id="6" creationId="{7D520366-9584-4455-B8D2-83A6AB929A92}"/>
          </ac:picMkLst>
        </pc:picChg>
        <pc:picChg chg="add mod">
          <ac:chgData name="Siegbert Rudolph" userId="2af4d44886c067cc" providerId="LiveId" clId="{A0A86392-B8E5-43A0-A81C-CDEDAB256DAA}" dt="2021-08-14T18:05:23.850" v="3196"/>
          <ac:picMkLst>
            <pc:docMk/>
            <pc:sldMk cId="1915904932" sldId="803"/>
            <ac:picMk id="7" creationId="{08B6AEE4-A531-4091-8AA3-8931D5266E24}"/>
          </ac:picMkLst>
        </pc:picChg>
        <pc:picChg chg="del">
          <ac:chgData name="Siegbert Rudolph" userId="2af4d44886c067cc" providerId="LiveId" clId="{A0A86392-B8E5-43A0-A81C-CDEDAB256DAA}" dt="2021-08-13T10:11:28.939" v="2118" actId="478"/>
          <ac:picMkLst>
            <pc:docMk/>
            <pc:sldMk cId="1915904932" sldId="803"/>
            <ac:picMk id="7" creationId="{9FEBC46C-508D-4435-815A-3F574A5E9006}"/>
          </ac:picMkLst>
        </pc:picChg>
        <pc:picChg chg="add del mod">
          <ac:chgData name="Siegbert Rudolph" userId="2af4d44886c067cc" providerId="LiveId" clId="{A0A86392-B8E5-43A0-A81C-CDEDAB256DAA}" dt="2021-08-31T05:15:17.301" v="3901" actId="478"/>
          <ac:picMkLst>
            <pc:docMk/>
            <pc:sldMk cId="1915904932" sldId="803"/>
            <ac:picMk id="8" creationId="{624ADE5E-0BB1-484F-A1E7-387C266CAA99}"/>
          </ac:picMkLst>
        </pc:picChg>
        <pc:picChg chg="add mod">
          <ac:chgData name="Siegbert Rudolph" userId="2af4d44886c067cc" providerId="LiveId" clId="{A0A86392-B8E5-43A0-A81C-CDEDAB256DAA}" dt="2021-08-31T05:15:19.957" v="3902"/>
          <ac:picMkLst>
            <pc:docMk/>
            <pc:sldMk cId="1915904932" sldId="803"/>
            <ac:picMk id="10" creationId="{9BA608F7-1671-43B0-B5D9-D91A373B2301}"/>
          </ac:picMkLst>
        </pc:picChg>
      </pc:sldChg>
      <pc:sldChg chg="addSp delSp modSp add mod modTransition delAnim modAnim">
        <pc:chgData name="Siegbert Rudolph" userId="2af4d44886c067cc" providerId="LiveId" clId="{A0A86392-B8E5-43A0-A81C-CDEDAB256DAA}" dt="2021-09-03T05:27:36.002" v="5070"/>
        <pc:sldMkLst>
          <pc:docMk/>
          <pc:sldMk cId="3506917179" sldId="804"/>
        </pc:sldMkLst>
        <pc:spChg chg="mod">
          <ac:chgData name="Siegbert Rudolph" userId="2af4d44886c067cc" providerId="LiveId" clId="{A0A86392-B8E5-43A0-A81C-CDEDAB256DAA}" dt="2021-08-29T15:48:53.464" v="3861" actId="1076"/>
          <ac:spMkLst>
            <pc:docMk/>
            <pc:sldMk cId="3506917179" sldId="804"/>
            <ac:spMk id="2" creationId="{F91869A8-B17B-4807-9F18-1850530BE2FB}"/>
          </ac:spMkLst>
        </pc:spChg>
        <pc:spChg chg="del mod">
          <ac:chgData name="Siegbert Rudolph" userId="2af4d44886c067cc" providerId="LiveId" clId="{A0A86392-B8E5-43A0-A81C-CDEDAB256DAA}" dt="2021-08-28T14:15:14.099" v="3775" actId="478"/>
          <ac:spMkLst>
            <pc:docMk/>
            <pc:sldMk cId="3506917179" sldId="804"/>
            <ac:spMk id="5" creationId="{35ABFAE7-68E0-405C-B9F9-A6C6DFD78628}"/>
          </ac:spMkLst>
        </pc:spChg>
        <pc:spChg chg="add mod">
          <ac:chgData name="Siegbert Rudolph" userId="2af4d44886c067cc" providerId="LiveId" clId="{A0A86392-B8E5-43A0-A81C-CDEDAB256DAA}" dt="2021-08-31T05:53:09.225" v="4184"/>
          <ac:spMkLst>
            <pc:docMk/>
            <pc:sldMk cId="3506917179" sldId="804"/>
            <ac:spMk id="8" creationId="{9FF58CE7-892F-439D-80A7-800D77AD540C}"/>
          </ac:spMkLst>
        </pc:spChg>
        <pc:spChg chg="add mod">
          <ac:chgData name="Siegbert Rudolph" userId="2af4d44886c067cc" providerId="LiveId" clId="{A0A86392-B8E5-43A0-A81C-CDEDAB256DAA}" dt="2021-08-28T14:15:18.188" v="3777" actId="20577"/>
          <ac:spMkLst>
            <pc:docMk/>
            <pc:sldMk cId="3506917179" sldId="804"/>
            <ac:spMk id="9" creationId="{CD587D62-BE58-47D0-A84D-88B147DFA232}"/>
          </ac:spMkLst>
        </pc:spChg>
        <pc:spChg chg="add mod">
          <ac:chgData name="Siegbert Rudolph" userId="2af4d44886c067cc" providerId="LiveId" clId="{A0A86392-B8E5-43A0-A81C-CDEDAB256DAA}" dt="2021-08-31T06:05:46.543" v="4571" actId="20577"/>
          <ac:spMkLst>
            <pc:docMk/>
            <pc:sldMk cId="3506917179" sldId="804"/>
            <ac:spMk id="11" creationId="{9C34943F-B2E9-4105-AA48-40846C8E0581}"/>
          </ac:spMkLst>
        </pc:spChg>
        <pc:spChg chg="add mod">
          <ac:chgData name="Siegbert Rudolph" userId="2af4d44886c067cc" providerId="LiveId" clId="{A0A86392-B8E5-43A0-A81C-CDEDAB256DAA}" dt="2021-08-31T06:05:56.245" v="4582" actId="20577"/>
          <ac:spMkLst>
            <pc:docMk/>
            <pc:sldMk cId="3506917179" sldId="804"/>
            <ac:spMk id="12" creationId="{A229E76D-7F46-47DA-8553-E2C395504D9B}"/>
          </ac:spMkLst>
        </pc:spChg>
        <pc:spChg chg="add mod">
          <ac:chgData name="Siegbert Rudolph" userId="2af4d44886c067cc" providerId="LiveId" clId="{A0A86392-B8E5-43A0-A81C-CDEDAB256DAA}" dt="2021-08-31T06:06:08.649" v="4590" actId="20577"/>
          <ac:spMkLst>
            <pc:docMk/>
            <pc:sldMk cId="3506917179" sldId="804"/>
            <ac:spMk id="13" creationId="{AD38DED5-567E-4EDF-811C-925EFFE18CF1}"/>
          </ac:spMkLst>
        </pc:spChg>
        <pc:spChg chg="add mod">
          <ac:chgData name="Siegbert Rudolph" userId="2af4d44886c067cc" providerId="LiveId" clId="{A0A86392-B8E5-43A0-A81C-CDEDAB256DAA}" dt="2021-08-31T06:06:21.771" v="4600" actId="20577"/>
          <ac:spMkLst>
            <pc:docMk/>
            <pc:sldMk cId="3506917179" sldId="804"/>
            <ac:spMk id="14" creationId="{29A469BA-A64D-4601-98D2-02ED068776E9}"/>
          </ac:spMkLst>
        </pc:spChg>
        <pc:spChg chg="add mod">
          <ac:chgData name="Siegbert Rudolph" userId="2af4d44886c067cc" providerId="LiveId" clId="{A0A86392-B8E5-43A0-A81C-CDEDAB256DAA}" dt="2021-08-31T06:11:00.964" v="4790" actId="552"/>
          <ac:spMkLst>
            <pc:docMk/>
            <pc:sldMk cId="3506917179" sldId="804"/>
            <ac:spMk id="15" creationId="{AA4BB99F-EA1F-4C01-9799-C9AFDC471617}"/>
          </ac:spMkLst>
        </pc:spChg>
        <pc:spChg chg="add mod">
          <ac:chgData name="Siegbert Rudolph" userId="2af4d44886c067cc" providerId="LiveId" clId="{A0A86392-B8E5-43A0-A81C-CDEDAB256DAA}" dt="2021-08-31T06:06:48.047" v="4624" actId="20577"/>
          <ac:spMkLst>
            <pc:docMk/>
            <pc:sldMk cId="3506917179" sldId="804"/>
            <ac:spMk id="16" creationId="{ABA0627B-1155-494B-B5F9-4AFAB52B460D}"/>
          </ac:spMkLst>
        </pc:spChg>
        <pc:spChg chg="add mod">
          <ac:chgData name="Siegbert Rudolph" userId="2af4d44886c067cc" providerId="LiveId" clId="{A0A86392-B8E5-43A0-A81C-CDEDAB256DAA}" dt="2021-08-31T06:11:00.964" v="4790" actId="552"/>
          <ac:spMkLst>
            <pc:docMk/>
            <pc:sldMk cId="3506917179" sldId="804"/>
            <ac:spMk id="17" creationId="{50EA7E41-6BF8-4FE6-862E-7417BD8501FF}"/>
          </ac:spMkLst>
        </pc:spChg>
        <pc:spChg chg="add mod">
          <ac:chgData name="Siegbert Rudolph" userId="2af4d44886c067cc" providerId="LiveId" clId="{A0A86392-B8E5-43A0-A81C-CDEDAB256DAA}" dt="2021-08-31T06:11:11.446" v="4791" actId="552"/>
          <ac:spMkLst>
            <pc:docMk/>
            <pc:sldMk cId="3506917179" sldId="804"/>
            <ac:spMk id="18" creationId="{1D0B0D06-A4F8-47DC-80DC-07C91BF20EA8}"/>
          </ac:spMkLst>
        </pc:spChg>
        <pc:spChg chg="add mod">
          <ac:chgData name="Siegbert Rudolph" userId="2af4d44886c067cc" providerId="LiveId" clId="{A0A86392-B8E5-43A0-A81C-CDEDAB256DAA}" dt="2021-08-31T06:11:00.964" v="4790" actId="552"/>
          <ac:spMkLst>
            <pc:docMk/>
            <pc:sldMk cId="3506917179" sldId="804"/>
            <ac:spMk id="19" creationId="{31ACEA50-7A2C-4348-A801-9BC679A041F9}"/>
          </ac:spMkLst>
        </pc:spChg>
        <pc:spChg chg="add mod">
          <ac:chgData name="Siegbert Rudolph" userId="2af4d44886c067cc" providerId="LiveId" clId="{A0A86392-B8E5-43A0-A81C-CDEDAB256DAA}" dt="2021-08-31T06:11:11.446" v="4791" actId="552"/>
          <ac:spMkLst>
            <pc:docMk/>
            <pc:sldMk cId="3506917179" sldId="804"/>
            <ac:spMk id="20" creationId="{EC75AC14-B0A5-46F9-B9AD-824463A6EB90}"/>
          </ac:spMkLst>
        </pc:spChg>
        <pc:spChg chg="add mod">
          <ac:chgData name="Siegbert Rudolph" userId="2af4d44886c067cc" providerId="LiveId" clId="{A0A86392-B8E5-43A0-A81C-CDEDAB256DAA}" dt="2021-08-31T06:11:11.446" v="4791" actId="552"/>
          <ac:spMkLst>
            <pc:docMk/>
            <pc:sldMk cId="3506917179" sldId="804"/>
            <ac:spMk id="21" creationId="{6CFE1B07-CD60-4E6A-A95F-F659733399B9}"/>
          </ac:spMkLst>
        </pc:spChg>
        <pc:spChg chg="add mod">
          <ac:chgData name="Siegbert Rudolph" userId="2af4d44886c067cc" providerId="LiveId" clId="{A0A86392-B8E5-43A0-A81C-CDEDAB256DAA}" dt="2021-08-31T06:10:54.059" v="4789" actId="552"/>
          <ac:spMkLst>
            <pc:docMk/>
            <pc:sldMk cId="3506917179" sldId="804"/>
            <ac:spMk id="22" creationId="{12D49A6A-77A7-4D89-955A-FB1D272DBE02}"/>
          </ac:spMkLst>
        </pc:spChg>
        <pc:spChg chg="add mod">
          <ac:chgData name="Siegbert Rudolph" userId="2af4d44886c067cc" providerId="LiveId" clId="{A0A86392-B8E5-43A0-A81C-CDEDAB256DAA}" dt="2021-08-31T06:09:13.610" v="4710" actId="1076"/>
          <ac:spMkLst>
            <pc:docMk/>
            <pc:sldMk cId="3506917179" sldId="804"/>
            <ac:spMk id="23" creationId="{00AA60D8-FAF0-49CA-8E0D-DB2924EC28B0}"/>
          </ac:spMkLst>
        </pc:spChg>
        <pc:spChg chg="add del mod">
          <ac:chgData name="Siegbert Rudolph" userId="2af4d44886c067cc" providerId="LiveId" clId="{A0A86392-B8E5-43A0-A81C-CDEDAB256DAA}" dt="2021-08-31T06:08:42.819" v="4691" actId="478"/>
          <ac:spMkLst>
            <pc:docMk/>
            <pc:sldMk cId="3506917179" sldId="804"/>
            <ac:spMk id="24" creationId="{712B8B92-154C-428A-B81E-876FE1AEEAE5}"/>
          </ac:spMkLst>
        </pc:spChg>
        <pc:spChg chg="add mod">
          <ac:chgData name="Siegbert Rudolph" userId="2af4d44886c067cc" providerId="LiveId" clId="{A0A86392-B8E5-43A0-A81C-CDEDAB256DAA}" dt="2021-08-31T06:10:54.059" v="4789" actId="552"/>
          <ac:spMkLst>
            <pc:docMk/>
            <pc:sldMk cId="3506917179" sldId="804"/>
            <ac:spMk id="25" creationId="{88EABBE5-AD48-4FD8-A955-8596FA1BA058}"/>
          </ac:spMkLst>
        </pc:spChg>
        <pc:spChg chg="add mod">
          <ac:chgData name="Siegbert Rudolph" userId="2af4d44886c067cc" providerId="LiveId" clId="{A0A86392-B8E5-43A0-A81C-CDEDAB256DAA}" dt="2021-08-31T06:09:38.902" v="4735" actId="20577"/>
          <ac:spMkLst>
            <pc:docMk/>
            <pc:sldMk cId="3506917179" sldId="804"/>
            <ac:spMk id="26" creationId="{B3CAC435-86BC-46C6-835F-B673A6DB738F}"/>
          </ac:spMkLst>
        </pc:spChg>
        <pc:spChg chg="add mod">
          <ac:chgData name="Siegbert Rudolph" userId="2af4d44886c067cc" providerId="LiveId" clId="{A0A86392-B8E5-43A0-A81C-CDEDAB256DAA}" dt="2021-08-31T06:09:59.102" v="4750" actId="1036"/>
          <ac:spMkLst>
            <pc:docMk/>
            <pc:sldMk cId="3506917179" sldId="804"/>
            <ac:spMk id="27" creationId="{E60E3B5B-5189-4524-B0B3-7E52E95669D5}"/>
          </ac:spMkLst>
        </pc:spChg>
        <pc:spChg chg="add mod">
          <ac:chgData name="Siegbert Rudolph" userId="2af4d44886c067cc" providerId="LiveId" clId="{A0A86392-B8E5-43A0-A81C-CDEDAB256DAA}" dt="2021-08-31T06:10:12.271" v="4759" actId="20577"/>
          <ac:spMkLst>
            <pc:docMk/>
            <pc:sldMk cId="3506917179" sldId="804"/>
            <ac:spMk id="28" creationId="{0EBDFB8B-8D26-42A1-A34F-00D573B25B70}"/>
          </ac:spMkLst>
        </pc:spChg>
        <pc:spChg chg="add mod">
          <ac:chgData name="Siegbert Rudolph" userId="2af4d44886c067cc" providerId="LiveId" clId="{A0A86392-B8E5-43A0-A81C-CDEDAB256DAA}" dt="2021-08-31T06:10:54.059" v="4789" actId="552"/>
          <ac:spMkLst>
            <pc:docMk/>
            <pc:sldMk cId="3506917179" sldId="804"/>
            <ac:spMk id="29" creationId="{901B1ED9-0BE4-4FE6-87EA-B4A308391885}"/>
          </ac:spMkLst>
        </pc:spChg>
        <pc:spChg chg="add mod">
          <ac:chgData name="Siegbert Rudolph" userId="2af4d44886c067cc" providerId="LiveId" clId="{A0A86392-B8E5-43A0-A81C-CDEDAB256DAA}" dt="2021-08-31T06:10:54.059" v="4789" actId="552"/>
          <ac:spMkLst>
            <pc:docMk/>
            <pc:sldMk cId="3506917179" sldId="804"/>
            <ac:spMk id="30" creationId="{F394A2F6-C68E-4B4F-8F2F-3BB3689F3B57}"/>
          </ac:spMkLst>
        </pc:spChg>
        <pc:spChg chg="add mod">
          <ac:chgData name="Siegbert Rudolph" userId="2af4d44886c067cc" providerId="LiveId" clId="{A0A86392-B8E5-43A0-A81C-CDEDAB256DAA}" dt="2021-08-31T06:11:00.964" v="4790" actId="552"/>
          <ac:spMkLst>
            <pc:docMk/>
            <pc:sldMk cId="3506917179" sldId="804"/>
            <ac:spMk id="31" creationId="{CE499EE8-336D-45B6-844F-6276392F0C91}"/>
          </ac:spMkLst>
        </pc:spChg>
        <pc:spChg chg="add mod">
          <ac:chgData name="Siegbert Rudolph" userId="2af4d44886c067cc" providerId="LiveId" clId="{A0A86392-B8E5-43A0-A81C-CDEDAB256DAA}" dt="2021-09-03T05:18:33.242" v="4999"/>
          <ac:spMkLst>
            <pc:docMk/>
            <pc:sldMk cId="3506917179" sldId="804"/>
            <ac:spMk id="32" creationId="{896A9A73-69EB-4B36-8082-34903EAC246F}"/>
          </ac:spMkLst>
        </pc:spChg>
        <pc:picChg chg="add mod">
          <ac:chgData name="Siegbert Rudolph" userId="2af4d44886c067cc" providerId="LiveId" clId="{A0A86392-B8E5-43A0-A81C-CDEDAB256DAA}" dt="2021-09-03T05:21:58.094" v="5038" actId="1037"/>
          <ac:picMkLst>
            <pc:docMk/>
            <pc:sldMk cId="3506917179" sldId="804"/>
            <ac:picMk id="4" creationId="{6E1CC956-A8F9-4F05-B742-9C42F001DD0E}"/>
          </ac:picMkLst>
        </pc:picChg>
        <pc:picChg chg="add mod">
          <ac:chgData name="Siegbert Rudolph" userId="2af4d44886c067cc" providerId="LiveId" clId="{A0A86392-B8E5-43A0-A81C-CDEDAB256DAA}" dt="2021-08-13T10:11:34.263" v="2121"/>
          <ac:picMkLst>
            <pc:docMk/>
            <pc:sldMk cId="3506917179" sldId="804"/>
            <ac:picMk id="6" creationId="{DB2E0FAE-9756-42A4-BB2B-30933A5DD7DB}"/>
          </ac:picMkLst>
        </pc:picChg>
        <pc:picChg chg="add mod">
          <ac:chgData name="Siegbert Rudolph" userId="2af4d44886c067cc" providerId="LiveId" clId="{A0A86392-B8E5-43A0-A81C-CDEDAB256DAA}" dt="2021-08-14T18:05:28.921" v="3197"/>
          <ac:picMkLst>
            <pc:docMk/>
            <pc:sldMk cId="3506917179" sldId="804"/>
            <ac:picMk id="7" creationId="{8C0B085C-C661-41AC-9233-C848BD83F16E}"/>
          </ac:picMkLst>
        </pc:picChg>
        <pc:picChg chg="del">
          <ac:chgData name="Siegbert Rudolph" userId="2af4d44886c067cc" providerId="LiveId" clId="{A0A86392-B8E5-43A0-A81C-CDEDAB256DAA}" dt="2021-08-13T10:11:32.842" v="2120" actId="478"/>
          <ac:picMkLst>
            <pc:docMk/>
            <pc:sldMk cId="3506917179" sldId="804"/>
            <ac:picMk id="7" creationId="{9FEBC46C-508D-4435-815A-3F574A5E9006}"/>
          </ac:picMkLst>
        </pc:picChg>
        <pc:picChg chg="add del mod">
          <ac:chgData name="Siegbert Rudolph" userId="2af4d44886c067cc" providerId="LiveId" clId="{A0A86392-B8E5-43A0-A81C-CDEDAB256DAA}" dt="2021-08-31T05:15:23.284" v="3903" actId="478"/>
          <ac:picMkLst>
            <pc:docMk/>
            <pc:sldMk cId="3506917179" sldId="804"/>
            <ac:picMk id="8" creationId="{A4E5C131-FA73-4105-881B-6EC7BCF5D7BD}"/>
          </ac:picMkLst>
        </pc:picChg>
        <pc:picChg chg="add mod">
          <ac:chgData name="Siegbert Rudolph" userId="2af4d44886c067cc" providerId="LiveId" clId="{A0A86392-B8E5-43A0-A81C-CDEDAB256DAA}" dt="2021-08-31T05:15:25.128" v="3904"/>
          <ac:picMkLst>
            <pc:docMk/>
            <pc:sldMk cId="3506917179" sldId="804"/>
            <ac:picMk id="10" creationId="{2D1239DC-A382-49EC-B09E-063EAE72820F}"/>
          </ac:picMkLst>
        </pc:picChg>
      </pc:sldChg>
      <pc:sldChg chg="addSp delSp modSp add mod modTransition modAnim">
        <pc:chgData name="Siegbert Rudolph" userId="2af4d44886c067cc" providerId="LiveId" clId="{A0A86392-B8E5-43A0-A81C-CDEDAB256DAA}" dt="2021-09-03T05:27:55.509" v="5072"/>
        <pc:sldMkLst>
          <pc:docMk/>
          <pc:sldMk cId="2968515899" sldId="805"/>
        </pc:sldMkLst>
        <pc:spChg chg="mod">
          <ac:chgData name="Siegbert Rudolph" userId="2af4d44886c067cc" providerId="LiveId" clId="{A0A86392-B8E5-43A0-A81C-CDEDAB256DAA}" dt="2021-08-29T15:48:53.480" v="3871" actId="1076"/>
          <ac:spMkLst>
            <pc:docMk/>
            <pc:sldMk cId="2968515899" sldId="805"/>
            <ac:spMk id="2" creationId="{4534E9AC-AE49-4B9A-8F03-1171AD7D8BA2}"/>
          </ac:spMkLst>
        </pc:spChg>
        <pc:spChg chg="del mod">
          <ac:chgData name="Siegbert Rudolph" userId="2af4d44886c067cc" providerId="LiveId" clId="{A0A86392-B8E5-43A0-A81C-CDEDAB256DAA}" dt="2021-08-28T14:15:22.326" v="3778" actId="478"/>
          <ac:spMkLst>
            <pc:docMk/>
            <pc:sldMk cId="2968515899" sldId="805"/>
            <ac:spMk id="5" creationId="{35ABFAE7-68E0-405C-B9F9-A6C6DFD78628}"/>
          </ac:spMkLst>
        </pc:spChg>
        <pc:spChg chg="add mod">
          <ac:chgData name="Siegbert Rudolph" userId="2af4d44886c067cc" providerId="LiveId" clId="{A0A86392-B8E5-43A0-A81C-CDEDAB256DAA}" dt="2021-08-31T05:53:15.364" v="4186"/>
          <ac:spMkLst>
            <pc:docMk/>
            <pc:sldMk cId="2968515899" sldId="805"/>
            <ac:spMk id="8" creationId="{743C29BF-368A-4BA8-B745-EE77CE5C864F}"/>
          </ac:spMkLst>
        </pc:spChg>
        <pc:spChg chg="add mod">
          <ac:chgData name="Siegbert Rudolph" userId="2af4d44886c067cc" providerId="LiveId" clId="{A0A86392-B8E5-43A0-A81C-CDEDAB256DAA}" dt="2021-08-28T14:15:26.866" v="3780" actId="20577"/>
          <ac:spMkLst>
            <pc:docMk/>
            <pc:sldMk cId="2968515899" sldId="805"/>
            <ac:spMk id="9" creationId="{E7AEF07A-C862-4E19-8276-6669FE4F11F3}"/>
          </ac:spMkLst>
        </pc:spChg>
        <pc:spChg chg="add mod">
          <ac:chgData name="Siegbert Rudolph" userId="2af4d44886c067cc" providerId="LiveId" clId="{A0A86392-B8E5-43A0-A81C-CDEDAB256DAA}" dt="2021-08-31T06:13:21.602" v="4876" actId="1076"/>
          <ac:spMkLst>
            <pc:docMk/>
            <pc:sldMk cId="2968515899" sldId="805"/>
            <ac:spMk id="11" creationId="{90C2528F-2A16-4336-AB48-81AA11ABBB89}"/>
          </ac:spMkLst>
        </pc:spChg>
        <pc:spChg chg="add mod">
          <ac:chgData name="Siegbert Rudolph" userId="2af4d44886c067cc" providerId="LiveId" clId="{A0A86392-B8E5-43A0-A81C-CDEDAB256DAA}" dt="2021-08-31T06:16:13.789" v="4988" actId="552"/>
          <ac:spMkLst>
            <pc:docMk/>
            <pc:sldMk cId="2968515899" sldId="805"/>
            <ac:spMk id="12" creationId="{74CE74A6-B748-45AA-870A-7748E917BFDF}"/>
          </ac:spMkLst>
        </pc:spChg>
        <pc:spChg chg="add mod">
          <ac:chgData name="Siegbert Rudolph" userId="2af4d44886c067cc" providerId="LiveId" clId="{A0A86392-B8E5-43A0-A81C-CDEDAB256DAA}" dt="2021-08-31T06:16:27.130" v="4990" actId="552"/>
          <ac:spMkLst>
            <pc:docMk/>
            <pc:sldMk cId="2968515899" sldId="805"/>
            <ac:spMk id="13" creationId="{6A463548-B939-4117-80F2-AB702BB1076A}"/>
          </ac:spMkLst>
        </pc:spChg>
        <pc:spChg chg="add mod">
          <ac:chgData name="Siegbert Rudolph" userId="2af4d44886c067cc" providerId="LiveId" clId="{A0A86392-B8E5-43A0-A81C-CDEDAB256DAA}" dt="2021-08-31T06:14:09.998" v="4909" actId="1076"/>
          <ac:spMkLst>
            <pc:docMk/>
            <pc:sldMk cId="2968515899" sldId="805"/>
            <ac:spMk id="14" creationId="{E42648B2-B64E-44E9-BDA3-D577BA8176AF}"/>
          </ac:spMkLst>
        </pc:spChg>
        <pc:spChg chg="add mod">
          <ac:chgData name="Siegbert Rudolph" userId="2af4d44886c067cc" providerId="LiveId" clId="{A0A86392-B8E5-43A0-A81C-CDEDAB256DAA}" dt="2021-08-31T06:16:20.210" v="4989" actId="552"/>
          <ac:spMkLst>
            <pc:docMk/>
            <pc:sldMk cId="2968515899" sldId="805"/>
            <ac:spMk id="15" creationId="{AB6232BC-16D6-4F83-B16E-5522839A7D96}"/>
          </ac:spMkLst>
        </pc:spChg>
        <pc:spChg chg="add mod">
          <ac:chgData name="Siegbert Rudolph" userId="2af4d44886c067cc" providerId="LiveId" clId="{A0A86392-B8E5-43A0-A81C-CDEDAB256DAA}" dt="2021-08-31T06:16:41.673" v="4991" actId="552"/>
          <ac:spMkLst>
            <pc:docMk/>
            <pc:sldMk cId="2968515899" sldId="805"/>
            <ac:spMk id="16" creationId="{C943B5D7-4BA3-41D4-B057-8FBCC48755E9}"/>
          </ac:spMkLst>
        </pc:spChg>
        <pc:spChg chg="add mod">
          <ac:chgData name="Siegbert Rudolph" userId="2af4d44886c067cc" providerId="LiveId" clId="{A0A86392-B8E5-43A0-A81C-CDEDAB256DAA}" dt="2021-08-31T06:16:13.789" v="4988" actId="552"/>
          <ac:spMkLst>
            <pc:docMk/>
            <pc:sldMk cId="2968515899" sldId="805"/>
            <ac:spMk id="17" creationId="{2C6EA499-E203-4EF4-B9D5-39C4EA6F18E8}"/>
          </ac:spMkLst>
        </pc:spChg>
        <pc:spChg chg="add mod">
          <ac:chgData name="Siegbert Rudolph" userId="2af4d44886c067cc" providerId="LiveId" clId="{A0A86392-B8E5-43A0-A81C-CDEDAB256DAA}" dt="2021-08-31T06:13:13.635" v="4874" actId="1076"/>
          <ac:spMkLst>
            <pc:docMk/>
            <pc:sldMk cId="2968515899" sldId="805"/>
            <ac:spMk id="18" creationId="{FB16B398-6463-4B86-85DD-4318BA53473B}"/>
          </ac:spMkLst>
        </pc:spChg>
        <pc:spChg chg="add mod">
          <ac:chgData name="Siegbert Rudolph" userId="2af4d44886c067cc" providerId="LiveId" clId="{A0A86392-B8E5-43A0-A81C-CDEDAB256DAA}" dt="2021-08-31T06:16:13.789" v="4988" actId="552"/>
          <ac:spMkLst>
            <pc:docMk/>
            <pc:sldMk cId="2968515899" sldId="805"/>
            <ac:spMk id="19" creationId="{0794A6F9-A23A-4A51-BEDB-CC433C6D5355}"/>
          </ac:spMkLst>
        </pc:spChg>
        <pc:spChg chg="add mod">
          <ac:chgData name="Siegbert Rudolph" userId="2af4d44886c067cc" providerId="LiveId" clId="{A0A86392-B8E5-43A0-A81C-CDEDAB256DAA}" dt="2021-08-31T06:16:20.210" v="4989" actId="552"/>
          <ac:spMkLst>
            <pc:docMk/>
            <pc:sldMk cId="2968515899" sldId="805"/>
            <ac:spMk id="20" creationId="{B99817FE-6CB0-4961-9AE2-3B03D320FA47}"/>
          </ac:spMkLst>
        </pc:spChg>
        <pc:spChg chg="add mod">
          <ac:chgData name="Siegbert Rudolph" userId="2af4d44886c067cc" providerId="LiveId" clId="{A0A86392-B8E5-43A0-A81C-CDEDAB256DAA}" dt="2021-08-31T06:14:02.406" v="4905" actId="1076"/>
          <ac:spMkLst>
            <pc:docMk/>
            <pc:sldMk cId="2968515899" sldId="805"/>
            <ac:spMk id="21" creationId="{F31A4185-A04B-42E0-8448-0A9AC7B96DC8}"/>
          </ac:spMkLst>
        </pc:spChg>
        <pc:spChg chg="add mod">
          <ac:chgData name="Siegbert Rudolph" userId="2af4d44886c067cc" providerId="LiveId" clId="{A0A86392-B8E5-43A0-A81C-CDEDAB256DAA}" dt="2021-08-31T06:17:25.258" v="4995" actId="1036"/>
          <ac:spMkLst>
            <pc:docMk/>
            <pc:sldMk cId="2968515899" sldId="805"/>
            <ac:spMk id="22" creationId="{E7D7CC6C-C947-4570-828B-40E3FAF8B5DD}"/>
          </ac:spMkLst>
        </pc:spChg>
        <pc:spChg chg="add mod">
          <ac:chgData name="Siegbert Rudolph" userId="2af4d44886c067cc" providerId="LiveId" clId="{A0A86392-B8E5-43A0-A81C-CDEDAB256DAA}" dt="2021-08-31T06:16:20.210" v="4989" actId="552"/>
          <ac:spMkLst>
            <pc:docMk/>
            <pc:sldMk cId="2968515899" sldId="805"/>
            <ac:spMk id="23" creationId="{55A22735-C7B0-46B8-9853-76820E94BDCE}"/>
          </ac:spMkLst>
        </pc:spChg>
        <pc:spChg chg="add mod">
          <ac:chgData name="Siegbert Rudolph" userId="2af4d44886c067cc" providerId="LiveId" clId="{A0A86392-B8E5-43A0-A81C-CDEDAB256DAA}" dt="2021-08-31T06:16:13.789" v="4988" actId="552"/>
          <ac:spMkLst>
            <pc:docMk/>
            <pc:sldMk cId="2968515899" sldId="805"/>
            <ac:spMk id="24" creationId="{E13D352D-9F52-4FFF-B750-1D76BF944358}"/>
          </ac:spMkLst>
        </pc:spChg>
        <pc:spChg chg="add mod">
          <ac:chgData name="Siegbert Rudolph" userId="2af4d44886c067cc" providerId="LiveId" clId="{A0A86392-B8E5-43A0-A81C-CDEDAB256DAA}" dt="2021-08-31T06:16:27.130" v="4990" actId="552"/>
          <ac:spMkLst>
            <pc:docMk/>
            <pc:sldMk cId="2968515899" sldId="805"/>
            <ac:spMk id="25" creationId="{79DC53A1-5B32-4BEB-9A57-7DF3163864FF}"/>
          </ac:spMkLst>
        </pc:spChg>
        <pc:spChg chg="add mod">
          <ac:chgData name="Siegbert Rudolph" userId="2af4d44886c067cc" providerId="LiveId" clId="{A0A86392-B8E5-43A0-A81C-CDEDAB256DAA}" dt="2021-08-31T06:15:12.615" v="4953" actId="20577"/>
          <ac:spMkLst>
            <pc:docMk/>
            <pc:sldMk cId="2968515899" sldId="805"/>
            <ac:spMk id="26" creationId="{B78D3454-525C-46E2-9255-6F8591A763E5}"/>
          </ac:spMkLst>
        </pc:spChg>
        <pc:spChg chg="add mod">
          <ac:chgData name="Siegbert Rudolph" userId="2af4d44886c067cc" providerId="LiveId" clId="{A0A86392-B8E5-43A0-A81C-CDEDAB256DAA}" dt="2021-08-31T06:16:27.130" v="4990" actId="552"/>
          <ac:spMkLst>
            <pc:docMk/>
            <pc:sldMk cId="2968515899" sldId="805"/>
            <ac:spMk id="27" creationId="{792C21A3-A712-4022-A64A-9ADE80AEB1AD}"/>
          </ac:spMkLst>
        </pc:spChg>
        <pc:spChg chg="add mod">
          <ac:chgData name="Siegbert Rudolph" userId="2af4d44886c067cc" providerId="LiveId" clId="{A0A86392-B8E5-43A0-A81C-CDEDAB256DAA}" dt="2021-08-31T06:16:13.789" v="4988" actId="552"/>
          <ac:spMkLst>
            <pc:docMk/>
            <pc:sldMk cId="2968515899" sldId="805"/>
            <ac:spMk id="28" creationId="{D551EDEC-46A4-469C-9431-6DFFA4422992}"/>
          </ac:spMkLst>
        </pc:spChg>
        <pc:spChg chg="add mod">
          <ac:chgData name="Siegbert Rudolph" userId="2af4d44886c067cc" providerId="LiveId" clId="{A0A86392-B8E5-43A0-A81C-CDEDAB256DAA}" dt="2021-08-31T06:16:27.130" v="4990" actId="552"/>
          <ac:spMkLst>
            <pc:docMk/>
            <pc:sldMk cId="2968515899" sldId="805"/>
            <ac:spMk id="29" creationId="{55C07E98-B7EE-45BA-80A9-D0ADAF67D19E}"/>
          </ac:spMkLst>
        </pc:spChg>
        <pc:spChg chg="add mod">
          <ac:chgData name="Siegbert Rudolph" userId="2af4d44886c067cc" providerId="LiveId" clId="{A0A86392-B8E5-43A0-A81C-CDEDAB256DAA}" dt="2021-08-31T06:16:20.210" v="4989" actId="552"/>
          <ac:spMkLst>
            <pc:docMk/>
            <pc:sldMk cId="2968515899" sldId="805"/>
            <ac:spMk id="30" creationId="{28C216CB-90F9-4891-9B7A-61546A80E9E6}"/>
          </ac:spMkLst>
        </pc:spChg>
        <pc:spChg chg="add mod">
          <ac:chgData name="Siegbert Rudolph" userId="2af4d44886c067cc" providerId="LiveId" clId="{A0A86392-B8E5-43A0-A81C-CDEDAB256DAA}" dt="2021-09-03T05:18:36.695" v="5000"/>
          <ac:spMkLst>
            <pc:docMk/>
            <pc:sldMk cId="2968515899" sldId="805"/>
            <ac:spMk id="31" creationId="{3F8E5509-0AE9-49D6-9170-81BF4BF0D72F}"/>
          </ac:spMkLst>
        </pc:spChg>
        <pc:picChg chg="add mod">
          <ac:chgData name="Siegbert Rudolph" userId="2af4d44886c067cc" providerId="LiveId" clId="{A0A86392-B8E5-43A0-A81C-CDEDAB256DAA}" dt="2021-09-03T05:22:51.121" v="5058" actId="1035"/>
          <ac:picMkLst>
            <pc:docMk/>
            <pc:sldMk cId="2968515899" sldId="805"/>
            <ac:picMk id="4" creationId="{5F029EC9-90B1-4DD1-9E92-DB7E781493AB}"/>
          </ac:picMkLst>
        </pc:picChg>
        <pc:picChg chg="add mod">
          <ac:chgData name="Siegbert Rudolph" userId="2af4d44886c067cc" providerId="LiveId" clId="{A0A86392-B8E5-43A0-A81C-CDEDAB256DAA}" dt="2021-08-31T06:14:41.990" v="4929" actId="1076"/>
          <ac:picMkLst>
            <pc:docMk/>
            <pc:sldMk cId="2968515899" sldId="805"/>
            <ac:picMk id="6" creationId="{8FD5C2D2-7429-4B11-AA94-FE03C86B3F5D}"/>
          </ac:picMkLst>
        </pc:picChg>
        <pc:picChg chg="del">
          <ac:chgData name="Siegbert Rudolph" userId="2af4d44886c067cc" providerId="LiveId" clId="{A0A86392-B8E5-43A0-A81C-CDEDAB256DAA}" dt="2021-08-13T10:11:37.482" v="2122" actId="478"/>
          <ac:picMkLst>
            <pc:docMk/>
            <pc:sldMk cId="2968515899" sldId="805"/>
            <ac:picMk id="7" creationId="{9FEBC46C-508D-4435-815A-3F574A5E9006}"/>
          </ac:picMkLst>
        </pc:picChg>
        <pc:picChg chg="add mod">
          <ac:chgData name="Siegbert Rudolph" userId="2af4d44886c067cc" providerId="LiveId" clId="{A0A86392-B8E5-43A0-A81C-CDEDAB256DAA}" dt="2021-08-14T18:05:33.039" v="3198"/>
          <ac:picMkLst>
            <pc:docMk/>
            <pc:sldMk cId="2968515899" sldId="805"/>
            <ac:picMk id="7" creationId="{B7080E4A-16A4-4A8E-AC17-F575AB4294A4}"/>
          </ac:picMkLst>
        </pc:picChg>
        <pc:picChg chg="add del mod">
          <ac:chgData name="Siegbert Rudolph" userId="2af4d44886c067cc" providerId="LiveId" clId="{A0A86392-B8E5-43A0-A81C-CDEDAB256DAA}" dt="2021-08-31T05:15:28.205" v="3905" actId="478"/>
          <ac:picMkLst>
            <pc:docMk/>
            <pc:sldMk cId="2968515899" sldId="805"/>
            <ac:picMk id="8" creationId="{EA9DBF8B-928B-43B3-9637-F73B039DECD8}"/>
          </ac:picMkLst>
        </pc:picChg>
        <pc:picChg chg="add mod">
          <ac:chgData name="Siegbert Rudolph" userId="2af4d44886c067cc" providerId="LiveId" clId="{A0A86392-B8E5-43A0-A81C-CDEDAB256DAA}" dt="2021-08-31T05:15:29.752" v="3906"/>
          <ac:picMkLst>
            <pc:docMk/>
            <pc:sldMk cId="2968515899" sldId="805"/>
            <ac:picMk id="10" creationId="{44EF743B-EBAA-4AE9-AB9C-C534AE9FCDC7}"/>
          </ac:picMkLst>
        </pc:picChg>
      </pc:sldChg>
      <pc:sldChg chg="addSp delSp modSp add mod ord delAnim modAnim">
        <pc:chgData name="Siegbert Rudolph" userId="2af4d44886c067cc" providerId="LiveId" clId="{A0A86392-B8E5-43A0-A81C-CDEDAB256DAA}" dt="2021-08-29T15:48:53.480" v="3866" actId="1076"/>
        <pc:sldMkLst>
          <pc:docMk/>
          <pc:sldMk cId="4200083418" sldId="806"/>
        </pc:sldMkLst>
        <pc:spChg chg="mod">
          <ac:chgData name="Siegbert Rudolph" userId="2af4d44886c067cc" providerId="LiveId" clId="{A0A86392-B8E5-43A0-A81C-CDEDAB256DAA}" dt="2021-08-29T15:48:53.480" v="3866" actId="1076"/>
          <ac:spMkLst>
            <pc:docMk/>
            <pc:sldMk cId="4200083418" sldId="806"/>
            <ac:spMk id="2" creationId="{844F1946-BA88-4420-B617-5930F92A5B46}"/>
          </ac:spMkLst>
        </pc:spChg>
        <pc:spChg chg="del mod">
          <ac:chgData name="Siegbert Rudolph" userId="2af4d44886c067cc" providerId="LiveId" clId="{A0A86392-B8E5-43A0-A81C-CDEDAB256DAA}" dt="2021-08-28T14:16:57.447" v="3789" actId="478"/>
          <ac:spMkLst>
            <pc:docMk/>
            <pc:sldMk cId="4200083418" sldId="806"/>
            <ac:spMk id="5" creationId="{35ABFAE7-68E0-405C-B9F9-A6C6DFD78628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7" creationId="{E6B478E0-1241-4E39-B36A-67E101AEB61D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8" creationId="{6408613B-C7CC-45E4-A3A1-D14F76CE5C81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9" creationId="{CBF950C3-7453-4DE6-B24D-66B8A49459EC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0" creationId="{AED58594-16C6-4EA7-80B0-9AC17F5C218A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1" creationId="{A618C2D4-62FF-4C08-8098-73955E7C9350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2" creationId="{8BC12ED8-395B-4D88-A053-1E34FE682650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3" creationId="{06E7A417-8404-4ABF-A5EE-DEA2B3B63D1B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4" creationId="{4D396BDA-2A17-42F0-B520-25198FE767F8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5" creationId="{6559CEE4-0B36-4AB4-935E-E82BF46A3DA0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16" creationId="{DEA28C11-66DA-492F-9ED1-CC3C2D101DBB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17" creationId="{A61AF9BA-0B1F-4818-8851-0F2D0A38227D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18" creationId="{771FB5B7-2232-4BE4-BA89-C0AD23F1FFD5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19" creationId="{24CAEBB3-E162-4631-A0DE-5620E9EB7941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0" creationId="{7E29D701-35D1-4CE8-A607-EE94708C17DF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1" creationId="{B0BC3E9F-2022-43FA-8A05-EABC3D7F4681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2" creationId="{7A600861-26B4-428A-A8B6-CD16CF086A7A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3" creationId="{1B5DB883-C683-4377-A5E3-9498339A75B4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4" creationId="{71419F0E-0B6D-4DBE-8971-CA1E154EF116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5" creationId="{C2FFF83A-F89F-4080-A220-FE9677BBA9BE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6" creationId="{BC996E7D-E5B6-46FD-80F1-3288C8AA6020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7" creationId="{1818B841-0926-4EC5-A1EA-B252F0654E72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8" creationId="{65B2BBD7-17A4-433B-A155-C7821BC898FB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29" creationId="{56BD212A-2611-47B8-869B-7645F91E14F6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0" creationId="{0DB151DA-83F1-466B-A899-F5890598DE16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1" creationId="{2B1165FB-8A4F-4352-9C35-746D41305888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2" creationId="{611E010F-DEB9-4017-9E0B-B814008BA6BF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3" creationId="{9978DD19-42B0-4AC8-8057-7BA4812BF056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4" creationId="{420F66EA-894E-416F-B2F4-506ED6F02B4C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5" creationId="{1B366B2E-026E-4B87-989D-D0DC40A24929}"/>
          </ac:spMkLst>
        </pc:spChg>
        <pc:spChg chg="mod">
          <ac:chgData name="Siegbert Rudolph" userId="2af4d44886c067cc" providerId="LiveId" clId="{A0A86392-B8E5-43A0-A81C-CDEDAB256DAA}" dt="2021-08-14T05:13:54.842" v="3004" actId="1037"/>
          <ac:spMkLst>
            <pc:docMk/>
            <pc:sldMk cId="4200083418" sldId="806"/>
            <ac:spMk id="36" creationId="{19112D91-FD84-4510-84C4-6BAAB8759959}"/>
          </ac:spMkLst>
        </pc:spChg>
        <pc:spChg chg="add mod">
          <ac:chgData name="Siegbert Rudolph" userId="2af4d44886c067cc" providerId="LiveId" clId="{A0A86392-B8E5-43A0-A81C-CDEDAB256DAA}" dt="2021-08-28T14:17:01.089" v="3791" actId="20577"/>
          <ac:spMkLst>
            <pc:docMk/>
            <pc:sldMk cId="4200083418" sldId="806"/>
            <ac:spMk id="37" creationId="{08A80F5F-0E9B-4544-B1F6-C0688CC6D86F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37" creationId="{440757E7-4B80-4B9E-8BCE-35679EDA5662}"/>
          </ac:spMkLst>
        </pc:spChg>
        <pc:spChg chg="add mod">
          <ac:chgData name="Siegbert Rudolph" userId="2af4d44886c067cc" providerId="LiveId" clId="{A0A86392-B8E5-43A0-A81C-CDEDAB256DAA}" dt="2021-08-28T14:16:58.732" v="3790"/>
          <ac:spMkLst>
            <pc:docMk/>
            <pc:sldMk cId="4200083418" sldId="806"/>
            <ac:spMk id="38" creationId="{298391B9-0D33-4AEA-AC31-CA403587761E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38" creationId="{961C8880-AD28-49E0-8D0D-540A26E0A4AD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39" creationId="{F0F794FA-DB4C-4D69-A602-450E24238975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0" creationId="{B7ACECA2-533A-4714-A379-913D8AD92FA3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1" creationId="{F3692411-2A1E-43DE-A3F2-2A7EFD11B2F5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2" creationId="{DB3B85AC-C842-4AA7-8C3C-3AE2042A6AB2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3" creationId="{8B7C1F2A-E47C-4913-AAD1-DC2EF7EE4F0A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4" creationId="{421B64E2-EEE8-4046-AAD0-98A581CC72A4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5" creationId="{31E8B6F6-D610-4EEA-91C6-BB88CA1804E5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6" creationId="{8EA7C44C-B2C2-4112-A789-E508D175BE1B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7" creationId="{A1D80E7B-650E-4BB7-A93D-4EFD69B7576E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8" creationId="{99703224-BE43-4FE3-B750-3E56E09F3554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49" creationId="{4D2B5C1B-68B6-4C5A-A360-9B5EF922B6D4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0" creationId="{32BA785D-1EF4-40AF-BBC8-8F59BC7AE4AB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1" creationId="{0173CCA1-7B39-41BB-B228-A2DBF39AD079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2" creationId="{BCD3A64C-880D-47F9-A6EA-7EBAA2FBF402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3" creationId="{46B63FAB-E8F4-42DC-9323-D82F8C5A81A9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4" creationId="{89B7F8BA-AB0A-48E2-90A6-7ABA8D105D92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5" creationId="{39EB4D9B-364D-4EC9-96CD-41DC14D8EF78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56" creationId="{F735B1CE-DA4C-425F-AC66-59DB8EACDBCD}"/>
          </ac:spMkLst>
        </pc:spChg>
        <pc:spChg chg="del mod">
          <ac:chgData name="Siegbert Rudolph" userId="2af4d44886c067cc" providerId="LiveId" clId="{A0A86392-B8E5-43A0-A81C-CDEDAB256DAA}" dt="2021-08-14T05:02:52.251" v="2335" actId="21"/>
          <ac:spMkLst>
            <pc:docMk/>
            <pc:sldMk cId="4200083418" sldId="806"/>
            <ac:spMk id="57" creationId="{A7FA5C70-B57D-49E0-8065-A5963B96490C}"/>
          </ac:spMkLst>
        </pc:spChg>
        <pc:spChg chg="del mod">
          <ac:chgData name="Siegbert Rudolph" userId="2af4d44886c067cc" providerId="LiveId" clId="{A0A86392-B8E5-43A0-A81C-CDEDAB256DAA}" dt="2021-08-14T05:12:49.468" v="2971" actId="478"/>
          <ac:spMkLst>
            <pc:docMk/>
            <pc:sldMk cId="4200083418" sldId="806"/>
            <ac:spMk id="58" creationId="{35425CDC-0FB6-4CEA-9025-E3FC8C05EE16}"/>
          </ac:spMkLst>
        </pc:spChg>
        <pc:spChg chg="del mod">
          <ac:chgData name="Siegbert Rudolph" userId="2af4d44886c067cc" providerId="LiveId" clId="{A0A86392-B8E5-43A0-A81C-CDEDAB256DAA}" dt="2021-08-14T05:12:49.468" v="2971" actId="478"/>
          <ac:spMkLst>
            <pc:docMk/>
            <pc:sldMk cId="4200083418" sldId="806"/>
            <ac:spMk id="59" creationId="{A27C2823-B562-4ADC-8BF5-B8ED4A2E470A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60" creationId="{6892C4E1-EB21-4264-88AC-7A5D7AEFBA42}"/>
          </ac:spMkLst>
        </pc:spChg>
        <pc:spChg chg="del mod">
          <ac:chgData name="Siegbert Rudolph" userId="2af4d44886c067cc" providerId="LiveId" clId="{A0A86392-B8E5-43A0-A81C-CDEDAB256DAA}" dt="2021-08-14T05:04:22.830" v="2492" actId="478"/>
          <ac:spMkLst>
            <pc:docMk/>
            <pc:sldMk cId="4200083418" sldId="806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3:07.358" v="2982" actId="1035"/>
          <ac:spMkLst>
            <pc:docMk/>
            <pc:sldMk cId="4200083418" sldId="806"/>
            <ac:spMk id="62" creationId="{11B1A335-C7A1-4042-8D6A-00490DA92FD6}"/>
          </ac:spMkLst>
        </pc:spChg>
        <pc:spChg chg="add del mod">
          <ac:chgData name="Siegbert Rudolph" userId="2af4d44886c067cc" providerId="LiveId" clId="{A0A86392-B8E5-43A0-A81C-CDEDAB256DAA}" dt="2021-08-13T06:54:27.927" v="827" actId="478"/>
          <ac:spMkLst>
            <pc:docMk/>
            <pc:sldMk cId="4200083418" sldId="806"/>
            <ac:spMk id="62" creationId="{B1B8D4BB-9C43-4EBE-9DB2-9335EC027CF2}"/>
          </ac:spMkLst>
        </pc:spChg>
        <pc:spChg chg="add mod">
          <ac:chgData name="Siegbert Rudolph" userId="2af4d44886c067cc" providerId="LiveId" clId="{A0A86392-B8E5-43A0-A81C-CDEDAB256DAA}" dt="2021-08-14T05:13:07.358" v="2982" actId="1035"/>
          <ac:spMkLst>
            <pc:docMk/>
            <pc:sldMk cId="4200083418" sldId="806"/>
            <ac:spMk id="63" creationId="{6CFAAD23-8FB0-49B1-AD92-51B417C5DDCF}"/>
          </ac:spMkLst>
        </pc:spChg>
      </pc:sldChg>
      <pc:sldChg chg="addSp delSp modSp add mod ord delAnim modAnim">
        <pc:chgData name="Siegbert Rudolph" userId="2af4d44886c067cc" providerId="LiveId" clId="{A0A86392-B8E5-43A0-A81C-CDEDAB256DAA}" dt="2021-08-29T15:48:53.495" v="3896" actId="1076"/>
        <pc:sldMkLst>
          <pc:docMk/>
          <pc:sldMk cId="2062650666" sldId="807"/>
        </pc:sldMkLst>
        <pc:spChg chg="mod">
          <ac:chgData name="Siegbert Rudolph" userId="2af4d44886c067cc" providerId="LiveId" clId="{A0A86392-B8E5-43A0-A81C-CDEDAB256DAA}" dt="2021-08-29T15:48:53.495" v="3896" actId="1076"/>
          <ac:spMkLst>
            <pc:docMk/>
            <pc:sldMk cId="2062650666" sldId="807"/>
            <ac:spMk id="2" creationId="{A580B919-FA1B-4A13-8B7F-29DA1907F348}"/>
          </ac:spMkLst>
        </pc:spChg>
        <pc:spChg chg="mod">
          <ac:chgData name="Siegbert Rudolph" userId="2af4d44886c067cc" providerId="LiveId" clId="{A0A86392-B8E5-43A0-A81C-CDEDAB256DAA}" dt="2021-08-18T06:47:35.152" v="3758" actId="20577"/>
          <ac:spMkLst>
            <pc:docMk/>
            <pc:sldMk cId="2062650666" sldId="807"/>
            <ac:spMk id="5" creationId="{35ABFAE7-68E0-405C-B9F9-A6C6DFD78628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7" creationId="{E6B478E0-1241-4E39-B36A-67E101AEB61D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8" creationId="{6408613B-C7CC-45E4-A3A1-D14F76CE5C81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9" creationId="{CBF950C3-7453-4DE6-B24D-66B8A49459EC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0" creationId="{AED58594-16C6-4EA7-80B0-9AC17F5C218A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1" creationId="{A618C2D4-62FF-4C08-8098-73955E7C9350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2" creationId="{8BC12ED8-395B-4D88-A053-1E34FE682650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3" creationId="{06E7A417-8404-4ABF-A5EE-DEA2B3B63D1B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4" creationId="{4D396BDA-2A17-42F0-B520-25198FE767F8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5" creationId="{6559CEE4-0B36-4AB4-935E-E82BF46A3DA0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6" creationId="{DEA28C11-66DA-492F-9ED1-CC3C2D101DBB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7" creationId="{A61AF9BA-0B1F-4818-8851-0F2D0A38227D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8" creationId="{771FB5B7-2232-4BE4-BA89-C0AD23F1FFD5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19" creationId="{24CAEBB3-E162-4631-A0DE-5620E9EB7941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0" creationId="{7E29D701-35D1-4CE8-A607-EE94708C17DF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1" creationId="{B0BC3E9F-2022-43FA-8A05-EABC3D7F4681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2" creationId="{7A600861-26B4-428A-A8B6-CD16CF086A7A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3" creationId="{1B5DB883-C683-4377-A5E3-9498339A75B4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4" creationId="{71419F0E-0B6D-4DBE-8971-CA1E154EF116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5" creationId="{C2FFF83A-F89F-4080-A220-FE9677BBA9BE}"/>
          </ac:spMkLst>
        </pc:spChg>
        <pc:spChg chg="mod">
          <ac:chgData name="Siegbert Rudolph" userId="2af4d44886c067cc" providerId="LiveId" clId="{A0A86392-B8E5-43A0-A81C-CDEDAB256DAA}" dt="2021-08-14T05:13:32.748" v="2988" actId="1036"/>
          <ac:spMkLst>
            <pc:docMk/>
            <pc:sldMk cId="2062650666" sldId="807"/>
            <ac:spMk id="26" creationId="{BC996E7D-E5B6-46FD-80F1-3288C8AA6020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27" creationId="{1818B841-0926-4EC5-A1EA-B252F0654E72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28" creationId="{65B2BBD7-17A4-433B-A155-C7821BC898FB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29" creationId="{56BD212A-2611-47B8-869B-7645F91E14F6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0" creationId="{0DB151DA-83F1-466B-A899-F5890598DE16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1" creationId="{2B1165FB-8A4F-4352-9C35-746D41305888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2" creationId="{611E010F-DEB9-4017-9E0B-B814008BA6BF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3" creationId="{9978DD19-42B0-4AC8-8057-7BA4812BF056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4" creationId="{420F66EA-894E-416F-B2F4-506ED6F02B4C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5" creationId="{1B366B2E-026E-4B87-989D-D0DC40A24929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6" creationId="{19112D91-FD84-4510-84C4-6BAAB8759959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7" creationId="{440757E7-4B80-4B9E-8BCE-35679EDA5662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8" creationId="{961C8880-AD28-49E0-8D0D-540A26E0A4AD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39" creationId="{F0F794FA-DB4C-4D69-A602-450E24238975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0" creationId="{B7ACECA2-533A-4714-A379-913D8AD92FA3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1" creationId="{F3692411-2A1E-43DE-A3F2-2A7EFD11B2F5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2" creationId="{DB3B85AC-C842-4AA7-8C3C-3AE2042A6AB2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3" creationId="{8B7C1F2A-E47C-4913-AAD1-DC2EF7EE4F0A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4" creationId="{421B64E2-EEE8-4046-AAD0-98A581CC72A4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5" creationId="{31E8B6F6-D610-4EEA-91C6-BB88CA1804E5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6" creationId="{8EA7C44C-B2C2-4112-A789-E508D175BE1B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7" creationId="{A1D80E7B-650E-4BB7-A93D-4EFD69B7576E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8" creationId="{99703224-BE43-4FE3-B750-3E56E09F3554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49" creationId="{4D2B5C1B-68B6-4C5A-A360-9B5EF922B6D4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0" creationId="{32BA785D-1EF4-40AF-BBC8-8F59BC7AE4AB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1" creationId="{0173CCA1-7B39-41BB-B228-A2DBF39AD079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2" creationId="{BCD3A64C-880D-47F9-A6EA-7EBAA2FBF402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3" creationId="{46B63FAB-E8F4-42DC-9323-D82F8C5A81A9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4" creationId="{89B7F8BA-AB0A-48E2-90A6-7ABA8D105D92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5" creationId="{39EB4D9B-364D-4EC9-96CD-41DC14D8EF78}"/>
          </ac:spMkLst>
        </pc:spChg>
        <pc:spChg chg="del">
          <ac:chgData name="Siegbert Rudolph" userId="2af4d44886c067cc" providerId="LiveId" clId="{A0A86392-B8E5-43A0-A81C-CDEDAB256DAA}" dt="2021-08-14T05:08:18" v="2592" actId="478"/>
          <ac:spMkLst>
            <pc:docMk/>
            <pc:sldMk cId="2062650666" sldId="807"/>
            <ac:spMk id="56" creationId="{F735B1CE-DA4C-425F-AC66-59DB8EACDBCD}"/>
          </ac:spMkLst>
        </pc:spChg>
        <pc:spChg chg="del mod">
          <ac:chgData name="Siegbert Rudolph" userId="2af4d44886c067cc" providerId="LiveId" clId="{A0A86392-B8E5-43A0-A81C-CDEDAB256DAA}" dt="2021-08-14T05:13:26.125" v="2985" actId="478"/>
          <ac:spMkLst>
            <pc:docMk/>
            <pc:sldMk cId="2062650666" sldId="807"/>
            <ac:spMk id="57" creationId="{A7FA5C70-B57D-49E0-8065-A5963B96490C}"/>
          </ac:spMkLst>
        </pc:spChg>
        <pc:spChg chg="del mod">
          <ac:chgData name="Siegbert Rudolph" userId="2af4d44886c067cc" providerId="LiveId" clId="{A0A86392-B8E5-43A0-A81C-CDEDAB256DAA}" dt="2021-08-14T05:13:26.125" v="2985" actId="478"/>
          <ac:spMkLst>
            <pc:docMk/>
            <pc:sldMk cId="2062650666" sldId="807"/>
            <ac:spMk id="58" creationId="{35425CDC-0FB6-4CEA-9025-E3FC8C05EE16}"/>
          </ac:spMkLst>
        </pc:spChg>
        <pc:spChg chg="del mod">
          <ac:chgData name="Siegbert Rudolph" userId="2af4d44886c067cc" providerId="LiveId" clId="{A0A86392-B8E5-43A0-A81C-CDEDAB256DAA}" dt="2021-08-14T05:08:22.693" v="2593" actId="478"/>
          <ac:spMkLst>
            <pc:docMk/>
            <pc:sldMk cId="2062650666" sldId="807"/>
            <ac:spMk id="59" creationId="{A27C2823-B562-4ADC-8BF5-B8ED4A2E470A}"/>
          </ac:spMkLst>
        </pc:spChg>
        <pc:spChg chg="del mod">
          <ac:chgData name="Siegbert Rudolph" userId="2af4d44886c067cc" providerId="LiveId" clId="{A0A86392-B8E5-43A0-A81C-CDEDAB256DAA}" dt="2021-08-14T05:08:22.693" v="2593" actId="478"/>
          <ac:spMkLst>
            <pc:docMk/>
            <pc:sldMk cId="2062650666" sldId="807"/>
            <ac:spMk id="60" creationId="{6892C4E1-EB21-4264-88AC-7A5D7AEFBA42}"/>
          </ac:spMkLst>
        </pc:spChg>
        <pc:spChg chg="del mod">
          <ac:chgData name="Siegbert Rudolph" userId="2af4d44886c067cc" providerId="LiveId" clId="{A0A86392-B8E5-43A0-A81C-CDEDAB256DAA}" dt="2021-08-14T05:08:22.693" v="2593" actId="478"/>
          <ac:spMkLst>
            <pc:docMk/>
            <pc:sldMk cId="2062650666" sldId="807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3:27.600" v="2986"/>
          <ac:spMkLst>
            <pc:docMk/>
            <pc:sldMk cId="2062650666" sldId="807"/>
            <ac:spMk id="62" creationId="{0D3BD435-6A51-4BAB-876C-15BD6FB85A97}"/>
          </ac:spMkLst>
        </pc:spChg>
        <pc:spChg chg="add mod">
          <ac:chgData name="Siegbert Rudolph" userId="2af4d44886c067cc" providerId="LiveId" clId="{A0A86392-B8E5-43A0-A81C-CDEDAB256DAA}" dt="2021-08-14T05:13:27.600" v="2986"/>
          <ac:spMkLst>
            <pc:docMk/>
            <pc:sldMk cId="2062650666" sldId="807"/>
            <ac:spMk id="63" creationId="{BCB7AD7F-90B3-4D29-8A01-CF4832183D5E}"/>
          </ac:spMkLst>
        </pc:spChg>
      </pc:sldChg>
      <pc:sldChg chg="addSp delSp modSp add del mod">
        <pc:chgData name="Siegbert Rudolph" userId="2af4d44886c067cc" providerId="LiveId" clId="{A0A86392-B8E5-43A0-A81C-CDEDAB256DAA}" dt="2021-08-14T05:04:57.933" v="2551" actId="47"/>
        <pc:sldMkLst>
          <pc:docMk/>
          <pc:sldMk cId="3963607828" sldId="808"/>
        </pc:sldMkLst>
        <pc:spChg chg="mod">
          <ac:chgData name="Siegbert Rudolph" userId="2af4d44886c067cc" providerId="LiveId" clId="{A0A86392-B8E5-43A0-A81C-CDEDAB256DAA}" dt="2021-08-13T08:18:33.408" v="1361" actId="20577"/>
          <ac:spMkLst>
            <pc:docMk/>
            <pc:sldMk cId="3963607828" sldId="808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3T10:11:48.292" v="2127"/>
          <ac:picMkLst>
            <pc:docMk/>
            <pc:sldMk cId="3963607828" sldId="808"/>
            <ac:picMk id="6" creationId="{1B0BF36F-0592-4C2D-9BC0-37B4F8FE6FA1}"/>
          </ac:picMkLst>
        </pc:picChg>
        <pc:picChg chg="del">
          <ac:chgData name="Siegbert Rudolph" userId="2af4d44886c067cc" providerId="LiveId" clId="{A0A86392-B8E5-43A0-A81C-CDEDAB256DAA}" dt="2021-08-13T10:11:47.078" v="2126" actId="478"/>
          <ac:picMkLst>
            <pc:docMk/>
            <pc:sldMk cId="3963607828" sldId="808"/>
            <ac:picMk id="7" creationId="{9FEBC46C-508D-4435-815A-3F574A5E9006}"/>
          </ac:picMkLst>
        </pc:picChg>
      </pc:sldChg>
      <pc:sldChg chg="addSp delSp modSp add del mod">
        <pc:chgData name="Siegbert Rudolph" userId="2af4d44886c067cc" providerId="LiveId" clId="{A0A86392-B8E5-43A0-A81C-CDEDAB256DAA}" dt="2021-08-14T05:04:59.127" v="2552" actId="47"/>
        <pc:sldMkLst>
          <pc:docMk/>
          <pc:sldMk cId="2625727876" sldId="809"/>
        </pc:sldMkLst>
        <pc:spChg chg="mod">
          <ac:chgData name="Siegbert Rudolph" userId="2af4d44886c067cc" providerId="LiveId" clId="{A0A86392-B8E5-43A0-A81C-CDEDAB256DAA}" dt="2021-08-13T08:18:39.416" v="1363" actId="20577"/>
          <ac:spMkLst>
            <pc:docMk/>
            <pc:sldMk cId="2625727876" sldId="809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3T10:11:57.683" v="2131"/>
          <ac:picMkLst>
            <pc:docMk/>
            <pc:sldMk cId="2625727876" sldId="809"/>
            <ac:picMk id="6" creationId="{2BBF0F58-1420-473E-8F91-F1F58829C41A}"/>
          </ac:picMkLst>
        </pc:picChg>
        <pc:picChg chg="del">
          <ac:chgData name="Siegbert Rudolph" userId="2af4d44886c067cc" providerId="LiveId" clId="{A0A86392-B8E5-43A0-A81C-CDEDAB256DAA}" dt="2021-08-13T10:11:55.661" v="2130" actId="478"/>
          <ac:picMkLst>
            <pc:docMk/>
            <pc:sldMk cId="2625727876" sldId="809"/>
            <ac:picMk id="7" creationId="{9FEBC46C-508D-4435-815A-3F574A5E9006}"/>
          </ac:picMkLst>
        </pc:picChg>
      </pc:sldChg>
      <pc:sldChg chg="addSp delSp modSp add del mod">
        <pc:chgData name="Siegbert Rudolph" userId="2af4d44886c067cc" providerId="LiveId" clId="{A0A86392-B8E5-43A0-A81C-CDEDAB256DAA}" dt="2021-08-14T05:05:00.555" v="2553" actId="47"/>
        <pc:sldMkLst>
          <pc:docMk/>
          <pc:sldMk cId="461788196" sldId="810"/>
        </pc:sldMkLst>
        <pc:spChg chg="mod">
          <ac:chgData name="Siegbert Rudolph" userId="2af4d44886c067cc" providerId="LiveId" clId="{A0A86392-B8E5-43A0-A81C-CDEDAB256DAA}" dt="2021-08-13T08:18:45.299" v="1365" actId="20577"/>
          <ac:spMkLst>
            <pc:docMk/>
            <pc:sldMk cId="461788196" sldId="810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3T10:12:01.287" v="2133"/>
          <ac:picMkLst>
            <pc:docMk/>
            <pc:sldMk cId="461788196" sldId="810"/>
            <ac:picMk id="6" creationId="{A516EF4A-9260-451A-867E-4D8649BF2F73}"/>
          </ac:picMkLst>
        </pc:picChg>
        <pc:picChg chg="del">
          <ac:chgData name="Siegbert Rudolph" userId="2af4d44886c067cc" providerId="LiveId" clId="{A0A86392-B8E5-43A0-A81C-CDEDAB256DAA}" dt="2021-08-13T10:12:00.131" v="2132" actId="478"/>
          <ac:picMkLst>
            <pc:docMk/>
            <pc:sldMk cId="461788196" sldId="810"/>
            <ac:picMk id="7" creationId="{9FEBC46C-508D-4435-815A-3F574A5E9006}"/>
          </ac:picMkLst>
        </pc:picChg>
      </pc:sldChg>
      <pc:sldChg chg="addSp delSp modSp add del mod">
        <pc:chgData name="Siegbert Rudolph" userId="2af4d44886c067cc" providerId="LiveId" clId="{A0A86392-B8E5-43A0-A81C-CDEDAB256DAA}" dt="2021-08-14T05:05:01.713" v="2554" actId="47"/>
        <pc:sldMkLst>
          <pc:docMk/>
          <pc:sldMk cId="2358671373" sldId="811"/>
        </pc:sldMkLst>
        <pc:spChg chg="mod">
          <ac:chgData name="Siegbert Rudolph" userId="2af4d44886c067cc" providerId="LiveId" clId="{A0A86392-B8E5-43A0-A81C-CDEDAB256DAA}" dt="2021-08-13T08:18:52.244" v="1368" actId="20577"/>
          <ac:spMkLst>
            <pc:docMk/>
            <pc:sldMk cId="2358671373" sldId="811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3T10:12:04.983" v="2135"/>
          <ac:picMkLst>
            <pc:docMk/>
            <pc:sldMk cId="2358671373" sldId="811"/>
            <ac:picMk id="6" creationId="{4345DAFE-6D64-41BB-B02E-475634E5CAD6}"/>
          </ac:picMkLst>
        </pc:picChg>
        <pc:picChg chg="del">
          <ac:chgData name="Siegbert Rudolph" userId="2af4d44886c067cc" providerId="LiveId" clId="{A0A86392-B8E5-43A0-A81C-CDEDAB256DAA}" dt="2021-08-13T10:12:03.767" v="2134" actId="478"/>
          <ac:picMkLst>
            <pc:docMk/>
            <pc:sldMk cId="2358671373" sldId="811"/>
            <ac:picMk id="7" creationId="{9FEBC46C-508D-4435-815A-3F574A5E9006}"/>
          </ac:picMkLst>
        </pc:picChg>
      </pc:sldChg>
      <pc:sldChg chg="addSp delSp modSp mod">
        <pc:chgData name="Siegbert Rudolph" userId="2af4d44886c067cc" providerId="LiveId" clId="{A0A86392-B8E5-43A0-A81C-CDEDAB256DAA}" dt="2021-08-31T05:15:35.781" v="3908"/>
        <pc:sldMkLst>
          <pc:docMk/>
          <pc:sldMk cId="1151312664" sldId="812"/>
        </pc:sldMkLst>
        <pc:spChg chg="mod">
          <ac:chgData name="Siegbert Rudolph" userId="2af4d44886c067cc" providerId="LiveId" clId="{A0A86392-B8E5-43A0-A81C-CDEDAB256DAA}" dt="2021-08-29T15:48:53.495" v="3891" actId="1076"/>
          <ac:spMkLst>
            <pc:docMk/>
            <pc:sldMk cId="1151312664" sldId="812"/>
            <ac:spMk id="4" creationId="{187BB74E-5D51-4709-AFCC-2064AB3D1A09}"/>
          </ac:spMkLst>
        </pc:spChg>
        <pc:spChg chg="mod">
          <ac:chgData name="Siegbert Rudolph" userId="2af4d44886c067cc" providerId="LiveId" clId="{A0A86392-B8E5-43A0-A81C-CDEDAB256DAA}" dt="2021-08-18T06:47:18.110" v="3707" actId="6549"/>
          <ac:spMkLst>
            <pc:docMk/>
            <pc:sldMk cId="1151312664" sldId="812"/>
            <ac:spMk id="5" creationId="{35ABFAE7-68E0-405C-B9F9-A6C6DFD78628}"/>
          </ac:spMkLst>
        </pc:spChg>
        <pc:picChg chg="add mod">
          <ac:chgData name="Siegbert Rudolph" userId="2af4d44886c067cc" providerId="LiveId" clId="{A0A86392-B8E5-43A0-A81C-CDEDAB256DAA}" dt="2021-08-14T18:05:53.509" v="3202" actId="1076"/>
          <ac:picMkLst>
            <pc:docMk/>
            <pc:sldMk cId="1151312664" sldId="812"/>
            <ac:picMk id="2" creationId="{CDBED0A0-9E8D-4F2E-8A6C-53F9B209F7A0}"/>
          </ac:picMkLst>
        </pc:picChg>
        <pc:picChg chg="add del mod">
          <ac:chgData name="Siegbert Rudolph" userId="2af4d44886c067cc" providerId="LiveId" clId="{A0A86392-B8E5-43A0-A81C-CDEDAB256DAA}" dt="2021-08-14T18:05:43.388" v="3200" actId="21"/>
          <ac:picMkLst>
            <pc:docMk/>
            <pc:sldMk cId="1151312664" sldId="812"/>
            <ac:picMk id="6" creationId="{2E8B1A9D-AFDC-40AD-9FD7-E0E56025BECF}"/>
          </ac:picMkLst>
        </pc:picChg>
        <pc:picChg chg="add del mod">
          <ac:chgData name="Siegbert Rudolph" userId="2af4d44886c067cc" providerId="LiveId" clId="{A0A86392-B8E5-43A0-A81C-CDEDAB256DAA}" dt="2021-08-31T05:15:33.360" v="3907" actId="478"/>
          <ac:picMkLst>
            <pc:docMk/>
            <pc:sldMk cId="1151312664" sldId="812"/>
            <ac:picMk id="6" creationId="{6532BD49-8BBA-4DE9-844A-DA2EA4345039}"/>
          </ac:picMkLst>
        </pc:picChg>
        <pc:picChg chg="add del mod">
          <ac:chgData name="Siegbert Rudolph" userId="2af4d44886c067cc" providerId="LiveId" clId="{A0A86392-B8E5-43A0-A81C-CDEDAB256DAA}" dt="2021-08-14T18:05:43.388" v="3200" actId="21"/>
          <ac:picMkLst>
            <pc:docMk/>
            <pc:sldMk cId="1151312664" sldId="812"/>
            <ac:picMk id="7" creationId="{83EDB0B0-849B-4302-B3E9-B0C9D80110D6}"/>
          </ac:picMkLst>
        </pc:picChg>
        <pc:picChg chg="del">
          <ac:chgData name="Siegbert Rudolph" userId="2af4d44886c067cc" providerId="LiveId" clId="{A0A86392-B8E5-43A0-A81C-CDEDAB256DAA}" dt="2021-08-13T10:12:09.536" v="2136" actId="478"/>
          <ac:picMkLst>
            <pc:docMk/>
            <pc:sldMk cId="1151312664" sldId="812"/>
            <ac:picMk id="7" creationId="{9FEBC46C-508D-4435-815A-3F574A5E9006}"/>
          </ac:picMkLst>
        </pc:picChg>
        <pc:picChg chg="add mod">
          <ac:chgData name="Siegbert Rudolph" userId="2af4d44886c067cc" providerId="LiveId" clId="{A0A86392-B8E5-43A0-A81C-CDEDAB256DAA}" dt="2021-08-31T05:15:35.781" v="3908"/>
          <ac:picMkLst>
            <pc:docMk/>
            <pc:sldMk cId="1151312664" sldId="812"/>
            <ac:picMk id="7" creationId="{CF12D438-8F0C-480C-9918-2034F23E0A6B}"/>
          </ac:picMkLst>
        </pc:picChg>
      </pc:sldChg>
      <pc:sldChg chg="addSp delSp modSp add mod ord delAnim modAnim">
        <pc:chgData name="Siegbert Rudolph" userId="2af4d44886c067cc" providerId="LiveId" clId="{A0A86392-B8E5-43A0-A81C-CDEDAB256DAA}" dt="2021-08-29T15:48:53.464" v="3846" actId="1076"/>
        <pc:sldMkLst>
          <pc:docMk/>
          <pc:sldMk cId="1558198643" sldId="813"/>
        </pc:sldMkLst>
        <pc:spChg chg="mod">
          <ac:chgData name="Siegbert Rudolph" userId="2af4d44886c067cc" providerId="LiveId" clId="{A0A86392-B8E5-43A0-A81C-CDEDAB256DAA}" dt="2021-08-29T15:48:53.464" v="3846" actId="1076"/>
          <ac:spMkLst>
            <pc:docMk/>
            <pc:sldMk cId="1558198643" sldId="813"/>
            <ac:spMk id="2" creationId="{53CAC9C2-B0E1-4C8B-B30A-B1B416CB5CCD}"/>
          </ac:spMkLst>
        </pc:spChg>
        <pc:spChg chg="del mod">
          <ac:chgData name="Siegbert Rudolph" userId="2af4d44886c067cc" providerId="LiveId" clId="{A0A86392-B8E5-43A0-A81C-CDEDAB256DAA}" dt="2021-08-28T14:16:35.196" v="3783" actId="478"/>
          <ac:spMkLst>
            <pc:docMk/>
            <pc:sldMk cId="1558198643" sldId="813"/>
            <ac:spMk id="5" creationId="{35ABFAE7-68E0-405C-B9F9-A6C6DFD78628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7" creationId="{E6B478E0-1241-4E39-B36A-67E101AEB61D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8" creationId="{6408613B-C7CC-45E4-A3A1-D14F76CE5C81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9" creationId="{CBF950C3-7453-4DE6-B24D-66B8A49459EC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0" creationId="{AED58594-16C6-4EA7-80B0-9AC17F5C218A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1" creationId="{A618C2D4-62FF-4C08-8098-73955E7C9350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2" creationId="{8BC12ED8-395B-4D88-A053-1E34FE682650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3" creationId="{06E7A417-8404-4ABF-A5EE-DEA2B3B63D1B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4" creationId="{4D396BDA-2A17-42F0-B520-25198FE767F8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5" creationId="{6559CEE4-0B36-4AB4-935E-E82BF46A3DA0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6" creationId="{DEA28C11-66DA-492F-9ED1-CC3C2D101DBB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7" creationId="{A61AF9BA-0B1F-4818-8851-0F2D0A38227D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8" creationId="{771FB5B7-2232-4BE4-BA89-C0AD23F1FFD5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19" creationId="{24CAEBB3-E162-4631-A0DE-5620E9EB7941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0" creationId="{7E29D701-35D1-4CE8-A607-EE94708C17DF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1" creationId="{B0BC3E9F-2022-43FA-8A05-EABC3D7F4681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2" creationId="{7A600861-26B4-428A-A8B6-CD16CF086A7A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3" creationId="{1B5DB883-C683-4377-A5E3-9498339A75B4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4" creationId="{71419F0E-0B6D-4DBE-8971-CA1E154EF116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5" creationId="{C2FFF83A-F89F-4080-A220-FE9677BBA9BE}"/>
          </ac:spMkLst>
        </pc:spChg>
        <pc:spChg chg="add mod">
          <ac:chgData name="Siegbert Rudolph" userId="2af4d44886c067cc" providerId="LiveId" clId="{A0A86392-B8E5-43A0-A81C-CDEDAB256DAA}" dt="2021-08-28T14:16:39.423" v="3785" actId="20577"/>
          <ac:spMkLst>
            <pc:docMk/>
            <pc:sldMk cId="1558198643" sldId="813"/>
            <ac:spMk id="26" creationId="{04B23799-CF7F-4CB0-B1D8-76885EB36789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26" creationId="{BC996E7D-E5B6-46FD-80F1-3288C8AA6020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27" creationId="{1818B841-0926-4EC5-A1EA-B252F0654E72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28" creationId="{65B2BBD7-17A4-433B-A155-C7821BC898FB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29" creationId="{56BD212A-2611-47B8-869B-7645F91E14F6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0" creationId="{0DB151DA-83F1-466B-A899-F5890598DE16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1" creationId="{2B1165FB-8A4F-4352-9C35-746D41305888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2" creationId="{611E010F-DEB9-4017-9E0B-B814008BA6BF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3" creationId="{9978DD19-42B0-4AC8-8057-7BA4812BF056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4" creationId="{420F66EA-894E-416F-B2F4-506ED6F02B4C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5" creationId="{1B366B2E-026E-4B87-989D-D0DC40A24929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6" creationId="{19112D91-FD84-4510-84C4-6BAAB8759959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7" creationId="{440757E7-4B80-4B9E-8BCE-35679EDA5662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8" creationId="{961C8880-AD28-49E0-8D0D-540A26E0A4AD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39" creationId="{F0F794FA-DB4C-4D69-A602-450E24238975}"/>
          </ac:spMkLst>
        </pc:spChg>
        <pc:spChg chg="mod">
          <ac:chgData name="Siegbert Rudolph" userId="2af4d44886c067cc" providerId="LiveId" clId="{A0A86392-B8E5-43A0-A81C-CDEDAB256DAA}" dt="2021-08-16T15:21:37.199" v="3215" actId="20577"/>
          <ac:spMkLst>
            <pc:docMk/>
            <pc:sldMk cId="1558198643" sldId="813"/>
            <ac:spMk id="40" creationId="{B7ACECA2-533A-4714-A379-913D8AD92FA3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41" creationId="{F3692411-2A1E-43DE-A3F2-2A7EFD11B2F5}"/>
          </ac:spMkLst>
        </pc:spChg>
        <pc:spChg chg="mod">
          <ac:chgData name="Siegbert Rudolph" userId="2af4d44886c067cc" providerId="LiveId" clId="{A0A86392-B8E5-43A0-A81C-CDEDAB256DAA}" dt="2021-08-18T05:27:30.955" v="3229" actId="20577"/>
          <ac:spMkLst>
            <pc:docMk/>
            <pc:sldMk cId="1558198643" sldId="813"/>
            <ac:spMk id="42" creationId="{DB3B85AC-C842-4AA7-8C3C-3AE2042A6AB2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43" creationId="{8B7C1F2A-E47C-4913-AAD1-DC2EF7EE4F0A}"/>
          </ac:spMkLst>
        </pc:spChg>
        <pc:spChg chg="mod">
          <ac:chgData name="Siegbert Rudolph" userId="2af4d44886c067cc" providerId="LiveId" clId="{A0A86392-B8E5-43A0-A81C-CDEDAB256DAA}" dt="2021-08-18T05:27:46.124" v="3236" actId="20577"/>
          <ac:spMkLst>
            <pc:docMk/>
            <pc:sldMk cId="1558198643" sldId="813"/>
            <ac:spMk id="44" creationId="{421B64E2-EEE8-4046-AAD0-98A581CC72A4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45" creationId="{31E8B6F6-D610-4EEA-91C6-BB88CA1804E5}"/>
          </ac:spMkLst>
        </pc:spChg>
        <pc:spChg chg="mod">
          <ac:chgData name="Siegbert Rudolph" userId="2af4d44886c067cc" providerId="LiveId" clId="{A0A86392-B8E5-43A0-A81C-CDEDAB256DAA}" dt="2021-08-14T05:15:24.558" v="3097" actId="1038"/>
          <ac:spMkLst>
            <pc:docMk/>
            <pc:sldMk cId="1558198643" sldId="813"/>
            <ac:spMk id="46" creationId="{8EA7C44C-B2C2-4112-A789-E508D175BE1B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47" creationId="{A1D80E7B-650E-4BB7-A93D-4EFD69B7576E}"/>
          </ac:spMkLst>
        </pc:spChg>
        <pc:spChg chg="add mod">
          <ac:chgData name="Siegbert Rudolph" userId="2af4d44886c067cc" providerId="LiveId" clId="{A0A86392-B8E5-43A0-A81C-CDEDAB256DAA}" dt="2021-08-28T14:16:36.296" v="3784"/>
          <ac:spMkLst>
            <pc:docMk/>
            <pc:sldMk cId="1558198643" sldId="813"/>
            <ac:spMk id="47" creationId="{F04407DF-C57F-49BF-8F54-58C1B23E65E0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48" creationId="{99703224-BE43-4FE3-B750-3E56E09F3554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49" creationId="{4D2B5C1B-68B6-4C5A-A360-9B5EF922B6D4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0" creationId="{32BA785D-1EF4-40AF-BBC8-8F59BC7AE4AB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1" creationId="{0173CCA1-7B39-41BB-B228-A2DBF39AD079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2" creationId="{BCD3A64C-880D-47F9-A6EA-7EBAA2FBF402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3" creationId="{46B63FAB-E8F4-42DC-9323-D82F8C5A81A9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4" creationId="{89B7F8BA-AB0A-48E2-90A6-7ABA8D105D92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5" creationId="{39EB4D9B-364D-4EC9-96CD-41DC14D8EF78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56" creationId="{F735B1CE-DA4C-425F-AC66-59DB8EACDBCD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57" creationId="{A7FA5C70-B57D-49E0-8065-A5963B96490C}"/>
          </ac:spMkLst>
        </pc:spChg>
        <pc:spChg chg="del">
          <ac:chgData name="Siegbert Rudolph" userId="2af4d44886c067cc" providerId="LiveId" clId="{A0A86392-B8E5-43A0-A81C-CDEDAB256DAA}" dt="2021-08-14T05:04:05.394" v="2478" actId="478"/>
          <ac:spMkLst>
            <pc:docMk/>
            <pc:sldMk cId="1558198643" sldId="813"/>
            <ac:spMk id="58" creationId="{35425CDC-0FB6-4CEA-9025-E3FC8C05EE16}"/>
          </ac:spMkLst>
        </pc:spChg>
        <pc:spChg chg="del mod">
          <ac:chgData name="Siegbert Rudolph" userId="2af4d44886c067cc" providerId="LiveId" clId="{A0A86392-B8E5-43A0-A81C-CDEDAB256DAA}" dt="2021-08-14T05:12:35.941" v="2967" actId="478"/>
          <ac:spMkLst>
            <pc:docMk/>
            <pc:sldMk cId="1558198643" sldId="813"/>
            <ac:spMk id="59" creationId="{A27C2823-B562-4ADC-8BF5-B8ED4A2E470A}"/>
          </ac:spMkLst>
        </pc:spChg>
        <pc:spChg chg="del mod">
          <ac:chgData name="Siegbert Rudolph" userId="2af4d44886c067cc" providerId="LiveId" clId="{A0A86392-B8E5-43A0-A81C-CDEDAB256DAA}" dt="2021-08-14T05:12:35.941" v="2967" actId="478"/>
          <ac:spMkLst>
            <pc:docMk/>
            <pc:sldMk cId="1558198643" sldId="813"/>
            <ac:spMk id="60" creationId="{6892C4E1-EB21-4264-88AC-7A5D7AEFBA42}"/>
          </ac:spMkLst>
        </pc:spChg>
        <pc:spChg chg="del">
          <ac:chgData name="Siegbert Rudolph" userId="2af4d44886c067cc" providerId="LiveId" clId="{A0A86392-B8E5-43A0-A81C-CDEDAB256DAA}" dt="2021-08-14T05:04:09.758" v="2479" actId="478"/>
          <ac:spMkLst>
            <pc:docMk/>
            <pc:sldMk cId="1558198643" sldId="813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2:37.792" v="2968"/>
          <ac:spMkLst>
            <pc:docMk/>
            <pc:sldMk cId="1558198643" sldId="813"/>
            <ac:spMk id="62" creationId="{23147F94-8999-4A9E-AED1-17223E22FC60}"/>
          </ac:spMkLst>
        </pc:spChg>
        <pc:spChg chg="add mod">
          <ac:chgData name="Siegbert Rudolph" userId="2af4d44886c067cc" providerId="LiveId" clId="{A0A86392-B8E5-43A0-A81C-CDEDAB256DAA}" dt="2021-08-14T05:12:37.792" v="2968"/>
          <ac:spMkLst>
            <pc:docMk/>
            <pc:sldMk cId="1558198643" sldId="813"/>
            <ac:spMk id="63" creationId="{CF440C7B-27A7-457A-B01A-6EF4DE43CFAF}"/>
          </ac:spMkLst>
        </pc:spChg>
      </pc:sldChg>
      <pc:sldChg chg="addSp delSp modSp add mod ord delAnim modAnim">
        <pc:chgData name="Siegbert Rudolph" userId="2af4d44886c067cc" providerId="LiveId" clId="{A0A86392-B8E5-43A0-A81C-CDEDAB256DAA}" dt="2021-08-31T06:05:11.629" v="4564" actId="20577"/>
        <pc:sldMkLst>
          <pc:docMk/>
          <pc:sldMk cId="2918164738" sldId="814"/>
        </pc:sldMkLst>
        <pc:spChg chg="mod">
          <ac:chgData name="Siegbert Rudolph" userId="2af4d44886c067cc" providerId="LiveId" clId="{A0A86392-B8E5-43A0-A81C-CDEDAB256DAA}" dt="2021-08-29T15:48:53.464" v="3856" actId="1076"/>
          <ac:spMkLst>
            <pc:docMk/>
            <pc:sldMk cId="2918164738" sldId="814"/>
            <ac:spMk id="2" creationId="{61618BC0-A449-468E-87CE-4109172F5447}"/>
          </ac:spMkLst>
        </pc:spChg>
        <pc:spChg chg="del mod">
          <ac:chgData name="Siegbert Rudolph" userId="2af4d44886c067cc" providerId="LiveId" clId="{A0A86392-B8E5-43A0-A81C-CDEDAB256DAA}" dt="2021-08-28T14:16:49.822" v="3786" actId="478"/>
          <ac:spMkLst>
            <pc:docMk/>
            <pc:sldMk cId="2918164738" sldId="814"/>
            <ac:spMk id="5" creationId="{35ABFAE7-68E0-405C-B9F9-A6C6DFD78628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7" creationId="{E6B478E0-1241-4E39-B36A-67E101AEB61D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8" creationId="{6408613B-C7CC-45E4-A3A1-D14F76CE5C81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9" creationId="{CBF950C3-7453-4DE6-B24D-66B8A49459EC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0" creationId="{AED58594-16C6-4EA7-80B0-9AC17F5C218A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1" creationId="{A618C2D4-62FF-4C08-8098-73955E7C9350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2" creationId="{8BC12ED8-395B-4D88-A053-1E34FE682650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3" creationId="{06E7A417-8404-4ABF-A5EE-DEA2B3B63D1B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4" creationId="{4D396BDA-2A17-42F0-B520-25198FE767F8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5" creationId="{6559CEE4-0B36-4AB4-935E-E82BF46A3DA0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6" creationId="{DEA28C11-66DA-492F-9ED1-CC3C2D101DBB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7" creationId="{A61AF9BA-0B1F-4818-8851-0F2D0A38227D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8" creationId="{771FB5B7-2232-4BE4-BA89-C0AD23F1FFD5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19" creationId="{24CAEBB3-E162-4631-A0DE-5620E9EB7941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0" creationId="{7E29D701-35D1-4CE8-A607-EE94708C17DF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1" creationId="{B0BC3E9F-2022-43FA-8A05-EABC3D7F4681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2" creationId="{7A600861-26B4-428A-A8B6-CD16CF086A7A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3" creationId="{1B5DB883-C683-4377-A5E3-9498339A75B4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4" creationId="{71419F0E-0B6D-4DBE-8971-CA1E154EF116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5" creationId="{C2FFF83A-F89F-4080-A220-FE9677BBA9BE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6" creationId="{BC996E7D-E5B6-46FD-80F1-3288C8AA6020}"/>
          </ac:spMkLst>
        </pc:spChg>
        <pc:spChg chg="add mod">
          <ac:chgData name="Siegbert Rudolph" userId="2af4d44886c067cc" providerId="LiveId" clId="{A0A86392-B8E5-43A0-A81C-CDEDAB256DAA}" dt="2021-08-28T14:16:53.397" v="3788" actId="20577"/>
          <ac:spMkLst>
            <pc:docMk/>
            <pc:sldMk cId="2918164738" sldId="814"/>
            <ac:spMk id="26" creationId="{E9CB5B5E-5F90-4794-AAD3-8352BC2D3B17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7" creationId="{1818B841-0926-4EC5-A1EA-B252F0654E72}"/>
          </ac:spMkLst>
        </pc:spChg>
        <pc:spChg chg="add mod">
          <ac:chgData name="Siegbert Rudolph" userId="2af4d44886c067cc" providerId="LiveId" clId="{A0A86392-B8E5-43A0-A81C-CDEDAB256DAA}" dt="2021-08-28T14:16:51.194" v="3787"/>
          <ac:spMkLst>
            <pc:docMk/>
            <pc:sldMk cId="2918164738" sldId="814"/>
            <ac:spMk id="27" creationId="{7DC450D6-C962-4201-9C3E-3F55A5D31870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8" creationId="{65B2BBD7-17A4-433B-A155-C7821BC898FB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29" creationId="{56BD212A-2611-47B8-869B-7645F91E14F6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0" creationId="{0DB151DA-83F1-466B-A899-F5890598DE16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1" creationId="{2B1165FB-8A4F-4352-9C35-746D41305888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2" creationId="{611E010F-DEB9-4017-9E0B-B814008BA6BF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3" creationId="{9978DD19-42B0-4AC8-8057-7BA4812BF056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4" creationId="{420F66EA-894E-416F-B2F4-506ED6F02B4C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5" creationId="{1B366B2E-026E-4B87-989D-D0DC40A24929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6" creationId="{19112D91-FD84-4510-84C4-6BAAB8759959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7" creationId="{440757E7-4B80-4B9E-8BCE-35679EDA5662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8" creationId="{961C8880-AD28-49E0-8D0D-540A26E0A4AD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39" creationId="{F0F794FA-DB4C-4D69-A602-450E24238975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0" creationId="{B7ACECA2-533A-4714-A379-913D8AD92FA3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1" creationId="{F3692411-2A1E-43DE-A3F2-2A7EFD11B2F5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2" creationId="{DB3B85AC-C842-4AA7-8C3C-3AE2042A6AB2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3" creationId="{8B7C1F2A-E47C-4913-AAD1-DC2EF7EE4F0A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4" creationId="{421B64E2-EEE8-4046-AAD0-98A581CC72A4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5" creationId="{31E8B6F6-D610-4EEA-91C6-BB88CA1804E5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46" creationId="{8EA7C44C-B2C2-4112-A789-E508D175BE1B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47" creationId="{A1D80E7B-650E-4BB7-A93D-4EFD69B7576E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48" creationId="{99703224-BE43-4FE3-B750-3E56E09F3554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49" creationId="{4D2B5C1B-68B6-4C5A-A360-9B5EF922B6D4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0" creationId="{32BA785D-1EF4-40AF-BBC8-8F59BC7AE4AB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1" creationId="{0173CCA1-7B39-41BB-B228-A2DBF39AD079}"/>
          </ac:spMkLst>
        </pc:spChg>
        <pc:spChg chg="mod">
          <ac:chgData name="Siegbert Rudolph" userId="2af4d44886c067cc" providerId="LiveId" clId="{A0A86392-B8E5-43A0-A81C-CDEDAB256DAA}" dt="2021-08-18T05:28:16.086" v="3243" actId="20577"/>
          <ac:spMkLst>
            <pc:docMk/>
            <pc:sldMk cId="2918164738" sldId="814"/>
            <ac:spMk id="52" creationId="{BCD3A64C-880D-47F9-A6EA-7EBAA2FBF402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3" creationId="{46B63FAB-E8F4-42DC-9323-D82F8C5A81A9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4" creationId="{89B7F8BA-AB0A-48E2-90A6-7ABA8D105D92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5" creationId="{39EB4D9B-364D-4EC9-96CD-41DC14D8EF78}"/>
          </ac:spMkLst>
        </pc:spChg>
        <pc:spChg chg="mod">
          <ac:chgData name="Siegbert Rudolph" userId="2af4d44886c067cc" providerId="LiveId" clId="{A0A86392-B8E5-43A0-A81C-CDEDAB256DAA}" dt="2021-08-14T05:14:05.828" v="3012" actId="1036"/>
          <ac:spMkLst>
            <pc:docMk/>
            <pc:sldMk cId="2918164738" sldId="814"/>
            <ac:spMk id="56" creationId="{F735B1CE-DA4C-425F-AC66-59DB8EACDBCD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57" creationId="{A7FA5C70-B57D-49E0-8065-A5963B96490C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58" creationId="{35425CDC-0FB6-4CEA-9025-E3FC8C05EE16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59" creationId="{A27C2823-B562-4ADC-8BF5-B8ED4A2E470A}"/>
          </ac:spMkLst>
        </pc:spChg>
        <pc:spChg chg="del">
          <ac:chgData name="Siegbert Rudolph" userId="2af4d44886c067cc" providerId="LiveId" clId="{A0A86392-B8E5-43A0-A81C-CDEDAB256DAA}" dt="2021-08-14T05:02:29.842" v="2219" actId="478"/>
          <ac:spMkLst>
            <pc:docMk/>
            <pc:sldMk cId="2918164738" sldId="814"/>
            <ac:spMk id="60" creationId="{6892C4E1-EB21-4264-88AC-7A5D7AEFBA42}"/>
          </ac:spMkLst>
        </pc:spChg>
        <pc:spChg chg="del mod">
          <ac:chgData name="Siegbert Rudolph" userId="2af4d44886c067cc" providerId="LiveId" clId="{A0A86392-B8E5-43A0-A81C-CDEDAB256DAA}" dt="2021-08-14T05:12:43.111" v="2969" actId="478"/>
          <ac:spMkLst>
            <pc:docMk/>
            <pc:sldMk cId="2918164738" sldId="814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62" creationId="{974DC957-5EE5-414A-8A3B-CC48C9FE83FE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63" creationId="{C57FE2FF-F02C-4C84-9ECE-1A67AFDA15B0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64" creationId="{02A8B793-FDF9-4A9A-8599-CA5E8E6A09C4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65" creationId="{8C3BC084-BDA3-4C16-A82C-37E447AB2588}"/>
          </ac:spMkLst>
        </pc:spChg>
        <pc:spChg chg="add mod">
          <ac:chgData name="Siegbert Rudolph" userId="2af4d44886c067cc" providerId="LiveId" clId="{A0A86392-B8E5-43A0-A81C-CDEDAB256DAA}" dt="2021-08-31T06:05:04.881" v="4557" actId="20577"/>
          <ac:spMkLst>
            <pc:docMk/>
            <pc:sldMk cId="2918164738" sldId="814"/>
            <ac:spMk id="66" creationId="{CF2371B3-AFDB-493B-96EF-7F71F22CDAC7}"/>
          </ac:spMkLst>
        </pc:spChg>
        <pc:spChg chg="add mod">
          <ac:chgData name="Siegbert Rudolph" userId="2af4d44886c067cc" providerId="LiveId" clId="{A0A86392-B8E5-43A0-A81C-CDEDAB256DAA}" dt="2021-08-31T06:05:00.929" v="4556" actId="20577"/>
          <ac:spMkLst>
            <pc:docMk/>
            <pc:sldMk cId="2918164738" sldId="814"/>
            <ac:spMk id="67" creationId="{C657A458-EADD-4D6C-BCE3-4CFEEA07FDAD}"/>
          </ac:spMkLst>
        </pc:spChg>
        <pc:spChg chg="add mod">
          <ac:chgData name="Siegbert Rudolph" userId="2af4d44886c067cc" providerId="LiveId" clId="{A0A86392-B8E5-43A0-A81C-CDEDAB256DAA}" dt="2021-08-31T06:05:11.629" v="4564" actId="20577"/>
          <ac:spMkLst>
            <pc:docMk/>
            <pc:sldMk cId="2918164738" sldId="814"/>
            <ac:spMk id="68" creationId="{437569C4-F807-4904-94BE-679BB7C9F42D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69" creationId="{94AE7BB7-A1DC-4E74-9920-A32CFCA43B8D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70" creationId="{05D76116-D16C-4A70-8ED1-3974D04487EA}"/>
          </ac:spMkLst>
        </pc:spChg>
        <pc:spChg chg="add mod">
          <ac:chgData name="Siegbert Rudolph" userId="2af4d44886c067cc" providerId="LiveId" clId="{A0A86392-B8E5-43A0-A81C-CDEDAB256DAA}" dt="2021-08-14T05:16:06.034" v="3115" actId="1037"/>
          <ac:spMkLst>
            <pc:docMk/>
            <pc:sldMk cId="2918164738" sldId="814"/>
            <ac:spMk id="71" creationId="{A74010AF-8F37-43EB-A9C9-45C259746973}"/>
          </ac:spMkLst>
        </pc:spChg>
        <pc:spChg chg="add del mod">
          <ac:chgData name="Siegbert Rudolph" userId="2af4d44886c067cc" providerId="LiveId" clId="{A0A86392-B8E5-43A0-A81C-CDEDAB256DAA}" dt="2021-08-14T05:12:43.111" v="2969" actId="478"/>
          <ac:spMkLst>
            <pc:docMk/>
            <pc:sldMk cId="2918164738" sldId="814"/>
            <ac:spMk id="72" creationId="{653F9F84-216E-43A1-A162-9BC533497787}"/>
          </ac:spMkLst>
        </pc:spChg>
        <pc:spChg chg="add mod">
          <ac:chgData name="Siegbert Rudolph" userId="2af4d44886c067cc" providerId="LiveId" clId="{A0A86392-B8E5-43A0-A81C-CDEDAB256DAA}" dt="2021-08-14T05:12:44.713" v="2970"/>
          <ac:spMkLst>
            <pc:docMk/>
            <pc:sldMk cId="2918164738" sldId="814"/>
            <ac:spMk id="73" creationId="{F63A12C7-6237-425D-9C01-1E110AEF9134}"/>
          </ac:spMkLst>
        </pc:spChg>
        <pc:spChg chg="add mod">
          <ac:chgData name="Siegbert Rudolph" userId="2af4d44886c067cc" providerId="LiveId" clId="{A0A86392-B8E5-43A0-A81C-CDEDAB256DAA}" dt="2021-08-14T05:12:44.713" v="2970"/>
          <ac:spMkLst>
            <pc:docMk/>
            <pc:sldMk cId="2918164738" sldId="814"/>
            <ac:spMk id="74" creationId="{9EF4F966-8110-4EDF-951E-6A3C078DB93E}"/>
          </ac:spMkLst>
        </pc:spChg>
      </pc:sldChg>
      <pc:sldChg chg="addSp delSp modSp add mod ord delAnim modAnim">
        <pc:chgData name="Siegbert Rudolph" userId="2af4d44886c067cc" providerId="LiveId" clId="{A0A86392-B8E5-43A0-A81C-CDEDAB256DAA}" dt="2021-08-29T15:48:53.480" v="3876" actId="1076"/>
        <pc:sldMkLst>
          <pc:docMk/>
          <pc:sldMk cId="710125732" sldId="815"/>
        </pc:sldMkLst>
        <pc:spChg chg="mod">
          <ac:chgData name="Siegbert Rudolph" userId="2af4d44886c067cc" providerId="LiveId" clId="{A0A86392-B8E5-43A0-A81C-CDEDAB256DAA}" dt="2021-08-29T15:48:53.480" v="3876" actId="1076"/>
          <ac:spMkLst>
            <pc:docMk/>
            <pc:sldMk cId="710125732" sldId="815"/>
            <ac:spMk id="2" creationId="{31F14C8E-A800-4EB5-B1D4-2847EEC39742}"/>
          </ac:spMkLst>
        </pc:spChg>
        <pc:spChg chg="del mod">
          <ac:chgData name="Siegbert Rudolph" userId="2af4d44886c067cc" providerId="LiveId" clId="{A0A86392-B8E5-43A0-A81C-CDEDAB256DAA}" dt="2021-08-28T14:17:04.907" v="3792" actId="478"/>
          <ac:spMkLst>
            <pc:docMk/>
            <pc:sldMk cId="710125732" sldId="815"/>
            <ac:spMk id="5" creationId="{35ABFAE7-68E0-405C-B9F9-A6C6DFD78628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17" creationId="{A61AF9BA-0B1F-4818-8851-0F2D0A38227D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18" creationId="{771FB5B7-2232-4BE4-BA89-C0AD23F1FFD5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19" creationId="{24CAEBB3-E162-4631-A0DE-5620E9EB7941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0" creationId="{7E29D701-35D1-4CE8-A607-EE94708C17DF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1" creationId="{B0BC3E9F-2022-43FA-8A05-EABC3D7F4681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2" creationId="{7A600861-26B4-428A-A8B6-CD16CF086A7A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3" creationId="{1B5DB883-C683-4377-A5E3-9498339A75B4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4" creationId="{71419F0E-0B6D-4DBE-8971-CA1E154EF116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5" creationId="{C2FFF83A-F89F-4080-A220-FE9677BBA9BE}"/>
          </ac:spMkLst>
        </pc:spChg>
        <pc:spChg chg="add mod">
          <ac:chgData name="Siegbert Rudolph" userId="2af4d44886c067cc" providerId="LiveId" clId="{A0A86392-B8E5-43A0-A81C-CDEDAB256DAA}" dt="2021-08-28T14:17:09.597" v="3794" actId="20577"/>
          <ac:spMkLst>
            <pc:docMk/>
            <pc:sldMk cId="710125732" sldId="815"/>
            <ac:spMk id="26" creationId="{2DD130D9-073D-474E-ADC7-EBA7D8244892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6" creationId="{BC996E7D-E5B6-46FD-80F1-3288C8AA6020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7" creationId="{1818B841-0926-4EC5-A1EA-B252F0654E72}"/>
          </ac:spMkLst>
        </pc:spChg>
        <pc:spChg chg="add mod">
          <ac:chgData name="Siegbert Rudolph" userId="2af4d44886c067cc" providerId="LiveId" clId="{A0A86392-B8E5-43A0-A81C-CDEDAB256DAA}" dt="2021-08-28T14:17:06.124" v="3793"/>
          <ac:spMkLst>
            <pc:docMk/>
            <pc:sldMk cId="710125732" sldId="815"/>
            <ac:spMk id="27" creationId="{2103F211-4B33-43D8-B6F1-6CA3CD34936F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8" creationId="{65B2BBD7-17A4-433B-A155-C7821BC898FB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29" creationId="{56BD212A-2611-47B8-869B-7645F91E14F6}"/>
          </ac:spMkLst>
        </pc:spChg>
        <pc:spChg chg="del">
          <ac:chgData name="Siegbert Rudolph" userId="2af4d44886c067cc" providerId="LiveId" clId="{A0A86392-B8E5-43A0-A81C-CDEDAB256DAA}" dt="2021-08-14T05:04:36.907" v="2509" actId="478"/>
          <ac:spMkLst>
            <pc:docMk/>
            <pc:sldMk cId="710125732" sldId="815"/>
            <ac:spMk id="30" creationId="{0DB151DA-83F1-466B-A899-F5890598DE16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1" creationId="{2B1165FB-8A4F-4352-9C35-746D41305888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2" creationId="{611E010F-DEB9-4017-9E0B-B814008BA6BF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3" creationId="{9978DD19-42B0-4AC8-8057-7BA4812BF056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4" creationId="{420F66EA-894E-416F-B2F4-506ED6F02B4C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5" creationId="{1B366B2E-026E-4B87-989D-D0DC40A24929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36" creationId="{19112D91-FD84-4510-84C4-6BAAB8759959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37" creationId="{440757E7-4B80-4B9E-8BCE-35679EDA5662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38" creationId="{961C8880-AD28-49E0-8D0D-540A26E0A4AD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39" creationId="{F0F794FA-DB4C-4D69-A602-450E24238975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0" creationId="{B7ACECA2-533A-4714-A379-913D8AD92FA3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1" creationId="{F3692411-2A1E-43DE-A3F2-2A7EFD11B2F5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2" creationId="{DB3B85AC-C842-4AA7-8C3C-3AE2042A6AB2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3" creationId="{8B7C1F2A-E47C-4913-AAD1-DC2EF7EE4F0A}"/>
          </ac:spMkLst>
        </pc:spChg>
        <pc:spChg chg="mod">
          <ac:chgData name="Siegbert Rudolph" userId="2af4d44886c067cc" providerId="LiveId" clId="{A0A86392-B8E5-43A0-A81C-CDEDAB256DAA}" dt="2021-08-18T05:29:56.672" v="3251" actId="20577"/>
          <ac:spMkLst>
            <pc:docMk/>
            <pc:sldMk cId="710125732" sldId="815"/>
            <ac:spMk id="44" creationId="{421B64E2-EEE8-4046-AAD0-98A581CC72A4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5" creationId="{31E8B6F6-D610-4EEA-91C6-BB88CA1804E5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6" creationId="{8EA7C44C-B2C2-4112-A789-E508D175BE1B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7" creationId="{A1D80E7B-650E-4BB7-A93D-4EFD69B7576E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8" creationId="{99703224-BE43-4FE3-B750-3E56E09F3554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49" creationId="{4D2B5C1B-68B6-4C5A-A360-9B5EF922B6D4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0" creationId="{32BA785D-1EF4-40AF-BBC8-8F59BC7AE4AB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1" creationId="{0173CCA1-7B39-41BB-B228-A2DBF39AD079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2" creationId="{BCD3A64C-880D-47F9-A6EA-7EBAA2FBF402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3" creationId="{46B63FAB-E8F4-42DC-9323-D82F8C5A81A9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4" creationId="{89B7F8BA-AB0A-48E2-90A6-7ABA8D105D92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5" creationId="{39EB4D9B-364D-4EC9-96CD-41DC14D8EF78}"/>
          </ac:spMkLst>
        </pc:spChg>
        <pc:spChg chg="mod">
          <ac:chgData name="Siegbert Rudolph" userId="2af4d44886c067cc" providerId="LiveId" clId="{A0A86392-B8E5-43A0-A81C-CDEDAB256DAA}" dt="2021-08-14T05:13:44.172" v="3000" actId="1037"/>
          <ac:spMkLst>
            <pc:docMk/>
            <pc:sldMk cId="710125732" sldId="815"/>
            <ac:spMk id="56" creationId="{F735B1CE-DA4C-425F-AC66-59DB8EACDBCD}"/>
          </ac:spMkLst>
        </pc:spChg>
        <pc:spChg chg="add mod">
          <ac:chgData name="Siegbert Rudolph" userId="2af4d44886c067cc" providerId="LiveId" clId="{A0A86392-B8E5-43A0-A81C-CDEDAB256DAA}" dt="2021-08-14T05:13:17.040" v="2984"/>
          <ac:spMkLst>
            <pc:docMk/>
            <pc:sldMk cId="710125732" sldId="815"/>
            <ac:spMk id="57" creationId="{F566C2C7-20B4-45C0-B295-2030767982AA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58" creationId="{35425CDC-0FB6-4CEA-9025-E3FC8C05EE16}"/>
          </ac:spMkLst>
        </pc:spChg>
        <pc:spChg chg="del">
          <ac:chgData name="Siegbert Rudolph" userId="2af4d44886c067cc" providerId="LiveId" clId="{A0A86392-B8E5-43A0-A81C-CDEDAB256DAA}" dt="2021-08-14T05:04:33.172" v="2508" actId="478"/>
          <ac:spMkLst>
            <pc:docMk/>
            <pc:sldMk cId="710125732" sldId="815"/>
            <ac:spMk id="59" creationId="{A27C2823-B562-4ADC-8BF5-B8ED4A2E470A}"/>
          </ac:spMkLst>
        </pc:spChg>
        <pc:spChg chg="del mod">
          <ac:chgData name="Siegbert Rudolph" userId="2af4d44886c067cc" providerId="LiveId" clId="{A0A86392-B8E5-43A0-A81C-CDEDAB256DAA}" dt="2021-08-14T05:13:15.470" v="2983" actId="478"/>
          <ac:spMkLst>
            <pc:docMk/>
            <pc:sldMk cId="710125732" sldId="815"/>
            <ac:spMk id="60" creationId="{6892C4E1-EB21-4264-88AC-7A5D7AEFBA42}"/>
          </ac:spMkLst>
        </pc:spChg>
        <pc:spChg chg="del mod">
          <ac:chgData name="Siegbert Rudolph" userId="2af4d44886c067cc" providerId="LiveId" clId="{A0A86392-B8E5-43A0-A81C-CDEDAB256DAA}" dt="2021-08-14T05:13:15.470" v="2983" actId="478"/>
          <ac:spMkLst>
            <pc:docMk/>
            <pc:sldMk cId="710125732" sldId="815"/>
            <ac:spMk id="61" creationId="{F890B37D-4DD4-4BE2-A379-F0438E2719E2}"/>
          </ac:spMkLst>
        </pc:spChg>
        <pc:spChg chg="add mod">
          <ac:chgData name="Siegbert Rudolph" userId="2af4d44886c067cc" providerId="LiveId" clId="{A0A86392-B8E5-43A0-A81C-CDEDAB256DAA}" dt="2021-08-14T05:13:17.040" v="2984"/>
          <ac:spMkLst>
            <pc:docMk/>
            <pc:sldMk cId="710125732" sldId="815"/>
            <ac:spMk id="62" creationId="{D969D8DE-F9B1-410A-89B3-73DF59166DE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03.09.2021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1267872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01</a:t>
            </a:r>
          </a:p>
          <a:p>
            <a:r>
              <a:rPr lang="de-DE" sz="2800" b="1" dirty="0" err="1">
                <a:latin typeface="Trebuchet MS" panose="020B0603020202020204" pitchFamily="34" charset="0"/>
              </a:rPr>
              <a:t>ie</a:t>
            </a:r>
            <a:r>
              <a:rPr lang="de-DE" sz="2800" b="1" dirty="0">
                <a:latin typeface="Trebuchet MS" panose="020B0603020202020204" pitchFamily="34" charset="0"/>
              </a:rPr>
              <a:t> Wörter schreiben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lang="de-DE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5AE506-9EF9-4445-B6F6-B752194ABC94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FD5C2D2-7429-4B11-AA94-FE03C86B3F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7080E4A-16A4-4A8E-AC17-F575AB4294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E7AEF07A-C862-4E19-8276-6669FE4F1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34E9AC-AE49-4B9A-8F03-1171AD7D8BA2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10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4EF743B-EBAA-4AE9-AB9C-C534AE9FCD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43C29BF-368A-4BA8-B745-EE77CE5C864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pro Wort aus der Liste!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C2528F-2A16-4336-AB48-81AA11ABBB89}"/>
              </a:ext>
            </a:extLst>
          </p:cNvPr>
          <p:cNvSpPr/>
          <p:nvPr/>
        </p:nvSpPr>
        <p:spPr>
          <a:xfrm>
            <a:off x="3712922" y="2332600"/>
            <a:ext cx="121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verlieren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4CE74A6-B748-45AA-870A-7748E917BFDF}"/>
              </a:ext>
            </a:extLst>
          </p:cNvPr>
          <p:cNvSpPr/>
          <p:nvPr/>
        </p:nvSpPr>
        <p:spPr>
          <a:xfrm>
            <a:off x="250455" y="2293647"/>
            <a:ext cx="12442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ziemlich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A463548-B939-4117-80F2-AB702BB1076A}"/>
              </a:ext>
            </a:extLst>
          </p:cNvPr>
          <p:cNvSpPr/>
          <p:nvPr/>
        </p:nvSpPr>
        <p:spPr>
          <a:xfrm>
            <a:off x="2541318" y="2293647"/>
            <a:ext cx="11224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Stadion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42648B2-B64E-44E9-BDA3-D577BA8176AF}"/>
              </a:ext>
            </a:extLst>
          </p:cNvPr>
          <p:cNvSpPr/>
          <p:nvPr/>
        </p:nvSpPr>
        <p:spPr>
          <a:xfrm>
            <a:off x="3682449" y="2696129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nummerieren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B6232BC-16D6-4F83-B16E-5522839A7D96}"/>
              </a:ext>
            </a:extLst>
          </p:cNvPr>
          <p:cNvSpPr/>
          <p:nvPr/>
        </p:nvSpPr>
        <p:spPr>
          <a:xfrm>
            <a:off x="1391556" y="2282018"/>
            <a:ext cx="8194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Bibel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943B5D7-4BA3-41D4-B057-8FBCC48755E9}"/>
              </a:ext>
            </a:extLst>
          </p:cNvPr>
          <p:cNvSpPr/>
          <p:nvPr/>
        </p:nvSpPr>
        <p:spPr>
          <a:xfrm>
            <a:off x="6083133" y="2293647"/>
            <a:ext cx="982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Revier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C6EA499-E203-4EF4-B9D5-39C4EA6F18E8}"/>
              </a:ext>
            </a:extLst>
          </p:cNvPr>
          <p:cNvSpPr/>
          <p:nvPr/>
        </p:nvSpPr>
        <p:spPr>
          <a:xfrm>
            <a:off x="250455" y="2696129"/>
            <a:ext cx="792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Brief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B16B398-6463-4B86-85DD-4318BA53473B}"/>
              </a:ext>
            </a:extLst>
          </p:cNvPr>
          <p:cNvSpPr/>
          <p:nvPr/>
        </p:nvSpPr>
        <p:spPr>
          <a:xfrm>
            <a:off x="4894641" y="2332600"/>
            <a:ext cx="128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Zeremonie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794A6F9-A23A-4A51-BEDB-CC433C6D5355}"/>
              </a:ext>
            </a:extLst>
          </p:cNvPr>
          <p:cNvSpPr/>
          <p:nvPr/>
        </p:nvSpPr>
        <p:spPr>
          <a:xfrm>
            <a:off x="250455" y="3035610"/>
            <a:ext cx="10486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noProof="0" dirty="0">
                <a:latin typeface="Trebuchet MS" pitchFamily="34" charset="0"/>
              </a:rPr>
              <a:t>frieren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B99817FE-6CB0-4961-9AE2-3B03D320FA47}"/>
              </a:ext>
            </a:extLst>
          </p:cNvPr>
          <p:cNvSpPr/>
          <p:nvPr/>
        </p:nvSpPr>
        <p:spPr>
          <a:xfrm>
            <a:off x="1391556" y="2653000"/>
            <a:ext cx="806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Virus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31A4185-A04B-42E0-8448-0A9AC7B96DC8}"/>
              </a:ext>
            </a:extLst>
          </p:cNvPr>
          <p:cNvSpPr/>
          <p:nvPr/>
        </p:nvSpPr>
        <p:spPr>
          <a:xfrm>
            <a:off x="4904259" y="2664568"/>
            <a:ext cx="12795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Garantie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7D7CC6C-C947-4570-828B-40E3FAF8B5DD}"/>
              </a:ext>
            </a:extLst>
          </p:cNvPr>
          <p:cNvSpPr/>
          <p:nvPr/>
        </p:nvSpPr>
        <p:spPr>
          <a:xfrm>
            <a:off x="6083133" y="2692620"/>
            <a:ext cx="1260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Scharnier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5A22735-C7B0-46B8-9853-76820E94BDCE}"/>
              </a:ext>
            </a:extLst>
          </p:cNvPr>
          <p:cNvSpPr/>
          <p:nvPr/>
        </p:nvSpPr>
        <p:spPr>
          <a:xfrm>
            <a:off x="1391556" y="3068804"/>
            <a:ext cx="5966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Stil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13D352D-9F52-4FFF-B750-1D76BF944358}"/>
              </a:ext>
            </a:extLst>
          </p:cNvPr>
          <p:cNvSpPr/>
          <p:nvPr/>
        </p:nvSpPr>
        <p:spPr>
          <a:xfrm>
            <a:off x="250455" y="3438092"/>
            <a:ext cx="9268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Miene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9DC53A1-5B32-4BEB-9A57-7DF3163864FF}"/>
              </a:ext>
            </a:extLst>
          </p:cNvPr>
          <p:cNvSpPr/>
          <p:nvPr/>
        </p:nvSpPr>
        <p:spPr>
          <a:xfrm>
            <a:off x="2541318" y="2664568"/>
            <a:ext cx="9717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Sirene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78D3454-525C-46E2-9255-6F8591A763E5}"/>
              </a:ext>
            </a:extLst>
          </p:cNvPr>
          <p:cNvSpPr/>
          <p:nvPr/>
        </p:nvSpPr>
        <p:spPr>
          <a:xfrm>
            <a:off x="10735380" y="2293647"/>
            <a:ext cx="11512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Zimmer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92C21A3-A712-4022-A64A-9ADE80AEB1AD}"/>
              </a:ext>
            </a:extLst>
          </p:cNvPr>
          <p:cNvSpPr/>
          <p:nvPr/>
        </p:nvSpPr>
        <p:spPr>
          <a:xfrm>
            <a:off x="2541318" y="3063625"/>
            <a:ext cx="9460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Lineal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551EDEC-46A4-469C-9431-6DFFA4422992}"/>
              </a:ext>
            </a:extLst>
          </p:cNvPr>
          <p:cNvSpPr/>
          <p:nvPr/>
        </p:nvSpPr>
        <p:spPr>
          <a:xfrm>
            <a:off x="250455" y="3845931"/>
            <a:ext cx="7505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Stiel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5C07E98-B7EE-45BA-80A9-D0ADAF67D19E}"/>
              </a:ext>
            </a:extLst>
          </p:cNvPr>
          <p:cNvSpPr/>
          <p:nvPr/>
        </p:nvSpPr>
        <p:spPr>
          <a:xfrm>
            <a:off x="2541318" y="3482585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Limette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8C216CB-90F9-4891-9B7A-61546A80E9E6}"/>
              </a:ext>
            </a:extLst>
          </p:cNvPr>
          <p:cNvSpPr/>
          <p:nvPr/>
        </p:nvSpPr>
        <p:spPr>
          <a:xfrm>
            <a:off x="1391556" y="3474499"/>
            <a:ext cx="7729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F8E5509-0AE9-49D6-9170-81BF4BF0D72F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F029EC9-90B1-4DD1-9E92-DB7E78149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44" y="2231368"/>
            <a:ext cx="11784589" cy="21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1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40757E7-4B80-4B9E-8BCE-35679EDA5662}"/>
              </a:ext>
            </a:extLst>
          </p:cNvPr>
          <p:cNvSpPr/>
          <p:nvPr/>
        </p:nvSpPr>
        <p:spPr>
          <a:xfrm>
            <a:off x="3503712" y="1197913"/>
            <a:ext cx="12330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verl_ren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61C8880-AD28-49E0-8D0D-540A26E0A4AD}"/>
              </a:ext>
            </a:extLst>
          </p:cNvPr>
          <p:cNvSpPr/>
          <p:nvPr/>
        </p:nvSpPr>
        <p:spPr>
          <a:xfrm>
            <a:off x="3503712" y="1733973"/>
            <a:ext cx="11576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z_mlich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F0F794FA-DB4C-4D69-A602-450E24238975}"/>
              </a:ext>
            </a:extLst>
          </p:cNvPr>
          <p:cNvSpPr/>
          <p:nvPr/>
        </p:nvSpPr>
        <p:spPr>
          <a:xfrm>
            <a:off x="3503712" y="2270033"/>
            <a:ext cx="11897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Stad_on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7ACECA2-533A-4714-A379-913D8AD92FA3}"/>
              </a:ext>
            </a:extLst>
          </p:cNvPr>
          <p:cNvSpPr/>
          <p:nvPr/>
        </p:nvSpPr>
        <p:spPr>
          <a:xfrm>
            <a:off x="3503712" y="2806093"/>
            <a:ext cx="17876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nummer_ren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3692411-2A1E-43DE-A3F2-2A7EFD11B2F5}"/>
              </a:ext>
            </a:extLst>
          </p:cNvPr>
          <p:cNvSpPr/>
          <p:nvPr/>
        </p:nvSpPr>
        <p:spPr>
          <a:xfrm>
            <a:off x="3503712" y="3342153"/>
            <a:ext cx="8867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B_bel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B3B85AC-C842-4AA7-8C3C-3AE2042A6AB2}"/>
              </a:ext>
            </a:extLst>
          </p:cNvPr>
          <p:cNvSpPr/>
          <p:nvPr/>
        </p:nvSpPr>
        <p:spPr>
          <a:xfrm>
            <a:off x="3503712" y="3878213"/>
            <a:ext cx="896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Rev_r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8B7C1F2A-E47C-4913-AAD1-DC2EF7EE4F0A}"/>
              </a:ext>
            </a:extLst>
          </p:cNvPr>
          <p:cNvSpPr/>
          <p:nvPr/>
        </p:nvSpPr>
        <p:spPr>
          <a:xfrm>
            <a:off x="3503712" y="4414273"/>
            <a:ext cx="705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Br_f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21B64E2-EEE8-4046-AAD0-98A581CC72A4}"/>
              </a:ext>
            </a:extLst>
          </p:cNvPr>
          <p:cNvSpPr/>
          <p:nvPr/>
        </p:nvSpPr>
        <p:spPr>
          <a:xfrm>
            <a:off x="3503712" y="4950333"/>
            <a:ext cx="1443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Zeremon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1E8B6F6-D610-4EEA-91C6-BB88CA1804E5}"/>
              </a:ext>
            </a:extLst>
          </p:cNvPr>
          <p:cNvSpPr/>
          <p:nvPr/>
        </p:nvSpPr>
        <p:spPr>
          <a:xfrm>
            <a:off x="3503712" y="5486393"/>
            <a:ext cx="962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EA7C44C-B2C2-4112-A789-E508D175BE1B}"/>
              </a:ext>
            </a:extLst>
          </p:cNvPr>
          <p:cNvSpPr/>
          <p:nvPr/>
        </p:nvSpPr>
        <p:spPr>
          <a:xfrm>
            <a:off x="3503712" y="6022449"/>
            <a:ext cx="8739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V_rus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1D80E7B-650E-4BB7-A93D-4EFD69B7576E}"/>
              </a:ext>
            </a:extLst>
          </p:cNvPr>
          <p:cNvSpPr/>
          <p:nvPr/>
        </p:nvSpPr>
        <p:spPr>
          <a:xfrm>
            <a:off x="5755444" y="1186754"/>
            <a:ext cx="11929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Garant_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9703224-BE43-4FE3-B750-3E56E09F3554}"/>
              </a:ext>
            </a:extLst>
          </p:cNvPr>
          <p:cNvSpPr/>
          <p:nvPr/>
        </p:nvSpPr>
        <p:spPr>
          <a:xfrm>
            <a:off x="5755444" y="1722814"/>
            <a:ext cx="12811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Scharn_r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D2B5C1B-68B6-4C5A-A360-9B5EF922B6D4}"/>
              </a:ext>
            </a:extLst>
          </p:cNvPr>
          <p:cNvSpPr/>
          <p:nvPr/>
        </p:nvSpPr>
        <p:spPr>
          <a:xfrm>
            <a:off x="5755444" y="2258874"/>
            <a:ext cx="1465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St_l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(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Kunst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2BA785D-1EF4-40AF-BBC8-8F59BC7AE4AB}"/>
              </a:ext>
            </a:extLst>
          </p:cNvPr>
          <p:cNvSpPr/>
          <p:nvPr/>
        </p:nvSpPr>
        <p:spPr>
          <a:xfrm>
            <a:off x="5755444" y="2794934"/>
            <a:ext cx="18229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M_ne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(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Gesicht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173CCA1-7B39-41BB-B228-A2DBF39AD079}"/>
              </a:ext>
            </a:extLst>
          </p:cNvPr>
          <p:cNvSpPr/>
          <p:nvPr/>
        </p:nvSpPr>
        <p:spPr>
          <a:xfrm>
            <a:off x="5755444" y="3330994"/>
            <a:ext cx="1039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S_rene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CD3A64C-880D-47F9-A6EA-7EBAA2FBF402}"/>
              </a:ext>
            </a:extLst>
          </p:cNvPr>
          <p:cNvSpPr/>
          <p:nvPr/>
        </p:nvSpPr>
        <p:spPr>
          <a:xfrm>
            <a:off x="5755444" y="3867054"/>
            <a:ext cx="1218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Z_mmer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6B63FAB-E8F4-42DC-9323-D82F8C5A81A9}"/>
              </a:ext>
            </a:extLst>
          </p:cNvPr>
          <p:cNvSpPr/>
          <p:nvPr/>
        </p:nvSpPr>
        <p:spPr>
          <a:xfrm>
            <a:off x="5755444" y="4403114"/>
            <a:ext cx="10134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L_neal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89B7F8BA-AB0A-48E2-90A6-7ABA8D105D92}"/>
              </a:ext>
            </a:extLst>
          </p:cNvPr>
          <p:cNvSpPr/>
          <p:nvPr/>
        </p:nvSpPr>
        <p:spPr>
          <a:xfrm>
            <a:off x="5755444" y="4939174"/>
            <a:ext cx="14927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St_l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(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Besen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9EB4D9B-364D-4EC9-96CD-41DC14D8EF78}"/>
              </a:ext>
            </a:extLst>
          </p:cNvPr>
          <p:cNvSpPr/>
          <p:nvPr/>
        </p:nvSpPr>
        <p:spPr>
          <a:xfrm>
            <a:off x="5755444" y="5475234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L_mette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F735B1CE-DA4C-425F-AC66-59DB8EACDBCD}"/>
              </a:ext>
            </a:extLst>
          </p:cNvPr>
          <p:cNvSpPr/>
          <p:nvPr/>
        </p:nvSpPr>
        <p:spPr>
          <a:xfrm>
            <a:off x="5755444" y="6011290"/>
            <a:ext cx="15776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M_ne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(</a:t>
            </a:r>
            <a:r>
              <a:rPr kumimoji="0" lang="de-DE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Stift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F566C2C7-20B4-45C0-B295-2030767982AA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D969D8DE-F9B1-410A-89B3-73DF59166DE7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2DD130D9-073D-474E-ADC7-EBA7D8244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103F211-4B33-43D8-B6F1-6CA3CD34936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F14C8E-A800-4EB5-B1D4-2847EEC39742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71012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5709" y="2372368"/>
            <a:ext cx="356059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lange ie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vergess</a:t>
            </a: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ich nie!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BB4D39D3-B0D7-45A0-B43E-416BFA9CB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0B1D9F6-3CAF-4FCE-AB76-C91D14BAB3B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B1CD57C-74CA-4CDE-98DE-65AEF4F1046E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br>
              <a:rPr lang="de-DE" dirty="0"/>
            </a:br>
            <a:br>
              <a:rPr lang="de-DE"/>
            </a:br>
            <a:r>
              <a:rPr lang="de-DE" b="1"/>
              <a:t>Vokaldehnung </a:t>
            </a:r>
            <a:br>
              <a:rPr lang="de-DE" b="1"/>
            </a:br>
            <a:r>
              <a:rPr lang="de-DE" b="1" dirty="0" err="1"/>
              <a:t>ie</a:t>
            </a:r>
            <a:r>
              <a:rPr lang="de-DE" b="1" dirty="0"/>
              <a:t> – Wörter schreiben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4CD4C88-39C9-4CFE-91BF-862F6CEE0B48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ABFAE7-68E0-405C-B9F9-A6C6DFD78628}"/>
              </a:ext>
            </a:extLst>
          </p:cNvPr>
          <p:cNvSpPr txBox="1"/>
          <p:nvPr/>
        </p:nvSpPr>
        <p:spPr>
          <a:xfrm>
            <a:off x="130248" y="808"/>
            <a:ext cx="105742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.. </a:t>
            </a:r>
            <a:r>
              <a:rPr lang="de-DE" sz="2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lang="de-DE" sz="2000" dirty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DBED0A0-9E8D-4F2E-8A6C-53F9B209F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33" y="1052736"/>
            <a:ext cx="11882134" cy="519424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87BB74E-5D51-4709-AFCC-2064AB3D1A09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14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F12D438-8F0C-480C-9918-2034F23E0A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5131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ABFAE7-68E0-405C-B9F9-A6C6DFD78628}"/>
              </a:ext>
            </a:extLst>
          </p:cNvPr>
          <p:cNvSpPr txBox="1"/>
          <p:nvPr/>
        </p:nvSpPr>
        <p:spPr>
          <a:xfrm>
            <a:off x="130248" y="808"/>
            <a:ext cx="10574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  <a:ea typeface="+mj-ea"/>
                <a:cs typeface="+mj-cs"/>
              </a:rPr>
              <a:t>.. </a:t>
            </a:r>
            <a:r>
              <a:rPr lang="de-DE" sz="28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sz="28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r>
              <a:rPr lang="de-DE" sz="20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</a:p>
          <a:p>
            <a:r>
              <a:rPr lang="de-DE" sz="20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20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6B478E0-1241-4E39-B36A-67E101AEB61D}"/>
              </a:ext>
            </a:extLst>
          </p:cNvPr>
          <p:cNvSpPr/>
          <p:nvPr/>
        </p:nvSpPr>
        <p:spPr>
          <a:xfrm>
            <a:off x="3526917" y="119791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aaa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408613B-C7CC-45E4-A3A1-D14F76CE5C81}"/>
              </a:ext>
            </a:extLst>
          </p:cNvPr>
          <p:cNvSpPr/>
          <p:nvPr/>
        </p:nvSpPr>
        <p:spPr>
          <a:xfrm>
            <a:off x="3526917" y="173397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BF950C3-7453-4DE6-B24D-66B8A49459EC}"/>
              </a:ext>
            </a:extLst>
          </p:cNvPr>
          <p:cNvSpPr/>
          <p:nvPr/>
        </p:nvSpPr>
        <p:spPr>
          <a:xfrm>
            <a:off x="3526917" y="227003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ED58594-16C6-4EA7-80B0-9AC17F5C218A}"/>
              </a:ext>
            </a:extLst>
          </p:cNvPr>
          <p:cNvSpPr/>
          <p:nvPr/>
        </p:nvSpPr>
        <p:spPr>
          <a:xfrm>
            <a:off x="3526917" y="280609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618C2D4-62FF-4C08-8098-73955E7C9350}"/>
              </a:ext>
            </a:extLst>
          </p:cNvPr>
          <p:cNvSpPr/>
          <p:nvPr/>
        </p:nvSpPr>
        <p:spPr>
          <a:xfrm>
            <a:off x="3526917" y="334215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BC12ED8-395B-4D88-A053-1E34FE682650}"/>
              </a:ext>
            </a:extLst>
          </p:cNvPr>
          <p:cNvSpPr/>
          <p:nvPr/>
        </p:nvSpPr>
        <p:spPr>
          <a:xfrm>
            <a:off x="3526917" y="387821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6E7A417-8404-4ABF-A5EE-DEA2B3B63D1B}"/>
              </a:ext>
            </a:extLst>
          </p:cNvPr>
          <p:cNvSpPr/>
          <p:nvPr/>
        </p:nvSpPr>
        <p:spPr>
          <a:xfrm>
            <a:off x="3526917" y="441427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396BDA-2A17-42F0-B520-25198FE767F8}"/>
              </a:ext>
            </a:extLst>
          </p:cNvPr>
          <p:cNvSpPr/>
          <p:nvPr/>
        </p:nvSpPr>
        <p:spPr>
          <a:xfrm>
            <a:off x="3526917" y="495033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559CEE4-0B36-4AB4-935E-E82BF46A3DA0}"/>
              </a:ext>
            </a:extLst>
          </p:cNvPr>
          <p:cNvSpPr/>
          <p:nvPr/>
        </p:nvSpPr>
        <p:spPr>
          <a:xfrm>
            <a:off x="3526917" y="5486393"/>
            <a:ext cx="7393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EA28C11-66DA-492F-9ED1-CC3C2D101DBB}"/>
              </a:ext>
            </a:extLst>
          </p:cNvPr>
          <p:cNvSpPr/>
          <p:nvPr/>
        </p:nvSpPr>
        <p:spPr>
          <a:xfrm>
            <a:off x="3526917" y="6022449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61AF9BA-0B1F-4818-8851-0F2D0A38227D}"/>
              </a:ext>
            </a:extLst>
          </p:cNvPr>
          <p:cNvSpPr/>
          <p:nvPr/>
        </p:nvSpPr>
        <p:spPr>
          <a:xfrm>
            <a:off x="5783679" y="119791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1FB5B7-2232-4BE4-BA89-C0AD23F1FFD5}"/>
              </a:ext>
            </a:extLst>
          </p:cNvPr>
          <p:cNvSpPr/>
          <p:nvPr/>
        </p:nvSpPr>
        <p:spPr>
          <a:xfrm>
            <a:off x="5783679" y="173397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CAEBB3-E162-4631-A0DE-5620E9EB7941}"/>
              </a:ext>
            </a:extLst>
          </p:cNvPr>
          <p:cNvSpPr/>
          <p:nvPr/>
        </p:nvSpPr>
        <p:spPr>
          <a:xfrm>
            <a:off x="5783679" y="227003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E29D701-35D1-4CE8-A607-EE94708C17DF}"/>
              </a:ext>
            </a:extLst>
          </p:cNvPr>
          <p:cNvSpPr/>
          <p:nvPr/>
        </p:nvSpPr>
        <p:spPr>
          <a:xfrm>
            <a:off x="5783679" y="2806093"/>
            <a:ext cx="8883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BC3E9F-2022-43FA-8A05-EABC3D7F4681}"/>
              </a:ext>
            </a:extLst>
          </p:cNvPr>
          <p:cNvSpPr/>
          <p:nvPr/>
        </p:nvSpPr>
        <p:spPr>
          <a:xfrm>
            <a:off x="5783679" y="334215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A600861-26B4-428A-A8B6-CD16CF086A7A}"/>
              </a:ext>
            </a:extLst>
          </p:cNvPr>
          <p:cNvSpPr/>
          <p:nvPr/>
        </p:nvSpPr>
        <p:spPr>
          <a:xfrm>
            <a:off x="5783679" y="387821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B5DB883-C683-4377-A5E3-9498339A75B4}"/>
              </a:ext>
            </a:extLst>
          </p:cNvPr>
          <p:cNvSpPr/>
          <p:nvPr/>
        </p:nvSpPr>
        <p:spPr>
          <a:xfrm>
            <a:off x="5783679" y="441427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1419F0E-0B6D-4DBE-8971-CA1E154EF116}"/>
              </a:ext>
            </a:extLst>
          </p:cNvPr>
          <p:cNvSpPr/>
          <p:nvPr/>
        </p:nvSpPr>
        <p:spPr>
          <a:xfrm>
            <a:off x="5783679" y="4950333"/>
            <a:ext cx="7889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2FFF83A-F89F-4080-A220-FE9677BBA9BE}"/>
              </a:ext>
            </a:extLst>
          </p:cNvPr>
          <p:cNvSpPr/>
          <p:nvPr/>
        </p:nvSpPr>
        <p:spPr>
          <a:xfrm>
            <a:off x="5783679" y="5486393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C996E7D-E5B6-46FD-80F1-3288C8AA6020}"/>
              </a:ext>
            </a:extLst>
          </p:cNvPr>
          <p:cNvSpPr/>
          <p:nvPr/>
        </p:nvSpPr>
        <p:spPr>
          <a:xfrm>
            <a:off x="5783679" y="6022449"/>
            <a:ext cx="6270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aaa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0D3BD435-6A51-4BAB-876C-15BD6FB85A97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BCB7AD7F-90B3-4D29-8A01-CF4832183D5E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580B919-FA1B-4A13-8B7F-29DA1907F348}"/>
              </a:ext>
            </a:extLst>
          </p:cNvPr>
          <p:cNvSpPr txBox="1"/>
          <p:nvPr/>
        </p:nvSpPr>
        <p:spPr>
          <a:xfrm>
            <a:off x="190500" y="6724134"/>
            <a:ext cx="479971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206265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D65C67E-0489-4DC3-BBC3-8A32F8C724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AD56EC2E-1EB4-41FE-B5E9-D5BDF13E63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7" name="Textfeld 36">
            <a:extLst>
              <a:ext uri="{FF2B5EF4-FFF2-40B4-BE49-F238E27FC236}">
                <a16:creationId xmlns:a16="http://schemas.microsoft.com/office/drawing/2014/main" id="{899186A7-C19E-4D80-88AF-122E982D8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BAF4849-63B4-4B3C-9FEC-D8CF77CA7ABA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2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34E8DA6-2241-4870-BE22-8E3933CDD3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CC5B51F3-9094-4839-AFDE-95635C3896BB}"/>
              </a:ext>
            </a:extLst>
          </p:cNvPr>
          <p:cNvSpPr/>
          <p:nvPr/>
        </p:nvSpPr>
        <p:spPr>
          <a:xfrm>
            <a:off x="260109" y="2305276"/>
            <a:ext cx="657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Ziel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189D53C-D380-4079-80BB-E4B110FE444C}"/>
              </a:ext>
            </a:extLst>
          </p:cNvPr>
          <p:cNvSpPr/>
          <p:nvPr/>
        </p:nvSpPr>
        <p:spPr>
          <a:xfrm>
            <a:off x="260109" y="2669903"/>
            <a:ext cx="8499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Riese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A9F3D87-E1EA-4495-B5E4-E2E05B17B43C}"/>
              </a:ext>
            </a:extLst>
          </p:cNvPr>
          <p:cNvSpPr/>
          <p:nvPr/>
        </p:nvSpPr>
        <p:spPr>
          <a:xfrm>
            <a:off x="10769024" y="2276871"/>
            <a:ext cx="9605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noProof="0" dirty="0">
                <a:latin typeface="Trebuchet MS" pitchFamily="34" charset="0"/>
              </a:rPr>
              <a:t>Bissen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62320DB-03C4-4E2B-A00C-1025D04F04A4}"/>
              </a:ext>
            </a:extLst>
          </p:cNvPr>
          <p:cNvSpPr/>
          <p:nvPr/>
        </p:nvSpPr>
        <p:spPr>
          <a:xfrm>
            <a:off x="3704843" y="2331349"/>
            <a:ext cx="13147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marschieren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E088A88-1376-44FA-8589-F3D5F81997BF}"/>
              </a:ext>
            </a:extLst>
          </p:cNvPr>
          <p:cNvSpPr/>
          <p:nvPr/>
        </p:nvSpPr>
        <p:spPr>
          <a:xfrm>
            <a:off x="3704843" y="2735263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blamieren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754192D-B725-46DC-8CD1-2811FF37E302}"/>
              </a:ext>
            </a:extLst>
          </p:cNvPr>
          <p:cNvSpPr/>
          <p:nvPr/>
        </p:nvSpPr>
        <p:spPr>
          <a:xfrm>
            <a:off x="4973382" y="2269834"/>
            <a:ext cx="9076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Magie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CEE2776-7086-42E5-8D59-34E8FC0B37F9}"/>
              </a:ext>
            </a:extLst>
          </p:cNvPr>
          <p:cNvSpPr/>
          <p:nvPr/>
        </p:nvSpPr>
        <p:spPr>
          <a:xfrm>
            <a:off x="10769024" y="2669902"/>
            <a:ext cx="806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Kiste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D1D159A-1503-459D-8018-0604A5937A93}"/>
              </a:ext>
            </a:extLst>
          </p:cNvPr>
          <p:cNvSpPr/>
          <p:nvPr/>
        </p:nvSpPr>
        <p:spPr>
          <a:xfrm>
            <a:off x="260109" y="3060352"/>
            <a:ext cx="8723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Liebe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CD166BA-8B08-42C6-A9DF-79EE6893656A}"/>
              </a:ext>
            </a:extLst>
          </p:cNvPr>
          <p:cNvSpPr/>
          <p:nvPr/>
        </p:nvSpPr>
        <p:spPr>
          <a:xfrm>
            <a:off x="260109" y="3450801"/>
            <a:ext cx="635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tief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B5FC22E-F932-4EFC-84CF-C96D6A237547}"/>
              </a:ext>
            </a:extLst>
          </p:cNvPr>
          <p:cNvSpPr/>
          <p:nvPr/>
        </p:nvSpPr>
        <p:spPr>
          <a:xfrm>
            <a:off x="2608823" y="2276871"/>
            <a:ext cx="9332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Ventil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9DF7388-1A1C-429D-A536-9D06B3DCC92D}"/>
              </a:ext>
            </a:extLst>
          </p:cNvPr>
          <p:cNvSpPr/>
          <p:nvPr/>
        </p:nvSpPr>
        <p:spPr>
          <a:xfrm>
            <a:off x="260109" y="3852547"/>
            <a:ext cx="8851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Miete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06FEDFB-73FA-4E19-B087-0B7C2C96C242}"/>
              </a:ext>
            </a:extLst>
          </p:cNvPr>
          <p:cNvSpPr/>
          <p:nvPr/>
        </p:nvSpPr>
        <p:spPr>
          <a:xfrm>
            <a:off x="10769024" y="3076112"/>
            <a:ext cx="843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Mitte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82CE4BC-4233-4C14-9652-18771E9CA519}"/>
              </a:ext>
            </a:extLst>
          </p:cNvPr>
          <p:cNvSpPr/>
          <p:nvPr/>
        </p:nvSpPr>
        <p:spPr>
          <a:xfrm>
            <a:off x="10769024" y="3471651"/>
            <a:ext cx="7793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853C397-151A-438F-BA74-764F87D0DF3B}"/>
              </a:ext>
            </a:extLst>
          </p:cNvPr>
          <p:cNvSpPr/>
          <p:nvPr/>
        </p:nvSpPr>
        <p:spPr>
          <a:xfrm>
            <a:off x="260109" y="4257567"/>
            <a:ext cx="974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siezen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1157D02-F43B-4136-9275-888C2A3D4E8D}"/>
              </a:ext>
            </a:extLst>
          </p:cNvPr>
          <p:cNvSpPr/>
          <p:nvPr/>
        </p:nvSpPr>
        <p:spPr>
          <a:xfrm>
            <a:off x="3704843" y="3068777"/>
            <a:ext cx="1218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sortieren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62A7E73-FF08-4379-87CD-AC5CCBE68989}"/>
              </a:ext>
            </a:extLst>
          </p:cNvPr>
          <p:cNvSpPr/>
          <p:nvPr/>
        </p:nvSpPr>
        <p:spPr>
          <a:xfrm>
            <a:off x="4973382" y="2700799"/>
            <a:ext cx="8883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Kopie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9F3B09B-E1A9-48F9-983B-B7B8E5AE9B59}"/>
              </a:ext>
            </a:extLst>
          </p:cNvPr>
          <p:cNvSpPr/>
          <p:nvPr/>
        </p:nvSpPr>
        <p:spPr>
          <a:xfrm>
            <a:off x="4973382" y="3076111"/>
            <a:ext cx="11496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Theorie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B3E71130-0266-4626-B2C8-6B4C1971942D}"/>
              </a:ext>
            </a:extLst>
          </p:cNvPr>
          <p:cNvSpPr/>
          <p:nvPr/>
        </p:nvSpPr>
        <p:spPr>
          <a:xfrm>
            <a:off x="10769024" y="3853929"/>
            <a:ext cx="10005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Kinder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1996DAD-11FF-41BA-A841-715E1E68E973}"/>
              </a:ext>
            </a:extLst>
          </p:cNvPr>
          <p:cNvSpPr/>
          <p:nvPr/>
        </p:nvSpPr>
        <p:spPr>
          <a:xfrm>
            <a:off x="260109" y="4653665"/>
            <a:ext cx="9300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schief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E99E248-0FF1-4EC3-963E-F2B5C38B72F5}"/>
              </a:ext>
            </a:extLst>
          </p:cNvPr>
          <p:cNvSpPr/>
          <p:nvPr/>
        </p:nvSpPr>
        <p:spPr>
          <a:xfrm>
            <a:off x="260109" y="5047773"/>
            <a:ext cx="13211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schliefen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6304217-302C-457B-918B-5EE65EAD6DD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pro Wort aus der Liste!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0B8DD888-8314-48CC-B772-0E79C6E4981A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BBA1750-2FF9-403C-A301-ADCB7845C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" y="2216848"/>
            <a:ext cx="11662659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7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6B478E0-1241-4E39-B36A-67E101AEB61D}"/>
              </a:ext>
            </a:extLst>
          </p:cNvPr>
          <p:cNvSpPr/>
          <p:nvPr/>
        </p:nvSpPr>
        <p:spPr>
          <a:xfrm>
            <a:off x="3497428" y="1197913"/>
            <a:ext cx="5709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Z_l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408613B-C7CC-45E4-A3A1-D14F76CE5C81}"/>
              </a:ext>
            </a:extLst>
          </p:cNvPr>
          <p:cNvSpPr/>
          <p:nvPr/>
        </p:nvSpPr>
        <p:spPr>
          <a:xfrm>
            <a:off x="3497428" y="1733973"/>
            <a:ext cx="7633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R_se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BF950C3-7453-4DE6-B24D-66B8A49459EC}"/>
              </a:ext>
            </a:extLst>
          </p:cNvPr>
          <p:cNvSpPr/>
          <p:nvPr/>
        </p:nvSpPr>
        <p:spPr>
          <a:xfrm>
            <a:off x="3497428" y="2270033"/>
            <a:ext cx="10278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B_ssen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ED58594-16C6-4EA7-80B0-9AC17F5C218A}"/>
              </a:ext>
            </a:extLst>
          </p:cNvPr>
          <p:cNvSpPr/>
          <p:nvPr/>
        </p:nvSpPr>
        <p:spPr>
          <a:xfrm>
            <a:off x="3497428" y="2806093"/>
            <a:ext cx="1646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marsch_ren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618C2D4-62FF-4C08-8098-73955E7C9350}"/>
              </a:ext>
            </a:extLst>
          </p:cNvPr>
          <p:cNvSpPr/>
          <p:nvPr/>
        </p:nvSpPr>
        <p:spPr>
          <a:xfrm>
            <a:off x="3497428" y="3342153"/>
            <a:ext cx="13708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blam_ren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BC12ED8-395B-4D88-A053-1E34FE682650}"/>
              </a:ext>
            </a:extLst>
          </p:cNvPr>
          <p:cNvSpPr/>
          <p:nvPr/>
        </p:nvSpPr>
        <p:spPr>
          <a:xfrm>
            <a:off x="3497428" y="3878213"/>
            <a:ext cx="8210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Mag_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6E7A417-8404-4ABF-A5EE-DEA2B3B63D1B}"/>
              </a:ext>
            </a:extLst>
          </p:cNvPr>
          <p:cNvSpPr/>
          <p:nvPr/>
        </p:nvSpPr>
        <p:spPr>
          <a:xfrm>
            <a:off x="3497428" y="4414273"/>
            <a:ext cx="8739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K_ste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396BDA-2A17-42F0-B520-25198FE767F8}"/>
              </a:ext>
            </a:extLst>
          </p:cNvPr>
          <p:cNvSpPr/>
          <p:nvPr/>
        </p:nvSpPr>
        <p:spPr>
          <a:xfrm>
            <a:off x="3497428" y="4950333"/>
            <a:ext cx="7857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L_be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559CEE4-0B36-4AB4-935E-E82BF46A3DA0}"/>
              </a:ext>
            </a:extLst>
          </p:cNvPr>
          <p:cNvSpPr/>
          <p:nvPr/>
        </p:nvSpPr>
        <p:spPr>
          <a:xfrm>
            <a:off x="3497428" y="5486393"/>
            <a:ext cx="5485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t_f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EA28C11-66DA-492F-9ED1-CC3C2D101DBB}"/>
              </a:ext>
            </a:extLst>
          </p:cNvPr>
          <p:cNvSpPr/>
          <p:nvPr/>
        </p:nvSpPr>
        <p:spPr>
          <a:xfrm>
            <a:off x="3497428" y="6022449"/>
            <a:ext cx="10005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Vent_l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61AF9BA-0B1F-4818-8851-0F2D0A38227D}"/>
              </a:ext>
            </a:extLst>
          </p:cNvPr>
          <p:cNvSpPr/>
          <p:nvPr/>
        </p:nvSpPr>
        <p:spPr>
          <a:xfrm>
            <a:off x="5754190" y="1197913"/>
            <a:ext cx="798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M_te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1FB5B7-2232-4BE4-BA89-C0AD23F1FFD5}"/>
              </a:ext>
            </a:extLst>
          </p:cNvPr>
          <p:cNvSpPr/>
          <p:nvPr/>
        </p:nvSpPr>
        <p:spPr>
          <a:xfrm>
            <a:off x="5754190" y="1733973"/>
            <a:ext cx="9108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M_tte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CAEBB3-E162-4631-A0DE-5620E9EB7941}"/>
              </a:ext>
            </a:extLst>
          </p:cNvPr>
          <p:cNvSpPr/>
          <p:nvPr/>
        </p:nvSpPr>
        <p:spPr>
          <a:xfrm>
            <a:off x="5754190" y="2270033"/>
            <a:ext cx="8467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S_tte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E29D701-35D1-4CE8-A607-EE94708C17DF}"/>
              </a:ext>
            </a:extLst>
          </p:cNvPr>
          <p:cNvSpPr/>
          <p:nvPr/>
        </p:nvSpPr>
        <p:spPr>
          <a:xfrm>
            <a:off x="5754190" y="2806093"/>
            <a:ext cx="8883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s_zen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BC3E9F-2022-43FA-8A05-EABC3D7F4681}"/>
              </a:ext>
            </a:extLst>
          </p:cNvPr>
          <p:cNvSpPr/>
          <p:nvPr/>
        </p:nvSpPr>
        <p:spPr>
          <a:xfrm>
            <a:off x="5754190" y="3342153"/>
            <a:ext cx="12346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sort_ren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A600861-26B4-428A-A8B6-CD16CF086A7A}"/>
              </a:ext>
            </a:extLst>
          </p:cNvPr>
          <p:cNvSpPr/>
          <p:nvPr/>
        </p:nvSpPr>
        <p:spPr>
          <a:xfrm>
            <a:off x="5754190" y="3878213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Kop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B5DB883-C683-4377-A5E3-9498339A75B4}"/>
              </a:ext>
            </a:extLst>
          </p:cNvPr>
          <p:cNvSpPr/>
          <p:nvPr/>
        </p:nvSpPr>
        <p:spPr>
          <a:xfrm>
            <a:off x="5754190" y="4414273"/>
            <a:ext cx="10631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Theor</a:t>
            </a:r>
            <a:r>
              <a:rPr lang="de-DE" sz="2200" kern="0" dirty="0">
                <a:latin typeface="Trebuchet MS" pitchFamily="34" charset="0"/>
              </a:rPr>
              <a:t>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1419F0E-0B6D-4DBE-8971-CA1E154EF116}"/>
              </a:ext>
            </a:extLst>
          </p:cNvPr>
          <p:cNvSpPr/>
          <p:nvPr/>
        </p:nvSpPr>
        <p:spPr>
          <a:xfrm>
            <a:off x="5754190" y="4950333"/>
            <a:ext cx="10679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K_nder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2FFF83A-F89F-4080-A220-FE9677BBA9BE}"/>
              </a:ext>
            </a:extLst>
          </p:cNvPr>
          <p:cNvSpPr/>
          <p:nvPr/>
        </p:nvSpPr>
        <p:spPr>
          <a:xfrm>
            <a:off x="5754190" y="5486393"/>
            <a:ext cx="843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sch_f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C996E7D-E5B6-46FD-80F1-3288C8AA6020}"/>
              </a:ext>
            </a:extLst>
          </p:cNvPr>
          <p:cNvSpPr/>
          <p:nvPr/>
        </p:nvSpPr>
        <p:spPr>
          <a:xfrm>
            <a:off x="5754190" y="6022449"/>
            <a:ext cx="12346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schl_fen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806B65D2-BA4B-4879-B5ED-22E7E3D6A47E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5ECCE1D1-28EA-4FDE-801D-A9E0B2BA5418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DDFDA9B9-3183-4C65-A391-F4DA4BB2A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6E10AFD-6CAF-432C-A24E-0EAB6B25ABA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FB5FA0D-14E0-4F73-ACB4-FDEB1E37F61B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8751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862D4D-3D3C-40F1-A78F-36C4B8E809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D6F7A37-FD00-49E2-95CA-13A9F8D0BE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7E622754-C7AB-4F55-8086-297067B94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454C3B-0AA0-4C2C-B323-30C6CED1046D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4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B1CDB3E-266B-4BFA-9622-465FA58467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E3465DD1-4220-4E0E-A67B-696A4BFDF5BC}"/>
              </a:ext>
            </a:extLst>
          </p:cNvPr>
          <p:cNvSpPr/>
          <p:nvPr/>
        </p:nvSpPr>
        <p:spPr>
          <a:xfrm>
            <a:off x="10757455" y="2276871"/>
            <a:ext cx="6527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Ritt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B84FF46-F036-4EAA-AE33-C19628032BC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pro Wort aus der Liste!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E471125-6901-4762-B9D0-14284853EDB8}"/>
              </a:ext>
            </a:extLst>
          </p:cNvPr>
          <p:cNvSpPr/>
          <p:nvPr/>
        </p:nvSpPr>
        <p:spPr>
          <a:xfrm>
            <a:off x="220570" y="2305276"/>
            <a:ext cx="9973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sieden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79DC8E2-66D5-48B5-8B73-75E4E7824174}"/>
              </a:ext>
            </a:extLst>
          </p:cNvPr>
          <p:cNvSpPr/>
          <p:nvPr/>
        </p:nvSpPr>
        <p:spPr>
          <a:xfrm>
            <a:off x="220570" y="2677962"/>
            <a:ext cx="9957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bieten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AC52EDE-F03C-44F1-90CD-E58D73AC87EA}"/>
              </a:ext>
            </a:extLst>
          </p:cNvPr>
          <p:cNvSpPr/>
          <p:nvPr/>
        </p:nvSpPr>
        <p:spPr>
          <a:xfrm>
            <a:off x="220570" y="3056323"/>
            <a:ext cx="981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Lieder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8AEDD22-863F-4050-87CA-F82814610A56}"/>
              </a:ext>
            </a:extLst>
          </p:cNvPr>
          <p:cNvSpPr/>
          <p:nvPr/>
        </p:nvSpPr>
        <p:spPr>
          <a:xfrm>
            <a:off x="220570" y="3429000"/>
            <a:ext cx="6944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Kies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A9EDDE3-5EA0-4FB6-BF2B-E2520F6F2E85}"/>
              </a:ext>
            </a:extLst>
          </p:cNvPr>
          <p:cNvSpPr/>
          <p:nvPr/>
        </p:nvSpPr>
        <p:spPr>
          <a:xfrm>
            <a:off x="1425750" y="2297580"/>
            <a:ext cx="7312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Kino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4C3BF3E-F295-45AE-A47C-44FBB97322B3}"/>
              </a:ext>
            </a:extLst>
          </p:cNvPr>
          <p:cNvSpPr/>
          <p:nvPr/>
        </p:nvSpPr>
        <p:spPr>
          <a:xfrm>
            <a:off x="2593840" y="2288759"/>
            <a:ext cx="10743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Giraffe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292B1D9-4F85-4ACE-B80E-0FCFDE823012}"/>
              </a:ext>
            </a:extLst>
          </p:cNvPr>
          <p:cNvSpPr/>
          <p:nvPr/>
        </p:nvSpPr>
        <p:spPr>
          <a:xfrm>
            <a:off x="1425750" y="2707758"/>
            <a:ext cx="6415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Igel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E9560E0-D70A-4458-A02A-32369144204D}"/>
              </a:ext>
            </a:extLst>
          </p:cNvPr>
          <p:cNvSpPr/>
          <p:nvPr/>
        </p:nvSpPr>
        <p:spPr>
          <a:xfrm>
            <a:off x="1425750" y="3100265"/>
            <a:ext cx="843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Bison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759C169-D7C3-4EEF-9255-724E8D97C24D}"/>
              </a:ext>
            </a:extLst>
          </p:cNvPr>
          <p:cNvSpPr/>
          <p:nvPr/>
        </p:nvSpPr>
        <p:spPr>
          <a:xfrm>
            <a:off x="220570" y="3831038"/>
            <a:ext cx="8691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Ziege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76FBDD1-F676-457A-BF11-1C59EEDC8AFE}"/>
              </a:ext>
            </a:extLst>
          </p:cNvPr>
          <p:cNvSpPr/>
          <p:nvPr/>
        </p:nvSpPr>
        <p:spPr>
          <a:xfrm>
            <a:off x="220570" y="4261925"/>
            <a:ext cx="6062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fiel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31E7D2F-A9C1-44F9-A3EE-FAF5386DF193}"/>
              </a:ext>
            </a:extLst>
          </p:cNvPr>
          <p:cNvSpPr/>
          <p:nvPr/>
        </p:nvSpPr>
        <p:spPr>
          <a:xfrm>
            <a:off x="1425750" y="3456788"/>
            <a:ext cx="8274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Lider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7CD5089-F6C9-4DB2-A6BE-03439F851455}"/>
              </a:ext>
            </a:extLst>
          </p:cNvPr>
          <p:cNvSpPr/>
          <p:nvPr/>
        </p:nvSpPr>
        <p:spPr>
          <a:xfrm>
            <a:off x="10757455" y="2682393"/>
            <a:ext cx="9877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finden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DBDB49C-B711-45F1-96A0-2B3E09B254B5}"/>
              </a:ext>
            </a:extLst>
          </p:cNvPr>
          <p:cNvSpPr/>
          <p:nvPr/>
        </p:nvSpPr>
        <p:spPr>
          <a:xfrm>
            <a:off x="10757455" y="3047502"/>
            <a:ext cx="9348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sicher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6C4F5EC-9B32-4A75-B2B4-25C87F98A66B}"/>
              </a:ext>
            </a:extLst>
          </p:cNvPr>
          <p:cNvSpPr/>
          <p:nvPr/>
        </p:nvSpPr>
        <p:spPr>
          <a:xfrm>
            <a:off x="2593840" y="2669378"/>
            <a:ext cx="13869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Sensation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C62B59A-A740-40D8-9B81-6F7D39884F45}"/>
              </a:ext>
            </a:extLst>
          </p:cNvPr>
          <p:cNvSpPr/>
          <p:nvPr/>
        </p:nvSpPr>
        <p:spPr>
          <a:xfrm>
            <a:off x="4935781" y="2305276"/>
            <a:ext cx="10711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Kalorie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E38349D-F5F0-495E-A358-BBF601439E87}"/>
              </a:ext>
            </a:extLst>
          </p:cNvPr>
          <p:cNvSpPr/>
          <p:nvPr/>
        </p:nvSpPr>
        <p:spPr>
          <a:xfrm>
            <a:off x="4935781" y="2669377"/>
            <a:ext cx="9172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Genie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9150697-2222-489F-9E51-29242BBD257D}"/>
              </a:ext>
            </a:extLst>
          </p:cNvPr>
          <p:cNvSpPr/>
          <p:nvPr/>
        </p:nvSpPr>
        <p:spPr>
          <a:xfrm>
            <a:off x="4935781" y="3036975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Fantasie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2206296-AB26-42DD-9937-CD9BF96A7D70}"/>
              </a:ext>
            </a:extLst>
          </p:cNvPr>
          <p:cNvSpPr/>
          <p:nvPr/>
        </p:nvSpPr>
        <p:spPr>
          <a:xfrm>
            <a:off x="3713888" y="2284605"/>
            <a:ext cx="132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spendieren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C20DADD-F934-4A0B-BEE5-71499328A145}"/>
              </a:ext>
            </a:extLst>
          </p:cNvPr>
          <p:cNvSpPr/>
          <p:nvPr/>
        </p:nvSpPr>
        <p:spPr>
          <a:xfrm>
            <a:off x="9618641" y="2253827"/>
            <a:ext cx="11560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Turbine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9AFACCF-EA05-4011-97ED-709624910904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5D126F-1FE7-4693-9625-815A2CA33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679" y="2197925"/>
            <a:ext cx="11680948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4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818B841-0926-4EC5-A1EA-B252F0654E72}"/>
              </a:ext>
            </a:extLst>
          </p:cNvPr>
          <p:cNvSpPr/>
          <p:nvPr/>
        </p:nvSpPr>
        <p:spPr>
          <a:xfrm>
            <a:off x="3521297" y="1197913"/>
            <a:ext cx="720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R_tt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5B2BBD7-17A4-433B-A155-C7821BC898FB}"/>
              </a:ext>
            </a:extLst>
          </p:cNvPr>
          <p:cNvSpPr/>
          <p:nvPr/>
        </p:nvSpPr>
        <p:spPr>
          <a:xfrm>
            <a:off x="3521297" y="1733973"/>
            <a:ext cx="9108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s_den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6BD212A-2611-47B8-869B-7645F91E14F6}"/>
              </a:ext>
            </a:extLst>
          </p:cNvPr>
          <p:cNvSpPr/>
          <p:nvPr/>
        </p:nvSpPr>
        <p:spPr>
          <a:xfrm>
            <a:off x="3521297" y="2270033"/>
            <a:ext cx="9092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b_ten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B151DA-83F1-466B-A899-F5890598DE16}"/>
              </a:ext>
            </a:extLst>
          </p:cNvPr>
          <p:cNvSpPr/>
          <p:nvPr/>
        </p:nvSpPr>
        <p:spPr>
          <a:xfrm>
            <a:off x="3521297" y="2806093"/>
            <a:ext cx="20072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L_der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(</a:t>
            </a:r>
            <a:r>
              <a:rPr kumimoji="0" lang="de-DE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singen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B1165FB-8A4F-4352-9C35-746D41305888}"/>
              </a:ext>
            </a:extLst>
          </p:cNvPr>
          <p:cNvSpPr/>
          <p:nvPr/>
        </p:nvSpPr>
        <p:spPr>
          <a:xfrm>
            <a:off x="3521297" y="3342153"/>
            <a:ext cx="607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K_s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11E010F-DEB9-4017-9E0B-B814008BA6BF}"/>
              </a:ext>
            </a:extLst>
          </p:cNvPr>
          <p:cNvSpPr/>
          <p:nvPr/>
        </p:nvSpPr>
        <p:spPr>
          <a:xfrm>
            <a:off x="3521297" y="3878213"/>
            <a:ext cx="798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K_no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978DD19-42B0-4AC8-8057-7BA4812BF056}"/>
              </a:ext>
            </a:extLst>
          </p:cNvPr>
          <p:cNvSpPr/>
          <p:nvPr/>
        </p:nvSpPr>
        <p:spPr>
          <a:xfrm>
            <a:off x="3521297" y="4414273"/>
            <a:ext cx="1141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G_raffe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20F66EA-894E-416F-B2F4-506ED6F02B4C}"/>
              </a:ext>
            </a:extLst>
          </p:cNvPr>
          <p:cNvSpPr/>
          <p:nvPr/>
        </p:nvSpPr>
        <p:spPr>
          <a:xfrm>
            <a:off x="3521297" y="4950333"/>
            <a:ext cx="7104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_gel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B366B2E-026E-4B87-989D-D0DC40A24929}"/>
              </a:ext>
            </a:extLst>
          </p:cNvPr>
          <p:cNvSpPr/>
          <p:nvPr/>
        </p:nvSpPr>
        <p:spPr>
          <a:xfrm>
            <a:off x="3521297" y="5486393"/>
            <a:ext cx="9108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B_son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9112D91-FD84-4510-84C4-6BAAB8759959}"/>
              </a:ext>
            </a:extLst>
          </p:cNvPr>
          <p:cNvSpPr/>
          <p:nvPr/>
        </p:nvSpPr>
        <p:spPr>
          <a:xfrm>
            <a:off x="3521297" y="6022449"/>
            <a:ext cx="7825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Z_ge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40757E7-4B80-4B9E-8BCE-35679EDA5662}"/>
              </a:ext>
            </a:extLst>
          </p:cNvPr>
          <p:cNvSpPr/>
          <p:nvPr/>
        </p:nvSpPr>
        <p:spPr>
          <a:xfrm>
            <a:off x="5773030" y="1197913"/>
            <a:ext cx="5196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f_l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61C8880-AD28-49E0-8D0D-540A26E0A4AD}"/>
              </a:ext>
            </a:extLst>
          </p:cNvPr>
          <p:cNvSpPr/>
          <p:nvPr/>
        </p:nvSpPr>
        <p:spPr>
          <a:xfrm>
            <a:off x="5773030" y="1733973"/>
            <a:ext cx="17491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L_der</a:t>
            </a:r>
            <a:r>
              <a:rPr lang="de-DE" sz="2200" kern="0" dirty="0">
                <a:latin typeface="Trebuchet MS" pitchFamily="34" charset="0"/>
              </a:rPr>
              <a:t> (</a:t>
            </a:r>
            <a:r>
              <a:rPr lang="de-DE" sz="1600" kern="0" dirty="0">
                <a:latin typeface="Trebuchet MS" pitchFamily="34" charset="0"/>
              </a:rPr>
              <a:t>Augen</a:t>
            </a:r>
            <a:r>
              <a:rPr lang="de-DE" sz="2200" kern="0" dirty="0">
                <a:latin typeface="Trebuchet MS" pitchFamily="34" charset="0"/>
              </a:rPr>
              <a:t>)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F0F794FA-DB4C-4D69-A602-450E24238975}"/>
              </a:ext>
            </a:extLst>
          </p:cNvPr>
          <p:cNvSpPr/>
          <p:nvPr/>
        </p:nvSpPr>
        <p:spPr>
          <a:xfrm>
            <a:off x="5773030" y="2270033"/>
            <a:ext cx="10550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f_nden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7ACECA2-533A-4714-A379-913D8AD92FA3}"/>
              </a:ext>
            </a:extLst>
          </p:cNvPr>
          <p:cNvSpPr/>
          <p:nvPr/>
        </p:nvSpPr>
        <p:spPr>
          <a:xfrm>
            <a:off x="5773030" y="2806093"/>
            <a:ext cx="10021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s_cher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3692411-2A1E-43DE-A3F2-2A7EFD11B2F5}"/>
              </a:ext>
            </a:extLst>
          </p:cNvPr>
          <p:cNvSpPr/>
          <p:nvPr/>
        </p:nvSpPr>
        <p:spPr>
          <a:xfrm>
            <a:off x="5773030" y="3342153"/>
            <a:ext cx="14542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Sensat_on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B3B85AC-C842-4AA7-8C3C-3AE2042A6AB2}"/>
              </a:ext>
            </a:extLst>
          </p:cNvPr>
          <p:cNvSpPr/>
          <p:nvPr/>
        </p:nvSpPr>
        <p:spPr>
          <a:xfrm>
            <a:off x="5773030" y="3878213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Kalor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8B7C1F2A-E47C-4913-AAD1-DC2EF7EE4F0A}"/>
              </a:ext>
            </a:extLst>
          </p:cNvPr>
          <p:cNvSpPr/>
          <p:nvPr/>
        </p:nvSpPr>
        <p:spPr>
          <a:xfrm>
            <a:off x="5773030" y="4414273"/>
            <a:ext cx="8306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Gen_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21B64E2-EEE8-4046-AAD0-98A581CC72A4}"/>
              </a:ext>
            </a:extLst>
          </p:cNvPr>
          <p:cNvSpPr/>
          <p:nvPr/>
        </p:nvSpPr>
        <p:spPr>
          <a:xfrm>
            <a:off x="5773030" y="4950333"/>
            <a:ext cx="11544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Fantas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1E8B6F6-D610-4EEA-91C6-BB88CA1804E5}"/>
              </a:ext>
            </a:extLst>
          </p:cNvPr>
          <p:cNvSpPr/>
          <p:nvPr/>
        </p:nvSpPr>
        <p:spPr>
          <a:xfrm>
            <a:off x="5773030" y="5486393"/>
            <a:ext cx="14847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spend_ren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EA7C44C-B2C2-4112-A789-E508D175BE1B}"/>
              </a:ext>
            </a:extLst>
          </p:cNvPr>
          <p:cNvSpPr/>
          <p:nvPr/>
        </p:nvSpPr>
        <p:spPr>
          <a:xfrm>
            <a:off x="5773030" y="6022449"/>
            <a:ext cx="12234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Turb_ne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23147F94-8999-4A9E-AED1-17223E22FC60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F440C7B-27A7-457A-B01A-6EF4DE43CFAF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04B23799-CF7F-4CB0-B1D8-76885EB36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F04407DF-C57F-49BF-8F54-58C1B23E65E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CAC9C2-B0E1-4C8B-B30A-B1B416CB5CCD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55819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520366-9584-4455-B8D2-83A6AB929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8B6AEE4-A531-4091-8AA3-8931D5266E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7D636AFC-DF14-46FF-9170-914CFBD5C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E067390-9000-4B4D-B17A-AB90757B375D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6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BA608F7-1671-43B0-B5D9-D91A373B23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D980716-53EC-49AA-857D-ED1EF6C17B3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pro Wort aus der Liste!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16E6D49-4563-4DE2-A60E-2819F7D7FB5E}"/>
              </a:ext>
            </a:extLst>
          </p:cNvPr>
          <p:cNvSpPr/>
          <p:nvPr/>
        </p:nvSpPr>
        <p:spPr>
          <a:xfrm>
            <a:off x="8456059" y="2301347"/>
            <a:ext cx="10791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Termin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7C6330B-E29D-4655-83A2-0AE727E8766E}"/>
              </a:ext>
            </a:extLst>
          </p:cNvPr>
          <p:cNvSpPr/>
          <p:nvPr/>
        </p:nvSpPr>
        <p:spPr>
          <a:xfrm>
            <a:off x="3743262" y="2316842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normieren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BABCD88-B844-4833-8002-BD194821362C}"/>
              </a:ext>
            </a:extLst>
          </p:cNvPr>
          <p:cNvSpPr/>
          <p:nvPr/>
        </p:nvSpPr>
        <p:spPr>
          <a:xfrm>
            <a:off x="1375832" y="2276871"/>
            <a:ext cx="8915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Klima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FE1545D-465E-415B-A7FB-5CF1B459D0BA}"/>
              </a:ext>
            </a:extLst>
          </p:cNvPr>
          <p:cNvSpPr/>
          <p:nvPr/>
        </p:nvSpPr>
        <p:spPr>
          <a:xfrm>
            <a:off x="9562902" y="2301346"/>
            <a:ext cx="1351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Apfelsine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A7D8946-DDA1-4EBC-84D3-7125B4ADE0D8}"/>
              </a:ext>
            </a:extLst>
          </p:cNvPr>
          <p:cNvSpPr/>
          <p:nvPr/>
        </p:nvSpPr>
        <p:spPr>
          <a:xfrm>
            <a:off x="1375832" y="2677962"/>
            <a:ext cx="803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Krise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76A6E9A-5800-4A0D-AFAE-5FB61709F029}"/>
              </a:ext>
            </a:extLst>
          </p:cNvPr>
          <p:cNvSpPr/>
          <p:nvPr/>
        </p:nvSpPr>
        <p:spPr>
          <a:xfrm>
            <a:off x="3743262" y="2680247"/>
            <a:ext cx="12394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regieren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B442568-057C-485D-BD22-52716896DA8E}"/>
              </a:ext>
            </a:extLst>
          </p:cNvPr>
          <p:cNvSpPr/>
          <p:nvPr/>
        </p:nvSpPr>
        <p:spPr>
          <a:xfrm>
            <a:off x="3743262" y="3061433"/>
            <a:ext cx="15680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korrigi</a:t>
            </a:r>
            <a:r>
              <a:rPr lang="de-DE" sz="2200" b="1" kern="0" dirty="0">
                <a:latin typeface="Trebuchet MS" pitchFamily="34" charset="0"/>
              </a:rPr>
              <a:t>e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BE865CF-BF5A-4F3D-9210-8CC37B6904E8}"/>
              </a:ext>
            </a:extLst>
          </p:cNvPr>
          <p:cNvSpPr/>
          <p:nvPr/>
        </p:nvSpPr>
        <p:spPr>
          <a:xfrm>
            <a:off x="10776520" y="2301346"/>
            <a:ext cx="7954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Silbe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10917FB-66EA-46C4-8F3D-DB56F632788F}"/>
              </a:ext>
            </a:extLst>
          </p:cNvPr>
          <p:cNvSpPr/>
          <p:nvPr/>
        </p:nvSpPr>
        <p:spPr>
          <a:xfrm>
            <a:off x="235260" y="2305276"/>
            <a:ext cx="9476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Kiefer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12A971B-5E0A-4FB7-8539-58C57FBF33D5}"/>
              </a:ext>
            </a:extLst>
          </p:cNvPr>
          <p:cNvSpPr/>
          <p:nvPr/>
        </p:nvSpPr>
        <p:spPr>
          <a:xfrm>
            <a:off x="235260" y="2653743"/>
            <a:ext cx="11384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Riecher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8AC6D08-63B4-48FF-BBC6-CA4665518984}"/>
              </a:ext>
            </a:extLst>
          </p:cNvPr>
          <p:cNvSpPr/>
          <p:nvPr/>
        </p:nvSpPr>
        <p:spPr>
          <a:xfrm>
            <a:off x="235260" y="3068432"/>
            <a:ext cx="9973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sieben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081ACD6-C9AE-4CFD-9B5F-F7BF1D7253D3}"/>
              </a:ext>
            </a:extLst>
          </p:cNvPr>
          <p:cNvSpPr/>
          <p:nvPr/>
        </p:nvSpPr>
        <p:spPr>
          <a:xfrm>
            <a:off x="1375832" y="3085210"/>
            <a:ext cx="635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Silo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2AE58A4-1BD9-45EC-BBB8-57B0FA060BD7}"/>
              </a:ext>
            </a:extLst>
          </p:cNvPr>
          <p:cNvSpPr/>
          <p:nvPr/>
        </p:nvSpPr>
        <p:spPr>
          <a:xfrm>
            <a:off x="6098694" y="2278648"/>
            <a:ext cx="9893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Papier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4991841-10E6-4CDE-9E38-668937871E75}"/>
              </a:ext>
            </a:extLst>
          </p:cNvPr>
          <p:cNvSpPr/>
          <p:nvPr/>
        </p:nvSpPr>
        <p:spPr>
          <a:xfrm>
            <a:off x="10776520" y="2701686"/>
            <a:ext cx="841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Birne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96654A7-63A6-422A-9735-B729B881A70F}"/>
              </a:ext>
            </a:extLst>
          </p:cNvPr>
          <p:cNvSpPr/>
          <p:nvPr/>
        </p:nvSpPr>
        <p:spPr>
          <a:xfrm>
            <a:off x="235260" y="3461502"/>
            <a:ext cx="9605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Riegel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8522433-D034-4EA3-92BE-F45ADB49F545}"/>
              </a:ext>
            </a:extLst>
          </p:cNvPr>
          <p:cNvSpPr/>
          <p:nvPr/>
        </p:nvSpPr>
        <p:spPr>
          <a:xfrm>
            <a:off x="9578776" y="2653742"/>
            <a:ext cx="13276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Maschine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E12F4B4-5264-4594-9C7D-76C7EAD174AD}"/>
              </a:ext>
            </a:extLst>
          </p:cNvPr>
          <p:cNvSpPr/>
          <p:nvPr/>
        </p:nvSpPr>
        <p:spPr>
          <a:xfrm>
            <a:off x="4962081" y="2301346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Sinfonie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275700C-2B09-47A5-8B40-D236240C4B54}"/>
              </a:ext>
            </a:extLst>
          </p:cNvPr>
          <p:cNvSpPr/>
          <p:nvPr/>
        </p:nvSpPr>
        <p:spPr>
          <a:xfrm>
            <a:off x="235260" y="3869030"/>
            <a:ext cx="8899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gierig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28D523F-AE90-45EB-A6C1-D6411F73F4F5}"/>
              </a:ext>
            </a:extLst>
          </p:cNvPr>
          <p:cNvSpPr/>
          <p:nvPr/>
        </p:nvSpPr>
        <p:spPr>
          <a:xfrm>
            <a:off x="235260" y="4257406"/>
            <a:ext cx="950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liegen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3A73A02-BBCE-4A78-939D-A62D34723651}"/>
              </a:ext>
            </a:extLst>
          </p:cNvPr>
          <p:cNvSpPr/>
          <p:nvPr/>
        </p:nvSpPr>
        <p:spPr>
          <a:xfrm>
            <a:off x="1375832" y="3471760"/>
            <a:ext cx="8322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Tiger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C7A1C95-369C-4B71-A223-F8B35FCD9A74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8ACE4FE-FC12-490D-8E9E-64F6C4A7C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693" y="2220886"/>
            <a:ext cx="11534632" cy="25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0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1D80E7B-650E-4BB7-A93D-4EFD69B7576E}"/>
              </a:ext>
            </a:extLst>
          </p:cNvPr>
          <p:cNvSpPr/>
          <p:nvPr/>
        </p:nvSpPr>
        <p:spPr>
          <a:xfrm>
            <a:off x="3467058" y="1186754"/>
            <a:ext cx="11464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Term_n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9703224-BE43-4FE3-B750-3E56E09F3554}"/>
              </a:ext>
            </a:extLst>
          </p:cNvPr>
          <p:cNvSpPr/>
          <p:nvPr/>
        </p:nvSpPr>
        <p:spPr>
          <a:xfrm>
            <a:off x="3467058" y="1722814"/>
            <a:ext cx="13965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norm_ren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D2B5C1B-68B6-4C5A-A360-9B5EF922B6D4}"/>
              </a:ext>
            </a:extLst>
          </p:cNvPr>
          <p:cNvSpPr/>
          <p:nvPr/>
        </p:nvSpPr>
        <p:spPr>
          <a:xfrm>
            <a:off x="3467058" y="2258874"/>
            <a:ext cx="958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Kl_ma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2BA785D-1EF4-40AF-BBC8-8F59BC7AE4AB}"/>
              </a:ext>
            </a:extLst>
          </p:cNvPr>
          <p:cNvSpPr/>
          <p:nvPr/>
        </p:nvSpPr>
        <p:spPr>
          <a:xfrm>
            <a:off x="3467058" y="2794934"/>
            <a:ext cx="14189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Apfels_ne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173CCA1-7B39-41BB-B228-A2DBF39AD079}"/>
              </a:ext>
            </a:extLst>
          </p:cNvPr>
          <p:cNvSpPr/>
          <p:nvPr/>
        </p:nvSpPr>
        <p:spPr>
          <a:xfrm>
            <a:off x="3467058" y="3330994"/>
            <a:ext cx="8707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Kr_se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CD3A64C-880D-47F9-A6EA-7EBAA2FBF402}"/>
              </a:ext>
            </a:extLst>
          </p:cNvPr>
          <p:cNvSpPr/>
          <p:nvPr/>
        </p:nvSpPr>
        <p:spPr>
          <a:xfrm>
            <a:off x="3467058" y="3867054"/>
            <a:ext cx="11528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reg_ren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6B63FAB-E8F4-42DC-9323-D82F8C5A81A9}"/>
              </a:ext>
            </a:extLst>
          </p:cNvPr>
          <p:cNvSpPr/>
          <p:nvPr/>
        </p:nvSpPr>
        <p:spPr>
          <a:xfrm>
            <a:off x="3467058" y="4403114"/>
            <a:ext cx="15488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korr_g_ren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89B7F8BA-AB0A-48E2-90A6-7ABA8D105D92}"/>
              </a:ext>
            </a:extLst>
          </p:cNvPr>
          <p:cNvSpPr/>
          <p:nvPr/>
        </p:nvSpPr>
        <p:spPr>
          <a:xfrm>
            <a:off x="3467058" y="4939174"/>
            <a:ext cx="8627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S_lbe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9EB4D9B-364D-4EC9-96CD-41DC14D8EF78}"/>
              </a:ext>
            </a:extLst>
          </p:cNvPr>
          <p:cNvSpPr/>
          <p:nvPr/>
        </p:nvSpPr>
        <p:spPr>
          <a:xfrm>
            <a:off x="3467058" y="5475234"/>
            <a:ext cx="8611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K_fer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F735B1CE-DA4C-425F-AC66-59DB8EACDBCD}"/>
              </a:ext>
            </a:extLst>
          </p:cNvPr>
          <p:cNvSpPr/>
          <p:nvPr/>
        </p:nvSpPr>
        <p:spPr>
          <a:xfrm>
            <a:off x="3467058" y="6011290"/>
            <a:ext cx="10518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R_cher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974DC957-5EE5-414A-8A3B-CC48C9FE83FE}"/>
              </a:ext>
            </a:extLst>
          </p:cNvPr>
          <p:cNvSpPr/>
          <p:nvPr/>
        </p:nvSpPr>
        <p:spPr>
          <a:xfrm>
            <a:off x="5735960" y="1197913"/>
            <a:ext cx="9108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s_ben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C57FE2FF-F02C-4C84-9ECE-1A67AFDA15B0}"/>
              </a:ext>
            </a:extLst>
          </p:cNvPr>
          <p:cNvSpPr/>
          <p:nvPr/>
        </p:nvSpPr>
        <p:spPr>
          <a:xfrm>
            <a:off x="5735960" y="1733973"/>
            <a:ext cx="7024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S_lo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02A8B793-FDF9-4A9A-8599-CA5E8E6A09C4}"/>
              </a:ext>
            </a:extLst>
          </p:cNvPr>
          <p:cNvSpPr/>
          <p:nvPr/>
        </p:nvSpPr>
        <p:spPr>
          <a:xfrm>
            <a:off x="5735960" y="2270033"/>
            <a:ext cx="9028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Pap_r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C3BC084-BDA3-4C16-A82C-37E447AB2588}"/>
              </a:ext>
            </a:extLst>
          </p:cNvPr>
          <p:cNvSpPr/>
          <p:nvPr/>
        </p:nvSpPr>
        <p:spPr>
          <a:xfrm>
            <a:off x="5735960" y="2806093"/>
            <a:ext cx="9092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B_rne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CF2371B3-AFDB-493B-96EF-7F71F22CDAC7}"/>
              </a:ext>
            </a:extLst>
          </p:cNvPr>
          <p:cNvSpPr/>
          <p:nvPr/>
        </p:nvSpPr>
        <p:spPr>
          <a:xfrm>
            <a:off x="5735960" y="3342153"/>
            <a:ext cx="8739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R_gel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657A458-EADD-4D6C-BCE3-4CFEEA07FDAD}"/>
              </a:ext>
            </a:extLst>
          </p:cNvPr>
          <p:cNvSpPr/>
          <p:nvPr/>
        </p:nvSpPr>
        <p:spPr>
          <a:xfrm>
            <a:off x="5735960" y="3878213"/>
            <a:ext cx="13949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Masch_ne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437569C4-F807-4904-94BE-679BB7C9F42D}"/>
              </a:ext>
            </a:extLst>
          </p:cNvPr>
          <p:cNvSpPr/>
          <p:nvPr/>
        </p:nvSpPr>
        <p:spPr>
          <a:xfrm>
            <a:off x="5735960" y="4414273"/>
            <a:ext cx="1111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Sinfon</a:t>
            </a:r>
            <a:r>
              <a:rPr lang="de-DE" sz="2200" kern="0" dirty="0">
                <a:latin typeface="Trebuchet MS" pitchFamily="34" charset="0"/>
              </a:rPr>
              <a:t>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94AE7BB7-A1DC-4E74-9920-A32CFCA43B8D}"/>
              </a:ext>
            </a:extLst>
          </p:cNvPr>
          <p:cNvSpPr/>
          <p:nvPr/>
        </p:nvSpPr>
        <p:spPr>
          <a:xfrm>
            <a:off x="5735960" y="4950333"/>
            <a:ext cx="803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g_rig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05D76116-D16C-4A70-8ED1-3974D04487EA}"/>
              </a:ext>
            </a:extLst>
          </p:cNvPr>
          <p:cNvSpPr/>
          <p:nvPr/>
        </p:nvSpPr>
        <p:spPr>
          <a:xfrm>
            <a:off x="5735960" y="5486393"/>
            <a:ext cx="8643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l_gen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74010AF-8F37-43EB-A9C9-45C259746973}"/>
              </a:ext>
            </a:extLst>
          </p:cNvPr>
          <p:cNvSpPr/>
          <p:nvPr/>
        </p:nvSpPr>
        <p:spPr>
          <a:xfrm>
            <a:off x="5735960" y="6022449"/>
            <a:ext cx="899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T_ger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F63A12C7-6237-425D-9C01-1E110AEF9134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9EF4F966-8110-4EDF-951E-6A3C078DB93E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E9CB5B5E-5F90-4794-AAD3-8352BC2D3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DC450D6-C962-4201-9C3E-3F55A5D3187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618BC0-A449-468E-87CE-4109172F5447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91816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2E0FAE-9756-42A4-BB2B-30933A5DD7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0"/>
          <a:stretch/>
        </p:blipFill>
        <p:spPr>
          <a:xfrm>
            <a:off x="191344" y="1052736"/>
            <a:ext cx="11881320" cy="51942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C0B085C-C661-41AC-9233-C848BD83F1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3" b="15860"/>
          <a:stretch/>
        </p:blipFill>
        <p:spPr>
          <a:xfrm>
            <a:off x="335360" y="1152419"/>
            <a:ext cx="2160240" cy="55028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CD587D62-BE58-47D0-A84D-88B147DFA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Wörter schreiben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91869A8-B17B-4807-9F18-1850530BE2FB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8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D1239DC-A382-49EC-B09E-063EAE7282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6" t="8571" r="4758" b="10449"/>
          <a:stretch/>
        </p:blipFill>
        <p:spPr>
          <a:xfrm>
            <a:off x="2639616" y="1152418"/>
            <a:ext cx="1096327" cy="11244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FF58CE7-892F-439D-80A7-800D77AD540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pro Wort aus der Liste!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34943F-B2E9-4105-AA48-40846C8E0581}"/>
              </a:ext>
            </a:extLst>
          </p:cNvPr>
          <p:cNvSpPr/>
          <p:nvPr/>
        </p:nvSpPr>
        <p:spPr>
          <a:xfrm>
            <a:off x="1415480" y="2276871"/>
            <a:ext cx="798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Prise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229E76D-7F46-47DA-8553-E2C395504D9B}"/>
              </a:ext>
            </a:extLst>
          </p:cNvPr>
          <p:cNvSpPr/>
          <p:nvPr/>
        </p:nvSpPr>
        <p:spPr>
          <a:xfrm>
            <a:off x="3736483" y="2300005"/>
            <a:ext cx="13276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diktieren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D38DED5-567E-4EDF-811C-925EFFE18CF1}"/>
              </a:ext>
            </a:extLst>
          </p:cNvPr>
          <p:cNvSpPr/>
          <p:nvPr/>
        </p:nvSpPr>
        <p:spPr>
          <a:xfrm>
            <a:off x="10752313" y="2261193"/>
            <a:ext cx="981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singen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9A469BA-A64D-4601-98D2-02ED068776E9}"/>
              </a:ext>
            </a:extLst>
          </p:cNvPr>
          <p:cNvSpPr/>
          <p:nvPr/>
        </p:nvSpPr>
        <p:spPr>
          <a:xfrm>
            <a:off x="4918134" y="2323139"/>
            <a:ext cx="1213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Batterie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A4BB99F-EA1F-4C01-9799-C9AFDC471617}"/>
              </a:ext>
            </a:extLst>
          </p:cNvPr>
          <p:cNvSpPr/>
          <p:nvPr/>
        </p:nvSpPr>
        <p:spPr>
          <a:xfrm>
            <a:off x="2552773" y="2291067"/>
            <a:ext cx="12650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Skorpion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BA0627B-1155-494B-B5F9-4AFAB52B460D}"/>
              </a:ext>
            </a:extLst>
          </p:cNvPr>
          <p:cNvSpPr/>
          <p:nvPr/>
        </p:nvSpPr>
        <p:spPr>
          <a:xfrm>
            <a:off x="4915362" y="2692080"/>
            <a:ext cx="12554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Drogerie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0EA7E41-6BF8-4FE6-862E-7417BD8501FF}"/>
              </a:ext>
            </a:extLst>
          </p:cNvPr>
          <p:cNvSpPr/>
          <p:nvPr/>
        </p:nvSpPr>
        <p:spPr>
          <a:xfrm>
            <a:off x="2552773" y="2656305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Kaninchen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D0B0D06-A4F8-47DC-80DC-07C91BF20EA8}"/>
              </a:ext>
            </a:extLst>
          </p:cNvPr>
          <p:cNvSpPr/>
          <p:nvPr/>
        </p:nvSpPr>
        <p:spPr>
          <a:xfrm>
            <a:off x="8437342" y="2304320"/>
            <a:ext cx="11448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Medizin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1ACEA50-7A2C-4348-A801-9BC679A041F9}"/>
              </a:ext>
            </a:extLst>
          </p:cNvPr>
          <p:cNvSpPr/>
          <p:nvPr/>
        </p:nvSpPr>
        <p:spPr>
          <a:xfrm>
            <a:off x="2552773" y="3087192"/>
            <a:ext cx="1039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Libelle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C75AC14-B0A5-46F9-B9AD-824463A6EB90}"/>
              </a:ext>
            </a:extLst>
          </p:cNvPr>
          <p:cNvSpPr/>
          <p:nvPr/>
        </p:nvSpPr>
        <p:spPr>
          <a:xfrm>
            <a:off x="8437342" y="2692079"/>
            <a:ext cx="10214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Benzin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CFE1B07-CD60-4E6A-A95F-F659733399B9}"/>
              </a:ext>
            </a:extLst>
          </p:cNvPr>
          <p:cNvSpPr/>
          <p:nvPr/>
        </p:nvSpPr>
        <p:spPr>
          <a:xfrm>
            <a:off x="8437342" y="3079838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Disziplin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2D49A6A-77A7-4D89-955A-FB1D272DBE02}"/>
              </a:ext>
            </a:extLst>
          </p:cNvPr>
          <p:cNvSpPr/>
          <p:nvPr/>
        </p:nvSpPr>
        <p:spPr>
          <a:xfrm>
            <a:off x="260108" y="2305276"/>
            <a:ext cx="8451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Tiere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0AA60D8-FAF0-49CA-8E0D-DB2924EC28B0}"/>
              </a:ext>
            </a:extLst>
          </p:cNvPr>
          <p:cNvSpPr/>
          <p:nvPr/>
        </p:nvSpPr>
        <p:spPr>
          <a:xfrm>
            <a:off x="3739362" y="2709473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gratulieren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8EABBE5-AD48-4FD8-A955-8596FA1BA058}"/>
              </a:ext>
            </a:extLst>
          </p:cNvPr>
          <p:cNvSpPr/>
          <p:nvPr/>
        </p:nvSpPr>
        <p:spPr>
          <a:xfrm>
            <a:off x="260108" y="2656305"/>
            <a:ext cx="10374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dienen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3CAC435-86BC-46C6-835F-B673A6DB738F}"/>
              </a:ext>
            </a:extLst>
          </p:cNvPr>
          <p:cNvSpPr/>
          <p:nvPr/>
        </p:nvSpPr>
        <p:spPr>
          <a:xfrm>
            <a:off x="6070810" y="2301628"/>
            <a:ext cx="11079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Turnier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60E3B5B-5189-4524-B0B3-7E52E95669D5}"/>
              </a:ext>
            </a:extLst>
          </p:cNvPr>
          <p:cNvSpPr/>
          <p:nvPr/>
        </p:nvSpPr>
        <p:spPr>
          <a:xfrm>
            <a:off x="7231269" y="233958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manierlich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EBDFB8B-8D26-42A1-A34F-00D573B25B70}"/>
              </a:ext>
            </a:extLst>
          </p:cNvPr>
          <p:cNvSpPr/>
          <p:nvPr/>
        </p:nvSpPr>
        <p:spPr>
          <a:xfrm>
            <a:off x="9594658" y="2291067"/>
            <a:ext cx="11480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Kantine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01B1ED9-0BE4-4FE6-87EA-B4A308391885}"/>
              </a:ext>
            </a:extLst>
          </p:cNvPr>
          <p:cNvSpPr/>
          <p:nvPr/>
        </p:nvSpPr>
        <p:spPr>
          <a:xfrm>
            <a:off x="260108" y="3078805"/>
            <a:ext cx="11785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Zwiebel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394A2F6-C68E-4B4F-8F2F-3BB3689F3B57}"/>
              </a:ext>
            </a:extLst>
          </p:cNvPr>
          <p:cNvSpPr/>
          <p:nvPr/>
        </p:nvSpPr>
        <p:spPr>
          <a:xfrm>
            <a:off x="260108" y="3458475"/>
            <a:ext cx="13708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schließen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CE499EE8-336D-45B6-844F-6276392F0C91}"/>
              </a:ext>
            </a:extLst>
          </p:cNvPr>
          <p:cNvSpPr/>
          <p:nvPr/>
        </p:nvSpPr>
        <p:spPr>
          <a:xfrm>
            <a:off x="2552773" y="3502793"/>
            <a:ext cx="9156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Risiko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96A9A73-69EB-4B36-8082-34903EAC246F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E1CC956-A8F9-4F05-B742-9C42F001D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248" y="2202261"/>
            <a:ext cx="11626080" cy="183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1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61D0DE7-4F38-4B95-AC1F-C84D37D8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61AF9BA-0B1F-4818-8851-0F2D0A38227D}"/>
              </a:ext>
            </a:extLst>
          </p:cNvPr>
          <p:cNvSpPr/>
          <p:nvPr/>
        </p:nvSpPr>
        <p:spPr>
          <a:xfrm>
            <a:off x="3503712" y="1197913"/>
            <a:ext cx="8659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Pr_se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1FB5B7-2232-4BE4-BA89-C0AD23F1FFD5}"/>
              </a:ext>
            </a:extLst>
          </p:cNvPr>
          <p:cNvSpPr/>
          <p:nvPr/>
        </p:nvSpPr>
        <p:spPr>
          <a:xfrm>
            <a:off x="3503712" y="1733973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dikt_ren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CAEBB3-E162-4631-A0DE-5620E9EB7941}"/>
              </a:ext>
            </a:extLst>
          </p:cNvPr>
          <p:cNvSpPr/>
          <p:nvPr/>
        </p:nvSpPr>
        <p:spPr>
          <a:xfrm>
            <a:off x="3503712" y="2270033"/>
            <a:ext cx="10486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s_ngen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E29D701-35D1-4CE8-A607-EE94708C17DF}"/>
              </a:ext>
            </a:extLst>
          </p:cNvPr>
          <p:cNvSpPr/>
          <p:nvPr/>
        </p:nvSpPr>
        <p:spPr>
          <a:xfrm>
            <a:off x="3503712" y="2806093"/>
            <a:ext cx="11272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Batter_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BC3E9F-2022-43FA-8A05-EABC3D7F4681}"/>
              </a:ext>
            </a:extLst>
          </p:cNvPr>
          <p:cNvSpPr/>
          <p:nvPr/>
        </p:nvSpPr>
        <p:spPr>
          <a:xfrm>
            <a:off x="3503712" y="3342153"/>
            <a:ext cx="13324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Skorp_on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A600861-26B4-428A-A8B6-CD16CF086A7A}"/>
              </a:ext>
            </a:extLst>
          </p:cNvPr>
          <p:cNvSpPr/>
          <p:nvPr/>
        </p:nvSpPr>
        <p:spPr>
          <a:xfrm>
            <a:off x="3503712" y="3878213"/>
            <a:ext cx="11689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Droger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B5DB883-C683-4377-A5E3-9498339A75B4}"/>
              </a:ext>
            </a:extLst>
          </p:cNvPr>
          <p:cNvSpPr/>
          <p:nvPr/>
        </p:nvSpPr>
        <p:spPr>
          <a:xfrm>
            <a:off x="3503712" y="4414273"/>
            <a:ext cx="15504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Kan_nchen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1419F0E-0B6D-4DBE-8971-CA1E154EF116}"/>
              </a:ext>
            </a:extLst>
          </p:cNvPr>
          <p:cNvSpPr/>
          <p:nvPr/>
        </p:nvSpPr>
        <p:spPr>
          <a:xfrm>
            <a:off x="3503712" y="4950333"/>
            <a:ext cx="12121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Med_zin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2FFF83A-F89F-4080-A220-FE9677BBA9BE}"/>
              </a:ext>
            </a:extLst>
          </p:cNvPr>
          <p:cNvSpPr/>
          <p:nvPr/>
        </p:nvSpPr>
        <p:spPr>
          <a:xfrm>
            <a:off x="3503712" y="5486393"/>
            <a:ext cx="11063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L_belle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C996E7D-E5B6-46FD-80F1-3288C8AA6020}"/>
              </a:ext>
            </a:extLst>
          </p:cNvPr>
          <p:cNvSpPr/>
          <p:nvPr/>
        </p:nvSpPr>
        <p:spPr>
          <a:xfrm>
            <a:off x="3503712" y="6022449"/>
            <a:ext cx="1088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Benz_n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818B841-0926-4EC5-A1EA-B252F0654E72}"/>
              </a:ext>
            </a:extLst>
          </p:cNvPr>
          <p:cNvSpPr/>
          <p:nvPr/>
        </p:nvSpPr>
        <p:spPr>
          <a:xfrm>
            <a:off x="5755445" y="1197913"/>
            <a:ext cx="13756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Disz_pl_n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5B2BBD7-17A4-433B-A155-C7821BC898FB}"/>
              </a:ext>
            </a:extLst>
          </p:cNvPr>
          <p:cNvSpPr/>
          <p:nvPr/>
        </p:nvSpPr>
        <p:spPr>
          <a:xfrm>
            <a:off x="5755445" y="1733973"/>
            <a:ext cx="758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T_re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6BD212A-2611-47B8-869B-7645F91E14F6}"/>
              </a:ext>
            </a:extLst>
          </p:cNvPr>
          <p:cNvSpPr/>
          <p:nvPr/>
        </p:nvSpPr>
        <p:spPr>
          <a:xfrm>
            <a:off x="5755445" y="2270033"/>
            <a:ext cx="14959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gratul_ren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B151DA-83F1-466B-A899-F5890598DE16}"/>
              </a:ext>
            </a:extLst>
          </p:cNvPr>
          <p:cNvSpPr/>
          <p:nvPr/>
        </p:nvSpPr>
        <p:spPr>
          <a:xfrm>
            <a:off x="5755445" y="2806093"/>
            <a:ext cx="20072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d_nen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B1165FB-8A4F-4352-9C35-746D41305888}"/>
              </a:ext>
            </a:extLst>
          </p:cNvPr>
          <p:cNvSpPr/>
          <p:nvPr/>
        </p:nvSpPr>
        <p:spPr>
          <a:xfrm>
            <a:off x="5755445" y="3342153"/>
            <a:ext cx="10214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Turn_r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11E010F-DEB9-4017-9E0B-B814008BA6BF}"/>
              </a:ext>
            </a:extLst>
          </p:cNvPr>
          <p:cNvSpPr/>
          <p:nvPr/>
        </p:nvSpPr>
        <p:spPr>
          <a:xfrm>
            <a:off x="5755445" y="3878213"/>
            <a:ext cx="14334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man_rlich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978DD19-42B0-4AC8-8057-7BA4812BF056}"/>
              </a:ext>
            </a:extLst>
          </p:cNvPr>
          <p:cNvSpPr/>
          <p:nvPr/>
        </p:nvSpPr>
        <p:spPr>
          <a:xfrm>
            <a:off x="5755445" y="4414273"/>
            <a:ext cx="12153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Kant_ne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20F66EA-894E-416F-B2F4-506ED6F02B4C}"/>
              </a:ext>
            </a:extLst>
          </p:cNvPr>
          <p:cNvSpPr/>
          <p:nvPr/>
        </p:nvSpPr>
        <p:spPr>
          <a:xfrm>
            <a:off x="5755445" y="4950333"/>
            <a:ext cx="10919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latin typeface="Trebuchet MS" pitchFamily="34" charset="0"/>
              </a:rPr>
              <a:t>Zw_bel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B366B2E-026E-4B87-989D-D0DC40A24929}"/>
              </a:ext>
            </a:extLst>
          </p:cNvPr>
          <p:cNvSpPr/>
          <p:nvPr/>
        </p:nvSpPr>
        <p:spPr>
          <a:xfrm>
            <a:off x="5755445" y="5486393"/>
            <a:ext cx="13067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schl_ßen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9112D91-FD84-4510-84C4-6BAAB8759959}"/>
              </a:ext>
            </a:extLst>
          </p:cNvPr>
          <p:cNvSpPr/>
          <p:nvPr/>
        </p:nvSpPr>
        <p:spPr>
          <a:xfrm>
            <a:off x="5755445" y="6022449"/>
            <a:ext cx="10502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R_s_ko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11B1A335-C7A1-4042-8D6A-00490DA92FD6}"/>
              </a:ext>
            </a:extLst>
          </p:cNvPr>
          <p:cNvSpPr/>
          <p:nvPr/>
        </p:nvSpPr>
        <p:spPr>
          <a:xfrm>
            <a:off x="3594973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6CFAAD23-8FB0-49B1-AD92-51B417C5DDCF}"/>
              </a:ext>
            </a:extLst>
          </p:cNvPr>
          <p:cNvSpPr/>
          <p:nvPr/>
        </p:nvSpPr>
        <p:spPr>
          <a:xfrm>
            <a:off x="5807968" y="85262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8A80F5F-0E9B-4544-B1F6-C0688CC6D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01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ie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Wörter schreiben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98391B9-0D33-4AEA-AC31-CA403587761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bis alle Wörter erschienen sind!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4F1946-BA88-4420-B617-5930F92A5B46}"/>
              </a:ext>
            </a:extLst>
          </p:cNvPr>
          <p:cNvSpPr txBox="1"/>
          <p:nvPr/>
        </p:nvSpPr>
        <p:spPr>
          <a:xfrm>
            <a:off x="190500" y="6724134"/>
            <a:ext cx="47596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01 ie Wörter schreiben.pptx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20008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1183</Words>
  <Application>Microsoft Office PowerPoint</Application>
  <PresentationFormat>Breitbild</PresentationFormat>
  <Paragraphs>292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15</vt:i4>
      </vt:variant>
    </vt:vector>
  </HeadingPairs>
  <TitlesOfParts>
    <vt:vector size="2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  Vokaldehnung  ie – Wörter schreiben     Name: _______________________  Klasse: ______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2255</cp:revision>
  <cp:lastPrinted>2021-08-14T04:56:29Z</cp:lastPrinted>
  <dcterms:created xsi:type="dcterms:W3CDTF">2012-08-26T07:44:46Z</dcterms:created>
  <dcterms:modified xsi:type="dcterms:W3CDTF">2021-09-03T05:27:58Z</dcterms:modified>
</cp:coreProperties>
</file>