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25"/>
  </p:notesMasterIdLst>
  <p:sldIdLst>
    <p:sldId id="872" r:id="rId8"/>
    <p:sldId id="797" r:id="rId9"/>
    <p:sldId id="846" r:id="rId10"/>
    <p:sldId id="733" r:id="rId11"/>
    <p:sldId id="814" r:id="rId12"/>
    <p:sldId id="848" r:id="rId13"/>
    <p:sldId id="850" r:id="rId14"/>
    <p:sldId id="799" r:id="rId15"/>
    <p:sldId id="852" r:id="rId16"/>
    <p:sldId id="812" r:id="rId17"/>
    <p:sldId id="822" r:id="rId18"/>
    <p:sldId id="866" r:id="rId19"/>
    <p:sldId id="824" r:id="rId20"/>
    <p:sldId id="828" r:id="rId21"/>
    <p:sldId id="870" r:id="rId22"/>
    <p:sldId id="826" r:id="rId23"/>
    <p:sldId id="636" r:id="rId24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19" autoAdjust="0"/>
    <p:restoredTop sz="93870" autoAdjust="0"/>
  </p:normalViewPr>
  <p:slideViewPr>
    <p:cSldViewPr>
      <p:cViewPr varScale="1">
        <p:scale>
          <a:sx n="54" d="100"/>
          <a:sy n="54" d="100"/>
        </p:scale>
        <p:origin x="564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B65E3F5A-54EB-47A3-8892-C16ADD5876DC}"/>
    <pc:docChg chg="undo custSel addSld delSld modSld sldOrd">
      <pc:chgData name="Siegbert Rudolph" userId="2af4d44886c067cc" providerId="LiveId" clId="{B65E3F5A-54EB-47A3-8892-C16ADD5876DC}" dt="2021-08-29T15:48:59.103" v="138" actId="1076"/>
      <pc:docMkLst>
        <pc:docMk/>
      </pc:docMkLst>
      <pc:sldChg chg="addSp modSp add del mod">
        <pc:chgData name="Siegbert Rudolph" userId="2af4d44886c067cc" providerId="LiveId" clId="{B65E3F5A-54EB-47A3-8892-C16ADD5876DC}" dt="2021-08-29T15:48:59.103" v="138" actId="1076"/>
        <pc:sldMkLst>
          <pc:docMk/>
          <pc:sldMk cId="1373295691" sldId="636"/>
        </pc:sldMkLst>
        <pc:spChg chg="mod">
          <ac:chgData name="Siegbert Rudolph" userId="2af4d44886c067cc" providerId="LiveId" clId="{B65E3F5A-54EB-47A3-8892-C16ADD5876DC}" dt="2021-08-29T15:48:59.103" v="138" actId="1076"/>
          <ac:spMkLst>
            <pc:docMk/>
            <pc:sldMk cId="1373295691" sldId="636"/>
            <ac:spMk id="2" creationId="{B2482D97-DBC0-472F-B5F4-3199B928F4FB}"/>
          </ac:spMkLst>
        </pc:spChg>
        <pc:spChg chg="add mod">
          <ac:chgData name="Siegbert Rudolph" userId="2af4d44886c067cc" providerId="LiveId" clId="{B65E3F5A-54EB-47A3-8892-C16ADD5876DC}" dt="2021-08-29T15:41:44.648" v="33"/>
          <ac:spMkLst>
            <pc:docMk/>
            <pc:sldMk cId="1373295691" sldId="636"/>
            <ac:spMk id="16" creationId="{D6A3F255-0062-49C3-BB5E-F7EF4E07BFDD}"/>
          </ac:spMkLst>
        </pc:spChg>
      </pc:sldChg>
      <pc:sldChg chg="del">
        <pc:chgData name="Siegbert Rudolph" userId="2af4d44886c067cc" providerId="LiveId" clId="{B65E3F5A-54EB-47A3-8892-C16ADD5876DC}" dt="2021-08-29T06:54:59.720" v="2" actId="47"/>
        <pc:sldMkLst>
          <pc:docMk/>
          <pc:sldMk cId="0" sldId="696"/>
        </pc:sldMkLst>
      </pc:sldChg>
      <pc:sldChg chg="addSp modSp mod">
        <pc:chgData name="Siegbert Rudolph" userId="2af4d44886c067cc" providerId="LiveId" clId="{B65E3F5A-54EB-47A3-8892-C16ADD5876DC}" dt="2021-08-29T15:48:59.025" v="71" actId="1076"/>
        <pc:sldMkLst>
          <pc:docMk/>
          <pc:sldMk cId="3665124742" sldId="733"/>
        </pc:sldMkLst>
        <pc:spChg chg="mod">
          <ac:chgData name="Siegbert Rudolph" userId="2af4d44886c067cc" providerId="LiveId" clId="{B65E3F5A-54EB-47A3-8892-C16ADD5876DC}" dt="2021-08-29T15:48:59.025" v="71" actId="1076"/>
          <ac:spMkLst>
            <pc:docMk/>
            <pc:sldMk cId="3665124742" sldId="733"/>
            <ac:spMk id="2" creationId="{9D1B9A01-65F3-475C-80AA-F2D792FE87AC}"/>
          </ac:spMkLst>
        </pc:spChg>
        <pc:spChg chg="add mod">
          <ac:chgData name="Siegbert Rudolph" userId="2af4d44886c067cc" providerId="LiveId" clId="{B65E3F5A-54EB-47A3-8892-C16ADD5876DC}" dt="2021-08-29T15:40:30.819" v="7"/>
          <ac:spMkLst>
            <pc:docMk/>
            <pc:sldMk cId="3665124742" sldId="733"/>
            <ac:spMk id="6" creationId="{DBC6DC2D-005E-437D-94A5-B9BD28DD4C80}"/>
          </ac:spMkLst>
        </pc:spChg>
      </pc:sldChg>
      <pc:sldChg chg="addSp modSp del">
        <pc:chgData name="Siegbert Rudolph" userId="2af4d44886c067cc" providerId="LiveId" clId="{B65E3F5A-54EB-47A3-8892-C16ADD5876DC}" dt="2021-08-29T15:42:19.976" v="34" actId="47"/>
        <pc:sldMkLst>
          <pc:docMk/>
          <pc:sldMk cId="1892177313" sldId="763"/>
        </pc:sldMkLst>
        <pc:spChg chg="add mod">
          <ac:chgData name="Siegbert Rudolph" userId="2af4d44886c067cc" providerId="LiveId" clId="{B65E3F5A-54EB-47A3-8892-C16ADD5876DC}" dt="2021-08-29T15:40:23.992" v="4"/>
          <ac:spMkLst>
            <pc:docMk/>
            <pc:sldMk cId="1892177313" sldId="763"/>
            <ac:spMk id="56" creationId="{8CD04BBB-20B1-49C1-9F9E-E2EFC74950EE}"/>
          </ac:spMkLst>
        </pc:spChg>
      </pc:sldChg>
      <pc:sldChg chg="addSp delSp modSp mod">
        <pc:chgData name="Siegbert Rudolph" userId="2af4d44886c067cc" providerId="LiveId" clId="{B65E3F5A-54EB-47A3-8892-C16ADD5876DC}" dt="2021-08-29T15:48:59.010" v="61" actId="1076"/>
        <pc:sldMkLst>
          <pc:docMk/>
          <pc:sldMk cId="104600129" sldId="797"/>
        </pc:sldMkLst>
        <pc:spChg chg="mod">
          <ac:chgData name="Siegbert Rudolph" userId="2af4d44886c067cc" providerId="LiveId" clId="{B65E3F5A-54EB-47A3-8892-C16ADD5876DC}" dt="2021-08-29T15:48:59.010" v="61" actId="1076"/>
          <ac:spMkLst>
            <pc:docMk/>
            <pc:sldMk cId="104600129" sldId="797"/>
            <ac:spMk id="2" creationId="{5EED421E-451B-494F-9962-C9B3BFC0B7AB}"/>
          </ac:spMkLst>
        </pc:spChg>
        <pc:spChg chg="add mod">
          <ac:chgData name="Siegbert Rudolph" userId="2af4d44886c067cc" providerId="LiveId" clId="{B65E3F5A-54EB-47A3-8892-C16ADD5876DC}" dt="2021-08-29T15:40:21.899" v="3"/>
          <ac:spMkLst>
            <pc:docMk/>
            <pc:sldMk cId="104600129" sldId="797"/>
            <ac:spMk id="39" creationId="{7436DFE6-769C-4722-A13A-03662F585473}"/>
          </ac:spMkLst>
        </pc:spChg>
        <pc:spChg chg="del">
          <ac:chgData name="Siegbert Rudolph" userId="2af4d44886c067cc" providerId="LiveId" clId="{B65E3F5A-54EB-47A3-8892-C16ADD5876DC}" dt="2021-08-29T15:48:59.010" v="56" actId="478"/>
          <ac:spMkLst>
            <pc:docMk/>
            <pc:sldMk cId="104600129" sldId="797"/>
            <ac:spMk id="95" creationId="{D71E4BDB-68C8-4A54-A4F0-4E3E0F518A59}"/>
          </ac:spMkLst>
        </pc:spChg>
      </pc:sldChg>
      <pc:sldChg chg="addSp modSp mod">
        <pc:chgData name="Siegbert Rudolph" userId="2af4d44886c067cc" providerId="LiveId" clId="{B65E3F5A-54EB-47A3-8892-C16ADD5876DC}" dt="2021-08-29T15:48:59.041" v="93" actId="1076"/>
        <pc:sldMkLst>
          <pc:docMk/>
          <pc:sldMk cId="146570369" sldId="799"/>
        </pc:sldMkLst>
        <pc:spChg chg="mod">
          <ac:chgData name="Siegbert Rudolph" userId="2af4d44886c067cc" providerId="LiveId" clId="{B65E3F5A-54EB-47A3-8892-C16ADD5876DC}" dt="2021-08-29T15:48:59.041" v="93" actId="1076"/>
          <ac:spMkLst>
            <pc:docMk/>
            <pc:sldMk cId="146570369" sldId="799"/>
            <ac:spMk id="2" creationId="{F5606499-74F8-429E-BEC3-CD17C14528B5}"/>
          </ac:spMkLst>
        </pc:spChg>
        <pc:spChg chg="add mod">
          <ac:chgData name="Siegbert Rudolph" userId="2af4d44886c067cc" providerId="LiveId" clId="{B65E3F5A-54EB-47A3-8892-C16ADD5876DC}" dt="2021-08-29T15:40:50.378" v="15"/>
          <ac:spMkLst>
            <pc:docMk/>
            <pc:sldMk cId="146570369" sldId="799"/>
            <ac:spMk id="37" creationId="{566A859F-9A2A-4E0B-A848-83804E6D322C}"/>
          </ac:spMkLst>
        </pc:spChg>
      </pc:sldChg>
      <pc:sldChg chg="addSp modSp del">
        <pc:chgData name="Siegbert Rudolph" userId="2af4d44886c067cc" providerId="LiveId" clId="{B65E3F5A-54EB-47A3-8892-C16ADD5876DC}" dt="2021-08-29T15:42:23.569" v="36" actId="47"/>
        <pc:sldMkLst>
          <pc:docMk/>
          <pc:sldMk cId="463639365" sldId="804"/>
        </pc:sldMkLst>
        <pc:spChg chg="add mod">
          <ac:chgData name="Siegbert Rudolph" userId="2af4d44886c067cc" providerId="LiveId" clId="{B65E3F5A-54EB-47A3-8892-C16ADD5876DC}" dt="2021-08-29T15:40:33.146" v="8"/>
          <ac:spMkLst>
            <pc:docMk/>
            <pc:sldMk cId="463639365" sldId="804"/>
            <ac:spMk id="24" creationId="{55540606-389F-40A7-A161-54A329A8B20B}"/>
          </ac:spMkLst>
        </pc:spChg>
      </pc:sldChg>
      <pc:sldChg chg="addSp modSp del">
        <pc:chgData name="Siegbert Rudolph" userId="2af4d44886c067cc" providerId="LiveId" clId="{B65E3F5A-54EB-47A3-8892-C16ADD5876DC}" dt="2021-08-29T15:42:30.490" v="40" actId="47"/>
        <pc:sldMkLst>
          <pc:docMk/>
          <pc:sldMk cId="4032222209" sldId="811"/>
        </pc:sldMkLst>
        <pc:spChg chg="add mod">
          <ac:chgData name="Siegbert Rudolph" userId="2af4d44886c067cc" providerId="LiveId" clId="{B65E3F5A-54EB-47A3-8892-C16ADD5876DC}" dt="2021-08-29T15:40:53.096" v="16"/>
          <ac:spMkLst>
            <pc:docMk/>
            <pc:sldMk cId="4032222209" sldId="811"/>
            <ac:spMk id="36" creationId="{F0736A34-D855-49D1-881B-A837D7CB414E}"/>
          </ac:spMkLst>
        </pc:spChg>
      </pc:sldChg>
      <pc:sldChg chg="addSp modSp mod">
        <pc:chgData name="Siegbert Rudolph" userId="2af4d44886c067cc" providerId="LiveId" clId="{B65E3F5A-54EB-47A3-8892-C16ADD5876DC}" dt="2021-08-29T15:48:59.057" v="103" actId="1076"/>
        <pc:sldMkLst>
          <pc:docMk/>
          <pc:sldMk cId="1748338212" sldId="812"/>
        </pc:sldMkLst>
        <pc:spChg chg="mod">
          <ac:chgData name="Siegbert Rudolph" userId="2af4d44886c067cc" providerId="LiveId" clId="{B65E3F5A-54EB-47A3-8892-C16ADD5876DC}" dt="2021-08-29T15:48:59.057" v="103" actId="1076"/>
          <ac:spMkLst>
            <pc:docMk/>
            <pc:sldMk cId="1748338212" sldId="812"/>
            <ac:spMk id="2" creationId="{4454F121-AEE4-4DE8-A84A-FB6F2FDE9C97}"/>
          </ac:spMkLst>
        </pc:spChg>
        <pc:spChg chg="add mod">
          <ac:chgData name="Siegbert Rudolph" userId="2af4d44886c067cc" providerId="LiveId" clId="{B65E3F5A-54EB-47A3-8892-C16ADD5876DC}" dt="2021-08-29T15:41:00.344" v="19"/>
          <ac:spMkLst>
            <pc:docMk/>
            <pc:sldMk cId="1748338212" sldId="812"/>
            <ac:spMk id="10" creationId="{E4D0C4D7-76B9-427C-A454-366D47FDF0FA}"/>
          </ac:spMkLst>
        </pc:spChg>
      </pc:sldChg>
      <pc:sldChg chg="addSp modSp del">
        <pc:chgData name="Siegbert Rudolph" userId="2af4d44886c067cc" providerId="LiveId" clId="{B65E3F5A-54EB-47A3-8892-C16ADD5876DC}" dt="2021-08-29T15:42:33.067" v="42" actId="47"/>
        <pc:sldMkLst>
          <pc:docMk/>
          <pc:sldMk cId="86419114" sldId="813"/>
        </pc:sldMkLst>
        <pc:spChg chg="add mod">
          <ac:chgData name="Siegbert Rudolph" userId="2af4d44886c067cc" providerId="LiveId" clId="{B65E3F5A-54EB-47A3-8892-C16ADD5876DC}" dt="2021-08-29T15:41:02.734" v="20"/>
          <ac:spMkLst>
            <pc:docMk/>
            <pc:sldMk cId="86419114" sldId="813"/>
            <ac:spMk id="23" creationId="{E0EFAFE2-E014-4726-8333-595784DB57A6}"/>
          </ac:spMkLst>
        </pc:spChg>
        <pc:spChg chg="add mod">
          <ac:chgData name="Siegbert Rudolph" userId="2af4d44886c067cc" providerId="LiveId" clId="{B65E3F5A-54EB-47A3-8892-C16ADD5876DC}" dt="2021-08-29T15:41:04.859" v="21"/>
          <ac:spMkLst>
            <pc:docMk/>
            <pc:sldMk cId="86419114" sldId="813"/>
            <ac:spMk id="24" creationId="{4EFB34DF-8FDB-44CD-BBA7-56B2B89CD8BF}"/>
          </ac:spMkLst>
        </pc:spChg>
      </pc:sldChg>
      <pc:sldChg chg="addSp modSp mod">
        <pc:chgData name="Siegbert Rudolph" userId="2af4d44886c067cc" providerId="LiveId" clId="{B65E3F5A-54EB-47A3-8892-C16ADD5876DC}" dt="2021-08-29T15:48:59.025" v="76" actId="1076"/>
        <pc:sldMkLst>
          <pc:docMk/>
          <pc:sldMk cId="64599177" sldId="814"/>
        </pc:sldMkLst>
        <pc:spChg chg="mod">
          <ac:chgData name="Siegbert Rudolph" userId="2af4d44886c067cc" providerId="LiveId" clId="{B65E3F5A-54EB-47A3-8892-C16ADD5876DC}" dt="2021-08-29T15:48:59.025" v="76" actId="1076"/>
          <ac:spMkLst>
            <pc:docMk/>
            <pc:sldMk cId="64599177" sldId="814"/>
            <ac:spMk id="4" creationId="{F8AFE5A9-2B08-4EF2-B539-D133FC583FE2}"/>
          </ac:spMkLst>
        </pc:spChg>
        <pc:spChg chg="add mod">
          <ac:chgData name="Siegbert Rudolph" userId="2af4d44886c067cc" providerId="LiveId" clId="{B65E3F5A-54EB-47A3-8892-C16ADD5876DC}" dt="2021-08-29T15:40:35.037" v="9"/>
          <ac:spMkLst>
            <pc:docMk/>
            <pc:sldMk cId="64599177" sldId="814"/>
            <ac:spMk id="10" creationId="{6608B29E-2747-49A5-A99B-0E3835DFCC26}"/>
          </ac:spMkLst>
        </pc:spChg>
      </pc:sldChg>
      <pc:sldChg chg="modSp mod">
        <pc:chgData name="Siegbert Rudolph" userId="2af4d44886c067cc" providerId="LiveId" clId="{B65E3F5A-54EB-47A3-8892-C16ADD5876DC}" dt="2021-08-29T15:48:59.072" v="108" actId="1076"/>
        <pc:sldMkLst>
          <pc:docMk/>
          <pc:sldMk cId="1015363315" sldId="822"/>
        </pc:sldMkLst>
        <pc:spChg chg="mod">
          <ac:chgData name="Siegbert Rudolph" userId="2af4d44886c067cc" providerId="LiveId" clId="{B65E3F5A-54EB-47A3-8892-C16ADD5876DC}" dt="2021-08-29T15:48:59.072" v="108" actId="1076"/>
          <ac:spMkLst>
            <pc:docMk/>
            <pc:sldMk cId="1015363315" sldId="822"/>
            <ac:spMk id="2" creationId="{484F9DD7-E187-478F-A445-E2840DA37AA2}"/>
          </ac:spMkLst>
        </pc:spChg>
      </pc:sldChg>
      <pc:sldChg chg="addSp modSp del">
        <pc:chgData name="Siegbert Rudolph" userId="2af4d44886c067cc" providerId="LiveId" clId="{B65E3F5A-54EB-47A3-8892-C16ADD5876DC}" dt="2021-08-29T15:42:34.520" v="43" actId="47"/>
        <pc:sldMkLst>
          <pc:docMk/>
          <pc:sldMk cId="457747282" sldId="823"/>
        </pc:sldMkLst>
        <pc:spChg chg="add mod">
          <ac:chgData name="Siegbert Rudolph" userId="2af4d44886c067cc" providerId="LiveId" clId="{B65E3F5A-54EB-47A3-8892-C16ADD5876DC}" dt="2021-08-29T15:41:07.265" v="22"/>
          <ac:spMkLst>
            <pc:docMk/>
            <pc:sldMk cId="457747282" sldId="823"/>
            <ac:spMk id="17" creationId="{F81C90AF-ED74-4348-8EFB-5E5585B34E18}"/>
          </ac:spMkLst>
        </pc:spChg>
      </pc:sldChg>
      <pc:sldChg chg="addSp modSp mod">
        <pc:chgData name="Siegbert Rudolph" userId="2af4d44886c067cc" providerId="LiveId" clId="{B65E3F5A-54EB-47A3-8892-C16ADD5876DC}" dt="2021-08-29T15:48:59.072" v="118" actId="1076"/>
        <pc:sldMkLst>
          <pc:docMk/>
          <pc:sldMk cId="1709714721" sldId="824"/>
        </pc:sldMkLst>
        <pc:spChg chg="mod">
          <ac:chgData name="Siegbert Rudolph" userId="2af4d44886c067cc" providerId="LiveId" clId="{B65E3F5A-54EB-47A3-8892-C16ADD5876DC}" dt="2021-08-29T15:48:59.072" v="118" actId="1076"/>
          <ac:spMkLst>
            <pc:docMk/>
            <pc:sldMk cId="1709714721" sldId="824"/>
            <ac:spMk id="2" creationId="{A5AA1EC8-1A39-4D11-A326-1CF9E8EAD124}"/>
          </ac:spMkLst>
        </pc:spChg>
        <pc:spChg chg="add mod">
          <ac:chgData name="Siegbert Rudolph" userId="2af4d44886c067cc" providerId="LiveId" clId="{B65E3F5A-54EB-47A3-8892-C16ADD5876DC}" dt="2021-08-29T15:41:14.263" v="25"/>
          <ac:spMkLst>
            <pc:docMk/>
            <pc:sldMk cId="1709714721" sldId="824"/>
            <ac:spMk id="13" creationId="{276A9C26-0A33-4EDE-815E-B5A15CE3B9CA}"/>
          </ac:spMkLst>
        </pc:spChg>
      </pc:sldChg>
      <pc:sldChg chg="addSp modSp del">
        <pc:chgData name="Siegbert Rudolph" userId="2af4d44886c067cc" providerId="LiveId" clId="{B65E3F5A-54EB-47A3-8892-C16ADD5876DC}" dt="2021-08-29T15:42:37.707" v="45" actId="47"/>
        <pc:sldMkLst>
          <pc:docMk/>
          <pc:sldMk cId="1759709479" sldId="825"/>
        </pc:sldMkLst>
        <pc:spChg chg="add mod">
          <ac:chgData name="Siegbert Rudolph" userId="2af4d44886c067cc" providerId="LiveId" clId="{B65E3F5A-54EB-47A3-8892-C16ADD5876DC}" dt="2021-08-29T15:41:17.481" v="26"/>
          <ac:spMkLst>
            <pc:docMk/>
            <pc:sldMk cId="1759709479" sldId="825"/>
            <ac:spMk id="19" creationId="{25786188-244B-4936-AF39-ED07D4B57A29}"/>
          </ac:spMkLst>
        </pc:spChg>
      </pc:sldChg>
      <pc:sldChg chg="addSp modSp mod">
        <pc:chgData name="Siegbert Rudolph" userId="2af4d44886c067cc" providerId="LiveId" clId="{B65E3F5A-54EB-47A3-8892-C16ADD5876DC}" dt="2021-08-29T15:48:59.088" v="133" actId="1076"/>
        <pc:sldMkLst>
          <pc:docMk/>
          <pc:sldMk cId="2585284687" sldId="826"/>
        </pc:sldMkLst>
        <pc:spChg chg="mod">
          <ac:chgData name="Siegbert Rudolph" userId="2af4d44886c067cc" providerId="LiveId" clId="{B65E3F5A-54EB-47A3-8892-C16ADD5876DC}" dt="2021-08-29T15:48:59.088" v="133" actId="1076"/>
          <ac:spMkLst>
            <pc:docMk/>
            <pc:sldMk cId="2585284687" sldId="826"/>
            <ac:spMk id="2" creationId="{B7F24A54-38D8-4568-B607-41D714314E1A}"/>
          </ac:spMkLst>
        </pc:spChg>
        <pc:spChg chg="add mod">
          <ac:chgData name="Siegbert Rudolph" userId="2af4d44886c067cc" providerId="LiveId" clId="{B65E3F5A-54EB-47A3-8892-C16ADD5876DC}" dt="2021-08-29T15:41:40.335" v="31"/>
          <ac:spMkLst>
            <pc:docMk/>
            <pc:sldMk cId="2585284687" sldId="826"/>
            <ac:spMk id="20" creationId="{551730DD-89C2-4C10-B804-C6E4FE74AC0B}"/>
          </ac:spMkLst>
        </pc:spChg>
      </pc:sldChg>
      <pc:sldChg chg="addSp modSp del">
        <pc:chgData name="Siegbert Rudolph" userId="2af4d44886c067cc" providerId="LiveId" clId="{B65E3F5A-54EB-47A3-8892-C16ADD5876DC}" dt="2021-08-29T15:42:42.237" v="48" actId="47"/>
        <pc:sldMkLst>
          <pc:docMk/>
          <pc:sldMk cId="1794317716" sldId="827"/>
        </pc:sldMkLst>
        <pc:spChg chg="add mod">
          <ac:chgData name="Siegbert Rudolph" userId="2af4d44886c067cc" providerId="LiveId" clId="{B65E3F5A-54EB-47A3-8892-C16ADD5876DC}" dt="2021-08-29T15:41:42.241" v="32"/>
          <ac:spMkLst>
            <pc:docMk/>
            <pc:sldMk cId="1794317716" sldId="827"/>
            <ac:spMk id="24" creationId="{7BC13C02-CBF8-4282-B815-F51D09D47143}"/>
          </ac:spMkLst>
        </pc:spChg>
      </pc:sldChg>
      <pc:sldChg chg="addSp modSp mod">
        <pc:chgData name="Siegbert Rudolph" userId="2af4d44886c067cc" providerId="LiveId" clId="{B65E3F5A-54EB-47A3-8892-C16ADD5876DC}" dt="2021-08-29T15:48:59.088" v="123" actId="1076"/>
        <pc:sldMkLst>
          <pc:docMk/>
          <pc:sldMk cId="3246952331" sldId="828"/>
        </pc:sldMkLst>
        <pc:spChg chg="mod">
          <ac:chgData name="Siegbert Rudolph" userId="2af4d44886c067cc" providerId="LiveId" clId="{B65E3F5A-54EB-47A3-8892-C16ADD5876DC}" dt="2021-08-29T15:48:59.088" v="123" actId="1076"/>
          <ac:spMkLst>
            <pc:docMk/>
            <pc:sldMk cId="3246952331" sldId="828"/>
            <ac:spMk id="2" creationId="{D5123F09-83F9-4E5B-AF48-CC05BD1222FA}"/>
          </ac:spMkLst>
        </pc:spChg>
        <pc:spChg chg="add mod">
          <ac:chgData name="Siegbert Rudolph" userId="2af4d44886c067cc" providerId="LiveId" clId="{B65E3F5A-54EB-47A3-8892-C16ADD5876DC}" dt="2021-08-29T15:41:20.012" v="27"/>
          <ac:spMkLst>
            <pc:docMk/>
            <pc:sldMk cId="3246952331" sldId="828"/>
            <ac:spMk id="12" creationId="{2A5FD4A6-0A9C-418D-BE67-76722F437F68}"/>
          </ac:spMkLst>
        </pc:spChg>
      </pc:sldChg>
      <pc:sldChg chg="addSp modSp del">
        <pc:chgData name="Siegbert Rudolph" userId="2af4d44886c067cc" providerId="LiveId" clId="{B65E3F5A-54EB-47A3-8892-C16ADD5876DC}" dt="2021-08-29T15:42:39.113" v="46" actId="47"/>
        <pc:sldMkLst>
          <pc:docMk/>
          <pc:sldMk cId="3155113374" sldId="829"/>
        </pc:sldMkLst>
        <pc:spChg chg="add mod">
          <ac:chgData name="Siegbert Rudolph" userId="2af4d44886c067cc" providerId="LiveId" clId="{B65E3F5A-54EB-47A3-8892-C16ADD5876DC}" dt="2021-08-29T15:41:22.324" v="28"/>
          <ac:spMkLst>
            <pc:docMk/>
            <pc:sldMk cId="3155113374" sldId="829"/>
            <ac:spMk id="18" creationId="{C45828D9-4BF7-4F91-B69B-EC8C68FDFB13}"/>
          </ac:spMkLst>
        </pc:spChg>
      </pc:sldChg>
      <pc:sldChg chg="addSp modSp mod">
        <pc:chgData name="Siegbert Rudolph" userId="2af4d44886c067cc" providerId="LiveId" clId="{B65E3F5A-54EB-47A3-8892-C16ADD5876DC}" dt="2021-08-29T15:48:59.010" v="66" actId="1076"/>
        <pc:sldMkLst>
          <pc:docMk/>
          <pc:sldMk cId="967016258" sldId="846"/>
        </pc:sldMkLst>
        <pc:spChg chg="mod">
          <ac:chgData name="Siegbert Rudolph" userId="2af4d44886c067cc" providerId="LiveId" clId="{B65E3F5A-54EB-47A3-8892-C16ADD5876DC}" dt="2021-08-29T15:48:59.010" v="66" actId="1076"/>
          <ac:spMkLst>
            <pc:docMk/>
            <pc:sldMk cId="967016258" sldId="846"/>
            <ac:spMk id="2" creationId="{4740F55D-6E52-46A2-A4FC-5BDE8A40F48B}"/>
          </ac:spMkLst>
        </pc:spChg>
        <pc:spChg chg="add mod">
          <ac:chgData name="Siegbert Rudolph" userId="2af4d44886c067cc" providerId="LiveId" clId="{B65E3F5A-54EB-47A3-8892-C16ADD5876DC}" dt="2021-08-29T15:40:25.945" v="5"/>
          <ac:spMkLst>
            <pc:docMk/>
            <pc:sldMk cId="967016258" sldId="846"/>
            <ac:spMk id="47" creationId="{DC956E1E-B79F-405F-B7CA-345084305DBA}"/>
          </ac:spMkLst>
        </pc:spChg>
      </pc:sldChg>
      <pc:sldChg chg="addSp modSp del">
        <pc:chgData name="Siegbert Rudolph" userId="2af4d44886c067cc" providerId="LiveId" clId="{B65E3F5A-54EB-47A3-8892-C16ADD5876DC}" dt="2021-08-29T15:42:21.835" v="35" actId="47"/>
        <pc:sldMkLst>
          <pc:docMk/>
          <pc:sldMk cId="1996771810" sldId="847"/>
        </pc:sldMkLst>
        <pc:spChg chg="add mod">
          <ac:chgData name="Siegbert Rudolph" userId="2af4d44886c067cc" providerId="LiveId" clId="{B65E3F5A-54EB-47A3-8892-C16ADD5876DC}" dt="2021-08-29T15:40:28.554" v="6"/>
          <ac:spMkLst>
            <pc:docMk/>
            <pc:sldMk cId="1996771810" sldId="847"/>
            <ac:spMk id="38" creationId="{A7EB2DBA-E24A-4947-9F5A-E93AC2C6113B}"/>
          </ac:spMkLst>
        </pc:spChg>
      </pc:sldChg>
      <pc:sldChg chg="addSp delSp modSp mod">
        <pc:chgData name="Siegbert Rudolph" userId="2af4d44886c067cc" providerId="LiveId" clId="{B65E3F5A-54EB-47A3-8892-C16ADD5876DC}" dt="2021-08-29T15:48:59.041" v="82" actId="1076"/>
        <pc:sldMkLst>
          <pc:docMk/>
          <pc:sldMk cId="1377206140" sldId="848"/>
        </pc:sldMkLst>
        <pc:spChg chg="mod">
          <ac:chgData name="Siegbert Rudolph" userId="2af4d44886c067cc" providerId="LiveId" clId="{B65E3F5A-54EB-47A3-8892-C16ADD5876DC}" dt="2021-08-29T15:48:59.041" v="82" actId="1076"/>
          <ac:spMkLst>
            <pc:docMk/>
            <pc:sldMk cId="1377206140" sldId="848"/>
            <ac:spMk id="2" creationId="{1670D723-D65A-4365-B204-6C3F0E786DB5}"/>
          </ac:spMkLst>
        </pc:spChg>
        <pc:spChg chg="add mod">
          <ac:chgData name="Siegbert Rudolph" userId="2af4d44886c067cc" providerId="LiveId" clId="{B65E3F5A-54EB-47A3-8892-C16ADD5876DC}" dt="2021-08-29T15:40:39.848" v="11"/>
          <ac:spMkLst>
            <pc:docMk/>
            <pc:sldMk cId="1377206140" sldId="848"/>
            <ac:spMk id="27" creationId="{D05F4847-C562-433A-8904-EC66660FADFA}"/>
          </ac:spMkLst>
        </pc:spChg>
        <pc:spChg chg="del">
          <ac:chgData name="Siegbert Rudolph" userId="2af4d44886c067cc" providerId="LiveId" clId="{B65E3F5A-54EB-47A3-8892-C16ADD5876DC}" dt="2021-08-29T15:48:59.025" v="77" actId="478"/>
          <ac:spMkLst>
            <pc:docMk/>
            <pc:sldMk cId="1377206140" sldId="848"/>
            <ac:spMk id="95" creationId="{D71E4BDB-68C8-4A54-A4F0-4E3E0F518A59}"/>
          </ac:spMkLst>
        </pc:spChg>
      </pc:sldChg>
      <pc:sldChg chg="addSp modSp del">
        <pc:chgData name="Siegbert Rudolph" userId="2af4d44886c067cc" providerId="LiveId" clId="{B65E3F5A-54EB-47A3-8892-C16ADD5876DC}" dt="2021-08-29T15:42:27.334" v="38" actId="47"/>
        <pc:sldMkLst>
          <pc:docMk/>
          <pc:sldMk cId="1852406863" sldId="849"/>
        </pc:sldMkLst>
        <pc:spChg chg="add mod">
          <ac:chgData name="Siegbert Rudolph" userId="2af4d44886c067cc" providerId="LiveId" clId="{B65E3F5A-54EB-47A3-8892-C16ADD5876DC}" dt="2021-08-29T15:40:42.144" v="12"/>
          <ac:spMkLst>
            <pc:docMk/>
            <pc:sldMk cId="1852406863" sldId="849"/>
            <ac:spMk id="37" creationId="{2D1AFE9E-0EA4-4B45-AAAB-8C8BFFE6E258}"/>
          </ac:spMkLst>
        </pc:spChg>
      </pc:sldChg>
      <pc:sldChg chg="addSp delSp modSp mod">
        <pc:chgData name="Siegbert Rudolph" userId="2af4d44886c067cc" providerId="LiveId" clId="{B65E3F5A-54EB-47A3-8892-C16ADD5876DC}" dt="2021-08-29T15:48:59.041" v="88" actId="1076"/>
        <pc:sldMkLst>
          <pc:docMk/>
          <pc:sldMk cId="2550896056" sldId="850"/>
        </pc:sldMkLst>
        <pc:spChg chg="mod">
          <ac:chgData name="Siegbert Rudolph" userId="2af4d44886c067cc" providerId="LiveId" clId="{B65E3F5A-54EB-47A3-8892-C16ADD5876DC}" dt="2021-08-29T15:48:59.041" v="88" actId="1076"/>
          <ac:spMkLst>
            <pc:docMk/>
            <pc:sldMk cId="2550896056" sldId="850"/>
            <ac:spMk id="2" creationId="{2BCBA920-9BC3-446A-9A94-74B03DFA5609}"/>
          </ac:spMkLst>
        </pc:spChg>
        <pc:spChg chg="add mod">
          <ac:chgData name="Siegbert Rudolph" userId="2af4d44886c067cc" providerId="LiveId" clId="{B65E3F5A-54EB-47A3-8892-C16ADD5876DC}" dt="2021-08-29T15:40:45.535" v="13"/>
          <ac:spMkLst>
            <pc:docMk/>
            <pc:sldMk cId="2550896056" sldId="850"/>
            <ac:spMk id="25" creationId="{DFD032B9-4201-46C6-B455-513C7E7F1F64}"/>
          </ac:spMkLst>
        </pc:spChg>
        <pc:spChg chg="del">
          <ac:chgData name="Siegbert Rudolph" userId="2af4d44886c067cc" providerId="LiveId" clId="{B65E3F5A-54EB-47A3-8892-C16ADD5876DC}" dt="2021-08-29T15:48:59.041" v="83" actId="478"/>
          <ac:spMkLst>
            <pc:docMk/>
            <pc:sldMk cId="2550896056" sldId="850"/>
            <ac:spMk id="95" creationId="{D71E4BDB-68C8-4A54-A4F0-4E3E0F518A59}"/>
          </ac:spMkLst>
        </pc:spChg>
      </pc:sldChg>
      <pc:sldChg chg="addSp modSp del">
        <pc:chgData name="Siegbert Rudolph" userId="2af4d44886c067cc" providerId="LiveId" clId="{B65E3F5A-54EB-47A3-8892-C16ADD5876DC}" dt="2021-08-29T15:42:28.912" v="39" actId="47"/>
        <pc:sldMkLst>
          <pc:docMk/>
          <pc:sldMk cId="179816655" sldId="851"/>
        </pc:sldMkLst>
        <pc:spChg chg="add mod">
          <ac:chgData name="Siegbert Rudolph" userId="2af4d44886c067cc" providerId="LiveId" clId="{B65E3F5A-54EB-47A3-8892-C16ADD5876DC}" dt="2021-08-29T15:40:47.988" v="14"/>
          <ac:spMkLst>
            <pc:docMk/>
            <pc:sldMk cId="179816655" sldId="851"/>
            <ac:spMk id="35" creationId="{7F43D121-F93B-4029-BA46-595932A85C4E}"/>
          </ac:spMkLst>
        </pc:spChg>
      </pc:sldChg>
      <pc:sldChg chg="addSp modSp mod">
        <pc:chgData name="Siegbert Rudolph" userId="2af4d44886c067cc" providerId="LiveId" clId="{B65E3F5A-54EB-47A3-8892-C16ADD5876DC}" dt="2021-08-29T15:48:59.057" v="98" actId="1076"/>
        <pc:sldMkLst>
          <pc:docMk/>
          <pc:sldMk cId="575669439" sldId="852"/>
        </pc:sldMkLst>
        <pc:spChg chg="mod">
          <ac:chgData name="Siegbert Rudolph" userId="2af4d44886c067cc" providerId="LiveId" clId="{B65E3F5A-54EB-47A3-8892-C16ADD5876DC}" dt="2021-08-29T15:48:59.057" v="98" actId="1076"/>
          <ac:spMkLst>
            <pc:docMk/>
            <pc:sldMk cId="575669439" sldId="852"/>
            <ac:spMk id="2" creationId="{A50F0BA3-DFCD-4527-B675-8EF5093881D0}"/>
          </ac:spMkLst>
        </pc:spChg>
        <pc:spChg chg="add mod">
          <ac:chgData name="Siegbert Rudolph" userId="2af4d44886c067cc" providerId="LiveId" clId="{B65E3F5A-54EB-47A3-8892-C16ADD5876DC}" dt="2021-08-29T15:40:55.158" v="17"/>
          <ac:spMkLst>
            <pc:docMk/>
            <pc:sldMk cId="575669439" sldId="852"/>
            <ac:spMk id="32" creationId="{2DAB7C46-1173-46F4-A651-D316D501AB4E}"/>
          </ac:spMkLst>
        </pc:spChg>
      </pc:sldChg>
      <pc:sldChg chg="addSp modSp del">
        <pc:chgData name="Siegbert Rudolph" userId="2af4d44886c067cc" providerId="LiveId" clId="{B65E3F5A-54EB-47A3-8892-C16ADD5876DC}" dt="2021-08-29T15:42:31.833" v="41" actId="47"/>
        <pc:sldMkLst>
          <pc:docMk/>
          <pc:sldMk cId="3712216575" sldId="853"/>
        </pc:sldMkLst>
        <pc:spChg chg="add mod">
          <ac:chgData name="Siegbert Rudolph" userId="2af4d44886c067cc" providerId="LiveId" clId="{B65E3F5A-54EB-47A3-8892-C16ADD5876DC}" dt="2021-08-29T15:40:57.907" v="18"/>
          <ac:spMkLst>
            <pc:docMk/>
            <pc:sldMk cId="3712216575" sldId="853"/>
            <ac:spMk id="30" creationId="{026A67B7-F0DA-4B9D-9E86-395DB18FC09D}"/>
          </ac:spMkLst>
        </pc:spChg>
      </pc:sldChg>
      <pc:sldChg chg="addSp modSp mod">
        <pc:chgData name="Siegbert Rudolph" userId="2af4d44886c067cc" providerId="LiveId" clId="{B65E3F5A-54EB-47A3-8892-C16ADD5876DC}" dt="2021-08-29T15:48:59.072" v="113" actId="1076"/>
        <pc:sldMkLst>
          <pc:docMk/>
          <pc:sldMk cId="3992812786" sldId="866"/>
        </pc:sldMkLst>
        <pc:spChg chg="mod">
          <ac:chgData name="Siegbert Rudolph" userId="2af4d44886c067cc" providerId="LiveId" clId="{B65E3F5A-54EB-47A3-8892-C16ADD5876DC}" dt="2021-08-29T15:48:59.072" v="113" actId="1076"/>
          <ac:spMkLst>
            <pc:docMk/>
            <pc:sldMk cId="3992812786" sldId="866"/>
            <ac:spMk id="2" creationId="{66B91096-C59D-4B05-B160-215188EDAF15}"/>
          </ac:spMkLst>
        </pc:spChg>
        <pc:spChg chg="add mod">
          <ac:chgData name="Siegbert Rudolph" userId="2af4d44886c067cc" providerId="LiveId" clId="{B65E3F5A-54EB-47A3-8892-C16ADD5876DC}" dt="2021-08-29T15:41:09.608" v="23"/>
          <ac:spMkLst>
            <pc:docMk/>
            <pc:sldMk cId="3992812786" sldId="866"/>
            <ac:spMk id="13" creationId="{BE855D43-A91A-410C-9CA5-EF541C5759C9}"/>
          </ac:spMkLst>
        </pc:spChg>
      </pc:sldChg>
      <pc:sldChg chg="addSp modSp del">
        <pc:chgData name="Siegbert Rudolph" userId="2af4d44886c067cc" providerId="LiveId" clId="{B65E3F5A-54EB-47A3-8892-C16ADD5876DC}" dt="2021-08-29T15:42:35.973" v="44" actId="47"/>
        <pc:sldMkLst>
          <pc:docMk/>
          <pc:sldMk cId="83126749" sldId="867"/>
        </pc:sldMkLst>
        <pc:spChg chg="add mod">
          <ac:chgData name="Siegbert Rudolph" userId="2af4d44886c067cc" providerId="LiveId" clId="{B65E3F5A-54EB-47A3-8892-C16ADD5876DC}" dt="2021-08-29T15:41:12.341" v="24"/>
          <ac:spMkLst>
            <pc:docMk/>
            <pc:sldMk cId="83126749" sldId="867"/>
            <ac:spMk id="19" creationId="{DBC6DA21-7CF0-414F-9824-8150F6556B85}"/>
          </ac:spMkLst>
        </pc:spChg>
      </pc:sldChg>
      <pc:sldChg chg="addSp modSp del">
        <pc:chgData name="Siegbert Rudolph" userId="2af4d44886c067cc" providerId="LiveId" clId="{B65E3F5A-54EB-47A3-8892-C16ADD5876DC}" dt="2021-08-29T15:42:40.862" v="47" actId="47"/>
        <pc:sldMkLst>
          <pc:docMk/>
          <pc:sldMk cId="948833578" sldId="869"/>
        </pc:sldMkLst>
        <pc:spChg chg="add mod">
          <ac:chgData name="Siegbert Rudolph" userId="2af4d44886c067cc" providerId="LiveId" clId="{B65E3F5A-54EB-47A3-8892-C16ADD5876DC}" dt="2021-08-29T15:41:33.196" v="30"/>
          <ac:spMkLst>
            <pc:docMk/>
            <pc:sldMk cId="948833578" sldId="869"/>
            <ac:spMk id="19" creationId="{63D6B9AF-62BB-4A2B-AB85-020DC83F8589}"/>
          </ac:spMkLst>
        </pc:spChg>
      </pc:sldChg>
      <pc:sldChg chg="addSp modSp mod">
        <pc:chgData name="Siegbert Rudolph" userId="2af4d44886c067cc" providerId="LiveId" clId="{B65E3F5A-54EB-47A3-8892-C16ADD5876DC}" dt="2021-08-29T15:48:59.088" v="128" actId="1076"/>
        <pc:sldMkLst>
          <pc:docMk/>
          <pc:sldMk cId="247906165" sldId="870"/>
        </pc:sldMkLst>
        <pc:spChg chg="mod">
          <ac:chgData name="Siegbert Rudolph" userId="2af4d44886c067cc" providerId="LiveId" clId="{B65E3F5A-54EB-47A3-8892-C16ADD5876DC}" dt="2021-08-29T15:48:59.088" v="128" actId="1076"/>
          <ac:spMkLst>
            <pc:docMk/>
            <pc:sldMk cId="247906165" sldId="870"/>
            <ac:spMk id="2" creationId="{3F27BCA9-17C0-4EA4-9307-6B3725079AAA}"/>
          </ac:spMkLst>
        </pc:spChg>
        <pc:spChg chg="add mod">
          <ac:chgData name="Siegbert Rudolph" userId="2af4d44886c067cc" providerId="LiveId" clId="{B65E3F5A-54EB-47A3-8892-C16ADD5876DC}" dt="2021-08-29T15:41:26.729" v="29"/>
          <ac:spMkLst>
            <pc:docMk/>
            <pc:sldMk cId="247906165" sldId="870"/>
            <ac:spMk id="13" creationId="{24EA6C3B-059E-4EBC-8EBE-4D2160571F68}"/>
          </ac:spMkLst>
        </pc:spChg>
      </pc:sldChg>
      <pc:sldChg chg="modSp mod ord">
        <pc:chgData name="Siegbert Rudolph" userId="2af4d44886c067cc" providerId="LiveId" clId="{B65E3F5A-54EB-47A3-8892-C16ADD5876DC}" dt="2021-08-29T15:48:59.010" v="55" actId="1076"/>
        <pc:sldMkLst>
          <pc:docMk/>
          <pc:sldMk cId="1397255470" sldId="872"/>
        </pc:sldMkLst>
        <pc:spChg chg="mod">
          <ac:chgData name="Siegbert Rudolph" userId="2af4d44886c067cc" providerId="LiveId" clId="{B65E3F5A-54EB-47A3-8892-C16ADD5876DC}" dt="2021-08-29T15:48:59.010" v="55" actId="1076"/>
          <ac:spMkLst>
            <pc:docMk/>
            <pc:sldMk cId="1397255470" sldId="872"/>
            <ac:spMk id="2" creationId="{72138E8E-3467-4AE4-BE03-3FCB79D7F4F2}"/>
          </ac:spMkLst>
        </pc:spChg>
      </pc:sldChg>
      <pc:sldChg chg="addSp modSp del">
        <pc:chgData name="Siegbert Rudolph" userId="2af4d44886c067cc" providerId="LiveId" clId="{B65E3F5A-54EB-47A3-8892-C16ADD5876DC}" dt="2021-08-29T15:42:25.616" v="37" actId="47"/>
        <pc:sldMkLst>
          <pc:docMk/>
          <pc:sldMk cId="4107952907" sldId="873"/>
        </pc:sldMkLst>
        <pc:spChg chg="add mod">
          <ac:chgData name="Siegbert Rudolph" userId="2af4d44886c067cc" providerId="LiveId" clId="{B65E3F5A-54EB-47A3-8892-C16ADD5876DC}" dt="2021-08-29T15:40:37.442" v="10"/>
          <ac:spMkLst>
            <pc:docMk/>
            <pc:sldMk cId="4107952907" sldId="873"/>
            <ac:spMk id="10" creationId="{FD8F3A2E-A86F-40EE-8598-5FFF7EE7629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5EBF51C-0718-4BE2-848C-6D7456419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5477BB97-4389-45C2-B60C-9246EC5DA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Vokaldehnung 03 eh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483FCA7-6D4F-4823-B0DA-696CA45F4576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2138E8E-3467-4AE4-BE03-3FCB79D7F4F2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1397255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2E41A3E8-459E-4C6D-A4CB-179157FB5505}"/>
              </a:ext>
            </a:extLst>
          </p:cNvPr>
          <p:cNvSpPr/>
          <p:nvPr/>
        </p:nvSpPr>
        <p:spPr>
          <a:xfrm>
            <a:off x="249998" y="1090922"/>
            <a:ext cx="6698266" cy="5170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 ist mir eine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Ere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den Befehl auszuführen.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de-DE" sz="2200" kern="0" spc="100" dirty="0">
              <a:solidFill>
                <a:srgbClr val="365691"/>
              </a:solid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Lehrer lehrt uns, uns richtig zu </a:t>
            </a:r>
            <a:r>
              <a:rPr kumimoji="0" lang="de-DE" sz="2200" b="0" i="0" u="none" strike="noStrike" kern="0" cap="none" spc="100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benemen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nehmen mehr Mel für diesen Kuchen.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Kuchen schmeckt wie </a:t>
            </a:r>
            <a:r>
              <a:rPr lang="de-DE" sz="2200" kern="0" spc="100" baseline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Lem</a:t>
            </a:r>
            <a:r>
              <a:rPr lang="de-DE" sz="2200" kern="0" spc="100" baseline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 lehnt an der Lene des Stuhls.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Zeh hat ganz schön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wegetan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Beim Essen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verzeren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wir die Speisen.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haben alle Angriffe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abgewert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Foliennummernplatzhalter 2">
            <a:extLst>
              <a:ext uri="{FF2B5EF4-FFF2-40B4-BE49-F238E27FC236}">
                <a16:creationId xmlns:a16="http://schemas.microsoft.com/office/drawing/2014/main" id="{3147D52B-2D2A-4BEB-BC0D-CB169C2579BC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7" name="Foliennummernplatzhalter 2">
            <a:extLst>
              <a:ext uri="{FF2B5EF4-FFF2-40B4-BE49-F238E27FC236}">
                <a16:creationId xmlns:a16="http://schemas.microsoft.com/office/drawing/2014/main" id="{E9281731-E45F-4C9F-BD8B-5BF64425E284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FF56FAD-D5B1-4A16-87A7-737A4DF9E6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09	VD 03 eh – Du bist der Lehrer, korrigiere die Fehler!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31ABF25-D9D9-4BDF-8F23-355271B19700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Streich die falschen Wörter durch und schreib sie richtig darüber!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E4D0C4D7-76B9-427C-A454-366D47FDF0FA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454F121-AEE4-4DE8-A84A-FB6F2FDE9C97}"/>
              </a:ext>
            </a:extLst>
          </p:cNvPr>
          <p:cNvSpPr txBox="1"/>
          <p:nvPr/>
        </p:nvSpPr>
        <p:spPr>
          <a:xfrm>
            <a:off x="190500" y="6724134"/>
            <a:ext cx="475803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 - Arbeitsblätter.pptx - Seite 10</a:t>
            </a:r>
          </a:p>
        </p:txBody>
      </p:sp>
    </p:spTree>
    <p:extLst>
      <p:ext uri="{BB962C8B-B14F-4D97-AF65-F5344CB8AC3E}">
        <p14:creationId xmlns:p14="http://schemas.microsoft.com/office/powerpoint/2010/main" val="174833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>
            <a:extLst>
              <a:ext uri="{FF2B5EF4-FFF2-40B4-BE49-F238E27FC236}">
                <a16:creationId xmlns:a16="http://schemas.microsoft.com/office/drawing/2014/main" id="{DF6CD717-73E6-4346-A795-D9FA9F9CF036}"/>
              </a:ext>
            </a:extLst>
          </p:cNvPr>
          <p:cNvSpPr txBox="1"/>
          <p:nvPr/>
        </p:nvSpPr>
        <p:spPr>
          <a:xfrm>
            <a:off x="2445980" y="2996952"/>
            <a:ext cx="13457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kern="0" dirty="0">
                <a:solidFill>
                  <a:srgbClr val="FF0000"/>
                </a:solidFill>
                <a:latin typeface="Trebuchet MS" pitchFamily="34" charset="0"/>
              </a:rPr>
              <a:t>Lehrer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E65BC2C-4D74-4A0A-96B9-E75FD7F8E4C3}"/>
              </a:ext>
            </a:extLst>
          </p:cNvPr>
          <p:cNvSpPr txBox="1"/>
          <p:nvPr/>
        </p:nvSpPr>
        <p:spPr>
          <a:xfrm>
            <a:off x="1149836" y="2996952"/>
            <a:ext cx="13457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Lerer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4CA7D71-99E3-4D24-AD41-ECCAA8DA12BF}"/>
              </a:ext>
            </a:extLst>
          </p:cNvPr>
          <p:cNvSpPr txBox="1"/>
          <p:nvPr/>
        </p:nvSpPr>
        <p:spPr>
          <a:xfrm>
            <a:off x="5621425" y="2996952"/>
            <a:ext cx="10328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leren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938B20D9-5A3C-46C6-B83C-3FAF9F14D8F4}"/>
              </a:ext>
            </a:extLst>
          </p:cNvPr>
          <p:cNvSpPr txBox="1"/>
          <p:nvPr/>
        </p:nvSpPr>
        <p:spPr>
          <a:xfrm>
            <a:off x="6732665" y="2996952"/>
            <a:ext cx="13663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leeren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E0DF705-C24F-40BF-AEEA-F7C4B6D2B234}"/>
              </a:ext>
            </a:extLst>
          </p:cNvPr>
          <p:cNvSpPr txBox="1"/>
          <p:nvPr/>
        </p:nvSpPr>
        <p:spPr>
          <a:xfrm>
            <a:off x="5616406" y="4504494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________________________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9B5FCE0-AAD7-424F-988E-2B976E20449B}"/>
              </a:ext>
            </a:extLst>
          </p:cNvPr>
          <p:cNvSpPr txBox="1"/>
          <p:nvPr/>
        </p:nvSpPr>
        <p:spPr>
          <a:xfrm>
            <a:off x="764976" y="3556118"/>
            <a:ext cx="10515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__________  steht vor dem  ___________  Klassenzimmer.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EBE8002D-5A63-49ED-9EE3-F07BED41359C}"/>
              </a:ext>
            </a:extLst>
          </p:cNvPr>
          <p:cNvSpPr txBox="1"/>
          <p:nvPr/>
        </p:nvSpPr>
        <p:spPr>
          <a:xfrm>
            <a:off x="8071945" y="2996952"/>
            <a:ext cx="15524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lehren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9D49182A-F47C-4222-A290-C573DDAD0F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10	VD 03 eh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F1D80F6-A746-40C1-A2F1-749B4E62858D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Setze die richtigen Wörter ein!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84F9DD7-E187-478F-A445-E2840DA37AA2}"/>
              </a:ext>
            </a:extLst>
          </p:cNvPr>
          <p:cNvSpPr txBox="1"/>
          <p:nvPr/>
        </p:nvSpPr>
        <p:spPr>
          <a:xfrm>
            <a:off x="190500" y="6724134"/>
            <a:ext cx="475803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 - Arbeitsblätter.pptx - Seite 11</a:t>
            </a:r>
          </a:p>
        </p:txBody>
      </p:sp>
    </p:spTree>
    <p:extLst>
      <p:ext uri="{BB962C8B-B14F-4D97-AF65-F5344CB8AC3E}">
        <p14:creationId xmlns:p14="http://schemas.microsoft.com/office/powerpoint/2010/main" val="101536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4606220" y="2983198"/>
            <a:ext cx="21378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kern="0" dirty="0">
                <a:solidFill>
                  <a:srgbClr val="FF0000"/>
                </a:solidFill>
                <a:latin typeface="Trebuchet MS" pitchFamily="34" charset="0"/>
              </a:rPr>
              <a:t>Lehrstelle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2639616" y="2995180"/>
            <a:ext cx="1872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Leerstelle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9105267" y="2971216"/>
            <a:ext cx="21378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Lehrstelle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7220233" y="3007162"/>
            <a:ext cx="23234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Leerstelle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A8616FC-FF45-4951-AAC0-119A31C9A83D}"/>
              </a:ext>
            </a:extLst>
          </p:cNvPr>
          <p:cNvSpPr txBox="1"/>
          <p:nvPr/>
        </p:nvSpPr>
        <p:spPr>
          <a:xfrm>
            <a:off x="7038028" y="4278926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764976" y="3556118"/>
            <a:ext cx="10515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Eine nicht besetze ____________ ist eine _____________.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A398BC4-E65F-4E78-BC7B-3012DBD49AEE}"/>
              </a:ext>
            </a:extLst>
          </p:cNvPr>
          <p:cNvSpPr txBox="1"/>
          <p:nvPr/>
        </p:nvSpPr>
        <p:spPr>
          <a:xfrm>
            <a:off x="3071664" y="4278926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1" name="Textfeld 36">
            <a:extLst>
              <a:ext uri="{FF2B5EF4-FFF2-40B4-BE49-F238E27FC236}">
                <a16:creationId xmlns:a16="http://schemas.microsoft.com/office/drawing/2014/main" id="{3C0ED311-A1BD-4E19-8C26-35543C7E02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11	VD 03 eh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84B89D2-A39F-44DA-AE74-147B593C95F5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Setze die richtigen Wörter ein!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BE855D43-A91A-410C-9CA5-EF541C5759C9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B91096-C59D-4B05-B160-215188EDAF15}"/>
              </a:ext>
            </a:extLst>
          </p:cNvPr>
          <p:cNvSpPr txBox="1"/>
          <p:nvPr/>
        </p:nvSpPr>
        <p:spPr>
          <a:xfrm>
            <a:off x="190500" y="6724134"/>
            <a:ext cx="475803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 - Arbeitsblätter.pptx - Seite 12</a:t>
            </a:r>
          </a:p>
        </p:txBody>
      </p:sp>
    </p:spTree>
    <p:extLst>
      <p:ext uri="{BB962C8B-B14F-4D97-AF65-F5344CB8AC3E}">
        <p14:creationId xmlns:p14="http://schemas.microsoft.com/office/powerpoint/2010/main" val="3992812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0EE51921-1272-4F74-967E-A73439F9191E}"/>
              </a:ext>
            </a:extLst>
          </p:cNvPr>
          <p:cNvSpPr txBox="1"/>
          <p:nvPr/>
        </p:nvSpPr>
        <p:spPr>
          <a:xfrm>
            <a:off x="2771470" y="2924944"/>
            <a:ext cx="12362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mehr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B8292CA-931E-4403-A1C1-B901CE9E6102}"/>
              </a:ext>
            </a:extLst>
          </p:cNvPr>
          <p:cNvSpPr txBox="1"/>
          <p:nvPr/>
        </p:nvSpPr>
        <p:spPr>
          <a:xfrm>
            <a:off x="1796597" y="2924944"/>
            <a:ext cx="9670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3DDA17C6-A4B1-43D5-B0FD-60423B6B163A}"/>
              </a:ext>
            </a:extLst>
          </p:cNvPr>
          <p:cNvSpPr txBox="1"/>
          <p:nvPr/>
        </p:nvSpPr>
        <p:spPr>
          <a:xfrm>
            <a:off x="3911198" y="2924944"/>
            <a:ext cx="18588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Merwasser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7EADDF19-3EEC-41D1-81AE-AE88046099D1}"/>
              </a:ext>
            </a:extLst>
          </p:cNvPr>
          <p:cNvSpPr txBox="1"/>
          <p:nvPr/>
        </p:nvSpPr>
        <p:spPr>
          <a:xfrm>
            <a:off x="5839796" y="2924944"/>
            <a:ext cx="21284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Meerwasser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4C47ABCA-FE62-422D-A148-7A70BCCA7E8E}"/>
              </a:ext>
            </a:extLst>
          </p:cNvPr>
          <p:cNvSpPr txBox="1"/>
          <p:nvPr/>
        </p:nvSpPr>
        <p:spPr>
          <a:xfrm>
            <a:off x="3686900" y="4221088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Vokalverdoppelung!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DD289AA6-485D-4D2E-8B1F-C198E52321A2}"/>
              </a:ext>
            </a:extLst>
          </p:cNvPr>
          <p:cNvSpPr txBox="1"/>
          <p:nvPr/>
        </p:nvSpPr>
        <p:spPr>
          <a:xfrm>
            <a:off x="1025217" y="3479142"/>
            <a:ext cx="94632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 gibt  _______   ___________________ als Süßwasser.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79F9F35B-D5B8-43FE-85E5-100BA518E172}"/>
              </a:ext>
            </a:extLst>
          </p:cNvPr>
          <p:cNvSpPr txBox="1"/>
          <p:nvPr/>
        </p:nvSpPr>
        <p:spPr>
          <a:xfrm>
            <a:off x="7910969" y="2918742"/>
            <a:ext cx="21284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Mehrwasser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1" name="Textfeld 36">
            <a:extLst>
              <a:ext uri="{FF2B5EF4-FFF2-40B4-BE49-F238E27FC236}">
                <a16:creationId xmlns:a16="http://schemas.microsoft.com/office/drawing/2014/main" id="{B84EDBD5-C57B-4435-9D2E-31DDFD464F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12	VD 03 eh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331FCA1-A995-41A7-A489-B829AB9BC50E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Setze die richtigen Wörter ein!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276A9C26-0A33-4EDE-815E-B5A15CE3B9CA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5AA1EC8-1A39-4D11-A326-1CF9E8EAD124}"/>
              </a:ext>
            </a:extLst>
          </p:cNvPr>
          <p:cNvSpPr txBox="1"/>
          <p:nvPr/>
        </p:nvSpPr>
        <p:spPr>
          <a:xfrm>
            <a:off x="190500" y="6724134"/>
            <a:ext cx="475803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 - Arbeitsblätter.pptx - Seite 13</a:t>
            </a:r>
          </a:p>
        </p:txBody>
      </p:sp>
    </p:spTree>
    <p:extLst>
      <p:ext uri="{BB962C8B-B14F-4D97-AF65-F5344CB8AC3E}">
        <p14:creationId xmlns:p14="http://schemas.microsoft.com/office/powerpoint/2010/main" val="1709714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2C94A53-3928-417F-B456-529D475F4C45}"/>
              </a:ext>
            </a:extLst>
          </p:cNvPr>
          <p:cNvSpPr txBox="1"/>
          <p:nvPr/>
        </p:nvSpPr>
        <p:spPr>
          <a:xfrm>
            <a:off x="2063552" y="2861303"/>
            <a:ext cx="16439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nämlich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09A6A636-C286-40F5-9CB7-AA5A88CF39FC}"/>
              </a:ext>
            </a:extLst>
          </p:cNvPr>
          <p:cNvSpPr txBox="1"/>
          <p:nvPr/>
        </p:nvSpPr>
        <p:spPr>
          <a:xfrm>
            <a:off x="3479341" y="2861303"/>
            <a:ext cx="17565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nähmlich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197C694-B858-4593-8401-1B1BDCFD47F6}"/>
              </a:ext>
            </a:extLst>
          </p:cNvPr>
          <p:cNvSpPr txBox="1"/>
          <p:nvPr/>
        </p:nvSpPr>
        <p:spPr>
          <a:xfrm>
            <a:off x="1026137" y="4293096"/>
            <a:ext cx="420978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______________________________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2000" kern="0" dirty="0">
              <a:solidFill>
                <a:srgbClr val="FF0000"/>
              </a:solidFill>
              <a:latin typeface="Trebuchet MS" pitchFamily="34" charset="0"/>
            </a:endParaRP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______________________________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C34A17EE-24D5-4950-B982-EB0CD1041199}"/>
              </a:ext>
            </a:extLst>
          </p:cNvPr>
          <p:cNvSpPr txBox="1"/>
          <p:nvPr/>
        </p:nvSpPr>
        <p:spPr>
          <a:xfrm>
            <a:off x="4958629" y="2276872"/>
            <a:ext cx="17012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allmälich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8F2F425D-E87E-4DBE-85E6-C6EC3AE3B7F7}"/>
              </a:ext>
            </a:extLst>
          </p:cNvPr>
          <p:cNvSpPr txBox="1"/>
          <p:nvPr/>
        </p:nvSpPr>
        <p:spPr>
          <a:xfrm>
            <a:off x="6655275" y="2276872"/>
            <a:ext cx="19610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allmählich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2C4EB8FE-CAB2-4033-B766-5146EEE5CC7B}"/>
              </a:ext>
            </a:extLst>
          </p:cNvPr>
          <p:cNvSpPr txBox="1"/>
          <p:nvPr/>
        </p:nvSpPr>
        <p:spPr>
          <a:xfrm>
            <a:off x="262399" y="3461367"/>
            <a:ext cx="119296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Schüler glaubte _________  __________, dass Qualität von quälen kommt.</a:t>
            </a:r>
          </a:p>
        </p:txBody>
      </p:sp>
      <p:sp>
        <p:nvSpPr>
          <p:cNvPr id="10" name="Textfeld 36">
            <a:extLst>
              <a:ext uri="{FF2B5EF4-FFF2-40B4-BE49-F238E27FC236}">
                <a16:creationId xmlns:a16="http://schemas.microsoft.com/office/drawing/2014/main" id="{2BCAEB54-4660-4B40-8B47-581385E23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13	VD 03 eh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FD60DAA-7B94-47F7-9582-0D81E61049D1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Setze die richtigen Wörter ein!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2A5FD4A6-0A9C-418D-BE67-76722F437F68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5123F09-83F9-4E5B-AF48-CC05BD1222FA}"/>
              </a:ext>
            </a:extLst>
          </p:cNvPr>
          <p:cNvSpPr txBox="1"/>
          <p:nvPr/>
        </p:nvSpPr>
        <p:spPr>
          <a:xfrm>
            <a:off x="190500" y="6724134"/>
            <a:ext cx="475803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 - Arbeitsblätter.pptx - Seite 14</a:t>
            </a:r>
          </a:p>
        </p:txBody>
      </p:sp>
    </p:spTree>
    <p:extLst>
      <p:ext uri="{BB962C8B-B14F-4D97-AF65-F5344CB8AC3E}">
        <p14:creationId xmlns:p14="http://schemas.microsoft.com/office/powerpoint/2010/main" val="3246952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746796" y="2780928"/>
            <a:ext cx="10245748" cy="20467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Fußballtrainer sagt zum Assistenten: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de-DE" altLang="de-DE" sz="2800" kern="0" spc="-100" dirty="0">
              <a:latin typeface="Trebuchet MS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de-DE" altLang="de-DE" sz="2800" kern="0" spc="-100" dirty="0">
              <a:latin typeface="Trebuchet MS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„Sag  den __________, dass sie sich mehr  ___________  sollen.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2063552" y="3497314"/>
            <a:ext cx="16439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denen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3335326" y="3497314"/>
            <a:ext cx="14792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dehnen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7D30B30-B1C8-4630-8B1C-266F137EA8D0}"/>
              </a:ext>
            </a:extLst>
          </p:cNvPr>
          <p:cNvSpPr txBox="1"/>
          <p:nvPr/>
        </p:nvSpPr>
        <p:spPr>
          <a:xfrm>
            <a:off x="1860046" y="5079902"/>
            <a:ext cx="27108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6614813" y="3497314"/>
            <a:ext cx="12813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denen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8095435" y="3497314"/>
            <a:ext cx="14569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dehnen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A27D118-D5BB-4F46-8BE6-CAD07E38056A}"/>
              </a:ext>
            </a:extLst>
          </p:cNvPr>
          <p:cNvSpPr txBox="1"/>
          <p:nvPr/>
        </p:nvSpPr>
        <p:spPr>
          <a:xfrm>
            <a:off x="6739995" y="5079902"/>
            <a:ext cx="27108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</a:t>
            </a:r>
          </a:p>
        </p:txBody>
      </p:sp>
      <p:sp>
        <p:nvSpPr>
          <p:cNvPr id="11" name="Textfeld 36">
            <a:extLst>
              <a:ext uri="{FF2B5EF4-FFF2-40B4-BE49-F238E27FC236}">
                <a16:creationId xmlns:a16="http://schemas.microsoft.com/office/drawing/2014/main" id="{18028424-7899-4729-8AF2-CA644F33FB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14	VD 03 eh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961DE75-CBD7-43FF-BBA5-8C5219943D14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Setze die richtigen Wörter ein!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24EA6C3B-059E-4EBC-8EBE-4D2160571F68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F27BCA9-17C0-4EA4-9307-6B3725079AAA}"/>
              </a:ext>
            </a:extLst>
          </p:cNvPr>
          <p:cNvSpPr txBox="1"/>
          <p:nvPr/>
        </p:nvSpPr>
        <p:spPr>
          <a:xfrm>
            <a:off x="190500" y="6724134"/>
            <a:ext cx="475803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 - Arbeitsblätter.pptx - Seite 15</a:t>
            </a:r>
          </a:p>
        </p:txBody>
      </p:sp>
    </p:spTree>
    <p:extLst>
      <p:ext uri="{BB962C8B-B14F-4D97-AF65-F5344CB8AC3E}">
        <p14:creationId xmlns:p14="http://schemas.microsoft.com/office/powerpoint/2010/main" val="247906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16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254E624-4586-4F8C-8522-0FFFE46423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52" t="16736" b="10095"/>
          <a:stretch/>
        </p:blipFill>
        <p:spPr>
          <a:xfrm>
            <a:off x="1349625" y="1867119"/>
            <a:ext cx="2087891" cy="2209953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6BC82B8F-B98C-479C-A1E2-268B589FBF95}"/>
              </a:ext>
            </a:extLst>
          </p:cNvPr>
          <p:cNvSpPr/>
          <p:nvPr/>
        </p:nvSpPr>
        <p:spPr>
          <a:xfrm>
            <a:off x="868146" y="4246164"/>
            <a:ext cx="14114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Gehilfe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AF88F5C-30FC-4311-BE21-3E3AB86E5CD4}"/>
              </a:ext>
            </a:extLst>
          </p:cNvPr>
          <p:cNvSpPr/>
          <p:nvPr/>
        </p:nvSpPr>
        <p:spPr>
          <a:xfrm>
            <a:off x="2385336" y="4246164"/>
            <a:ext cx="15504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Gehhilfe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17C31DD-AD1A-4B55-BDEF-56F24599FD8C}"/>
              </a:ext>
            </a:extLst>
          </p:cNvPr>
          <p:cNvSpPr/>
          <p:nvPr/>
        </p:nvSpPr>
        <p:spPr>
          <a:xfrm>
            <a:off x="5354607" y="4246164"/>
            <a:ext cx="15386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Gehilfe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2A75713A-31E7-4C55-AAB1-7F7CA73B65D4}"/>
              </a:ext>
            </a:extLst>
          </p:cNvPr>
          <p:cNvSpPr/>
          <p:nvPr/>
        </p:nvSpPr>
        <p:spPr>
          <a:xfrm>
            <a:off x="6884334" y="4246164"/>
            <a:ext cx="15504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Gehhilfe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4" name="Pfeil: nach unten 13">
            <a:extLst>
              <a:ext uri="{FF2B5EF4-FFF2-40B4-BE49-F238E27FC236}">
                <a16:creationId xmlns:a16="http://schemas.microsoft.com/office/drawing/2014/main" id="{84A19059-E38B-4FA4-AB5F-433A34FB0260}"/>
              </a:ext>
            </a:extLst>
          </p:cNvPr>
          <p:cNvSpPr/>
          <p:nvPr/>
        </p:nvSpPr>
        <p:spPr>
          <a:xfrm rot="5400000">
            <a:off x="8812473" y="272520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93BA1B6D-A304-413F-9153-ED030756EBDC}"/>
              </a:ext>
            </a:extLst>
          </p:cNvPr>
          <p:cNvSpPr/>
          <p:nvPr/>
        </p:nvSpPr>
        <p:spPr>
          <a:xfrm>
            <a:off x="9595697" y="2660413"/>
            <a:ext cx="130516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auch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Assistent</a:t>
            </a:r>
          </a:p>
          <a:p>
            <a:pPr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genannt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D914FB5D-B1B4-4F4E-9E34-723C939B3E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305" y="1598900"/>
            <a:ext cx="3118576" cy="2431016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4EDB070B-C879-4EB7-A564-BD07680B1C3E}"/>
              </a:ext>
            </a:extLst>
          </p:cNvPr>
          <p:cNvSpPr txBox="1"/>
          <p:nvPr/>
        </p:nvSpPr>
        <p:spPr>
          <a:xfrm>
            <a:off x="888906" y="5059045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____________________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F43CD077-3EF4-4C49-99EA-95413596A425}"/>
              </a:ext>
            </a:extLst>
          </p:cNvPr>
          <p:cNvSpPr txBox="1"/>
          <p:nvPr/>
        </p:nvSpPr>
        <p:spPr>
          <a:xfrm>
            <a:off x="5248693" y="5059045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____________________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7" name="Textfeld 36">
            <a:extLst>
              <a:ext uri="{FF2B5EF4-FFF2-40B4-BE49-F238E27FC236}">
                <a16:creationId xmlns:a16="http://schemas.microsoft.com/office/drawing/2014/main" id="{4C981C05-A98A-40EB-9130-30CE648417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15	VD 03 eh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7576519B-A78F-4220-B9BA-901E64A63CDF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passenden Wörter unter die Bilder!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551730DD-89C2-4C10-B804-C6E4FE74AC0B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F24A54-38D8-4568-B607-41D714314E1A}"/>
              </a:ext>
            </a:extLst>
          </p:cNvPr>
          <p:cNvSpPr txBox="1"/>
          <p:nvPr/>
        </p:nvSpPr>
        <p:spPr>
          <a:xfrm>
            <a:off x="190500" y="6724134"/>
            <a:ext cx="475803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 - Arbeitsblätter.pptx - Seite 16</a:t>
            </a:r>
          </a:p>
        </p:txBody>
      </p:sp>
    </p:spTree>
    <p:extLst>
      <p:ext uri="{BB962C8B-B14F-4D97-AF65-F5344CB8AC3E}">
        <p14:creationId xmlns:p14="http://schemas.microsoft.com/office/powerpoint/2010/main" val="2585284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 27">
            <a:extLst>
              <a:ext uri="{FF2B5EF4-FFF2-40B4-BE49-F238E27FC236}">
                <a16:creationId xmlns:a16="http://schemas.microsoft.com/office/drawing/2014/main" id="{DCAE7397-DA21-4D9F-B154-BC75292A0EB6}"/>
              </a:ext>
            </a:extLst>
          </p:cNvPr>
          <p:cNvSpPr txBox="1">
            <a:spLocks/>
          </p:cNvSpPr>
          <p:nvPr/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sp>
        <p:nvSpPr>
          <p:cNvPr id="8" name="Ovale Legende 5">
            <a:extLst>
              <a:ext uri="{FF2B5EF4-FFF2-40B4-BE49-F238E27FC236}">
                <a16:creationId xmlns:a16="http://schemas.microsoft.com/office/drawing/2014/main" id="{4214F66D-6FB7-4984-AA99-D48C6F486401}"/>
              </a:ext>
            </a:extLst>
          </p:cNvPr>
          <p:cNvSpPr/>
          <p:nvPr/>
        </p:nvSpPr>
        <p:spPr>
          <a:xfrm>
            <a:off x="2675620" y="2198574"/>
            <a:ext cx="6840760" cy="1547919"/>
          </a:xfrm>
          <a:prstGeom prst="wedgeEllipseCallout">
            <a:avLst>
              <a:gd name="adj1" fmla="val -67663"/>
              <a:gd name="adj2" fmla="val 828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23DBC86-8521-45D3-971C-84F85A466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0" y="3775201"/>
            <a:ext cx="1794187" cy="2617403"/>
          </a:xfrm>
          <a:prstGeom prst="rect">
            <a:avLst/>
          </a:prstGeom>
        </p:spPr>
      </p:pic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1B54762C-622D-407B-B4C9-15B81E0C37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45" y="3790069"/>
            <a:ext cx="1044503" cy="69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5C8133B2-D6F8-4C50-8D58-BC74613A19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99" y="3746493"/>
            <a:ext cx="791593" cy="80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18C29B98-2F91-4358-913D-787903507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7026" y="2372368"/>
            <a:ext cx="4297971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Jetzt ist eh Schluss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mit eh!</a:t>
            </a:r>
          </a:p>
        </p:txBody>
      </p:sp>
      <p:sp>
        <p:nvSpPr>
          <p:cNvPr id="13" name="Foliennummernplatzhalter 2">
            <a:extLst>
              <a:ext uri="{FF2B5EF4-FFF2-40B4-BE49-F238E27FC236}">
                <a16:creationId xmlns:a16="http://schemas.microsoft.com/office/drawing/2014/main" id="{D476E017-353D-4B7C-A552-9C01CA854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</p:spPr>
        <p:txBody>
          <a:bodyPr/>
          <a:lstStyle/>
          <a:p>
            <a:fld id="{C9CD412D-C60F-4771-A1CB-FFD7B5773953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7699000-074E-4021-A428-D15D3BD8E5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16	Vokaldehnung 03 eh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EC88E7A4-5634-4079-B78C-49452B8D8E1C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Üben macht gescheit!</a:t>
            </a:r>
            <a:endParaRPr lang="de-DE" sz="1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D6A3F255-0062-49C3-BB5E-F7EF4E07BFDD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2482D97-DBC0-472F-B5F4-3199B928F4FB}"/>
              </a:ext>
            </a:extLst>
          </p:cNvPr>
          <p:cNvSpPr txBox="1"/>
          <p:nvPr/>
        </p:nvSpPr>
        <p:spPr>
          <a:xfrm>
            <a:off x="190500" y="6724134"/>
            <a:ext cx="475803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 - Arbeitsblätter.pptx - Seite 17</a:t>
            </a:r>
          </a:p>
        </p:txBody>
      </p:sp>
    </p:spTree>
    <p:extLst>
      <p:ext uri="{BB962C8B-B14F-4D97-AF65-F5344CB8AC3E}">
        <p14:creationId xmlns:p14="http://schemas.microsoft.com/office/powerpoint/2010/main" val="137329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23" name="Textfeld 36">
            <a:extLst>
              <a:ext uri="{FF2B5EF4-FFF2-40B4-BE49-F238E27FC236}">
                <a16:creationId xmlns:a16="http://schemas.microsoft.com/office/drawing/2014/main" id="{3CBFBD45-E054-4F3B-9535-429D1F9F1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455216"/>
            <a:ext cx="594906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Unser _______   _______  uns immer  ______.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054C1BAE-4712-41A7-962B-6C2D776475E3}"/>
              </a:ext>
            </a:extLst>
          </p:cNvPr>
          <p:cNvSpPr/>
          <p:nvPr/>
        </p:nvSpPr>
        <p:spPr>
          <a:xfrm>
            <a:off x="556971" y="2396963"/>
            <a:ext cx="7374079" cy="1368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Unsere __________  lehrt uns auch,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wie wir uns im ___________ zu _____________ haben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_________  (aufrichtig) zu sein.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308EA341-A26E-4030-8245-E8C4A419134E}"/>
              </a:ext>
            </a:extLst>
          </p:cNvPr>
          <p:cNvSpPr/>
          <p:nvPr/>
        </p:nvSpPr>
        <p:spPr>
          <a:xfrm>
            <a:off x="492165" y="5085184"/>
            <a:ext cx="10212346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Auch im __________ muss man manchmal  ____________.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86BFDBC4-62CE-485E-9A44-33919781C081}"/>
              </a:ext>
            </a:extLst>
          </p:cNvPr>
          <p:cNvSpPr/>
          <p:nvPr/>
        </p:nvSpPr>
        <p:spPr>
          <a:xfrm>
            <a:off x="556970" y="4010132"/>
            <a:ext cx="7195214" cy="893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Bis  ______  können wir schon zählen.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ea typeface="Calibri" panose="020F0502020204030204" pitchFamily="34" charset="0"/>
                <a:cs typeface="Times New Roman" panose="02020603050405020304" pitchFamily="18" charset="0"/>
              </a:rPr>
              <a:t>Mit minus können wir etwas  ______________.</a:t>
            </a: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0F6704C8-8D26-42E4-B1BF-4E01F6867168}"/>
              </a:ext>
            </a:extLst>
          </p:cNvPr>
          <p:cNvSpPr/>
          <p:nvPr/>
        </p:nvSpPr>
        <p:spPr>
          <a:xfrm>
            <a:off x="252661" y="159279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C939C3FC-BD00-4C75-9658-344416A8EFE6}"/>
              </a:ext>
            </a:extLst>
          </p:cNvPr>
          <p:cNvSpPr/>
          <p:nvPr/>
        </p:nvSpPr>
        <p:spPr>
          <a:xfrm>
            <a:off x="252661" y="2520832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1E515109-67F7-4B57-A7EA-E896D177D003}"/>
              </a:ext>
            </a:extLst>
          </p:cNvPr>
          <p:cNvSpPr/>
          <p:nvPr/>
        </p:nvSpPr>
        <p:spPr>
          <a:xfrm>
            <a:off x="252661" y="5196613"/>
            <a:ext cx="172412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D48441C5-D1FB-4D76-A662-F6DAB2151ACE}"/>
              </a:ext>
            </a:extLst>
          </p:cNvPr>
          <p:cNvSpPr/>
          <p:nvPr/>
        </p:nvSpPr>
        <p:spPr>
          <a:xfrm>
            <a:off x="252661" y="4156299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BE83CDFB-E26C-4250-9618-56DA8EE11E18}"/>
              </a:ext>
            </a:extLst>
          </p:cNvPr>
          <p:cNvSpPr/>
          <p:nvPr/>
        </p:nvSpPr>
        <p:spPr>
          <a:xfrm>
            <a:off x="5371403" y="1015763"/>
            <a:ext cx="13003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 = +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B15EAFFA-21A8-43E2-B9D7-C78966138B19}"/>
              </a:ext>
            </a:extLst>
          </p:cNvPr>
          <p:cNvSpPr/>
          <p:nvPr/>
        </p:nvSpPr>
        <p:spPr>
          <a:xfrm>
            <a:off x="10008373" y="1893048"/>
            <a:ext cx="11635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Verk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endParaRPr lang="de-DE" sz="2200" dirty="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6B5F64CF-5CD3-4040-9A39-C1F4B3B39428}"/>
              </a:ext>
            </a:extLst>
          </p:cNvPr>
          <p:cNvSpPr/>
          <p:nvPr/>
        </p:nvSpPr>
        <p:spPr>
          <a:xfrm>
            <a:off x="7022369" y="4213604"/>
            <a:ext cx="8018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E327BA23-2D93-40A7-8499-881D0DB28EC2}"/>
              </a:ext>
            </a:extLst>
          </p:cNvPr>
          <p:cNvSpPr/>
          <p:nvPr/>
        </p:nvSpPr>
        <p:spPr>
          <a:xfrm>
            <a:off x="8204849" y="5372755"/>
            <a:ext cx="14606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umk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</a:t>
            </a:r>
            <a:endParaRPr lang="de-DE" sz="2200" dirty="0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FBA180F7-345F-4966-A36E-59CE1D7237A1}"/>
              </a:ext>
            </a:extLst>
          </p:cNvPr>
          <p:cNvSpPr/>
          <p:nvPr/>
        </p:nvSpPr>
        <p:spPr>
          <a:xfrm>
            <a:off x="1055440" y="4051063"/>
            <a:ext cx="1152128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9E88A2D8-CA00-4532-BD18-1DD842F787C1}"/>
              </a:ext>
            </a:extLst>
          </p:cNvPr>
          <p:cNvSpPr/>
          <p:nvPr/>
        </p:nvSpPr>
        <p:spPr>
          <a:xfrm>
            <a:off x="470102" y="4518124"/>
            <a:ext cx="2000899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4" name="Grafik 53">
            <a:extLst>
              <a:ext uri="{FF2B5EF4-FFF2-40B4-BE49-F238E27FC236}">
                <a16:creationId xmlns:a16="http://schemas.microsoft.com/office/drawing/2014/main" id="{CEA3FECD-C6C2-46B7-A210-CB5D4B2F36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7343" y="1054358"/>
            <a:ext cx="2591025" cy="1579001"/>
          </a:xfrm>
          <a:prstGeom prst="rect">
            <a:avLst/>
          </a:prstGeom>
        </p:spPr>
      </p:pic>
      <p:pic>
        <p:nvPicPr>
          <p:cNvPr id="55" name="Grafik 54">
            <a:extLst>
              <a:ext uri="{FF2B5EF4-FFF2-40B4-BE49-F238E27FC236}">
                <a16:creationId xmlns:a16="http://schemas.microsoft.com/office/drawing/2014/main" id="{A3DF74D4-3E51-410B-BCB7-BA29B58D8B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8108" y="2456167"/>
            <a:ext cx="2761727" cy="1828959"/>
          </a:xfrm>
          <a:prstGeom prst="rect">
            <a:avLst/>
          </a:prstGeom>
        </p:spPr>
      </p:pic>
      <p:pic>
        <p:nvPicPr>
          <p:cNvPr id="58" name="Grafik 57">
            <a:extLst>
              <a:ext uri="{FF2B5EF4-FFF2-40B4-BE49-F238E27FC236}">
                <a16:creationId xmlns:a16="http://schemas.microsoft.com/office/drawing/2014/main" id="{F39E27F3-0460-4D27-9C6C-EFC63F793C8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482"/>
          <a:stretch/>
        </p:blipFill>
        <p:spPr>
          <a:xfrm>
            <a:off x="6772053" y="3356992"/>
            <a:ext cx="1185238" cy="957155"/>
          </a:xfrm>
          <a:prstGeom prst="rect">
            <a:avLst/>
          </a:prstGeom>
        </p:spPr>
      </p:pic>
      <p:pic>
        <p:nvPicPr>
          <p:cNvPr id="59" name="Grafik 58">
            <a:extLst>
              <a:ext uri="{FF2B5EF4-FFF2-40B4-BE49-F238E27FC236}">
                <a16:creationId xmlns:a16="http://schemas.microsoft.com/office/drawing/2014/main" id="{68D8CE54-118D-4BF5-9587-5562EDA4A7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0216" y="4310836"/>
            <a:ext cx="1700931" cy="1133954"/>
          </a:xfrm>
          <a:prstGeom prst="rect">
            <a:avLst/>
          </a:prstGeom>
        </p:spPr>
      </p:pic>
      <p:sp>
        <p:nvSpPr>
          <p:cNvPr id="60" name="Rechteck 59">
            <a:extLst>
              <a:ext uri="{FF2B5EF4-FFF2-40B4-BE49-F238E27FC236}">
                <a16:creationId xmlns:a16="http://schemas.microsoft.com/office/drawing/2014/main" id="{F8CCDBA8-2F8F-40E3-B2CF-51678B487AE6}"/>
              </a:ext>
            </a:extLst>
          </p:cNvPr>
          <p:cNvSpPr/>
          <p:nvPr/>
        </p:nvSpPr>
        <p:spPr>
          <a:xfrm>
            <a:off x="1081126" y="5113068"/>
            <a:ext cx="1584176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1B06FE6-60CE-4D8C-AADC-DE7707311E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3872" y="1850317"/>
            <a:ext cx="1115261" cy="803818"/>
          </a:xfrm>
          <a:prstGeom prst="rect">
            <a:avLst/>
          </a:prstGeom>
        </p:spPr>
      </p:pic>
      <p:sp>
        <p:nvSpPr>
          <p:cNvPr id="35" name="Rechteck 34">
            <a:extLst>
              <a:ext uri="{FF2B5EF4-FFF2-40B4-BE49-F238E27FC236}">
                <a16:creationId xmlns:a16="http://schemas.microsoft.com/office/drawing/2014/main" id="{F3458472-699C-4560-AAE8-FE498EA876E9}"/>
              </a:ext>
            </a:extLst>
          </p:cNvPr>
          <p:cNvSpPr/>
          <p:nvPr/>
        </p:nvSpPr>
        <p:spPr>
          <a:xfrm>
            <a:off x="492165" y="5842237"/>
            <a:ext cx="12156563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 wir die Ampel ______, bleiben wir bei Rot ________und können bei Grün 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37A1E5B4-A071-4D80-9AF1-639E31090F41}"/>
              </a:ext>
            </a:extLst>
          </p:cNvPr>
          <p:cNvSpPr/>
          <p:nvPr/>
        </p:nvSpPr>
        <p:spPr>
          <a:xfrm>
            <a:off x="252661" y="5953666"/>
            <a:ext cx="172412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3" name="Grafik 42">
            <a:extLst>
              <a:ext uri="{FF2B5EF4-FFF2-40B4-BE49-F238E27FC236}">
                <a16:creationId xmlns:a16="http://schemas.microsoft.com/office/drawing/2014/main" id="{E9937CD6-B3A4-4C7B-A6A0-16DF793E0FA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3507" t="10566" r="39533" b="44534"/>
          <a:stretch/>
        </p:blipFill>
        <p:spPr>
          <a:xfrm>
            <a:off x="10677387" y="4340259"/>
            <a:ext cx="675270" cy="1501449"/>
          </a:xfrm>
          <a:prstGeom prst="rect">
            <a:avLst/>
          </a:prstGeom>
        </p:spPr>
      </p:pic>
      <p:sp>
        <p:nvSpPr>
          <p:cNvPr id="37" name="Textfeld 36">
            <a:extLst>
              <a:ext uri="{FF2B5EF4-FFF2-40B4-BE49-F238E27FC236}">
                <a16:creationId xmlns:a16="http://schemas.microsoft.com/office/drawing/2014/main" id="{3E9B7F40-C4FA-493D-A4FD-340C4FC1F1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VD 03 eh – Welche Wörter gehören in die Lücken?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F13591FD-254F-4C3B-AB52-15F0DB9AF240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7436DFE6-769C-4722-A13A-03662F585473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EED421E-451B-494F-9962-C9B3BFC0B7AB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 - Arbeitsblätter.pptx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10460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ED1CDAF-FE2C-4B55-A1AA-DF74BC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9AE2E90-6642-415E-A235-681256E1F764}"/>
              </a:ext>
            </a:extLst>
          </p:cNvPr>
          <p:cNvSpPr/>
          <p:nvPr/>
        </p:nvSpPr>
        <p:spPr>
          <a:xfrm>
            <a:off x="763187" y="1169863"/>
            <a:ext cx="28841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geben:</a:t>
            </a:r>
            <a:endParaRPr lang="de-DE" sz="2200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BE9F59D3-3E89-459F-8341-274003CAF006}"/>
              </a:ext>
            </a:extLst>
          </p:cNvPr>
          <p:cNvSpPr/>
          <p:nvPr/>
        </p:nvSpPr>
        <p:spPr>
          <a:xfrm>
            <a:off x="763187" y="1712246"/>
            <a:ext cx="55723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anständig, aufrichtig, redlich, nicht lügen: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1AF6E66-2BD3-414B-ABEF-AA8D84A28053}"/>
              </a:ext>
            </a:extLst>
          </p:cNvPr>
          <p:cNvSpPr/>
          <p:nvPr/>
        </p:nvSpPr>
        <p:spPr>
          <a:xfrm>
            <a:off x="763187" y="2238070"/>
            <a:ext cx="62937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In der Schule beliebt, weil er Wissen vermittelt:</a:t>
            </a:r>
            <a:endParaRPr lang="de-DE" sz="220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D45421C-6D87-433D-BCF5-42009A5609C4}"/>
              </a:ext>
            </a:extLst>
          </p:cNvPr>
          <p:cNvSpPr/>
          <p:nvPr/>
        </p:nvSpPr>
        <p:spPr>
          <a:xfrm>
            <a:off x="763187" y="2782318"/>
            <a:ext cx="31261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weniger:</a:t>
            </a:r>
            <a:endParaRPr lang="de-DE" sz="220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71DE871C-C2F8-4C96-939B-FF8B06FBA47E}"/>
              </a:ext>
            </a:extLst>
          </p:cNvPr>
          <p:cNvSpPr/>
          <p:nvPr/>
        </p:nvSpPr>
        <p:spPr>
          <a:xfrm>
            <a:off x="763188" y="3316518"/>
            <a:ext cx="61249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Kurzes Wort, das ein anderes Wort verstärkt:</a:t>
            </a:r>
            <a:endParaRPr lang="de-DE" sz="22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D62492C-513B-4485-BE98-121268E28913}"/>
              </a:ext>
            </a:extLst>
          </p:cNvPr>
          <p:cNvSpPr/>
          <p:nvPr/>
        </p:nvSpPr>
        <p:spPr>
          <a:xfrm>
            <a:off x="757875" y="3854062"/>
            <a:ext cx="50642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Richtung ändern und zurückgehen:</a:t>
            </a:r>
            <a:endParaRPr lang="de-DE" sz="22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77C2A834-CFA6-4AFE-8A12-0FF88638D572}"/>
              </a:ext>
            </a:extLst>
          </p:cNvPr>
          <p:cNvSpPr/>
          <p:nvPr/>
        </p:nvSpPr>
        <p:spPr>
          <a:xfrm>
            <a:off x="755576" y="4204374"/>
            <a:ext cx="64925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Bewegung von Fahrzeugen und Personen oder</a:t>
            </a:r>
          </a:p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Umgang mit anderen:</a:t>
            </a:r>
            <a:endParaRPr lang="de-DE" sz="2200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8DB771C3-CC02-42F8-A0A7-6833060B5719}"/>
              </a:ext>
            </a:extLst>
          </p:cNvPr>
          <p:cNvSpPr/>
          <p:nvPr/>
        </p:nvSpPr>
        <p:spPr>
          <a:xfrm>
            <a:off x="323528" y="120982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0D8815FA-8A11-46FA-B45D-B99267E98E79}"/>
              </a:ext>
            </a:extLst>
          </p:cNvPr>
          <p:cNvSpPr/>
          <p:nvPr/>
        </p:nvSpPr>
        <p:spPr>
          <a:xfrm>
            <a:off x="323528" y="174988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159131F2-902A-4C76-A81D-8BD1BDF0380D}"/>
              </a:ext>
            </a:extLst>
          </p:cNvPr>
          <p:cNvSpPr/>
          <p:nvPr/>
        </p:nvSpPr>
        <p:spPr>
          <a:xfrm>
            <a:off x="323528" y="228994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DC5D9C2A-AC59-46E7-9A85-9BABB31B2115}"/>
              </a:ext>
            </a:extLst>
          </p:cNvPr>
          <p:cNvSpPr/>
          <p:nvPr/>
        </p:nvSpPr>
        <p:spPr>
          <a:xfrm>
            <a:off x="323528" y="283000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4AF2ED93-BA7D-4E53-9472-2ED03FA85789}"/>
              </a:ext>
            </a:extLst>
          </p:cNvPr>
          <p:cNvSpPr/>
          <p:nvPr/>
        </p:nvSpPr>
        <p:spPr>
          <a:xfrm>
            <a:off x="323528" y="337006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4AC81B01-CFB4-4E68-8DEC-BA5103BC8827}"/>
              </a:ext>
            </a:extLst>
          </p:cNvPr>
          <p:cNvSpPr/>
          <p:nvPr/>
        </p:nvSpPr>
        <p:spPr>
          <a:xfrm>
            <a:off x="323528" y="391011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8ABC787B-1885-4FF1-8712-265F98DAE525}"/>
              </a:ext>
            </a:extLst>
          </p:cNvPr>
          <p:cNvSpPr/>
          <p:nvPr/>
        </p:nvSpPr>
        <p:spPr>
          <a:xfrm>
            <a:off x="323528" y="445017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FBAE4E4D-6D34-40FC-928B-28C15F659D51}"/>
              </a:ext>
            </a:extLst>
          </p:cNvPr>
          <p:cNvSpPr/>
          <p:nvPr/>
        </p:nvSpPr>
        <p:spPr>
          <a:xfrm>
            <a:off x="755576" y="4932510"/>
            <a:ext cx="37802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Niedrigste zweistellige Zahl: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83A1162B-AFF8-4B89-9290-A096AADA8F1D}"/>
              </a:ext>
            </a:extLst>
          </p:cNvPr>
          <p:cNvSpPr/>
          <p:nvPr/>
        </p:nvSpPr>
        <p:spPr>
          <a:xfrm>
            <a:off x="323528" y="499023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C3EFCD33-4C36-4B81-82C6-E99A994AF9C7}"/>
              </a:ext>
            </a:extLst>
          </p:cNvPr>
          <p:cNvSpPr/>
          <p:nvPr/>
        </p:nvSpPr>
        <p:spPr>
          <a:xfrm>
            <a:off x="755576" y="5453064"/>
            <a:ext cx="39613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Mit den Augen können wir ....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F30031DD-66C3-417B-A194-83AFB37F8CCE}"/>
              </a:ext>
            </a:extLst>
          </p:cNvPr>
          <p:cNvSpPr/>
          <p:nvPr/>
        </p:nvSpPr>
        <p:spPr>
          <a:xfrm>
            <a:off x="323528" y="551078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FACA406A-DFA6-4A40-8E80-F82CFFCC4919}"/>
              </a:ext>
            </a:extLst>
          </p:cNvPr>
          <p:cNvSpPr/>
          <p:nvPr/>
        </p:nvSpPr>
        <p:spPr>
          <a:xfrm>
            <a:off x="755576" y="5973618"/>
            <a:ext cx="28809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gehen: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06C38CB6-946B-4D07-9630-68C1FD95EDFB}"/>
              </a:ext>
            </a:extLst>
          </p:cNvPr>
          <p:cNvSpPr/>
          <p:nvPr/>
        </p:nvSpPr>
        <p:spPr>
          <a:xfrm>
            <a:off x="323528" y="603134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E06CA165-5ECB-435E-9CA9-DA867DA46D14}"/>
              </a:ext>
            </a:extLst>
          </p:cNvPr>
          <p:cNvSpPr/>
          <p:nvPr/>
        </p:nvSpPr>
        <p:spPr>
          <a:xfrm>
            <a:off x="7248128" y="1161939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F9F22AA4-D645-47E9-93BD-AF8C0E61F3FF}"/>
              </a:ext>
            </a:extLst>
          </p:cNvPr>
          <p:cNvSpPr/>
          <p:nvPr/>
        </p:nvSpPr>
        <p:spPr>
          <a:xfrm>
            <a:off x="7248128" y="1697431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1670C48-F4F0-4A10-BF5C-C777FF608B3F}"/>
              </a:ext>
            </a:extLst>
          </p:cNvPr>
          <p:cNvSpPr/>
          <p:nvPr/>
        </p:nvSpPr>
        <p:spPr>
          <a:xfrm>
            <a:off x="7248128" y="2232923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67480703-F057-4DAD-BCB2-DE198980E400}"/>
              </a:ext>
            </a:extLst>
          </p:cNvPr>
          <p:cNvSpPr/>
          <p:nvPr/>
        </p:nvSpPr>
        <p:spPr>
          <a:xfrm>
            <a:off x="7248128" y="2768415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EC420CDF-2517-4378-9557-CCA660F66231}"/>
              </a:ext>
            </a:extLst>
          </p:cNvPr>
          <p:cNvSpPr/>
          <p:nvPr/>
        </p:nvSpPr>
        <p:spPr>
          <a:xfrm>
            <a:off x="7248128" y="330390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9774287E-B379-4B61-953B-4B98DF9626BF}"/>
              </a:ext>
            </a:extLst>
          </p:cNvPr>
          <p:cNvSpPr/>
          <p:nvPr/>
        </p:nvSpPr>
        <p:spPr>
          <a:xfrm>
            <a:off x="7248128" y="3839399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8460AA14-2A73-444C-BEEA-5BE742BF2593}"/>
              </a:ext>
            </a:extLst>
          </p:cNvPr>
          <p:cNvSpPr/>
          <p:nvPr/>
        </p:nvSpPr>
        <p:spPr>
          <a:xfrm>
            <a:off x="7248128" y="4374891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17990587-92A5-4407-A245-27D6AD3DCFCC}"/>
              </a:ext>
            </a:extLst>
          </p:cNvPr>
          <p:cNvSpPr/>
          <p:nvPr/>
        </p:nvSpPr>
        <p:spPr>
          <a:xfrm>
            <a:off x="7248128" y="4910383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191EAB6F-1063-4775-B3E1-2C066220030A}"/>
              </a:ext>
            </a:extLst>
          </p:cNvPr>
          <p:cNvSpPr/>
          <p:nvPr/>
        </p:nvSpPr>
        <p:spPr>
          <a:xfrm>
            <a:off x="7248128" y="5445875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DC67C6CC-9B0D-43A9-ADF5-A5054B983D4A}"/>
              </a:ext>
            </a:extLst>
          </p:cNvPr>
          <p:cNvSpPr/>
          <p:nvPr/>
        </p:nvSpPr>
        <p:spPr>
          <a:xfrm>
            <a:off x="7248128" y="5981364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5" name="Textfeld 36">
            <a:extLst>
              <a:ext uri="{FF2B5EF4-FFF2-40B4-BE49-F238E27FC236}">
                <a16:creationId xmlns:a16="http://schemas.microsoft.com/office/drawing/2014/main" id="{86E984BE-3CD7-481C-AEA9-5138815023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VD 03 eh – Welche Wörter sind gemeint?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58050237-B10C-4A80-977D-261B0A70F005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Finde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DC956E1E-B79F-405F-B7CA-345084305DBA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740F55D-6E52-46A2-A4FC-5BDE8A40F48B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 - Arbeitsblätter.pptx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96701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C2530A80-6A91-49BF-AD66-6CC6E9D1F269}"/>
              </a:ext>
            </a:extLst>
          </p:cNvPr>
          <p:cNvSpPr/>
          <p:nvPr/>
        </p:nvSpPr>
        <p:spPr>
          <a:xfrm>
            <a:off x="251520" y="1090922"/>
            <a:ext cx="8508776" cy="5170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 ist sehr spät, und wir müssen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umkeren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Wenn ich meine Hände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neme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kann ich bis zehn zählen.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nehmen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uns an der Hand und zählen bis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zen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gehen mit dem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Lerer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den Zoo.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 soll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üben, um schneller zählen zu können.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ehrliche Finder bekam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viel Geld.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Erlichkeit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ist leider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selten.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 Verkehr gibt es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Verkersregeln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Textfeld 36">
            <a:extLst>
              <a:ext uri="{FF2B5EF4-FFF2-40B4-BE49-F238E27FC236}">
                <a16:creationId xmlns:a16="http://schemas.microsoft.com/office/drawing/2014/main" id="{C7288F01-16F7-4406-818A-0FF03EA77D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VD 03 eh – Du bist der Lehrer, korrigiere die Fehler!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8A41D56-B1E7-44CC-8E51-7B88B2E5B0F0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Streich die falschen Wörter durch und schreib sie richtig darüber!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DBC6DC2D-005E-437D-94A5-B9BD28DD4C80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D1B9A01-65F3-475C-80AA-F2D792FE87AC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 - Arbeitsblätter.pptx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3665124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9" name="Textfeld 36">
            <a:extLst>
              <a:ext uri="{FF2B5EF4-FFF2-40B4-BE49-F238E27FC236}">
                <a16:creationId xmlns:a16="http://schemas.microsoft.com/office/drawing/2014/main" id="{77328750-9BAE-4D7C-8C8C-58ACB524D3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921" y="1075874"/>
            <a:ext cx="2436886" cy="500136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Grundwortschatz:</a:t>
            </a: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</p:txBody>
      </p:sp>
      <p:sp>
        <p:nvSpPr>
          <p:cNvPr id="7" name="Textfeld 36">
            <a:extLst>
              <a:ext uri="{FF2B5EF4-FFF2-40B4-BE49-F238E27FC236}">
                <a16:creationId xmlns:a16="http://schemas.microsoft.com/office/drawing/2014/main" id="{3CA9F435-570E-43DB-BB06-16716C84F8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3792" y="1052736"/>
            <a:ext cx="1659429" cy="510851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</p:txBody>
      </p:sp>
      <p:sp>
        <p:nvSpPr>
          <p:cNvPr id="8" name="Textfeld 36">
            <a:extLst>
              <a:ext uri="{FF2B5EF4-FFF2-40B4-BE49-F238E27FC236}">
                <a16:creationId xmlns:a16="http://schemas.microsoft.com/office/drawing/2014/main" id="{1ACEFF72-28AF-4B83-BB67-6C4C9CAAC7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0096" y="1042217"/>
            <a:ext cx="1659429" cy="510851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09394712-3003-4605-A0E7-757F45E05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161" y="1399861"/>
            <a:ext cx="2158171" cy="4761389"/>
          </a:xfrm>
          <a:prstGeom prst="rect">
            <a:avLst/>
          </a:prstGeom>
        </p:spPr>
      </p:pic>
      <p:sp>
        <p:nvSpPr>
          <p:cNvPr id="12" name="Textfeld 36">
            <a:extLst>
              <a:ext uri="{FF2B5EF4-FFF2-40B4-BE49-F238E27FC236}">
                <a16:creationId xmlns:a16="http://schemas.microsoft.com/office/drawing/2014/main" id="{91C19993-803C-498F-AE2E-8F3BB3D1CD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VD 03 eh – Grundwortschatz und weitere Wörter	 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A07B799-8F57-41BD-BFF0-894D958EE62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Welche Wörter hast du dir gemerkt? Schreibe weitere Wörter auf die Zeilen daneben!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6608B29E-2747-49A5-A99B-0E3835DFCC26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8AFE5A9-2B08-4EF2-B539-D133FC583FE2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 - Arbeitsblätter.pptx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6459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35" name="Textfeld 36">
            <a:extLst>
              <a:ext uri="{FF2B5EF4-FFF2-40B4-BE49-F238E27FC236}">
                <a16:creationId xmlns:a16="http://schemas.microsoft.com/office/drawing/2014/main" id="{42B66094-7DF3-4569-99B1-0E80ECC83F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341929"/>
            <a:ext cx="431015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__________ die __________.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5C0FE9CC-B7DE-41FF-8884-BF63A89D40BD}"/>
              </a:ext>
            </a:extLst>
          </p:cNvPr>
          <p:cNvSpPr/>
          <p:nvPr/>
        </p:nvSpPr>
        <p:spPr>
          <a:xfrm>
            <a:off x="556970" y="3275692"/>
            <a:ext cx="589647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bis wir uns nach __________  __________,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107B7987-7B49-48DE-9688-6CC05D5B52D7}"/>
              </a:ext>
            </a:extLst>
          </p:cNvPr>
          <p:cNvSpPr/>
          <p:nvPr/>
        </p:nvSpPr>
        <p:spPr>
          <a:xfrm>
            <a:off x="556971" y="4139788"/>
            <a:ext cx="548409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an Stü</a:t>
            </a:r>
            <a:r>
              <a:rPr lang="de-DE" sz="2200" b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nicht __________,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AB5D67D2-135D-4B61-9A2C-71D6AE2579A2}"/>
              </a:ext>
            </a:extLst>
          </p:cNvPr>
          <p:cNvSpPr/>
          <p:nvPr/>
        </p:nvSpPr>
        <p:spPr>
          <a:xfrm>
            <a:off x="252661" y="1479509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DCFF707F-6DED-4ED6-AEBC-83B3AF43286E}"/>
              </a:ext>
            </a:extLst>
          </p:cNvPr>
          <p:cNvSpPr/>
          <p:nvPr/>
        </p:nvSpPr>
        <p:spPr>
          <a:xfrm>
            <a:off x="252661" y="341910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53EB26A1-9A7E-480B-8489-32791BD4FC92}"/>
              </a:ext>
            </a:extLst>
          </p:cNvPr>
          <p:cNvSpPr/>
          <p:nvPr/>
        </p:nvSpPr>
        <p:spPr>
          <a:xfrm>
            <a:off x="252661" y="4251579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861EDCE2-FB9F-442A-9174-BB897C5DC5C4}"/>
              </a:ext>
            </a:extLst>
          </p:cNvPr>
          <p:cNvSpPr/>
          <p:nvPr/>
        </p:nvSpPr>
        <p:spPr>
          <a:xfrm>
            <a:off x="551073" y="5661248"/>
            <a:ext cx="48620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sitzen gern _______________.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60791455-F635-4A9B-90D1-1AF563AA432B}"/>
              </a:ext>
            </a:extLst>
          </p:cNvPr>
          <p:cNvSpPr/>
          <p:nvPr/>
        </p:nvSpPr>
        <p:spPr>
          <a:xfrm>
            <a:off x="246763" y="5798450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3CD84FFC-6410-497B-B0E8-62BB8B76C2D8}"/>
              </a:ext>
            </a:extLst>
          </p:cNvPr>
          <p:cNvSpPr/>
          <p:nvPr/>
        </p:nvSpPr>
        <p:spPr>
          <a:xfrm>
            <a:off x="6800128" y="4150561"/>
            <a:ext cx="505651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Ohne L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 ist</a:t>
            </a:r>
            <a:r>
              <a:rPr kumimoji="0" lang="de-DE" sz="22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der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Stuhl ein Hocker.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A89EF0A6-84A1-495A-9546-5073FA936FAE}"/>
              </a:ext>
            </a:extLst>
          </p:cNvPr>
          <p:cNvSpPr/>
          <p:nvPr/>
        </p:nvSpPr>
        <p:spPr>
          <a:xfrm>
            <a:off x="8862789" y="1479509"/>
            <a:ext cx="23294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Fit </a:t>
            </a:r>
            <a:r>
              <a:rPr lang="de-DE" sz="2200" b="1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bleiben: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 d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nen!</a:t>
            </a:r>
          </a:p>
        </p:txBody>
      </p:sp>
      <p:pic>
        <p:nvPicPr>
          <p:cNvPr id="46" name="Grafik 45">
            <a:extLst>
              <a:ext uri="{FF2B5EF4-FFF2-40B4-BE49-F238E27FC236}">
                <a16:creationId xmlns:a16="http://schemas.microsoft.com/office/drawing/2014/main" id="{F5CB53A5-CDCA-4E52-8011-6124B35D6A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594" y="1070666"/>
            <a:ext cx="1754094" cy="1562912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8077AAC8-94E4-4FF7-94BC-0772A4901D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013" y="4953985"/>
            <a:ext cx="1617052" cy="1631113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EAE38757-1546-49BB-8486-FE54ED0B2B3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675" t="19754" r="8123" b="29110"/>
          <a:stretch/>
        </p:blipFill>
        <p:spPr>
          <a:xfrm>
            <a:off x="2960415" y="2061906"/>
            <a:ext cx="1098006" cy="966446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7E429E2B-C551-4344-95DF-3DC4D8E1E9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707" y="3591790"/>
            <a:ext cx="1287586" cy="1287586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81D8B645-6225-4835-88D3-3F542952AD2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97" t="41084" r="20876"/>
          <a:stretch/>
        </p:blipFill>
        <p:spPr>
          <a:xfrm>
            <a:off x="10105059" y="4449171"/>
            <a:ext cx="643370" cy="697722"/>
          </a:xfrm>
          <a:prstGeom prst="rect">
            <a:avLst/>
          </a:prstGeom>
        </p:spPr>
      </p:pic>
      <p:pic>
        <p:nvPicPr>
          <p:cNvPr id="52" name="Grafik 51">
            <a:extLst>
              <a:ext uri="{FF2B5EF4-FFF2-40B4-BE49-F238E27FC236}">
                <a16:creationId xmlns:a16="http://schemas.microsoft.com/office/drawing/2014/main" id="{39C82856-57B0-4743-BB3C-02A5A15C5D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5860" y="3727961"/>
            <a:ext cx="395453" cy="489608"/>
          </a:xfrm>
          <a:prstGeom prst="rect">
            <a:avLst/>
          </a:prstGeom>
        </p:spPr>
      </p:pic>
      <p:sp>
        <p:nvSpPr>
          <p:cNvPr id="53" name="Rechteck 52">
            <a:extLst>
              <a:ext uri="{FF2B5EF4-FFF2-40B4-BE49-F238E27FC236}">
                <a16:creationId xmlns:a16="http://schemas.microsoft.com/office/drawing/2014/main" id="{68E88095-AD78-410F-9BA1-28ADF191F23F}"/>
              </a:ext>
            </a:extLst>
          </p:cNvPr>
          <p:cNvSpPr/>
          <p:nvPr/>
        </p:nvSpPr>
        <p:spPr>
          <a:xfrm>
            <a:off x="6333343" y="4927231"/>
            <a:ext cx="16962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angen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2200" b="1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</a:t>
            </a:r>
          </a:p>
          <a:p>
            <a:r>
              <a:rPr lang="de-DE" sz="2200" b="1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Ruhe</a:t>
            </a:r>
            <a:endParaRPr lang="de-DE" sz="2200" b="1" dirty="0"/>
          </a:p>
        </p:txBody>
      </p:sp>
      <p:pic>
        <p:nvPicPr>
          <p:cNvPr id="56" name="Grafik 55">
            <a:extLst>
              <a:ext uri="{FF2B5EF4-FFF2-40B4-BE49-F238E27FC236}">
                <a16:creationId xmlns:a16="http://schemas.microsoft.com/office/drawing/2014/main" id="{534780E1-37D1-4B8D-8EE4-8C2728FDF8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82835" y="1560475"/>
            <a:ext cx="1871634" cy="1396105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B538BFC5-DD3C-4391-8371-7DD9CF9AA4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216" y="2114841"/>
            <a:ext cx="707103" cy="875460"/>
          </a:xfrm>
          <a:prstGeom prst="rect">
            <a:avLst/>
          </a:prstGeom>
        </p:spPr>
      </p:pic>
      <p:sp>
        <p:nvSpPr>
          <p:cNvPr id="24" name="Foliennummernplatzhalter 2">
            <a:extLst>
              <a:ext uri="{FF2B5EF4-FFF2-40B4-BE49-F238E27FC236}">
                <a16:creationId xmlns:a16="http://schemas.microsoft.com/office/drawing/2014/main" id="{6CB65A82-946B-4F88-883A-49E75B1703A6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9CD2AE5F-72D8-4B23-9460-46FA904DED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VD 03 eh – Welche Wörter gehören in die Lücken?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40092D9-EB85-4723-B39D-E16EFBB8E4D1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D05F4847-C562-433A-8904-EC66660FADFA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670D723-D65A-4365-B204-6C3F0E786DB5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 - Arbeitsblätter.pptx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1377206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35" name="Textfeld 36">
            <a:extLst>
              <a:ext uri="{FF2B5EF4-FFF2-40B4-BE49-F238E27FC236}">
                <a16:creationId xmlns:a16="http://schemas.microsoft.com/office/drawing/2014/main" id="{3D693709-AD47-4B2D-B7F2-9FF4E58A11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315503"/>
            <a:ext cx="458798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</a:t>
            </a:r>
            <a:r>
              <a:rPr kumimoji="0" lang="de-DE" sz="2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wir Na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rung</a:t>
            </a:r>
            <a:r>
              <a:rPr kumimoji="0" lang="de-DE" sz="2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_____________,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84849917-B38C-4F08-910B-E3FEAD28A085}"/>
              </a:ext>
            </a:extLst>
          </p:cNvPr>
          <p:cNvSpPr/>
          <p:nvPr/>
        </p:nvSpPr>
        <p:spPr>
          <a:xfrm>
            <a:off x="556971" y="4437112"/>
            <a:ext cx="625910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Dieses Buch kann ich sehr  _____________.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AA1193FC-2757-432A-B898-2CBBF7D219CD}"/>
              </a:ext>
            </a:extLst>
          </p:cNvPr>
          <p:cNvSpPr/>
          <p:nvPr/>
        </p:nvSpPr>
        <p:spPr>
          <a:xfrm>
            <a:off x="252661" y="145308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8BA242C7-100C-4AD2-BE40-1D302AA212AC}"/>
              </a:ext>
            </a:extLst>
          </p:cNvPr>
          <p:cNvSpPr/>
          <p:nvPr/>
        </p:nvSpPr>
        <p:spPr>
          <a:xfrm>
            <a:off x="252661" y="4580528"/>
            <a:ext cx="17852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6EFD77BA-5E23-4369-9F5C-73C594FE1C9C}"/>
              </a:ext>
            </a:extLst>
          </p:cNvPr>
          <p:cNvSpPr/>
          <p:nvPr/>
        </p:nvSpPr>
        <p:spPr>
          <a:xfrm>
            <a:off x="8341815" y="1208381"/>
            <a:ext cx="330135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ren, der Verz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E1F6ACDC-9EFD-4788-8AC0-FE879702EE91}"/>
              </a:ext>
            </a:extLst>
          </p:cNvPr>
          <p:cNvSpPr/>
          <p:nvPr/>
        </p:nvSpPr>
        <p:spPr>
          <a:xfrm>
            <a:off x="7973359" y="3351692"/>
            <a:ext cx="16759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Abw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41" name="Grafik 40">
            <a:extLst>
              <a:ext uri="{FF2B5EF4-FFF2-40B4-BE49-F238E27FC236}">
                <a16:creationId xmlns:a16="http://schemas.microsoft.com/office/drawing/2014/main" id="{29A76264-A638-4D82-A40E-74CA1C3DF8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1815" y="4696685"/>
            <a:ext cx="1055762" cy="1494756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CBDD73F9-1B17-4EF8-A10B-8CE94C592C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9" r="50000" b="56556"/>
          <a:stretch/>
        </p:blipFill>
        <p:spPr>
          <a:xfrm>
            <a:off x="7643785" y="1074866"/>
            <a:ext cx="1193905" cy="1172152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BEC1F6E8-ADDE-4519-A548-8A65C0F39B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424" y="1804287"/>
            <a:ext cx="1188713" cy="1188713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0D2F7352-8322-408F-82DF-567CF1F0CD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943" y="2277364"/>
            <a:ext cx="2057608" cy="1522392"/>
          </a:xfrm>
          <a:prstGeom prst="rect">
            <a:avLst/>
          </a:prstGeom>
        </p:spPr>
      </p:pic>
      <p:sp>
        <p:nvSpPr>
          <p:cNvPr id="46" name="Rechteck 45">
            <a:extLst>
              <a:ext uri="{FF2B5EF4-FFF2-40B4-BE49-F238E27FC236}">
                <a16:creationId xmlns:a16="http://schemas.microsoft.com/office/drawing/2014/main" id="{944431A1-CCB8-4B5E-8E39-13B70B27D9A6}"/>
              </a:ext>
            </a:extLst>
          </p:cNvPr>
          <p:cNvSpPr/>
          <p:nvPr/>
        </p:nvSpPr>
        <p:spPr>
          <a:xfrm>
            <a:off x="2999656" y="2465878"/>
            <a:ext cx="142859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1068F8D5-590C-42BF-9D47-DACE37D831EA}"/>
              </a:ext>
            </a:extLst>
          </p:cNvPr>
          <p:cNvSpPr/>
          <p:nvPr/>
        </p:nvSpPr>
        <p:spPr>
          <a:xfrm>
            <a:off x="252660" y="3208817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54EF85B7-424D-4CA8-BF11-602C89D38E96}"/>
              </a:ext>
            </a:extLst>
          </p:cNvPr>
          <p:cNvSpPr txBox="1"/>
          <p:nvPr/>
        </p:nvSpPr>
        <p:spPr>
          <a:xfrm>
            <a:off x="502680" y="3050897"/>
            <a:ext cx="6096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darf sich die ________ nicht 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079D0A03-81B0-4F9D-916E-5B938229D6D4}"/>
              </a:ext>
            </a:extLst>
          </p:cNvPr>
          <p:cNvSpPr/>
          <p:nvPr/>
        </p:nvSpPr>
        <p:spPr>
          <a:xfrm>
            <a:off x="556971" y="5794178"/>
            <a:ext cx="813131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ist kein gutes</a:t>
            </a:r>
            <a:r>
              <a:rPr kumimoji="0" lang="de-DE" sz="2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_____________, andere zu ______________.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AF3A834D-3C88-4CBB-9432-93F51D288C81}"/>
              </a:ext>
            </a:extLst>
          </p:cNvPr>
          <p:cNvSpPr/>
          <p:nvPr/>
        </p:nvSpPr>
        <p:spPr>
          <a:xfrm>
            <a:off x="252661" y="5937594"/>
            <a:ext cx="17852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2" name="Grafik 51">
            <a:extLst>
              <a:ext uri="{FF2B5EF4-FFF2-40B4-BE49-F238E27FC236}">
                <a16:creationId xmlns:a16="http://schemas.microsoft.com/office/drawing/2014/main" id="{C1B9C273-6F2A-48D2-82BA-6973DBC8C4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435" y="3922387"/>
            <a:ext cx="844197" cy="1181876"/>
          </a:xfrm>
          <a:prstGeom prst="rect">
            <a:avLst/>
          </a:prstGeom>
        </p:spPr>
      </p:pic>
      <p:sp>
        <p:nvSpPr>
          <p:cNvPr id="53" name="Rechteck 52">
            <a:extLst>
              <a:ext uri="{FF2B5EF4-FFF2-40B4-BE49-F238E27FC236}">
                <a16:creationId xmlns:a16="http://schemas.microsoft.com/office/drawing/2014/main" id="{438EE108-D111-46F9-84A3-797B96BA5DE5}"/>
              </a:ext>
            </a:extLst>
          </p:cNvPr>
          <p:cNvSpPr/>
          <p:nvPr/>
        </p:nvSpPr>
        <p:spPr>
          <a:xfrm>
            <a:off x="6768386" y="3959442"/>
            <a:ext cx="22381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Empf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lung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" name="Foliennummernplatzhalter 2">
            <a:extLst>
              <a:ext uri="{FF2B5EF4-FFF2-40B4-BE49-F238E27FC236}">
                <a16:creationId xmlns:a16="http://schemas.microsoft.com/office/drawing/2014/main" id="{B39325C4-9854-49F1-A927-B68B530C166E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EC5572A3-6ED1-49D1-9FA5-4AD8CD36E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06	VD 03 eh – Welche Wörter gehören in die Lücken?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0C1CBDE5-0906-4B3F-85BD-9753A5346D1B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DFD032B9-4201-46C6-B455-513C7E7F1F64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BCBA920-9BC3-446A-9A94-74B03DFA5609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 - Arbeitsblätter.pptx - Seite 7</a:t>
            </a:r>
          </a:p>
        </p:txBody>
      </p:sp>
    </p:spTree>
    <p:extLst>
      <p:ext uri="{BB962C8B-B14F-4D97-AF65-F5344CB8AC3E}">
        <p14:creationId xmlns:p14="http://schemas.microsoft.com/office/powerpoint/2010/main" val="2550896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C3D72C6A-495B-493A-86CF-B597BD2B2E84}"/>
              </a:ext>
            </a:extLst>
          </p:cNvPr>
          <p:cNvSpPr/>
          <p:nvPr/>
        </p:nvSpPr>
        <p:spPr>
          <a:xfrm>
            <a:off x="763187" y="1124744"/>
            <a:ext cx="45977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Wohltuend, nett, zum Wohlfühlen:</a:t>
            </a:r>
            <a:endParaRPr lang="de-DE" sz="2200" dirty="0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2E2738EF-C309-46C7-B100-B040D27D84CD}"/>
              </a:ext>
            </a:extLst>
          </p:cNvPr>
          <p:cNvSpPr/>
          <p:nvPr/>
        </p:nvSpPr>
        <p:spPr>
          <a:xfrm>
            <a:off x="763187" y="1632660"/>
            <a:ext cx="31454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Anordnung, Anweisung: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FCCBE466-08AA-4487-8A66-1B0E37E034E9}"/>
              </a:ext>
            </a:extLst>
          </p:cNvPr>
          <p:cNvSpPr/>
          <p:nvPr/>
        </p:nvSpPr>
        <p:spPr>
          <a:xfrm>
            <a:off x="763187" y="2199774"/>
            <a:ext cx="60195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Sich verhalten, sich gebärden, sich aufführen:</a:t>
            </a:r>
            <a:endParaRPr lang="de-DE" sz="2200" dirty="0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92DE4193-C4EE-4D6A-A881-3443C8BABCFD}"/>
              </a:ext>
            </a:extLst>
          </p:cNvPr>
          <p:cNvSpPr/>
          <p:nvPr/>
        </p:nvSpPr>
        <p:spPr>
          <a:xfrm>
            <a:off x="763187" y="2748514"/>
            <a:ext cx="26629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Auseinanderziehen:</a:t>
            </a:r>
            <a:endParaRPr lang="de-DE" sz="2200" dirty="0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9715B2D4-2D09-40E0-B04A-ED3A410A0DAD}"/>
              </a:ext>
            </a:extLst>
          </p:cNvPr>
          <p:cNvSpPr/>
          <p:nvPr/>
        </p:nvSpPr>
        <p:spPr>
          <a:xfrm>
            <a:off x="763187" y="3294785"/>
            <a:ext cx="319189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Anders Wort für Würde:</a:t>
            </a:r>
            <a:endParaRPr lang="de-DE" sz="2200" dirty="0"/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746C336E-E3E4-49D2-B528-D5A37C5E5694}"/>
              </a:ext>
            </a:extLst>
          </p:cNvPr>
          <p:cNvSpPr/>
          <p:nvPr/>
        </p:nvSpPr>
        <p:spPr>
          <a:xfrm>
            <a:off x="763187" y="3855142"/>
            <a:ext cx="656301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Einen Rat erteilen, zuraten, eine Anregung geben:</a:t>
            </a:r>
            <a:endParaRPr lang="de-DE" sz="2200" dirty="0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0FAF3DA7-571F-41C1-8765-C470BE283F3E}"/>
              </a:ext>
            </a:extLst>
          </p:cNvPr>
          <p:cNvSpPr/>
          <p:nvPr/>
        </p:nvSpPr>
        <p:spPr>
          <a:xfrm>
            <a:off x="763010" y="6019393"/>
            <a:ext cx="69397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Rote oder gelbliche Erde, die kein Wasser durchlässt:</a:t>
            </a:r>
            <a:endParaRPr lang="de-DE" sz="2200" dirty="0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52BCDA59-A255-410C-A5AB-CA345235EE99}"/>
              </a:ext>
            </a:extLst>
          </p:cNvPr>
          <p:cNvSpPr/>
          <p:nvPr/>
        </p:nvSpPr>
        <p:spPr>
          <a:xfrm>
            <a:off x="757875" y="4397407"/>
            <a:ext cx="53495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Nicht da sein, vermisst werden, mangeln</a:t>
            </a:r>
            <a:endParaRPr lang="de-DE" sz="2200" dirty="0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4B71CB19-B1A1-446B-BA5F-47C5E9CCA512}"/>
              </a:ext>
            </a:extLst>
          </p:cNvPr>
          <p:cNvSpPr/>
          <p:nvPr/>
        </p:nvSpPr>
        <p:spPr>
          <a:xfrm>
            <a:off x="755576" y="4922726"/>
            <a:ext cx="41937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Teil des Halses unter dem Kinn:</a:t>
            </a:r>
            <a:endParaRPr lang="de-DE" sz="2200" dirty="0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AB993A52-C438-4552-8397-194B6D6026A5}"/>
              </a:ext>
            </a:extLst>
          </p:cNvPr>
          <p:cNvSpPr/>
          <p:nvPr/>
        </p:nvSpPr>
        <p:spPr>
          <a:xfrm>
            <a:off x="323528" y="116470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39CBFB7D-A553-44B1-8BDA-AAF3D81CE536}"/>
              </a:ext>
            </a:extLst>
          </p:cNvPr>
          <p:cNvSpPr/>
          <p:nvPr/>
        </p:nvSpPr>
        <p:spPr>
          <a:xfrm>
            <a:off x="323528" y="167877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8CB7FFDC-6E8D-4E95-846D-31BADE555387}"/>
              </a:ext>
            </a:extLst>
          </p:cNvPr>
          <p:cNvSpPr/>
          <p:nvPr/>
        </p:nvSpPr>
        <p:spPr>
          <a:xfrm>
            <a:off x="323528" y="223277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DF3818A3-90FE-433C-9AB8-4AEB4285CD0B}"/>
              </a:ext>
            </a:extLst>
          </p:cNvPr>
          <p:cNvSpPr/>
          <p:nvPr/>
        </p:nvSpPr>
        <p:spPr>
          <a:xfrm>
            <a:off x="323528" y="278676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68C2DA88-7A2C-46B1-9633-7CBED6717B53}"/>
              </a:ext>
            </a:extLst>
          </p:cNvPr>
          <p:cNvSpPr/>
          <p:nvPr/>
        </p:nvSpPr>
        <p:spPr>
          <a:xfrm>
            <a:off x="323528" y="334076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B96F9097-18E9-4F5D-B098-C0931C0B3C20}"/>
              </a:ext>
            </a:extLst>
          </p:cNvPr>
          <p:cNvSpPr/>
          <p:nvPr/>
        </p:nvSpPr>
        <p:spPr>
          <a:xfrm>
            <a:off x="323528" y="389476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A6A1E67B-B32E-404E-B4EF-B08DAED04911}"/>
              </a:ext>
            </a:extLst>
          </p:cNvPr>
          <p:cNvSpPr/>
          <p:nvPr/>
        </p:nvSpPr>
        <p:spPr>
          <a:xfrm>
            <a:off x="323528" y="444875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AD97FFB3-3F87-41F9-A022-B894D0D9B4C7}"/>
              </a:ext>
            </a:extLst>
          </p:cNvPr>
          <p:cNvSpPr/>
          <p:nvPr/>
        </p:nvSpPr>
        <p:spPr>
          <a:xfrm>
            <a:off x="323528" y="500275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A992BAFD-9230-4EA9-8001-F38F02719BF3}"/>
              </a:ext>
            </a:extLst>
          </p:cNvPr>
          <p:cNvSpPr/>
          <p:nvPr/>
        </p:nvSpPr>
        <p:spPr>
          <a:xfrm>
            <a:off x="323528" y="606248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BB255F4E-1CC1-407A-A371-914384FCB1F8}"/>
              </a:ext>
            </a:extLst>
          </p:cNvPr>
          <p:cNvSpPr/>
          <p:nvPr/>
        </p:nvSpPr>
        <p:spPr>
          <a:xfrm>
            <a:off x="755576" y="5474692"/>
            <a:ext cx="460414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Fegen, säubern, reinigen, wenden: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DDB2FF2A-39F5-48BD-9677-0D7FE3AB58C4}"/>
              </a:ext>
            </a:extLst>
          </p:cNvPr>
          <p:cNvSpPr/>
          <p:nvPr/>
        </p:nvSpPr>
        <p:spPr>
          <a:xfrm>
            <a:off x="323528" y="553241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E90B1366-4604-4CFB-BC23-D191BE5F92D3}"/>
              </a:ext>
            </a:extLst>
          </p:cNvPr>
          <p:cNvSpPr/>
          <p:nvPr/>
        </p:nvSpPr>
        <p:spPr>
          <a:xfrm>
            <a:off x="7731638" y="1217980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E207B8E1-346B-4B50-8564-0228BA68A4D4}"/>
              </a:ext>
            </a:extLst>
          </p:cNvPr>
          <p:cNvSpPr/>
          <p:nvPr/>
        </p:nvSpPr>
        <p:spPr>
          <a:xfrm>
            <a:off x="7731638" y="171487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FC18272D-98FA-46BD-BB4A-BD3A3E95A3EA}"/>
              </a:ext>
            </a:extLst>
          </p:cNvPr>
          <p:cNvSpPr/>
          <p:nvPr/>
        </p:nvSpPr>
        <p:spPr>
          <a:xfrm>
            <a:off x="7731638" y="2251702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D774C418-A534-4DB4-864E-57A10A468A48}"/>
              </a:ext>
            </a:extLst>
          </p:cNvPr>
          <p:cNvSpPr/>
          <p:nvPr/>
        </p:nvSpPr>
        <p:spPr>
          <a:xfrm>
            <a:off x="7731638" y="278852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48BCEBEF-9703-41F0-B777-C6452A7ADE75}"/>
              </a:ext>
            </a:extLst>
          </p:cNvPr>
          <p:cNvSpPr/>
          <p:nvPr/>
        </p:nvSpPr>
        <p:spPr>
          <a:xfrm>
            <a:off x="7731638" y="3325352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163934D4-620D-4E1F-87D8-BC1015BFFE6F}"/>
              </a:ext>
            </a:extLst>
          </p:cNvPr>
          <p:cNvSpPr/>
          <p:nvPr/>
        </p:nvSpPr>
        <p:spPr>
          <a:xfrm>
            <a:off x="7731638" y="386217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2893F972-E156-4D0C-92F4-BA1A6DC9C12F}"/>
              </a:ext>
            </a:extLst>
          </p:cNvPr>
          <p:cNvSpPr/>
          <p:nvPr/>
        </p:nvSpPr>
        <p:spPr>
          <a:xfrm>
            <a:off x="7731638" y="4399002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FB37717F-FA91-468B-8119-0335462CF31D}"/>
              </a:ext>
            </a:extLst>
          </p:cNvPr>
          <p:cNvSpPr/>
          <p:nvPr/>
        </p:nvSpPr>
        <p:spPr>
          <a:xfrm>
            <a:off x="7731638" y="493582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5DB9D16B-9F15-4808-B8D0-69F0E63C05A0}"/>
              </a:ext>
            </a:extLst>
          </p:cNvPr>
          <p:cNvSpPr/>
          <p:nvPr/>
        </p:nvSpPr>
        <p:spPr>
          <a:xfrm>
            <a:off x="7731638" y="5472652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269180F6-BC6D-4736-856F-AC5007B54F19}"/>
              </a:ext>
            </a:extLst>
          </p:cNvPr>
          <p:cNvSpPr/>
          <p:nvPr/>
        </p:nvSpPr>
        <p:spPr>
          <a:xfrm>
            <a:off x="7731638" y="600947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4" name="Foliennummernplatzhalter 2">
            <a:extLst>
              <a:ext uri="{FF2B5EF4-FFF2-40B4-BE49-F238E27FC236}">
                <a16:creationId xmlns:a16="http://schemas.microsoft.com/office/drawing/2014/main" id="{6E0C7392-C524-4114-ACE2-0E7BE6BE40BA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CF25973A-4614-49CB-85DB-B5ACE0F0B3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07	VD 03 eh – Welche Wörter sind gemeint?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1D10FEB5-68F9-4ED4-A398-FC2B2C49BA71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Finde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566A859F-9A2A-4E0B-A848-83804E6D322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5606499-74F8-429E-BEC3-CD17C14528B5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 - Arbeitsblätter.pptx - Seite 8</a:t>
            </a:r>
          </a:p>
        </p:txBody>
      </p:sp>
    </p:spTree>
    <p:extLst>
      <p:ext uri="{BB962C8B-B14F-4D97-AF65-F5344CB8AC3E}">
        <p14:creationId xmlns:p14="http://schemas.microsoft.com/office/powerpoint/2010/main" val="14657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E90B1366-4604-4CFB-BC23-D191BE5F92D3}"/>
              </a:ext>
            </a:extLst>
          </p:cNvPr>
          <p:cNvSpPr/>
          <p:nvPr/>
        </p:nvSpPr>
        <p:spPr>
          <a:xfrm>
            <a:off x="8235694" y="141393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E207B8E1-346B-4B50-8564-0228BA68A4D4}"/>
              </a:ext>
            </a:extLst>
          </p:cNvPr>
          <p:cNvSpPr/>
          <p:nvPr/>
        </p:nvSpPr>
        <p:spPr>
          <a:xfrm>
            <a:off x="8235694" y="2020696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FC18272D-98FA-46BD-BB4A-BD3A3E95A3EA}"/>
              </a:ext>
            </a:extLst>
          </p:cNvPr>
          <p:cNvSpPr/>
          <p:nvPr/>
        </p:nvSpPr>
        <p:spPr>
          <a:xfrm>
            <a:off x="8235694" y="2627455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D774C418-A534-4DB4-864E-57A10A468A48}"/>
              </a:ext>
            </a:extLst>
          </p:cNvPr>
          <p:cNvSpPr/>
          <p:nvPr/>
        </p:nvSpPr>
        <p:spPr>
          <a:xfrm>
            <a:off x="8235694" y="3234214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48BCEBEF-9703-41F0-B777-C6452A7ADE75}"/>
              </a:ext>
            </a:extLst>
          </p:cNvPr>
          <p:cNvSpPr/>
          <p:nvPr/>
        </p:nvSpPr>
        <p:spPr>
          <a:xfrm>
            <a:off x="8235694" y="3840973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163934D4-620D-4E1F-87D8-BC1015BFFE6F}"/>
              </a:ext>
            </a:extLst>
          </p:cNvPr>
          <p:cNvSpPr/>
          <p:nvPr/>
        </p:nvSpPr>
        <p:spPr>
          <a:xfrm>
            <a:off x="8235694" y="4447732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2893F972-E156-4D0C-92F4-BA1A6DC9C12F}"/>
              </a:ext>
            </a:extLst>
          </p:cNvPr>
          <p:cNvSpPr/>
          <p:nvPr/>
        </p:nvSpPr>
        <p:spPr>
          <a:xfrm>
            <a:off x="8235694" y="5054491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FB37717F-FA91-468B-8119-0335462CF31D}"/>
              </a:ext>
            </a:extLst>
          </p:cNvPr>
          <p:cNvSpPr/>
          <p:nvPr/>
        </p:nvSpPr>
        <p:spPr>
          <a:xfrm>
            <a:off x="8235694" y="5661248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84F37BB1-C126-4FFC-A8E6-53B6B097832E}"/>
              </a:ext>
            </a:extLst>
          </p:cNvPr>
          <p:cNvSpPr/>
          <p:nvPr/>
        </p:nvSpPr>
        <p:spPr>
          <a:xfrm>
            <a:off x="763187" y="1344426"/>
            <a:ext cx="75039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Bequemes Teil an Sitzmöbeln zum Auflegen oder Stützen:</a:t>
            </a:r>
            <a:endParaRPr lang="de-DE" sz="2200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AF6700D6-9A2E-4068-BD96-09902CC791EF}"/>
              </a:ext>
            </a:extLst>
          </p:cNvPr>
          <p:cNvSpPr/>
          <p:nvPr/>
        </p:nvSpPr>
        <p:spPr>
          <a:xfrm>
            <a:off x="763187" y="1940295"/>
            <a:ext cx="767229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Weißes Pulver aus Getreide, das man für den Teig braucht: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14AD3F78-0FF3-4033-937D-55BED7B37839}"/>
              </a:ext>
            </a:extLst>
          </p:cNvPr>
          <p:cNvSpPr/>
          <p:nvPr/>
        </p:nvSpPr>
        <p:spPr>
          <a:xfrm>
            <a:off x="763187" y="2579417"/>
            <a:ext cx="563327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Faser, die Muskeln mit Knochen verbinden:</a:t>
            </a:r>
            <a:endParaRPr lang="de-DE" sz="2200" dirty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A039E2FF-1F17-4EBC-BCA7-25DAC092D3AA}"/>
              </a:ext>
            </a:extLst>
          </p:cNvPr>
          <p:cNvSpPr/>
          <p:nvPr/>
        </p:nvSpPr>
        <p:spPr>
          <a:xfrm>
            <a:off x="763187" y="3200165"/>
            <a:ext cx="605165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starkes Verlangen haben, schmachten, gieren:</a:t>
            </a:r>
            <a:endParaRPr lang="de-DE" sz="2200" dirty="0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AF2C7BA9-8A51-4CEC-8481-2CAC69E375FE}"/>
              </a:ext>
            </a:extLst>
          </p:cNvPr>
          <p:cNvSpPr/>
          <p:nvPr/>
        </p:nvSpPr>
        <p:spPr>
          <a:xfrm>
            <a:off x="763187" y="3818444"/>
            <a:ext cx="62071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Klauen, entwenden, entreißen, sich vergreifen:</a:t>
            </a:r>
            <a:endParaRPr lang="de-DE" sz="2200" dirty="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5780A13F-9DAD-497C-9786-F2AE0F2E40F9}"/>
              </a:ext>
            </a:extLst>
          </p:cNvPr>
          <p:cNvSpPr/>
          <p:nvPr/>
        </p:nvSpPr>
        <p:spPr>
          <a:xfrm>
            <a:off x="763187" y="4431145"/>
            <a:ext cx="55707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Nahrung einnehmen, zulangen, verputzen:</a:t>
            </a:r>
            <a:endParaRPr lang="de-DE" sz="2200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2D6260FA-4641-400A-80C0-622A4E1FD6A1}"/>
              </a:ext>
            </a:extLst>
          </p:cNvPr>
          <p:cNvSpPr/>
          <p:nvPr/>
        </p:nvSpPr>
        <p:spPr>
          <a:xfrm>
            <a:off x="757875" y="5045418"/>
            <a:ext cx="59939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Leid, Unglück, Kummer, Schmerz, Qual, Pein:</a:t>
            </a:r>
            <a:endParaRPr lang="de-DE" sz="2200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ED762F95-C1B1-44B8-B844-A7D1E1AD98A1}"/>
              </a:ext>
            </a:extLst>
          </p:cNvPr>
          <p:cNvSpPr/>
          <p:nvPr/>
        </p:nvSpPr>
        <p:spPr>
          <a:xfrm>
            <a:off x="755576" y="5662409"/>
            <a:ext cx="588815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Sich widersetzen, sich nichts gefallen lassen:</a:t>
            </a:r>
            <a:endParaRPr lang="de-DE" sz="2200" dirty="0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CCEF777A-DE2D-459B-AA90-262BEEC54FE1}"/>
              </a:ext>
            </a:extLst>
          </p:cNvPr>
          <p:cNvSpPr/>
          <p:nvPr/>
        </p:nvSpPr>
        <p:spPr>
          <a:xfrm>
            <a:off x="323528" y="138439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F49E6637-D00F-44C4-B171-9F3512F70808}"/>
              </a:ext>
            </a:extLst>
          </p:cNvPr>
          <p:cNvSpPr/>
          <p:nvPr/>
        </p:nvSpPr>
        <p:spPr>
          <a:xfrm>
            <a:off x="323528" y="198641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FF933903-F559-4327-8EFE-94A26E471878}"/>
              </a:ext>
            </a:extLst>
          </p:cNvPr>
          <p:cNvSpPr/>
          <p:nvPr/>
        </p:nvSpPr>
        <p:spPr>
          <a:xfrm>
            <a:off x="323528" y="261241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9594C438-4308-4441-995D-4A831E26AD4F}"/>
              </a:ext>
            </a:extLst>
          </p:cNvPr>
          <p:cNvSpPr/>
          <p:nvPr/>
        </p:nvSpPr>
        <p:spPr>
          <a:xfrm>
            <a:off x="323528" y="323842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1676CACC-8DD2-4F7C-89B7-532430E5907C}"/>
              </a:ext>
            </a:extLst>
          </p:cNvPr>
          <p:cNvSpPr/>
          <p:nvPr/>
        </p:nvSpPr>
        <p:spPr>
          <a:xfrm>
            <a:off x="323528" y="386442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06E2DDAA-1554-4A59-8ED9-C0AF915D2787}"/>
              </a:ext>
            </a:extLst>
          </p:cNvPr>
          <p:cNvSpPr/>
          <p:nvPr/>
        </p:nvSpPr>
        <p:spPr>
          <a:xfrm>
            <a:off x="323528" y="449042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2429E4D3-F7C9-4D56-BB6C-D3BB02EC63C3}"/>
              </a:ext>
            </a:extLst>
          </p:cNvPr>
          <p:cNvSpPr/>
          <p:nvPr/>
        </p:nvSpPr>
        <p:spPr>
          <a:xfrm>
            <a:off x="323528" y="511643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F40B3574-78CC-4C2D-A760-307DBEF3899C}"/>
              </a:ext>
            </a:extLst>
          </p:cNvPr>
          <p:cNvSpPr/>
          <p:nvPr/>
        </p:nvSpPr>
        <p:spPr>
          <a:xfrm>
            <a:off x="323528" y="574243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28" name="Foliennummernplatzhalter 2">
            <a:extLst>
              <a:ext uri="{FF2B5EF4-FFF2-40B4-BE49-F238E27FC236}">
                <a16:creationId xmlns:a16="http://schemas.microsoft.com/office/drawing/2014/main" id="{37521789-C0D4-4950-8063-DC78129FB107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29" name="Foliennummernplatzhalter 2">
            <a:extLst>
              <a:ext uri="{FF2B5EF4-FFF2-40B4-BE49-F238E27FC236}">
                <a16:creationId xmlns:a16="http://schemas.microsoft.com/office/drawing/2014/main" id="{8FF8F8C7-20F1-4119-8B3D-3B495B30C2D1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80307F92-C8FC-42AB-8EFE-67C1CBD02C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08	VD 03 eh – Welche Wörter sind gemeint?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F8314FC1-D871-413C-9379-9F5BE2FED771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Finde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2DAB7C46-1173-46F4-A651-D316D501AB4E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50F0BA3-DFCD-4527-B675-8EF5093881D0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 - Arbeitsblätter.pptx - Seite 9</a:t>
            </a:r>
          </a:p>
        </p:txBody>
      </p:sp>
    </p:spTree>
    <p:extLst>
      <p:ext uri="{BB962C8B-B14F-4D97-AF65-F5344CB8AC3E}">
        <p14:creationId xmlns:p14="http://schemas.microsoft.com/office/powerpoint/2010/main" val="575669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1512</Words>
  <Application>Microsoft Office PowerPoint</Application>
  <PresentationFormat>Breitbild</PresentationFormat>
  <Paragraphs>257</Paragraphs>
  <Slides>17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17</vt:i4>
      </vt:variant>
    </vt:vector>
  </HeadingPairs>
  <TitlesOfParts>
    <vt:vector size="27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 Vokaldehnung 03 eh    Name: _______________________  Klasse: ______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2272</cp:revision>
  <cp:lastPrinted>2021-07-30T13:09:06Z</cp:lastPrinted>
  <dcterms:created xsi:type="dcterms:W3CDTF">2012-08-26T07:44:46Z</dcterms:created>
  <dcterms:modified xsi:type="dcterms:W3CDTF">2021-08-29T15:48:59Z</dcterms:modified>
</cp:coreProperties>
</file>