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1"/>
  </p:notesMasterIdLst>
  <p:sldIdLst>
    <p:sldId id="854" r:id="rId8"/>
    <p:sldId id="857" r:id="rId9"/>
    <p:sldId id="873" r:id="rId10"/>
    <p:sldId id="875" r:id="rId11"/>
    <p:sldId id="877" r:id="rId12"/>
    <p:sldId id="880" r:id="rId13"/>
    <p:sldId id="881" r:id="rId14"/>
    <p:sldId id="864" r:id="rId15"/>
    <p:sldId id="847" r:id="rId16"/>
    <p:sldId id="865" r:id="rId17"/>
    <p:sldId id="812" r:id="rId18"/>
    <p:sldId id="824" r:id="rId19"/>
    <p:sldId id="883" r:id="rId2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55" autoAdjust="0"/>
    <p:restoredTop sz="93870" autoAdjust="0"/>
  </p:normalViewPr>
  <p:slideViewPr>
    <p:cSldViewPr>
      <p:cViewPr varScale="1">
        <p:scale>
          <a:sx n="54" d="100"/>
          <a:sy n="54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BA50FEC-F8B5-4D37-80D6-9ED326419FBC}"/>
    <pc:docChg chg="custSel delSld modSld sldOrd">
      <pc:chgData name="Siegbert Rudolph" userId="2af4d44886c067cc" providerId="LiveId" clId="{ABA50FEC-F8B5-4D37-80D6-9ED326419FBC}" dt="2021-08-29T15:49:17.354" v="95" actId="1076"/>
      <pc:docMkLst>
        <pc:docMk/>
      </pc:docMkLst>
      <pc:sldChg chg="del">
        <pc:chgData name="Siegbert Rudolph" userId="2af4d44886c067cc" providerId="LiveId" clId="{ABA50FEC-F8B5-4D37-80D6-9ED326419FBC}" dt="2021-08-29T07:02:20.635" v="16" actId="47"/>
        <pc:sldMkLst>
          <pc:docMk/>
          <pc:sldMk cId="1373295691" sldId="636"/>
        </pc:sldMkLst>
      </pc:sldChg>
      <pc:sldChg chg="del">
        <pc:chgData name="Siegbert Rudolph" userId="2af4d44886c067cc" providerId="LiveId" clId="{ABA50FEC-F8B5-4D37-80D6-9ED326419FBC}" dt="2021-08-29T07:01:57.547" v="2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ABA50FEC-F8B5-4D37-80D6-9ED326419FBC}" dt="2021-08-29T15:49:17.338" v="85" actId="1076"/>
        <pc:sldMkLst>
          <pc:docMk/>
          <pc:sldMk cId="1748338212" sldId="812"/>
        </pc:sldMkLst>
        <pc:spChg chg="mod">
          <ac:chgData name="Siegbert Rudolph" userId="2af4d44886c067cc" providerId="LiveId" clId="{ABA50FEC-F8B5-4D37-80D6-9ED326419FBC}" dt="2021-08-29T15:49:17.338" v="85" actId="1076"/>
          <ac:spMkLst>
            <pc:docMk/>
            <pc:sldMk cId="1748338212" sldId="812"/>
            <ac:spMk id="2" creationId="{C4C2E503-4483-415F-939A-3674458E3CFD}"/>
          </ac:spMkLst>
        </pc:spChg>
        <pc:spChg chg="add mod">
          <ac:chgData name="Siegbert Rudolph" userId="2af4d44886c067cc" providerId="LiveId" clId="{ABA50FEC-F8B5-4D37-80D6-9ED326419FBC}" dt="2021-08-29T15:45:57.057" v="28"/>
          <ac:spMkLst>
            <pc:docMk/>
            <pc:sldMk cId="1748338212" sldId="812"/>
            <ac:spMk id="9" creationId="{DD879150-8259-4A64-936D-F59DCB870322}"/>
          </ac:spMkLst>
        </pc:spChg>
      </pc:sldChg>
      <pc:sldChg chg="del">
        <pc:chgData name="Siegbert Rudolph" userId="2af4d44886c067cc" providerId="LiveId" clId="{ABA50FEC-F8B5-4D37-80D6-9ED326419FBC}" dt="2021-08-29T07:02:14.949" v="13" actId="47"/>
        <pc:sldMkLst>
          <pc:docMk/>
          <pc:sldMk cId="86419114" sldId="813"/>
        </pc:sldMkLst>
      </pc:sldChg>
      <pc:sldChg chg="del">
        <pc:chgData name="Siegbert Rudolph" userId="2af4d44886c067cc" providerId="LiveId" clId="{ABA50FEC-F8B5-4D37-80D6-9ED326419FBC}" dt="2021-08-29T07:02:10.607" v="10" actId="47"/>
        <pc:sldMkLst>
          <pc:docMk/>
          <pc:sldMk cId="64599177" sldId="814"/>
        </pc:sldMkLst>
      </pc:sldChg>
      <pc:sldChg chg="addSp modSp mod">
        <pc:chgData name="Siegbert Rudolph" userId="2af4d44886c067cc" providerId="LiveId" clId="{ABA50FEC-F8B5-4D37-80D6-9ED326419FBC}" dt="2021-08-29T15:49:17.338" v="90" actId="1076"/>
        <pc:sldMkLst>
          <pc:docMk/>
          <pc:sldMk cId="1709714721" sldId="824"/>
        </pc:sldMkLst>
        <pc:spChg chg="mod">
          <ac:chgData name="Siegbert Rudolph" userId="2af4d44886c067cc" providerId="LiveId" clId="{ABA50FEC-F8B5-4D37-80D6-9ED326419FBC}" dt="2021-08-29T15:49:17.338" v="90" actId="1076"/>
          <ac:spMkLst>
            <pc:docMk/>
            <pc:sldMk cId="1709714721" sldId="824"/>
            <ac:spMk id="2" creationId="{C88C4416-0B75-4358-BCBC-858EA094532D}"/>
          </ac:spMkLst>
        </pc:spChg>
        <pc:spChg chg="add mod">
          <ac:chgData name="Siegbert Rudolph" userId="2af4d44886c067cc" providerId="LiveId" clId="{ABA50FEC-F8B5-4D37-80D6-9ED326419FBC}" dt="2021-08-29T15:46:00.181" v="29"/>
          <ac:spMkLst>
            <pc:docMk/>
            <pc:sldMk cId="1709714721" sldId="824"/>
            <ac:spMk id="11" creationId="{ECCEFD71-3DB5-4AD9-8036-582259179544}"/>
          </ac:spMkLst>
        </pc:spChg>
      </pc:sldChg>
      <pc:sldChg chg="del">
        <pc:chgData name="Siegbert Rudolph" userId="2af4d44886c067cc" providerId="LiveId" clId="{ABA50FEC-F8B5-4D37-80D6-9ED326419FBC}" dt="2021-08-29T07:02:16.511" v="14" actId="47"/>
        <pc:sldMkLst>
          <pc:docMk/>
          <pc:sldMk cId="1759709479" sldId="825"/>
        </pc:sldMkLst>
      </pc:sldChg>
      <pc:sldChg chg="del">
        <pc:chgData name="Siegbert Rudolph" userId="2af4d44886c067cc" providerId="LiveId" clId="{ABA50FEC-F8B5-4D37-80D6-9ED326419FBC}" dt="2021-08-29T07:02:12.044" v="11" actId="47"/>
        <pc:sldMkLst>
          <pc:docMk/>
          <pc:sldMk cId="3264654665" sldId="846"/>
        </pc:sldMkLst>
      </pc:sldChg>
      <pc:sldChg chg="addSp modSp mod">
        <pc:chgData name="Siegbert Rudolph" userId="2af4d44886c067cc" providerId="LiveId" clId="{ABA50FEC-F8B5-4D37-80D6-9ED326419FBC}" dt="2021-08-29T15:49:17.323" v="75" actId="1076"/>
        <pc:sldMkLst>
          <pc:docMk/>
          <pc:sldMk cId="638858467" sldId="847"/>
        </pc:sldMkLst>
        <pc:spChg chg="mod">
          <ac:chgData name="Siegbert Rudolph" userId="2af4d44886c067cc" providerId="LiveId" clId="{ABA50FEC-F8B5-4D37-80D6-9ED326419FBC}" dt="2021-08-29T15:49:17.323" v="75" actId="1076"/>
          <ac:spMkLst>
            <pc:docMk/>
            <pc:sldMk cId="638858467" sldId="847"/>
            <ac:spMk id="4" creationId="{D80358A0-7857-4AC9-A1BC-D69656974CF7}"/>
          </ac:spMkLst>
        </pc:spChg>
        <pc:spChg chg="add mod">
          <ac:chgData name="Siegbert Rudolph" userId="2af4d44886c067cc" providerId="LiveId" clId="{ABA50FEC-F8B5-4D37-80D6-9ED326419FBC}" dt="2021-08-29T15:45:49.777" v="26"/>
          <ac:spMkLst>
            <pc:docMk/>
            <pc:sldMk cId="638858467" sldId="847"/>
            <ac:spMk id="27" creationId="{C697DFFA-9AA3-4B91-845C-1E7CB3DC40F9}"/>
          </ac:spMkLst>
        </pc:spChg>
      </pc:sldChg>
      <pc:sldChg chg="modSp mod ord">
        <pc:chgData name="Siegbert Rudolph" userId="2af4d44886c067cc" providerId="LiveId" clId="{ABA50FEC-F8B5-4D37-80D6-9ED326419FBC}" dt="2021-08-29T15:49:17.291" v="35" actId="1076"/>
        <pc:sldMkLst>
          <pc:docMk/>
          <pc:sldMk cId="4229880046" sldId="854"/>
        </pc:sldMkLst>
        <pc:spChg chg="mod">
          <ac:chgData name="Siegbert Rudolph" userId="2af4d44886c067cc" providerId="LiveId" clId="{ABA50FEC-F8B5-4D37-80D6-9ED326419FBC}" dt="2021-08-29T15:49:17.291" v="35" actId="1076"/>
          <ac:spMkLst>
            <pc:docMk/>
            <pc:sldMk cId="4229880046" sldId="854"/>
            <ac:spMk id="2" creationId="{71E326AC-C592-46C4-BBC9-A09B6D318FF1}"/>
          </ac:spMkLst>
        </pc:spChg>
      </pc:sldChg>
      <pc:sldChg chg="del">
        <pc:chgData name="Siegbert Rudolph" userId="2af4d44886c067cc" providerId="LiveId" clId="{ABA50FEC-F8B5-4D37-80D6-9ED326419FBC}" dt="2021-08-29T07:01:58.656" v="3" actId="47"/>
        <pc:sldMkLst>
          <pc:docMk/>
          <pc:sldMk cId="2672414956" sldId="855"/>
        </pc:sldMkLst>
      </pc:sldChg>
      <pc:sldChg chg="addSp modSp mod">
        <pc:chgData name="Siegbert Rudolph" userId="2af4d44886c067cc" providerId="LiveId" clId="{ABA50FEC-F8B5-4D37-80D6-9ED326419FBC}" dt="2021-08-29T15:49:17.291" v="40" actId="1076"/>
        <pc:sldMkLst>
          <pc:docMk/>
          <pc:sldMk cId="4091302050" sldId="857"/>
        </pc:sldMkLst>
        <pc:spChg chg="mod">
          <ac:chgData name="Siegbert Rudolph" userId="2af4d44886c067cc" providerId="LiveId" clId="{ABA50FEC-F8B5-4D37-80D6-9ED326419FBC}" dt="2021-08-29T15:49:17.291" v="40" actId="1076"/>
          <ac:spMkLst>
            <pc:docMk/>
            <pc:sldMk cId="4091302050" sldId="857"/>
            <ac:spMk id="2" creationId="{31342C28-37A8-43D8-A4A7-BD4F37DB1FF2}"/>
          </ac:spMkLst>
        </pc:spChg>
        <pc:spChg chg="add mod">
          <ac:chgData name="Siegbert Rudolph" userId="2af4d44886c067cc" providerId="LiveId" clId="{ABA50FEC-F8B5-4D37-80D6-9ED326419FBC}" dt="2021-08-29T15:45:21.189" v="17"/>
          <ac:spMkLst>
            <pc:docMk/>
            <pc:sldMk cId="4091302050" sldId="857"/>
            <ac:spMk id="27" creationId="{AD7ED499-96DF-43CE-9A34-821C760DB725}"/>
          </ac:spMkLst>
        </pc:spChg>
      </pc:sldChg>
      <pc:sldChg chg="addSp modSp mod">
        <pc:chgData name="Siegbert Rudolph" userId="2af4d44886c067cc" providerId="LiveId" clId="{ABA50FEC-F8B5-4D37-80D6-9ED326419FBC}" dt="2021-08-29T15:49:17.323" v="70" actId="1076"/>
        <pc:sldMkLst>
          <pc:docMk/>
          <pc:sldMk cId="3422977648" sldId="864"/>
        </pc:sldMkLst>
        <pc:spChg chg="mod">
          <ac:chgData name="Siegbert Rudolph" userId="2af4d44886c067cc" providerId="LiveId" clId="{ABA50FEC-F8B5-4D37-80D6-9ED326419FBC}" dt="2021-08-29T15:49:17.323" v="70" actId="1076"/>
          <ac:spMkLst>
            <pc:docMk/>
            <pc:sldMk cId="3422977648" sldId="864"/>
            <ac:spMk id="2" creationId="{7E2C801B-B161-43FC-92BD-D1E8F7E394E5}"/>
          </ac:spMkLst>
        </pc:spChg>
        <pc:spChg chg="add mod">
          <ac:chgData name="Siegbert Rudolph" userId="2af4d44886c067cc" providerId="LiveId" clId="{ABA50FEC-F8B5-4D37-80D6-9ED326419FBC}" dt="2021-08-29T15:45:47.715" v="25"/>
          <ac:spMkLst>
            <pc:docMk/>
            <pc:sldMk cId="3422977648" sldId="864"/>
            <ac:spMk id="25" creationId="{7127D5C2-75CB-4009-8D84-8E70DE872836}"/>
          </ac:spMkLst>
        </pc:spChg>
      </pc:sldChg>
      <pc:sldChg chg="addSp modSp mod">
        <pc:chgData name="Siegbert Rudolph" userId="2af4d44886c067cc" providerId="LiveId" clId="{ABA50FEC-F8B5-4D37-80D6-9ED326419FBC}" dt="2021-08-29T15:49:17.338" v="80" actId="1076"/>
        <pc:sldMkLst>
          <pc:docMk/>
          <pc:sldMk cId="3102109004" sldId="865"/>
        </pc:sldMkLst>
        <pc:spChg chg="mod">
          <ac:chgData name="Siegbert Rudolph" userId="2af4d44886c067cc" providerId="LiveId" clId="{ABA50FEC-F8B5-4D37-80D6-9ED326419FBC}" dt="2021-08-29T15:49:17.338" v="80" actId="1076"/>
          <ac:spMkLst>
            <pc:docMk/>
            <pc:sldMk cId="3102109004" sldId="865"/>
            <ac:spMk id="2" creationId="{7D508019-441C-443F-953E-9F87EF8D709E}"/>
          </ac:spMkLst>
        </pc:spChg>
        <pc:spChg chg="add mod">
          <ac:chgData name="Siegbert Rudolph" userId="2af4d44886c067cc" providerId="LiveId" clId="{ABA50FEC-F8B5-4D37-80D6-9ED326419FBC}" dt="2021-08-29T15:45:52.683" v="27"/>
          <ac:spMkLst>
            <pc:docMk/>
            <pc:sldMk cId="3102109004" sldId="865"/>
            <ac:spMk id="32" creationId="{0EEBEF42-D2B8-4AEA-AFED-70EA4F4DB905}"/>
          </ac:spMkLst>
        </pc:spChg>
      </pc:sldChg>
      <pc:sldChg chg="del">
        <pc:chgData name="Siegbert Rudolph" userId="2af4d44886c067cc" providerId="LiveId" clId="{ABA50FEC-F8B5-4D37-80D6-9ED326419FBC}" dt="2021-08-29T07:02:13.512" v="12" actId="47"/>
        <pc:sldMkLst>
          <pc:docMk/>
          <pc:sldMk cId="3908937615" sldId="866"/>
        </pc:sldMkLst>
      </pc:sldChg>
      <pc:sldChg chg="del">
        <pc:chgData name="Siegbert Rudolph" userId="2af4d44886c067cc" providerId="LiveId" clId="{ABA50FEC-F8B5-4D37-80D6-9ED326419FBC}" dt="2021-08-29T07:02:00.468" v="4" actId="47"/>
        <pc:sldMkLst>
          <pc:docMk/>
          <pc:sldMk cId="1070196010" sldId="872"/>
        </pc:sldMkLst>
      </pc:sldChg>
      <pc:sldChg chg="addSp modSp mod">
        <pc:chgData name="Siegbert Rudolph" userId="2af4d44886c067cc" providerId="LiveId" clId="{ABA50FEC-F8B5-4D37-80D6-9ED326419FBC}" dt="2021-08-29T15:49:17.307" v="45" actId="1076"/>
        <pc:sldMkLst>
          <pc:docMk/>
          <pc:sldMk cId="2682211720" sldId="873"/>
        </pc:sldMkLst>
        <pc:spChg chg="mod">
          <ac:chgData name="Siegbert Rudolph" userId="2af4d44886c067cc" providerId="LiveId" clId="{ABA50FEC-F8B5-4D37-80D6-9ED326419FBC}" dt="2021-08-29T15:49:17.307" v="45" actId="1076"/>
          <ac:spMkLst>
            <pc:docMk/>
            <pc:sldMk cId="2682211720" sldId="873"/>
            <ac:spMk id="3" creationId="{204F292B-B38B-412F-9A72-AF8F736584AC}"/>
          </ac:spMkLst>
        </pc:spChg>
        <pc:spChg chg="add mod">
          <ac:chgData name="Siegbert Rudolph" userId="2af4d44886c067cc" providerId="LiveId" clId="{ABA50FEC-F8B5-4D37-80D6-9ED326419FBC}" dt="2021-08-29T15:45:23.547" v="18"/>
          <ac:spMkLst>
            <pc:docMk/>
            <pc:sldMk cId="2682211720" sldId="873"/>
            <ac:spMk id="22" creationId="{1BC7204B-5EE2-4032-9513-CBED367006D4}"/>
          </ac:spMkLst>
        </pc:spChg>
      </pc:sldChg>
      <pc:sldChg chg="del">
        <pc:chgData name="Siegbert Rudolph" userId="2af4d44886c067cc" providerId="LiveId" clId="{ABA50FEC-F8B5-4D37-80D6-9ED326419FBC}" dt="2021-08-29T07:02:02.093" v="5" actId="47"/>
        <pc:sldMkLst>
          <pc:docMk/>
          <pc:sldMk cId="2920799668" sldId="874"/>
        </pc:sldMkLst>
      </pc:sldChg>
      <pc:sldChg chg="addSp delSp modSp mod">
        <pc:chgData name="Siegbert Rudolph" userId="2af4d44886c067cc" providerId="LiveId" clId="{ABA50FEC-F8B5-4D37-80D6-9ED326419FBC}" dt="2021-08-29T15:49:17.307" v="50" actId="1076"/>
        <pc:sldMkLst>
          <pc:docMk/>
          <pc:sldMk cId="3876541998" sldId="875"/>
        </pc:sldMkLst>
        <pc:spChg chg="mod">
          <ac:chgData name="Siegbert Rudolph" userId="2af4d44886c067cc" providerId="LiveId" clId="{ABA50FEC-F8B5-4D37-80D6-9ED326419FBC}" dt="2021-08-29T15:49:17.307" v="50" actId="1076"/>
          <ac:spMkLst>
            <pc:docMk/>
            <pc:sldMk cId="3876541998" sldId="875"/>
            <ac:spMk id="2" creationId="{1961850F-1AA4-4360-A05F-77E2099BDF10}"/>
          </ac:spMkLst>
        </pc:spChg>
        <pc:spChg chg="add mod">
          <ac:chgData name="Siegbert Rudolph" userId="2af4d44886c067cc" providerId="LiveId" clId="{ABA50FEC-F8B5-4D37-80D6-9ED326419FBC}" dt="2021-08-29T15:45:35.092" v="21"/>
          <ac:spMkLst>
            <pc:docMk/>
            <pc:sldMk cId="3876541998" sldId="875"/>
            <ac:spMk id="23" creationId="{58A46D4A-FCA8-4FDE-B74E-B33CA1CA2A97}"/>
          </ac:spMkLst>
        </pc:spChg>
        <pc:picChg chg="add del">
          <ac:chgData name="Siegbert Rudolph" userId="2af4d44886c067cc" providerId="LiveId" clId="{ABA50FEC-F8B5-4D37-80D6-9ED326419FBC}" dt="2021-08-29T15:45:33.170" v="20" actId="478"/>
          <ac:picMkLst>
            <pc:docMk/>
            <pc:sldMk cId="3876541998" sldId="875"/>
            <ac:picMk id="2" creationId="{3090A048-406D-4A00-A75E-3D0AC0CE1D7D}"/>
          </ac:picMkLst>
        </pc:picChg>
      </pc:sldChg>
      <pc:sldChg chg="del">
        <pc:chgData name="Siegbert Rudolph" userId="2af4d44886c067cc" providerId="LiveId" clId="{ABA50FEC-F8B5-4D37-80D6-9ED326419FBC}" dt="2021-08-29T07:02:04.311" v="6" actId="47"/>
        <pc:sldMkLst>
          <pc:docMk/>
          <pc:sldMk cId="4240238834" sldId="876"/>
        </pc:sldMkLst>
      </pc:sldChg>
      <pc:sldChg chg="addSp modSp mod">
        <pc:chgData name="Siegbert Rudolph" userId="2af4d44886c067cc" providerId="LiveId" clId="{ABA50FEC-F8B5-4D37-80D6-9ED326419FBC}" dt="2021-08-29T15:49:17.307" v="55" actId="1076"/>
        <pc:sldMkLst>
          <pc:docMk/>
          <pc:sldMk cId="2402359206" sldId="877"/>
        </pc:sldMkLst>
        <pc:spChg chg="mod">
          <ac:chgData name="Siegbert Rudolph" userId="2af4d44886c067cc" providerId="LiveId" clId="{ABA50FEC-F8B5-4D37-80D6-9ED326419FBC}" dt="2021-08-29T15:49:17.307" v="55" actId="1076"/>
          <ac:spMkLst>
            <pc:docMk/>
            <pc:sldMk cId="2402359206" sldId="877"/>
            <ac:spMk id="3" creationId="{4ACC8B1E-8AE0-46A4-B138-4DF189DBE8A1}"/>
          </ac:spMkLst>
        </pc:spChg>
        <pc:spChg chg="add mod">
          <ac:chgData name="Siegbert Rudolph" userId="2af4d44886c067cc" providerId="LiveId" clId="{ABA50FEC-F8B5-4D37-80D6-9ED326419FBC}" dt="2021-08-29T15:45:39.653" v="22"/>
          <ac:spMkLst>
            <pc:docMk/>
            <pc:sldMk cId="2402359206" sldId="877"/>
            <ac:spMk id="22" creationId="{4C3F5A1B-505A-460D-B91A-20E575B68E04}"/>
          </ac:spMkLst>
        </pc:spChg>
      </pc:sldChg>
      <pc:sldChg chg="del">
        <pc:chgData name="Siegbert Rudolph" userId="2af4d44886c067cc" providerId="LiveId" clId="{ABA50FEC-F8B5-4D37-80D6-9ED326419FBC}" dt="2021-08-29T07:02:05.967" v="7" actId="47"/>
        <pc:sldMkLst>
          <pc:docMk/>
          <pc:sldMk cId="3233554263" sldId="878"/>
        </pc:sldMkLst>
      </pc:sldChg>
      <pc:sldChg chg="del">
        <pc:chgData name="Siegbert Rudolph" userId="2af4d44886c067cc" providerId="LiveId" clId="{ABA50FEC-F8B5-4D37-80D6-9ED326419FBC}" dt="2021-08-29T07:02:07.404" v="8" actId="47"/>
        <pc:sldMkLst>
          <pc:docMk/>
          <pc:sldMk cId="4159600239" sldId="879"/>
        </pc:sldMkLst>
      </pc:sldChg>
      <pc:sldChg chg="addSp modSp mod">
        <pc:chgData name="Siegbert Rudolph" userId="2af4d44886c067cc" providerId="LiveId" clId="{ABA50FEC-F8B5-4D37-80D6-9ED326419FBC}" dt="2021-08-29T15:49:17.307" v="60" actId="1076"/>
        <pc:sldMkLst>
          <pc:docMk/>
          <pc:sldMk cId="4211356529" sldId="880"/>
        </pc:sldMkLst>
        <pc:spChg chg="mod">
          <ac:chgData name="Siegbert Rudolph" userId="2af4d44886c067cc" providerId="LiveId" clId="{ABA50FEC-F8B5-4D37-80D6-9ED326419FBC}" dt="2021-08-29T15:49:17.307" v="60" actId="1076"/>
          <ac:spMkLst>
            <pc:docMk/>
            <pc:sldMk cId="4211356529" sldId="880"/>
            <ac:spMk id="2" creationId="{77D1575F-F3D3-4B3E-A8B1-B9EB25D39914}"/>
          </ac:spMkLst>
        </pc:spChg>
        <pc:spChg chg="add mod">
          <ac:chgData name="Siegbert Rudolph" userId="2af4d44886c067cc" providerId="LiveId" clId="{ABA50FEC-F8B5-4D37-80D6-9ED326419FBC}" dt="2021-08-29T15:45:41.652" v="23"/>
          <ac:spMkLst>
            <pc:docMk/>
            <pc:sldMk cId="4211356529" sldId="880"/>
            <ac:spMk id="22" creationId="{2D7706BC-82D7-4F01-8D31-3E2D2B04CA88}"/>
          </ac:spMkLst>
        </pc:spChg>
      </pc:sldChg>
      <pc:sldChg chg="addSp modSp mod">
        <pc:chgData name="Siegbert Rudolph" userId="2af4d44886c067cc" providerId="LiveId" clId="{ABA50FEC-F8B5-4D37-80D6-9ED326419FBC}" dt="2021-08-29T15:49:17.323" v="65" actId="1076"/>
        <pc:sldMkLst>
          <pc:docMk/>
          <pc:sldMk cId="4117145324" sldId="881"/>
        </pc:sldMkLst>
        <pc:spChg chg="mod">
          <ac:chgData name="Siegbert Rudolph" userId="2af4d44886c067cc" providerId="LiveId" clId="{ABA50FEC-F8B5-4D37-80D6-9ED326419FBC}" dt="2021-08-29T15:49:17.323" v="65" actId="1076"/>
          <ac:spMkLst>
            <pc:docMk/>
            <pc:sldMk cId="4117145324" sldId="881"/>
            <ac:spMk id="2" creationId="{6AD5C6FE-2DBA-4FA3-B41B-318E176D871C}"/>
          </ac:spMkLst>
        </pc:spChg>
        <pc:spChg chg="add mod">
          <ac:chgData name="Siegbert Rudolph" userId="2af4d44886c067cc" providerId="LiveId" clId="{ABA50FEC-F8B5-4D37-80D6-9ED326419FBC}" dt="2021-08-29T15:45:44.794" v="24"/>
          <ac:spMkLst>
            <pc:docMk/>
            <pc:sldMk cId="4117145324" sldId="881"/>
            <ac:spMk id="22" creationId="{13E2D21E-0025-4A29-9D64-D881D2E570E2}"/>
          </ac:spMkLst>
        </pc:spChg>
      </pc:sldChg>
      <pc:sldChg chg="del">
        <pc:chgData name="Siegbert Rudolph" userId="2af4d44886c067cc" providerId="LiveId" clId="{ABA50FEC-F8B5-4D37-80D6-9ED326419FBC}" dt="2021-08-29T07:02:09.044" v="9" actId="47"/>
        <pc:sldMkLst>
          <pc:docMk/>
          <pc:sldMk cId="4209747622" sldId="882"/>
        </pc:sldMkLst>
      </pc:sldChg>
      <pc:sldChg chg="addSp modSp mod">
        <pc:chgData name="Siegbert Rudolph" userId="2af4d44886c067cc" providerId="LiveId" clId="{ABA50FEC-F8B5-4D37-80D6-9ED326419FBC}" dt="2021-08-29T15:49:17.354" v="95" actId="1076"/>
        <pc:sldMkLst>
          <pc:docMk/>
          <pc:sldMk cId="434161718" sldId="883"/>
        </pc:sldMkLst>
        <pc:spChg chg="mod">
          <ac:chgData name="Siegbert Rudolph" userId="2af4d44886c067cc" providerId="LiveId" clId="{ABA50FEC-F8B5-4D37-80D6-9ED326419FBC}" dt="2021-08-29T15:49:17.354" v="95" actId="1076"/>
          <ac:spMkLst>
            <pc:docMk/>
            <pc:sldMk cId="434161718" sldId="883"/>
            <ac:spMk id="2" creationId="{4851B239-00A0-483F-88A5-C6DE16306D85}"/>
          </ac:spMkLst>
        </pc:spChg>
        <pc:spChg chg="add mod">
          <ac:chgData name="Siegbert Rudolph" userId="2af4d44886c067cc" providerId="LiveId" clId="{ABA50FEC-F8B5-4D37-80D6-9ED326419FBC}" dt="2021-08-29T15:46:02.618" v="30"/>
          <ac:spMkLst>
            <pc:docMk/>
            <pc:sldMk cId="434161718" sldId="883"/>
            <ac:spMk id="9" creationId="{43C08C29-EA54-4DC8-9DFD-56B7E9D33A6F}"/>
          </ac:spMkLst>
        </pc:spChg>
      </pc:sldChg>
      <pc:sldChg chg="del">
        <pc:chgData name="Siegbert Rudolph" userId="2af4d44886c067cc" providerId="LiveId" clId="{ABA50FEC-F8B5-4D37-80D6-9ED326419FBC}" dt="2021-08-29T07:02:18.714" v="15" actId="47"/>
        <pc:sldMkLst>
          <pc:docMk/>
          <pc:sldMk cId="286104721" sldId="8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10 ee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E33E1FD-790F-4C42-8705-303225F9FFC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785E769-AD10-4F99-8DFC-845068B59C03}"/>
              </a:ext>
            </a:extLst>
          </p:cNvPr>
          <p:cNvSpPr/>
          <p:nvPr/>
        </p:nvSpPr>
        <p:spPr>
          <a:xfrm>
            <a:off x="8760296" y="644097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1E326AC-C592-46C4-BBC9-A09B6D318FF1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DF2F7842-9B0F-4E53-B52A-0B007F242E39}"/>
              </a:ext>
            </a:extLst>
          </p:cNvPr>
          <p:cNvSpPr/>
          <p:nvPr/>
        </p:nvSpPr>
        <p:spPr>
          <a:xfrm>
            <a:off x="691179" y="1268760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voll: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7D06EBB-DE8C-4E6E-B109-FAC6B9275A4C}"/>
              </a:ext>
            </a:extLst>
          </p:cNvPr>
          <p:cNvSpPr/>
          <p:nvPr/>
        </p:nvSpPr>
        <p:spPr>
          <a:xfrm>
            <a:off x="691179" y="1745038"/>
            <a:ext cx="29530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Sein Wasser ist salzig: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5089B5E-A367-4C54-A579-1C1CAF8A4207}"/>
              </a:ext>
            </a:extLst>
          </p:cNvPr>
          <p:cNvSpPr/>
          <p:nvPr/>
        </p:nvSpPr>
        <p:spPr>
          <a:xfrm>
            <a:off x="691179" y="2221316"/>
            <a:ext cx="35525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Schief, schielend, neidisch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928BB01-40DE-48AF-8884-925A14F69FF2}"/>
              </a:ext>
            </a:extLst>
          </p:cNvPr>
          <p:cNvSpPr/>
          <p:nvPr/>
        </p:nvSpPr>
        <p:spPr>
          <a:xfrm>
            <a:off x="691179" y="2697594"/>
            <a:ext cx="5538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Fällt im Winter statt des Regens herunter: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AB88AC4-2EFF-4AE6-A94E-AB71C89CB2AB}"/>
              </a:ext>
            </a:extLst>
          </p:cNvPr>
          <p:cNvSpPr/>
          <p:nvPr/>
        </p:nvSpPr>
        <p:spPr>
          <a:xfrm>
            <a:off x="691179" y="3173872"/>
            <a:ext cx="4831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Stehendes, größeres Binnengewässer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3289CB2-4A9D-42BD-B5E0-35C40330FC9A}"/>
              </a:ext>
            </a:extLst>
          </p:cNvPr>
          <p:cNvSpPr/>
          <p:nvPr/>
        </p:nvSpPr>
        <p:spPr>
          <a:xfrm>
            <a:off x="691179" y="3650150"/>
            <a:ext cx="60532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Denken, Fühlen und Empfinden des Menschen: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2332D73-F74F-4CD5-ADF6-7DE3BF838D23}"/>
              </a:ext>
            </a:extLst>
          </p:cNvPr>
          <p:cNvSpPr/>
          <p:nvPr/>
        </p:nvSpPr>
        <p:spPr>
          <a:xfrm>
            <a:off x="691002" y="5555265"/>
            <a:ext cx="4546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lig sind die, deren ….. rein sind.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F20F4E2-0D69-41A5-B52D-DA15B2B37373}"/>
              </a:ext>
            </a:extLst>
          </p:cNvPr>
          <p:cNvSpPr/>
          <p:nvPr/>
        </p:nvSpPr>
        <p:spPr>
          <a:xfrm>
            <a:off x="685867" y="4126428"/>
            <a:ext cx="34708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 Waffe zum Werfen: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1F7FC7D-7987-43D1-BE39-E4E7A475CAE8}"/>
              </a:ext>
            </a:extLst>
          </p:cNvPr>
          <p:cNvSpPr/>
          <p:nvPr/>
        </p:nvSpPr>
        <p:spPr>
          <a:xfrm>
            <a:off x="683568" y="4602706"/>
            <a:ext cx="70439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Aufgussgetränk, das aus Blättern oder Blüten gemacht wird:</a:t>
            </a:r>
            <a:endParaRPr lang="de-DE" sz="2200" spc="-1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2C8292EE-E7DA-48FD-9646-D429E90F6AA0}"/>
              </a:ext>
            </a:extLst>
          </p:cNvPr>
          <p:cNvSpPr/>
          <p:nvPr/>
        </p:nvSpPr>
        <p:spPr>
          <a:xfrm>
            <a:off x="278154" y="13087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63FEC95-C571-4F0E-9F2D-6FDB10EAEDEF}"/>
              </a:ext>
            </a:extLst>
          </p:cNvPr>
          <p:cNvSpPr/>
          <p:nvPr/>
        </p:nvSpPr>
        <p:spPr>
          <a:xfrm>
            <a:off x="278154" y="179071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6C2CA6B-8992-43E4-A6BA-3664521B5B32}"/>
              </a:ext>
            </a:extLst>
          </p:cNvPr>
          <p:cNvSpPr/>
          <p:nvPr/>
        </p:nvSpPr>
        <p:spPr>
          <a:xfrm>
            <a:off x="278154" y="227270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EFAD859-B0C4-4A20-B69E-31C4D50B2712}"/>
              </a:ext>
            </a:extLst>
          </p:cNvPr>
          <p:cNvSpPr/>
          <p:nvPr/>
        </p:nvSpPr>
        <p:spPr>
          <a:xfrm>
            <a:off x="278154" y="275468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5332B14-2C1E-4A2B-8962-93CCAC9EC3C3}"/>
              </a:ext>
            </a:extLst>
          </p:cNvPr>
          <p:cNvSpPr/>
          <p:nvPr/>
        </p:nvSpPr>
        <p:spPr>
          <a:xfrm>
            <a:off x="278154" y="32366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C7BC8B2-3B25-4996-BBBE-061E448D2A8E}"/>
              </a:ext>
            </a:extLst>
          </p:cNvPr>
          <p:cNvSpPr/>
          <p:nvPr/>
        </p:nvSpPr>
        <p:spPr>
          <a:xfrm>
            <a:off x="278154" y="37186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FC0AE5A-A938-49C0-BC83-0D1A8CA49212}"/>
              </a:ext>
            </a:extLst>
          </p:cNvPr>
          <p:cNvSpPr/>
          <p:nvPr/>
        </p:nvSpPr>
        <p:spPr>
          <a:xfrm>
            <a:off x="278154" y="42006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5E0CE07-56D0-4B97-A45D-6EDB5D25B578}"/>
              </a:ext>
            </a:extLst>
          </p:cNvPr>
          <p:cNvSpPr/>
          <p:nvPr/>
        </p:nvSpPr>
        <p:spPr>
          <a:xfrm>
            <a:off x="278154" y="468264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AD600451-91DE-4376-9C30-08378FD2A9B3}"/>
              </a:ext>
            </a:extLst>
          </p:cNvPr>
          <p:cNvSpPr/>
          <p:nvPr/>
        </p:nvSpPr>
        <p:spPr>
          <a:xfrm>
            <a:off x="278154" y="55983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8B8914-5EB4-435F-87ED-61282DC9A43A}"/>
              </a:ext>
            </a:extLst>
          </p:cNvPr>
          <p:cNvSpPr/>
          <p:nvPr/>
        </p:nvSpPr>
        <p:spPr>
          <a:xfrm>
            <a:off x="683568" y="5078984"/>
            <a:ext cx="40414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Dunkler, glatter Straßenbelag: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FF04CC34-FFA4-43C9-A9D6-9C9D186FFEB1}"/>
              </a:ext>
            </a:extLst>
          </p:cNvPr>
          <p:cNvSpPr/>
          <p:nvPr/>
        </p:nvSpPr>
        <p:spPr>
          <a:xfrm>
            <a:off x="278154" y="51402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58" name="Grafik 57">
            <a:extLst>
              <a:ext uri="{FF2B5EF4-FFF2-40B4-BE49-F238E27FC236}">
                <a16:creationId xmlns:a16="http://schemas.microsoft.com/office/drawing/2014/main" id="{1AFF3DF5-49E7-4215-8F91-41F47E641D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911" t="1113" r="10911" b="7721"/>
          <a:stretch/>
        </p:blipFill>
        <p:spPr>
          <a:xfrm>
            <a:off x="7392144" y="1257809"/>
            <a:ext cx="2639797" cy="4921712"/>
          </a:xfrm>
          <a:prstGeom prst="rect">
            <a:avLst/>
          </a:prstGeom>
        </p:spPr>
      </p:pic>
      <p:sp>
        <p:nvSpPr>
          <p:cNvPr id="28" name="Foliennummernplatzhalter 2">
            <a:extLst>
              <a:ext uri="{FF2B5EF4-FFF2-40B4-BE49-F238E27FC236}">
                <a16:creationId xmlns:a16="http://schemas.microsoft.com/office/drawing/2014/main" id="{1AACF210-A077-496C-B09A-E0F3986AA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D2718C23-3403-4D8D-A7CB-1926AB0D5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10 ee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046263A-1905-45A0-854C-B4E4304B983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EEBEF42-D2B8-4AEA-AFED-70EA4F4DB90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508019-441C-443F-953E-9F87EF8D709E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310210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BF512C8-1D2E-4499-86E2-F31C4B71B83C}"/>
              </a:ext>
            </a:extLst>
          </p:cNvPr>
          <p:cNvSpPr/>
          <p:nvPr/>
        </p:nvSpPr>
        <p:spPr>
          <a:xfrm>
            <a:off x="177989" y="1266877"/>
            <a:ext cx="11753901" cy="4231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wird auch die See genannt, aber es gibt auch den Se, ein Binnengewässer.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Schneflocken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fallen, liegt Schnee, dann kann man einen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Schnemann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bauen.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Tee kocht im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Tekessel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er schmeckt manchen Menschen besser als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Kaffe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Früher hatten die Soldaten in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Heren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als Waffen lange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Spere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Auch Bären mögen frische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lieber als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Kle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oder Gemüse von den Beten.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In der langen Alle marschierte die große Arme. 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526A19AA-82CE-424B-B52D-014170F42D7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6671CCA0-484D-40C1-80B0-D2CB759C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10 ee – Du bist der Lehrer, korrigiere die Fehler! 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ame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E631EA2-A163-4390-9F41-264CB1AE257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879150-8259-4A64-936D-F59DCB87032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C2E503-4483-415F-939A-3674458E3CFD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AD612EA8-DEC4-437F-A49A-EC4E50320BB0}"/>
              </a:ext>
            </a:extLst>
          </p:cNvPr>
          <p:cNvSpPr txBox="1"/>
          <p:nvPr/>
        </p:nvSpPr>
        <p:spPr>
          <a:xfrm>
            <a:off x="3977231" y="2276872"/>
            <a:ext cx="1076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DD410B9-3ADB-4B84-AE04-04E8C169647B}"/>
              </a:ext>
            </a:extLst>
          </p:cNvPr>
          <p:cNvSpPr txBox="1"/>
          <p:nvPr/>
        </p:nvSpPr>
        <p:spPr>
          <a:xfrm>
            <a:off x="5206489" y="2276872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3035D2C-AC72-402C-8225-59C75CB68948}"/>
              </a:ext>
            </a:extLst>
          </p:cNvPr>
          <p:cNvSpPr txBox="1"/>
          <p:nvPr/>
        </p:nvSpPr>
        <p:spPr>
          <a:xfrm>
            <a:off x="7217590" y="2276872"/>
            <a:ext cx="1147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F7F4DD7-40F5-40B7-99DA-E218488D3B9C}"/>
              </a:ext>
            </a:extLst>
          </p:cNvPr>
          <p:cNvSpPr txBox="1"/>
          <p:nvPr/>
        </p:nvSpPr>
        <p:spPr>
          <a:xfrm>
            <a:off x="8505911" y="2276872"/>
            <a:ext cx="12624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Armee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847CC59-9BFF-44E5-83B6-F6B92CBC7A82}"/>
              </a:ext>
            </a:extLst>
          </p:cNvPr>
          <p:cNvSpPr txBox="1"/>
          <p:nvPr/>
        </p:nvSpPr>
        <p:spPr>
          <a:xfrm>
            <a:off x="911424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Früher gingen viele  __________  in die  __________.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687A7B0D-6033-4BAF-9A7E-1C3070F5E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10 ee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A994515-AD14-4BE9-92E7-54AFF10A3FC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CCEFD71-3DB5-4AD9-8036-58225917954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88C4416-0B75-4358-BCBC-858EA094532D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367808" y="2276872"/>
            <a:ext cx="1076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59696" y="2276872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104112" y="2276872"/>
            <a:ext cx="1152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023992" y="2276872"/>
            <a:ext cx="107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559496" y="2831070"/>
            <a:ext cx="8784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will nicht _______  ans  _______.</a:t>
            </a: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27B77929-FBA6-4C78-955B-029DF156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10 ee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3FFD7C8-D843-4A75-812B-D926C726B50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3C08C29-EA54-4DC8-9DFD-56B7E9D33A6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51B239-00A0-483F-88A5-C6DE16306D85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43416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04006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Zuerst meldeten sich ein paar süße Früchte.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sind zwar klein, aber sehr viele an einem Strauch.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92303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1933649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492896"/>
            <a:ext cx="10147540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„Ach“, fragte da etwas, in dem gesundes Gemüse wuchs,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„mein Name ist eigentlich auch zu kurz. Wenn die Menschen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meinen Namen hören, fangen sie womöglich zu beten an.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Deswegen möchte ich mich wenigsten schriftlich absondern.“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261411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22224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942" y="4327490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9943CBE-DBA8-4938-8C44-561749EBC986}"/>
              </a:ext>
            </a:extLst>
          </p:cNvPr>
          <p:cNvSpPr/>
          <p:nvPr/>
        </p:nvSpPr>
        <p:spPr>
          <a:xfrm>
            <a:off x="522916" y="4825441"/>
            <a:ext cx="8665775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kann zaubern und Menschen in Verzückung versetzen.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Dafür ist mein Name viel zu einfach!“, sagte ein zartes Wesen.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82BBD4D2-338E-46E4-B4D5-9CA352BBFE4A}"/>
              </a:ext>
            </a:extLst>
          </p:cNvPr>
          <p:cNvSpPr/>
          <p:nvPr/>
        </p:nvSpPr>
        <p:spPr>
          <a:xfrm>
            <a:off x="252660" y="4934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D612A1C2-9065-447E-8A3A-CC8BDB3B4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662051"/>
            <a:ext cx="469808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 mit ___!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89DDCADA-A5AD-4070-86E5-E74A55392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8784" y="5880970"/>
            <a:ext cx="36856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_______, die _________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A2A110D-0B4E-4E2A-9D65-0259DA1B6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491" y="817224"/>
            <a:ext cx="3638095" cy="125714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E4813D9-62E3-470B-9A1A-158B9F295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1091" y="2287819"/>
            <a:ext cx="2590800" cy="176212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4C5BFD2D-9C7A-4AE8-B84B-EEC0E6C67A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"/>
          <a:stretch/>
        </p:blipFill>
        <p:spPr>
          <a:xfrm>
            <a:off x="10912237" y="5224845"/>
            <a:ext cx="1123387" cy="105205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1B3155-4713-4522-B55E-7F5261E46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01" y="5733256"/>
            <a:ext cx="949058" cy="88782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C85BEB9-5C0D-455B-887D-93E9D809D87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>
          <a:xfrm>
            <a:off x="9938836" y="4620629"/>
            <a:ext cx="1476189" cy="1762125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8EFF7922-9659-4306-BE18-849729FBF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0DF73CA-3530-48CC-8857-FA4896FDE95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D7ED499-96DF-43CE-9A34-821C760DB72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1342C28-37A8-43D8-A4A7-BD4F37DB1FF2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4091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6856236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großes Schiff mit vielen Rudern und einem Segel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schwamm auf dem Wasser. Es erhob die Stimme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forderte ein extra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„Dadurch wirkt mein Name gewichtiger, meinte es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627457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2638073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40968"/>
            <a:ext cx="8017259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Dann meldete sich etwas, das aus vielen einzelnen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Soldaten bestand. “Wir sind so viele, ein so kurzer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 passt gar nicht zu uns.“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66762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599" y="4503176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DD0B827-9031-4AA3-BDDF-2D995C7F77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28" t="16808" r="12914" b="13108"/>
          <a:stretch/>
        </p:blipFill>
        <p:spPr>
          <a:xfrm>
            <a:off x="8574230" y="985285"/>
            <a:ext cx="3080355" cy="1995355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3B8CA85E-809D-47E8-8A3D-3B8DB8E92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132" y="3181333"/>
            <a:ext cx="2637022" cy="1663259"/>
          </a:xfrm>
          <a:prstGeom prst="rect">
            <a:avLst/>
          </a:prstGeom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013176"/>
            <a:ext cx="842794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Einem Getränk, das von weit herkam, aus dem fernen Osten und Indien, war sein Name zu einfach und nicht exotisch genug.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1343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42019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056" y="5862005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CC8B7D1-CF88-47A0-9842-4D3BF0448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6502" y="4938929"/>
            <a:ext cx="1822045" cy="1213600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95AF0441-4C5A-4600-8AAD-8A59D4DE5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FFBD75B-0E71-4A28-8363-46B6728E016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BC7204B-5EE2-4032-9513-CBED367006D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04F292B-B38B-412F-9A72-AF8F736584AC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68221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647805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 kleine, grüne Pflanze mit drei,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manchmal sogar mit vier Blättern war recht eitel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wollte, dass ihr Name schöner aussähe.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411433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2422049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996952"/>
            <a:ext cx="8423161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brauche auch ein Extra-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!“, rauschte es ganz laut. „Ich habe soviel Wasser, dass ich zwei Drittel der Erdoberfläche bedecke.“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11816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92947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2545" y="4021659"/>
            <a:ext cx="20152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579799"/>
            <a:ext cx="8868032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Sofort rauschte es noch einmal, allerdings deutlich leiser. „Wie  sollen sich die Schüler einmal merken, dass Meer mit zwei, ich aber, mit auch sehr vielem Wasser, nur mit einem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geschrieben werde.“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472514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827745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168" y="5847731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597203F-CAAA-4416-B038-206E4678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602" y="1124744"/>
            <a:ext cx="2512319" cy="167183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4C7E9CC-9655-4446-88DB-EF931BCDC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0223" y="2738489"/>
            <a:ext cx="2191807" cy="20199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CA8EF5-6A39-435F-AA52-97B026213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2712" y="4744854"/>
            <a:ext cx="2399179" cy="1610408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806984A9-C9B5-4716-B063-0CF1DDFB4B31}"/>
              </a:ext>
            </a:extLst>
          </p:cNvPr>
          <p:cNvSpPr/>
          <p:nvPr/>
        </p:nvSpPr>
        <p:spPr>
          <a:xfrm>
            <a:off x="10268424" y="3847503"/>
            <a:ext cx="6799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75AA3BCB-8F2F-4A91-9B75-327E7AC1E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DF4A88A-AC75-46F8-B325-8D5DD906CE7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8A46D4A-FCA8-4FDE-B74E-B33CA1CA2A9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961850F-1AA4-4360-A05F-77E2099BDF10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87654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827983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„Wenn wir vom Himmel fallen, sind wir ganz viele,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deswegen sollten wir auch einen längeren Namen haben.“,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meinten ein paar kleine, kalte, weiße Flocken.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339425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2350041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862972"/>
            <a:ext cx="11078059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„Wenn die Schüler mich schreiben, dann wäre es gut, wenn ich auch noch ein weiteres e hätte“, meinte ein schlankes, langes und gefährliches Wurfgerät. „Die Schüler denken nämlich an das Heer, das ja auch zwei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hat, denn im Heer hatten die Soldaten mich dabei.“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05619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43827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869160"/>
            <a:ext cx="8868032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bin eine klebrige, zähflüssige schwarze Masse. Ein Name, den man schön lang ziehen kenn, würde gut zu mir passen.“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01450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755737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168" y="5775723"/>
            <a:ext cx="18694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2E4BDB0-63F7-42C2-9EC9-09F8A9906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591" y="1124119"/>
            <a:ext cx="2753790" cy="168816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5FF4F87-EA52-4E96-983B-78C005C5B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69923">
            <a:off x="9719008" y="2853919"/>
            <a:ext cx="2548291" cy="188266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8E7E185-31A8-4BE0-A17A-C010AA7E3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890" y="4869160"/>
            <a:ext cx="2184325" cy="1398354"/>
          </a:xfrm>
          <a:prstGeom prst="rect">
            <a:avLst/>
          </a:prstGeom>
        </p:spPr>
      </p:pic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1528" y="4355444"/>
            <a:ext cx="2016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_________</a:t>
            </a: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5E4A10E3-B5C4-4583-A17E-BC9083B30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71BD34C-0453-4791-8DB0-AC214ADC04D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C3F5A1B-505A-460D-B91A-20E575B68E0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ACC8B1E-8AE0-46A4-B138-4DF189DBE8A1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40235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46871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dem See schnappte sich auch die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Seele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noch ein e.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 meinte, sie hätte so viel Ähnlichkeit mit einem See: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 ruhig, mal stürmisch mal aufgepeitscht.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314221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4508" y="2046976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068960"/>
            <a:ext cx="11078059" cy="428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Seele fühlte sich sofort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selig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Für dieses Adjektiv gab es keine Zusatz-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26218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626304"/>
            <a:ext cx="5470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nur einem  ___!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4293096"/>
            <a:ext cx="8868032" cy="11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Laut donnernd meldete sich nun ein Gebilde aus vielen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Menschen und Kriegsgeräten. Es wollte nicht mit der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Mehrzahl von Arm verwechselt werden. 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443844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5513649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8088" y="5559699"/>
            <a:ext cx="19880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2715" y="3616466"/>
            <a:ext cx="151195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CD30D87C-1013-4B4C-9140-F530D6BD4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600" y="1169731"/>
            <a:ext cx="2730500" cy="177165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4F4761B6-0617-44EF-B10F-E7762C7C4C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428" y="2987277"/>
            <a:ext cx="1512888" cy="1001489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0AACF654-ABA2-4D44-8D79-8E4C321F4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046" y="4171561"/>
            <a:ext cx="3029845" cy="2016224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DE2B6A17-7FBC-42B6-99FC-019A77F9A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9B517F2-B101-4B8B-AF37-52E8D3759B0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D7706BC-82D7-4F01-8D31-3E2D2B04CA8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7D1575F-F3D3-4B3E-A8B1-B9EB25D39914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421135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9020418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piepste plötzlich aus einem kleinen Topf: „Also, mein Inhalt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hält so lang und ich lasse mich so schön lang auf das Brot streichen.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Deshalb täte mir ein zusätzliches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ganz gut stehen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der Klang meines Namens würde dann viel besser zu mir passen“.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710081"/>
            <a:ext cx="438068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1123" y="2641496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3189848"/>
            <a:ext cx="11078059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wenn das Gelee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bekommen hat, will ich auch eines“,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meinte ein schwarzes Getränk. „Denn ich bin meist dabei, wenn es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aufs Brot gestrichen wird. Und meine Konkurrenz, der Tee, hat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 auch eines bekommen.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33569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703177"/>
            <a:ext cx="5470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nur einem  ___!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F7CD29A-5101-45F8-902B-3EDDE9AD58BD}"/>
              </a:ext>
            </a:extLst>
          </p:cNvPr>
          <p:cNvSpPr/>
          <p:nvPr/>
        </p:nvSpPr>
        <p:spPr>
          <a:xfrm>
            <a:off x="552191" y="5259902"/>
            <a:ext cx="8868032" cy="79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Begriff, der immer wieder für Veränderungen und Unruhe sorgt,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wollte auch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haben.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2368E16C-275E-4DA2-936B-CCA69B910C9C}"/>
              </a:ext>
            </a:extLst>
          </p:cNvPr>
          <p:cNvSpPr/>
          <p:nvPr/>
        </p:nvSpPr>
        <p:spPr>
          <a:xfrm>
            <a:off x="247881" y="5405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D8AB148E-A5BF-43E2-8235-6585ABBA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90" y="6022449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54" name="Textfeld 36">
            <a:extLst>
              <a:ext uri="{FF2B5EF4-FFF2-40B4-BE49-F238E27FC236}">
                <a16:creationId xmlns:a16="http://schemas.microsoft.com/office/drawing/2014/main" id="{B5E001D5-3BA7-4573-BE32-9174D40C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9374" y="5589935"/>
            <a:ext cx="19880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965" y="4487617"/>
            <a:ext cx="20168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_________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2628A141-F8E0-41E2-83A3-9D35D0CA9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0223" y="1076432"/>
            <a:ext cx="2609850" cy="1752600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96FE4967-23CA-4E41-8CC4-876AD7185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41" y="3140968"/>
            <a:ext cx="2647950" cy="1724025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D89FA175-8F1D-467C-A2D2-5B518F81F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6956" y="4708129"/>
            <a:ext cx="945217" cy="1550836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41049FF4-829B-4B0C-A6A5-FF73125AC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E82766C-3BE9-4B1C-9B9F-E540B899C9C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3E2D21E-0025-4A29-9D64-D881D2E570E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D5C6FE-2DBA-4FA3-B41B-318E176D871C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411714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4A1AE10A-4AA3-4EFB-A588-ABA594AA4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1" y="3326215"/>
            <a:ext cx="9504337" cy="2384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Setze die richtigen Wörter mit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latin typeface="Trebuchet MS" pitchFamily="34" charset="0"/>
              </a:rPr>
              <a:t> ein!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Schreib die Wörter in die Lücken!</a:t>
            </a:r>
            <a:endParaRPr lang="de-DE" altLang="de-DE" sz="22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4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Paul schaute seine Schwester __________ an.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Putzfrau ________ den Papierkorb.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Bäume an dieser _________ waren sehr hoch.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915A601-4D74-48FA-BCE7-A284E6B68B8B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Nichts drin, kein Inhalt: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4F631166-0964-4481-A4BE-A1C5F634711F}"/>
              </a:ext>
            </a:extLst>
          </p:cNvPr>
          <p:cNvSpPr/>
          <p:nvPr/>
        </p:nvSpPr>
        <p:spPr>
          <a:xfrm>
            <a:off x="304459" y="2234852"/>
            <a:ext cx="5424747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schief, schielend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1D87761C-B306-486E-8907-F035CABD1A00}"/>
              </a:ext>
            </a:extLst>
          </p:cNvPr>
          <p:cNvSpPr/>
          <p:nvPr/>
        </p:nvSpPr>
        <p:spPr>
          <a:xfrm>
            <a:off x="307463" y="2701573"/>
            <a:ext cx="4777270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Straße mit Bäumen links und rechts:</a:t>
            </a:r>
            <a:endParaRPr lang="de-DE" sz="2200" dirty="0"/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C423F2E3-FC46-481F-B869-7B19F9A95E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5592802" y="1713660"/>
            <a:ext cx="2351765" cy="1633186"/>
          </a:xfrm>
          <a:prstGeom prst="rect">
            <a:avLst/>
          </a:prstGeom>
        </p:spPr>
      </p:pic>
      <p:sp>
        <p:nvSpPr>
          <p:cNvPr id="43" name="Rechteck 42">
            <a:extLst>
              <a:ext uri="{FF2B5EF4-FFF2-40B4-BE49-F238E27FC236}">
                <a16:creationId xmlns:a16="http://schemas.microsoft.com/office/drawing/2014/main" id="{21B09F27-A398-493B-BF02-1EF85ACF6E5C}"/>
              </a:ext>
            </a:extLst>
          </p:cNvPr>
          <p:cNvSpPr/>
          <p:nvPr/>
        </p:nvSpPr>
        <p:spPr>
          <a:xfrm>
            <a:off x="571362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43768A47-E70A-4F10-B780-048D3B53FFC5}"/>
              </a:ext>
            </a:extLst>
          </p:cNvPr>
          <p:cNvSpPr/>
          <p:nvPr/>
        </p:nvSpPr>
        <p:spPr>
          <a:xfrm>
            <a:off x="5640784" y="2244086"/>
            <a:ext cx="215250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9606E47-E0A4-4B04-B8E8-B46544F10DC9}"/>
              </a:ext>
            </a:extLst>
          </p:cNvPr>
          <p:cNvSpPr/>
          <p:nvPr/>
        </p:nvSpPr>
        <p:spPr>
          <a:xfrm>
            <a:off x="5663266" y="2764733"/>
            <a:ext cx="21300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1D96D59D-E8B0-4BEE-9A93-CA938E64D562}"/>
              </a:ext>
            </a:extLst>
          </p:cNvPr>
          <p:cNvSpPr txBox="1"/>
          <p:nvPr/>
        </p:nvSpPr>
        <p:spPr>
          <a:xfrm>
            <a:off x="288937" y="962223"/>
            <a:ext cx="9504337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Welche Wörter mit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ee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2200" kern="0" dirty="0">
                <a:latin typeface="Trebuchet MS" pitchFamily="34" charset="0"/>
              </a:rPr>
              <a:t>sind gemeint?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Schreib die Wörter auf die Zeilen!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B128F79-2C8D-4843-88E3-AB1AADEAE524}"/>
              </a:ext>
            </a:extLst>
          </p:cNvPr>
          <p:cNvSpPr/>
          <p:nvPr/>
        </p:nvSpPr>
        <p:spPr>
          <a:xfrm>
            <a:off x="7996467" y="4265315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2E25939-C22D-4393-BE24-5CCA272E9C3F}"/>
              </a:ext>
            </a:extLst>
          </p:cNvPr>
          <p:cNvSpPr/>
          <p:nvPr/>
        </p:nvSpPr>
        <p:spPr>
          <a:xfrm>
            <a:off x="8967408" y="4265315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067A2963-0DE8-4105-8F20-82C07B85AA9A}"/>
              </a:ext>
            </a:extLst>
          </p:cNvPr>
          <p:cNvSpPr/>
          <p:nvPr/>
        </p:nvSpPr>
        <p:spPr>
          <a:xfrm>
            <a:off x="10056323" y="4265315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404C761E-0258-40C3-97D2-C2AB7EF635AE}"/>
              </a:ext>
            </a:extLst>
          </p:cNvPr>
          <p:cNvSpPr/>
          <p:nvPr/>
        </p:nvSpPr>
        <p:spPr>
          <a:xfrm>
            <a:off x="7996467" y="4738621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F887515D-A555-4DBE-9B89-714FF0A91682}"/>
              </a:ext>
            </a:extLst>
          </p:cNvPr>
          <p:cNvSpPr/>
          <p:nvPr/>
        </p:nvSpPr>
        <p:spPr>
          <a:xfrm>
            <a:off x="8967408" y="4738621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4B67069B-E1EE-4ED6-BE41-9E49A1B62153}"/>
              </a:ext>
            </a:extLst>
          </p:cNvPr>
          <p:cNvSpPr/>
          <p:nvPr/>
        </p:nvSpPr>
        <p:spPr>
          <a:xfrm>
            <a:off x="10056323" y="4738621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35ABEC3-9D16-4002-9A08-6B199170A979}"/>
              </a:ext>
            </a:extLst>
          </p:cNvPr>
          <p:cNvSpPr/>
          <p:nvPr/>
        </p:nvSpPr>
        <p:spPr>
          <a:xfrm>
            <a:off x="7996467" y="5233357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leerte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430D6E0-952A-49B0-A49D-A41B87B280E6}"/>
              </a:ext>
            </a:extLst>
          </p:cNvPr>
          <p:cNvSpPr/>
          <p:nvPr/>
        </p:nvSpPr>
        <p:spPr>
          <a:xfrm>
            <a:off x="8967408" y="5233357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Allee</a:t>
            </a:r>
            <a:endParaRPr lang="de-DE" sz="2200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623A2D46-7859-4F35-A553-DEC77509D050}"/>
              </a:ext>
            </a:extLst>
          </p:cNvPr>
          <p:cNvSpPr/>
          <p:nvPr/>
        </p:nvSpPr>
        <p:spPr>
          <a:xfrm>
            <a:off x="10056323" y="5233357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scheel</a:t>
            </a:r>
            <a:endParaRPr lang="de-DE" sz="2200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DA581AD0-E290-4770-B85E-5A96681C3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10 ee – Wörter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844105C-6BAA-4625-A347-E1887580D2D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127D5C2-75CB-4009-8D84-8E70DE87283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E2C801B-B161-43FC-92BD-D1E8F7E394E5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34229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190F401-2AC5-426F-ADDE-85F4E9367B9D}"/>
              </a:ext>
            </a:extLst>
          </p:cNvPr>
          <p:cNvSpPr/>
          <p:nvPr/>
        </p:nvSpPr>
        <p:spPr>
          <a:xfrm>
            <a:off x="691179" y="1226539"/>
            <a:ext cx="39982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Viele Soldaten bilden eine …..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5C35D1B-352F-4A06-A707-97E727AFA3BC}"/>
              </a:ext>
            </a:extLst>
          </p:cNvPr>
          <p:cNvSpPr/>
          <p:nvPr/>
        </p:nvSpPr>
        <p:spPr>
          <a:xfrm>
            <a:off x="691179" y="1702817"/>
            <a:ext cx="56669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Meist süße Frucht an niedrigen Gewächsen: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34CE1E4-A5AD-4F47-93AB-DF6C2170838A}"/>
              </a:ext>
            </a:extLst>
          </p:cNvPr>
          <p:cNvSpPr/>
          <p:nvPr/>
        </p:nvSpPr>
        <p:spPr>
          <a:xfrm>
            <a:off x="691179" y="2179095"/>
            <a:ext cx="5549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Fläche zum Anbau von Gemüse im Garten: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28E2C61E-3453-4DBB-8E50-900F96D77A85}"/>
              </a:ext>
            </a:extLst>
          </p:cNvPr>
          <p:cNvSpPr/>
          <p:nvPr/>
        </p:nvSpPr>
        <p:spPr>
          <a:xfrm>
            <a:off x="691179" y="2655373"/>
            <a:ext cx="55867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in Märchen vor, mal gut, mal böse: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5700FBC5-5638-457D-91AE-F0B0FA705A2C}"/>
              </a:ext>
            </a:extLst>
          </p:cNvPr>
          <p:cNvSpPr/>
          <p:nvPr/>
        </p:nvSpPr>
        <p:spPr>
          <a:xfrm>
            <a:off x="691179" y="3131651"/>
            <a:ext cx="3919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Segelschiff mit Rudersklaven: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7CCB2A8-B190-44CF-983E-7210F25B760E}"/>
              </a:ext>
            </a:extLst>
          </p:cNvPr>
          <p:cNvSpPr/>
          <p:nvPr/>
        </p:nvSpPr>
        <p:spPr>
          <a:xfrm>
            <a:off x="691179" y="3607929"/>
            <a:ext cx="69268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Gallertartig verfestigter Fruchtsaft zum Streichen auf Brot:</a:t>
            </a:r>
            <a:endParaRPr lang="de-DE" sz="2200" spc="-1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85714858-11BA-4B0C-8513-3FC018F5F852}"/>
              </a:ext>
            </a:extLst>
          </p:cNvPr>
          <p:cNvSpPr/>
          <p:nvPr/>
        </p:nvSpPr>
        <p:spPr>
          <a:xfrm>
            <a:off x="691002" y="5513044"/>
            <a:ext cx="71529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Pflanze mit 3 Blättern, die mit 4 als Glücksbringer gilt: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EB0C906-A7F9-4565-8FC5-B5FE170F5BC6}"/>
              </a:ext>
            </a:extLst>
          </p:cNvPr>
          <p:cNvSpPr/>
          <p:nvPr/>
        </p:nvSpPr>
        <p:spPr>
          <a:xfrm>
            <a:off x="685867" y="4084207"/>
            <a:ext cx="41184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Mehrere Armeen bilden ein …..</a:t>
            </a:r>
            <a:endParaRPr lang="de-DE" sz="220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82D425A5-05B3-48AE-A520-79ED49AF36D8}"/>
              </a:ext>
            </a:extLst>
          </p:cNvPr>
          <p:cNvSpPr/>
          <p:nvPr/>
        </p:nvSpPr>
        <p:spPr>
          <a:xfrm>
            <a:off x="683568" y="4560485"/>
            <a:ext cx="17924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Guter Einfall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16587BE-99D6-48E6-977D-B05815192A21}"/>
              </a:ext>
            </a:extLst>
          </p:cNvPr>
          <p:cNvSpPr/>
          <p:nvPr/>
        </p:nvSpPr>
        <p:spPr>
          <a:xfrm>
            <a:off x="323528" y="126650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1736A31-A849-4A52-9E83-84A2612B1D97}"/>
              </a:ext>
            </a:extLst>
          </p:cNvPr>
          <p:cNvSpPr/>
          <p:nvPr/>
        </p:nvSpPr>
        <p:spPr>
          <a:xfrm>
            <a:off x="323528" y="17484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460C347-803D-4D3C-8588-8D191AF06C93}"/>
              </a:ext>
            </a:extLst>
          </p:cNvPr>
          <p:cNvSpPr/>
          <p:nvPr/>
        </p:nvSpPr>
        <p:spPr>
          <a:xfrm>
            <a:off x="323528" y="22304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CC7A047-E21F-4A35-BF3D-DE03441EA520}"/>
              </a:ext>
            </a:extLst>
          </p:cNvPr>
          <p:cNvSpPr/>
          <p:nvPr/>
        </p:nvSpPr>
        <p:spPr>
          <a:xfrm>
            <a:off x="323528" y="271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0635AD16-75FA-4097-BD74-35AE32223A8C}"/>
              </a:ext>
            </a:extLst>
          </p:cNvPr>
          <p:cNvSpPr/>
          <p:nvPr/>
        </p:nvSpPr>
        <p:spPr>
          <a:xfrm>
            <a:off x="323528" y="319445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26F2376-6857-4136-BE38-009F286DC4A2}"/>
              </a:ext>
            </a:extLst>
          </p:cNvPr>
          <p:cNvSpPr/>
          <p:nvPr/>
        </p:nvSpPr>
        <p:spPr>
          <a:xfrm>
            <a:off x="323528" y="367644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26CDF818-4D62-4293-9CA1-7009FEF25DA7}"/>
              </a:ext>
            </a:extLst>
          </p:cNvPr>
          <p:cNvSpPr/>
          <p:nvPr/>
        </p:nvSpPr>
        <p:spPr>
          <a:xfrm>
            <a:off x="323528" y="4158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C1BA26D7-8DF8-46D7-A674-7A86FE3C842B}"/>
              </a:ext>
            </a:extLst>
          </p:cNvPr>
          <p:cNvSpPr/>
          <p:nvPr/>
        </p:nvSpPr>
        <p:spPr>
          <a:xfrm>
            <a:off x="323528" y="4640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AA938C3F-8A73-4F7B-AEA8-A523A610E593}"/>
              </a:ext>
            </a:extLst>
          </p:cNvPr>
          <p:cNvSpPr/>
          <p:nvPr/>
        </p:nvSpPr>
        <p:spPr>
          <a:xfrm>
            <a:off x="323528" y="5556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A4D423D-6DDB-4BFE-BF67-F3B7D29A0389}"/>
              </a:ext>
            </a:extLst>
          </p:cNvPr>
          <p:cNvSpPr/>
          <p:nvPr/>
        </p:nvSpPr>
        <p:spPr>
          <a:xfrm>
            <a:off x="683568" y="5036763"/>
            <a:ext cx="68932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Schwarzes Getränk, das viele zum Frühstück trinken: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52067149-74DE-4042-AB77-3559A898990E}"/>
              </a:ext>
            </a:extLst>
          </p:cNvPr>
          <p:cNvSpPr/>
          <p:nvPr/>
        </p:nvSpPr>
        <p:spPr>
          <a:xfrm>
            <a:off x="323528" y="50980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72A801-6DFF-42C7-AB49-7B8D26ED3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83" b="8834"/>
          <a:stretch/>
        </p:blipFill>
        <p:spPr>
          <a:xfrm>
            <a:off x="7896201" y="1197732"/>
            <a:ext cx="2376263" cy="4921712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CB5D7E7C-EA2D-4789-B488-867A0B29B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10 ee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483EC28-9E83-489B-B9C4-1BA2123FA7D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697DFFA-9AA3-4B91-845C-1E7CB3DC40F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80358A0-7857-4AC9-A1BC-D69656974CF7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10 ee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1663</Words>
  <Application>Microsoft Office PowerPoint</Application>
  <PresentationFormat>Breitbild</PresentationFormat>
  <Paragraphs>179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13</vt:i4>
      </vt:variant>
    </vt:vector>
  </HeadingPairs>
  <TitlesOfParts>
    <vt:vector size="2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10 ee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2368</cp:revision>
  <cp:lastPrinted>2021-08-05T07:24:09Z</cp:lastPrinted>
  <dcterms:created xsi:type="dcterms:W3CDTF">2012-08-26T07:44:46Z</dcterms:created>
  <dcterms:modified xsi:type="dcterms:W3CDTF">2021-08-29T15:49:17Z</dcterms:modified>
</cp:coreProperties>
</file>