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772" r:id="rId8"/>
    <p:sldId id="777" r:id="rId9"/>
    <p:sldId id="763" r:id="rId10"/>
    <p:sldId id="769" r:id="rId11"/>
    <p:sldId id="636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6" autoAdjust="0"/>
    <p:restoredTop sz="93870" autoAdjust="0"/>
  </p:normalViewPr>
  <p:slideViewPr>
    <p:cSldViewPr>
      <p:cViewPr varScale="1">
        <p:scale>
          <a:sx n="54" d="100"/>
          <a:sy n="54" d="100"/>
        </p:scale>
        <p:origin x="77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7BE440BF-644A-4FB1-AACD-AC490BB1041D}"/>
    <pc:docChg chg="undo custSel addSld delSld modSld sldOrd">
      <pc:chgData name="Siegbert Rudolph" userId="2af4d44886c067cc" providerId="LiveId" clId="{7BE440BF-644A-4FB1-AACD-AC490BB1041D}" dt="2021-08-29T15:48:43.138" v="39" actId="1076"/>
      <pc:docMkLst>
        <pc:docMk/>
      </pc:docMkLst>
      <pc:sldChg chg="addSp modSp del mod">
        <pc:chgData name="Siegbert Rudolph" userId="2af4d44886c067cc" providerId="LiveId" clId="{7BE440BF-644A-4FB1-AACD-AC490BB1041D}" dt="2021-08-29T15:48:43.138" v="39" actId="1076"/>
        <pc:sldMkLst>
          <pc:docMk/>
          <pc:sldMk cId="1373295691" sldId="636"/>
        </pc:sldMkLst>
        <pc:spChg chg="mod">
          <ac:chgData name="Siegbert Rudolph" userId="2af4d44886c067cc" providerId="LiveId" clId="{7BE440BF-644A-4FB1-AACD-AC490BB1041D}" dt="2021-08-29T15:48:43.138" v="39" actId="1076"/>
          <ac:spMkLst>
            <pc:docMk/>
            <pc:sldMk cId="1373295691" sldId="636"/>
            <ac:spMk id="2" creationId="{F77372B2-F090-4212-BD73-DF6F7F606DF1}"/>
          </ac:spMkLst>
        </pc:spChg>
        <pc:spChg chg="add mod">
          <ac:chgData name="Siegbert Rudolph" userId="2af4d44886c067cc" providerId="LiveId" clId="{7BE440BF-644A-4FB1-AACD-AC490BB1041D}" dt="2021-08-29T15:37:07.444" v="14"/>
          <ac:spMkLst>
            <pc:docMk/>
            <pc:sldMk cId="1373295691" sldId="636"/>
            <ac:spMk id="12" creationId="{9CF46550-610F-40DE-832A-0E15DA223880}"/>
          </ac:spMkLst>
        </pc:spChg>
      </pc:sldChg>
      <pc:sldChg chg="del">
        <pc:chgData name="Siegbert Rudolph" userId="2af4d44886c067cc" providerId="LiveId" clId="{7BE440BF-644A-4FB1-AACD-AC490BB1041D}" dt="2021-08-29T06:36:11.556" v="2" actId="47"/>
        <pc:sldMkLst>
          <pc:docMk/>
          <pc:sldMk cId="0" sldId="696"/>
        </pc:sldMkLst>
      </pc:sldChg>
      <pc:sldChg chg="del">
        <pc:chgData name="Siegbert Rudolph" userId="2af4d44886c067cc" providerId="LiveId" clId="{7BE440BF-644A-4FB1-AACD-AC490BB1041D}" dt="2021-08-29T06:36:12.759" v="3" actId="47"/>
        <pc:sldMkLst>
          <pc:docMk/>
          <pc:sldMk cId="3665124742" sldId="733"/>
        </pc:sldMkLst>
      </pc:sldChg>
      <pc:sldChg chg="addSp modSp mod">
        <pc:chgData name="Siegbert Rudolph" userId="2af4d44886c067cc" providerId="LiveId" clId="{7BE440BF-644A-4FB1-AACD-AC490BB1041D}" dt="2021-08-29T15:48:43.123" v="29" actId="1076"/>
        <pc:sldMkLst>
          <pc:docMk/>
          <pc:sldMk cId="3497940535" sldId="763"/>
        </pc:sldMkLst>
        <pc:spChg chg="mod">
          <ac:chgData name="Siegbert Rudolph" userId="2af4d44886c067cc" providerId="LiveId" clId="{7BE440BF-644A-4FB1-AACD-AC490BB1041D}" dt="2021-08-29T15:48:43.123" v="29" actId="1076"/>
          <ac:spMkLst>
            <pc:docMk/>
            <pc:sldMk cId="3497940535" sldId="763"/>
            <ac:spMk id="4" creationId="{80B85F15-2DB6-421B-BE50-86070BA26F40}"/>
          </ac:spMkLst>
        </pc:spChg>
        <pc:spChg chg="add mod">
          <ac:chgData name="Siegbert Rudolph" userId="2af4d44886c067cc" providerId="LiveId" clId="{7BE440BF-644A-4FB1-AACD-AC490BB1041D}" dt="2021-08-29T15:37:03.226" v="12"/>
          <ac:spMkLst>
            <pc:docMk/>
            <pc:sldMk cId="3497940535" sldId="763"/>
            <ac:spMk id="86" creationId="{78BF1902-56E0-4240-AB79-03EB2152A7C8}"/>
          </ac:spMkLst>
        </pc:spChg>
      </pc:sldChg>
      <pc:sldChg chg="del">
        <pc:chgData name="Siegbert Rudolph" userId="2af4d44886c067cc" providerId="LiveId" clId="{7BE440BF-644A-4FB1-AACD-AC490BB1041D}" dt="2021-08-29T06:36:19.070" v="6" actId="47"/>
        <pc:sldMkLst>
          <pc:docMk/>
          <pc:sldMk cId="1958984692" sldId="764"/>
        </pc:sldMkLst>
      </pc:sldChg>
      <pc:sldChg chg="addSp modSp mod">
        <pc:chgData name="Siegbert Rudolph" userId="2af4d44886c067cc" providerId="LiveId" clId="{7BE440BF-644A-4FB1-AACD-AC490BB1041D}" dt="2021-08-29T15:48:43.138" v="34" actId="1076"/>
        <pc:sldMkLst>
          <pc:docMk/>
          <pc:sldMk cId="254620754" sldId="769"/>
        </pc:sldMkLst>
        <pc:spChg chg="mod">
          <ac:chgData name="Siegbert Rudolph" userId="2af4d44886c067cc" providerId="LiveId" clId="{7BE440BF-644A-4FB1-AACD-AC490BB1041D}" dt="2021-08-29T15:48:43.138" v="34" actId="1076"/>
          <ac:spMkLst>
            <pc:docMk/>
            <pc:sldMk cId="254620754" sldId="769"/>
            <ac:spMk id="5" creationId="{87A01B02-9308-41A3-B642-E9CF20A20046}"/>
          </ac:spMkLst>
        </pc:spChg>
        <pc:spChg chg="add mod">
          <ac:chgData name="Siegbert Rudolph" userId="2af4d44886c067cc" providerId="LiveId" clId="{7BE440BF-644A-4FB1-AACD-AC490BB1041D}" dt="2021-08-29T15:37:05.569" v="13"/>
          <ac:spMkLst>
            <pc:docMk/>
            <pc:sldMk cId="254620754" sldId="769"/>
            <ac:spMk id="23" creationId="{C5C8151F-FCD0-49D4-90F2-19C7531954ED}"/>
          </ac:spMkLst>
        </pc:spChg>
      </pc:sldChg>
      <pc:sldChg chg="modSp mod ord">
        <pc:chgData name="Siegbert Rudolph" userId="2af4d44886c067cc" providerId="LiveId" clId="{7BE440BF-644A-4FB1-AACD-AC490BB1041D}" dt="2021-08-29T15:48:43.107" v="19" actId="1076"/>
        <pc:sldMkLst>
          <pc:docMk/>
          <pc:sldMk cId="1547346025" sldId="772"/>
        </pc:sldMkLst>
        <pc:spChg chg="mod">
          <ac:chgData name="Siegbert Rudolph" userId="2af4d44886c067cc" providerId="LiveId" clId="{7BE440BF-644A-4FB1-AACD-AC490BB1041D}" dt="2021-08-29T15:48:43.107" v="19" actId="1076"/>
          <ac:spMkLst>
            <pc:docMk/>
            <pc:sldMk cId="1547346025" sldId="772"/>
            <ac:spMk id="5" creationId="{2F844868-0002-43F3-9F09-8AE2C39ADF10}"/>
          </ac:spMkLst>
        </pc:spChg>
      </pc:sldChg>
      <pc:sldChg chg="del">
        <pc:chgData name="Siegbert Rudolph" userId="2af4d44886c067cc" providerId="LiveId" clId="{7BE440BF-644A-4FB1-AACD-AC490BB1041D}" dt="2021-08-29T06:36:15.617" v="4" actId="47"/>
        <pc:sldMkLst>
          <pc:docMk/>
          <pc:sldMk cId="2575103942" sldId="774"/>
        </pc:sldMkLst>
      </pc:sldChg>
      <pc:sldChg chg="del">
        <pc:chgData name="Siegbert Rudolph" userId="2af4d44886c067cc" providerId="LiveId" clId="{7BE440BF-644A-4FB1-AACD-AC490BB1041D}" dt="2021-08-29T06:36:17.164" v="5" actId="47"/>
        <pc:sldMkLst>
          <pc:docMk/>
          <pc:sldMk cId="3884056557" sldId="775"/>
        </pc:sldMkLst>
      </pc:sldChg>
      <pc:sldChg chg="add del">
        <pc:chgData name="Siegbert Rudolph" userId="2af4d44886c067cc" providerId="LiveId" clId="{7BE440BF-644A-4FB1-AACD-AC490BB1041D}" dt="2021-08-29T06:36:41.908" v="10" actId="47"/>
        <pc:sldMkLst>
          <pc:docMk/>
          <pc:sldMk cId="758688629" sldId="776"/>
        </pc:sldMkLst>
      </pc:sldChg>
      <pc:sldChg chg="addSp modSp mod">
        <pc:chgData name="Siegbert Rudolph" userId="2af4d44886c067cc" providerId="LiveId" clId="{7BE440BF-644A-4FB1-AACD-AC490BB1041D}" dt="2021-08-29T15:48:43.123" v="24" actId="1076"/>
        <pc:sldMkLst>
          <pc:docMk/>
          <pc:sldMk cId="4203609366" sldId="777"/>
        </pc:sldMkLst>
        <pc:spChg chg="mod">
          <ac:chgData name="Siegbert Rudolph" userId="2af4d44886c067cc" providerId="LiveId" clId="{7BE440BF-644A-4FB1-AACD-AC490BB1041D}" dt="2021-08-29T15:48:43.123" v="24" actId="1076"/>
          <ac:spMkLst>
            <pc:docMk/>
            <pc:sldMk cId="4203609366" sldId="777"/>
            <ac:spMk id="4" creationId="{0CB53D89-5159-4190-9A7F-1CC4D556E24D}"/>
          </ac:spMkLst>
        </pc:spChg>
        <pc:spChg chg="add mod">
          <ac:chgData name="Siegbert Rudolph" userId="2af4d44886c067cc" providerId="LiveId" clId="{7BE440BF-644A-4FB1-AACD-AC490BB1041D}" dt="2021-08-29T15:37:01.148" v="11"/>
          <ac:spMkLst>
            <pc:docMk/>
            <pc:sldMk cId="4203609366" sldId="777"/>
            <ac:spMk id="59" creationId="{175A719F-BCA1-4C98-B29B-FDB45B2702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0FA9B-6977-4EE2-AE47-980AF3575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00 Übersicht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9FF47AB-BA0F-439A-B3D6-0646438B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1ADDDDD-2138-4722-AC91-493FC482BD1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44868-0002-43F3-9F09-8AE2C39ADF10}"/>
              </a:ext>
            </a:extLst>
          </p:cNvPr>
          <p:cNvSpPr txBox="1"/>
          <p:nvPr/>
        </p:nvSpPr>
        <p:spPr>
          <a:xfrm>
            <a:off x="190500" y="6724134"/>
            <a:ext cx="49632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1547346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5699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615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07190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332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47EE761-0BE1-4B86-BC86-57F7515FE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4607190"/>
            <a:ext cx="1274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EE43AF04-9C44-47F7-A5DD-138E9139A04E}"/>
              </a:ext>
            </a:extLst>
          </p:cNvPr>
          <p:cNvSpPr txBox="1"/>
          <p:nvPr/>
        </p:nvSpPr>
        <p:spPr>
          <a:xfrm>
            <a:off x="2531552" y="1717815"/>
            <a:ext cx="11760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81BA88DA-A1DB-4413-BBD0-E6C9517F1FD4}"/>
              </a:ext>
            </a:extLst>
          </p:cNvPr>
          <p:cNvSpPr txBox="1"/>
          <p:nvPr/>
        </p:nvSpPr>
        <p:spPr>
          <a:xfrm>
            <a:off x="2538922" y="2132856"/>
            <a:ext cx="11686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7532E972-25B2-4631-9500-D0A0DF8590F4}"/>
              </a:ext>
            </a:extLst>
          </p:cNvPr>
          <p:cNvSpPr txBox="1"/>
          <p:nvPr/>
        </p:nvSpPr>
        <p:spPr>
          <a:xfrm>
            <a:off x="2531552" y="2555267"/>
            <a:ext cx="1168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24D1753C-B486-471D-8E9A-2A4CABD9BFE4}"/>
              </a:ext>
            </a:extLst>
          </p:cNvPr>
          <p:cNvSpPr txBox="1"/>
          <p:nvPr/>
        </p:nvSpPr>
        <p:spPr>
          <a:xfrm>
            <a:off x="2531551" y="299301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DBB56CF8-EA5C-4300-90DA-A757CA78DABA}"/>
              </a:ext>
            </a:extLst>
          </p:cNvPr>
          <p:cNvSpPr txBox="1"/>
          <p:nvPr/>
        </p:nvSpPr>
        <p:spPr>
          <a:xfrm>
            <a:off x="4127949" y="1710227"/>
            <a:ext cx="12188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0FEF4CD-7CB2-4984-B072-5B8C7E63DFB7}"/>
              </a:ext>
            </a:extLst>
          </p:cNvPr>
          <p:cNvSpPr txBox="1"/>
          <p:nvPr/>
        </p:nvSpPr>
        <p:spPr>
          <a:xfrm>
            <a:off x="4127950" y="2540236"/>
            <a:ext cx="11840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5CE7797A-2544-4E5B-B633-8D955E7A91D0}"/>
              </a:ext>
            </a:extLst>
          </p:cNvPr>
          <p:cNvSpPr txBox="1"/>
          <p:nvPr/>
        </p:nvSpPr>
        <p:spPr>
          <a:xfrm>
            <a:off x="5615969" y="1717332"/>
            <a:ext cx="1157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05507DB9-55B5-4AD6-86F1-28880FB6482B}"/>
              </a:ext>
            </a:extLst>
          </p:cNvPr>
          <p:cNvSpPr txBox="1"/>
          <p:nvPr/>
        </p:nvSpPr>
        <p:spPr>
          <a:xfrm>
            <a:off x="5679021" y="3373321"/>
            <a:ext cx="16754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B8AA2963-88AF-483F-B3C8-1AEC3A70855B}"/>
              </a:ext>
            </a:extLst>
          </p:cNvPr>
          <p:cNvSpPr txBox="1"/>
          <p:nvPr/>
        </p:nvSpPr>
        <p:spPr>
          <a:xfrm>
            <a:off x="7887853" y="1717815"/>
            <a:ext cx="1225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27AFD672-1952-425F-9FA6-9C85397DA1F9}"/>
              </a:ext>
            </a:extLst>
          </p:cNvPr>
          <p:cNvSpPr txBox="1"/>
          <p:nvPr/>
        </p:nvSpPr>
        <p:spPr>
          <a:xfrm>
            <a:off x="7894945" y="2130587"/>
            <a:ext cx="12937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529B4125-E200-4D2F-B726-631C0575E2D6}"/>
              </a:ext>
            </a:extLst>
          </p:cNvPr>
          <p:cNvSpPr txBox="1"/>
          <p:nvPr/>
        </p:nvSpPr>
        <p:spPr>
          <a:xfrm>
            <a:off x="7902037" y="2558391"/>
            <a:ext cx="1160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8FA87743-E815-439B-9ACE-0C5D079F4051}"/>
              </a:ext>
            </a:extLst>
          </p:cNvPr>
          <p:cNvSpPr txBox="1"/>
          <p:nvPr/>
        </p:nvSpPr>
        <p:spPr>
          <a:xfrm>
            <a:off x="7887853" y="2973959"/>
            <a:ext cx="1225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738EB77F-E056-4EB7-854B-B15264CAC3CF}"/>
              </a:ext>
            </a:extLst>
          </p:cNvPr>
          <p:cNvSpPr txBox="1"/>
          <p:nvPr/>
        </p:nvSpPr>
        <p:spPr>
          <a:xfrm>
            <a:off x="10232760" y="1711191"/>
            <a:ext cx="1479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5D43414F-8E80-4538-B18D-005D82354FFE}"/>
              </a:ext>
            </a:extLst>
          </p:cNvPr>
          <p:cNvSpPr txBox="1"/>
          <p:nvPr/>
        </p:nvSpPr>
        <p:spPr>
          <a:xfrm>
            <a:off x="10239852" y="2123963"/>
            <a:ext cx="1472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81B3DBC3-37DE-414A-8D02-25B9B36312B1}"/>
              </a:ext>
            </a:extLst>
          </p:cNvPr>
          <p:cNvSpPr txBox="1"/>
          <p:nvPr/>
        </p:nvSpPr>
        <p:spPr>
          <a:xfrm>
            <a:off x="10246944" y="2551767"/>
            <a:ext cx="1217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C4DD4954-7521-41B6-AB2A-1D6108747E1F}"/>
              </a:ext>
            </a:extLst>
          </p:cNvPr>
          <p:cNvSpPr txBox="1"/>
          <p:nvPr/>
        </p:nvSpPr>
        <p:spPr>
          <a:xfrm>
            <a:off x="10232760" y="2967335"/>
            <a:ext cx="1217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2F65EA2A-D29E-41A3-B4DA-D3D9B2959ED4}"/>
              </a:ext>
            </a:extLst>
          </p:cNvPr>
          <p:cNvSpPr txBox="1"/>
          <p:nvPr/>
        </p:nvSpPr>
        <p:spPr>
          <a:xfrm>
            <a:off x="2695296" y="505556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FC5C3FDA-48D3-4650-A0F3-63950423A239}"/>
              </a:ext>
            </a:extLst>
          </p:cNvPr>
          <p:cNvSpPr txBox="1"/>
          <p:nvPr/>
        </p:nvSpPr>
        <p:spPr>
          <a:xfrm>
            <a:off x="4340013" y="5055567"/>
            <a:ext cx="12462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75360F46-9347-4AE3-B0DB-AD5021550974}"/>
              </a:ext>
            </a:extLst>
          </p:cNvPr>
          <p:cNvSpPr txBox="1"/>
          <p:nvPr/>
        </p:nvSpPr>
        <p:spPr>
          <a:xfrm>
            <a:off x="2695295" y="5487615"/>
            <a:ext cx="1310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26E1840-F92F-42E7-8CB6-F72A7594087F}"/>
              </a:ext>
            </a:extLst>
          </p:cNvPr>
          <p:cNvSpPr txBox="1"/>
          <p:nvPr/>
        </p:nvSpPr>
        <p:spPr>
          <a:xfrm>
            <a:off x="4340013" y="5487615"/>
            <a:ext cx="1310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3FE18115-4927-4739-82B0-D81548C1C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00 </a:t>
            </a:r>
            <a:r>
              <a:rPr lang="de-DE" altLang="de-DE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Häufige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Schreibung kurzer und langer Vokale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323A36C-6674-49ED-9110-1D847E0D5BF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Denk dir Beispiele aus und schreibe sie neben die Buchstaben!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175A719F-BCA1-4C98-B29B-FDB45B27021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CB53D89-5159-4190-9A7F-1CC4D556E24D}"/>
              </a:ext>
            </a:extLst>
          </p:cNvPr>
          <p:cNvSpPr txBox="1"/>
          <p:nvPr/>
        </p:nvSpPr>
        <p:spPr>
          <a:xfrm>
            <a:off x="190500" y="6724134"/>
            <a:ext cx="49632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420360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5CB61A-65FE-40D5-9625-243E2414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53F9E4-9CD0-4DCF-99E6-6C2ABE8F5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426987-BB1B-4D6C-A888-B4630979F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A1E7F4D-EA09-4E56-B7BF-85831C130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31096B-2683-45C5-BA23-EE450617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1704388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DEDA151-74DD-44E0-8A7A-2A205C6E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077A70-2850-406B-A8EA-E731C8B0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A72356E-6CC1-485D-9C63-C6AE90DCA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257022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DE624-95C3-470A-AF61-4D242958B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EC4FC99-C9EB-4B17-9D55-D3E6A9AEC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530804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B34E76E-85F6-44D9-8C4E-20E3E36B5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4613786"/>
            <a:ext cx="5135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600DC17-DC59-4FC6-8B65-5B55062CA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4613786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E022769-23CA-4D65-A43D-4B66A816B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4613786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B35AFB-4A8C-4D92-A6F5-D81933047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289FF38-05D8-437E-AE53-7FF77220A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3368312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F513DF4-5196-404F-8664-50050560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796494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665EE86-CAA6-4CC0-8859-7721BF0E8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368312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1FB1005-3E54-4F37-8B5B-66230A3C0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368312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7D67D04-F923-4B05-8BD9-DD438873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3368312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B134EB1-C58F-4793-91C6-5588540E2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138" y="4191471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C31F165-F8E9-476B-BAB6-C630E8501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9EA4B6D0-C373-47BB-8FCB-0E51E5ED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0555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5303E80-1838-41C6-9A9F-C9FBA49D7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487916"/>
            <a:ext cx="462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76A76E-839B-46F3-92A4-C483E1659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1B9EE85-A826-47E5-9C7A-D126F6DE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3B86ECD-11A0-4CCE-812E-E4303D3B8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3796494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äh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C68D62A-1F2D-4D75-B050-B5AA2C41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A08E640-1AC2-4987-B15B-D6988C7E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79EAB5B-7B92-477F-BA7B-0349390BF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01" y="3796494"/>
            <a:ext cx="6376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öh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47F82B93-4A16-4497-81A4-42BFE1E88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113462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0B02F0-7E3B-4F63-90D7-57DA76A0F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2967335"/>
            <a:ext cx="293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3E1CD560-3790-4A2B-B08C-BB9737BBA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59" y="3796494"/>
            <a:ext cx="606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64621A6-AEC1-4195-963E-4912A1E6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698" y="5487615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05474DAA-1D54-4840-9BF3-365CE5F47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231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E1277C7-25D4-4846-BF86-6A67E8CFD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39" y="1192069"/>
            <a:ext cx="1628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Abc...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7ACDE-D7E6-4310-ABFB-8BD75649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82" y="1124660"/>
            <a:ext cx="10011790" cy="646232"/>
          </a:xfrm>
          <a:prstGeom prst="rect">
            <a:avLst/>
          </a:prstGeom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BF180532-8AB1-4F6D-AF84-409AE057678E}"/>
              </a:ext>
            </a:extLst>
          </p:cNvPr>
          <p:cNvSpPr txBox="1"/>
          <p:nvPr/>
        </p:nvSpPr>
        <p:spPr>
          <a:xfrm>
            <a:off x="138239" y="4613786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Doppelvokale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A4E6999-C39A-40A6-B2E6-64A000A6A26A}"/>
              </a:ext>
            </a:extLst>
          </p:cNvPr>
          <p:cNvSpPr txBox="1"/>
          <p:nvPr/>
        </p:nvSpPr>
        <p:spPr>
          <a:xfrm>
            <a:off x="138239" y="337550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Vokale+e</a:t>
            </a: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+h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8989533-21A6-4F09-9B2D-DD04CDC67087}"/>
              </a:ext>
            </a:extLst>
          </p:cNvPr>
          <p:cNvSpPr txBox="1"/>
          <p:nvPr/>
        </p:nvSpPr>
        <p:spPr>
          <a:xfrm>
            <a:off x="138239" y="506528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Zwielaute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48467AE-CDF3-4C36-A28B-A9B65E69A54C}"/>
              </a:ext>
            </a:extLst>
          </p:cNvPr>
          <p:cNvSpPr txBox="1"/>
          <p:nvPr/>
        </p:nvSpPr>
        <p:spPr>
          <a:xfrm>
            <a:off x="138239" y="1711345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812836A-271D-4AB3-A908-BDCF712BC1C0}"/>
              </a:ext>
            </a:extLst>
          </p:cNvPr>
          <p:cNvSpPr txBox="1"/>
          <p:nvPr/>
        </p:nvSpPr>
        <p:spPr>
          <a:xfrm>
            <a:off x="138239" y="2130587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rgbClr val="FF0000"/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EBB3266-054B-410B-967A-D9FF7FDDD770}"/>
              </a:ext>
            </a:extLst>
          </p:cNvPr>
          <p:cNvSpPr txBox="1"/>
          <p:nvPr/>
        </p:nvSpPr>
        <p:spPr>
          <a:xfrm>
            <a:off x="138239" y="2549829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Vokale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F7BC343-C8A0-4B93-91BB-93939E137564}"/>
              </a:ext>
            </a:extLst>
          </p:cNvPr>
          <p:cNvSpPr txBox="1"/>
          <p:nvPr/>
        </p:nvSpPr>
        <p:spPr>
          <a:xfrm>
            <a:off x="138239" y="2969071"/>
            <a:ext cx="2035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Umlaute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AD9DD54-2634-47C9-A9D2-CA1BA439F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866" y="5903767"/>
            <a:ext cx="682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548DD0E-161C-4C3E-8FCF-B9A80F096611}"/>
              </a:ext>
            </a:extLst>
          </p:cNvPr>
          <p:cNvSpPr txBox="1"/>
          <p:nvPr/>
        </p:nvSpPr>
        <p:spPr>
          <a:xfrm>
            <a:off x="5581988" y="2570223"/>
            <a:ext cx="15777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  <a:br>
              <a:rPr lang="de-DE" sz="2400" kern="0" dirty="0">
                <a:latin typeface="Trebuchet MS" pitchFamily="34" charset="0"/>
              </a:rPr>
            </a:b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7C7AC23-6862-4EF8-9CCC-E51E88640AE1}"/>
              </a:ext>
            </a:extLst>
          </p:cNvPr>
          <p:cNvSpPr txBox="1"/>
          <p:nvPr/>
        </p:nvSpPr>
        <p:spPr>
          <a:xfrm>
            <a:off x="2613250" y="4613786"/>
            <a:ext cx="1291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2AEB8197-2A23-4C03-8190-3E12B36D0DD2}"/>
              </a:ext>
            </a:extLst>
          </p:cNvPr>
          <p:cNvSpPr txBox="1"/>
          <p:nvPr/>
        </p:nvSpPr>
        <p:spPr>
          <a:xfrm>
            <a:off x="4290109" y="4613786"/>
            <a:ext cx="1291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FCF14D08-3783-4C71-A70B-6844690AE021}"/>
              </a:ext>
            </a:extLst>
          </p:cNvPr>
          <p:cNvSpPr txBox="1"/>
          <p:nvPr/>
        </p:nvSpPr>
        <p:spPr>
          <a:xfrm>
            <a:off x="7977303" y="4613786"/>
            <a:ext cx="1476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31AD534A-B45A-49DB-83DE-29E8B393AC82}"/>
              </a:ext>
            </a:extLst>
          </p:cNvPr>
          <p:cNvSpPr txBox="1"/>
          <p:nvPr/>
        </p:nvSpPr>
        <p:spPr>
          <a:xfrm>
            <a:off x="2613250" y="3351946"/>
            <a:ext cx="1265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1E95F32A-E4ED-4D35-9F20-2C09283402ED}"/>
              </a:ext>
            </a:extLst>
          </p:cNvPr>
          <p:cNvSpPr txBox="1"/>
          <p:nvPr/>
        </p:nvSpPr>
        <p:spPr>
          <a:xfrm>
            <a:off x="4290109" y="3393957"/>
            <a:ext cx="1181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F53C17D-FC98-4435-BE69-A1F6DDCC182C}"/>
              </a:ext>
            </a:extLst>
          </p:cNvPr>
          <p:cNvSpPr txBox="1"/>
          <p:nvPr/>
        </p:nvSpPr>
        <p:spPr>
          <a:xfrm>
            <a:off x="7977303" y="3391309"/>
            <a:ext cx="13049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399F73AF-1973-4F40-8AE5-68F3FDC4118B}"/>
              </a:ext>
            </a:extLst>
          </p:cNvPr>
          <p:cNvSpPr txBox="1"/>
          <p:nvPr/>
        </p:nvSpPr>
        <p:spPr>
          <a:xfrm>
            <a:off x="10253377" y="2996952"/>
            <a:ext cx="1315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  <a:br>
              <a:rPr lang="de-DE" sz="2400" kern="0" dirty="0">
                <a:latin typeface="Trebuchet MS" pitchFamily="34" charset="0"/>
              </a:rPr>
            </a:b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0B66357F-D695-439E-9DDF-85BFE5D6C5D5}"/>
              </a:ext>
            </a:extLst>
          </p:cNvPr>
          <p:cNvSpPr txBox="1"/>
          <p:nvPr/>
        </p:nvSpPr>
        <p:spPr>
          <a:xfrm>
            <a:off x="10253377" y="3802236"/>
            <a:ext cx="1315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17D2FA3-3807-4E03-9250-3B4E685CCB03}"/>
              </a:ext>
            </a:extLst>
          </p:cNvPr>
          <p:cNvSpPr txBox="1"/>
          <p:nvPr/>
        </p:nvSpPr>
        <p:spPr>
          <a:xfrm>
            <a:off x="7977303" y="3797259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AC9F928-AC67-4A4B-A324-74FD61A916FD}"/>
              </a:ext>
            </a:extLst>
          </p:cNvPr>
          <p:cNvSpPr txBox="1"/>
          <p:nvPr/>
        </p:nvSpPr>
        <p:spPr>
          <a:xfrm>
            <a:off x="5866472" y="3790280"/>
            <a:ext cx="1445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9DBB31A-0385-40B8-94B2-E087CC358CB6}"/>
              </a:ext>
            </a:extLst>
          </p:cNvPr>
          <p:cNvSpPr txBox="1"/>
          <p:nvPr/>
        </p:nvSpPr>
        <p:spPr>
          <a:xfrm>
            <a:off x="5866472" y="4221088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528A05F8-0C03-473E-B8AC-72C82AF7EDF0}"/>
              </a:ext>
            </a:extLst>
          </p:cNvPr>
          <p:cNvSpPr txBox="1"/>
          <p:nvPr/>
        </p:nvSpPr>
        <p:spPr>
          <a:xfrm>
            <a:off x="4288249" y="5533561"/>
            <a:ext cx="20825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94984F-4B0E-43B6-BF80-418B3E71DEEA}"/>
              </a:ext>
            </a:extLst>
          </p:cNvPr>
          <p:cNvSpPr txBox="1"/>
          <p:nvPr/>
        </p:nvSpPr>
        <p:spPr>
          <a:xfrm>
            <a:off x="2613250" y="3770375"/>
            <a:ext cx="1445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999F2861-9FB4-4068-91E0-2BDE4ACD6BD8}"/>
              </a:ext>
            </a:extLst>
          </p:cNvPr>
          <p:cNvSpPr txBox="1"/>
          <p:nvPr/>
        </p:nvSpPr>
        <p:spPr>
          <a:xfrm>
            <a:off x="2613250" y="5540253"/>
            <a:ext cx="1145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84" name="Textfeld 36">
            <a:extLst>
              <a:ext uri="{FF2B5EF4-FFF2-40B4-BE49-F238E27FC236}">
                <a16:creationId xmlns:a16="http://schemas.microsoft.com/office/drawing/2014/main" id="{A9870AAD-3A9B-4251-A09C-3CE7C49E9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00 </a:t>
            </a:r>
            <a:r>
              <a:rPr lang="de-DE" altLang="de-DE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Seltene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Schreibung langer Vokale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D189A48A-44BF-4597-9D07-E6D26E06D7B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Denk dir Beispiele aus und schreibe sie neben die Buchstaben!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78BF1902-56E0-4240-AB79-03EB2152A7C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0B85F15-2DB6-421B-BE50-86070BA26F40}"/>
              </a:ext>
            </a:extLst>
          </p:cNvPr>
          <p:cNvSpPr txBox="1"/>
          <p:nvPr/>
        </p:nvSpPr>
        <p:spPr>
          <a:xfrm>
            <a:off x="190500" y="6724134"/>
            <a:ext cx="49632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49794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A1F9D1D-4580-4834-8DB3-291B413EE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16" y="1101808"/>
            <a:ext cx="11934901" cy="513550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6A613C-E1E0-4DE8-8A38-2230BFF2F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9ADDC19-A382-43D3-BC6B-49A073A4F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64" y="1126523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häufig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41810F5-8E86-4640-B507-99B61D4CA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A8C3915-EC80-4CC8-AF60-FCDE92477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491" y="1498529"/>
            <a:ext cx="10941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ah/ä</a:t>
            </a:r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8ACB3C3-E4DD-4A27-9268-798EC616F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7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C1DFBE-4908-4B8F-AF54-9DA058A61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367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639A472-BAAE-47DB-AF49-3E8E13103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1814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ieh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6D71B8D-E4D5-4394-96DD-275FB43FB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2351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öh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C12B1D87-30F9-434B-8970-52CDB6003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4310" y="1498529"/>
            <a:ext cx="10844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uh/</a:t>
            </a:r>
            <a:r>
              <a:rPr lang="de-DE" sz="24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AFFAB49-FE76-44B8-8BC4-327AA8EF3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1795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aa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B11AC6EB-7180-4378-BC0D-8BB75B05F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6356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ee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E00C687-F5C4-4799-8C50-BDE993B5C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9038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oo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EB1A896-04D7-4E05-B5FB-9068DB478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9359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C5638CE-700F-4BD0-AF4D-6AAD1F346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6560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eih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925BD0C-14FC-4C8B-974C-6BB33BA40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343" y="1498529"/>
            <a:ext cx="701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CADB44-D8A9-453A-9865-D3E72329B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557" y="1123756"/>
            <a:ext cx="10748180" cy="35878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93647022-BA8A-4E98-B784-BB64FDA8C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934" y="1143982"/>
            <a:ext cx="1073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selten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85EB5DEA-7054-4FD2-9E4D-DB3972913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00 Übersicht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50DE26A-8154-42F4-9BCA-0BCB227C6ED4}"/>
              </a:ext>
            </a:extLst>
          </p:cNvPr>
          <p:cNvSpPr txBox="1"/>
          <p:nvPr/>
        </p:nvSpPr>
        <p:spPr>
          <a:xfrm>
            <a:off x="260108" y="404664"/>
            <a:ext cx="1066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Finde selbst Wörter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mit </a:t>
            </a:r>
            <a:r>
              <a:rPr kumimoji="0" lang="de-DE" sz="1800" b="1" i="0" u="none" strike="noStrike" kern="1200" cap="none" spc="-100" normalizeH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ie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die seltene 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Schreibung </a:t>
            </a:r>
            <a:r>
              <a:rPr kumimoji="0" lang="de-DE" sz="1800" b="1" i="0" u="none" strike="noStrike" kern="1200" cap="none" spc="-10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langer</a:t>
            </a:r>
            <a:r>
              <a:rPr kumimoji="0" lang="de-DE" sz="1800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Vokale!</a:t>
            </a:r>
            <a:r>
              <a:rPr kumimoji="0" lang="de-DE" b="0" i="0" u="none" strike="noStrike" kern="120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in die Spalten!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5C8151F-FCD0-49D4-90F2-19C7531954E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7A01B02-9308-41A3-B642-E9CF20A20046}"/>
              </a:ext>
            </a:extLst>
          </p:cNvPr>
          <p:cNvSpPr txBox="1"/>
          <p:nvPr/>
        </p:nvSpPr>
        <p:spPr>
          <a:xfrm>
            <a:off x="190500" y="6724134"/>
            <a:ext cx="49632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5462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e Legende 5">
            <a:extLst>
              <a:ext uri="{FF2B5EF4-FFF2-40B4-BE49-F238E27FC236}">
                <a16:creationId xmlns:a16="http://schemas.microsoft.com/office/drawing/2014/main" id="{F5D13624-1577-470D-898F-AF5A712AFA50}"/>
              </a:ext>
            </a:extLst>
          </p:cNvPr>
          <p:cNvSpPr/>
          <p:nvPr/>
        </p:nvSpPr>
        <p:spPr>
          <a:xfrm>
            <a:off x="2461840" y="1196752"/>
            <a:ext cx="5299644" cy="3960440"/>
          </a:xfrm>
          <a:prstGeom prst="wedgeEllipseCallout">
            <a:avLst>
              <a:gd name="adj1" fmla="val -72563"/>
              <a:gd name="adj2" fmla="val 265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4" name="Grafik 13" descr="Smiley böse.png">
            <a:extLst>
              <a:ext uri="{FF2B5EF4-FFF2-40B4-BE49-F238E27FC236}">
                <a16:creationId xmlns:a16="http://schemas.microsoft.com/office/drawing/2014/main" id="{C8B1F549-D334-4BFA-8907-E646B27DCF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325" y="4451427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Smiley gut.png">
            <a:extLst>
              <a:ext uri="{FF2B5EF4-FFF2-40B4-BE49-F238E27FC236}">
                <a16:creationId xmlns:a16="http://schemas.microsoft.com/office/drawing/2014/main" id="{2486DD8C-D6FB-4584-8485-0F79BBFAF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26713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AAE0A4E-F615-403C-806A-CD82D56CC5F6}"/>
              </a:ext>
            </a:extLst>
          </p:cNvPr>
          <p:cNvSpPr/>
          <p:nvPr/>
        </p:nvSpPr>
        <p:spPr>
          <a:xfrm>
            <a:off x="2483768" y="1556792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Hört man den Vokal mal lang,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wird so manchem Schüler bang.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Soll er den Vokal verdoppeln?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 gar ein </a:t>
            </a:r>
            <a:r>
              <a:rPr lang="de-DE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ankoppeln?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Das </a:t>
            </a:r>
            <a:r>
              <a:rPr kumimoji="0" lang="de-DE" b="0" i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lässt´s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durch ein </a:t>
            </a:r>
            <a:r>
              <a:rPr kumimoji="0" lang="de-DE" b="0" i="1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  <a:r>
              <a:rPr kumimoji="0" lang="de-DE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lang krachen</a:t>
            </a:r>
            <a:r>
              <a:rPr kumimoji="0" lang="de-DE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Doch manchmal muss man gar nichts machen.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Regeln helfen </a:t>
            </a:r>
            <a:r>
              <a:rPr lang="de-DE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oft nicht weiter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Üben ist da viel gescheiter.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Nur wer die Wörter richtig kennt,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sich beim Schreiben nicht „verrennt“.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D3485B37-3702-43AE-8F43-48B0C5AF6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Übersicht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B945F18-B907-4E42-824D-95724EE1EA8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CF46550-610F-40DE-832A-0E15DA22388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77372B2-F090-4212-BD73-DF6F7F606DF1}"/>
              </a:ext>
            </a:extLst>
          </p:cNvPr>
          <p:cNvSpPr txBox="1"/>
          <p:nvPr/>
        </p:nvSpPr>
        <p:spPr>
          <a:xfrm>
            <a:off x="190500" y="6724134"/>
            <a:ext cx="496321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00 Übersicht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474</Words>
  <Application>Microsoft Office PowerPoint</Application>
  <PresentationFormat>Breitbild</PresentationFormat>
  <Paragraphs>158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00 Übersicht      Name: _______________________  Klasse: ______ 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2245</cp:revision>
  <cp:lastPrinted>2021-08-01T06:16:56Z</cp:lastPrinted>
  <dcterms:created xsi:type="dcterms:W3CDTF">2012-08-26T07:44:46Z</dcterms:created>
  <dcterms:modified xsi:type="dcterms:W3CDTF">2021-08-29T15:48:43Z</dcterms:modified>
</cp:coreProperties>
</file>