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6.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0" r:id="rId2"/>
    <p:sldMasterId id="2147483708" r:id="rId3"/>
    <p:sldMasterId id="2147483696" r:id="rId4"/>
    <p:sldMasterId id="2147483684" r:id="rId5"/>
    <p:sldMasterId id="2147483672" r:id="rId6"/>
    <p:sldMasterId id="2147483660" r:id="rId7"/>
  </p:sldMasterIdLst>
  <p:notesMasterIdLst>
    <p:notesMasterId r:id="rId31"/>
  </p:notesMasterIdLst>
  <p:sldIdLst>
    <p:sldId id="696" r:id="rId8"/>
    <p:sldId id="792" r:id="rId9"/>
    <p:sldId id="794" r:id="rId10"/>
    <p:sldId id="722" r:id="rId11"/>
    <p:sldId id="727" r:id="rId12"/>
    <p:sldId id="752" r:id="rId13"/>
    <p:sldId id="724" r:id="rId14"/>
    <p:sldId id="753" r:id="rId15"/>
    <p:sldId id="725" r:id="rId16"/>
    <p:sldId id="754" r:id="rId17"/>
    <p:sldId id="728" r:id="rId18"/>
    <p:sldId id="755" r:id="rId19"/>
    <p:sldId id="734" r:id="rId20"/>
    <p:sldId id="756" r:id="rId21"/>
    <p:sldId id="730" r:id="rId22"/>
    <p:sldId id="757" r:id="rId23"/>
    <p:sldId id="731" r:id="rId24"/>
    <p:sldId id="758" r:id="rId25"/>
    <p:sldId id="732" r:id="rId26"/>
    <p:sldId id="759" r:id="rId27"/>
    <p:sldId id="799" r:id="rId28"/>
    <p:sldId id="783" r:id="rId29"/>
    <p:sldId id="636" r:id="rId30"/>
  </p:sldIdLst>
  <p:sldSz cx="12192000" cy="6858000"/>
  <p:notesSz cx="6735763" cy="9866313"/>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Sokaliwska" initials="MS" lastIdx="1" clrIdx="0"/>
  <p:cmAuthor id="2" name="Siegbert Rudolph" initials="SR" lastIdx="3" clrIdx="1">
    <p:extLst>
      <p:ext uri="{19B8F6BF-5375-455C-9EA6-DF929625EA0E}">
        <p15:presenceInfo xmlns:p15="http://schemas.microsoft.com/office/powerpoint/2012/main" userId="2af4d44886c067c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343"/>
    <a:srgbClr val="00F62F"/>
    <a:srgbClr val="0070C0"/>
    <a:srgbClr val="F60000"/>
    <a:srgbClr val="98B5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011" autoAdjust="0"/>
    <p:restoredTop sz="93870" autoAdjust="0"/>
  </p:normalViewPr>
  <p:slideViewPr>
    <p:cSldViewPr>
      <p:cViewPr varScale="1">
        <p:scale>
          <a:sx n="69" d="100"/>
          <a:sy n="69" d="100"/>
        </p:scale>
        <p:origin x="96" y="144"/>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9" d="100"/>
          <a:sy n="79" d="100"/>
        </p:scale>
        <p:origin x="-3378" y="-108"/>
      </p:cViewPr>
      <p:guideLst>
        <p:guide orient="horz" pos="3108"/>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egbert Rudolph" userId="2af4d44886c067cc" providerId="LiveId" clId="{25792CCF-886F-4523-8348-EC0A36BB733E}"/>
    <pc:docChg chg="undo custSel addSld delSld modSld sldOrd">
      <pc:chgData name="Siegbert Rudolph" userId="2af4d44886c067cc" providerId="LiveId" clId="{25792CCF-886F-4523-8348-EC0A36BB733E}" dt="2021-09-08T15:18:53.609" v="4786"/>
      <pc:docMkLst>
        <pc:docMk/>
      </pc:docMkLst>
      <pc:sldChg chg="del">
        <pc:chgData name="Siegbert Rudolph" userId="2af4d44886c067cc" providerId="LiveId" clId="{25792CCF-886F-4523-8348-EC0A36BB733E}" dt="2021-08-01T12:30:01.325" v="22" actId="47"/>
        <pc:sldMkLst>
          <pc:docMk/>
          <pc:sldMk cId="3855847432" sldId="454"/>
        </pc:sldMkLst>
      </pc:sldChg>
      <pc:sldChg chg="addSp delSp modSp mod">
        <pc:chgData name="Siegbert Rudolph" userId="2af4d44886c067cc" providerId="LiveId" clId="{25792CCF-886F-4523-8348-EC0A36BB733E}" dt="2021-08-29T15:48:50.683" v="4361" actId="1076"/>
        <pc:sldMkLst>
          <pc:docMk/>
          <pc:sldMk cId="1373295691" sldId="636"/>
        </pc:sldMkLst>
        <pc:spChg chg="mod">
          <ac:chgData name="Siegbert Rudolph" userId="2af4d44886c067cc" providerId="LiveId" clId="{25792CCF-886F-4523-8348-EC0A36BB733E}" dt="2021-08-29T15:48:50.683" v="4361" actId="1076"/>
          <ac:spMkLst>
            <pc:docMk/>
            <pc:sldMk cId="1373295691" sldId="636"/>
            <ac:spMk id="2" creationId="{F5BAD786-EA8B-4583-A578-B03AE29F1285}"/>
          </ac:spMkLst>
        </pc:spChg>
        <pc:spChg chg="add del mod">
          <ac:chgData name="Siegbert Rudolph" userId="2af4d44886c067cc" providerId="LiveId" clId="{25792CCF-886F-4523-8348-EC0A36BB733E}" dt="2021-08-28T14:12:19.319" v="4197" actId="478"/>
          <ac:spMkLst>
            <pc:docMk/>
            <pc:sldMk cId="1373295691" sldId="636"/>
            <ac:spMk id="3" creationId="{859FB66D-B6D1-4E48-9EA2-12899D7B9FA9}"/>
          </ac:spMkLst>
        </pc:spChg>
        <pc:spChg chg="add mod">
          <ac:chgData name="Siegbert Rudolph" userId="2af4d44886c067cc" providerId="LiveId" clId="{25792CCF-886F-4523-8348-EC0A36BB733E}" dt="2021-08-28T14:13:29.461" v="4221" actId="20577"/>
          <ac:spMkLst>
            <pc:docMk/>
            <pc:sldMk cId="1373295691" sldId="636"/>
            <ac:spMk id="13" creationId="{53327755-C0DB-492A-A13E-D25C029C8686}"/>
          </ac:spMkLst>
        </pc:spChg>
        <pc:spChg chg="add del mod">
          <ac:chgData name="Siegbert Rudolph" userId="2af4d44886c067cc" providerId="LiveId" clId="{25792CCF-886F-4523-8348-EC0A36BB733E}" dt="2021-08-04T10:30:15.397" v="334"/>
          <ac:spMkLst>
            <pc:docMk/>
            <pc:sldMk cId="1373295691" sldId="636"/>
            <ac:spMk id="13" creationId="{B2231992-FC01-43C9-8BF8-C6D29F8598DE}"/>
          </ac:spMkLst>
        </pc:spChg>
        <pc:spChg chg="add mod">
          <ac:chgData name="Siegbert Rudolph" userId="2af4d44886c067cc" providerId="LiveId" clId="{25792CCF-886F-4523-8348-EC0A36BB733E}" dt="2021-08-28T14:12:35.189" v="4219" actId="20577"/>
          <ac:spMkLst>
            <pc:docMk/>
            <pc:sldMk cId="1373295691" sldId="636"/>
            <ac:spMk id="14" creationId="{45F021BD-330B-4E08-B49D-609D067358C8}"/>
          </ac:spMkLst>
        </pc:spChg>
        <pc:spChg chg="del">
          <ac:chgData name="Siegbert Rudolph" userId="2af4d44886c067cc" providerId="LiveId" clId="{25792CCF-886F-4523-8348-EC0A36BB733E}" dt="2021-08-28T14:12:17.469" v="4196" actId="478"/>
          <ac:spMkLst>
            <pc:docMk/>
            <pc:sldMk cId="1373295691" sldId="636"/>
            <ac:spMk id="24" creationId="{9753A262-E233-496C-ACA6-3BEF653DF143}"/>
          </ac:spMkLst>
        </pc:spChg>
      </pc:sldChg>
      <pc:sldChg chg="modSp mod">
        <pc:chgData name="Siegbert Rudolph" userId="2af4d44886c067cc" providerId="LiveId" clId="{25792CCF-886F-4523-8348-EC0A36BB733E}" dt="2021-08-29T15:48:50.558" v="4251" actId="1076"/>
        <pc:sldMkLst>
          <pc:docMk/>
          <pc:sldMk cId="0" sldId="696"/>
        </pc:sldMkLst>
        <pc:spChg chg="mod">
          <ac:chgData name="Siegbert Rudolph" userId="2af4d44886c067cc" providerId="LiveId" clId="{25792CCF-886F-4523-8348-EC0A36BB733E}" dt="2021-08-28T14:02:24.674" v="3908" actId="20577"/>
          <ac:spMkLst>
            <pc:docMk/>
            <pc:sldMk cId="0" sldId="696"/>
            <ac:spMk id="2" creationId="{0F24340D-DF09-4204-BA92-0D6ACF337D26}"/>
          </ac:spMkLst>
        </pc:spChg>
        <pc:spChg chg="mod">
          <ac:chgData name="Siegbert Rudolph" userId="2af4d44886c067cc" providerId="LiveId" clId="{25792CCF-886F-4523-8348-EC0A36BB733E}" dt="2021-08-29T15:48:50.558" v="4251" actId="1076"/>
          <ac:spMkLst>
            <pc:docMk/>
            <pc:sldMk cId="0" sldId="696"/>
            <ac:spMk id="4" creationId="{C74F3707-B7BB-4DF2-A30F-DEDC4D1B4D9C}"/>
          </ac:spMkLst>
        </pc:spChg>
      </pc:sldChg>
      <pc:sldChg chg="del">
        <pc:chgData name="Siegbert Rudolph" userId="2af4d44886c067cc" providerId="LiveId" clId="{25792CCF-886F-4523-8348-EC0A36BB733E}" dt="2021-08-01T12:30:01.325" v="22" actId="47"/>
        <pc:sldMkLst>
          <pc:docMk/>
          <pc:sldMk cId="2491389885" sldId="699"/>
        </pc:sldMkLst>
      </pc:sldChg>
      <pc:sldChg chg="del">
        <pc:chgData name="Siegbert Rudolph" userId="2af4d44886c067cc" providerId="LiveId" clId="{25792CCF-886F-4523-8348-EC0A36BB733E}" dt="2021-08-01T12:30:01.325" v="22" actId="47"/>
        <pc:sldMkLst>
          <pc:docMk/>
          <pc:sldMk cId="2885362581" sldId="700"/>
        </pc:sldMkLst>
      </pc:sldChg>
      <pc:sldChg chg="del">
        <pc:chgData name="Siegbert Rudolph" userId="2af4d44886c067cc" providerId="LiveId" clId="{25792CCF-886F-4523-8348-EC0A36BB733E}" dt="2021-08-01T12:30:01.325" v="22" actId="47"/>
        <pc:sldMkLst>
          <pc:docMk/>
          <pc:sldMk cId="1167128932" sldId="701"/>
        </pc:sldMkLst>
      </pc:sldChg>
      <pc:sldChg chg="del">
        <pc:chgData name="Siegbert Rudolph" userId="2af4d44886c067cc" providerId="LiveId" clId="{25792CCF-886F-4523-8348-EC0A36BB733E}" dt="2021-08-01T12:30:01.325" v="22" actId="47"/>
        <pc:sldMkLst>
          <pc:docMk/>
          <pc:sldMk cId="2724130392" sldId="702"/>
        </pc:sldMkLst>
      </pc:sldChg>
      <pc:sldChg chg="del">
        <pc:chgData name="Siegbert Rudolph" userId="2af4d44886c067cc" providerId="LiveId" clId="{25792CCF-886F-4523-8348-EC0A36BB733E}" dt="2021-08-01T12:30:01.325" v="22" actId="47"/>
        <pc:sldMkLst>
          <pc:docMk/>
          <pc:sldMk cId="2333140359" sldId="703"/>
        </pc:sldMkLst>
      </pc:sldChg>
      <pc:sldChg chg="del">
        <pc:chgData name="Siegbert Rudolph" userId="2af4d44886c067cc" providerId="LiveId" clId="{25792CCF-886F-4523-8348-EC0A36BB733E}" dt="2021-08-01T12:30:01.325" v="22" actId="47"/>
        <pc:sldMkLst>
          <pc:docMk/>
          <pc:sldMk cId="3637415014" sldId="704"/>
        </pc:sldMkLst>
      </pc:sldChg>
      <pc:sldChg chg="del">
        <pc:chgData name="Siegbert Rudolph" userId="2af4d44886c067cc" providerId="LiveId" clId="{25792CCF-886F-4523-8348-EC0A36BB733E}" dt="2021-08-01T12:30:01.325" v="22" actId="47"/>
        <pc:sldMkLst>
          <pc:docMk/>
          <pc:sldMk cId="3906582782" sldId="705"/>
        </pc:sldMkLst>
      </pc:sldChg>
      <pc:sldChg chg="del">
        <pc:chgData name="Siegbert Rudolph" userId="2af4d44886c067cc" providerId="LiveId" clId="{25792CCF-886F-4523-8348-EC0A36BB733E}" dt="2021-08-01T12:30:01.325" v="22" actId="47"/>
        <pc:sldMkLst>
          <pc:docMk/>
          <pc:sldMk cId="1506732549" sldId="714"/>
        </pc:sldMkLst>
      </pc:sldChg>
      <pc:sldChg chg="del">
        <pc:chgData name="Siegbert Rudolph" userId="2af4d44886c067cc" providerId="LiveId" clId="{25792CCF-886F-4523-8348-EC0A36BB733E}" dt="2021-08-01T12:30:01.325" v="22" actId="47"/>
        <pc:sldMkLst>
          <pc:docMk/>
          <pc:sldMk cId="4277819615" sldId="715"/>
        </pc:sldMkLst>
      </pc:sldChg>
      <pc:sldChg chg="addSp delSp modSp del mod">
        <pc:chgData name="Siegbert Rudolph" userId="2af4d44886c067cc" providerId="LiveId" clId="{25792CCF-886F-4523-8348-EC0A36BB733E}" dt="2021-08-13T09:52:04.602" v="1937" actId="47"/>
        <pc:sldMkLst>
          <pc:docMk/>
          <pc:sldMk cId="2735566953" sldId="719"/>
        </pc:sldMkLst>
        <pc:spChg chg="mod">
          <ac:chgData name="Siegbert Rudolph" userId="2af4d44886c067cc" providerId="LiveId" clId="{25792CCF-886F-4523-8348-EC0A36BB733E}" dt="2021-08-07T05:46:52.784" v="371" actId="207"/>
          <ac:spMkLst>
            <pc:docMk/>
            <pc:sldMk cId="2735566953" sldId="719"/>
            <ac:spMk id="5" creationId="{35ABFAE7-68E0-405C-B9F9-A6C6DFD78628}"/>
          </ac:spMkLst>
        </pc:spChg>
        <pc:spChg chg="del mod">
          <ac:chgData name="Siegbert Rudolph" userId="2af4d44886c067cc" providerId="LiveId" clId="{25792CCF-886F-4523-8348-EC0A36BB733E}" dt="2021-08-13T09:50:58.714" v="1929" actId="478"/>
          <ac:spMkLst>
            <pc:docMk/>
            <pc:sldMk cId="2735566953" sldId="719"/>
            <ac:spMk id="6" creationId="{3B903111-27DF-4752-9E21-3382C788122D}"/>
          </ac:spMkLst>
        </pc:spChg>
        <pc:spChg chg="del mod">
          <ac:chgData name="Siegbert Rudolph" userId="2af4d44886c067cc" providerId="LiveId" clId="{25792CCF-886F-4523-8348-EC0A36BB733E}" dt="2021-08-13T09:50:58.714" v="1929" actId="478"/>
          <ac:spMkLst>
            <pc:docMk/>
            <pc:sldMk cId="2735566953" sldId="719"/>
            <ac:spMk id="9" creationId="{533E00E2-A06D-4C02-91F5-48B61556B99D}"/>
          </ac:spMkLst>
        </pc:spChg>
        <pc:spChg chg="del mod">
          <ac:chgData name="Siegbert Rudolph" userId="2af4d44886c067cc" providerId="LiveId" clId="{25792CCF-886F-4523-8348-EC0A36BB733E}" dt="2021-08-13T09:50:58.714" v="1929" actId="478"/>
          <ac:spMkLst>
            <pc:docMk/>
            <pc:sldMk cId="2735566953" sldId="719"/>
            <ac:spMk id="12" creationId="{DFE0EFD5-8970-42A5-B9C4-72DDE9F02E07}"/>
          </ac:spMkLst>
        </pc:spChg>
        <pc:spChg chg="del mod">
          <ac:chgData name="Siegbert Rudolph" userId="2af4d44886c067cc" providerId="LiveId" clId="{25792CCF-886F-4523-8348-EC0A36BB733E}" dt="2021-08-13T09:50:58.714" v="1929" actId="478"/>
          <ac:spMkLst>
            <pc:docMk/>
            <pc:sldMk cId="2735566953" sldId="719"/>
            <ac:spMk id="17" creationId="{E113426B-3216-4EA0-BDC8-C84F616CE32F}"/>
          </ac:spMkLst>
        </pc:spChg>
        <pc:spChg chg="del">
          <ac:chgData name="Siegbert Rudolph" userId="2af4d44886c067cc" providerId="LiveId" clId="{25792CCF-886F-4523-8348-EC0A36BB733E}" dt="2021-08-12T15:36:36.547" v="768" actId="478"/>
          <ac:spMkLst>
            <pc:docMk/>
            <pc:sldMk cId="2735566953" sldId="719"/>
            <ac:spMk id="18" creationId="{EF021854-0D9F-45D7-867A-1619A3FCCD07}"/>
          </ac:spMkLst>
        </pc:spChg>
        <pc:spChg chg="del">
          <ac:chgData name="Siegbert Rudolph" userId="2af4d44886c067cc" providerId="LiveId" clId="{25792CCF-886F-4523-8348-EC0A36BB733E}" dt="2021-08-12T15:36:36.547" v="768" actId="478"/>
          <ac:spMkLst>
            <pc:docMk/>
            <pc:sldMk cId="2735566953" sldId="719"/>
            <ac:spMk id="19" creationId="{9FC08C31-3C4C-451B-BBE4-6BBCB2B9723A}"/>
          </ac:spMkLst>
        </pc:spChg>
        <pc:spChg chg="del mod">
          <ac:chgData name="Siegbert Rudolph" userId="2af4d44886c067cc" providerId="LiveId" clId="{25792CCF-886F-4523-8348-EC0A36BB733E}" dt="2021-08-13T09:50:58.714" v="1929" actId="478"/>
          <ac:spMkLst>
            <pc:docMk/>
            <pc:sldMk cId="2735566953" sldId="719"/>
            <ac:spMk id="20" creationId="{43642BFB-A2B1-4185-87F2-E87C61DE4DE0}"/>
          </ac:spMkLst>
        </pc:spChg>
        <pc:spChg chg="del mod">
          <ac:chgData name="Siegbert Rudolph" userId="2af4d44886c067cc" providerId="LiveId" clId="{25792CCF-886F-4523-8348-EC0A36BB733E}" dt="2021-08-13T09:50:58.714" v="1929" actId="478"/>
          <ac:spMkLst>
            <pc:docMk/>
            <pc:sldMk cId="2735566953" sldId="719"/>
            <ac:spMk id="23" creationId="{75D1F821-1C60-4B45-A16D-FE1800B64E68}"/>
          </ac:spMkLst>
        </pc:spChg>
        <pc:spChg chg="del mod">
          <ac:chgData name="Siegbert Rudolph" userId="2af4d44886c067cc" providerId="LiveId" clId="{25792CCF-886F-4523-8348-EC0A36BB733E}" dt="2021-08-13T09:50:58.714" v="1929" actId="478"/>
          <ac:spMkLst>
            <pc:docMk/>
            <pc:sldMk cId="2735566953" sldId="719"/>
            <ac:spMk id="26" creationId="{1F41ADCC-A7B7-44EA-88F6-322A1452820F}"/>
          </ac:spMkLst>
        </pc:spChg>
        <pc:spChg chg="del mod">
          <ac:chgData name="Siegbert Rudolph" userId="2af4d44886c067cc" providerId="LiveId" clId="{25792CCF-886F-4523-8348-EC0A36BB733E}" dt="2021-08-13T09:50:58.714" v="1929" actId="478"/>
          <ac:spMkLst>
            <pc:docMk/>
            <pc:sldMk cId="2735566953" sldId="719"/>
            <ac:spMk id="29" creationId="{3C5D51A4-7E7F-48CC-B238-F8A1825791D4}"/>
          </ac:spMkLst>
        </pc:spChg>
        <pc:spChg chg="del mod">
          <ac:chgData name="Siegbert Rudolph" userId="2af4d44886c067cc" providerId="LiveId" clId="{25792CCF-886F-4523-8348-EC0A36BB733E}" dt="2021-08-13T09:50:58.714" v="1929" actId="478"/>
          <ac:spMkLst>
            <pc:docMk/>
            <pc:sldMk cId="2735566953" sldId="719"/>
            <ac:spMk id="32" creationId="{4D69686D-3440-4208-90ED-B0444274BADF}"/>
          </ac:spMkLst>
        </pc:spChg>
        <pc:spChg chg="del mod">
          <ac:chgData name="Siegbert Rudolph" userId="2af4d44886c067cc" providerId="LiveId" clId="{25792CCF-886F-4523-8348-EC0A36BB733E}" dt="2021-08-13T09:50:58.714" v="1929" actId="478"/>
          <ac:spMkLst>
            <pc:docMk/>
            <pc:sldMk cId="2735566953" sldId="719"/>
            <ac:spMk id="35" creationId="{251BCE1B-F047-4A47-886D-3CECFFCC89FB}"/>
          </ac:spMkLst>
        </pc:spChg>
        <pc:picChg chg="add del">
          <ac:chgData name="Siegbert Rudolph" userId="2af4d44886c067cc" providerId="LiveId" clId="{25792CCF-886F-4523-8348-EC0A36BB733E}" dt="2021-08-12T15:36:46.887" v="770" actId="478"/>
          <ac:picMkLst>
            <pc:docMk/>
            <pc:sldMk cId="2735566953" sldId="719"/>
            <ac:picMk id="2" creationId="{766D9A58-C231-48B4-8AB7-249503FE0331}"/>
          </ac:picMkLst>
        </pc:picChg>
        <pc:picChg chg="add mod">
          <ac:chgData name="Siegbert Rudolph" userId="2af4d44886c067cc" providerId="LiveId" clId="{25792CCF-886F-4523-8348-EC0A36BB733E}" dt="2021-08-13T09:51:12.399" v="1932" actId="1076"/>
          <ac:picMkLst>
            <pc:docMk/>
            <pc:sldMk cId="2735566953" sldId="719"/>
            <ac:picMk id="2" creationId="{B6939FB0-F44F-4722-8950-D258466DBF1C}"/>
          </ac:picMkLst>
        </pc:picChg>
        <pc:picChg chg="del">
          <ac:chgData name="Siegbert Rudolph" userId="2af4d44886c067cc" providerId="LiveId" clId="{25792CCF-886F-4523-8348-EC0A36BB733E}" dt="2021-08-12T15:36:31.943" v="767" actId="478"/>
          <ac:picMkLst>
            <pc:docMk/>
            <pc:sldMk cId="2735566953" sldId="719"/>
            <ac:picMk id="4" creationId="{FD32CDD6-2FCB-40BE-9D94-B61CCBA66313}"/>
          </ac:picMkLst>
        </pc:picChg>
        <pc:picChg chg="add del mod ord">
          <ac:chgData name="Siegbert Rudolph" userId="2af4d44886c067cc" providerId="LiveId" clId="{25792CCF-886F-4523-8348-EC0A36BB733E}" dt="2021-08-13T09:47:22.538" v="1913" actId="478"/>
          <ac:picMkLst>
            <pc:docMk/>
            <pc:sldMk cId="2735566953" sldId="719"/>
            <ac:picMk id="15" creationId="{6C343537-87BC-446C-9C46-1154F7CC7F6C}"/>
          </ac:picMkLst>
        </pc:picChg>
        <pc:picChg chg="add del mod">
          <ac:chgData name="Siegbert Rudolph" userId="2af4d44886c067cc" providerId="LiveId" clId="{25792CCF-886F-4523-8348-EC0A36BB733E}" dt="2021-08-13T09:51:06.947" v="1930" actId="21"/>
          <ac:picMkLst>
            <pc:docMk/>
            <pc:sldMk cId="2735566953" sldId="719"/>
            <ac:picMk id="16" creationId="{77BF72FA-5D65-4A3F-B435-3ECCE9FBA962}"/>
          </ac:picMkLst>
        </pc:picChg>
        <pc:picChg chg="add del mod">
          <ac:chgData name="Siegbert Rudolph" userId="2af4d44886c067cc" providerId="LiveId" clId="{25792CCF-886F-4523-8348-EC0A36BB733E}" dt="2021-08-13T09:51:06.947" v="1930" actId="21"/>
          <ac:picMkLst>
            <pc:docMk/>
            <pc:sldMk cId="2735566953" sldId="719"/>
            <ac:picMk id="18" creationId="{F243F356-6AB8-4A0D-A865-6CACA96B4754}"/>
          </ac:picMkLst>
        </pc:picChg>
        <pc:picChg chg="del">
          <ac:chgData name="Siegbert Rudolph" userId="2af4d44886c067cc" providerId="LiveId" clId="{25792CCF-886F-4523-8348-EC0A36BB733E}" dt="2021-08-12T15:36:36.547" v="768" actId="478"/>
          <ac:picMkLst>
            <pc:docMk/>
            <pc:sldMk cId="2735566953" sldId="719"/>
            <ac:picMk id="21" creationId="{36E81D03-1B84-43DD-BB1A-29719466608A}"/>
          </ac:picMkLst>
        </pc:picChg>
        <pc:picChg chg="add del mod">
          <ac:chgData name="Siegbert Rudolph" userId="2af4d44886c067cc" providerId="LiveId" clId="{25792CCF-886F-4523-8348-EC0A36BB733E}" dt="2021-08-13T09:45:55.110" v="1897" actId="478"/>
          <ac:picMkLst>
            <pc:docMk/>
            <pc:sldMk cId="2735566953" sldId="719"/>
            <ac:picMk id="22" creationId="{5DA234C7-7C1D-45E7-B256-9B24B195BBFD}"/>
          </ac:picMkLst>
        </pc:picChg>
      </pc:sldChg>
      <pc:sldChg chg="addSp delSp modSp mod modAnim">
        <pc:chgData name="Siegbert Rudolph" userId="2af4d44886c067cc" providerId="LiveId" clId="{25792CCF-886F-4523-8348-EC0A36BB733E}" dt="2021-09-03T05:10:47.800" v="4712"/>
        <pc:sldMkLst>
          <pc:docMk/>
          <pc:sldMk cId="3288498068" sldId="722"/>
        </pc:sldMkLst>
        <pc:spChg chg="mod">
          <ac:chgData name="Siegbert Rudolph" userId="2af4d44886c067cc" providerId="LiveId" clId="{25792CCF-886F-4523-8348-EC0A36BB733E}" dt="2021-08-29T15:48:50.574" v="4266" actId="1076"/>
          <ac:spMkLst>
            <pc:docMk/>
            <pc:sldMk cId="3288498068" sldId="722"/>
            <ac:spMk id="2" creationId="{DB73DB62-C2CD-4AB9-86BE-00B03327095B}"/>
          </ac:spMkLst>
        </pc:spChg>
        <pc:spChg chg="del">
          <ac:chgData name="Siegbert Rudolph" userId="2af4d44886c067cc" providerId="LiveId" clId="{25792CCF-886F-4523-8348-EC0A36BB733E}" dt="2021-08-29T06:45:19.413" v="4232" actId="478"/>
          <ac:spMkLst>
            <pc:docMk/>
            <pc:sldMk cId="3288498068" sldId="722"/>
            <ac:spMk id="3" creationId="{461D0DE7-4F38-4B95-AC1F-C84D37D88A68}"/>
          </ac:spMkLst>
        </pc:spChg>
        <pc:spChg chg="del mod">
          <ac:chgData name="Siegbert Rudolph" userId="2af4d44886c067cc" providerId="LiveId" clId="{25792CCF-886F-4523-8348-EC0A36BB733E}" dt="2021-08-28T14:11:03.911" v="4170" actId="478"/>
          <ac:spMkLst>
            <pc:docMk/>
            <pc:sldMk cId="3288498068" sldId="722"/>
            <ac:spMk id="5" creationId="{35ABFAE7-68E0-405C-B9F9-A6C6DFD78628}"/>
          </ac:spMkLst>
        </pc:spChg>
        <pc:spChg chg="mod">
          <ac:chgData name="Siegbert Rudolph" userId="2af4d44886c067cc" providerId="LiveId" clId="{25792CCF-886F-4523-8348-EC0A36BB733E}" dt="2021-08-13T09:53:11.470" v="1972" actId="14100"/>
          <ac:spMkLst>
            <pc:docMk/>
            <pc:sldMk cId="3288498068" sldId="722"/>
            <ac:spMk id="6" creationId="{3B903111-27DF-4752-9E21-3382C788122D}"/>
          </ac:spMkLst>
        </pc:spChg>
        <pc:spChg chg="mod">
          <ac:chgData name="Siegbert Rudolph" userId="2af4d44886c067cc" providerId="LiveId" clId="{25792CCF-886F-4523-8348-EC0A36BB733E}" dt="2021-08-13T09:52:57.039" v="1963" actId="552"/>
          <ac:spMkLst>
            <pc:docMk/>
            <pc:sldMk cId="3288498068" sldId="722"/>
            <ac:spMk id="7" creationId="{C54DEA53-A74B-4DA6-B28A-A10BD6F3D3A7}"/>
          </ac:spMkLst>
        </pc:spChg>
        <pc:spChg chg="mod">
          <ac:chgData name="Siegbert Rudolph" userId="2af4d44886c067cc" providerId="LiveId" clId="{25792CCF-886F-4523-8348-EC0A36BB733E}" dt="2021-08-13T09:53:04.270" v="1971" actId="1037"/>
          <ac:spMkLst>
            <pc:docMk/>
            <pc:sldMk cId="3288498068" sldId="722"/>
            <ac:spMk id="8" creationId="{CD31BF6E-3F9D-4706-AE78-BBE17D0A8345}"/>
          </ac:spMkLst>
        </pc:spChg>
        <pc:spChg chg="mod">
          <ac:chgData name="Siegbert Rudolph" userId="2af4d44886c067cc" providerId="LiveId" clId="{25792CCF-886F-4523-8348-EC0A36BB733E}" dt="2021-08-13T09:53:15.327" v="1973" actId="14100"/>
          <ac:spMkLst>
            <pc:docMk/>
            <pc:sldMk cId="3288498068" sldId="722"/>
            <ac:spMk id="9" creationId="{533E00E2-A06D-4C02-91F5-48B61556B99D}"/>
          </ac:spMkLst>
        </pc:spChg>
        <pc:spChg chg="mod">
          <ac:chgData name="Siegbert Rudolph" userId="2af4d44886c067cc" providerId="LiveId" clId="{25792CCF-886F-4523-8348-EC0A36BB733E}" dt="2021-08-13T09:52:57.039" v="1963" actId="552"/>
          <ac:spMkLst>
            <pc:docMk/>
            <pc:sldMk cId="3288498068" sldId="722"/>
            <ac:spMk id="10" creationId="{E3CB1439-4A4B-4EA8-AA1F-5F7D5F9AAD8B}"/>
          </ac:spMkLst>
        </pc:spChg>
        <pc:spChg chg="mod">
          <ac:chgData name="Siegbert Rudolph" userId="2af4d44886c067cc" providerId="LiveId" clId="{25792CCF-886F-4523-8348-EC0A36BB733E}" dt="2021-08-13T09:52:57.039" v="1963" actId="552"/>
          <ac:spMkLst>
            <pc:docMk/>
            <pc:sldMk cId="3288498068" sldId="722"/>
            <ac:spMk id="11" creationId="{E76981C6-0600-4B77-9CF0-6689CBAB46BB}"/>
          </ac:spMkLst>
        </pc:spChg>
        <pc:spChg chg="mod">
          <ac:chgData name="Siegbert Rudolph" userId="2af4d44886c067cc" providerId="LiveId" clId="{25792CCF-886F-4523-8348-EC0A36BB733E}" dt="2021-08-13T09:53:18.191" v="1974" actId="14100"/>
          <ac:spMkLst>
            <pc:docMk/>
            <pc:sldMk cId="3288498068" sldId="722"/>
            <ac:spMk id="12" creationId="{DFE0EFD5-8970-42A5-B9C4-72DDE9F02E07}"/>
          </ac:spMkLst>
        </pc:spChg>
        <pc:spChg chg="mod">
          <ac:chgData name="Siegbert Rudolph" userId="2af4d44886c067cc" providerId="LiveId" clId="{25792CCF-886F-4523-8348-EC0A36BB733E}" dt="2021-08-13T09:54:22.153" v="1984" actId="1037"/>
          <ac:spMkLst>
            <pc:docMk/>
            <pc:sldMk cId="3288498068" sldId="722"/>
            <ac:spMk id="13" creationId="{55AD9CF5-9D5D-45E7-A481-45389D128684}"/>
          </ac:spMkLst>
        </pc:spChg>
        <pc:spChg chg="mod">
          <ac:chgData name="Siegbert Rudolph" userId="2af4d44886c067cc" providerId="LiveId" clId="{25792CCF-886F-4523-8348-EC0A36BB733E}" dt="2021-08-13T09:54:22.153" v="1984" actId="1037"/>
          <ac:spMkLst>
            <pc:docMk/>
            <pc:sldMk cId="3288498068" sldId="722"/>
            <ac:spMk id="14" creationId="{0AFFDC74-05E0-4461-87D4-3FC4CCFEC7FE}"/>
          </ac:spMkLst>
        </pc:spChg>
        <pc:spChg chg="mod">
          <ac:chgData name="Siegbert Rudolph" userId="2af4d44886c067cc" providerId="LiveId" clId="{25792CCF-886F-4523-8348-EC0A36BB733E}" dt="2021-08-13T09:53:21.850" v="1975" actId="14100"/>
          <ac:spMkLst>
            <pc:docMk/>
            <pc:sldMk cId="3288498068" sldId="722"/>
            <ac:spMk id="17" creationId="{E113426B-3216-4EA0-BDC8-C84F616CE32F}"/>
          </ac:spMkLst>
        </pc:spChg>
        <pc:spChg chg="mod">
          <ac:chgData name="Siegbert Rudolph" userId="2af4d44886c067cc" providerId="LiveId" clId="{25792CCF-886F-4523-8348-EC0A36BB733E}" dt="2021-08-13T09:52:57.039" v="1963" actId="552"/>
          <ac:spMkLst>
            <pc:docMk/>
            <pc:sldMk cId="3288498068" sldId="722"/>
            <ac:spMk id="18" creationId="{0806967A-E0F2-419A-B328-9289C0A6AD3D}"/>
          </ac:spMkLst>
        </pc:spChg>
        <pc:spChg chg="mod">
          <ac:chgData name="Siegbert Rudolph" userId="2af4d44886c067cc" providerId="LiveId" clId="{25792CCF-886F-4523-8348-EC0A36BB733E}" dt="2021-08-13T09:52:57.039" v="1963" actId="552"/>
          <ac:spMkLst>
            <pc:docMk/>
            <pc:sldMk cId="3288498068" sldId="722"/>
            <ac:spMk id="19" creationId="{13D26035-AA44-4D8D-AB45-B7C4ECB20193}"/>
          </ac:spMkLst>
        </pc:spChg>
        <pc:spChg chg="mod">
          <ac:chgData name="Siegbert Rudolph" userId="2af4d44886c067cc" providerId="LiveId" clId="{25792CCF-886F-4523-8348-EC0A36BB733E}" dt="2021-08-13T09:53:25.246" v="1976" actId="14100"/>
          <ac:spMkLst>
            <pc:docMk/>
            <pc:sldMk cId="3288498068" sldId="722"/>
            <ac:spMk id="20" creationId="{43642BFB-A2B1-4185-87F2-E87C61DE4DE0}"/>
          </ac:spMkLst>
        </pc:spChg>
        <pc:spChg chg="mod">
          <ac:chgData name="Siegbert Rudolph" userId="2af4d44886c067cc" providerId="LiveId" clId="{25792CCF-886F-4523-8348-EC0A36BB733E}" dt="2021-08-13T09:54:17.597" v="1983" actId="552"/>
          <ac:spMkLst>
            <pc:docMk/>
            <pc:sldMk cId="3288498068" sldId="722"/>
            <ac:spMk id="21" creationId="{47E7ACA5-4CAE-4C8A-A588-55224637A16C}"/>
          </ac:spMkLst>
        </pc:spChg>
        <pc:spChg chg="mod">
          <ac:chgData name="Siegbert Rudolph" userId="2af4d44886c067cc" providerId="LiveId" clId="{25792CCF-886F-4523-8348-EC0A36BB733E}" dt="2021-08-13T09:54:17.597" v="1983" actId="552"/>
          <ac:spMkLst>
            <pc:docMk/>
            <pc:sldMk cId="3288498068" sldId="722"/>
            <ac:spMk id="22" creationId="{CC485E05-D2A3-4FFB-89E5-52CDDD34BFFA}"/>
          </ac:spMkLst>
        </pc:spChg>
        <pc:spChg chg="mod">
          <ac:chgData name="Siegbert Rudolph" userId="2af4d44886c067cc" providerId="LiveId" clId="{25792CCF-886F-4523-8348-EC0A36BB733E}" dt="2021-08-13T09:52:28.313" v="1946" actId="1036"/>
          <ac:spMkLst>
            <pc:docMk/>
            <pc:sldMk cId="3288498068" sldId="722"/>
            <ac:spMk id="23" creationId="{75D1F821-1C60-4B45-A16D-FE1800B64E68}"/>
          </ac:spMkLst>
        </pc:spChg>
        <pc:spChg chg="mod">
          <ac:chgData name="Siegbert Rudolph" userId="2af4d44886c067cc" providerId="LiveId" clId="{25792CCF-886F-4523-8348-EC0A36BB733E}" dt="2021-08-13T09:52:28.313" v="1946" actId="1036"/>
          <ac:spMkLst>
            <pc:docMk/>
            <pc:sldMk cId="3288498068" sldId="722"/>
            <ac:spMk id="24" creationId="{100A715B-EDBC-43D2-813A-18916F5C52A7}"/>
          </ac:spMkLst>
        </pc:spChg>
        <pc:spChg chg="mod">
          <ac:chgData name="Siegbert Rudolph" userId="2af4d44886c067cc" providerId="LiveId" clId="{25792CCF-886F-4523-8348-EC0A36BB733E}" dt="2021-08-13T09:52:28.313" v="1946" actId="1036"/>
          <ac:spMkLst>
            <pc:docMk/>
            <pc:sldMk cId="3288498068" sldId="722"/>
            <ac:spMk id="25" creationId="{9BAC2534-CBA7-4E63-A051-90206AD1FF5F}"/>
          </ac:spMkLst>
        </pc:spChg>
        <pc:spChg chg="mod">
          <ac:chgData name="Siegbert Rudolph" userId="2af4d44886c067cc" providerId="LiveId" clId="{25792CCF-886F-4523-8348-EC0A36BB733E}" dt="2021-08-13T09:52:28.313" v="1946" actId="1036"/>
          <ac:spMkLst>
            <pc:docMk/>
            <pc:sldMk cId="3288498068" sldId="722"/>
            <ac:spMk id="26" creationId="{1F41ADCC-A7B7-44EA-88F6-322A1452820F}"/>
          </ac:spMkLst>
        </pc:spChg>
        <pc:spChg chg="mod">
          <ac:chgData name="Siegbert Rudolph" userId="2af4d44886c067cc" providerId="LiveId" clId="{25792CCF-886F-4523-8348-EC0A36BB733E}" dt="2021-08-13T09:52:28.313" v="1946" actId="1036"/>
          <ac:spMkLst>
            <pc:docMk/>
            <pc:sldMk cId="3288498068" sldId="722"/>
            <ac:spMk id="27" creationId="{86C1F9FE-00ED-450B-9C61-AAB845550637}"/>
          </ac:spMkLst>
        </pc:spChg>
        <pc:spChg chg="mod">
          <ac:chgData name="Siegbert Rudolph" userId="2af4d44886c067cc" providerId="LiveId" clId="{25792CCF-886F-4523-8348-EC0A36BB733E}" dt="2021-08-13T09:52:28.313" v="1946" actId="1036"/>
          <ac:spMkLst>
            <pc:docMk/>
            <pc:sldMk cId="3288498068" sldId="722"/>
            <ac:spMk id="28" creationId="{F872A668-C7E7-483D-8843-E90B3DBF7457}"/>
          </ac:spMkLst>
        </pc:spChg>
        <pc:spChg chg="mod">
          <ac:chgData name="Siegbert Rudolph" userId="2af4d44886c067cc" providerId="LiveId" clId="{25792CCF-886F-4523-8348-EC0A36BB733E}" dt="2021-08-13T09:52:28.313" v="1946" actId="1036"/>
          <ac:spMkLst>
            <pc:docMk/>
            <pc:sldMk cId="3288498068" sldId="722"/>
            <ac:spMk id="29" creationId="{3C5D51A4-7E7F-48CC-B238-F8A1825791D4}"/>
          </ac:spMkLst>
        </pc:spChg>
        <pc:spChg chg="mod">
          <ac:chgData name="Siegbert Rudolph" userId="2af4d44886c067cc" providerId="LiveId" clId="{25792CCF-886F-4523-8348-EC0A36BB733E}" dt="2021-08-13T09:54:17.597" v="1983" actId="552"/>
          <ac:spMkLst>
            <pc:docMk/>
            <pc:sldMk cId="3288498068" sldId="722"/>
            <ac:spMk id="30" creationId="{69E030CB-8821-435F-A1D2-D03ACCEC91D9}"/>
          </ac:spMkLst>
        </pc:spChg>
        <pc:spChg chg="mod">
          <ac:chgData name="Siegbert Rudolph" userId="2af4d44886c067cc" providerId="LiveId" clId="{25792CCF-886F-4523-8348-EC0A36BB733E}" dt="2021-08-13T09:54:17.597" v="1983" actId="552"/>
          <ac:spMkLst>
            <pc:docMk/>
            <pc:sldMk cId="3288498068" sldId="722"/>
            <ac:spMk id="31" creationId="{F4A3145F-5E2A-45B6-BDFD-57850A0A81B5}"/>
          </ac:spMkLst>
        </pc:spChg>
        <pc:spChg chg="mod">
          <ac:chgData name="Siegbert Rudolph" userId="2af4d44886c067cc" providerId="LiveId" clId="{25792CCF-886F-4523-8348-EC0A36BB733E}" dt="2021-08-13T09:52:28.313" v="1946" actId="1036"/>
          <ac:spMkLst>
            <pc:docMk/>
            <pc:sldMk cId="3288498068" sldId="722"/>
            <ac:spMk id="32" creationId="{4D69686D-3440-4208-90ED-B0444274BADF}"/>
          </ac:spMkLst>
        </pc:spChg>
        <pc:spChg chg="mod">
          <ac:chgData name="Siegbert Rudolph" userId="2af4d44886c067cc" providerId="LiveId" clId="{25792CCF-886F-4523-8348-EC0A36BB733E}" dt="2021-08-13T09:54:25.313" v="1985" actId="1037"/>
          <ac:spMkLst>
            <pc:docMk/>
            <pc:sldMk cId="3288498068" sldId="722"/>
            <ac:spMk id="33" creationId="{BE0319DB-C0C8-469D-9C5C-0B201949C1AA}"/>
          </ac:spMkLst>
        </pc:spChg>
        <pc:spChg chg="mod">
          <ac:chgData name="Siegbert Rudolph" userId="2af4d44886c067cc" providerId="LiveId" clId="{25792CCF-886F-4523-8348-EC0A36BB733E}" dt="2021-08-13T09:54:25.313" v="1985" actId="1037"/>
          <ac:spMkLst>
            <pc:docMk/>
            <pc:sldMk cId="3288498068" sldId="722"/>
            <ac:spMk id="34" creationId="{57163D39-E363-4B73-932E-02DB67E5CCCD}"/>
          </ac:spMkLst>
        </pc:spChg>
        <pc:spChg chg="mod">
          <ac:chgData name="Siegbert Rudolph" userId="2af4d44886c067cc" providerId="LiveId" clId="{25792CCF-886F-4523-8348-EC0A36BB733E}" dt="2021-08-13T09:53:30.030" v="1977" actId="14100"/>
          <ac:spMkLst>
            <pc:docMk/>
            <pc:sldMk cId="3288498068" sldId="722"/>
            <ac:spMk id="35" creationId="{251BCE1B-F047-4A47-886D-3CECFFCC89FB}"/>
          </ac:spMkLst>
        </pc:spChg>
        <pc:spChg chg="mod">
          <ac:chgData name="Siegbert Rudolph" userId="2af4d44886c067cc" providerId="LiveId" clId="{25792CCF-886F-4523-8348-EC0A36BB733E}" dt="2021-08-13T09:52:57.039" v="1963" actId="552"/>
          <ac:spMkLst>
            <pc:docMk/>
            <pc:sldMk cId="3288498068" sldId="722"/>
            <ac:spMk id="36" creationId="{ED905A0E-F850-46C7-9AED-5E81EACEEEE1}"/>
          </ac:spMkLst>
        </pc:spChg>
        <pc:spChg chg="mod">
          <ac:chgData name="Siegbert Rudolph" userId="2af4d44886c067cc" providerId="LiveId" clId="{25792CCF-886F-4523-8348-EC0A36BB733E}" dt="2021-08-13T09:52:57.039" v="1963" actId="552"/>
          <ac:spMkLst>
            <pc:docMk/>
            <pc:sldMk cId="3288498068" sldId="722"/>
            <ac:spMk id="37" creationId="{778015C2-58BC-4A68-93DF-A41A0ED6583B}"/>
          </ac:spMkLst>
        </pc:spChg>
        <pc:spChg chg="del mod">
          <ac:chgData name="Siegbert Rudolph" userId="2af4d44886c067cc" providerId="LiveId" clId="{25792CCF-886F-4523-8348-EC0A36BB733E}" dt="2021-08-12T15:35:19.579" v="739" actId="478"/>
          <ac:spMkLst>
            <pc:docMk/>
            <pc:sldMk cId="3288498068" sldId="722"/>
            <ac:spMk id="38" creationId="{6126D2BF-8D92-4476-BE05-6E680BBDC2D7}"/>
          </ac:spMkLst>
        </pc:spChg>
        <pc:spChg chg="del mod">
          <ac:chgData name="Siegbert Rudolph" userId="2af4d44886c067cc" providerId="LiveId" clId="{25792CCF-886F-4523-8348-EC0A36BB733E}" dt="2021-08-12T15:35:23.339" v="741" actId="478"/>
          <ac:spMkLst>
            <pc:docMk/>
            <pc:sldMk cId="3288498068" sldId="722"/>
            <ac:spMk id="39" creationId="{DEDABFED-89E8-4D3B-B7E1-8B1988A56354}"/>
          </ac:spMkLst>
        </pc:spChg>
        <pc:spChg chg="add mod">
          <ac:chgData name="Siegbert Rudolph" userId="2af4d44886c067cc" providerId="LiveId" clId="{25792CCF-886F-4523-8348-EC0A36BB733E}" dt="2021-09-03T05:04:29.937" v="4574"/>
          <ac:spMkLst>
            <pc:docMk/>
            <pc:sldMk cId="3288498068" sldId="722"/>
            <ac:spMk id="40" creationId="{249D114B-B6F7-408D-A9D9-3ADC5B58DFFC}"/>
          </ac:spMkLst>
        </pc:spChg>
        <pc:spChg chg="add mod">
          <ac:chgData name="Siegbert Rudolph" userId="2af4d44886c067cc" providerId="LiveId" clId="{25792CCF-886F-4523-8348-EC0A36BB733E}" dt="2021-08-28T14:11:05.315" v="4171"/>
          <ac:spMkLst>
            <pc:docMk/>
            <pc:sldMk cId="3288498068" sldId="722"/>
            <ac:spMk id="41" creationId="{1EB9DC5E-5972-4980-9AE9-12210B5D4BA8}"/>
          </ac:spMkLst>
        </pc:spChg>
        <pc:spChg chg="add mod">
          <ac:chgData name="Siegbert Rudolph" userId="2af4d44886c067cc" providerId="LiveId" clId="{25792CCF-886F-4523-8348-EC0A36BB733E}" dt="2021-08-28T14:11:05.315" v="4171"/>
          <ac:spMkLst>
            <pc:docMk/>
            <pc:sldMk cId="3288498068" sldId="722"/>
            <ac:spMk id="42" creationId="{950D6F7E-E0DE-4A16-867D-14163DFCD79C}"/>
          </ac:spMkLst>
        </pc:spChg>
        <pc:spChg chg="add del mod">
          <ac:chgData name="Siegbert Rudolph" userId="2af4d44886c067cc" providerId="LiveId" clId="{25792CCF-886F-4523-8348-EC0A36BB733E}" dt="2021-09-03T05:08:36.860" v="4666"/>
          <ac:spMkLst>
            <pc:docMk/>
            <pc:sldMk cId="3288498068" sldId="722"/>
            <ac:spMk id="44" creationId="{D4FD1CC7-CAEE-4B05-9CD5-0A75DD6D5492}"/>
          </ac:spMkLst>
        </pc:spChg>
        <pc:spChg chg="add del mod">
          <ac:chgData name="Siegbert Rudolph" userId="2af4d44886c067cc" providerId="LiveId" clId="{25792CCF-886F-4523-8348-EC0A36BB733E}" dt="2021-09-03T05:08:36.860" v="4666"/>
          <ac:spMkLst>
            <pc:docMk/>
            <pc:sldMk cId="3288498068" sldId="722"/>
            <ac:spMk id="45" creationId="{7CE82BDD-9F5E-4982-A783-45DC3FE73D13}"/>
          </ac:spMkLst>
        </pc:spChg>
        <pc:spChg chg="add del mod">
          <ac:chgData name="Siegbert Rudolph" userId="2af4d44886c067cc" providerId="LiveId" clId="{25792CCF-886F-4523-8348-EC0A36BB733E}" dt="2021-09-03T05:08:36.860" v="4666"/>
          <ac:spMkLst>
            <pc:docMk/>
            <pc:sldMk cId="3288498068" sldId="722"/>
            <ac:spMk id="46" creationId="{1CD4B390-4331-4A67-B18F-BD4C4B954CB4}"/>
          </ac:spMkLst>
        </pc:spChg>
        <pc:spChg chg="add del mod">
          <ac:chgData name="Siegbert Rudolph" userId="2af4d44886c067cc" providerId="LiveId" clId="{25792CCF-886F-4523-8348-EC0A36BB733E}" dt="2021-09-03T05:08:36.860" v="4666"/>
          <ac:spMkLst>
            <pc:docMk/>
            <pc:sldMk cId="3288498068" sldId="722"/>
            <ac:spMk id="47" creationId="{A1F7BAB0-BF7A-4641-8165-53F8CC1ECDC4}"/>
          </ac:spMkLst>
        </pc:spChg>
        <pc:spChg chg="add del mod">
          <ac:chgData name="Siegbert Rudolph" userId="2af4d44886c067cc" providerId="LiveId" clId="{25792CCF-886F-4523-8348-EC0A36BB733E}" dt="2021-09-03T05:08:36.860" v="4666"/>
          <ac:spMkLst>
            <pc:docMk/>
            <pc:sldMk cId="3288498068" sldId="722"/>
            <ac:spMk id="48" creationId="{D399BA86-951E-4092-A23D-9483F864AF9A}"/>
          </ac:spMkLst>
        </pc:spChg>
        <pc:spChg chg="add del mod">
          <ac:chgData name="Siegbert Rudolph" userId="2af4d44886c067cc" providerId="LiveId" clId="{25792CCF-886F-4523-8348-EC0A36BB733E}" dt="2021-09-03T05:08:36.860" v="4666"/>
          <ac:spMkLst>
            <pc:docMk/>
            <pc:sldMk cId="3288498068" sldId="722"/>
            <ac:spMk id="49" creationId="{D5150DFA-2C74-415F-AD51-4852468BFBC3}"/>
          </ac:spMkLst>
        </pc:spChg>
        <pc:spChg chg="add del mod">
          <ac:chgData name="Siegbert Rudolph" userId="2af4d44886c067cc" providerId="LiveId" clId="{25792CCF-886F-4523-8348-EC0A36BB733E}" dt="2021-09-03T05:08:36.860" v="4666"/>
          <ac:spMkLst>
            <pc:docMk/>
            <pc:sldMk cId="3288498068" sldId="722"/>
            <ac:spMk id="50" creationId="{6FAFCEED-605D-4DB7-9B3F-5BE62C99DF7F}"/>
          </ac:spMkLst>
        </pc:spChg>
        <pc:spChg chg="add del mod">
          <ac:chgData name="Siegbert Rudolph" userId="2af4d44886c067cc" providerId="LiveId" clId="{25792CCF-886F-4523-8348-EC0A36BB733E}" dt="2021-09-03T05:08:36.860" v="4666"/>
          <ac:spMkLst>
            <pc:docMk/>
            <pc:sldMk cId="3288498068" sldId="722"/>
            <ac:spMk id="51" creationId="{0A5B3925-64FA-4E3A-9308-4DA08C42D7AB}"/>
          </ac:spMkLst>
        </pc:spChg>
        <pc:spChg chg="add del mod">
          <ac:chgData name="Siegbert Rudolph" userId="2af4d44886c067cc" providerId="LiveId" clId="{25792CCF-886F-4523-8348-EC0A36BB733E}" dt="2021-09-03T05:08:36.860" v="4666"/>
          <ac:spMkLst>
            <pc:docMk/>
            <pc:sldMk cId="3288498068" sldId="722"/>
            <ac:spMk id="52" creationId="{A55136D2-C1C1-4E04-A5F3-663CF0A7C0EC}"/>
          </ac:spMkLst>
        </pc:spChg>
        <pc:spChg chg="add del mod">
          <ac:chgData name="Siegbert Rudolph" userId="2af4d44886c067cc" providerId="LiveId" clId="{25792CCF-886F-4523-8348-EC0A36BB733E}" dt="2021-09-03T05:08:36.860" v="4666"/>
          <ac:spMkLst>
            <pc:docMk/>
            <pc:sldMk cId="3288498068" sldId="722"/>
            <ac:spMk id="53" creationId="{CB6832FC-284C-4F56-A82A-9D13D6D1ABDD}"/>
          </ac:spMkLst>
        </pc:spChg>
        <pc:spChg chg="add del mod">
          <ac:chgData name="Siegbert Rudolph" userId="2af4d44886c067cc" providerId="LiveId" clId="{25792CCF-886F-4523-8348-EC0A36BB733E}" dt="2021-09-03T05:08:36.860" v="4666"/>
          <ac:spMkLst>
            <pc:docMk/>
            <pc:sldMk cId="3288498068" sldId="722"/>
            <ac:spMk id="54" creationId="{586755D3-D596-4009-A448-1D94F3476F3D}"/>
          </ac:spMkLst>
        </pc:spChg>
        <pc:spChg chg="add del mod">
          <ac:chgData name="Siegbert Rudolph" userId="2af4d44886c067cc" providerId="LiveId" clId="{25792CCF-886F-4523-8348-EC0A36BB733E}" dt="2021-09-03T05:08:36.860" v="4666"/>
          <ac:spMkLst>
            <pc:docMk/>
            <pc:sldMk cId="3288498068" sldId="722"/>
            <ac:spMk id="55" creationId="{C6ED25C5-8428-4E21-BEF8-F336BDE7D0EE}"/>
          </ac:spMkLst>
        </pc:spChg>
        <pc:spChg chg="add del mod">
          <ac:chgData name="Siegbert Rudolph" userId="2af4d44886c067cc" providerId="LiveId" clId="{25792CCF-886F-4523-8348-EC0A36BB733E}" dt="2021-09-03T05:08:36.860" v="4666"/>
          <ac:spMkLst>
            <pc:docMk/>
            <pc:sldMk cId="3288498068" sldId="722"/>
            <ac:spMk id="56" creationId="{E8AE1A41-2F8F-4BDC-8800-A20E322EFD0A}"/>
          </ac:spMkLst>
        </pc:spChg>
        <pc:spChg chg="add del mod">
          <ac:chgData name="Siegbert Rudolph" userId="2af4d44886c067cc" providerId="LiveId" clId="{25792CCF-886F-4523-8348-EC0A36BB733E}" dt="2021-09-03T05:08:36.860" v="4666"/>
          <ac:spMkLst>
            <pc:docMk/>
            <pc:sldMk cId="3288498068" sldId="722"/>
            <ac:spMk id="57" creationId="{69304651-32FD-459D-AF5F-8FBD1CD05329}"/>
          </ac:spMkLst>
        </pc:spChg>
        <pc:spChg chg="add del mod">
          <ac:chgData name="Siegbert Rudolph" userId="2af4d44886c067cc" providerId="LiveId" clId="{25792CCF-886F-4523-8348-EC0A36BB733E}" dt="2021-09-03T05:08:36.860" v="4666"/>
          <ac:spMkLst>
            <pc:docMk/>
            <pc:sldMk cId="3288498068" sldId="722"/>
            <ac:spMk id="58" creationId="{CA0BECAA-99E9-4A30-9009-06AE3B1C475E}"/>
          </ac:spMkLst>
        </pc:spChg>
        <pc:spChg chg="add del mod">
          <ac:chgData name="Siegbert Rudolph" userId="2af4d44886c067cc" providerId="LiveId" clId="{25792CCF-886F-4523-8348-EC0A36BB733E}" dt="2021-09-03T05:08:36.860" v="4666"/>
          <ac:spMkLst>
            <pc:docMk/>
            <pc:sldMk cId="3288498068" sldId="722"/>
            <ac:spMk id="59" creationId="{C5FDE70F-D136-47BA-97D3-7AA6F6991199}"/>
          </ac:spMkLst>
        </pc:spChg>
        <pc:spChg chg="add del mod">
          <ac:chgData name="Siegbert Rudolph" userId="2af4d44886c067cc" providerId="LiveId" clId="{25792CCF-886F-4523-8348-EC0A36BB733E}" dt="2021-09-03T05:08:36.860" v="4666"/>
          <ac:spMkLst>
            <pc:docMk/>
            <pc:sldMk cId="3288498068" sldId="722"/>
            <ac:spMk id="60" creationId="{A27AAC4F-F783-4AFE-A95A-44FCE643F4AA}"/>
          </ac:spMkLst>
        </pc:spChg>
        <pc:spChg chg="add del mod">
          <ac:chgData name="Siegbert Rudolph" userId="2af4d44886c067cc" providerId="LiveId" clId="{25792CCF-886F-4523-8348-EC0A36BB733E}" dt="2021-09-03T05:08:36.860" v="4666"/>
          <ac:spMkLst>
            <pc:docMk/>
            <pc:sldMk cId="3288498068" sldId="722"/>
            <ac:spMk id="61" creationId="{1656E77E-3539-4069-A7BF-88107E555DF2}"/>
          </ac:spMkLst>
        </pc:spChg>
        <pc:spChg chg="add del mod">
          <ac:chgData name="Siegbert Rudolph" userId="2af4d44886c067cc" providerId="LiveId" clId="{25792CCF-886F-4523-8348-EC0A36BB733E}" dt="2021-09-03T05:08:36.860" v="4666"/>
          <ac:spMkLst>
            <pc:docMk/>
            <pc:sldMk cId="3288498068" sldId="722"/>
            <ac:spMk id="62" creationId="{CC988EB1-414B-4406-8C3F-0069728B431F}"/>
          </ac:spMkLst>
        </pc:spChg>
        <pc:spChg chg="add del mod">
          <ac:chgData name="Siegbert Rudolph" userId="2af4d44886c067cc" providerId="LiveId" clId="{25792CCF-886F-4523-8348-EC0A36BB733E}" dt="2021-09-03T05:08:36.860" v="4666"/>
          <ac:spMkLst>
            <pc:docMk/>
            <pc:sldMk cId="3288498068" sldId="722"/>
            <ac:spMk id="63" creationId="{1D55E781-46E0-4E0B-958B-18FB8731D7B8}"/>
          </ac:spMkLst>
        </pc:spChg>
        <pc:spChg chg="add del mod">
          <ac:chgData name="Siegbert Rudolph" userId="2af4d44886c067cc" providerId="LiveId" clId="{25792CCF-886F-4523-8348-EC0A36BB733E}" dt="2021-09-03T05:08:36.860" v="4666"/>
          <ac:spMkLst>
            <pc:docMk/>
            <pc:sldMk cId="3288498068" sldId="722"/>
            <ac:spMk id="64" creationId="{0A5A6E79-878F-4DCF-AF85-27D3BB617D8C}"/>
          </ac:spMkLst>
        </pc:spChg>
        <pc:spChg chg="add del mod">
          <ac:chgData name="Siegbert Rudolph" userId="2af4d44886c067cc" providerId="LiveId" clId="{25792CCF-886F-4523-8348-EC0A36BB733E}" dt="2021-09-03T05:08:36.860" v="4666"/>
          <ac:spMkLst>
            <pc:docMk/>
            <pc:sldMk cId="3288498068" sldId="722"/>
            <ac:spMk id="65" creationId="{079A6BBF-E35F-4B20-9EDF-E6D77A289F00}"/>
          </ac:spMkLst>
        </pc:spChg>
        <pc:spChg chg="add del mod">
          <ac:chgData name="Siegbert Rudolph" userId="2af4d44886c067cc" providerId="LiveId" clId="{25792CCF-886F-4523-8348-EC0A36BB733E}" dt="2021-09-03T05:08:36.860" v="4666"/>
          <ac:spMkLst>
            <pc:docMk/>
            <pc:sldMk cId="3288498068" sldId="722"/>
            <ac:spMk id="66" creationId="{132506EB-87EB-4023-8400-6A0A571D34C1}"/>
          </ac:spMkLst>
        </pc:spChg>
        <pc:spChg chg="add del mod">
          <ac:chgData name="Siegbert Rudolph" userId="2af4d44886c067cc" providerId="LiveId" clId="{25792CCF-886F-4523-8348-EC0A36BB733E}" dt="2021-09-03T05:08:36.860" v="4666"/>
          <ac:spMkLst>
            <pc:docMk/>
            <pc:sldMk cId="3288498068" sldId="722"/>
            <ac:spMk id="67" creationId="{1C2F3DDD-2140-4543-8610-BC1BDDEA5E8D}"/>
          </ac:spMkLst>
        </pc:spChg>
        <pc:spChg chg="add del mod">
          <ac:chgData name="Siegbert Rudolph" userId="2af4d44886c067cc" providerId="LiveId" clId="{25792CCF-886F-4523-8348-EC0A36BB733E}" dt="2021-09-03T05:08:36.860" v="4666"/>
          <ac:spMkLst>
            <pc:docMk/>
            <pc:sldMk cId="3288498068" sldId="722"/>
            <ac:spMk id="68" creationId="{28648BDB-C48E-476B-8D0F-2E8E8E2B63FB}"/>
          </ac:spMkLst>
        </pc:spChg>
        <pc:spChg chg="add del mod">
          <ac:chgData name="Siegbert Rudolph" userId="2af4d44886c067cc" providerId="LiveId" clId="{25792CCF-886F-4523-8348-EC0A36BB733E}" dt="2021-09-03T05:08:36.860" v="4666"/>
          <ac:spMkLst>
            <pc:docMk/>
            <pc:sldMk cId="3288498068" sldId="722"/>
            <ac:spMk id="69" creationId="{EB161146-BE87-4EE6-B4AF-29BF3D6C1899}"/>
          </ac:spMkLst>
        </pc:spChg>
        <pc:spChg chg="add del mod">
          <ac:chgData name="Siegbert Rudolph" userId="2af4d44886c067cc" providerId="LiveId" clId="{25792CCF-886F-4523-8348-EC0A36BB733E}" dt="2021-09-03T05:08:36.860" v="4666"/>
          <ac:spMkLst>
            <pc:docMk/>
            <pc:sldMk cId="3288498068" sldId="722"/>
            <ac:spMk id="70" creationId="{8A4ADE07-CBFE-407D-A54B-8E476B9F87BC}"/>
          </ac:spMkLst>
        </pc:spChg>
        <pc:spChg chg="add del mod">
          <ac:chgData name="Siegbert Rudolph" userId="2af4d44886c067cc" providerId="LiveId" clId="{25792CCF-886F-4523-8348-EC0A36BB733E}" dt="2021-09-03T05:08:36.860" v="4666"/>
          <ac:spMkLst>
            <pc:docMk/>
            <pc:sldMk cId="3288498068" sldId="722"/>
            <ac:spMk id="71" creationId="{CF5728B1-A003-4D46-A3C9-769652A1115A}"/>
          </ac:spMkLst>
        </pc:spChg>
        <pc:spChg chg="add del mod">
          <ac:chgData name="Siegbert Rudolph" userId="2af4d44886c067cc" providerId="LiveId" clId="{25792CCF-886F-4523-8348-EC0A36BB733E}" dt="2021-09-03T05:08:36.860" v="4666"/>
          <ac:spMkLst>
            <pc:docMk/>
            <pc:sldMk cId="3288498068" sldId="722"/>
            <ac:spMk id="72" creationId="{17A3DED9-FF6E-4867-B475-DA8A24479A2B}"/>
          </ac:spMkLst>
        </pc:spChg>
        <pc:spChg chg="add del mod">
          <ac:chgData name="Siegbert Rudolph" userId="2af4d44886c067cc" providerId="LiveId" clId="{25792CCF-886F-4523-8348-EC0A36BB733E}" dt="2021-09-03T05:08:36.860" v="4666"/>
          <ac:spMkLst>
            <pc:docMk/>
            <pc:sldMk cId="3288498068" sldId="722"/>
            <ac:spMk id="73" creationId="{16B80C85-21AD-4B83-80AA-620B4AEB92F1}"/>
          </ac:spMkLst>
        </pc:spChg>
        <pc:picChg chg="add del mod">
          <ac:chgData name="Siegbert Rudolph" userId="2af4d44886c067cc" providerId="LiveId" clId="{25792CCF-886F-4523-8348-EC0A36BB733E}" dt="2021-09-03T05:05:43.268" v="4612" actId="478"/>
          <ac:picMkLst>
            <pc:docMk/>
            <pc:sldMk cId="3288498068" sldId="722"/>
            <ac:picMk id="3" creationId="{0379B9C3-70A4-464D-B51A-896F553D9403}"/>
          </ac:picMkLst>
        </pc:picChg>
        <pc:picChg chg="add del mod">
          <ac:chgData name="Siegbert Rudolph" userId="2af4d44886c067cc" providerId="LiveId" clId="{25792CCF-886F-4523-8348-EC0A36BB733E}" dt="2021-09-03T05:06:22.655" v="4643" actId="478"/>
          <ac:picMkLst>
            <pc:docMk/>
            <pc:sldMk cId="3288498068" sldId="722"/>
            <ac:picMk id="4" creationId="{06DCFB81-0D05-437F-9C38-63AE145C68B1}"/>
          </ac:picMkLst>
        </pc:picChg>
        <pc:picChg chg="del">
          <ac:chgData name="Siegbert Rudolph" userId="2af4d44886c067cc" providerId="LiveId" clId="{25792CCF-886F-4523-8348-EC0A36BB733E}" dt="2021-08-12T15:35:17.081" v="738" actId="478"/>
          <ac:picMkLst>
            <pc:docMk/>
            <pc:sldMk cId="3288498068" sldId="722"/>
            <ac:picMk id="4" creationId="{FD32CDD6-2FCB-40BE-9D94-B61CCBA66313}"/>
          </ac:picMkLst>
        </pc:picChg>
        <pc:picChg chg="add mod">
          <ac:chgData name="Siegbert Rudolph" userId="2af4d44886c067cc" providerId="LiveId" clId="{25792CCF-886F-4523-8348-EC0A36BB733E}" dt="2021-09-03T05:10:27.210" v="4710" actId="14100"/>
          <ac:picMkLst>
            <pc:docMk/>
            <pc:sldMk cId="3288498068" sldId="722"/>
            <ac:picMk id="5" creationId="{8135F758-451F-4713-9D53-EFB6270B7162}"/>
          </ac:picMkLst>
        </pc:picChg>
        <pc:picChg chg="add mod ord">
          <ac:chgData name="Siegbert Rudolph" userId="2af4d44886c067cc" providerId="LiveId" clId="{25792CCF-886F-4523-8348-EC0A36BB733E}" dt="2021-08-13T09:52:19.921" v="1940" actId="167"/>
          <ac:picMkLst>
            <pc:docMk/>
            <pc:sldMk cId="3288498068" sldId="722"/>
            <ac:picMk id="38" creationId="{2415253B-6785-4BB8-BCE2-B499C29BB3C6}"/>
          </ac:picMkLst>
        </pc:picChg>
        <pc:picChg chg="add mod">
          <ac:chgData name="Siegbert Rudolph" userId="2af4d44886c067cc" providerId="LiveId" clId="{25792CCF-886F-4523-8348-EC0A36BB733E}" dt="2021-08-14T18:09:13.386" v="2589" actId="1038"/>
          <ac:picMkLst>
            <pc:docMk/>
            <pc:sldMk cId="3288498068" sldId="722"/>
            <ac:picMk id="39" creationId="{22285467-F555-4FB4-8501-45190B84E287}"/>
          </ac:picMkLst>
        </pc:picChg>
        <pc:picChg chg="del">
          <ac:chgData name="Siegbert Rudolph" userId="2af4d44886c067cc" providerId="LiveId" clId="{25792CCF-886F-4523-8348-EC0A36BB733E}" dt="2021-08-12T15:35:58.770" v="751" actId="478"/>
          <ac:picMkLst>
            <pc:docMk/>
            <pc:sldMk cId="3288498068" sldId="722"/>
            <ac:picMk id="40" creationId="{8825C89F-01FF-46B7-AB96-3D6B731BFFC5}"/>
          </ac:picMkLst>
        </pc:picChg>
        <pc:picChg chg="add del mod">
          <ac:chgData name="Siegbert Rudolph" userId="2af4d44886c067cc" providerId="LiveId" clId="{25792CCF-886F-4523-8348-EC0A36BB733E}" dt="2021-08-31T05:11:09.035" v="4368" actId="478"/>
          <ac:picMkLst>
            <pc:docMk/>
            <pc:sldMk cId="3288498068" sldId="722"/>
            <ac:picMk id="40" creationId="{F04C4FE1-AB7D-4651-815F-B2FADFE6681B}"/>
          </ac:picMkLst>
        </pc:picChg>
        <pc:picChg chg="add del mod ord">
          <ac:chgData name="Siegbert Rudolph" userId="2af4d44886c067cc" providerId="LiveId" clId="{25792CCF-886F-4523-8348-EC0A36BB733E}" dt="2021-08-13T09:52:11.570" v="1938" actId="478"/>
          <ac:picMkLst>
            <pc:docMk/>
            <pc:sldMk cId="3288498068" sldId="722"/>
            <ac:picMk id="41" creationId="{D33120D6-154D-4C70-A3EF-0D7892701B54}"/>
          </ac:picMkLst>
        </pc:picChg>
        <pc:picChg chg="add mod">
          <ac:chgData name="Siegbert Rudolph" userId="2af4d44886c067cc" providerId="LiveId" clId="{25792CCF-886F-4523-8348-EC0A36BB733E}" dt="2021-08-31T05:11:11.237" v="4369"/>
          <ac:picMkLst>
            <pc:docMk/>
            <pc:sldMk cId="3288498068" sldId="722"/>
            <ac:picMk id="43" creationId="{94DA9DE9-7143-4109-B3D3-D2BBCF6BA16B}"/>
          </ac:picMkLst>
        </pc:picChg>
      </pc:sldChg>
      <pc:sldChg chg="addSp delSp modSp mod">
        <pc:chgData name="Siegbert Rudolph" userId="2af4d44886c067cc" providerId="LiveId" clId="{25792CCF-886F-4523-8348-EC0A36BB733E}" dt="2021-08-31T05:11:35.825" v="4377"/>
        <pc:sldMkLst>
          <pc:docMk/>
          <pc:sldMk cId="2029703033" sldId="724"/>
        </pc:sldMkLst>
        <pc:spChg chg="mod">
          <ac:chgData name="Siegbert Rudolph" userId="2af4d44886c067cc" providerId="LiveId" clId="{25792CCF-886F-4523-8348-EC0A36BB733E}" dt="2021-08-29T15:48:50.590" v="4281" actId="1076"/>
          <ac:spMkLst>
            <pc:docMk/>
            <pc:sldMk cId="2029703033" sldId="724"/>
            <ac:spMk id="2" creationId="{946E5276-DFAC-4885-916C-CB3D914F8FCD}"/>
          </ac:spMkLst>
        </pc:spChg>
        <pc:spChg chg="del mod">
          <ac:chgData name="Siegbert Rudolph" userId="2af4d44886c067cc" providerId="LiveId" clId="{25792CCF-886F-4523-8348-EC0A36BB733E}" dt="2021-08-28T14:04:12.120" v="3935" actId="478"/>
          <ac:spMkLst>
            <pc:docMk/>
            <pc:sldMk cId="2029703033" sldId="724"/>
            <ac:spMk id="5" creationId="{35ABFAE7-68E0-405C-B9F9-A6C6DFD78628}"/>
          </ac:spMkLst>
        </pc:spChg>
        <pc:spChg chg="mod">
          <ac:chgData name="Siegbert Rudolph" userId="2af4d44886c067cc" providerId="LiveId" clId="{25792CCF-886F-4523-8348-EC0A36BB733E}" dt="2021-08-13T09:56:41.385" v="2053" actId="1035"/>
          <ac:spMkLst>
            <pc:docMk/>
            <pc:sldMk cId="2029703033" sldId="724"/>
            <ac:spMk id="6" creationId="{3B903111-27DF-4752-9E21-3382C788122D}"/>
          </ac:spMkLst>
        </pc:spChg>
        <pc:spChg chg="mod">
          <ac:chgData name="Siegbert Rudolph" userId="2af4d44886c067cc" providerId="LiveId" clId="{25792CCF-886F-4523-8348-EC0A36BB733E}" dt="2021-08-13T09:56:41.385" v="2053" actId="1035"/>
          <ac:spMkLst>
            <pc:docMk/>
            <pc:sldMk cId="2029703033" sldId="724"/>
            <ac:spMk id="9" creationId="{533E00E2-A06D-4C02-91F5-48B61556B99D}"/>
          </ac:spMkLst>
        </pc:spChg>
        <pc:spChg chg="mod">
          <ac:chgData name="Siegbert Rudolph" userId="2af4d44886c067cc" providerId="LiveId" clId="{25792CCF-886F-4523-8348-EC0A36BB733E}" dt="2021-08-13T09:56:41.385" v="2053" actId="1035"/>
          <ac:spMkLst>
            <pc:docMk/>
            <pc:sldMk cId="2029703033" sldId="724"/>
            <ac:spMk id="12" creationId="{DFE0EFD5-8970-42A5-B9C4-72DDE9F02E07}"/>
          </ac:spMkLst>
        </pc:spChg>
        <pc:spChg chg="mod">
          <ac:chgData name="Siegbert Rudolph" userId="2af4d44886c067cc" providerId="LiveId" clId="{25792CCF-886F-4523-8348-EC0A36BB733E}" dt="2021-08-13T09:56:41.385" v="2053" actId="1035"/>
          <ac:spMkLst>
            <pc:docMk/>
            <pc:sldMk cId="2029703033" sldId="724"/>
            <ac:spMk id="17" creationId="{E113426B-3216-4EA0-BDC8-C84F616CE32F}"/>
          </ac:spMkLst>
        </pc:spChg>
        <pc:spChg chg="add mod">
          <ac:chgData name="Siegbert Rudolph" userId="2af4d44886c067cc" providerId="LiveId" clId="{25792CCF-886F-4523-8348-EC0A36BB733E}" dt="2021-08-28T14:04:13.668" v="3936"/>
          <ac:spMkLst>
            <pc:docMk/>
            <pc:sldMk cId="2029703033" sldId="724"/>
            <ac:spMk id="19" creationId="{83E1E23A-7726-439F-A798-D548DDF12846}"/>
          </ac:spMkLst>
        </pc:spChg>
        <pc:spChg chg="mod">
          <ac:chgData name="Siegbert Rudolph" userId="2af4d44886c067cc" providerId="LiveId" clId="{25792CCF-886F-4523-8348-EC0A36BB733E}" dt="2021-08-13T09:56:41.385" v="2053" actId="1035"/>
          <ac:spMkLst>
            <pc:docMk/>
            <pc:sldMk cId="2029703033" sldId="724"/>
            <ac:spMk id="20" creationId="{43642BFB-A2B1-4185-87F2-E87C61DE4DE0}"/>
          </ac:spMkLst>
        </pc:spChg>
        <pc:spChg chg="add mod">
          <ac:chgData name="Siegbert Rudolph" userId="2af4d44886c067cc" providerId="LiveId" clId="{25792CCF-886F-4523-8348-EC0A36BB733E}" dt="2021-08-28T14:04:16.388" v="3937" actId="20577"/>
          <ac:spMkLst>
            <pc:docMk/>
            <pc:sldMk cId="2029703033" sldId="724"/>
            <ac:spMk id="21" creationId="{83C386C4-94B2-4F13-85CB-41F2B77F9765}"/>
          </ac:spMkLst>
        </pc:spChg>
        <pc:spChg chg="add mod">
          <ac:chgData name="Siegbert Rudolph" userId="2af4d44886c067cc" providerId="LiveId" clId="{25792CCF-886F-4523-8348-EC0A36BB733E}" dt="2021-08-28T14:04:13.668" v="3936"/>
          <ac:spMkLst>
            <pc:docMk/>
            <pc:sldMk cId="2029703033" sldId="724"/>
            <ac:spMk id="22" creationId="{A1ED1289-C88E-48D6-9CBD-27B07E6A4202}"/>
          </ac:spMkLst>
        </pc:spChg>
        <pc:spChg chg="mod">
          <ac:chgData name="Siegbert Rudolph" userId="2af4d44886c067cc" providerId="LiveId" clId="{25792CCF-886F-4523-8348-EC0A36BB733E}" dt="2021-08-13T09:56:41.385" v="2053" actId="1035"/>
          <ac:spMkLst>
            <pc:docMk/>
            <pc:sldMk cId="2029703033" sldId="724"/>
            <ac:spMk id="23" creationId="{75D1F821-1C60-4B45-A16D-FE1800B64E68}"/>
          </ac:spMkLst>
        </pc:spChg>
        <pc:spChg chg="mod">
          <ac:chgData name="Siegbert Rudolph" userId="2af4d44886c067cc" providerId="LiveId" clId="{25792CCF-886F-4523-8348-EC0A36BB733E}" dt="2021-08-13T09:56:41.385" v="2053" actId="1035"/>
          <ac:spMkLst>
            <pc:docMk/>
            <pc:sldMk cId="2029703033" sldId="724"/>
            <ac:spMk id="26" creationId="{1F41ADCC-A7B7-44EA-88F6-322A1452820F}"/>
          </ac:spMkLst>
        </pc:spChg>
        <pc:spChg chg="mod">
          <ac:chgData name="Siegbert Rudolph" userId="2af4d44886c067cc" providerId="LiveId" clId="{25792CCF-886F-4523-8348-EC0A36BB733E}" dt="2021-08-13T09:56:41.385" v="2053" actId="1035"/>
          <ac:spMkLst>
            <pc:docMk/>
            <pc:sldMk cId="2029703033" sldId="724"/>
            <ac:spMk id="29" creationId="{3C5D51A4-7E7F-48CC-B238-F8A1825791D4}"/>
          </ac:spMkLst>
        </pc:spChg>
        <pc:spChg chg="mod">
          <ac:chgData name="Siegbert Rudolph" userId="2af4d44886c067cc" providerId="LiveId" clId="{25792CCF-886F-4523-8348-EC0A36BB733E}" dt="2021-08-13T09:56:41.385" v="2053" actId="1035"/>
          <ac:spMkLst>
            <pc:docMk/>
            <pc:sldMk cId="2029703033" sldId="724"/>
            <ac:spMk id="32" creationId="{4D69686D-3440-4208-90ED-B0444274BADF}"/>
          </ac:spMkLst>
        </pc:spChg>
        <pc:spChg chg="mod">
          <ac:chgData name="Siegbert Rudolph" userId="2af4d44886c067cc" providerId="LiveId" clId="{25792CCF-886F-4523-8348-EC0A36BB733E}" dt="2021-08-13T09:56:41.385" v="2053" actId="1035"/>
          <ac:spMkLst>
            <pc:docMk/>
            <pc:sldMk cId="2029703033" sldId="724"/>
            <ac:spMk id="35" creationId="{251BCE1B-F047-4A47-886D-3CECFFCC89FB}"/>
          </ac:spMkLst>
        </pc:spChg>
        <pc:spChg chg="del">
          <ac:chgData name="Siegbert Rudolph" userId="2af4d44886c067cc" providerId="LiveId" clId="{25792CCF-886F-4523-8348-EC0A36BB733E}" dt="2021-08-12T15:39:09.522" v="834" actId="478"/>
          <ac:spMkLst>
            <pc:docMk/>
            <pc:sldMk cId="2029703033" sldId="724"/>
            <ac:spMk id="38" creationId="{67350A46-7962-4E55-807D-7044CE2295D3}"/>
          </ac:spMkLst>
        </pc:spChg>
        <pc:spChg chg="del">
          <ac:chgData name="Siegbert Rudolph" userId="2af4d44886c067cc" providerId="LiveId" clId="{25792CCF-886F-4523-8348-EC0A36BB733E}" dt="2021-08-12T15:39:09.522" v="834" actId="478"/>
          <ac:spMkLst>
            <pc:docMk/>
            <pc:sldMk cId="2029703033" sldId="724"/>
            <ac:spMk id="39" creationId="{CA8F9285-50F0-454B-A977-42C0CF692510}"/>
          </ac:spMkLst>
        </pc:spChg>
        <pc:picChg chg="del">
          <ac:chgData name="Siegbert Rudolph" userId="2af4d44886c067cc" providerId="LiveId" clId="{25792CCF-886F-4523-8348-EC0A36BB733E}" dt="2021-08-12T15:39:06.047" v="833" actId="478"/>
          <ac:picMkLst>
            <pc:docMk/>
            <pc:sldMk cId="2029703033" sldId="724"/>
            <ac:picMk id="4" creationId="{FD32CDD6-2FCB-40BE-9D94-B61CCBA66313}"/>
          </ac:picMkLst>
        </pc:picChg>
        <pc:picChg chg="add mod">
          <ac:chgData name="Siegbert Rudolph" userId="2af4d44886c067cc" providerId="LiveId" clId="{25792CCF-886F-4523-8348-EC0A36BB733E}" dt="2021-08-13T09:56:35.830" v="2049"/>
          <ac:picMkLst>
            <pc:docMk/>
            <pc:sldMk cId="2029703033" sldId="724"/>
            <ac:picMk id="15" creationId="{6016AB45-F161-40F9-A603-DD5E136FBA9D}"/>
          </ac:picMkLst>
        </pc:picChg>
        <pc:picChg chg="add mod">
          <ac:chgData name="Siegbert Rudolph" userId="2af4d44886c067cc" providerId="LiveId" clId="{25792CCF-886F-4523-8348-EC0A36BB733E}" dt="2021-08-14T18:08:56.072" v="2580" actId="1038"/>
          <ac:picMkLst>
            <pc:docMk/>
            <pc:sldMk cId="2029703033" sldId="724"/>
            <ac:picMk id="16" creationId="{0BE9A8AB-18A8-48E9-9867-FA781BDC14E0}"/>
          </ac:picMkLst>
        </pc:picChg>
        <pc:picChg chg="del">
          <ac:chgData name="Siegbert Rudolph" userId="2af4d44886c067cc" providerId="LiveId" clId="{25792CCF-886F-4523-8348-EC0A36BB733E}" dt="2021-08-12T15:39:09.522" v="834" actId="478"/>
          <ac:picMkLst>
            <pc:docMk/>
            <pc:sldMk cId="2029703033" sldId="724"/>
            <ac:picMk id="18" creationId="{C974965C-BF1D-4B3B-A38B-EC994A1194A5}"/>
          </ac:picMkLst>
        </pc:picChg>
        <pc:picChg chg="add del mod">
          <ac:chgData name="Siegbert Rudolph" userId="2af4d44886c067cc" providerId="LiveId" clId="{25792CCF-886F-4523-8348-EC0A36BB733E}" dt="2021-08-31T05:11:33.201" v="4376" actId="478"/>
          <ac:picMkLst>
            <pc:docMk/>
            <pc:sldMk cId="2029703033" sldId="724"/>
            <ac:picMk id="18" creationId="{E2DA17EF-D060-473C-B343-B519B35C345C}"/>
          </ac:picMkLst>
        </pc:picChg>
        <pc:picChg chg="add del mod ord">
          <ac:chgData name="Siegbert Rudolph" userId="2af4d44886c067cc" providerId="LiveId" clId="{25792CCF-886F-4523-8348-EC0A36BB733E}" dt="2021-08-13T09:56:33.689" v="2048" actId="478"/>
          <ac:picMkLst>
            <pc:docMk/>
            <pc:sldMk cId="2029703033" sldId="724"/>
            <ac:picMk id="19" creationId="{FE016E73-E5BA-486C-BB8E-4ACB4D8BBFCE}"/>
          </ac:picMkLst>
        </pc:picChg>
        <pc:picChg chg="add mod">
          <ac:chgData name="Siegbert Rudolph" userId="2af4d44886c067cc" providerId="LiveId" clId="{25792CCF-886F-4523-8348-EC0A36BB733E}" dt="2021-08-31T05:11:35.825" v="4377"/>
          <ac:picMkLst>
            <pc:docMk/>
            <pc:sldMk cId="2029703033" sldId="724"/>
            <ac:picMk id="24" creationId="{6198E754-F07C-4ACD-AF85-38F33BE83075}"/>
          </ac:picMkLst>
        </pc:picChg>
      </pc:sldChg>
      <pc:sldChg chg="addSp delSp modSp mod">
        <pc:chgData name="Siegbert Rudolph" userId="2af4d44886c067cc" providerId="LiveId" clId="{25792CCF-886F-4523-8348-EC0A36BB733E}" dt="2021-08-31T05:11:45.448" v="4381"/>
        <pc:sldMkLst>
          <pc:docMk/>
          <pc:sldMk cId="3248254218" sldId="725"/>
        </pc:sldMkLst>
        <pc:spChg chg="mod">
          <ac:chgData name="Siegbert Rudolph" userId="2af4d44886c067cc" providerId="LiveId" clId="{25792CCF-886F-4523-8348-EC0A36BB733E}" dt="2021-08-29T15:48:50.605" v="4291" actId="1076"/>
          <ac:spMkLst>
            <pc:docMk/>
            <pc:sldMk cId="3248254218" sldId="725"/>
            <ac:spMk id="2" creationId="{48FCE378-1B01-46EE-B776-B53B04DC0DCE}"/>
          </ac:spMkLst>
        </pc:spChg>
        <pc:spChg chg="del mod">
          <ac:chgData name="Siegbert Rudolph" userId="2af4d44886c067cc" providerId="LiveId" clId="{25792CCF-886F-4523-8348-EC0A36BB733E}" dt="2021-08-28T14:04:20.833" v="3938" actId="478"/>
          <ac:spMkLst>
            <pc:docMk/>
            <pc:sldMk cId="3248254218" sldId="725"/>
            <ac:spMk id="5" creationId="{35ABFAE7-68E0-405C-B9F9-A6C6DFD78628}"/>
          </ac:spMkLst>
        </pc:spChg>
        <pc:spChg chg="mod">
          <ac:chgData name="Siegbert Rudolph" userId="2af4d44886c067cc" providerId="LiveId" clId="{25792CCF-886F-4523-8348-EC0A36BB733E}" dt="2021-08-13T09:58:11.343" v="2118" actId="1038"/>
          <ac:spMkLst>
            <pc:docMk/>
            <pc:sldMk cId="3248254218" sldId="725"/>
            <ac:spMk id="6" creationId="{3B903111-27DF-4752-9E21-3382C788122D}"/>
          </ac:spMkLst>
        </pc:spChg>
        <pc:spChg chg="mod">
          <ac:chgData name="Siegbert Rudolph" userId="2af4d44886c067cc" providerId="LiveId" clId="{25792CCF-886F-4523-8348-EC0A36BB733E}" dt="2021-08-13T09:58:11.343" v="2118" actId="1038"/>
          <ac:spMkLst>
            <pc:docMk/>
            <pc:sldMk cId="3248254218" sldId="725"/>
            <ac:spMk id="9" creationId="{533E00E2-A06D-4C02-91F5-48B61556B99D}"/>
          </ac:spMkLst>
        </pc:spChg>
        <pc:spChg chg="mod">
          <ac:chgData name="Siegbert Rudolph" userId="2af4d44886c067cc" providerId="LiveId" clId="{25792CCF-886F-4523-8348-EC0A36BB733E}" dt="2021-08-13T09:58:11.343" v="2118" actId="1038"/>
          <ac:spMkLst>
            <pc:docMk/>
            <pc:sldMk cId="3248254218" sldId="725"/>
            <ac:spMk id="12" creationId="{DFE0EFD5-8970-42A5-B9C4-72DDE9F02E07}"/>
          </ac:spMkLst>
        </pc:spChg>
        <pc:spChg chg="mod">
          <ac:chgData name="Siegbert Rudolph" userId="2af4d44886c067cc" providerId="LiveId" clId="{25792CCF-886F-4523-8348-EC0A36BB733E}" dt="2021-08-13T09:58:11.343" v="2118" actId="1038"/>
          <ac:spMkLst>
            <pc:docMk/>
            <pc:sldMk cId="3248254218" sldId="725"/>
            <ac:spMk id="17" creationId="{E113426B-3216-4EA0-BDC8-C84F616CE32F}"/>
          </ac:spMkLst>
        </pc:spChg>
        <pc:spChg chg="add mod">
          <ac:chgData name="Siegbert Rudolph" userId="2af4d44886c067cc" providerId="LiveId" clId="{25792CCF-886F-4523-8348-EC0A36BB733E}" dt="2021-08-28T14:04:22.284" v="3939"/>
          <ac:spMkLst>
            <pc:docMk/>
            <pc:sldMk cId="3248254218" sldId="725"/>
            <ac:spMk id="19" creationId="{CD1D239A-0DBF-4410-94BD-F7C496ABAD17}"/>
          </ac:spMkLst>
        </pc:spChg>
        <pc:spChg chg="mod">
          <ac:chgData name="Siegbert Rudolph" userId="2af4d44886c067cc" providerId="LiveId" clId="{25792CCF-886F-4523-8348-EC0A36BB733E}" dt="2021-08-13T09:58:11.343" v="2118" actId="1038"/>
          <ac:spMkLst>
            <pc:docMk/>
            <pc:sldMk cId="3248254218" sldId="725"/>
            <ac:spMk id="20" creationId="{43642BFB-A2B1-4185-87F2-E87C61DE4DE0}"/>
          </ac:spMkLst>
        </pc:spChg>
        <pc:spChg chg="add mod">
          <ac:chgData name="Siegbert Rudolph" userId="2af4d44886c067cc" providerId="LiveId" clId="{25792CCF-886F-4523-8348-EC0A36BB733E}" dt="2021-08-28T14:04:24.620" v="3940" actId="20577"/>
          <ac:spMkLst>
            <pc:docMk/>
            <pc:sldMk cId="3248254218" sldId="725"/>
            <ac:spMk id="21" creationId="{ECCEF5EB-AA9D-4721-B5DA-310A553941D3}"/>
          </ac:spMkLst>
        </pc:spChg>
        <pc:spChg chg="add mod">
          <ac:chgData name="Siegbert Rudolph" userId="2af4d44886c067cc" providerId="LiveId" clId="{25792CCF-886F-4523-8348-EC0A36BB733E}" dt="2021-08-28T14:04:22.284" v="3939"/>
          <ac:spMkLst>
            <pc:docMk/>
            <pc:sldMk cId="3248254218" sldId="725"/>
            <ac:spMk id="22" creationId="{72328249-3E93-4A7D-8516-56BD3AE5ADDF}"/>
          </ac:spMkLst>
        </pc:spChg>
        <pc:spChg chg="mod">
          <ac:chgData name="Siegbert Rudolph" userId="2af4d44886c067cc" providerId="LiveId" clId="{25792CCF-886F-4523-8348-EC0A36BB733E}" dt="2021-08-13T09:58:11.343" v="2118" actId="1038"/>
          <ac:spMkLst>
            <pc:docMk/>
            <pc:sldMk cId="3248254218" sldId="725"/>
            <ac:spMk id="23" creationId="{75D1F821-1C60-4B45-A16D-FE1800B64E68}"/>
          </ac:spMkLst>
        </pc:spChg>
        <pc:spChg chg="mod">
          <ac:chgData name="Siegbert Rudolph" userId="2af4d44886c067cc" providerId="LiveId" clId="{25792CCF-886F-4523-8348-EC0A36BB733E}" dt="2021-08-13T09:58:11.343" v="2118" actId="1038"/>
          <ac:spMkLst>
            <pc:docMk/>
            <pc:sldMk cId="3248254218" sldId="725"/>
            <ac:spMk id="26" creationId="{1F41ADCC-A7B7-44EA-88F6-322A1452820F}"/>
          </ac:spMkLst>
        </pc:spChg>
        <pc:spChg chg="mod">
          <ac:chgData name="Siegbert Rudolph" userId="2af4d44886c067cc" providerId="LiveId" clId="{25792CCF-886F-4523-8348-EC0A36BB733E}" dt="2021-08-13T09:58:11.343" v="2118" actId="1038"/>
          <ac:spMkLst>
            <pc:docMk/>
            <pc:sldMk cId="3248254218" sldId="725"/>
            <ac:spMk id="29" creationId="{3C5D51A4-7E7F-48CC-B238-F8A1825791D4}"/>
          </ac:spMkLst>
        </pc:spChg>
        <pc:spChg chg="mod">
          <ac:chgData name="Siegbert Rudolph" userId="2af4d44886c067cc" providerId="LiveId" clId="{25792CCF-886F-4523-8348-EC0A36BB733E}" dt="2021-08-13T09:58:11.343" v="2118" actId="1038"/>
          <ac:spMkLst>
            <pc:docMk/>
            <pc:sldMk cId="3248254218" sldId="725"/>
            <ac:spMk id="32" creationId="{4D69686D-3440-4208-90ED-B0444274BADF}"/>
          </ac:spMkLst>
        </pc:spChg>
        <pc:spChg chg="mod">
          <ac:chgData name="Siegbert Rudolph" userId="2af4d44886c067cc" providerId="LiveId" clId="{25792CCF-886F-4523-8348-EC0A36BB733E}" dt="2021-08-13T09:58:11.343" v="2118" actId="1038"/>
          <ac:spMkLst>
            <pc:docMk/>
            <pc:sldMk cId="3248254218" sldId="725"/>
            <ac:spMk id="35" creationId="{251BCE1B-F047-4A47-886D-3CECFFCC89FB}"/>
          </ac:spMkLst>
        </pc:spChg>
        <pc:spChg chg="del">
          <ac:chgData name="Siegbert Rudolph" userId="2af4d44886c067cc" providerId="LiveId" clId="{25792CCF-886F-4523-8348-EC0A36BB733E}" dt="2021-08-12T15:41:04.953" v="899" actId="478"/>
          <ac:spMkLst>
            <pc:docMk/>
            <pc:sldMk cId="3248254218" sldId="725"/>
            <ac:spMk id="38" creationId="{816F1363-75E2-4148-B366-F2DEC3D7F5C8}"/>
          </ac:spMkLst>
        </pc:spChg>
        <pc:spChg chg="del">
          <ac:chgData name="Siegbert Rudolph" userId="2af4d44886c067cc" providerId="LiveId" clId="{25792CCF-886F-4523-8348-EC0A36BB733E}" dt="2021-08-12T15:41:04.953" v="899" actId="478"/>
          <ac:spMkLst>
            <pc:docMk/>
            <pc:sldMk cId="3248254218" sldId="725"/>
            <ac:spMk id="39" creationId="{AB508B43-EA5F-4725-9BA3-89F0E8CBC09E}"/>
          </ac:spMkLst>
        </pc:spChg>
        <pc:picChg chg="del">
          <ac:chgData name="Siegbert Rudolph" userId="2af4d44886c067cc" providerId="LiveId" clId="{25792CCF-886F-4523-8348-EC0A36BB733E}" dt="2021-08-12T15:40:56.067" v="898" actId="478"/>
          <ac:picMkLst>
            <pc:docMk/>
            <pc:sldMk cId="3248254218" sldId="725"/>
            <ac:picMk id="4" creationId="{FD32CDD6-2FCB-40BE-9D94-B61CCBA66313}"/>
          </ac:picMkLst>
        </pc:picChg>
        <pc:picChg chg="add mod">
          <ac:chgData name="Siegbert Rudolph" userId="2af4d44886c067cc" providerId="LiveId" clId="{25792CCF-886F-4523-8348-EC0A36BB733E}" dt="2021-08-13T09:58:05.288" v="2107"/>
          <ac:picMkLst>
            <pc:docMk/>
            <pc:sldMk cId="3248254218" sldId="725"/>
            <ac:picMk id="15" creationId="{0A8C17D9-58C6-41E9-A75B-935BFF46B90F}"/>
          </ac:picMkLst>
        </pc:picChg>
        <pc:picChg chg="add mod">
          <ac:chgData name="Siegbert Rudolph" userId="2af4d44886c067cc" providerId="LiveId" clId="{25792CCF-886F-4523-8348-EC0A36BB733E}" dt="2021-08-14T18:07:54.212" v="2552"/>
          <ac:picMkLst>
            <pc:docMk/>
            <pc:sldMk cId="3248254218" sldId="725"/>
            <ac:picMk id="16" creationId="{6F1F978A-D16A-4060-9E6D-61BDA3F10F94}"/>
          </ac:picMkLst>
        </pc:picChg>
        <pc:picChg chg="add del mod">
          <ac:chgData name="Siegbert Rudolph" userId="2af4d44886c067cc" providerId="LiveId" clId="{25792CCF-886F-4523-8348-EC0A36BB733E}" dt="2021-08-31T05:11:43.933" v="4380" actId="478"/>
          <ac:picMkLst>
            <pc:docMk/>
            <pc:sldMk cId="3248254218" sldId="725"/>
            <ac:picMk id="18" creationId="{365A8A1E-F645-42EB-9951-E9A0E911FE84}"/>
          </ac:picMkLst>
        </pc:picChg>
        <pc:picChg chg="del">
          <ac:chgData name="Siegbert Rudolph" userId="2af4d44886c067cc" providerId="LiveId" clId="{25792CCF-886F-4523-8348-EC0A36BB733E}" dt="2021-08-12T15:41:04.953" v="899" actId="478"/>
          <ac:picMkLst>
            <pc:docMk/>
            <pc:sldMk cId="3248254218" sldId="725"/>
            <ac:picMk id="18" creationId="{A843EB12-D0F8-456D-B00A-8E16EFAB0D04}"/>
          </ac:picMkLst>
        </pc:picChg>
        <pc:picChg chg="add del mod ord">
          <ac:chgData name="Siegbert Rudolph" userId="2af4d44886c067cc" providerId="LiveId" clId="{25792CCF-886F-4523-8348-EC0A36BB733E}" dt="2021-08-13T09:58:01.747" v="2106" actId="478"/>
          <ac:picMkLst>
            <pc:docMk/>
            <pc:sldMk cId="3248254218" sldId="725"/>
            <ac:picMk id="19" creationId="{EA0E4C64-6984-4BA1-84DA-500A65C6A07A}"/>
          </ac:picMkLst>
        </pc:picChg>
        <pc:picChg chg="add mod">
          <ac:chgData name="Siegbert Rudolph" userId="2af4d44886c067cc" providerId="LiveId" clId="{25792CCF-886F-4523-8348-EC0A36BB733E}" dt="2021-08-31T05:11:45.448" v="4381"/>
          <ac:picMkLst>
            <pc:docMk/>
            <pc:sldMk cId="3248254218" sldId="725"/>
            <ac:picMk id="24" creationId="{5590F440-D10E-4FE7-BB22-9E99CA05DF69}"/>
          </ac:picMkLst>
        </pc:picChg>
      </pc:sldChg>
      <pc:sldChg chg="addSp delSp modSp mod">
        <pc:chgData name="Siegbert Rudolph" userId="2af4d44886c067cc" providerId="LiveId" clId="{25792CCF-886F-4523-8348-EC0A36BB733E}" dt="2021-08-31T05:11:18.095" v="4371"/>
        <pc:sldMkLst>
          <pc:docMk/>
          <pc:sldMk cId="991652978" sldId="727"/>
        </pc:sldMkLst>
        <pc:spChg chg="mod">
          <ac:chgData name="Siegbert Rudolph" userId="2af4d44886c067cc" providerId="LiveId" clId="{25792CCF-886F-4523-8348-EC0A36BB733E}" dt="2021-08-29T15:48:50.574" v="4271" actId="1076"/>
          <ac:spMkLst>
            <pc:docMk/>
            <pc:sldMk cId="991652978" sldId="727"/>
            <ac:spMk id="4" creationId="{1EE5943A-939F-47CE-8D65-7C8222F06FEE}"/>
          </ac:spMkLst>
        </pc:spChg>
        <pc:spChg chg="del mod">
          <ac:chgData name="Siegbert Rudolph" userId="2af4d44886c067cc" providerId="LiveId" clId="{25792CCF-886F-4523-8348-EC0A36BB733E}" dt="2021-08-28T14:04:02.563" v="3932" actId="478"/>
          <ac:spMkLst>
            <pc:docMk/>
            <pc:sldMk cId="991652978" sldId="727"/>
            <ac:spMk id="5" creationId="{35ABFAE7-68E0-405C-B9F9-A6C6DFD78628}"/>
          </ac:spMkLst>
        </pc:spChg>
        <pc:spChg chg="mod">
          <ac:chgData name="Siegbert Rudolph" userId="2af4d44886c067cc" providerId="LiveId" clId="{25792CCF-886F-4523-8348-EC0A36BB733E}" dt="2021-08-13T09:54:47.558" v="1996" actId="1035"/>
          <ac:spMkLst>
            <pc:docMk/>
            <pc:sldMk cId="991652978" sldId="727"/>
            <ac:spMk id="6" creationId="{3B903111-27DF-4752-9E21-3382C788122D}"/>
          </ac:spMkLst>
        </pc:spChg>
        <pc:spChg chg="mod">
          <ac:chgData name="Siegbert Rudolph" userId="2af4d44886c067cc" providerId="LiveId" clId="{25792CCF-886F-4523-8348-EC0A36BB733E}" dt="2021-08-13T09:54:47.558" v="1996" actId="1035"/>
          <ac:spMkLst>
            <pc:docMk/>
            <pc:sldMk cId="991652978" sldId="727"/>
            <ac:spMk id="9" creationId="{533E00E2-A06D-4C02-91F5-48B61556B99D}"/>
          </ac:spMkLst>
        </pc:spChg>
        <pc:spChg chg="mod">
          <ac:chgData name="Siegbert Rudolph" userId="2af4d44886c067cc" providerId="LiveId" clId="{25792CCF-886F-4523-8348-EC0A36BB733E}" dt="2021-08-13T09:54:47.558" v="1996" actId="1035"/>
          <ac:spMkLst>
            <pc:docMk/>
            <pc:sldMk cId="991652978" sldId="727"/>
            <ac:spMk id="12" creationId="{DFE0EFD5-8970-42A5-B9C4-72DDE9F02E07}"/>
          </ac:spMkLst>
        </pc:spChg>
        <pc:spChg chg="del">
          <ac:chgData name="Siegbert Rudolph" userId="2af4d44886c067cc" providerId="LiveId" clId="{25792CCF-886F-4523-8348-EC0A36BB733E}" dt="2021-08-12T15:37:43.335" v="778" actId="478"/>
          <ac:spMkLst>
            <pc:docMk/>
            <pc:sldMk cId="991652978" sldId="727"/>
            <ac:spMk id="15" creationId="{3676DE79-323A-4BE9-9A07-5F7A3DC5A8DF}"/>
          </ac:spMkLst>
        </pc:spChg>
        <pc:spChg chg="del">
          <ac:chgData name="Siegbert Rudolph" userId="2af4d44886c067cc" providerId="LiveId" clId="{25792CCF-886F-4523-8348-EC0A36BB733E}" dt="2021-08-12T15:37:43.335" v="778" actId="478"/>
          <ac:spMkLst>
            <pc:docMk/>
            <pc:sldMk cId="991652978" sldId="727"/>
            <ac:spMk id="16" creationId="{ED168A28-A29D-482F-B33E-E303BA2E67B9}"/>
          </ac:spMkLst>
        </pc:spChg>
        <pc:spChg chg="mod">
          <ac:chgData name="Siegbert Rudolph" userId="2af4d44886c067cc" providerId="LiveId" clId="{25792CCF-886F-4523-8348-EC0A36BB733E}" dt="2021-08-13T09:54:47.558" v="1996" actId="1035"/>
          <ac:spMkLst>
            <pc:docMk/>
            <pc:sldMk cId="991652978" sldId="727"/>
            <ac:spMk id="17" creationId="{E113426B-3216-4EA0-BDC8-C84F616CE32F}"/>
          </ac:spMkLst>
        </pc:spChg>
        <pc:spChg chg="add mod">
          <ac:chgData name="Siegbert Rudolph" userId="2af4d44886c067cc" providerId="LiveId" clId="{25792CCF-886F-4523-8348-EC0A36BB733E}" dt="2021-08-28T14:04:04.290" v="3933"/>
          <ac:spMkLst>
            <pc:docMk/>
            <pc:sldMk cId="991652978" sldId="727"/>
            <ac:spMk id="18" creationId="{ABEA63D6-067C-4E1D-A86A-D1335DE56629}"/>
          </ac:spMkLst>
        </pc:spChg>
        <pc:spChg chg="add mod">
          <ac:chgData name="Siegbert Rudolph" userId="2af4d44886c067cc" providerId="LiveId" clId="{25792CCF-886F-4523-8348-EC0A36BB733E}" dt="2021-08-28T14:04:06.928" v="3934" actId="20577"/>
          <ac:spMkLst>
            <pc:docMk/>
            <pc:sldMk cId="991652978" sldId="727"/>
            <ac:spMk id="19" creationId="{FA0CB965-D20F-46E2-AB0B-D64440A84A9C}"/>
          </ac:spMkLst>
        </pc:spChg>
        <pc:spChg chg="mod">
          <ac:chgData name="Siegbert Rudolph" userId="2af4d44886c067cc" providerId="LiveId" clId="{25792CCF-886F-4523-8348-EC0A36BB733E}" dt="2021-08-13T09:54:47.558" v="1996" actId="1035"/>
          <ac:spMkLst>
            <pc:docMk/>
            <pc:sldMk cId="991652978" sldId="727"/>
            <ac:spMk id="20" creationId="{43642BFB-A2B1-4185-87F2-E87C61DE4DE0}"/>
          </ac:spMkLst>
        </pc:spChg>
        <pc:spChg chg="add mod">
          <ac:chgData name="Siegbert Rudolph" userId="2af4d44886c067cc" providerId="LiveId" clId="{25792CCF-886F-4523-8348-EC0A36BB733E}" dt="2021-08-28T14:04:04.290" v="3933"/>
          <ac:spMkLst>
            <pc:docMk/>
            <pc:sldMk cId="991652978" sldId="727"/>
            <ac:spMk id="21" creationId="{355073C9-A563-4610-832C-1C6F18B1711E}"/>
          </ac:spMkLst>
        </pc:spChg>
        <pc:spChg chg="mod">
          <ac:chgData name="Siegbert Rudolph" userId="2af4d44886c067cc" providerId="LiveId" clId="{25792CCF-886F-4523-8348-EC0A36BB733E}" dt="2021-08-13T09:54:47.558" v="1996" actId="1035"/>
          <ac:spMkLst>
            <pc:docMk/>
            <pc:sldMk cId="991652978" sldId="727"/>
            <ac:spMk id="23" creationId="{75D1F821-1C60-4B45-A16D-FE1800B64E68}"/>
          </ac:spMkLst>
        </pc:spChg>
        <pc:spChg chg="mod">
          <ac:chgData name="Siegbert Rudolph" userId="2af4d44886c067cc" providerId="LiveId" clId="{25792CCF-886F-4523-8348-EC0A36BB733E}" dt="2021-08-13T09:54:47.558" v="1996" actId="1035"/>
          <ac:spMkLst>
            <pc:docMk/>
            <pc:sldMk cId="991652978" sldId="727"/>
            <ac:spMk id="26" creationId="{1F41ADCC-A7B7-44EA-88F6-322A1452820F}"/>
          </ac:spMkLst>
        </pc:spChg>
        <pc:spChg chg="mod">
          <ac:chgData name="Siegbert Rudolph" userId="2af4d44886c067cc" providerId="LiveId" clId="{25792CCF-886F-4523-8348-EC0A36BB733E}" dt="2021-08-13T09:54:47.558" v="1996" actId="1035"/>
          <ac:spMkLst>
            <pc:docMk/>
            <pc:sldMk cId="991652978" sldId="727"/>
            <ac:spMk id="29" creationId="{3C5D51A4-7E7F-48CC-B238-F8A1825791D4}"/>
          </ac:spMkLst>
        </pc:spChg>
        <pc:spChg chg="mod">
          <ac:chgData name="Siegbert Rudolph" userId="2af4d44886c067cc" providerId="LiveId" clId="{25792CCF-886F-4523-8348-EC0A36BB733E}" dt="2021-08-13T09:54:47.558" v="1996" actId="1035"/>
          <ac:spMkLst>
            <pc:docMk/>
            <pc:sldMk cId="991652978" sldId="727"/>
            <ac:spMk id="32" creationId="{4D69686D-3440-4208-90ED-B0444274BADF}"/>
          </ac:spMkLst>
        </pc:spChg>
        <pc:spChg chg="mod">
          <ac:chgData name="Siegbert Rudolph" userId="2af4d44886c067cc" providerId="LiveId" clId="{25792CCF-886F-4523-8348-EC0A36BB733E}" dt="2021-08-13T09:54:47.558" v="1996" actId="1035"/>
          <ac:spMkLst>
            <pc:docMk/>
            <pc:sldMk cId="991652978" sldId="727"/>
            <ac:spMk id="35" creationId="{251BCE1B-F047-4A47-886D-3CECFFCC89FB}"/>
          </ac:spMkLst>
        </pc:spChg>
        <pc:picChg chg="add mod">
          <ac:chgData name="Siegbert Rudolph" userId="2af4d44886c067cc" providerId="LiveId" clId="{25792CCF-886F-4523-8348-EC0A36BB733E}" dt="2021-08-13T09:54:40.925" v="1991" actId="1036"/>
          <ac:picMkLst>
            <pc:docMk/>
            <pc:sldMk cId="991652978" sldId="727"/>
            <ac:picMk id="2" creationId="{01012C6C-8FE2-427E-A20D-9079294A1F23}"/>
          </ac:picMkLst>
        </pc:picChg>
        <pc:picChg chg="add del">
          <ac:chgData name="Siegbert Rudolph" userId="2af4d44886c067cc" providerId="LiveId" clId="{25792CCF-886F-4523-8348-EC0A36BB733E}" dt="2021-08-12T15:37:46.555" v="780" actId="478"/>
          <ac:picMkLst>
            <pc:docMk/>
            <pc:sldMk cId="991652978" sldId="727"/>
            <ac:picMk id="2" creationId="{524942AB-ED3F-42B3-B0EE-189108DAECD3}"/>
          </ac:picMkLst>
        </pc:picChg>
        <pc:picChg chg="del">
          <ac:chgData name="Siegbert Rudolph" userId="2af4d44886c067cc" providerId="LiveId" clId="{25792CCF-886F-4523-8348-EC0A36BB733E}" dt="2021-08-12T15:37:39.827" v="777" actId="478"/>
          <ac:picMkLst>
            <pc:docMk/>
            <pc:sldMk cId="991652978" sldId="727"/>
            <ac:picMk id="4" creationId="{FD32CDD6-2FCB-40BE-9D94-B61CCBA66313}"/>
          </ac:picMkLst>
        </pc:picChg>
        <pc:picChg chg="add mod">
          <ac:chgData name="Siegbert Rudolph" userId="2af4d44886c067cc" providerId="LiveId" clId="{25792CCF-886F-4523-8348-EC0A36BB733E}" dt="2021-08-14T18:09:08.257" v="2586" actId="1038"/>
          <ac:picMkLst>
            <pc:docMk/>
            <pc:sldMk cId="991652978" sldId="727"/>
            <ac:picMk id="15" creationId="{F472B104-63C0-43AB-AE55-E4D71EA9837A}"/>
          </ac:picMkLst>
        </pc:picChg>
        <pc:picChg chg="add del mod">
          <ac:chgData name="Siegbert Rudolph" userId="2af4d44886c067cc" providerId="LiveId" clId="{25792CCF-886F-4523-8348-EC0A36BB733E}" dt="2021-08-31T05:11:15.221" v="4370" actId="478"/>
          <ac:picMkLst>
            <pc:docMk/>
            <pc:sldMk cId="991652978" sldId="727"/>
            <ac:picMk id="16" creationId="{2E21A1DD-3AA4-4172-B66F-9208BD157D93}"/>
          </ac:picMkLst>
        </pc:picChg>
        <pc:picChg chg="del">
          <ac:chgData name="Siegbert Rudolph" userId="2af4d44886c067cc" providerId="LiveId" clId="{25792CCF-886F-4523-8348-EC0A36BB733E}" dt="2021-08-12T15:37:43.335" v="778" actId="478"/>
          <ac:picMkLst>
            <pc:docMk/>
            <pc:sldMk cId="991652978" sldId="727"/>
            <ac:picMk id="18" creationId="{2DA4AC03-0BB0-438A-A27D-ADC1F6D832A7}"/>
          </ac:picMkLst>
        </pc:picChg>
        <pc:picChg chg="add del mod">
          <ac:chgData name="Siegbert Rudolph" userId="2af4d44886c067cc" providerId="LiveId" clId="{25792CCF-886F-4523-8348-EC0A36BB733E}" dt="2021-08-13T09:54:36.226" v="1986" actId="478"/>
          <ac:picMkLst>
            <pc:docMk/>
            <pc:sldMk cId="991652978" sldId="727"/>
            <ac:picMk id="19" creationId="{A0F7AFB9-97A6-49CF-AEE1-1E4659C3D221}"/>
          </ac:picMkLst>
        </pc:picChg>
        <pc:picChg chg="add mod">
          <ac:chgData name="Siegbert Rudolph" userId="2af4d44886c067cc" providerId="LiveId" clId="{25792CCF-886F-4523-8348-EC0A36BB733E}" dt="2021-08-31T05:11:18.095" v="4371"/>
          <ac:picMkLst>
            <pc:docMk/>
            <pc:sldMk cId="991652978" sldId="727"/>
            <ac:picMk id="22" creationId="{689FA6BF-9B78-4D8D-8745-C7C959418D1E}"/>
          </ac:picMkLst>
        </pc:picChg>
      </pc:sldChg>
      <pc:sldChg chg="addSp delSp modSp mod">
        <pc:chgData name="Siegbert Rudolph" userId="2af4d44886c067cc" providerId="LiveId" clId="{25792CCF-886F-4523-8348-EC0A36BB733E}" dt="2021-08-31T05:11:56.946" v="4385"/>
        <pc:sldMkLst>
          <pc:docMk/>
          <pc:sldMk cId="273447108" sldId="728"/>
        </pc:sldMkLst>
        <pc:spChg chg="mod">
          <ac:chgData name="Siegbert Rudolph" userId="2af4d44886c067cc" providerId="LiveId" clId="{25792CCF-886F-4523-8348-EC0A36BB733E}" dt="2021-08-29T15:48:50.605" v="4301" actId="1076"/>
          <ac:spMkLst>
            <pc:docMk/>
            <pc:sldMk cId="273447108" sldId="728"/>
            <ac:spMk id="2" creationId="{44AAE1CA-A2D8-4818-AD9A-73D0721F4CF5}"/>
          </ac:spMkLst>
        </pc:spChg>
        <pc:spChg chg="del mod">
          <ac:chgData name="Siegbert Rudolph" userId="2af4d44886c067cc" providerId="LiveId" clId="{25792CCF-886F-4523-8348-EC0A36BB733E}" dt="2021-08-28T14:04:28.566" v="3941" actId="478"/>
          <ac:spMkLst>
            <pc:docMk/>
            <pc:sldMk cId="273447108" sldId="728"/>
            <ac:spMk id="5" creationId="{35ABFAE7-68E0-405C-B9F9-A6C6DFD78628}"/>
          </ac:spMkLst>
        </pc:spChg>
        <pc:spChg chg="mod">
          <ac:chgData name="Siegbert Rudolph" userId="2af4d44886c067cc" providerId="LiveId" clId="{25792CCF-886F-4523-8348-EC0A36BB733E}" dt="2021-08-13T09:59:27.408" v="2161" actId="1035"/>
          <ac:spMkLst>
            <pc:docMk/>
            <pc:sldMk cId="273447108" sldId="728"/>
            <ac:spMk id="6" creationId="{3B903111-27DF-4752-9E21-3382C788122D}"/>
          </ac:spMkLst>
        </pc:spChg>
        <pc:spChg chg="mod">
          <ac:chgData name="Siegbert Rudolph" userId="2af4d44886c067cc" providerId="LiveId" clId="{25792CCF-886F-4523-8348-EC0A36BB733E}" dt="2021-08-13T09:59:27.408" v="2161" actId="1035"/>
          <ac:spMkLst>
            <pc:docMk/>
            <pc:sldMk cId="273447108" sldId="728"/>
            <ac:spMk id="9" creationId="{533E00E2-A06D-4C02-91F5-48B61556B99D}"/>
          </ac:spMkLst>
        </pc:spChg>
        <pc:spChg chg="mod">
          <ac:chgData name="Siegbert Rudolph" userId="2af4d44886c067cc" providerId="LiveId" clId="{25792CCF-886F-4523-8348-EC0A36BB733E}" dt="2021-08-13T09:59:27.408" v="2161" actId="1035"/>
          <ac:spMkLst>
            <pc:docMk/>
            <pc:sldMk cId="273447108" sldId="728"/>
            <ac:spMk id="12" creationId="{DFE0EFD5-8970-42A5-B9C4-72DDE9F02E07}"/>
          </ac:spMkLst>
        </pc:spChg>
        <pc:spChg chg="mod">
          <ac:chgData name="Siegbert Rudolph" userId="2af4d44886c067cc" providerId="LiveId" clId="{25792CCF-886F-4523-8348-EC0A36BB733E}" dt="2021-08-13T09:59:27.408" v="2161" actId="1035"/>
          <ac:spMkLst>
            <pc:docMk/>
            <pc:sldMk cId="273447108" sldId="728"/>
            <ac:spMk id="17" creationId="{E113426B-3216-4EA0-BDC8-C84F616CE32F}"/>
          </ac:spMkLst>
        </pc:spChg>
        <pc:spChg chg="add mod">
          <ac:chgData name="Siegbert Rudolph" userId="2af4d44886c067cc" providerId="LiveId" clId="{25792CCF-886F-4523-8348-EC0A36BB733E}" dt="2021-08-28T14:04:30.053" v="3942"/>
          <ac:spMkLst>
            <pc:docMk/>
            <pc:sldMk cId="273447108" sldId="728"/>
            <ac:spMk id="19" creationId="{C79DB74A-030C-4597-A3B1-C1BF871A8E4D}"/>
          </ac:spMkLst>
        </pc:spChg>
        <pc:spChg chg="mod">
          <ac:chgData name="Siegbert Rudolph" userId="2af4d44886c067cc" providerId="LiveId" clId="{25792CCF-886F-4523-8348-EC0A36BB733E}" dt="2021-08-13T09:59:27.408" v="2161" actId="1035"/>
          <ac:spMkLst>
            <pc:docMk/>
            <pc:sldMk cId="273447108" sldId="728"/>
            <ac:spMk id="20" creationId="{43642BFB-A2B1-4185-87F2-E87C61DE4DE0}"/>
          </ac:spMkLst>
        </pc:spChg>
        <pc:spChg chg="add mod">
          <ac:chgData name="Siegbert Rudolph" userId="2af4d44886c067cc" providerId="LiveId" clId="{25792CCF-886F-4523-8348-EC0A36BB733E}" dt="2021-08-28T14:04:32.755" v="3943" actId="20577"/>
          <ac:spMkLst>
            <pc:docMk/>
            <pc:sldMk cId="273447108" sldId="728"/>
            <ac:spMk id="21" creationId="{7EFE4BE9-05BC-4747-BD46-B458BDE41DA0}"/>
          </ac:spMkLst>
        </pc:spChg>
        <pc:spChg chg="add mod">
          <ac:chgData name="Siegbert Rudolph" userId="2af4d44886c067cc" providerId="LiveId" clId="{25792CCF-886F-4523-8348-EC0A36BB733E}" dt="2021-08-28T14:04:30.053" v="3942"/>
          <ac:spMkLst>
            <pc:docMk/>
            <pc:sldMk cId="273447108" sldId="728"/>
            <ac:spMk id="22" creationId="{70065A97-D950-41C7-98AD-23AB99AD28A3}"/>
          </ac:spMkLst>
        </pc:spChg>
        <pc:spChg chg="mod">
          <ac:chgData name="Siegbert Rudolph" userId="2af4d44886c067cc" providerId="LiveId" clId="{25792CCF-886F-4523-8348-EC0A36BB733E}" dt="2021-08-13T09:59:42.570" v="2165" actId="1036"/>
          <ac:spMkLst>
            <pc:docMk/>
            <pc:sldMk cId="273447108" sldId="728"/>
            <ac:spMk id="23" creationId="{75D1F821-1C60-4B45-A16D-FE1800B64E68}"/>
          </ac:spMkLst>
        </pc:spChg>
        <pc:spChg chg="mod">
          <ac:chgData name="Siegbert Rudolph" userId="2af4d44886c067cc" providerId="LiveId" clId="{25792CCF-886F-4523-8348-EC0A36BB733E}" dt="2021-08-13T09:59:27.408" v="2161" actId="1035"/>
          <ac:spMkLst>
            <pc:docMk/>
            <pc:sldMk cId="273447108" sldId="728"/>
            <ac:spMk id="26" creationId="{1F41ADCC-A7B7-44EA-88F6-322A1452820F}"/>
          </ac:spMkLst>
        </pc:spChg>
        <pc:spChg chg="mod">
          <ac:chgData name="Siegbert Rudolph" userId="2af4d44886c067cc" providerId="LiveId" clId="{25792CCF-886F-4523-8348-EC0A36BB733E}" dt="2021-08-13T09:59:27.408" v="2161" actId="1035"/>
          <ac:spMkLst>
            <pc:docMk/>
            <pc:sldMk cId="273447108" sldId="728"/>
            <ac:spMk id="29" creationId="{3C5D51A4-7E7F-48CC-B238-F8A1825791D4}"/>
          </ac:spMkLst>
        </pc:spChg>
        <pc:spChg chg="mod">
          <ac:chgData name="Siegbert Rudolph" userId="2af4d44886c067cc" providerId="LiveId" clId="{25792CCF-886F-4523-8348-EC0A36BB733E}" dt="2021-08-13T09:59:27.408" v="2161" actId="1035"/>
          <ac:spMkLst>
            <pc:docMk/>
            <pc:sldMk cId="273447108" sldId="728"/>
            <ac:spMk id="32" creationId="{4D69686D-3440-4208-90ED-B0444274BADF}"/>
          </ac:spMkLst>
        </pc:spChg>
        <pc:spChg chg="mod">
          <ac:chgData name="Siegbert Rudolph" userId="2af4d44886c067cc" providerId="LiveId" clId="{25792CCF-886F-4523-8348-EC0A36BB733E}" dt="2021-08-13T09:59:27.408" v="2161" actId="1035"/>
          <ac:spMkLst>
            <pc:docMk/>
            <pc:sldMk cId="273447108" sldId="728"/>
            <ac:spMk id="35" creationId="{251BCE1B-F047-4A47-886D-3CECFFCC89FB}"/>
          </ac:spMkLst>
        </pc:spChg>
        <pc:spChg chg="del">
          <ac:chgData name="Siegbert Rudolph" userId="2af4d44886c067cc" providerId="LiveId" clId="{25792CCF-886F-4523-8348-EC0A36BB733E}" dt="2021-08-12T15:42:17.781" v="956" actId="478"/>
          <ac:spMkLst>
            <pc:docMk/>
            <pc:sldMk cId="273447108" sldId="728"/>
            <ac:spMk id="38" creationId="{09058B54-51B9-4DF9-9EEF-6B06BF360262}"/>
          </ac:spMkLst>
        </pc:spChg>
        <pc:spChg chg="del">
          <ac:chgData name="Siegbert Rudolph" userId="2af4d44886c067cc" providerId="LiveId" clId="{25792CCF-886F-4523-8348-EC0A36BB733E}" dt="2021-08-12T15:42:17.781" v="956" actId="478"/>
          <ac:spMkLst>
            <pc:docMk/>
            <pc:sldMk cId="273447108" sldId="728"/>
            <ac:spMk id="39" creationId="{04D60ACE-ACA2-41F4-A57C-44259E5CBE1C}"/>
          </ac:spMkLst>
        </pc:spChg>
        <pc:picChg chg="del">
          <ac:chgData name="Siegbert Rudolph" userId="2af4d44886c067cc" providerId="LiveId" clId="{25792CCF-886F-4523-8348-EC0A36BB733E}" dt="2021-08-12T15:42:12.736" v="955" actId="478"/>
          <ac:picMkLst>
            <pc:docMk/>
            <pc:sldMk cId="273447108" sldId="728"/>
            <ac:picMk id="4" creationId="{FD32CDD6-2FCB-40BE-9D94-B61CCBA66313}"/>
          </ac:picMkLst>
        </pc:picChg>
        <pc:picChg chg="add mod">
          <ac:chgData name="Siegbert Rudolph" userId="2af4d44886c067cc" providerId="LiveId" clId="{25792CCF-886F-4523-8348-EC0A36BB733E}" dt="2021-08-13T09:59:21.481" v="2155"/>
          <ac:picMkLst>
            <pc:docMk/>
            <pc:sldMk cId="273447108" sldId="728"/>
            <ac:picMk id="15" creationId="{E2BF6656-8EA6-432A-A8E2-0EB2025AFB16}"/>
          </ac:picMkLst>
        </pc:picChg>
        <pc:picChg chg="add mod">
          <ac:chgData name="Siegbert Rudolph" userId="2af4d44886c067cc" providerId="LiveId" clId="{25792CCF-886F-4523-8348-EC0A36BB733E}" dt="2021-08-14T18:08:35.581" v="2571" actId="1037"/>
          <ac:picMkLst>
            <pc:docMk/>
            <pc:sldMk cId="273447108" sldId="728"/>
            <ac:picMk id="16" creationId="{700428F1-D6A2-43C4-BA0B-E303FB485652}"/>
          </ac:picMkLst>
        </pc:picChg>
        <pc:picChg chg="del">
          <ac:chgData name="Siegbert Rudolph" userId="2af4d44886c067cc" providerId="LiveId" clId="{25792CCF-886F-4523-8348-EC0A36BB733E}" dt="2021-08-12T15:42:17.781" v="956" actId="478"/>
          <ac:picMkLst>
            <pc:docMk/>
            <pc:sldMk cId="273447108" sldId="728"/>
            <ac:picMk id="18" creationId="{D9C9DFAE-0031-4972-8860-AD7DB891FB06}"/>
          </ac:picMkLst>
        </pc:picChg>
        <pc:picChg chg="add del mod">
          <ac:chgData name="Siegbert Rudolph" userId="2af4d44886c067cc" providerId="LiveId" clId="{25792CCF-886F-4523-8348-EC0A36BB733E}" dt="2021-08-31T05:11:54.791" v="4384" actId="478"/>
          <ac:picMkLst>
            <pc:docMk/>
            <pc:sldMk cId="273447108" sldId="728"/>
            <ac:picMk id="18" creationId="{FCF5E6EB-419C-4B8A-9EEF-94A08E68118D}"/>
          </ac:picMkLst>
        </pc:picChg>
        <pc:picChg chg="add del mod ord">
          <ac:chgData name="Siegbert Rudolph" userId="2af4d44886c067cc" providerId="LiveId" clId="{25792CCF-886F-4523-8348-EC0A36BB733E}" dt="2021-08-13T09:59:19.997" v="2154" actId="478"/>
          <ac:picMkLst>
            <pc:docMk/>
            <pc:sldMk cId="273447108" sldId="728"/>
            <ac:picMk id="19" creationId="{A5E4625D-3320-4629-A122-AAF9409A3B10}"/>
          </ac:picMkLst>
        </pc:picChg>
        <pc:picChg chg="add mod">
          <ac:chgData name="Siegbert Rudolph" userId="2af4d44886c067cc" providerId="LiveId" clId="{25792CCF-886F-4523-8348-EC0A36BB733E}" dt="2021-08-31T05:11:56.946" v="4385"/>
          <ac:picMkLst>
            <pc:docMk/>
            <pc:sldMk cId="273447108" sldId="728"/>
            <ac:picMk id="24" creationId="{E5C65EEE-7735-4836-ACAC-3175FC6823FC}"/>
          </ac:picMkLst>
        </pc:picChg>
      </pc:sldChg>
      <pc:sldChg chg="addSp delSp modSp mod">
        <pc:chgData name="Siegbert Rudolph" userId="2af4d44886c067cc" providerId="LiveId" clId="{25792CCF-886F-4523-8348-EC0A36BB733E}" dt="2021-08-31T05:12:18.801" v="4393"/>
        <pc:sldMkLst>
          <pc:docMk/>
          <pc:sldMk cId="307357497" sldId="730"/>
        </pc:sldMkLst>
        <pc:spChg chg="mod">
          <ac:chgData name="Siegbert Rudolph" userId="2af4d44886c067cc" providerId="LiveId" clId="{25792CCF-886F-4523-8348-EC0A36BB733E}" dt="2021-08-29T15:48:50.637" v="4321" actId="1076"/>
          <ac:spMkLst>
            <pc:docMk/>
            <pc:sldMk cId="307357497" sldId="730"/>
            <ac:spMk id="2" creationId="{B3021772-C018-48E2-88F8-6A13CB08E0D6}"/>
          </ac:spMkLst>
        </pc:spChg>
        <pc:spChg chg="del mod">
          <ac:chgData name="Siegbert Rudolph" userId="2af4d44886c067cc" providerId="LiveId" clId="{25792CCF-886F-4523-8348-EC0A36BB733E}" dt="2021-08-28T14:04:43.522" v="3947" actId="478"/>
          <ac:spMkLst>
            <pc:docMk/>
            <pc:sldMk cId="307357497" sldId="730"/>
            <ac:spMk id="5" creationId="{35ABFAE7-68E0-405C-B9F9-A6C6DFD78628}"/>
          </ac:spMkLst>
        </pc:spChg>
        <pc:spChg chg="mod">
          <ac:chgData name="Siegbert Rudolph" userId="2af4d44886c067cc" providerId="LiveId" clId="{25792CCF-886F-4523-8348-EC0A36BB733E}" dt="2021-08-13T10:02:35.260" v="2239" actId="1035"/>
          <ac:spMkLst>
            <pc:docMk/>
            <pc:sldMk cId="307357497" sldId="730"/>
            <ac:spMk id="6" creationId="{3B903111-27DF-4752-9E21-3382C788122D}"/>
          </ac:spMkLst>
        </pc:spChg>
        <pc:spChg chg="mod">
          <ac:chgData name="Siegbert Rudolph" userId="2af4d44886c067cc" providerId="LiveId" clId="{25792CCF-886F-4523-8348-EC0A36BB733E}" dt="2021-08-13T10:02:35.260" v="2239" actId="1035"/>
          <ac:spMkLst>
            <pc:docMk/>
            <pc:sldMk cId="307357497" sldId="730"/>
            <ac:spMk id="9" creationId="{533E00E2-A06D-4C02-91F5-48B61556B99D}"/>
          </ac:spMkLst>
        </pc:spChg>
        <pc:spChg chg="mod">
          <ac:chgData name="Siegbert Rudolph" userId="2af4d44886c067cc" providerId="LiveId" clId="{25792CCF-886F-4523-8348-EC0A36BB733E}" dt="2021-08-13T10:02:35.260" v="2239" actId="1035"/>
          <ac:spMkLst>
            <pc:docMk/>
            <pc:sldMk cId="307357497" sldId="730"/>
            <ac:spMk id="12" creationId="{DFE0EFD5-8970-42A5-B9C4-72DDE9F02E07}"/>
          </ac:spMkLst>
        </pc:spChg>
        <pc:spChg chg="mod">
          <ac:chgData name="Siegbert Rudolph" userId="2af4d44886c067cc" providerId="LiveId" clId="{25792CCF-886F-4523-8348-EC0A36BB733E}" dt="2021-08-13T10:02:35.260" v="2239" actId="1035"/>
          <ac:spMkLst>
            <pc:docMk/>
            <pc:sldMk cId="307357497" sldId="730"/>
            <ac:spMk id="17" creationId="{E113426B-3216-4EA0-BDC8-C84F616CE32F}"/>
          </ac:spMkLst>
        </pc:spChg>
        <pc:spChg chg="add mod">
          <ac:chgData name="Siegbert Rudolph" userId="2af4d44886c067cc" providerId="LiveId" clId="{25792CCF-886F-4523-8348-EC0A36BB733E}" dt="2021-08-28T14:04:44.809" v="3948"/>
          <ac:spMkLst>
            <pc:docMk/>
            <pc:sldMk cId="307357497" sldId="730"/>
            <ac:spMk id="19" creationId="{8ABF53EE-8342-40C1-BD61-E03015DCC5B8}"/>
          </ac:spMkLst>
        </pc:spChg>
        <pc:spChg chg="mod">
          <ac:chgData name="Siegbert Rudolph" userId="2af4d44886c067cc" providerId="LiveId" clId="{25792CCF-886F-4523-8348-EC0A36BB733E}" dt="2021-08-13T10:02:35.260" v="2239" actId="1035"/>
          <ac:spMkLst>
            <pc:docMk/>
            <pc:sldMk cId="307357497" sldId="730"/>
            <ac:spMk id="20" creationId="{43642BFB-A2B1-4185-87F2-E87C61DE4DE0}"/>
          </ac:spMkLst>
        </pc:spChg>
        <pc:spChg chg="add mod">
          <ac:chgData name="Siegbert Rudolph" userId="2af4d44886c067cc" providerId="LiveId" clId="{25792CCF-886F-4523-8348-EC0A36BB733E}" dt="2021-08-28T14:04:47.298" v="3949" actId="20577"/>
          <ac:spMkLst>
            <pc:docMk/>
            <pc:sldMk cId="307357497" sldId="730"/>
            <ac:spMk id="21" creationId="{B4FCFC33-BFA5-4B9C-AE8B-09A5FBD3BC2B}"/>
          </ac:spMkLst>
        </pc:spChg>
        <pc:spChg chg="add mod">
          <ac:chgData name="Siegbert Rudolph" userId="2af4d44886c067cc" providerId="LiveId" clId="{25792CCF-886F-4523-8348-EC0A36BB733E}" dt="2021-08-28T14:04:44.809" v="3948"/>
          <ac:spMkLst>
            <pc:docMk/>
            <pc:sldMk cId="307357497" sldId="730"/>
            <ac:spMk id="22" creationId="{CB0CC0D6-99C4-4E5D-8FC7-E6F8B0A67889}"/>
          </ac:spMkLst>
        </pc:spChg>
        <pc:spChg chg="mod">
          <ac:chgData name="Siegbert Rudolph" userId="2af4d44886c067cc" providerId="LiveId" clId="{25792CCF-886F-4523-8348-EC0A36BB733E}" dt="2021-08-13T10:02:35.260" v="2239" actId="1035"/>
          <ac:spMkLst>
            <pc:docMk/>
            <pc:sldMk cId="307357497" sldId="730"/>
            <ac:spMk id="23" creationId="{75D1F821-1C60-4B45-A16D-FE1800B64E68}"/>
          </ac:spMkLst>
        </pc:spChg>
        <pc:spChg chg="mod">
          <ac:chgData name="Siegbert Rudolph" userId="2af4d44886c067cc" providerId="LiveId" clId="{25792CCF-886F-4523-8348-EC0A36BB733E}" dt="2021-08-13T10:02:35.260" v="2239" actId="1035"/>
          <ac:spMkLst>
            <pc:docMk/>
            <pc:sldMk cId="307357497" sldId="730"/>
            <ac:spMk id="26" creationId="{1F41ADCC-A7B7-44EA-88F6-322A1452820F}"/>
          </ac:spMkLst>
        </pc:spChg>
        <pc:spChg chg="mod">
          <ac:chgData name="Siegbert Rudolph" userId="2af4d44886c067cc" providerId="LiveId" clId="{25792CCF-886F-4523-8348-EC0A36BB733E}" dt="2021-08-13T10:02:35.260" v="2239" actId="1035"/>
          <ac:spMkLst>
            <pc:docMk/>
            <pc:sldMk cId="307357497" sldId="730"/>
            <ac:spMk id="29" creationId="{3C5D51A4-7E7F-48CC-B238-F8A1825791D4}"/>
          </ac:spMkLst>
        </pc:spChg>
        <pc:spChg chg="mod">
          <ac:chgData name="Siegbert Rudolph" userId="2af4d44886c067cc" providerId="LiveId" clId="{25792CCF-886F-4523-8348-EC0A36BB733E}" dt="2021-08-13T10:02:35.260" v="2239" actId="1035"/>
          <ac:spMkLst>
            <pc:docMk/>
            <pc:sldMk cId="307357497" sldId="730"/>
            <ac:spMk id="32" creationId="{4D69686D-3440-4208-90ED-B0444274BADF}"/>
          </ac:spMkLst>
        </pc:spChg>
        <pc:spChg chg="mod">
          <ac:chgData name="Siegbert Rudolph" userId="2af4d44886c067cc" providerId="LiveId" clId="{25792CCF-886F-4523-8348-EC0A36BB733E}" dt="2021-08-13T10:02:35.260" v="2239" actId="1035"/>
          <ac:spMkLst>
            <pc:docMk/>
            <pc:sldMk cId="307357497" sldId="730"/>
            <ac:spMk id="35" creationId="{251BCE1B-F047-4A47-886D-3CECFFCC89FB}"/>
          </ac:spMkLst>
        </pc:spChg>
        <pc:spChg chg="del">
          <ac:chgData name="Siegbert Rudolph" userId="2af4d44886c067cc" providerId="LiveId" clId="{25792CCF-886F-4523-8348-EC0A36BB733E}" dt="2021-08-12T15:44:59.221" v="1016" actId="478"/>
          <ac:spMkLst>
            <pc:docMk/>
            <pc:sldMk cId="307357497" sldId="730"/>
            <ac:spMk id="38" creationId="{97EE65F6-4D03-46EE-B2F6-86AAA8F7A757}"/>
          </ac:spMkLst>
        </pc:spChg>
        <pc:spChg chg="del">
          <ac:chgData name="Siegbert Rudolph" userId="2af4d44886c067cc" providerId="LiveId" clId="{25792CCF-886F-4523-8348-EC0A36BB733E}" dt="2021-08-12T15:44:59.221" v="1016" actId="478"/>
          <ac:spMkLst>
            <pc:docMk/>
            <pc:sldMk cId="307357497" sldId="730"/>
            <ac:spMk id="39" creationId="{CE71B8F4-227B-4CC1-BD81-A23887C3E543}"/>
          </ac:spMkLst>
        </pc:spChg>
        <pc:picChg chg="add del">
          <ac:chgData name="Siegbert Rudolph" userId="2af4d44886c067cc" providerId="LiveId" clId="{25792CCF-886F-4523-8348-EC0A36BB733E}" dt="2021-08-12T15:45:05.571" v="1018" actId="478"/>
          <ac:picMkLst>
            <pc:docMk/>
            <pc:sldMk cId="307357497" sldId="730"/>
            <ac:picMk id="2" creationId="{C46286BC-6690-47AA-81C4-6A65647238F7}"/>
          </ac:picMkLst>
        </pc:picChg>
        <pc:picChg chg="del">
          <ac:chgData name="Siegbert Rudolph" userId="2af4d44886c067cc" providerId="LiveId" clId="{25792CCF-886F-4523-8348-EC0A36BB733E}" dt="2021-08-12T15:44:56.398" v="1015" actId="478"/>
          <ac:picMkLst>
            <pc:docMk/>
            <pc:sldMk cId="307357497" sldId="730"/>
            <ac:picMk id="4" creationId="{FD32CDD6-2FCB-40BE-9D94-B61CCBA66313}"/>
          </ac:picMkLst>
        </pc:picChg>
        <pc:picChg chg="add mod">
          <ac:chgData name="Siegbert Rudolph" userId="2af4d44886c067cc" providerId="LiveId" clId="{25792CCF-886F-4523-8348-EC0A36BB733E}" dt="2021-08-13T10:02:30.349" v="2235"/>
          <ac:picMkLst>
            <pc:docMk/>
            <pc:sldMk cId="307357497" sldId="730"/>
            <ac:picMk id="15" creationId="{F609E92E-50A8-4306-A257-B6DD3D0A3112}"/>
          </ac:picMkLst>
        </pc:picChg>
        <pc:picChg chg="add mod">
          <ac:chgData name="Siegbert Rudolph" userId="2af4d44886c067cc" providerId="LiveId" clId="{25792CCF-886F-4523-8348-EC0A36BB733E}" dt="2021-08-14T18:09:38.275" v="2591"/>
          <ac:picMkLst>
            <pc:docMk/>
            <pc:sldMk cId="307357497" sldId="730"/>
            <ac:picMk id="16" creationId="{D4343F83-3AB2-4603-B573-5320B196F6C3}"/>
          </ac:picMkLst>
        </pc:picChg>
        <pc:picChg chg="del">
          <ac:chgData name="Siegbert Rudolph" userId="2af4d44886c067cc" providerId="LiveId" clId="{25792CCF-886F-4523-8348-EC0A36BB733E}" dt="2021-08-12T15:44:59.221" v="1016" actId="478"/>
          <ac:picMkLst>
            <pc:docMk/>
            <pc:sldMk cId="307357497" sldId="730"/>
            <ac:picMk id="18" creationId="{A40DD459-BCFB-4995-A85F-878A43846D53}"/>
          </ac:picMkLst>
        </pc:picChg>
        <pc:picChg chg="add del mod">
          <ac:chgData name="Siegbert Rudolph" userId="2af4d44886c067cc" providerId="LiveId" clId="{25792CCF-886F-4523-8348-EC0A36BB733E}" dt="2021-08-31T05:12:17.098" v="4392" actId="478"/>
          <ac:picMkLst>
            <pc:docMk/>
            <pc:sldMk cId="307357497" sldId="730"/>
            <ac:picMk id="18" creationId="{CFA43ABD-8FB2-4EDE-8C18-41204A32272E}"/>
          </ac:picMkLst>
        </pc:picChg>
        <pc:picChg chg="add del mod ord">
          <ac:chgData name="Siegbert Rudolph" userId="2af4d44886c067cc" providerId="LiveId" clId="{25792CCF-886F-4523-8348-EC0A36BB733E}" dt="2021-08-13T10:02:27.331" v="2234" actId="478"/>
          <ac:picMkLst>
            <pc:docMk/>
            <pc:sldMk cId="307357497" sldId="730"/>
            <ac:picMk id="19" creationId="{2A887458-7A89-4C3C-9885-226984AFDC70}"/>
          </ac:picMkLst>
        </pc:picChg>
        <pc:picChg chg="add mod">
          <ac:chgData name="Siegbert Rudolph" userId="2af4d44886c067cc" providerId="LiveId" clId="{25792CCF-886F-4523-8348-EC0A36BB733E}" dt="2021-08-31T05:12:18.801" v="4393"/>
          <ac:picMkLst>
            <pc:docMk/>
            <pc:sldMk cId="307357497" sldId="730"/>
            <ac:picMk id="24" creationId="{DA46BCF9-3DA8-47ED-8787-073144E617BE}"/>
          </ac:picMkLst>
        </pc:picChg>
      </pc:sldChg>
      <pc:sldChg chg="addSp delSp modSp mod delAnim modAnim">
        <pc:chgData name="Siegbert Rudolph" userId="2af4d44886c067cc" providerId="LiveId" clId="{25792CCF-886F-4523-8348-EC0A36BB733E}" dt="2021-09-02T07:04:43.070" v="4546" actId="478"/>
        <pc:sldMkLst>
          <pc:docMk/>
          <pc:sldMk cId="2349835564" sldId="731"/>
        </pc:sldMkLst>
        <pc:spChg chg="mod">
          <ac:chgData name="Siegbert Rudolph" userId="2af4d44886c067cc" providerId="LiveId" clId="{25792CCF-886F-4523-8348-EC0A36BB733E}" dt="2021-08-29T15:48:50.652" v="4331" actId="1076"/>
          <ac:spMkLst>
            <pc:docMk/>
            <pc:sldMk cId="2349835564" sldId="731"/>
            <ac:spMk id="2" creationId="{61DF72E8-D037-4DCC-85F3-F6CF49E2768E}"/>
          </ac:spMkLst>
        </pc:spChg>
        <pc:spChg chg="del mod">
          <ac:chgData name="Siegbert Rudolph" userId="2af4d44886c067cc" providerId="LiveId" clId="{25792CCF-886F-4523-8348-EC0A36BB733E}" dt="2021-08-28T14:04:51.118" v="3950" actId="478"/>
          <ac:spMkLst>
            <pc:docMk/>
            <pc:sldMk cId="2349835564" sldId="731"/>
            <ac:spMk id="5" creationId="{35ABFAE7-68E0-405C-B9F9-A6C6DFD78628}"/>
          </ac:spMkLst>
        </pc:spChg>
        <pc:spChg chg="del mod">
          <ac:chgData name="Siegbert Rudolph" userId="2af4d44886c067cc" providerId="LiveId" clId="{25792CCF-886F-4523-8348-EC0A36BB733E}" dt="2021-09-02T07:04:24.766" v="4544" actId="478"/>
          <ac:spMkLst>
            <pc:docMk/>
            <pc:sldMk cId="2349835564" sldId="731"/>
            <ac:spMk id="6" creationId="{3B903111-27DF-4752-9E21-3382C788122D}"/>
          </ac:spMkLst>
        </pc:spChg>
        <pc:spChg chg="del mod">
          <ac:chgData name="Siegbert Rudolph" userId="2af4d44886c067cc" providerId="LiveId" clId="{25792CCF-886F-4523-8348-EC0A36BB733E}" dt="2021-09-02T07:04:24.766" v="4544" actId="478"/>
          <ac:spMkLst>
            <pc:docMk/>
            <pc:sldMk cId="2349835564" sldId="731"/>
            <ac:spMk id="9" creationId="{533E00E2-A06D-4C02-91F5-48B61556B99D}"/>
          </ac:spMkLst>
        </pc:spChg>
        <pc:spChg chg="del mod">
          <ac:chgData name="Siegbert Rudolph" userId="2af4d44886c067cc" providerId="LiveId" clId="{25792CCF-886F-4523-8348-EC0A36BB733E}" dt="2021-09-02T07:04:24.766" v="4544" actId="478"/>
          <ac:spMkLst>
            <pc:docMk/>
            <pc:sldMk cId="2349835564" sldId="731"/>
            <ac:spMk id="12" creationId="{DFE0EFD5-8970-42A5-B9C4-72DDE9F02E07}"/>
          </ac:spMkLst>
        </pc:spChg>
        <pc:spChg chg="del mod">
          <ac:chgData name="Siegbert Rudolph" userId="2af4d44886c067cc" providerId="LiveId" clId="{25792CCF-886F-4523-8348-EC0A36BB733E}" dt="2021-09-02T07:04:24.766" v="4544" actId="478"/>
          <ac:spMkLst>
            <pc:docMk/>
            <pc:sldMk cId="2349835564" sldId="731"/>
            <ac:spMk id="17" creationId="{E113426B-3216-4EA0-BDC8-C84F616CE32F}"/>
          </ac:spMkLst>
        </pc:spChg>
        <pc:spChg chg="add mod">
          <ac:chgData name="Siegbert Rudolph" userId="2af4d44886c067cc" providerId="LiveId" clId="{25792CCF-886F-4523-8348-EC0A36BB733E}" dt="2021-08-28T14:04:52.351" v="3951"/>
          <ac:spMkLst>
            <pc:docMk/>
            <pc:sldMk cId="2349835564" sldId="731"/>
            <ac:spMk id="19" creationId="{C2E88342-1CCE-487E-B899-929EED58872D}"/>
          </ac:spMkLst>
        </pc:spChg>
        <pc:spChg chg="del mod">
          <ac:chgData name="Siegbert Rudolph" userId="2af4d44886c067cc" providerId="LiveId" clId="{25792CCF-886F-4523-8348-EC0A36BB733E}" dt="2021-09-02T07:04:24.766" v="4544" actId="478"/>
          <ac:spMkLst>
            <pc:docMk/>
            <pc:sldMk cId="2349835564" sldId="731"/>
            <ac:spMk id="20" creationId="{43642BFB-A2B1-4185-87F2-E87C61DE4DE0}"/>
          </ac:spMkLst>
        </pc:spChg>
        <pc:spChg chg="add mod">
          <ac:chgData name="Siegbert Rudolph" userId="2af4d44886c067cc" providerId="LiveId" clId="{25792CCF-886F-4523-8348-EC0A36BB733E}" dt="2021-08-28T14:04:56.626" v="3952" actId="20577"/>
          <ac:spMkLst>
            <pc:docMk/>
            <pc:sldMk cId="2349835564" sldId="731"/>
            <ac:spMk id="21" creationId="{3B2FCBB9-9203-47FF-AE58-73356CDB8262}"/>
          </ac:spMkLst>
        </pc:spChg>
        <pc:spChg chg="add mod">
          <ac:chgData name="Siegbert Rudolph" userId="2af4d44886c067cc" providerId="LiveId" clId="{25792CCF-886F-4523-8348-EC0A36BB733E}" dt="2021-08-28T14:04:52.351" v="3951"/>
          <ac:spMkLst>
            <pc:docMk/>
            <pc:sldMk cId="2349835564" sldId="731"/>
            <ac:spMk id="22" creationId="{487798A7-9F6B-427C-B9E2-543356796232}"/>
          </ac:spMkLst>
        </pc:spChg>
        <pc:spChg chg="del mod">
          <ac:chgData name="Siegbert Rudolph" userId="2af4d44886c067cc" providerId="LiveId" clId="{25792CCF-886F-4523-8348-EC0A36BB733E}" dt="2021-09-02T07:04:24.766" v="4544" actId="478"/>
          <ac:spMkLst>
            <pc:docMk/>
            <pc:sldMk cId="2349835564" sldId="731"/>
            <ac:spMk id="23" creationId="{75D1F821-1C60-4B45-A16D-FE1800B64E68}"/>
          </ac:spMkLst>
        </pc:spChg>
        <pc:spChg chg="del mod">
          <ac:chgData name="Siegbert Rudolph" userId="2af4d44886c067cc" providerId="LiveId" clId="{25792CCF-886F-4523-8348-EC0A36BB733E}" dt="2021-09-02T07:04:24.766" v="4544" actId="478"/>
          <ac:spMkLst>
            <pc:docMk/>
            <pc:sldMk cId="2349835564" sldId="731"/>
            <ac:spMk id="26" creationId="{1F41ADCC-A7B7-44EA-88F6-322A1452820F}"/>
          </ac:spMkLst>
        </pc:spChg>
        <pc:spChg chg="add mod">
          <ac:chgData name="Siegbert Rudolph" userId="2af4d44886c067cc" providerId="LiveId" clId="{25792CCF-886F-4523-8348-EC0A36BB733E}" dt="2021-09-02T07:04:35.775" v="4545"/>
          <ac:spMkLst>
            <pc:docMk/>
            <pc:sldMk cId="2349835564" sldId="731"/>
            <ac:spMk id="27" creationId="{74DCBD7B-7FCB-4082-B089-DF94837EAE59}"/>
          </ac:spMkLst>
        </pc:spChg>
        <pc:spChg chg="add del mod">
          <ac:chgData name="Siegbert Rudolph" userId="2af4d44886c067cc" providerId="LiveId" clId="{25792CCF-886F-4523-8348-EC0A36BB733E}" dt="2021-09-02T07:04:43.070" v="4546" actId="478"/>
          <ac:spMkLst>
            <pc:docMk/>
            <pc:sldMk cId="2349835564" sldId="731"/>
            <ac:spMk id="28" creationId="{50F577CB-1B0B-45B1-A0D4-FD24FC91EEAE}"/>
          </ac:spMkLst>
        </pc:spChg>
        <pc:spChg chg="del mod">
          <ac:chgData name="Siegbert Rudolph" userId="2af4d44886c067cc" providerId="LiveId" clId="{25792CCF-886F-4523-8348-EC0A36BB733E}" dt="2021-09-02T07:04:24.766" v="4544" actId="478"/>
          <ac:spMkLst>
            <pc:docMk/>
            <pc:sldMk cId="2349835564" sldId="731"/>
            <ac:spMk id="29" creationId="{3C5D51A4-7E7F-48CC-B238-F8A1825791D4}"/>
          </ac:spMkLst>
        </pc:spChg>
        <pc:spChg chg="add del mod">
          <ac:chgData name="Siegbert Rudolph" userId="2af4d44886c067cc" providerId="LiveId" clId="{25792CCF-886F-4523-8348-EC0A36BB733E}" dt="2021-09-02T07:04:43.070" v="4546" actId="478"/>
          <ac:spMkLst>
            <pc:docMk/>
            <pc:sldMk cId="2349835564" sldId="731"/>
            <ac:spMk id="30" creationId="{4344038E-2375-47B4-B4E7-64E6621BDFFB}"/>
          </ac:spMkLst>
        </pc:spChg>
        <pc:spChg chg="add mod">
          <ac:chgData name="Siegbert Rudolph" userId="2af4d44886c067cc" providerId="LiveId" clId="{25792CCF-886F-4523-8348-EC0A36BB733E}" dt="2021-09-02T07:04:35.775" v="4545"/>
          <ac:spMkLst>
            <pc:docMk/>
            <pc:sldMk cId="2349835564" sldId="731"/>
            <ac:spMk id="31" creationId="{646C806D-25ED-47EE-A1B5-006038A48773}"/>
          </ac:spMkLst>
        </pc:spChg>
        <pc:spChg chg="del mod">
          <ac:chgData name="Siegbert Rudolph" userId="2af4d44886c067cc" providerId="LiveId" clId="{25792CCF-886F-4523-8348-EC0A36BB733E}" dt="2021-09-02T07:04:24.766" v="4544" actId="478"/>
          <ac:spMkLst>
            <pc:docMk/>
            <pc:sldMk cId="2349835564" sldId="731"/>
            <ac:spMk id="32" creationId="{4D69686D-3440-4208-90ED-B0444274BADF}"/>
          </ac:spMkLst>
        </pc:spChg>
        <pc:spChg chg="add del mod">
          <ac:chgData name="Siegbert Rudolph" userId="2af4d44886c067cc" providerId="LiveId" clId="{25792CCF-886F-4523-8348-EC0A36BB733E}" dt="2021-09-02T07:04:43.070" v="4546" actId="478"/>
          <ac:spMkLst>
            <pc:docMk/>
            <pc:sldMk cId="2349835564" sldId="731"/>
            <ac:spMk id="33" creationId="{C1B1E80D-8E36-4FC2-AE18-CAB50E7557EF}"/>
          </ac:spMkLst>
        </pc:spChg>
        <pc:spChg chg="add del mod">
          <ac:chgData name="Siegbert Rudolph" userId="2af4d44886c067cc" providerId="LiveId" clId="{25792CCF-886F-4523-8348-EC0A36BB733E}" dt="2021-09-02T07:04:43.070" v="4546" actId="478"/>
          <ac:spMkLst>
            <pc:docMk/>
            <pc:sldMk cId="2349835564" sldId="731"/>
            <ac:spMk id="34" creationId="{694A8C1E-B1AC-49FA-99D6-F5620C9FAA9F}"/>
          </ac:spMkLst>
        </pc:spChg>
        <pc:spChg chg="del mod">
          <ac:chgData name="Siegbert Rudolph" userId="2af4d44886c067cc" providerId="LiveId" clId="{25792CCF-886F-4523-8348-EC0A36BB733E}" dt="2021-09-02T07:04:24.766" v="4544" actId="478"/>
          <ac:spMkLst>
            <pc:docMk/>
            <pc:sldMk cId="2349835564" sldId="731"/>
            <ac:spMk id="35" creationId="{251BCE1B-F047-4A47-886D-3CECFFCC89FB}"/>
          </ac:spMkLst>
        </pc:spChg>
        <pc:spChg chg="add mod">
          <ac:chgData name="Siegbert Rudolph" userId="2af4d44886c067cc" providerId="LiveId" clId="{25792CCF-886F-4523-8348-EC0A36BB733E}" dt="2021-09-02T07:04:35.775" v="4545"/>
          <ac:spMkLst>
            <pc:docMk/>
            <pc:sldMk cId="2349835564" sldId="731"/>
            <ac:spMk id="36" creationId="{055727AF-60C1-4CBE-92B0-BAD32F886F26}"/>
          </ac:spMkLst>
        </pc:spChg>
        <pc:spChg chg="add del mod">
          <ac:chgData name="Siegbert Rudolph" userId="2af4d44886c067cc" providerId="LiveId" clId="{25792CCF-886F-4523-8348-EC0A36BB733E}" dt="2021-09-02T07:04:43.070" v="4546" actId="478"/>
          <ac:spMkLst>
            <pc:docMk/>
            <pc:sldMk cId="2349835564" sldId="731"/>
            <ac:spMk id="37" creationId="{C2E03096-A47A-42D9-B477-DFD40F177572}"/>
          </ac:spMkLst>
        </pc:spChg>
        <pc:spChg chg="add del mod">
          <ac:chgData name="Siegbert Rudolph" userId="2af4d44886c067cc" providerId="LiveId" clId="{25792CCF-886F-4523-8348-EC0A36BB733E}" dt="2021-09-02T07:04:43.070" v="4546" actId="478"/>
          <ac:spMkLst>
            <pc:docMk/>
            <pc:sldMk cId="2349835564" sldId="731"/>
            <ac:spMk id="38" creationId="{F8306AC6-D5A5-4455-AC79-69A318851F31}"/>
          </ac:spMkLst>
        </pc:spChg>
        <pc:spChg chg="add mod">
          <ac:chgData name="Siegbert Rudolph" userId="2af4d44886c067cc" providerId="LiveId" clId="{25792CCF-886F-4523-8348-EC0A36BB733E}" dt="2021-09-02T07:04:35.775" v="4545"/>
          <ac:spMkLst>
            <pc:docMk/>
            <pc:sldMk cId="2349835564" sldId="731"/>
            <ac:spMk id="39" creationId="{B432E248-DF30-406D-9E02-CE2A33076B65}"/>
          </ac:spMkLst>
        </pc:spChg>
        <pc:spChg chg="del">
          <ac:chgData name="Siegbert Rudolph" userId="2af4d44886c067cc" providerId="LiveId" clId="{25792CCF-886F-4523-8348-EC0A36BB733E}" dt="2021-08-12T15:45:55.653" v="1043" actId="478"/>
          <ac:spMkLst>
            <pc:docMk/>
            <pc:sldMk cId="2349835564" sldId="731"/>
            <ac:spMk id="39" creationId="{EBBB98C0-4003-4781-8303-091E0B420767}"/>
          </ac:spMkLst>
        </pc:spChg>
        <pc:spChg chg="add del mod">
          <ac:chgData name="Siegbert Rudolph" userId="2af4d44886c067cc" providerId="LiveId" clId="{25792CCF-886F-4523-8348-EC0A36BB733E}" dt="2021-09-02T07:04:43.070" v="4546" actId="478"/>
          <ac:spMkLst>
            <pc:docMk/>
            <pc:sldMk cId="2349835564" sldId="731"/>
            <ac:spMk id="40" creationId="{388D4424-5931-4EFF-A792-24450724C81E}"/>
          </ac:spMkLst>
        </pc:spChg>
        <pc:spChg chg="del">
          <ac:chgData name="Siegbert Rudolph" userId="2af4d44886c067cc" providerId="LiveId" clId="{25792CCF-886F-4523-8348-EC0A36BB733E}" dt="2021-08-12T15:45:55.653" v="1043" actId="478"/>
          <ac:spMkLst>
            <pc:docMk/>
            <pc:sldMk cId="2349835564" sldId="731"/>
            <ac:spMk id="40" creationId="{55D505A5-974E-4F3C-BEE8-D1B71664D4B8}"/>
          </ac:spMkLst>
        </pc:spChg>
        <pc:spChg chg="add del mod">
          <ac:chgData name="Siegbert Rudolph" userId="2af4d44886c067cc" providerId="LiveId" clId="{25792CCF-886F-4523-8348-EC0A36BB733E}" dt="2021-09-02T07:04:43.070" v="4546" actId="478"/>
          <ac:spMkLst>
            <pc:docMk/>
            <pc:sldMk cId="2349835564" sldId="731"/>
            <ac:spMk id="41" creationId="{812992DE-F829-4CCA-9E6F-78E26C8F8E6D}"/>
          </ac:spMkLst>
        </pc:spChg>
        <pc:spChg chg="add mod">
          <ac:chgData name="Siegbert Rudolph" userId="2af4d44886c067cc" providerId="LiveId" clId="{25792CCF-886F-4523-8348-EC0A36BB733E}" dt="2021-09-02T07:04:35.775" v="4545"/>
          <ac:spMkLst>
            <pc:docMk/>
            <pc:sldMk cId="2349835564" sldId="731"/>
            <ac:spMk id="42" creationId="{2636E8C3-5748-438F-A380-6806F7343919}"/>
          </ac:spMkLst>
        </pc:spChg>
        <pc:spChg chg="add del mod">
          <ac:chgData name="Siegbert Rudolph" userId="2af4d44886c067cc" providerId="LiveId" clId="{25792CCF-886F-4523-8348-EC0A36BB733E}" dt="2021-09-02T07:04:43.070" v="4546" actId="478"/>
          <ac:spMkLst>
            <pc:docMk/>
            <pc:sldMk cId="2349835564" sldId="731"/>
            <ac:spMk id="43" creationId="{916FAF8B-F74E-4D94-9F16-6C16D5E931AE}"/>
          </ac:spMkLst>
        </pc:spChg>
        <pc:spChg chg="add del mod">
          <ac:chgData name="Siegbert Rudolph" userId="2af4d44886c067cc" providerId="LiveId" clId="{25792CCF-886F-4523-8348-EC0A36BB733E}" dt="2021-09-02T07:04:43.070" v="4546" actId="478"/>
          <ac:spMkLst>
            <pc:docMk/>
            <pc:sldMk cId="2349835564" sldId="731"/>
            <ac:spMk id="44" creationId="{FDCF947E-09F6-4A29-B01A-2333208C9718}"/>
          </ac:spMkLst>
        </pc:spChg>
        <pc:spChg chg="add mod">
          <ac:chgData name="Siegbert Rudolph" userId="2af4d44886c067cc" providerId="LiveId" clId="{25792CCF-886F-4523-8348-EC0A36BB733E}" dt="2021-09-02T07:04:35.775" v="4545"/>
          <ac:spMkLst>
            <pc:docMk/>
            <pc:sldMk cId="2349835564" sldId="731"/>
            <ac:spMk id="45" creationId="{9008B42B-6A16-4D90-9F88-15D232E4D1A2}"/>
          </ac:spMkLst>
        </pc:spChg>
        <pc:spChg chg="add del mod">
          <ac:chgData name="Siegbert Rudolph" userId="2af4d44886c067cc" providerId="LiveId" clId="{25792CCF-886F-4523-8348-EC0A36BB733E}" dt="2021-09-02T07:04:43.070" v="4546" actId="478"/>
          <ac:spMkLst>
            <pc:docMk/>
            <pc:sldMk cId="2349835564" sldId="731"/>
            <ac:spMk id="46" creationId="{84AAE588-9AF0-48FA-8E89-4231BE442EB7}"/>
          </ac:spMkLst>
        </pc:spChg>
        <pc:spChg chg="add del mod">
          <ac:chgData name="Siegbert Rudolph" userId="2af4d44886c067cc" providerId="LiveId" clId="{25792CCF-886F-4523-8348-EC0A36BB733E}" dt="2021-09-02T07:04:43.070" v="4546" actId="478"/>
          <ac:spMkLst>
            <pc:docMk/>
            <pc:sldMk cId="2349835564" sldId="731"/>
            <ac:spMk id="47" creationId="{A66F834D-737B-4781-830B-BDBBD5E2382C}"/>
          </ac:spMkLst>
        </pc:spChg>
        <pc:spChg chg="add mod">
          <ac:chgData name="Siegbert Rudolph" userId="2af4d44886c067cc" providerId="LiveId" clId="{25792CCF-886F-4523-8348-EC0A36BB733E}" dt="2021-09-02T07:04:35.775" v="4545"/>
          <ac:spMkLst>
            <pc:docMk/>
            <pc:sldMk cId="2349835564" sldId="731"/>
            <ac:spMk id="48" creationId="{391ADCF9-AE40-476F-B6AF-D3A9F2F91F0C}"/>
          </ac:spMkLst>
        </pc:spChg>
        <pc:spChg chg="add del mod">
          <ac:chgData name="Siegbert Rudolph" userId="2af4d44886c067cc" providerId="LiveId" clId="{25792CCF-886F-4523-8348-EC0A36BB733E}" dt="2021-09-02T07:04:43.070" v="4546" actId="478"/>
          <ac:spMkLst>
            <pc:docMk/>
            <pc:sldMk cId="2349835564" sldId="731"/>
            <ac:spMk id="49" creationId="{D25284B5-118C-487E-BF4A-A9016EA2909B}"/>
          </ac:spMkLst>
        </pc:spChg>
        <pc:spChg chg="add del mod">
          <ac:chgData name="Siegbert Rudolph" userId="2af4d44886c067cc" providerId="LiveId" clId="{25792CCF-886F-4523-8348-EC0A36BB733E}" dt="2021-09-02T07:04:43.070" v="4546" actId="478"/>
          <ac:spMkLst>
            <pc:docMk/>
            <pc:sldMk cId="2349835564" sldId="731"/>
            <ac:spMk id="50" creationId="{2AB98F6E-1F05-4D06-9CD2-0778B945D936}"/>
          </ac:spMkLst>
        </pc:spChg>
        <pc:spChg chg="add mod">
          <ac:chgData name="Siegbert Rudolph" userId="2af4d44886c067cc" providerId="LiveId" clId="{25792CCF-886F-4523-8348-EC0A36BB733E}" dt="2021-09-02T07:04:35.775" v="4545"/>
          <ac:spMkLst>
            <pc:docMk/>
            <pc:sldMk cId="2349835564" sldId="731"/>
            <ac:spMk id="51" creationId="{9B417808-2C9B-47E4-8BAC-205FDD4C9235}"/>
          </ac:spMkLst>
        </pc:spChg>
        <pc:spChg chg="add del mod">
          <ac:chgData name="Siegbert Rudolph" userId="2af4d44886c067cc" providerId="LiveId" clId="{25792CCF-886F-4523-8348-EC0A36BB733E}" dt="2021-09-02T07:04:43.070" v="4546" actId="478"/>
          <ac:spMkLst>
            <pc:docMk/>
            <pc:sldMk cId="2349835564" sldId="731"/>
            <ac:spMk id="52" creationId="{0BCEBBD8-C72A-412F-BE5A-1A21F6A7485B}"/>
          </ac:spMkLst>
        </pc:spChg>
        <pc:spChg chg="add del mod">
          <ac:chgData name="Siegbert Rudolph" userId="2af4d44886c067cc" providerId="LiveId" clId="{25792CCF-886F-4523-8348-EC0A36BB733E}" dt="2021-09-02T07:04:43.070" v="4546" actId="478"/>
          <ac:spMkLst>
            <pc:docMk/>
            <pc:sldMk cId="2349835564" sldId="731"/>
            <ac:spMk id="53" creationId="{4FFDD9DD-4726-47B0-878E-1073098AD4A5}"/>
          </ac:spMkLst>
        </pc:spChg>
        <pc:spChg chg="add mod">
          <ac:chgData name="Siegbert Rudolph" userId="2af4d44886c067cc" providerId="LiveId" clId="{25792CCF-886F-4523-8348-EC0A36BB733E}" dt="2021-09-02T07:04:35.775" v="4545"/>
          <ac:spMkLst>
            <pc:docMk/>
            <pc:sldMk cId="2349835564" sldId="731"/>
            <ac:spMk id="54" creationId="{94124BE0-485C-4A3C-B535-3D8F9037D0C6}"/>
          </ac:spMkLst>
        </pc:spChg>
        <pc:spChg chg="add del mod">
          <ac:chgData name="Siegbert Rudolph" userId="2af4d44886c067cc" providerId="LiveId" clId="{25792CCF-886F-4523-8348-EC0A36BB733E}" dt="2021-09-02T07:04:43.070" v="4546" actId="478"/>
          <ac:spMkLst>
            <pc:docMk/>
            <pc:sldMk cId="2349835564" sldId="731"/>
            <ac:spMk id="55" creationId="{02C2B737-DF0F-408D-A3FB-5B09B3E4F7CA}"/>
          </ac:spMkLst>
        </pc:spChg>
        <pc:spChg chg="add del mod">
          <ac:chgData name="Siegbert Rudolph" userId="2af4d44886c067cc" providerId="LiveId" clId="{25792CCF-886F-4523-8348-EC0A36BB733E}" dt="2021-09-02T07:04:43.070" v="4546" actId="478"/>
          <ac:spMkLst>
            <pc:docMk/>
            <pc:sldMk cId="2349835564" sldId="731"/>
            <ac:spMk id="56" creationId="{848EF741-92DB-4E9A-A6B7-E6520C5F91AF}"/>
          </ac:spMkLst>
        </pc:spChg>
        <pc:spChg chg="add mod">
          <ac:chgData name="Siegbert Rudolph" userId="2af4d44886c067cc" providerId="LiveId" clId="{25792CCF-886F-4523-8348-EC0A36BB733E}" dt="2021-09-02T07:04:35.775" v="4545"/>
          <ac:spMkLst>
            <pc:docMk/>
            <pc:sldMk cId="2349835564" sldId="731"/>
            <ac:spMk id="57" creationId="{2A445550-E366-4991-AABF-1C1C225BB703}"/>
          </ac:spMkLst>
        </pc:spChg>
        <pc:spChg chg="add del mod">
          <ac:chgData name="Siegbert Rudolph" userId="2af4d44886c067cc" providerId="LiveId" clId="{25792CCF-886F-4523-8348-EC0A36BB733E}" dt="2021-09-02T07:04:43.070" v="4546" actId="478"/>
          <ac:spMkLst>
            <pc:docMk/>
            <pc:sldMk cId="2349835564" sldId="731"/>
            <ac:spMk id="58" creationId="{50AECA67-6E05-494E-8CD0-3C64BCE1C6D5}"/>
          </ac:spMkLst>
        </pc:spChg>
        <pc:spChg chg="add del mod">
          <ac:chgData name="Siegbert Rudolph" userId="2af4d44886c067cc" providerId="LiveId" clId="{25792CCF-886F-4523-8348-EC0A36BB733E}" dt="2021-09-02T07:04:43.070" v="4546" actId="478"/>
          <ac:spMkLst>
            <pc:docMk/>
            <pc:sldMk cId="2349835564" sldId="731"/>
            <ac:spMk id="59" creationId="{99828CF2-11E0-47C2-9895-5088D2885D21}"/>
          </ac:spMkLst>
        </pc:spChg>
        <pc:picChg chg="del">
          <ac:chgData name="Siegbert Rudolph" userId="2af4d44886c067cc" providerId="LiveId" clId="{25792CCF-886F-4523-8348-EC0A36BB733E}" dt="2021-08-12T15:45:51.600" v="1042" actId="478"/>
          <ac:picMkLst>
            <pc:docMk/>
            <pc:sldMk cId="2349835564" sldId="731"/>
            <ac:picMk id="4" creationId="{FD32CDD6-2FCB-40BE-9D94-B61CCBA66313}"/>
          </ac:picMkLst>
        </pc:picChg>
        <pc:picChg chg="add del mod">
          <ac:chgData name="Siegbert Rudolph" userId="2af4d44886c067cc" providerId="LiveId" clId="{25792CCF-886F-4523-8348-EC0A36BB733E}" dt="2021-09-02T07:04:24.766" v="4544" actId="478"/>
          <ac:picMkLst>
            <pc:docMk/>
            <pc:sldMk cId="2349835564" sldId="731"/>
            <ac:picMk id="15" creationId="{91A21A81-86DD-4BD0-B98B-A4EBADA674F3}"/>
          </ac:picMkLst>
        </pc:picChg>
        <pc:picChg chg="add del mod">
          <ac:chgData name="Siegbert Rudolph" userId="2af4d44886c067cc" providerId="LiveId" clId="{25792CCF-886F-4523-8348-EC0A36BB733E}" dt="2021-09-02T07:04:24.766" v="4544" actId="478"/>
          <ac:picMkLst>
            <pc:docMk/>
            <pc:sldMk cId="2349835564" sldId="731"/>
            <ac:picMk id="16" creationId="{5C2F0DA9-B227-4E44-B550-4B504D51DA34}"/>
          </ac:picMkLst>
        </pc:picChg>
        <pc:picChg chg="del">
          <ac:chgData name="Siegbert Rudolph" userId="2af4d44886c067cc" providerId="LiveId" clId="{25792CCF-886F-4523-8348-EC0A36BB733E}" dt="2021-08-12T15:45:57.209" v="1044" actId="478"/>
          <ac:picMkLst>
            <pc:docMk/>
            <pc:sldMk cId="2349835564" sldId="731"/>
            <ac:picMk id="18" creationId="{443FE087-8CF0-4CD3-8A26-C55AC76633FB}"/>
          </ac:picMkLst>
        </pc:picChg>
        <pc:picChg chg="add del mod">
          <ac:chgData name="Siegbert Rudolph" userId="2af4d44886c067cc" providerId="LiveId" clId="{25792CCF-886F-4523-8348-EC0A36BB733E}" dt="2021-08-31T05:12:26.580" v="4396" actId="478"/>
          <ac:picMkLst>
            <pc:docMk/>
            <pc:sldMk cId="2349835564" sldId="731"/>
            <ac:picMk id="18" creationId="{60646491-4CB1-41A1-97C2-828962AF8E52}"/>
          </ac:picMkLst>
        </pc:picChg>
        <pc:picChg chg="add del mod ord">
          <ac:chgData name="Siegbert Rudolph" userId="2af4d44886c067cc" providerId="LiveId" clId="{25792CCF-886F-4523-8348-EC0A36BB733E}" dt="2021-08-13T10:03:31.570" v="2264" actId="478"/>
          <ac:picMkLst>
            <pc:docMk/>
            <pc:sldMk cId="2349835564" sldId="731"/>
            <ac:picMk id="19" creationId="{ADEC598F-1F1C-4147-A780-20BD0BD89FEA}"/>
          </ac:picMkLst>
        </pc:picChg>
        <pc:picChg chg="add mod">
          <ac:chgData name="Siegbert Rudolph" userId="2af4d44886c067cc" providerId="LiveId" clId="{25792CCF-886F-4523-8348-EC0A36BB733E}" dt="2021-09-02T07:04:35.775" v="4545"/>
          <ac:picMkLst>
            <pc:docMk/>
            <pc:sldMk cId="2349835564" sldId="731"/>
            <ac:picMk id="24" creationId="{9AA6D75D-4141-40F5-8515-389F5492A13A}"/>
          </ac:picMkLst>
        </pc:picChg>
        <pc:picChg chg="add del mod">
          <ac:chgData name="Siegbert Rudolph" userId="2af4d44886c067cc" providerId="LiveId" clId="{25792CCF-886F-4523-8348-EC0A36BB733E}" dt="2021-08-31T05:12:33.313" v="4398" actId="478"/>
          <ac:picMkLst>
            <pc:docMk/>
            <pc:sldMk cId="2349835564" sldId="731"/>
            <ac:picMk id="24" creationId="{AAEDFC29-85DF-4AC4-AA78-D02A5AFCD3E5}"/>
          </ac:picMkLst>
        </pc:picChg>
        <pc:picChg chg="add del mod">
          <ac:chgData name="Siegbert Rudolph" userId="2af4d44886c067cc" providerId="LiveId" clId="{25792CCF-886F-4523-8348-EC0A36BB733E}" dt="2021-09-02T07:04:24.766" v="4544" actId="478"/>
          <ac:picMkLst>
            <pc:docMk/>
            <pc:sldMk cId="2349835564" sldId="731"/>
            <ac:picMk id="25" creationId="{D0EAEB32-2FCD-4FCC-ACB5-240138F1524D}"/>
          </ac:picMkLst>
        </pc:picChg>
        <pc:picChg chg="add mod">
          <ac:chgData name="Siegbert Rudolph" userId="2af4d44886c067cc" providerId="LiveId" clId="{25792CCF-886F-4523-8348-EC0A36BB733E}" dt="2021-09-02T07:04:35.775" v="4545"/>
          <ac:picMkLst>
            <pc:docMk/>
            <pc:sldMk cId="2349835564" sldId="731"/>
            <ac:picMk id="60" creationId="{25FADCCF-D459-42ED-9F0D-5D4FB8C1887E}"/>
          </ac:picMkLst>
        </pc:picChg>
        <pc:picChg chg="add mod">
          <ac:chgData name="Siegbert Rudolph" userId="2af4d44886c067cc" providerId="LiveId" clId="{25792CCF-886F-4523-8348-EC0A36BB733E}" dt="2021-09-02T07:04:35.775" v="4545"/>
          <ac:picMkLst>
            <pc:docMk/>
            <pc:sldMk cId="2349835564" sldId="731"/>
            <ac:picMk id="61" creationId="{38B2402F-DB36-4B4E-B53F-E89FF2537109}"/>
          </ac:picMkLst>
        </pc:picChg>
        <pc:picChg chg="add mod">
          <ac:chgData name="Siegbert Rudolph" userId="2af4d44886c067cc" providerId="LiveId" clId="{25792CCF-886F-4523-8348-EC0A36BB733E}" dt="2021-09-02T07:04:35.775" v="4545"/>
          <ac:picMkLst>
            <pc:docMk/>
            <pc:sldMk cId="2349835564" sldId="731"/>
            <ac:picMk id="62" creationId="{37D7EF2C-9615-4141-A00F-3D7C55AA6235}"/>
          </ac:picMkLst>
        </pc:picChg>
      </pc:sldChg>
      <pc:sldChg chg="addSp delSp modSp mod">
        <pc:chgData name="Siegbert Rudolph" userId="2af4d44886c067cc" providerId="LiveId" clId="{25792CCF-886F-4523-8348-EC0A36BB733E}" dt="2021-08-31T05:12:51.810" v="4402"/>
        <pc:sldMkLst>
          <pc:docMk/>
          <pc:sldMk cId="742560694" sldId="732"/>
        </pc:sldMkLst>
        <pc:spChg chg="mod">
          <ac:chgData name="Siegbert Rudolph" userId="2af4d44886c067cc" providerId="LiveId" clId="{25792CCF-886F-4523-8348-EC0A36BB733E}" dt="2021-08-29T15:48:50.668" v="4341" actId="1076"/>
          <ac:spMkLst>
            <pc:docMk/>
            <pc:sldMk cId="742560694" sldId="732"/>
            <ac:spMk id="2" creationId="{D7F6D22C-C728-49BA-A87A-3921238C3B9F}"/>
          </ac:spMkLst>
        </pc:spChg>
        <pc:spChg chg="del mod">
          <ac:chgData name="Siegbert Rudolph" userId="2af4d44886c067cc" providerId="LiveId" clId="{25792CCF-886F-4523-8348-EC0A36BB733E}" dt="2021-08-28T14:05:00.882" v="3953" actId="478"/>
          <ac:spMkLst>
            <pc:docMk/>
            <pc:sldMk cId="742560694" sldId="732"/>
            <ac:spMk id="5" creationId="{35ABFAE7-68E0-405C-B9F9-A6C6DFD78628}"/>
          </ac:spMkLst>
        </pc:spChg>
        <pc:spChg chg="mod">
          <ac:chgData name="Siegbert Rudolph" userId="2af4d44886c067cc" providerId="LiveId" clId="{25792CCF-886F-4523-8348-EC0A36BB733E}" dt="2021-08-13T10:04:56.405" v="2324" actId="1036"/>
          <ac:spMkLst>
            <pc:docMk/>
            <pc:sldMk cId="742560694" sldId="732"/>
            <ac:spMk id="6" creationId="{3B903111-27DF-4752-9E21-3382C788122D}"/>
          </ac:spMkLst>
        </pc:spChg>
        <pc:spChg chg="mod">
          <ac:chgData name="Siegbert Rudolph" userId="2af4d44886c067cc" providerId="LiveId" clId="{25792CCF-886F-4523-8348-EC0A36BB733E}" dt="2021-08-13T10:04:56.405" v="2324" actId="1036"/>
          <ac:spMkLst>
            <pc:docMk/>
            <pc:sldMk cId="742560694" sldId="732"/>
            <ac:spMk id="9" creationId="{533E00E2-A06D-4C02-91F5-48B61556B99D}"/>
          </ac:spMkLst>
        </pc:spChg>
        <pc:spChg chg="mod">
          <ac:chgData name="Siegbert Rudolph" userId="2af4d44886c067cc" providerId="LiveId" clId="{25792CCF-886F-4523-8348-EC0A36BB733E}" dt="2021-08-13T10:04:56.405" v="2324" actId="1036"/>
          <ac:spMkLst>
            <pc:docMk/>
            <pc:sldMk cId="742560694" sldId="732"/>
            <ac:spMk id="12" creationId="{DFE0EFD5-8970-42A5-B9C4-72DDE9F02E07}"/>
          </ac:spMkLst>
        </pc:spChg>
        <pc:spChg chg="mod">
          <ac:chgData name="Siegbert Rudolph" userId="2af4d44886c067cc" providerId="LiveId" clId="{25792CCF-886F-4523-8348-EC0A36BB733E}" dt="2021-08-13T10:04:56.405" v="2324" actId="1036"/>
          <ac:spMkLst>
            <pc:docMk/>
            <pc:sldMk cId="742560694" sldId="732"/>
            <ac:spMk id="17" creationId="{E113426B-3216-4EA0-BDC8-C84F616CE32F}"/>
          </ac:spMkLst>
        </pc:spChg>
        <pc:spChg chg="add mod">
          <ac:chgData name="Siegbert Rudolph" userId="2af4d44886c067cc" providerId="LiveId" clId="{25792CCF-886F-4523-8348-EC0A36BB733E}" dt="2021-08-28T14:05:02.169" v="3954"/>
          <ac:spMkLst>
            <pc:docMk/>
            <pc:sldMk cId="742560694" sldId="732"/>
            <ac:spMk id="19" creationId="{317F962F-8C0E-492B-AC7F-2A8EF0CDF926}"/>
          </ac:spMkLst>
        </pc:spChg>
        <pc:spChg chg="mod">
          <ac:chgData name="Siegbert Rudolph" userId="2af4d44886c067cc" providerId="LiveId" clId="{25792CCF-886F-4523-8348-EC0A36BB733E}" dt="2021-08-13T10:04:56.405" v="2324" actId="1036"/>
          <ac:spMkLst>
            <pc:docMk/>
            <pc:sldMk cId="742560694" sldId="732"/>
            <ac:spMk id="20" creationId="{43642BFB-A2B1-4185-87F2-E87C61DE4DE0}"/>
          </ac:spMkLst>
        </pc:spChg>
        <pc:spChg chg="add mod">
          <ac:chgData name="Siegbert Rudolph" userId="2af4d44886c067cc" providerId="LiveId" clId="{25792CCF-886F-4523-8348-EC0A36BB733E}" dt="2021-08-28T14:05:04.912" v="3955" actId="20577"/>
          <ac:spMkLst>
            <pc:docMk/>
            <pc:sldMk cId="742560694" sldId="732"/>
            <ac:spMk id="21" creationId="{781FB12E-4D50-4D04-87F1-CB3152DC17E0}"/>
          </ac:spMkLst>
        </pc:spChg>
        <pc:spChg chg="add mod">
          <ac:chgData name="Siegbert Rudolph" userId="2af4d44886c067cc" providerId="LiveId" clId="{25792CCF-886F-4523-8348-EC0A36BB733E}" dt="2021-08-28T14:05:02.169" v="3954"/>
          <ac:spMkLst>
            <pc:docMk/>
            <pc:sldMk cId="742560694" sldId="732"/>
            <ac:spMk id="22" creationId="{C5F57C72-A37B-4E6C-893F-5CCCC3F5231B}"/>
          </ac:spMkLst>
        </pc:spChg>
        <pc:spChg chg="mod">
          <ac:chgData name="Siegbert Rudolph" userId="2af4d44886c067cc" providerId="LiveId" clId="{25792CCF-886F-4523-8348-EC0A36BB733E}" dt="2021-08-13T10:04:56.405" v="2324" actId="1036"/>
          <ac:spMkLst>
            <pc:docMk/>
            <pc:sldMk cId="742560694" sldId="732"/>
            <ac:spMk id="23" creationId="{75D1F821-1C60-4B45-A16D-FE1800B64E68}"/>
          </ac:spMkLst>
        </pc:spChg>
        <pc:spChg chg="mod">
          <ac:chgData name="Siegbert Rudolph" userId="2af4d44886c067cc" providerId="LiveId" clId="{25792CCF-886F-4523-8348-EC0A36BB733E}" dt="2021-08-13T10:04:56.405" v="2324" actId="1036"/>
          <ac:spMkLst>
            <pc:docMk/>
            <pc:sldMk cId="742560694" sldId="732"/>
            <ac:spMk id="26" creationId="{1F41ADCC-A7B7-44EA-88F6-322A1452820F}"/>
          </ac:spMkLst>
        </pc:spChg>
        <pc:spChg chg="mod">
          <ac:chgData name="Siegbert Rudolph" userId="2af4d44886c067cc" providerId="LiveId" clId="{25792CCF-886F-4523-8348-EC0A36BB733E}" dt="2021-08-13T10:04:56.405" v="2324" actId="1036"/>
          <ac:spMkLst>
            <pc:docMk/>
            <pc:sldMk cId="742560694" sldId="732"/>
            <ac:spMk id="29" creationId="{3C5D51A4-7E7F-48CC-B238-F8A1825791D4}"/>
          </ac:spMkLst>
        </pc:spChg>
        <pc:spChg chg="mod">
          <ac:chgData name="Siegbert Rudolph" userId="2af4d44886c067cc" providerId="LiveId" clId="{25792CCF-886F-4523-8348-EC0A36BB733E}" dt="2021-08-13T10:04:56.405" v="2324" actId="1036"/>
          <ac:spMkLst>
            <pc:docMk/>
            <pc:sldMk cId="742560694" sldId="732"/>
            <ac:spMk id="32" creationId="{4D69686D-3440-4208-90ED-B0444274BADF}"/>
          </ac:spMkLst>
        </pc:spChg>
        <pc:spChg chg="mod">
          <ac:chgData name="Siegbert Rudolph" userId="2af4d44886c067cc" providerId="LiveId" clId="{25792CCF-886F-4523-8348-EC0A36BB733E}" dt="2021-08-13T10:04:56.405" v="2324" actId="1036"/>
          <ac:spMkLst>
            <pc:docMk/>
            <pc:sldMk cId="742560694" sldId="732"/>
            <ac:spMk id="35" creationId="{251BCE1B-F047-4A47-886D-3CECFFCC89FB}"/>
          </ac:spMkLst>
        </pc:spChg>
        <pc:spChg chg="del">
          <ac:chgData name="Siegbert Rudolph" userId="2af4d44886c067cc" providerId="LiveId" clId="{25792CCF-886F-4523-8348-EC0A36BB733E}" dt="2021-08-12T15:47:22.280" v="1102" actId="478"/>
          <ac:spMkLst>
            <pc:docMk/>
            <pc:sldMk cId="742560694" sldId="732"/>
            <ac:spMk id="38" creationId="{81278618-C3DF-4913-949F-A47252143106}"/>
          </ac:spMkLst>
        </pc:spChg>
        <pc:spChg chg="del">
          <ac:chgData name="Siegbert Rudolph" userId="2af4d44886c067cc" providerId="LiveId" clId="{25792CCF-886F-4523-8348-EC0A36BB733E}" dt="2021-08-12T15:47:22.280" v="1102" actId="478"/>
          <ac:spMkLst>
            <pc:docMk/>
            <pc:sldMk cId="742560694" sldId="732"/>
            <ac:spMk id="39" creationId="{9801F7E1-280C-4C40-BE60-0C1222B5B85D}"/>
          </ac:spMkLst>
        </pc:spChg>
        <pc:picChg chg="del mod">
          <ac:chgData name="Siegbert Rudolph" userId="2af4d44886c067cc" providerId="LiveId" clId="{25792CCF-886F-4523-8348-EC0A36BB733E}" dt="2021-08-12T15:47:18.238" v="1101" actId="478"/>
          <ac:picMkLst>
            <pc:docMk/>
            <pc:sldMk cId="742560694" sldId="732"/>
            <ac:picMk id="4" creationId="{FD32CDD6-2FCB-40BE-9D94-B61CCBA66313}"/>
          </ac:picMkLst>
        </pc:picChg>
        <pc:picChg chg="add mod">
          <ac:chgData name="Siegbert Rudolph" userId="2af4d44886c067cc" providerId="LiveId" clId="{25792CCF-886F-4523-8348-EC0A36BB733E}" dt="2021-08-13T10:04:49.990" v="2317"/>
          <ac:picMkLst>
            <pc:docMk/>
            <pc:sldMk cId="742560694" sldId="732"/>
            <ac:picMk id="15" creationId="{19B8B2A9-F28D-44FC-9B80-8EC5B6D855DD}"/>
          </ac:picMkLst>
        </pc:picChg>
        <pc:picChg chg="add mod">
          <ac:chgData name="Siegbert Rudolph" userId="2af4d44886c067cc" providerId="LiveId" clId="{25792CCF-886F-4523-8348-EC0A36BB733E}" dt="2021-08-14T18:10:02.994" v="2595"/>
          <ac:picMkLst>
            <pc:docMk/>
            <pc:sldMk cId="742560694" sldId="732"/>
            <ac:picMk id="16" creationId="{00C9DAC2-D4E3-4F69-B46D-25A6455657C4}"/>
          </ac:picMkLst>
        </pc:picChg>
        <pc:picChg chg="del">
          <ac:chgData name="Siegbert Rudolph" userId="2af4d44886c067cc" providerId="LiveId" clId="{25792CCF-886F-4523-8348-EC0A36BB733E}" dt="2021-08-12T15:47:22.280" v="1102" actId="478"/>
          <ac:picMkLst>
            <pc:docMk/>
            <pc:sldMk cId="742560694" sldId="732"/>
            <ac:picMk id="18" creationId="{3E15C142-1A26-4B41-B45D-220118459963}"/>
          </ac:picMkLst>
        </pc:picChg>
        <pc:picChg chg="add del mod">
          <ac:chgData name="Siegbert Rudolph" userId="2af4d44886c067cc" providerId="LiveId" clId="{25792CCF-886F-4523-8348-EC0A36BB733E}" dt="2021-08-31T05:12:49.811" v="4401" actId="478"/>
          <ac:picMkLst>
            <pc:docMk/>
            <pc:sldMk cId="742560694" sldId="732"/>
            <ac:picMk id="18" creationId="{F8EC252E-1661-4BCD-A0D5-0D0D8CC0149B}"/>
          </ac:picMkLst>
        </pc:picChg>
        <pc:picChg chg="add del mod ord">
          <ac:chgData name="Siegbert Rudolph" userId="2af4d44886c067cc" providerId="LiveId" clId="{25792CCF-886F-4523-8348-EC0A36BB733E}" dt="2021-08-13T10:04:48.331" v="2316" actId="478"/>
          <ac:picMkLst>
            <pc:docMk/>
            <pc:sldMk cId="742560694" sldId="732"/>
            <ac:picMk id="19" creationId="{FB4B4439-9284-4247-9348-F5DE42EB9899}"/>
          </ac:picMkLst>
        </pc:picChg>
        <pc:picChg chg="add mod">
          <ac:chgData name="Siegbert Rudolph" userId="2af4d44886c067cc" providerId="LiveId" clId="{25792CCF-886F-4523-8348-EC0A36BB733E}" dt="2021-08-31T05:12:51.810" v="4402"/>
          <ac:picMkLst>
            <pc:docMk/>
            <pc:sldMk cId="742560694" sldId="732"/>
            <ac:picMk id="24" creationId="{145BC831-784E-4E02-B72E-0E2404E97A6B}"/>
          </ac:picMkLst>
        </pc:picChg>
      </pc:sldChg>
      <pc:sldChg chg="del">
        <pc:chgData name="Siegbert Rudolph" userId="2af4d44886c067cc" providerId="LiveId" clId="{25792CCF-886F-4523-8348-EC0A36BB733E}" dt="2021-08-22T06:28:54.375" v="3402" actId="2696"/>
        <pc:sldMkLst>
          <pc:docMk/>
          <pc:sldMk cId="3665124742" sldId="733"/>
        </pc:sldMkLst>
      </pc:sldChg>
      <pc:sldChg chg="modSp del mod">
        <pc:chgData name="Siegbert Rudolph" userId="2af4d44886c067cc" providerId="LiveId" clId="{25792CCF-886F-4523-8348-EC0A36BB733E}" dt="2021-08-22T06:31:35.616" v="3446" actId="47"/>
        <pc:sldMkLst>
          <pc:docMk/>
          <pc:sldMk cId="3697766727" sldId="733"/>
        </pc:sldMkLst>
        <pc:spChg chg="mod">
          <ac:chgData name="Siegbert Rudolph" userId="2af4d44886c067cc" providerId="LiveId" clId="{25792CCF-886F-4523-8348-EC0A36BB733E}" dt="2021-08-22T06:30:03.406" v="3436" actId="20577"/>
          <ac:spMkLst>
            <pc:docMk/>
            <pc:sldMk cId="3697766727" sldId="733"/>
            <ac:spMk id="57" creationId="{EA43DAB1-E4DE-4B7E-8538-2ABF52AEFA9F}"/>
          </ac:spMkLst>
        </pc:spChg>
      </pc:sldChg>
      <pc:sldChg chg="addSp delSp modSp mod">
        <pc:chgData name="Siegbert Rudolph" userId="2af4d44886c067cc" providerId="LiveId" clId="{25792CCF-886F-4523-8348-EC0A36BB733E}" dt="2021-08-31T05:12:08.616" v="4389"/>
        <pc:sldMkLst>
          <pc:docMk/>
          <pc:sldMk cId="3086947489" sldId="734"/>
        </pc:sldMkLst>
        <pc:spChg chg="mod">
          <ac:chgData name="Siegbert Rudolph" userId="2af4d44886c067cc" providerId="LiveId" clId="{25792CCF-886F-4523-8348-EC0A36BB733E}" dt="2021-08-29T15:48:50.621" v="4311" actId="1076"/>
          <ac:spMkLst>
            <pc:docMk/>
            <pc:sldMk cId="3086947489" sldId="734"/>
            <ac:spMk id="2" creationId="{EEB88B06-1DA1-41FF-BCE9-6BD9823F648D}"/>
          </ac:spMkLst>
        </pc:spChg>
        <pc:spChg chg="del mod">
          <ac:chgData name="Siegbert Rudolph" userId="2af4d44886c067cc" providerId="LiveId" clId="{25792CCF-886F-4523-8348-EC0A36BB733E}" dt="2021-08-28T14:04:36.075" v="3944" actId="478"/>
          <ac:spMkLst>
            <pc:docMk/>
            <pc:sldMk cId="3086947489" sldId="734"/>
            <ac:spMk id="5" creationId="{35ABFAE7-68E0-405C-B9F9-A6C6DFD78628}"/>
          </ac:spMkLst>
        </pc:spChg>
        <pc:spChg chg="mod">
          <ac:chgData name="Siegbert Rudolph" userId="2af4d44886c067cc" providerId="LiveId" clId="{25792CCF-886F-4523-8348-EC0A36BB733E}" dt="2021-08-13T10:01:15.997" v="2209" actId="1036"/>
          <ac:spMkLst>
            <pc:docMk/>
            <pc:sldMk cId="3086947489" sldId="734"/>
            <ac:spMk id="6" creationId="{3B903111-27DF-4752-9E21-3382C788122D}"/>
          </ac:spMkLst>
        </pc:spChg>
        <pc:spChg chg="mod">
          <ac:chgData name="Siegbert Rudolph" userId="2af4d44886c067cc" providerId="LiveId" clId="{25792CCF-886F-4523-8348-EC0A36BB733E}" dt="2021-08-13T10:01:15.997" v="2209" actId="1036"/>
          <ac:spMkLst>
            <pc:docMk/>
            <pc:sldMk cId="3086947489" sldId="734"/>
            <ac:spMk id="9" creationId="{533E00E2-A06D-4C02-91F5-48B61556B99D}"/>
          </ac:spMkLst>
        </pc:spChg>
        <pc:spChg chg="mod">
          <ac:chgData name="Siegbert Rudolph" userId="2af4d44886c067cc" providerId="LiveId" clId="{25792CCF-886F-4523-8348-EC0A36BB733E}" dt="2021-08-13T10:01:15.997" v="2209" actId="1036"/>
          <ac:spMkLst>
            <pc:docMk/>
            <pc:sldMk cId="3086947489" sldId="734"/>
            <ac:spMk id="12" creationId="{DFE0EFD5-8970-42A5-B9C4-72DDE9F02E07}"/>
          </ac:spMkLst>
        </pc:spChg>
        <pc:spChg chg="mod">
          <ac:chgData name="Siegbert Rudolph" userId="2af4d44886c067cc" providerId="LiveId" clId="{25792CCF-886F-4523-8348-EC0A36BB733E}" dt="2021-08-13T10:01:15.997" v="2209" actId="1036"/>
          <ac:spMkLst>
            <pc:docMk/>
            <pc:sldMk cId="3086947489" sldId="734"/>
            <ac:spMk id="17" creationId="{E113426B-3216-4EA0-BDC8-C84F616CE32F}"/>
          </ac:spMkLst>
        </pc:spChg>
        <pc:spChg chg="add mod">
          <ac:chgData name="Siegbert Rudolph" userId="2af4d44886c067cc" providerId="LiveId" clId="{25792CCF-886F-4523-8348-EC0A36BB733E}" dt="2021-08-28T14:04:37.461" v="3945"/>
          <ac:spMkLst>
            <pc:docMk/>
            <pc:sldMk cId="3086947489" sldId="734"/>
            <ac:spMk id="19" creationId="{2419F870-6546-4976-9B61-65D1A59FD843}"/>
          </ac:spMkLst>
        </pc:spChg>
        <pc:spChg chg="mod">
          <ac:chgData name="Siegbert Rudolph" userId="2af4d44886c067cc" providerId="LiveId" clId="{25792CCF-886F-4523-8348-EC0A36BB733E}" dt="2021-08-13T10:01:15.997" v="2209" actId="1036"/>
          <ac:spMkLst>
            <pc:docMk/>
            <pc:sldMk cId="3086947489" sldId="734"/>
            <ac:spMk id="20" creationId="{43642BFB-A2B1-4185-87F2-E87C61DE4DE0}"/>
          </ac:spMkLst>
        </pc:spChg>
        <pc:spChg chg="add mod">
          <ac:chgData name="Siegbert Rudolph" userId="2af4d44886c067cc" providerId="LiveId" clId="{25792CCF-886F-4523-8348-EC0A36BB733E}" dt="2021-08-28T14:04:40.053" v="3946" actId="20577"/>
          <ac:spMkLst>
            <pc:docMk/>
            <pc:sldMk cId="3086947489" sldId="734"/>
            <ac:spMk id="21" creationId="{6E7CF74C-D642-4D41-B1B7-3DA78DEB0947}"/>
          </ac:spMkLst>
        </pc:spChg>
        <pc:spChg chg="add mod">
          <ac:chgData name="Siegbert Rudolph" userId="2af4d44886c067cc" providerId="LiveId" clId="{25792CCF-886F-4523-8348-EC0A36BB733E}" dt="2021-08-28T14:04:37.461" v="3945"/>
          <ac:spMkLst>
            <pc:docMk/>
            <pc:sldMk cId="3086947489" sldId="734"/>
            <ac:spMk id="22" creationId="{506CBBA1-8A35-42C8-9BD5-2E1DF8250E62}"/>
          </ac:spMkLst>
        </pc:spChg>
        <pc:spChg chg="mod">
          <ac:chgData name="Siegbert Rudolph" userId="2af4d44886c067cc" providerId="LiveId" clId="{25792CCF-886F-4523-8348-EC0A36BB733E}" dt="2021-08-13T10:01:15.997" v="2209" actId="1036"/>
          <ac:spMkLst>
            <pc:docMk/>
            <pc:sldMk cId="3086947489" sldId="734"/>
            <ac:spMk id="23" creationId="{75D1F821-1C60-4B45-A16D-FE1800B64E68}"/>
          </ac:spMkLst>
        </pc:spChg>
        <pc:spChg chg="mod">
          <ac:chgData name="Siegbert Rudolph" userId="2af4d44886c067cc" providerId="LiveId" clId="{25792CCF-886F-4523-8348-EC0A36BB733E}" dt="2021-08-13T10:01:15.997" v="2209" actId="1036"/>
          <ac:spMkLst>
            <pc:docMk/>
            <pc:sldMk cId="3086947489" sldId="734"/>
            <ac:spMk id="26" creationId="{1F41ADCC-A7B7-44EA-88F6-322A1452820F}"/>
          </ac:spMkLst>
        </pc:spChg>
        <pc:spChg chg="mod">
          <ac:chgData name="Siegbert Rudolph" userId="2af4d44886c067cc" providerId="LiveId" clId="{25792CCF-886F-4523-8348-EC0A36BB733E}" dt="2021-08-13T10:01:15.997" v="2209" actId="1036"/>
          <ac:spMkLst>
            <pc:docMk/>
            <pc:sldMk cId="3086947489" sldId="734"/>
            <ac:spMk id="29" creationId="{3C5D51A4-7E7F-48CC-B238-F8A1825791D4}"/>
          </ac:spMkLst>
        </pc:spChg>
        <pc:spChg chg="mod">
          <ac:chgData name="Siegbert Rudolph" userId="2af4d44886c067cc" providerId="LiveId" clId="{25792CCF-886F-4523-8348-EC0A36BB733E}" dt="2021-08-13T10:01:15.997" v="2209" actId="1036"/>
          <ac:spMkLst>
            <pc:docMk/>
            <pc:sldMk cId="3086947489" sldId="734"/>
            <ac:spMk id="32" creationId="{4D69686D-3440-4208-90ED-B0444274BADF}"/>
          </ac:spMkLst>
        </pc:spChg>
        <pc:spChg chg="mod">
          <ac:chgData name="Siegbert Rudolph" userId="2af4d44886c067cc" providerId="LiveId" clId="{25792CCF-886F-4523-8348-EC0A36BB733E}" dt="2021-08-13T10:01:15.997" v="2209" actId="1036"/>
          <ac:spMkLst>
            <pc:docMk/>
            <pc:sldMk cId="3086947489" sldId="734"/>
            <ac:spMk id="35" creationId="{251BCE1B-F047-4A47-886D-3CECFFCC89FB}"/>
          </ac:spMkLst>
        </pc:spChg>
        <pc:spChg chg="del">
          <ac:chgData name="Siegbert Rudolph" userId="2af4d44886c067cc" providerId="LiveId" clId="{25792CCF-886F-4523-8348-EC0A36BB733E}" dt="2021-08-12T15:43:19.827" v="990" actId="478"/>
          <ac:spMkLst>
            <pc:docMk/>
            <pc:sldMk cId="3086947489" sldId="734"/>
            <ac:spMk id="38" creationId="{62869C63-47FE-4E06-89FA-66DAB55BC65F}"/>
          </ac:spMkLst>
        </pc:spChg>
        <pc:spChg chg="del">
          <ac:chgData name="Siegbert Rudolph" userId="2af4d44886c067cc" providerId="LiveId" clId="{25792CCF-886F-4523-8348-EC0A36BB733E}" dt="2021-08-12T15:43:19.827" v="990" actId="478"/>
          <ac:spMkLst>
            <pc:docMk/>
            <pc:sldMk cId="3086947489" sldId="734"/>
            <ac:spMk id="39" creationId="{B335C535-8B50-421E-A75A-0BC91239E30C}"/>
          </ac:spMkLst>
        </pc:spChg>
        <pc:picChg chg="del">
          <ac:chgData name="Siegbert Rudolph" userId="2af4d44886c067cc" providerId="LiveId" clId="{25792CCF-886F-4523-8348-EC0A36BB733E}" dt="2021-08-12T15:43:15.534" v="989" actId="478"/>
          <ac:picMkLst>
            <pc:docMk/>
            <pc:sldMk cId="3086947489" sldId="734"/>
            <ac:picMk id="4" creationId="{FD32CDD6-2FCB-40BE-9D94-B61CCBA66313}"/>
          </ac:picMkLst>
        </pc:picChg>
        <pc:picChg chg="add mod">
          <ac:chgData name="Siegbert Rudolph" userId="2af4d44886c067cc" providerId="LiveId" clId="{25792CCF-886F-4523-8348-EC0A36BB733E}" dt="2021-08-13T10:01:09.156" v="2203"/>
          <ac:picMkLst>
            <pc:docMk/>
            <pc:sldMk cId="3086947489" sldId="734"/>
            <ac:picMk id="15" creationId="{5ABD75E1-F53B-4B18-999D-C9576EEFF22B}"/>
          </ac:picMkLst>
        </pc:picChg>
        <pc:picChg chg="add mod">
          <ac:chgData name="Siegbert Rudolph" userId="2af4d44886c067cc" providerId="LiveId" clId="{25792CCF-886F-4523-8348-EC0A36BB733E}" dt="2021-08-14T18:08:13.191" v="2559" actId="1038"/>
          <ac:picMkLst>
            <pc:docMk/>
            <pc:sldMk cId="3086947489" sldId="734"/>
            <ac:picMk id="16" creationId="{0B2B384F-E464-4988-B6AE-70480E39FE58}"/>
          </ac:picMkLst>
        </pc:picChg>
        <pc:picChg chg="del">
          <ac:chgData name="Siegbert Rudolph" userId="2af4d44886c067cc" providerId="LiveId" clId="{25792CCF-886F-4523-8348-EC0A36BB733E}" dt="2021-08-12T15:43:19.827" v="990" actId="478"/>
          <ac:picMkLst>
            <pc:docMk/>
            <pc:sldMk cId="3086947489" sldId="734"/>
            <ac:picMk id="18" creationId="{0B2BD3A5-F16A-4F98-8173-B558B612AC1D}"/>
          </ac:picMkLst>
        </pc:picChg>
        <pc:picChg chg="add del mod">
          <ac:chgData name="Siegbert Rudolph" userId="2af4d44886c067cc" providerId="LiveId" clId="{25792CCF-886F-4523-8348-EC0A36BB733E}" dt="2021-08-31T05:12:05.788" v="4388" actId="478"/>
          <ac:picMkLst>
            <pc:docMk/>
            <pc:sldMk cId="3086947489" sldId="734"/>
            <ac:picMk id="18" creationId="{F8115AE1-DABA-4365-AE50-CA6BC2A62DD1}"/>
          </ac:picMkLst>
        </pc:picChg>
        <pc:picChg chg="add del mod ord">
          <ac:chgData name="Siegbert Rudolph" userId="2af4d44886c067cc" providerId="LiveId" clId="{25792CCF-886F-4523-8348-EC0A36BB733E}" dt="2021-08-13T10:01:07.010" v="2202" actId="478"/>
          <ac:picMkLst>
            <pc:docMk/>
            <pc:sldMk cId="3086947489" sldId="734"/>
            <ac:picMk id="19" creationId="{2F17B775-EE3B-43B9-8F7D-BD5A8995A6F0}"/>
          </ac:picMkLst>
        </pc:picChg>
        <pc:picChg chg="add mod">
          <ac:chgData name="Siegbert Rudolph" userId="2af4d44886c067cc" providerId="LiveId" clId="{25792CCF-886F-4523-8348-EC0A36BB733E}" dt="2021-08-31T05:12:08.616" v="4389"/>
          <ac:picMkLst>
            <pc:docMk/>
            <pc:sldMk cId="3086947489" sldId="734"/>
            <ac:picMk id="24" creationId="{83E8EAC0-E069-4CDD-BD0D-49F37E30DFD8}"/>
          </ac:picMkLst>
        </pc:picChg>
      </pc:sldChg>
      <pc:sldChg chg="del">
        <pc:chgData name="Siegbert Rudolph" userId="2af4d44886c067cc" providerId="LiveId" clId="{25792CCF-886F-4523-8348-EC0A36BB733E}" dt="2021-08-01T12:30:14.636" v="23" actId="47"/>
        <pc:sldMkLst>
          <pc:docMk/>
          <pc:sldMk cId="2198006650" sldId="735"/>
        </pc:sldMkLst>
      </pc:sldChg>
      <pc:sldChg chg="del">
        <pc:chgData name="Siegbert Rudolph" userId="2af4d44886c067cc" providerId="LiveId" clId="{25792CCF-886F-4523-8348-EC0A36BB733E}" dt="2021-08-01T13:17:18.961" v="270" actId="47"/>
        <pc:sldMkLst>
          <pc:docMk/>
          <pc:sldMk cId="3622890667" sldId="736"/>
        </pc:sldMkLst>
      </pc:sldChg>
      <pc:sldChg chg="del">
        <pc:chgData name="Siegbert Rudolph" userId="2af4d44886c067cc" providerId="LiveId" clId="{25792CCF-886F-4523-8348-EC0A36BB733E}" dt="2021-08-01T12:30:01.325" v="22" actId="47"/>
        <pc:sldMkLst>
          <pc:docMk/>
          <pc:sldMk cId="880652244" sldId="739"/>
        </pc:sldMkLst>
      </pc:sldChg>
      <pc:sldChg chg="del">
        <pc:chgData name="Siegbert Rudolph" userId="2af4d44886c067cc" providerId="LiveId" clId="{25792CCF-886F-4523-8348-EC0A36BB733E}" dt="2021-08-01T12:30:01.325" v="22" actId="47"/>
        <pc:sldMkLst>
          <pc:docMk/>
          <pc:sldMk cId="108417318" sldId="740"/>
        </pc:sldMkLst>
      </pc:sldChg>
      <pc:sldChg chg="del">
        <pc:chgData name="Siegbert Rudolph" userId="2af4d44886c067cc" providerId="LiveId" clId="{25792CCF-886F-4523-8348-EC0A36BB733E}" dt="2021-08-01T12:30:01.325" v="22" actId="47"/>
        <pc:sldMkLst>
          <pc:docMk/>
          <pc:sldMk cId="2661081865" sldId="741"/>
        </pc:sldMkLst>
      </pc:sldChg>
      <pc:sldChg chg="del">
        <pc:chgData name="Siegbert Rudolph" userId="2af4d44886c067cc" providerId="LiveId" clId="{25792CCF-886F-4523-8348-EC0A36BB733E}" dt="2021-08-01T12:30:17.589" v="25" actId="47"/>
        <pc:sldMkLst>
          <pc:docMk/>
          <pc:sldMk cId="3159285399" sldId="742"/>
        </pc:sldMkLst>
      </pc:sldChg>
      <pc:sldChg chg="del">
        <pc:chgData name="Siegbert Rudolph" userId="2af4d44886c067cc" providerId="LiveId" clId="{25792CCF-886F-4523-8348-EC0A36BB733E}" dt="2021-08-01T12:30:19.620" v="27" actId="47"/>
        <pc:sldMkLst>
          <pc:docMk/>
          <pc:sldMk cId="3971907634" sldId="745"/>
        </pc:sldMkLst>
      </pc:sldChg>
      <pc:sldChg chg="del">
        <pc:chgData name="Siegbert Rudolph" userId="2af4d44886c067cc" providerId="LiveId" clId="{25792CCF-886F-4523-8348-EC0A36BB733E}" dt="2021-08-01T12:30:01.325" v="22" actId="47"/>
        <pc:sldMkLst>
          <pc:docMk/>
          <pc:sldMk cId="3705739579" sldId="746"/>
        </pc:sldMkLst>
      </pc:sldChg>
      <pc:sldChg chg="del">
        <pc:chgData name="Siegbert Rudolph" userId="2af4d44886c067cc" providerId="LiveId" clId="{25792CCF-886F-4523-8348-EC0A36BB733E}" dt="2021-08-01T12:30:01.325" v="22" actId="47"/>
        <pc:sldMkLst>
          <pc:docMk/>
          <pc:sldMk cId="3901294935" sldId="747"/>
        </pc:sldMkLst>
      </pc:sldChg>
      <pc:sldChg chg="del">
        <pc:chgData name="Siegbert Rudolph" userId="2af4d44886c067cc" providerId="LiveId" clId="{25792CCF-886F-4523-8348-EC0A36BB733E}" dt="2021-08-01T12:30:18.370" v="26" actId="47"/>
        <pc:sldMkLst>
          <pc:docMk/>
          <pc:sldMk cId="4077330657" sldId="748"/>
        </pc:sldMkLst>
      </pc:sldChg>
      <pc:sldChg chg="del">
        <pc:chgData name="Siegbert Rudolph" userId="2af4d44886c067cc" providerId="LiveId" clId="{25792CCF-886F-4523-8348-EC0A36BB733E}" dt="2021-08-01T12:30:20.369" v="28" actId="47"/>
        <pc:sldMkLst>
          <pc:docMk/>
          <pc:sldMk cId="659488438" sldId="749"/>
        </pc:sldMkLst>
      </pc:sldChg>
      <pc:sldChg chg="del">
        <pc:chgData name="Siegbert Rudolph" userId="2af4d44886c067cc" providerId="LiveId" clId="{25792CCF-886F-4523-8348-EC0A36BB733E}" dt="2021-08-01T12:35:38.379" v="29" actId="47"/>
        <pc:sldMkLst>
          <pc:docMk/>
          <pc:sldMk cId="469932498" sldId="751"/>
        </pc:sldMkLst>
      </pc:sldChg>
      <pc:sldChg chg="addSp delSp modSp mod modAnim">
        <pc:chgData name="Siegbert Rudolph" userId="2af4d44886c067cc" providerId="LiveId" clId="{25792CCF-886F-4523-8348-EC0A36BB733E}" dt="2021-09-03T05:12:05.650" v="4729"/>
        <pc:sldMkLst>
          <pc:docMk/>
          <pc:sldMk cId="306217882" sldId="752"/>
        </pc:sldMkLst>
        <pc:spChg chg="mod">
          <ac:chgData name="Siegbert Rudolph" userId="2af4d44886c067cc" providerId="LiveId" clId="{25792CCF-886F-4523-8348-EC0A36BB733E}" dt="2021-08-29T15:48:50.574" v="4276" actId="1076"/>
          <ac:spMkLst>
            <pc:docMk/>
            <pc:sldMk cId="306217882" sldId="752"/>
            <ac:spMk id="2" creationId="{204D56B4-F2D2-4D9C-90FE-95F1F14ACD53}"/>
          </ac:spMkLst>
        </pc:spChg>
        <pc:spChg chg="del mod">
          <ac:chgData name="Siegbert Rudolph" userId="2af4d44886c067cc" providerId="LiveId" clId="{25792CCF-886F-4523-8348-EC0A36BB733E}" dt="2021-08-28T14:11:10.492" v="4172" actId="478"/>
          <ac:spMkLst>
            <pc:docMk/>
            <pc:sldMk cId="306217882" sldId="752"/>
            <ac:spMk id="5" creationId="{35ABFAE7-68E0-405C-B9F9-A6C6DFD78628}"/>
          </ac:spMkLst>
        </pc:spChg>
        <pc:spChg chg="mod">
          <ac:chgData name="Siegbert Rudolph" userId="2af4d44886c067cc" providerId="LiveId" clId="{25792CCF-886F-4523-8348-EC0A36BB733E}" dt="2021-08-13T09:55:26.377" v="2009" actId="14100"/>
          <ac:spMkLst>
            <pc:docMk/>
            <pc:sldMk cId="306217882" sldId="752"/>
            <ac:spMk id="6" creationId="{3B903111-27DF-4752-9E21-3382C788122D}"/>
          </ac:spMkLst>
        </pc:spChg>
        <pc:spChg chg="mod">
          <ac:chgData name="Siegbert Rudolph" userId="2af4d44886c067cc" providerId="LiveId" clId="{25792CCF-886F-4523-8348-EC0A36BB733E}" dt="2021-08-13T09:55:55.750" v="2024" actId="1037"/>
          <ac:spMkLst>
            <pc:docMk/>
            <pc:sldMk cId="306217882" sldId="752"/>
            <ac:spMk id="7" creationId="{C54DEA53-A74B-4DA6-B28A-A10BD6F3D3A7}"/>
          </ac:spMkLst>
        </pc:spChg>
        <pc:spChg chg="mod">
          <ac:chgData name="Siegbert Rudolph" userId="2af4d44886c067cc" providerId="LiveId" clId="{25792CCF-886F-4523-8348-EC0A36BB733E}" dt="2021-08-13T09:55:55.750" v="2024" actId="1037"/>
          <ac:spMkLst>
            <pc:docMk/>
            <pc:sldMk cId="306217882" sldId="752"/>
            <ac:spMk id="8" creationId="{CD31BF6E-3F9D-4706-AE78-BBE17D0A8345}"/>
          </ac:spMkLst>
        </pc:spChg>
        <pc:spChg chg="mod">
          <ac:chgData name="Siegbert Rudolph" userId="2af4d44886c067cc" providerId="LiveId" clId="{25792CCF-886F-4523-8348-EC0A36BB733E}" dt="2021-08-13T09:55:31.733" v="2010" actId="14100"/>
          <ac:spMkLst>
            <pc:docMk/>
            <pc:sldMk cId="306217882" sldId="752"/>
            <ac:spMk id="9" creationId="{533E00E2-A06D-4C02-91F5-48B61556B99D}"/>
          </ac:spMkLst>
        </pc:spChg>
        <pc:spChg chg="mod">
          <ac:chgData name="Siegbert Rudolph" userId="2af4d44886c067cc" providerId="LiveId" clId="{25792CCF-886F-4523-8348-EC0A36BB733E}" dt="2021-08-13T09:56:00.374" v="2032" actId="1037"/>
          <ac:spMkLst>
            <pc:docMk/>
            <pc:sldMk cId="306217882" sldId="752"/>
            <ac:spMk id="10" creationId="{E3CB1439-4A4B-4EA8-AA1F-5F7D5F9AAD8B}"/>
          </ac:spMkLst>
        </pc:spChg>
        <pc:spChg chg="mod">
          <ac:chgData name="Siegbert Rudolph" userId="2af4d44886c067cc" providerId="LiveId" clId="{25792CCF-886F-4523-8348-EC0A36BB733E}" dt="2021-08-13T09:56:02.703" v="2038" actId="1037"/>
          <ac:spMkLst>
            <pc:docMk/>
            <pc:sldMk cId="306217882" sldId="752"/>
            <ac:spMk id="11" creationId="{E76981C6-0600-4B77-9CF0-6689CBAB46BB}"/>
          </ac:spMkLst>
        </pc:spChg>
        <pc:spChg chg="mod">
          <ac:chgData name="Siegbert Rudolph" userId="2af4d44886c067cc" providerId="LiveId" clId="{25792CCF-886F-4523-8348-EC0A36BB733E}" dt="2021-08-13T09:55:36.134" v="2011" actId="14100"/>
          <ac:spMkLst>
            <pc:docMk/>
            <pc:sldMk cId="306217882" sldId="752"/>
            <ac:spMk id="12" creationId="{DFE0EFD5-8970-42A5-B9C4-72DDE9F02E07}"/>
          </ac:spMkLst>
        </pc:spChg>
        <pc:spChg chg="mod">
          <ac:chgData name="Siegbert Rudolph" userId="2af4d44886c067cc" providerId="LiveId" clId="{25792CCF-886F-4523-8348-EC0A36BB733E}" dt="2021-08-13T09:55:55.750" v="2024" actId="1037"/>
          <ac:spMkLst>
            <pc:docMk/>
            <pc:sldMk cId="306217882" sldId="752"/>
            <ac:spMk id="13" creationId="{55AD9CF5-9D5D-45E7-A481-45389D128684}"/>
          </ac:spMkLst>
        </pc:spChg>
        <pc:spChg chg="mod">
          <ac:chgData name="Siegbert Rudolph" userId="2af4d44886c067cc" providerId="LiveId" clId="{25792CCF-886F-4523-8348-EC0A36BB733E}" dt="2021-08-13T09:55:55.750" v="2024" actId="1037"/>
          <ac:spMkLst>
            <pc:docMk/>
            <pc:sldMk cId="306217882" sldId="752"/>
            <ac:spMk id="14" creationId="{0AFFDC74-05E0-4461-87D4-3FC4CCFEC7FE}"/>
          </ac:spMkLst>
        </pc:spChg>
        <pc:spChg chg="del">
          <ac:chgData name="Siegbert Rudolph" userId="2af4d44886c067cc" providerId="LiveId" clId="{25792CCF-886F-4523-8348-EC0A36BB733E}" dt="2021-08-12T15:38:03.826" v="785" actId="478"/>
          <ac:spMkLst>
            <pc:docMk/>
            <pc:sldMk cId="306217882" sldId="752"/>
            <ac:spMk id="15" creationId="{3676DE79-323A-4BE9-9A07-5F7A3DC5A8DF}"/>
          </ac:spMkLst>
        </pc:spChg>
        <pc:spChg chg="del">
          <ac:chgData name="Siegbert Rudolph" userId="2af4d44886c067cc" providerId="LiveId" clId="{25792CCF-886F-4523-8348-EC0A36BB733E}" dt="2021-08-12T15:38:03.826" v="785" actId="478"/>
          <ac:spMkLst>
            <pc:docMk/>
            <pc:sldMk cId="306217882" sldId="752"/>
            <ac:spMk id="16" creationId="{ED168A28-A29D-482F-B33E-E303BA2E67B9}"/>
          </ac:spMkLst>
        </pc:spChg>
        <pc:spChg chg="mod">
          <ac:chgData name="Siegbert Rudolph" userId="2af4d44886c067cc" providerId="LiveId" clId="{25792CCF-886F-4523-8348-EC0A36BB733E}" dt="2021-08-13T09:55:39.157" v="2012" actId="14100"/>
          <ac:spMkLst>
            <pc:docMk/>
            <pc:sldMk cId="306217882" sldId="752"/>
            <ac:spMk id="17" creationId="{E113426B-3216-4EA0-BDC8-C84F616CE32F}"/>
          </ac:spMkLst>
        </pc:spChg>
        <pc:spChg chg="mod">
          <ac:chgData name="Siegbert Rudolph" userId="2af4d44886c067cc" providerId="LiveId" clId="{25792CCF-886F-4523-8348-EC0A36BB733E}" dt="2021-08-13T09:55:55.750" v="2024" actId="1037"/>
          <ac:spMkLst>
            <pc:docMk/>
            <pc:sldMk cId="306217882" sldId="752"/>
            <ac:spMk id="18" creationId="{0806967A-E0F2-419A-B328-9289C0A6AD3D}"/>
          </ac:spMkLst>
        </pc:spChg>
        <pc:spChg chg="mod">
          <ac:chgData name="Siegbert Rudolph" userId="2af4d44886c067cc" providerId="LiveId" clId="{25792CCF-886F-4523-8348-EC0A36BB733E}" dt="2021-08-13T09:55:55.750" v="2024" actId="1037"/>
          <ac:spMkLst>
            <pc:docMk/>
            <pc:sldMk cId="306217882" sldId="752"/>
            <ac:spMk id="19" creationId="{13D26035-AA44-4D8D-AB45-B7C4ECB20193}"/>
          </ac:spMkLst>
        </pc:spChg>
        <pc:spChg chg="mod">
          <ac:chgData name="Siegbert Rudolph" userId="2af4d44886c067cc" providerId="LiveId" clId="{25792CCF-886F-4523-8348-EC0A36BB733E}" dt="2021-08-13T09:55:19.924" v="2008" actId="1036"/>
          <ac:spMkLst>
            <pc:docMk/>
            <pc:sldMk cId="306217882" sldId="752"/>
            <ac:spMk id="20" creationId="{43642BFB-A2B1-4185-87F2-E87C61DE4DE0}"/>
          </ac:spMkLst>
        </pc:spChg>
        <pc:spChg chg="mod">
          <ac:chgData name="Siegbert Rudolph" userId="2af4d44886c067cc" providerId="LiveId" clId="{25792CCF-886F-4523-8348-EC0A36BB733E}" dt="2021-08-13T09:56:13.504" v="2047" actId="1037"/>
          <ac:spMkLst>
            <pc:docMk/>
            <pc:sldMk cId="306217882" sldId="752"/>
            <ac:spMk id="21" creationId="{47E7ACA5-4CAE-4C8A-A588-55224637A16C}"/>
          </ac:spMkLst>
        </pc:spChg>
        <pc:spChg chg="mod">
          <ac:chgData name="Siegbert Rudolph" userId="2af4d44886c067cc" providerId="LiveId" clId="{25792CCF-886F-4523-8348-EC0A36BB733E}" dt="2021-08-13T09:56:13.504" v="2047" actId="1037"/>
          <ac:spMkLst>
            <pc:docMk/>
            <pc:sldMk cId="306217882" sldId="752"/>
            <ac:spMk id="22" creationId="{CC485E05-D2A3-4FFB-89E5-52CDDD34BFFA}"/>
          </ac:spMkLst>
        </pc:spChg>
        <pc:spChg chg="mod">
          <ac:chgData name="Siegbert Rudolph" userId="2af4d44886c067cc" providerId="LiveId" clId="{25792CCF-886F-4523-8348-EC0A36BB733E}" dt="2021-08-13T09:55:19.924" v="2008" actId="1036"/>
          <ac:spMkLst>
            <pc:docMk/>
            <pc:sldMk cId="306217882" sldId="752"/>
            <ac:spMk id="23" creationId="{75D1F821-1C60-4B45-A16D-FE1800B64E68}"/>
          </ac:spMkLst>
        </pc:spChg>
        <pc:spChg chg="mod">
          <ac:chgData name="Siegbert Rudolph" userId="2af4d44886c067cc" providerId="LiveId" clId="{25792CCF-886F-4523-8348-EC0A36BB733E}" dt="2021-08-13T09:56:13.504" v="2047" actId="1037"/>
          <ac:spMkLst>
            <pc:docMk/>
            <pc:sldMk cId="306217882" sldId="752"/>
            <ac:spMk id="24" creationId="{100A715B-EDBC-43D2-813A-18916F5C52A7}"/>
          </ac:spMkLst>
        </pc:spChg>
        <pc:spChg chg="mod">
          <ac:chgData name="Siegbert Rudolph" userId="2af4d44886c067cc" providerId="LiveId" clId="{25792CCF-886F-4523-8348-EC0A36BB733E}" dt="2021-08-13T09:56:13.504" v="2047" actId="1037"/>
          <ac:spMkLst>
            <pc:docMk/>
            <pc:sldMk cId="306217882" sldId="752"/>
            <ac:spMk id="25" creationId="{9BAC2534-CBA7-4E63-A051-90206AD1FF5F}"/>
          </ac:spMkLst>
        </pc:spChg>
        <pc:spChg chg="mod">
          <ac:chgData name="Siegbert Rudolph" userId="2af4d44886c067cc" providerId="LiveId" clId="{25792CCF-886F-4523-8348-EC0A36BB733E}" dt="2021-08-13T09:55:19.924" v="2008" actId="1036"/>
          <ac:spMkLst>
            <pc:docMk/>
            <pc:sldMk cId="306217882" sldId="752"/>
            <ac:spMk id="26" creationId="{1F41ADCC-A7B7-44EA-88F6-322A1452820F}"/>
          </ac:spMkLst>
        </pc:spChg>
        <pc:spChg chg="mod">
          <ac:chgData name="Siegbert Rudolph" userId="2af4d44886c067cc" providerId="LiveId" clId="{25792CCF-886F-4523-8348-EC0A36BB733E}" dt="2021-08-13T09:56:10.226" v="2043" actId="1037"/>
          <ac:spMkLst>
            <pc:docMk/>
            <pc:sldMk cId="306217882" sldId="752"/>
            <ac:spMk id="27" creationId="{86C1F9FE-00ED-450B-9C61-AAB845550637}"/>
          </ac:spMkLst>
        </pc:spChg>
        <pc:spChg chg="mod">
          <ac:chgData name="Siegbert Rudolph" userId="2af4d44886c067cc" providerId="LiveId" clId="{25792CCF-886F-4523-8348-EC0A36BB733E}" dt="2021-08-13T09:56:10.226" v="2043" actId="1037"/>
          <ac:spMkLst>
            <pc:docMk/>
            <pc:sldMk cId="306217882" sldId="752"/>
            <ac:spMk id="28" creationId="{F872A668-C7E7-483D-8843-E90B3DBF7457}"/>
          </ac:spMkLst>
        </pc:spChg>
        <pc:spChg chg="mod">
          <ac:chgData name="Siegbert Rudolph" userId="2af4d44886c067cc" providerId="LiveId" clId="{25792CCF-886F-4523-8348-EC0A36BB733E}" dt="2021-08-13T09:55:19.924" v="2008" actId="1036"/>
          <ac:spMkLst>
            <pc:docMk/>
            <pc:sldMk cId="306217882" sldId="752"/>
            <ac:spMk id="29" creationId="{3C5D51A4-7E7F-48CC-B238-F8A1825791D4}"/>
          </ac:spMkLst>
        </pc:spChg>
        <pc:spChg chg="mod">
          <ac:chgData name="Siegbert Rudolph" userId="2af4d44886c067cc" providerId="LiveId" clId="{25792CCF-886F-4523-8348-EC0A36BB733E}" dt="2021-08-13T09:56:10.226" v="2043" actId="1037"/>
          <ac:spMkLst>
            <pc:docMk/>
            <pc:sldMk cId="306217882" sldId="752"/>
            <ac:spMk id="30" creationId="{69E030CB-8821-435F-A1D2-D03ACCEC91D9}"/>
          </ac:spMkLst>
        </pc:spChg>
        <pc:spChg chg="mod">
          <ac:chgData name="Siegbert Rudolph" userId="2af4d44886c067cc" providerId="LiveId" clId="{25792CCF-886F-4523-8348-EC0A36BB733E}" dt="2021-08-13T09:56:10.226" v="2043" actId="1037"/>
          <ac:spMkLst>
            <pc:docMk/>
            <pc:sldMk cId="306217882" sldId="752"/>
            <ac:spMk id="31" creationId="{F4A3145F-5E2A-45B6-BDFD-57850A0A81B5}"/>
          </ac:spMkLst>
        </pc:spChg>
        <pc:spChg chg="mod">
          <ac:chgData name="Siegbert Rudolph" userId="2af4d44886c067cc" providerId="LiveId" clId="{25792CCF-886F-4523-8348-EC0A36BB733E}" dt="2021-08-13T09:55:19.924" v="2008" actId="1036"/>
          <ac:spMkLst>
            <pc:docMk/>
            <pc:sldMk cId="306217882" sldId="752"/>
            <ac:spMk id="32" creationId="{4D69686D-3440-4208-90ED-B0444274BADF}"/>
          </ac:spMkLst>
        </pc:spChg>
        <pc:spChg chg="mod">
          <ac:chgData name="Siegbert Rudolph" userId="2af4d44886c067cc" providerId="LiveId" clId="{25792CCF-886F-4523-8348-EC0A36BB733E}" dt="2021-08-13T09:56:10.226" v="2043" actId="1037"/>
          <ac:spMkLst>
            <pc:docMk/>
            <pc:sldMk cId="306217882" sldId="752"/>
            <ac:spMk id="33" creationId="{BE0319DB-C0C8-469D-9C5C-0B201949C1AA}"/>
          </ac:spMkLst>
        </pc:spChg>
        <pc:spChg chg="mod">
          <ac:chgData name="Siegbert Rudolph" userId="2af4d44886c067cc" providerId="LiveId" clId="{25792CCF-886F-4523-8348-EC0A36BB733E}" dt="2021-08-13T09:56:10.226" v="2043" actId="1037"/>
          <ac:spMkLst>
            <pc:docMk/>
            <pc:sldMk cId="306217882" sldId="752"/>
            <ac:spMk id="34" creationId="{57163D39-E363-4B73-932E-02DB67E5CCCD}"/>
          </ac:spMkLst>
        </pc:spChg>
        <pc:spChg chg="mod">
          <ac:chgData name="Siegbert Rudolph" userId="2af4d44886c067cc" providerId="LiveId" clId="{25792CCF-886F-4523-8348-EC0A36BB733E}" dt="2021-08-13T09:55:19.924" v="2008" actId="1036"/>
          <ac:spMkLst>
            <pc:docMk/>
            <pc:sldMk cId="306217882" sldId="752"/>
            <ac:spMk id="35" creationId="{251BCE1B-F047-4A47-886D-3CECFFCC89FB}"/>
          </ac:spMkLst>
        </pc:spChg>
        <pc:spChg chg="mod">
          <ac:chgData name="Siegbert Rudolph" userId="2af4d44886c067cc" providerId="LiveId" clId="{25792CCF-886F-4523-8348-EC0A36BB733E}" dt="2021-08-13T09:56:13.504" v="2047" actId="1037"/>
          <ac:spMkLst>
            <pc:docMk/>
            <pc:sldMk cId="306217882" sldId="752"/>
            <ac:spMk id="36" creationId="{ED905A0E-F850-46C7-9AED-5E81EACEEEE1}"/>
          </ac:spMkLst>
        </pc:spChg>
        <pc:spChg chg="mod">
          <ac:chgData name="Siegbert Rudolph" userId="2af4d44886c067cc" providerId="LiveId" clId="{25792CCF-886F-4523-8348-EC0A36BB733E}" dt="2021-08-13T09:56:13.504" v="2047" actId="1037"/>
          <ac:spMkLst>
            <pc:docMk/>
            <pc:sldMk cId="306217882" sldId="752"/>
            <ac:spMk id="37" creationId="{778015C2-58BC-4A68-93DF-A41A0ED6583B}"/>
          </ac:spMkLst>
        </pc:spChg>
        <pc:spChg chg="add mod">
          <ac:chgData name="Siegbert Rudolph" userId="2af4d44886c067cc" providerId="LiveId" clId="{25792CCF-886F-4523-8348-EC0A36BB733E}" dt="2021-09-03T05:04:34.158" v="4575"/>
          <ac:spMkLst>
            <pc:docMk/>
            <pc:sldMk cId="306217882" sldId="752"/>
            <ac:spMk id="40" creationId="{60DC9ADC-586B-4DEC-9513-50EA9BBE114F}"/>
          </ac:spMkLst>
        </pc:spChg>
        <pc:spChg chg="add mod">
          <ac:chgData name="Siegbert Rudolph" userId="2af4d44886c067cc" providerId="LiveId" clId="{25792CCF-886F-4523-8348-EC0A36BB733E}" dt="2021-08-28T14:11:13.967" v="4174" actId="20577"/>
          <ac:spMkLst>
            <pc:docMk/>
            <pc:sldMk cId="306217882" sldId="752"/>
            <ac:spMk id="41" creationId="{9C48433C-ECAC-4FD8-9A70-8B4897C3A09F}"/>
          </ac:spMkLst>
        </pc:spChg>
        <pc:spChg chg="add mod">
          <ac:chgData name="Siegbert Rudolph" userId="2af4d44886c067cc" providerId="LiveId" clId="{25792CCF-886F-4523-8348-EC0A36BB733E}" dt="2021-08-28T14:11:11.748" v="4173"/>
          <ac:spMkLst>
            <pc:docMk/>
            <pc:sldMk cId="306217882" sldId="752"/>
            <ac:spMk id="42" creationId="{E3970676-1A62-4D18-9072-23A731F12C21}"/>
          </ac:spMkLst>
        </pc:spChg>
        <pc:picChg chg="add del">
          <ac:chgData name="Siegbert Rudolph" userId="2af4d44886c067cc" providerId="LiveId" clId="{25792CCF-886F-4523-8348-EC0A36BB733E}" dt="2021-09-03T05:11:18.698" v="4714" actId="478"/>
          <ac:picMkLst>
            <pc:docMk/>
            <pc:sldMk cId="306217882" sldId="752"/>
            <ac:picMk id="4" creationId="{ED3017B4-6CFC-4349-8631-578EE1B8E6C3}"/>
          </ac:picMkLst>
        </pc:picChg>
        <pc:picChg chg="del">
          <ac:chgData name="Siegbert Rudolph" userId="2af4d44886c067cc" providerId="LiveId" clId="{25792CCF-886F-4523-8348-EC0A36BB733E}" dt="2021-08-12T15:37:57.413" v="784" actId="478"/>
          <ac:picMkLst>
            <pc:docMk/>
            <pc:sldMk cId="306217882" sldId="752"/>
            <ac:picMk id="4" creationId="{FD32CDD6-2FCB-40BE-9D94-B61CCBA66313}"/>
          </ac:picMkLst>
        </pc:picChg>
        <pc:picChg chg="add mod">
          <ac:chgData name="Siegbert Rudolph" userId="2af4d44886c067cc" providerId="LiveId" clId="{25792CCF-886F-4523-8348-EC0A36BB733E}" dt="2021-09-03T05:11:44.825" v="4727" actId="1037"/>
          <ac:picMkLst>
            <pc:docMk/>
            <pc:sldMk cId="306217882" sldId="752"/>
            <ac:picMk id="5" creationId="{FF165343-63B6-46B1-A32C-A57489866533}"/>
          </ac:picMkLst>
        </pc:picChg>
        <pc:picChg chg="del">
          <ac:chgData name="Siegbert Rudolph" userId="2af4d44886c067cc" providerId="LiveId" clId="{25792CCF-886F-4523-8348-EC0A36BB733E}" dt="2021-08-12T15:38:03.826" v="785" actId="478"/>
          <ac:picMkLst>
            <pc:docMk/>
            <pc:sldMk cId="306217882" sldId="752"/>
            <ac:picMk id="38" creationId="{35EAE15E-AD2F-4E4B-BD42-D1BBB9B8F82A}"/>
          </ac:picMkLst>
        </pc:picChg>
        <pc:picChg chg="add mod ord">
          <ac:chgData name="Siegbert Rudolph" userId="2af4d44886c067cc" providerId="LiveId" clId="{25792CCF-886F-4523-8348-EC0A36BB733E}" dt="2021-08-13T09:55:11.748" v="2005" actId="1035"/>
          <ac:picMkLst>
            <pc:docMk/>
            <pc:sldMk cId="306217882" sldId="752"/>
            <ac:picMk id="38" creationId="{44D918CF-17DC-4AB1-9F47-98F8B5F92556}"/>
          </ac:picMkLst>
        </pc:picChg>
        <pc:picChg chg="add del mod ord">
          <ac:chgData name="Siegbert Rudolph" userId="2af4d44886c067cc" providerId="LiveId" clId="{25792CCF-886F-4523-8348-EC0A36BB733E}" dt="2021-08-13T09:54:59.757" v="1997" actId="478"/>
          <ac:picMkLst>
            <pc:docMk/>
            <pc:sldMk cId="306217882" sldId="752"/>
            <ac:picMk id="39" creationId="{39812263-0005-4E2B-ADBC-59A30287B989}"/>
          </ac:picMkLst>
        </pc:picChg>
        <pc:picChg chg="add mod">
          <ac:chgData name="Siegbert Rudolph" userId="2af4d44886c067cc" providerId="LiveId" clId="{25792CCF-886F-4523-8348-EC0A36BB733E}" dt="2021-08-14T18:09:01.949" v="2583" actId="1038"/>
          <ac:picMkLst>
            <pc:docMk/>
            <pc:sldMk cId="306217882" sldId="752"/>
            <ac:picMk id="39" creationId="{B94C8521-73FC-4F4F-9101-4507CBBC4ED8}"/>
          </ac:picMkLst>
        </pc:picChg>
        <pc:picChg chg="add del mod">
          <ac:chgData name="Siegbert Rudolph" userId="2af4d44886c067cc" providerId="LiveId" clId="{25792CCF-886F-4523-8348-EC0A36BB733E}" dt="2021-08-31T05:11:22.594" v="4372" actId="478"/>
          <ac:picMkLst>
            <pc:docMk/>
            <pc:sldMk cId="306217882" sldId="752"/>
            <ac:picMk id="40" creationId="{343A09BA-A1B9-4223-81B7-3EAF8504C90B}"/>
          </ac:picMkLst>
        </pc:picChg>
        <pc:picChg chg="add del mod">
          <ac:chgData name="Siegbert Rudolph" userId="2af4d44886c067cc" providerId="LiveId" clId="{25792CCF-886F-4523-8348-EC0A36BB733E}" dt="2021-08-31T05:11:27.858" v="4374" actId="478"/>
          <ac:picMkLst>
            <pc:docMk/>
            <pc:sldMk cId="306217882" sldId="752"/>
            <ac:picMk id="43" creationId="{496CD9AC-5FE8-41F1-9ABE-ACFF84DFE938}"/>
          </ac:picMkLst>
        </pc:picChg>
        <pc:picChg chg="add mod">
          <ac:chgData name="Siegbert Rudolph" userId="2af4d44886c067cc" providerId="LiveId" clId="{25792CCF-886F-4523-8348-EC0A36BB733E}" dt="2021-08-31T05:11:30.108" v="4375"/>
          <ac:picMkLst>
            <pc:docMk/>
            <pc:sldMk cId="306217882" sldId="752"/>
            <ac:picMk id="44" creationId="{D0323319-E03A-48AC-BD7E-CD4D0A37C22A}"/>
          </ac:picMkLst>
        </pc:picChg>
      </pc:sldChg>
      <pc:sldChg chg="addSp delSp modSp mod modAnim">
        <pc:chgData name="Siegbert Rudolph" userId="2af4d44886c067cc" providerId="LiveId" clId="{25792CCF-886F-4523-8348-EC0A36BB733E}" dt="2021-09-03T05:12:50.139" v="4734"/>
        <pc:sldMkLst>
          <pc:docMk/>
          <pc:sldMk cId="3640839840" sldId="753"/>
        </pc:sldMkLst>
        <pc:spChg chg="mod">
          <ac:chgData name="Siegbert Rudolph" userId="2af4d44886c067cc" providerId="LiveId" clId="{25792CCF-886F-4523-8348-EC0A36BB733E}" dt="2021-08-29T15:48:50.590" v="4286" actId="1076"/>
          <ac:spMkLst>
            <pc:docMk/>
            <pc:sldMk cId="3640839840" sldId="753"/>
            <ac:spMk id="2" creationId="{9DFB3D55-4C39-44A7-928C-E2FBDEAFBADA}"/>
          </ac:spMkLst>
        </pc:spChg>
        <pc:spChg chg="del mod">
          <ac:chgData name="Siegbert Rudolph" userId="2af4d44886c067cc" providerId="LiveId" clId="{25792CCF-886F-4523-8348-EC0A36BB733E}" dt="2021-08-28T14:11:17.952" v="4175" actId="478"/>
          <ac:spMkLst>
            <pc:docMk/>
            <pc:sldMk cId="3640839840" sldId="753"/>
            <ac:spMk id="5" creationId="{35ABFAE7-68E0-405C-B9F9-A6C6DFD78628}"/>
          </ac:spMkLst>
        </pc:spChg>
        <pc:spChg chg="mod">
          <ac:chgData name="Siegbert Rudolph" userId="2af4d44886c067cc" providerId="LiveId" clId="{25792CCF-886F-4523-8348-EC0A36BB733E}" dt="2021-08-13T09:57:01.873" v="2065" actId="1035"/>
          <ac:spMkLst>
            <pc:docMk/>
            <pc:sldMk cId="3640839840" sldId="753"/>
            <ac:spMk id="6" creationId="{3B903111-27DF-4752-9E21-3382C788122D}"/>
          </ac:spMkLst>
        </pc:spChg>
        <pc:spChg chg="mod">
          <ac:chgData name="Siegbert Rudolph" userId="2af4d44886c067cc" providerId="LiveId" clId="{25792CCF-886F-4523-8348-EC0A36BB733E}" dt="2021-08-13T09:57:32.926" v="2089" actId="1037"/>
          <ac:spMkLst>
            <pc:docMk/>
            <pc:sldMk cId="3640839840" sldId="753"/>
            <ac:spMk id="7" creationId="{C54DEA53-A74B-4DA6-B28A-A10BD6F3D3A7}"/>
          </ac:spMkLst>
        </pc:spChg>
        <pc:spChg chg="mod">
          <ac:chgData name="Siegbert Rudolph" userId="2af4d44886c067cc" providerId="LiveId" clId="{25792CCF-886F-4523-8348-EC0A36BB733E}" dt="2021-08-13T09:57:32.926" v="2089" actId="1037"/>
          <ac:spMkLst>
            <pc:docMk/>
            <pc:sldMk cId="3640839840" sldId="753"/>
            <ac:spMk id="8" creationId="{CD31BF6E-3F9D-4706-AE78-BBE17D0A8345}"/>
          </ac:spMkLst>
        </pc:spChg>
        <pc:spChg chg="mod">
          <ac:chgData name="Siegbert Rudolph" userId="2af4d44886c067cc" providerId="LiveId" clId="{25792CCF-886F-4523-8348-EC0A36BB733E}" dt="2021-08-13T09:57:01.873" v="2065" actId="1035"/>
          <ac:spMkLst>
            <pc:docMk/>
            <pc:sldMk cId="3640839840" sldId="753"/>
            <ac:spMk id="9" creationId="{533E00E2-A06D-4C02-91F5-48B61556B99D}"/>
          </ac:spMkLst>
        </pc:spChg>
        <pc:spChg chg="mod">
          <ac:chgData name="Siegbert Rudolph" userId="2af4d44886c067cc" providerId="LiveId" clId="{25792CCF-886F-4523-8348-EC0A36BB733E}" dt="2021-08-22T06:35:04.988" v="3518" actId="1038"/>
          <ac:spMkLst>
            <pc:docMk/>
            <pc:sldMk cId="3640839840" sldId="753"/>
            <ac:spMk id="10" creationId="{E3CB1439-4A4B-4EA8-AA1F-5F7D5F9AAD8B}"/>
          </ac:spMkLst>
        </pc:spChg>
        <pc:spChg chg="mod">
          <ac:chgData name="Siegbert Rudolph" userId="2af4d44886c067cc" providerId="LiveId" clId="{25792CCF-886F-4523-8348-EC0A36BB733E}" dt="2021-08-22T06:35:04.988" v="3518" actId="1038"/>
          <ac:spMkLst>
            <pc:docMk/>
            <pc:sldMk cId="3640839840" sldId="753"/>
            <ac:spMk id="11" creationId="{E76981C6-0600-4B77-9CF0-6689CBAB46BB}"/>
          </ac:spMkLst>
        </pc:spChg>
        <pc:spChg chg="mod">
          <ac:chgData name="Siegbert Rudolph" userId="2af4d44886c067cc" providerId="LiveId" clId="{25792CCF-886F-4523-8348-EC0A36BB733E}" dt="2021-08-13T09:57:01.873" v="2065" actId="1035"/>
          <ac:spMkLst>
            <pc:docMk/>
            <pc:sldMk cId="3640839840" sldId="753"/>
            <ac:spMk id="12" creationId="{DFE0EFD5-8970-42A5-B9C4-72DDE9F02E07}"/>
          </ac:spMkLst>
        </pc:spChg>
        <pc:spChg chg="mod">
          <ac:chgData name="Siegbert Rudolph" userId="2af4d44886c067cc" providerId="LiveId" clId="{25792CCF-886F-4523-8348-EC0A36BB733E}" dt="2021-08-22T06:35:04.988" v="3518" actId="1038"/>
          <ac:spMkLst>
            <pc:docMk/>
            <pc:sldMk cId="3640839840" sldId="753"/>
            <ac:spMk id="13" creationId="{55AD9CF5-9D5D-45E7-A481-45389D128684}"/>
          </ac:spMkLst>
        </pc:spChg>
        <pc:spChg chg="mod">
          <ac:chgData name="Siegbert Rudolph" userId="2af4d44886c067cc" providerId="LiveId" clId="{25792CCF-886F-4523-8348-EC0A36BB733E}" dt="2021-08-22T06:35:04.988" v="3518" actId="1038"/>
          <ac:spMkLst>
            <pc:docMk/>
            <pc:sldMk cId="3640839840" sldId="753"/>
            <ac:spMk id="14" creationId="{0AFFDC74-05E0-4461-87D4-3FC4CCFEC7FE}"/>
          </ac:spMkLst>
        </pc:spChg>
        <pc:spChg chg="mod">
          <ac:chgData name="Siegbert Rudolph" userId="2af4d44886c067cc" providerId="LiveId" clId="{25792CCF-886F-4523-8348-EC0A36BB733E}" dt="2021-08-13T09:57:11.709" v="2067" actId="14100"/>
          <ac:spMkLst>
            <pc:docMk/>
            <pc:sldMk cId="3640839840" sldId="753"/>
            <ac:spMk id="17" creationId="{E113426B-3216-4EA0-BDC8-C84F616CE32F}"/>
          </ac:spMkLst>
        </pc:spChg>
        <pc:spChg chg="mod">
          <ac:chgData name="Siegbert Rudolph" userId="2af4d44886c067cc" providerId="LiveId" clId="{25792CCF-886F-4523-8348-EC0A36BB733E}" dt="2021-08-13T09:57:16.282" v="2075" actId="1037"/>
          <ac:spMkLst>
            <pc:docMk/>
            <pc:sldMk cId="3640839840" sldId="753"/>
            <ac:spMk id="18" creationId="{0806967A-E0F2-419A-B328-9289C0A6AD3D}"/>
          </ac:spMkLst>
        </pc:spChg>
        <pc:spChg chg="mod">
          <ac:chgData name="Siegbert Rudolph" userId="2af4d44886c067cc" providerId="LiveId" clId="{25792CCF-886F-4523-8348-EC0A36BB733E}" dt="2021-08-13T09:57:16.282" v="2075" actId="1037"/>
          <ac:spMkLst>
            <pc:docMk/>
            <pc:sldMk cId="3640839840" sldId="753"/>
            <ac:spMk id="19" creationId="{13D26035-AA44-4D8D-AB45-B7C4ECB20193}"/>
          </ac:spMkLst>
        </pc:spChg>
        <pc:spChg chg="mod">
          <ac:chgData name="Siegbert Rudolph" userId="2af4d44886c067cc" providerId="LiveId" clId="{25792CCF-886F-4523-8348-EC0A36BB733E}" dt="2021-08-13T09:57:01.873" v="2065" actId="1035"/>
          <ac:spMkLst>
            <pc:docMk/>
            <pc:sldMk cId="3640839840" sldId="753"/>
            <ac:spMk id="20" creationId="{43642BFB-A2B1-4185-87F2-E87C61DE4DE0}"/>
          </ac:spMkLst>
        </pc:spChg>
        <pc:spChg chg="mod">
          <ac:chgData name="Siegbert Rudolph" userId="2af4d44886c067cc" providerId="LiveId" clId="{25792CCF-886F-4523-8348-EC0A36BB733E}" dt="2021-08-13T09:57:55.438" v="2105" actId="1038"/>
          <ac:spMkLst>
            <pc:docMk/>
            <pc:sldMk cId="3640839840" sldId="753"/>
            <ac:spMk id="21" creationId="{47E7ACA5-4CAE-4C8A-A588-55224637A16C}"/>
          </ac:spMkLst>
        </pc:spChg>
        <pc:spChg chg="mod">
          <ac:chgData name="Siegbert Rudolph" userId="2af4d44886c067cc" providerId="LiveId" clId="{25792CCF-886F-4523-8348-EC0A36BB733E}" dt="2021-08-13T09:57:55.438" v="2105" actId="1038"/>
          <ac:spMkLst>
            <pc:docMk/>
            <pc:sldMk cId="3640839840" sldId="753"/>
            <ac:spMk id="22" creationId="{CC485E05-D2A3-4FFB-89E5-52CDDD34BFFA}"/>
          </ac:spMkLst>
        </pc:spChg>
        <pc:spChg chg="mod">
          <ac:chgData name="Siegbert Rudolph" userId="2af4d44886c067cc" providerId="LiveId" clId="{25792CCF-886F-4523-8348-EC0A36BB733E}" dt="2021-08-13T09:57:01.873" v="2065" actId="1035"/>
          <ac:spMkLst>
            <pc:docMk/>
            <pc:sldMk cId="3640839840" sldId="753"/>
            <ac:spMk id="23" creationId="{75D1F821-1C60-4B45-A16D-FE1800B64E68}"/>
          </ac:spMkLst>
        </pc:spChg>
        <pc:spChg chg="mod">
          <ac:chgData name="Siegbert Rudolph" userId="2af4d44886c067cc" providerId="LiveId" clId="{25792CCF-886F-4523-8348-EC0A36BB733E}" dt="2021-08-13T09:57:32.926" v="2089" actId="1037"/>
          <ac:spMkLst>
            <pc:docMk/>
            <pc:sldMk cId="3640839840" sldId="753"/>
            <ac:spMk id="24" creationId="{100A715B-EDBC-43D2-813A-18916F5C52A7}"/>
          </ac:spMkLst>
        </pc:spChg>
        <pc:spChg chg="mod">
          <ac:chgData name="Siegbert Rudolph" userId="2af4d44886c067cc" providerId="LiveId" clId="{25792CCF-886F-4523-8348-EC0A36BB733E}" dt="2021-08-13T09:57:45.648" v="2100" actId="14100"/>
          <ac:spMkLst>
            <pc:docMk/>
            <pc:sldMk cId="3640839840" sldId="753"/>
            <ac:spMk id="25" creationId="{9BAC2534-CBA7-4E63-A051-90206AD1FF5F}"/>
          </ac:spMkLst>
        </pc:spChg>
        <pc:spChg chg="mod">
          <ac:chgData name="Siegbert Rudolph" userId="2af4d44886c067cc" providerId="LiveId" clId="{25792CCF-886F-4523-8348-EC0A36BB733E}" dt="2021-08-13T09:57:01.873" v="2065" actId="1035"/>
          <ac:spMkLst>
            <pc:docMk/>
            <pc:sldMk cId="3640839840" sldId="753"/>
            <ac:spMk id="26" creationId="{1F41ADCC-A7B7-44EA-88F6-322A1452820F}"/>
          </ac:spMkLst>
        </pc:spChg>
        <pc:spChg chg="mod">
          <ac:chgData name="Siegbert Rudolph" userId="2af4d44886c067cc" providerId="LiveId" clId="{25792CCF-886F-4523-8348-EC0A36BB733E}" dt="2021-08-13T09:57:55.438" v="2105" actId="1038"/>
          <ac:spMkLst>
            <pc:docMk/>
            <pc:sldMk cId="3640839840" sldId="753"/>
            <ac:spMk id="27" creationId="{86C1F9FE-00ED-450B-9C61-AAB845550637}"/>
          </ac:spMkLst>
        </pc:spChg>
        <pc:spChg chg="mod">
          <ac:chgData name="Siegbert Rudolph" userId="2af4d44886c067cc" providerId="LiveId" clId="{25792CCF-886F-4523-8348-EC0A36BB733E}" dt="2021-08-13T09:57:55.438" v="2105" actId="1038"/>
          <ac:spMkLst>
            <pc:docMk/>
            <pc:sldMk cId="3640839840" sldId="753"/>
            <ac:spMk id="28" creationId="{F872A668-C7E7-483D-8843-E90B3DBF7457}"/>
          </ac:spMkLst>
        </pc:spChg>
        <pc:spChg chg="mod">
          <ac:chgData name="Siegbert Rudolph" userId="2af4d44886c067cc" providerId="LiveId" clId="{25792CCF-886F-4523-8348-EC0A36BB733E}" dt="2021-08-13T09:57:01.873" v="2065" actId="1035"/>
          <ac:spMkLst>
            <pc:docMk/>
            <pc:sldMk cId="3640839840" sldId="753"/>
            <ac:spMk id="29" creationId="{3C5D51A4-7E7F-48CC-B238-F8A1825791D4}"/>
          </ac:spMkLst>
        </pc:spChg>
        <pc:spChg chg="mod">
          <ac:chgData name="Siegbert Rudolph" userId="2af4d44886c067cc" providerId="LiveId" clId="{25792CCF-886F-4523-8348-EC0A36BB733E}" dt="2021-08-13T09:57:55.438" v="2105" actId="1038"/>
          <ac:spMkLst>
            <pc:docMk/>
            <pc:sldMk cId="3640839840" sldId="753"/>
            <ac:spMk id="30" creationId="{69E030CB-8821-435F-A1D2-D03ACCEC91D9}"/>
          </ac:spMkLst>
        </pc:spChg>
        <pc:spChg chg="mod">
          <ac:chgData name="Siegbert Rudolph" userId="2af4d44886c067cc" providerId="LiveId" clId="{25792CCF-886F-4523-8348-EC0A36BB733E}" dt="2021-08-13T09:57:55.438" v="2105" actId="1038"/>
          <ac:spMkLst>
            <pc:docMk/>
            <pc:sldMk cId="3640839840" sldId="753"/>
            <ac:spMk id="31" creationId="{F4A3145F-5E2A-45B6-BDFD-57850A0A81B5}"/>
          </ac:spMkLst>
        </pc:spChg>
        <pc:spChg chg="mod">
          <ac:chgData name="Siegbert Rudolph" userId="2af4d44886c067cc" providerId="LiveId" clId="{25792CCF-886F-4523-8348-EC0A36BB733E}" dt="2021-08-13T09:57:01.873" v="2065" actId="1035"/>
          <ac:spMkLst>
            <pc:docMk/>
            <pc:sldMk cId="3640839840" sldId="753"/>
            <ac:spMk id="32" creationId="{4D69686D-3440-4208-90ED-B0444274BADF}"/>
          </ac:spMkLst>
        </pc:spChg>
        <pc:spChg chg="mod">
          <ac:chgData name="Siegbert Rudolph" userId="2af4d44886c067cc" providerId="LiveId" clId="{25792CCF-886F-4523-8348-EC0A36BB733E}" dt="2021-08-13T09:57:55.438" v="2105" actId="1038"/>
          <ac:spMkLst>
            <pc:docMk/>
            <pc:sldMk cId="3640839840" sldId="753"/>
            <ac:spMk id="33" creationId="{BE0319DB-C0C8-469D-9C5C-0B201949C1AA}"/>
          </ac:spMkLst>
        </pc:spChg>
        <pc:spChg chg="mod">
          <ac:chgData name="Siegbert Rudolph" userId="2af4d44886c067cc" providerId="LiveId" clId="{25792CCF-886F-4523-8348-EC0A36BB733E}" dt="2021-08-13T09:57:55.438" v="2105" actId="1038"/>
          <ac:spMkLst>
            <pc:docMk/>
            <pc:sldMk cId="3640839840" sldId="753"/>
            <ac:spMk id="34" creationId="{57163D39-E363-4B73-932E-02DB67E5CCCD}"/>
          </ac:spMkLst>
        </pc:spChg>
        <pc:spChg chg="mod">
          <ac:chgData name="Siegbert Rudolph" userId="2af4d44886c067cc" providerId="LiveId" clId="{25792CCF-886F-4523-8348-EC0A36BB733E}" dt="2021-08-13T09:57:08.769" v="2066" actId="14100"/>
          <ac:spMkLst>
            <pc:docMk/>
            <pc:sldMk cId="3640839840" sldId="753"/>
            <ac:spMk id="35" creationId="{251BCE1B-F047-4A47-886D-3CECFFCC89FB}"/>
          </ac:spMkLst>
        </pc:spChg>
        <pc:spChg chg="mod">
          <ac:chgData name="Siegbert Rudolph" userId="2af4d44886c067cc" providerId="LiveId" clId="{25792CCF-886F-4523-8348-EC0A36BB733E}" dt="2021-08-13T09:57:16.282" v="2075" actId="1037"/>
          <ac:spMkLst>
            <pc:docMk/>
            <pc:sldMk cId="3640839840" sldId="753"/>
            <ac:spMk id="36" creationId="{ED905A0E-F850-46C7-9AED-5E81EACEEEE1}"/>
          </ac:spMkLst>
        </pc:spChg>
        <pc:spChg chg="mod">
          <ac:chgData name="Siegbert Rudolph" userId="2af4d44886c067cc" providerId="LiveId" clId="{25792CCF-886F-4523-8348-EC0A36BB733E}" dt="2021-08-13T09:57:16.282" v="2075" actId="1037"/>
          <ac:spMkLst>
            <pc:docMk/>
            <pc:sldMk cId="3640839840" sldId="753"/>
            <ac:spMk id="37" creationId="{778015C2-58BC-4A68-93DF-A41A0ED6583B}"/>
          </ac:spMkLst>
        </pc:spChg>
        <pc:spChg chg="del">
          <ac:chgData name="Siegbert Rudolph" userId="2af4d44886c067cc" providerId="LiveId" clId="{25792CCF-886F-4523-8348-EC0A36BB733E}" dt="2021-08-12T15:39:34.741" v="842" actId="478"/>
          <ac:spMkLst>
            <pc:docMk/>
            <pc:sldMk cId="3640839840" sldId="753"/>
            <ac:spMk id="38" creationId="{67350A46-7962-4E55-807D-7044CE2295D3}"/>
          </ac:spMkLst>
        </pc:spChg>
        <pc:spChg chg="del">
          <ac:chgData name="Siegbert Rudolph" userId="2af4d44886c067cc" providerId="LiveId" clId="{25792CCF-886F-4523-8348-EC0A36BB733E}" dt="2021-08-12T15:39:34.741" v="842" actId="478"/>
          <ac:spMkLst>
            <pc:docMk/>
            <pc:sldMk cId="3640839840" sldId="753"/>
            <ac:spMk id="39" creationId="{CA8F9285-50F0-454B-A977-42C0CF692510}"/>
          </ac:spMkLst>
        </pc:spChg>
        <pc:spChg chg="add mod">
          <ac:chgData name="Siegbert Rudolph" userId="2af4d44886c067cc" providerId="LiveId" clId="{25792CCF-886F-4523-8348-EC0A36BB733E}" dt="2021-09-03T05:04:37.861" v="4576"/>
          <ac:spMkLst>
            <pc:docMk/>
            <pc:sldMk cId="3640839840" sldId="753"/>
            <ac:spMk id="40" creationId="{EE068564-F371-4930-BC7F-45FDA8E6C269}"/>
          </ac:spMkLst>
        </pc:spChg>
        <pc:spChg chg="add mod">
          <ac:chgData name="Siegbert Rudolph" userId="2af4d44886c067cc" providerId="LiveId" clId="{25792CCF-886F-4523-8348-EC0A36BB733E}" dt="2021-08-28T14:11:22.047" v="4177" actId="20577"/>
          <ac:spMkLst>
            <pc:docMk/>
            <pc:sldMk cId="3640839840" sldId="753"/>
            <ac:spMk id="41" creationId="{2E36FF5F-ED56-41D3-8A8C-264F7BBFF98A}"/>
          </ac:spMkLst>
        </pc:spChg>
        <pc:spChg chg="add mod">
          <ac:chgData name="Siegbert Rudolph" userId="2af4d44886c067cc" providerId="LiveId" clId="{25792CCF-886F-4523-8348-EC0A36BB733E}" dt="2021-08-28T14:11:19.108" v="4176"/>
          <ac:spMkLst>
            <pc:docMk/>
            <pc:sldMk cId="3640839840" sldId="753"/>
            <ac:spMk id="42" creationId="{95EB94B9-C27C-4DB9-8539-40C6208D5A26}"/>
          </ac:spMkLst>
        </pc:spChg>
        <pc:picChg chg="add mod">
          <ac:chgData name="Siegbert Rudolph" userId="2af4d44886c067cc" providerId="LiveId" clId="{25792CCF-886F-4523-8348-EC0A36BB733E}" dt="2021-09-03T05:12:31.653" v="4732" actId="1036"/>
          <ac:picMkLst>
            <pc:docMk/>
            <pc:sldMk cId="3640839840" sldId="753"/>
            <ac:picMk id="4" creationId="{B3FB360D-D9B5-48DB-BDE7-682FD28EE583}"/>
          </ac:picMkLst>
        </pc:picChg>
        <pc:picChg chg="del">
          <ac:chgData name="Siegbert Rudolph" userId="2af4d44886c067cc" providerId="LiveId" clId="{25792CCF-886F-4523-8348-EC0A36BB733E}" dt="2021-08-12T15:39:25.387" v="839" actId="478"/>
          <ac:picMkLst>
            <pc:docMk/>
            <pc:sldMk cId="3640839840" sldId="753"/>
            <ac:picMk id="4" creationId="{FD32CDD6-2FCB-40BE-9D94-B61CCBA66313}"/>
          </ac:picMkLst>
        </pc:picChg>
        <pc:picChg chg="add mod ord">
          <ac:chgData name="Siegbert Rudolph" userId="2af4d44886c067cc" providerId="LiveId" clId="{25792CCF-886F-4523-8348-EC0A36BB733E}" dt="2021-08-13T09:56:54.393" v="2056" actId="167"/>
          <ac:picMkLst>
            <pc:docMk/>
            <pc:sldMk cId="3640839840" sldId="753"/>
            <ac:picMk id="38" creationId="{602B5C19-1139-42DF-B24D-186A83D3CF32}"/>
          </ac:picMkLst>
        </pc:picChg>
        <pc:picChg chg="add mod">
          <ac:chgData name="Siegbert Rudolph" userId="2af4d44886c067cc" providerId="LiveId" clId="{25792CCF-886F-4523-8348-EC0A36BB733E}" dt="2021-08-14T18:08:49.108" v="2577" actId="1038"/>
          <ac:picMkLst>
            <pc:docMk/>
            <pc:sldMk cId="3640839840" sldId="753"/>
            <ac:picMk id="39" creationId="{6615B697-AFA7-457E-AC09-0AA543CF9A21}"/>
          </ac:picMkLst>
        </pc:picChg>
        <pc:picChg chg="add del mod">
          <ac:chgData name="Siegbert Rudolph" userId="2af4d44886c067cc" providerId="LiveId" clId="{25792CCF-886F-4523-8348-EC0A36BB733E}" dt="2021-08-31T05:11:38.918" v="4378" actId="478"/>
          <ac:picMkLst>
            <pc:docMk/>
            <pc:sldMk cId="3640839840" sldId="753"/>
            <ac:picMk id="40" creationId="{1E4FDBA3-953B-4ADF-8878-421D3C7914C6}"/>
          </ac:picMkLst>
        </pc:picChg>
        <pc:picChg chg="del">
          <ac:chgData name="Siegbert Rudolph" userId="2af4d44886c067cc" providerId="LiveId" clId="{25792CCF-886F-4523-8348-EC0A36BB733E}" dt="2021-08-12T15:39:34.741" v="842" actId="478"/>
          <ac:picMkLst>
            <pc:docMk/>
            <pc:sldMk cId="3640839840" sldId="753"/>
            <ac:picMk id="40" creationId="{4D04F6E9-047E-4634-ACF8-9F2C89D7211E}"/>
          </ac:picMkLst>
        </pc:picChg>
        <pc:picChg chg="add del mod ord">
          <ac:chgData name="Siegbert Rudolph" userId="2af4d44886c067cc" providerId="LiveId" clId="{25792CCF-886F-4523-8348-EC0A36BB733E}" dt="2021-08-13T09:56:48.051" v="2054" actId="478"/>
          <ac:picMkLst>
            <pc:docMk/>
            <pc:sldMk cId="3640839840" sldId="753"/>
            <ac:picMk id="41" creationId="{71508E52-DB35-4F12-AE18-DE7ED1D18B31}"/>
          </ac:picMkLst>
        </pc:picChg>
        <pc:picChg chg="add mod">
          <ac:chgData name="Siegbert Rudolph" userId="2af4d44886c067cc" providerId="LiveId" clId="{25792CCF-886F-4523-8348-EC0A36BB733E}" dt="2021-08-31T05:11:40.496" v="4379"/>
          <ac:picMkLst>
            <pc:docMk/>
            <pc:sldMk cId="3640839840" sldId="753"/>
            <ac:picMk id="43" creationId="{9899E0AA-653A-42AF-8834-B2D5A9A04C71}"/>
          </ac:picMkLst>
        </pc:picChg>
      </pc:sldChg>
      <pc:sldChg chg="addSp delSp modSp mod modAnim">
        <pc:chgData name="Siegbert Rudolph" userId="2af4d44886c067cc" providerId="LiveId" clId="{25792CCF-886F-4523-8348-EC0A36BB733E}" dt="2021-09-03T05:13:43.103" v="4743"/>
        <pc:sldMkLst>
          <pc:docMk/>
          <pc:sldMk cId="2183952300" sldId="754"/>
        </pc:sldMkLst>
        <pc:spChg chg="mod">
          <ac:chgData name="Siegbert Rudolph" userId="2af4d44886c067cc" providerId="LiveId" clId="{25792CCF-886F-4523-8348-EC0A36BB733E}" dt="2021-08-29T15:48:50.605" v="4296" actId="1076"/>
          <ac:spMkLst>
            <pc:docMk/>
            <pc:sldMk cId="2183952300" sldId="754"/>
            <ac:spMk id="2" creationId="{5AA29EAB-34F4-4C21-A187-4A60DF01250D}"/>
          </ac:spMkLst>
        </pc:spChg>
        <pc:spChg chg="del mod">
          <ac:chgData name="Siegbert Rudolph" userId="2af4d44886c067cc" providerId="LiveId" clId="{25792CCF-886F-4523-8348-EC0A36BB733E}" dt="2021-08-28T14:11:27.526" v="4178" actId="478"/>
          <ac:spMkLst>
            <pc:docMk/>
            <pc:sldMk cId="2183952300" sldId="754"/>
            <ac:spMk id="5" creationId="{35ABFAE7-68E0-405C-B9F9-A6C6DFD78628}"/>
          </ac:spMkLst>
        </pc:spChg>
        <pc:spChg chg="mod">
          <ac:chgData name="Siegbert Rudolph" userId="2af4d44886c067cc" providerId="LiveId" clId="{25792CCF-886F-4523-8348-EC0A36BB733E}" dt="2021-08-13T09:58:38.199" v="2126" actId="14100"/>
          <ac:spMkLst>
            <pc:docMk/>
            <pc:sldMk cId="2183952300" sldId="754"/>
            <ac:spMk id="6" creationId="{3B903111-27DF-4752-9E21-3382C788122D}"/>
          </ac:spMkLst>
        </pc:spChg>
        <pc:spChg chg="mod">
          <ac:chgData name="Siegbert Rudolph" userId="2af4d44886c067cc" providerId="LiveId" clId="{25792CCF-886F-4523-8348-EC0A36BB733E}" dt="2021-08-13T09:59:01.528" v="2139" actId="1038"/>
          <ac:spMkLst>
            <pc:docMk/>
            <pc:sldMk cId="2183952300" sldId="754"/>
            <ac:spMk id="7" creationId="{C54DEA53-A74B-4DA6-B28A-A10BD6F3D3A7}"/>
          </ac:spMkLst>
        </pc:spChg>
        <pc:spChg chg="mod">
          <ac:chgData name="Siegbert Rudolph" userId="2af4d44886c067cc" providerId="LiveId" clId="{25792CCF-886F-4523-8348-EC0A36BB733E}" dt="2021-08-13T09:59:01.528" v="2139" actId="1038"/>
          <ac:spMkLst>
            <pc:docMk/>
            <pc:sldMk cId="2183952300" sldId="754"/>
            <ac:spMk id="8" creationId="{CD31BF6E-3F9D-4706-AE78-BBE17D0A8345}"/>
          </ac:spMkLst>
        </pc:spChg>
        <pc:spChg chg="mod">
          <ac:chgData name="Siegbert Rudolph" userId="2af4d44886c067cc" providerId="LiveId" clId="{25792CCF-886F-4523-8348-EC0A36BB733E}" dt="2021-08-13T09:58:40.113" v="2127" actId="14100"/>
          <ac:spMkLst>
            <pc:docMk/>
            <pc:sldMk cId="2183952300" sldId="754"/>
            <ac:spMk id="9" creationId="{533E00E2-A06D-4C02-91F5-48B61556B99D}"/>
          </ac:spMkLst>
        </pc:spChg>
        <pc:spChg chg="mod">
          <ac:chgData name="Siegbert Rudolph" userId="2af4d44886c067cc" providerId="LiveId" clId="{25792CCF-886F-4523-8348-EC0A36BB733E}" dt="2021-08-13T09:59:01.528" v="2139" actId="1038"/>
          <ac:spMkLst>
            <pc:docMk/>
            <pc:sldMk cId="2183952300" sldId="754"/>
            <ac:spMk id="10" creationId="{E3CB1439-4A4B-4EA8-AA1F-5F7D5F9AAD8B}"/>
          </ac:spMkLst>
        </pc:spChg>
        <pc:spChg chg="mod">
          <ac:chgData name="Siegbert Rudolph" userId="2af4d44886c067cc" providerId="LiveId" clId="{25792CCF-886F-4523-8348-EC0A36BB733E}" dt="2021-08-13T09:59:01.528" v="2139" actId="1038"/>
          <ac:spMkLst>
            <pc:docMk/>
            <pc:sldMk cId="2183952300" sldId="754"/>
            <ac:spMk id="11" creationId="{E76981C6-0600-4B77-9CF0-6689CBAB46BB}"/>
          </ac:spMkLst>
        </pc:spChg>
        <pc:spChg chg="mod">
          <ac:chgData name="Siegbert Rudolph" userId="2af4d44886c067cc" providerId="LiveId" clId="{25792CCF-886F-4523-8348-EC0A36BB733E}" dt="2021-08-13T09:58:42.251" v="2128" actId="14100"/>
          <ac:spMkLst>
            <pc:docMk/>
            <pc:sldMk cId="2183952300" sldId="754"/>
            <ac:spMk id="12" creationId="{DFE0EFD5-8970-42A5-B9C4-72DDE9F02E07}"/>
          </ac:spMkLst>
        </pc:spChg>
        <pc:spChg chg="mod">
          <ac:chgData name="Siegbert Rudolph" userId="2af4d44886c067cc" providerId="LiveId" clId="{25792CCF-886F-4523-8348-EC0A36BB733E}" dt="2021-08-13T09:59:01.528" v="2139" actId="1038"/>
          <ac:spMkLst>
            <pc:docMk/>
            <pc:sldMk cId="2183952300" sldId="754"/>
            <ac:spMk id="13" creationId="{55AD9CF5-9D5D-45E7-A481-45389D128684}"/>
          </ac:spMkLst>
        </pc:spChg>
        <pc:spChg chg="mod">
          <ac:chgData name="Siegbert Rudolph" userId="2af4d44886c067cc" providerId="LiveId" clId="{25792CCF-886F-4523-8348-EC0A36BB733E}" dt="2021-08-13T09:59:01.528" v="2139" actId="1038"/>
          <ac:spMkLst>
            <pc:docMk/>
            <pc:sldMk cId="2183952300" sldId="754"/>
            <ac:spMk id="14" creationId="{0AFFDC74-05E0-4461-87D4-3FC4CCFEC7FE}"/>
          </ac:spMkLst>
        </pc:spChg>
        <pc:spChg chg="mod">
          <ac:chgData name="Siegbert Rudolph" userId="2af4d44886c067cc" providerId="LiveId" clId="{25792CCF-886F-4523-8348-EC0A36BB733E}" dt="2021-08-13T09:58:29.875" v="2125" actId="1036"/>
          <ac:spMkLst>
            <pc:docMk/>
            <pc:sldMk cId="2183952300" sldId="754"/>
            <ac:spMk id="17" creationId="{E113426B-3216-4EA0-BDC8-C84F616CE32F}"/>
          </ac:spMkLst>
        </pc:spChg>
        <pc:spChg chg="mod">
          <ac:chgData name="Siegbert Rudolph" userId="2af4d44886c067cc" providerId="LiveId" clId="{25792CCF-886F-4523-8348-EC0A36BB733E}" dt="2021-08-13T09:59:15.940" v="2153" actId="1037"/>
          <ac:spMkLst>
            <pc:docMk/>
            <pc:sldMk cId="2183952300" sldId="754"/>
            <ac:spMk id="18" creationId="{0806967A-E0F2-419A-B328-9289C0A6AD3D}"/>
          </ac:spMkLst>
        </pc:spChg>
        <pc:spChg chg="mod">
          <ac:chgData name="Siegbert Rudolph" userId="2af4d44886c067cc" providerId="LiveId" clId="{25792CCF-886F-4523-8348-EC0A36BB733E}" dt="2021-08-13T09:59:15.940" v="2153" actId="1037"/>
          <ac:spMkLst>
            <pc:docMk/>
            <pc:sldMk cId="2183952300" sldId="754"/>
            <ac:spMk id="19" creationId="{13D26035-AA44-4D8D-AB45-B7C4ECB20193}"/>
          </ac:spMkLst>
        </pc:spChg>
        <pc:spChg chg="mod">
          <ac:chgData name="Siegbert Rudolph" userId="2af4d44886c067cc" providerId="LiveId" clId="{25792CCF-886F-4523-8348-EC0A36BB733E}" dt="2021-08-13T09:58:47.289" v="2129" actId="14100"/>
          <ac:spMkLst>
            <pc:docMk/>
            <pc:sldMk cId="2183952300" sldId="754"/>
            <ac:spMk id="20" creationId="{43642BFB-A2B1-4185-87F2-E87C61DE4DE0}"/>
          </ac:spMkLst>
        </pc:spChg>
        <pc:spChg chg="mod">
          <ac:chgData name="Siegbert Rudolph" userId="2af4d44886c067cc" providerId="LiveId" clId="{25792CCF-886F-4523-8348-EC0A36BB733E}" dt="2021-08-13T09:59:01.528" v="2139" actId="1038"/>
          <ac:spMkLst>
            <pc:docMk/>
            <pc:sldMk cId="2183952300" sldId="754"/>
            <ac:spMk id="21" creationId="{47E7ACA5-4CAE-4C8A-A588-55224637A16C}"/>
          </ac:spMkLst>
        </pc:spChg>
        <pc:spChg chg="mod">
          <ac:chgData name="Siegbert Rudolph" userId="2af4d44886c067cc" providerId="LiveId" clId="{25792CCF-886F-4523-8348-EC0A36BB733E}" dt="2021-08-13T09:59:01.528" v="2139" actId="1038"/>
          <ac:spMkLst>
            <pc:docMk/>
            <pc:sldMk cId="2183952300" sldId="754"/>
            <ac:spMk id="22" creationId="{CC485E05-D2A3-4FFB-89E5-52CDDD34BFFA}"/>
          </ac:spMkLst>
        </pc:spChg>
        <pc:spChg chg="mod">
          <ac:chgData name="Siegbert Rudolph" userId="2af4d44886c067cc" providerId="LiveId" clId="{25792CCF-886F-4523-8348-EC0A36BB733E}" dt="2021-08-13T09:58:50.554" v="2130" actId="14100"/>
          <ac:spMkLst>
            <pc:docMk/>
            <pc:sldMk cId="2183952300" sldId="754"/>
            <ac:spMk id="23" creationId="{75D1F821-1C60-4B45-A16D-FE1800B64E68}"/>
          </ac:spMkLst>
        </pc:spChg>
        <pc:spChg chg="mod">
          <ac:chgData name="Siegbert Rudolph" userId="2af4d44886c067cc" providerId="LiveId" clId="{25792CCF-886F-4523-8348-EC0A36BB733E}" dt="2021-08-13T09:59:01.528" v="2139" actId="1038"/>
          <ac:spMkLst>
            <pc:docMk/>
            <pc:sldMk cId="2183952300" sldId="754"/>
            <ac:spMk id="24" creationId="{100A715B-EDBC-43D2-813A-18916F5C52A7}"/>
          </ac:spMkLst>
        </pc:spChg>
        <pc:spChg chg="mod">
          <ac:chgData name="Siegbert Rudolph" userId="2af4d44886c067cc" providerId="LiveId" clId="{25792CCF-886F-4523-8348-EC0A36BB733E}" dt="2021-08-13T09:59:01.528" v="2139" actId="1038"/>
          <ac:spMkLst>
            <pc:docMk/>
            <pc:sldMk cId="2183952300" sldId="754"/>
            <ac:spMk id="25" creationId="{9BAC2534-CBA7-4E63-A051-90206AD1FF5F}"/>
          </ac:spMkLst>
        </pc:spChg>
        <pc:spChg chg="mod">
          <ac:chgData name="Siegbert Rudolph" userId="2af4d44886c067cc" providerId="LiveId" clId="{25792CCF-886F-4523-8348-EC0A36BB733E}" dt="2021-08-13T09:58:29.875" v="2125" actId="1036"/>
          <ac:spMkLst>
            <pc:docMk/>
            <pc:sldMk cId="2183952300" sldId="754"/>
            <ac:spMk id="26" creationId="{1F41ADCC-A7B7-44EA-88F6-322A1452820F}"/>
          </ac:spMkLst>
        </pc:spChg>
        <pc:spChg chg="mod">
          <ac:chgData name="Siegbert Rudolph" userId="2af4d44886c067cc" providerId="LiveId" clId="{25792CCF-886F-4523-8348-EC0A36BB733E}" dt="2021-08-13T09:59:11.408" v="2151" actId="1037"/>
          <ac:spMkLst>
            <pc:docMk/>
            <pc:sldMk cId="2183952300" sldId="754"/>
            <ac:spMk id="27" creationId="{86C1F9FE-00ED-450B-9C61-AAB845550637}"/>
          </ac:spMkLst>
        </pc:spChg>
        <pc:spChg chg="mod">
          <ac:chgData name="Siegbert Rudolph" userId="2af4d44886c067cc" providerId="LiveId" clId="{25792CCF-886F-4523-8348-EC0A36BB733E}" dt="2021-08-13T09:59:11.408" v="2151" actId="1037"/>
          <ac:spMkLst>
            <pc:docMk/>
            <pc:sldMk cId="2183952300" sldId="754"/>
            <ac:spMk id="28" creationId="{F872A668-C7E7-483D-8843-E90B3DBF7457}"/>
          </ac:spMkLst>
        </pc:spChg>
        <pc:spChg chg="mod">
          <ac:chgData name="Siegbert Rudolph" userId="2af4d44886c067cc" providerId="LiveId" clId="{25792CCF-886F-4523-8348-EC0A36BB733E}" dt="2021-08-13T09:58:29.875" v="2125" actId="1036"/>
          <ac:spMkLst>
            <pc:docMk/>
            <pc:sldMk cId="2183952300" sldId="754"/>
            <ac:spMk id="29" creationId="{3C5D51A4-7E7F-48CC-B238-F8A1825791D4}"/>
          </ac:spMkLst>
        </pc:spChg>
        <pc:spChg chg="mod">
          <ac:chgData name="Siegbert Rudolph" userId="2af4d44886c067cc" providerId="LiveId" clId="{25792CCF-886F-4523-8348-EC0A36BB733E}" dt="2021-08-13T09:59:08.282" v="2148" actId="1037"/>
          <ac:spMkLst>
            <pc:docMk/>
            <pc:sldMk cId="2183952300" sldId="754"/>
            <ac:spMk id="30" creationId="{69E030CB-8821-435F-A1D2-D03ACCEC91D9}"/>
          </ac:spMkLst>
        </pc:spChg>
        <pc:spChg chg="mod">
          <ac:chgData name="Siegbert Rudolph" userId="2af4d44886c067cc" providerId="LiveId" clId="{25792CCF-886F-4523-8348-EC0A36BB733E}" dt="2021-08-13T09:59:08.282" v="2148" actId="1037"/>
          <ac:spMkLst>
            <pc:docMk/>
            <pc:sldMk cId="2183952300" sldId="754"/>
            <ac:spMk id="31" creationId="{F4A3145F-5E2A-45B6-BDFD-57850A0A81B5}"/>
          </ac:spMkLst>
        </pc:spChg>
        <pc:spChg chg="mod">
          <ac:chgData name="Siegbert Rudolph" userId="2af4d44886c067cc" providerId="LiveId" clId="{25792CCF-886F-4523-8348-EC0A36BB733E}" dt="2021-08-13T09:58:29.875" v="2125" actId="1036"/>
          <ac:spMkLst>
            <pc:docMk/>
            <pc:sldMk cId="2183952300" sldId="754"/>
            <ac:spMk id="32" creationId="{4D69686D-3440-4208-90ED-B0444274BADF}"/>
          </ac:spMkLst>
        </pc:spChg>
        <pc:spChg chg="mod">
          <ac:chgData name="Siegbert Rudolph" userId="2af4d44886c067cc" providerId="LiveId" clId="{25792CCF-886F-4523-8348-EC0A36BB733E}" dt="2021-08-13T09:59:04.792" v="2144" actId="1037"/>
          <ac:spMkLst>
            <pc:docMk/>
            <pc:sldMk cId="2183952300" sldId="754"/>
            <ac:spMk id="33" creationId="{BE0319DB-C0C8-469D-9C5C-0B201949C1AA}"/>
          </ac:spMkLst>
        </pc:spChg>
        <pc:spChg chg="mod">
          <ac:chgData name="Siegbert Rudolph" userId="2af4d44886c067cc" providerId="LiveId" clId="{25792CCF-886F-4523-8348-EC0A36BB733E}" dt="2021-08-13T09:59:04.792" v="2144" actId="1037"/>
          <ac:spMkLst>
            <pc:docMk/>
            <pc:sldMk cId="2183952300" sldId="754"/>
            <ac:spMk id="34" creationId="{57163D39-E363-4B73-932E-02DB67E5CCCD}"/>
          </ac:spMkLst>
        </pc:spChg>
        <pc:spChg chg="mod">
          <ac:chgData name="Siegbert Rudolph" userId="2af4d44886c067cc" providerId="LiveId" clId="{25792CCF-886F-4523-8348-EC0A36BB733E}" dt="2021-08-13T09:58:29.875" v="2125" actId="1036"/>
          <ac:spMkLst>
            <pc:docMk/>
            <pc:sldMk cId="2183952300" sldId="754"/>
            <ac:spMk id="35" creationId="{251BCE1B-F047-4A47-886D-3CECFFCC89FB}"/>
          </ac:spMkLst>
        </pc:spChg>
        <pc:spChg chg="mod">
          <ac:chgData name="Siegbert Rudolph" userId="2af4d44886c067cc" providerId="LiveId" clId="{25792CCF-886F-4523-8348-EC0A36BB733E}" dt="2021-08-13T09:59:04.792" v="2144" actId="1037"/>
          <ac:spMkLst>
            <pc:docMk/>
            <pc:sldMk cId="2183952300" sldId="754"/>
            <ac:spMk id="36" creationId="{ED905A0E-F850-46C7-9AED-5E81EACEEEE1}"/>
          </ac:spMkLst>
        </pc:spChg>
        <pc:spChg chg="mod">
          <ac:chgData name="Siegbert Rudolph" userId="2af4d44886c067cc" providerId="LiveId" clId="{25792CCF-886F-4523-8348-EC0A36BB733E}" dt="2021-08-13T09:59:04.792" v="2144" actId="1037"/>
          <ac:spMkLst>
            <pc:docMk/>
            <pc:sldMk cId="2183952300" sldId="754"/>
            <ac:spMk id="37" creationId="{778015C2-58BC-4A68-93DF-A41A0ED6583B}"/>
          </ac:spMkLst>
        </pc:spChg>
        <pc:spChg chg="del">
          <ac:chgData name="Siegbert Rudolph" userId="2af4d44886c067cc" providerId="LiveId" clId="{25792CCF-886F-4523-8348-EC0A36BB733E}" dt="2021-08-12T15:41:23.500" v="905" actId="478"/>
          <ac:spMkLst>
            <pc:docMk/>
            <pc:sldMk cId="2183952300" sldId="754"/>
            <ac:spMk id="38" creationId="{816F1363-75E2-4148-B366-F2DEC3D7F5C8}"/>
          </ac:spMkLst>
        </pc:spChg>
        <pc:spChg chg="del">
          <ac:chgData name="Siegbert Rudolph" userId="2af4d44886c067cc" providerId="LiveId" clId="{25792CCF-886F-4523-8348-EC0A36BB733E}" dt="2021-08-12T15:41:23.500" v="905" actId="478"/>
          <ac:spMkLst>
            <pc:docMk/>
            <pc:sldMk cId="2183952300" sldId="754"/>
            <ac:spMk id="39" creationId="{AB508B43-EA5F-4725-9BA3-89F0E8CBC09E}"/>
          </ac:spMkLst>
        </pc:spChg>
        <pc:spChg chg="add mod">
          <ac:chgData name="Siegbert Rudolph" userId="2af4d44886c067cc" providerId="LiveId" clId="{25792CCF-886F-4523-8348-EC0A36BB733E}" dt="2021-09-03T05:04:43.478" v="4577"/>
          <ac:spMkLst>
            <pc:docMk/>
            <pc:sldMk cId="2183952300" sldId="754"/>
            <ac:spMk id="40" creationId="{19AB89F5-B358-4460-A0AF-667E82B8E7E0}"/>
          </ac:spMkLst>
        </pc:spChg>
        <pc:spChg chg="add mod">
          <ac:chgData name="Siegbert Rudolph" userId="2af4d44886c067cc" providerId="LiveId" clId="{25792CCF-886F-4523-8348-EC0A36BB733E}" dt="2021-08-28T14:11:31.116" v="4180" actId="20577"/>
          <ac:spMkLst>
            <pc:docMk/>
            <pc:sldMk cId="2183952300" sldId="754"/>
            <ac:spMk id="41" creationId="{6E0CD927-6EBB-4103-9B78-45B65625C9F0}"/>
          </ac:spMkLst>
        </pc:spChg>
        <pc:spChg chg="add mod">
          <ac:chgData name="Siegbert Rudolph" userId="2af4d44886c067cc" providerId="LiveId" clId="{25792CCF-886F-4523-8348-EC0A36BB733E}" dt="2021-08-28T14:11:28.697" v="4179"/>
          <ac:spMkLst>
            <pc:docMk/>
            <pc:sldMk cId="2183952300" sldId="754"/>
            <ac:spMk id="42" creationId="{EE86BDDC-32D8-4D18-8804-B6919983C8D9}"/>
          </ac:spMkLst>
        </pc:spChg>
        <pc:picChg chg="add mod">
          <ac:chgData name="Siegbert Rudolph" userId="2af4d44886c067cc" providerId="LiveId" clId="{25792CCF-886F-4523-8348-EC0A36BB733E}" dt="2021-09-03T05:13:24.255" v="4741" actId="1036"/>
          <ac:picMkLst>
            <pc:docMk/>
            <pc:sldMk cId="2183952300" sldId="754"/>
            <ac:picMk id="4" creationId="{E0306297-509B-4E5D-AEE9-D2FDF2F83707}"/>
          </ac:picMkLst>
        </pc:picChg>
        <pc:picChg chg="del">
          <ac:chgData name="Siegbert Rudolph" userId="2af4d44886c067cc" providerId="LiveId" clId="{25792CCF-886F-4523-8348-EC0A36BB733E}" dt="2021-08-12T15:41:17.524" v="904" actId="478"/>
          <ac:picMkLst>
            <pc:docMk/>
            <pc:sldMk cId="2183952300" sldId="754"/>
            <ac:picMk id="4" creationId="{FD32CDD6-2FCB-40BE-9D94-B61CCBA66313}"/>
          </ac:picMkLst>
        </pc:picChg>
        <pc:picChg chg="add mod ord">
          <ac:chgData name="Siegbert Rudolph" userId="2af4d44886c067cc" providerId="LiveId" clId="{25792CCF-886F-4523-8348-EC0A36BB733E}" dt="2021-08-13T09:58:24.630" v="2121" actId="167"/>
          <ac:picMkLst>
            <pc:docMk/>
            <pc:sldMk cId="2183952300" sldId="754"/>
            <ac:picMk id="38" creationId="{BCF4C9C2-4F6E-4255-A2EF-4EEB531576AF}"/>
          </ac:picMkLst>
        </pc:picChg>
        <pc:picChg chg="add mod">
          <ac:chgData name="Siegbert Rudolph" userId="2af4d44886c067cc" providerId="LiveId" clId="{25792CCF-886F-4523-8348-EC0A36BB733E}" dt="2021-08-14T18:08:41.113" v="2574" actId="1038"/>
          <ac:picMkLst>
            <pc:docMk/>
            <pc:sldMk cId="2183952300" sldId="754"/>
            <ac:picMk id="39" creationId="{9BFC17A8-15DF-41AC-97B0-F0916FA74F16}"/>
          </ac:picMkLst>
        </pc:picChg>
        <pc:picChg chg="add del mod">
          <ac:chgData name="Siegbert Rudolph" userId="2af4d44886c067cc" providerId="LiveId" clId="{25792CCF-886F-4523-8348-EC0A36BB733E}" dt="2021-08-31T05:11:48.605" v="4382" actId="478"/>
          <ac:picMkLst>
            <pc:docMk/>
            <pc:sldMk cId="2183952300" sldId="754"/>
            <ac:picMk id="40" creationId="{4F53434F-E23F-4B59-9D32-184D7BF124BB}"/>
          </ac:picMkLst>
        </pc:picChg>
        <pc:picChg chg="del">
          <ac:chgData name="Siegbert Rudolph" userId="2af4d44886c067cc" providerId="LiveId" clId="{25792CCF-886F-4523-8348-EC0A36BB733E}" dt="2021-08-12T15:41:23.500" v="905" actId="478"/>
          <ac:picMkLst>
            <pc:docMk/>
            <pc:sldMk cId="2183952300" sldId="754"/>
            <ac:picMk id="40" creationId="{A0289A65-D5A0-452E-B38E-2BAFD38A8A3B}"/>
          </ac:picMkLst>
        </pc:picChg>
        <pc:picChg chg="add del mod ord">
          <ac:chgData name="Siegbert Rudolph" userId="2af4d44886c067cc" providerId="LiveId" clId="{25792CCF-886F-4523-8348-EC0A36BB733E}" dt="2021-08-13T09:58:17.742" v="2119" actId="478"/>
          <ac:picMkLst>
            <pc:docMk/>
            <pc:sldMk cId="2183952300" sldId="754"/>
            <ac:picMk id="41" creationId="{93E309D1-3415-4590-8272-82A71034CB69}"/>
          </ac:picMkLst>
        </pc:picChg>
        <pc:picChg chg="add mod">
          <ac:chgData name="Siegbert Rudolph" userId="2af4d44886c067cc" providerId="LiveId" clId="{25792CCF-886F-4523-8348-EC0A36BB733E}" dt="2021-08-31T05:11:50.651" v="4383"/>
          <ac:picMkLst>
            <pc:docMk/>
            <pc:sldMk cId="2183952300" sldId="754"/>
            <ac:picMk id="43" creationId="{AD7A18F5-666B-4DCD-9BA4-F80C1CE22A68}"/>
          </ac:picMkLst>
        </pc:picChg>
      </pc:sldChg>
      <pc:sldChg chg="addSp delSp modSp mod modAnim">
        <pc:chgData name="Siegbert Rudolph" userId="2af4d44886c067cc" providerId="LiveId" clId="{25792CCF-886F-4523-8348-EC0A36BB733E}" dt="2021-09-03T05:14:37.821" v="4752"/>
        <pc:sldMkLst>
          <pc:docMk/>
          <pc:sldMk cId="2766444040" sldId="755"/>
        </pc:sldMkLst>
        <pc:spChg chg="mod">
          <ac:chgData name="Siegbert Rudolph" userId="2af4d44886c067cc" providerId="LiveId" clId="{25792CCF-886F-4523-8348-EC0A36BB733E}" dt="2021-08-29T15:48:50.621" v="4306" actId="1076"/>
          <ac:spMkLst>
            <pc:docMk/>
            <pc:sldMk cId="2766444040" sldId="755"/>
            <ac:spMk id="2" creationId="{F63AD74C-D91E-4E2F-B60A-C88C29A9B1BD}"/>
          </ac:spMkLst>
        </pc:spChg>
        <pc:spChg chg="del mod">
          <ac:chgData name="Siegbert Rudolph" userId="2af4d44886c067cc" providerId="LiveId" clId="{25792CCF-886F-4523-8348-EC0A36BB733E}" dt="2021-08-28T14:11:36.788" v="4181" actId="478"/>
          <ac:spMkLst>
            <pc:docMk/>
            <pc:sldMk cId="2766444040" sldId="755"/>
            <ac:spMk id="5" creationId="{35ABFAE7-68E0-405C-B9F9-A6C6DFD78628}"/>
          </ac:spMkLst>
        </pc:spChg>
        <pc:spChg chg="mod">
          <ac:chgData name="Siegbert Rudolph" userId="2af4d44886c067cc" providerId="LiveId" clId="{25792CCF-886F-4523-8348-EC0A36BB733E}" dt="2021-08-13T10:00:00.398" v="2173" actId="1036"/>
          <ac:spMkLst>
            <pc:docMk/>
            <pc:sldMk cId="2766444040" sldId="755"/>
            <ac:spMk id="6" creationId="{3B903111-27DF-4752-9E21-3382C788122D}"/>
          </ac:spMkLst>
        </pc:spChg>
        <pc:spChg chg="mod">
          <ac:chgData name="Siegbert Rudolph" userId="2af4d44886c067cc" providerId="LiveId" clId="{25792CCF-886F-4523-8348-EC0A36BB733E}" dt="2021-08-13T10:00:53.620" v="2198" actId="1037"/>
          <ac:spMkLst>
            <pc:docMk/>
            <pc:sldMk cId="2766444040" sldId="755"/>
            <ac:spMk id="7" creationId="{C54DEA53-A74B-4DA6-B28A-A10BD6F3D3A7}"/>
          </ac:spMkLst>
        </pc:spChg>
        <pc:spChg chg="mod">
          <ac:chgData name="Siegbert Rudolph" userId="2af4d44886c067cc" providerId="LiveId" clId="{25792CCF-886F-4523-8348-EC0A36BB733E}" dt="2021-08-13T10:00:53.620" v="2198" actId="1037"/>
          <ac:spMkLst>
            <pc:docMk/>
            <pc:sldMk cId="2766444040" sldId="755"/>
            <ac:spMk id="8" creationId="{CD31BF6E-3F9D-4706-AE78-BBE17D0A8345}"/>
          </ac:spMkLst>
        </pc:spChg>
        <pc:spChg chg="mod">
          <ac:chgData name="Siegbert Rudolph" userId="2af4d44886c067cc" providerId="LiveId" clId="{25792CCF-886F-4523-8348-EC0A36BB733E}" dt="2021-08-13T10:00:14.645" v="2175" actId="14100"/>
          <ac:spMkLst>
            <pc:docMk/>
            <pc:sldMk cId="2766444040" sldId="755"/>
            <ac:spMk id="9" creationId="{533E00E2-A06D-4C02-91F5-48B61556B99D}"/>
          </ac:spMkLst>
        </pc:spChg>
        <pc:spChg chg="mod">
          <ac:chgData name="Siegbert Rudolph" userId="2af4d44886c067cc" providerId="LiveId" clId="{25792CCF-886F-4523-8348-EC0A36BB733E}" dt="2021-08-13T10:00:48.762" v="2191" actId="1037"/>
          <ac:spMkLst>
            <pc:docMk/>
            <pc:sldMk cId="2766444040" sldId="755"/>
            <ac:spMk id="10" creationId="{E3CB1439-4A4B-4EA8-AA1F-5F7D5F9AAD8B}"/>
          </ac:spMkLst>
        </pc:spChg>
        <pc:spChg chg="mod">
          <ac:chgData name="Siegbert Rudolph" userId="2af4d44886c067cc" providerId="LiveId" clId="{25792CCF-886F-4523-8348-EC0A36BB733E}" dt="2021-08-13T10:00:48.762" v="2191" actId="1037"/>
          <ac:spMkLst>
            <pc:docMk/>
            <pc:sldMk cId="2766444040" sldId="755"/>
            <ac:spMk id="11" creationId="{E76981C6-0600-4B77-9CF0-6689CBAB46BB}"/>
          </ac:spMkLst>
        </pc:spChg>
        <pc:spChg chg="mod">
          <ac:chgData name="Siegbert Rudolph" userId="2af4d44886c067cc" providerId="LiveId" clId="{25792CCF-886F-4523-8348-EC0A36BB733E}" dt="2021-08-13T10:00:18.333" v="2176" actId="14100"/>
          <ac:spMkLst>
            <pc:docMk/>
            <pc:sldMk cId="2766444040" sldId="755"/>
            <ac:spMk id="12" creationId="{DFE0EFD5-8970-42A5-B9C4-72DDE9F02E07}"/>
          </ac:spMkLst>
        </pc:spChg>
        <pc:spChg chg="mod">
          <ac:chgData name="Siegbert Rudolph" userId="2af4d44886c067cc" providerId="LiveId" clId="{25792CCF-886F-4523-8348-EC0A36BB733E}" dt="2021-08-13T10:00:48.762" v="2191" actId="1037"/>
          <ac:spMkLst>
            <pc:docMk/>
            <pc:sldMk cId="2766444040" sldId="755"/>
            <ac:spMk id="13" creationId="{55AD9CF5-9D5D-45E7-A481-45389D128684}"/>
          </ac:spMkLst>
        </pc:spChg>
        <pc:spChg chg="mod">
          <ac:chgData name="Siegbert Rudolph" userId="2af4d44886c067cc" providerId="LiveId" clId="{25792CCF-886F-4523-8348-EC0A36BB733E}" dt="2021-08-13T10:00:48.762" v="2191" actId="1037"/>
          <ac:spMkLst>
            <pc:docMk/>
            <pc:sldMk cId="2766444040" sldId="755"/>
            <ac:spMk id="14" creationId="{0AFFDC74-05E0-4461-87D4-3FC4CCFEC7FE}"/>
          </ac:spMkLst>
        </pc:spChg>
        <pc:spChg chg="mod">
          <ac:chgData name="Siegbert Rudolph" userId="2af4d44886c067cc" providerId="LiveId" clId="{25792CCF-886F-4523-8348-EC0A36BB733E}" dt="2021-08-13T10:00:20.725" v="2177" actId="14100"/>
          <ac:spMkLst>
            <pc:docMk/>
            <pc:sldMk cId="2766444040" sldId="755"/>
            <ac:spMk id="17" creationId="{E113426B-3216-4EA0-BDC8-C84F616CE32F}"/>
          </ac:spMkLst>
        </pc:spChg>
        <pc:spChg chg="mod">
          <ac:chgData name="Siegbert Rudolph" userId="2af4d44886c067cc" providerId="LiveId" clId="{25792CCF-886F-4523-8348-EC0A36BB733E}" dt="2021-08-13T10:00:48.762" v="2191" actId="1037"/>
          <ac:spMkLst>
            <pc:docMk/>
            <pc:sldMk cId="2766444040" sldId="755"/>
            <ac:spMk id="18" creationId="{0806967A-E0F2-419A-B328-9289C0A6AD3D}"/>
          </ac:spMkLst>
        </pc:spChg>
        <pc:spChg chg="mod">
          <ac:chgData name="Siegbert Rudolph" userId="2af4d44886c067cc" providerId="LiveId" clId="{25792CCF-886F-4523-8348-EC0A36BB733E}" dt="2021-08-13T10:00:48.762" v="2191" actId="1037"/>
          <ac:spMkLst>
            <pc:docMk/>
            <pc:sldMk cId="2766444040" sldId="755"/>
            <ac:spMk id="19" creationId="{13D26035-AA44-4D8D-AB45-B7C4ECB20193}"/>
          </ac:spMkLst>
        </pc:spChg>
        <pc:spChg chg="mod">
          <ac:chgData name="Siegbert Rudolph" userId="2af4d44886c067cc" providerId="LiveId" clId="{25792CCF-886F-4523-8348-EC0A36BB733E}" dt="2021-08-13T10:00:24.005" v="2178" actId="14100"/>
          <ac:spMkLst>
            <pc:docMk/>
            <pc:sldMk cId="2766444040" sldId="755"/>
            <ac:spMk id="20" creationId="{43642BFB-A2B1-4185-87F2-E87C61DE4DE0}"/>
          </ac:spMkLst>
        </pc:spChg>
        <pc:spChg chg="mod">
          <ac:chgData name="Siegbert Rudolph" userId="2af4d44886c067cc" providerId="LiveId" clId="{25792CCF-886F-4523-8348-EC0A36BB733E}" dt="2021-08-13T10:00:48.762" v="2191" actId="1037"/>
          <ac:spMkLst>
            <pc:docMk/>
            <pc:sldMk cId="2766444040" sldId="755"/>
            <ac:spMk id="21" creationId="{47E7ACA5-4CAE-4C8A-A588-55224637A16C}"/>
          </ac:spMkLst>
        </pc:spChg>
        <pc:spChg chg="mod">
          <ac:chgData name="Siegbert Rudolph" userId="2af4d44886c067cc" providerId="LiveId" clId="{25792CCF-886F-4523-8348-EC0A36BB733E}" dt="2021-08-13T10:00:48.762" v="2191" actId="1037"/>
          <ac:spMkLst>
            <pc:docMk/>
            <pc:sldMk cId="2766444040" sldId="755"/>
            <ac:spMk id="22" creationId="{CC485E05-D2A3-4FFB-89E5-52CDDD34BFFA}"/>
          </ac:spMkLst>
        </pc:spChg>
        <pc:spChg chg="mod">
          <ac:chgData name="Siegbert Rudolph" userId="2af4d44886c067cc" providerId="LiveId" clId="{25792CCF-886F-4523-8348-EC0A36BB733E}" dt="2021-08-13T10:00:31.251" v="2181" actId="1037"/>
          <ac:spMkLst>
            <pc:docMk/>
            <pc:sldMk cId="2766444040" sldId="755"/>
            <ac:spMk id="23" creationId="{75D1F821-1C60-4B45-A16D-FE1800B64E68}"/>
          </ac:spMkLst>
        </pc:spChg>
        <pc:spChg chg="mod">
          <ac:chgData name="Siegbert Rudolph" userId="2af4d44886c067cc" providerId="LiveId" clId="{25792CCF-886F-4523-8348-EC0A36BB733E}" dt="2021-08-13T10:00:56.661" v="2200" actId="1037"/>
          <ac:spMkLst>
            <pc:docMk/>
            <pc:sldMk cId="2766444040" sldId="755"/>
            <ac:spMk id="24" creationId="{100A715B-EDBC-43D2-813A-18916F5C52A7}"/>
          </ac:spMkLst>
        </pc:spChg>
        <pc:spChg chg="mod">
          <ac:chgData name="Siegbert Rudolph" userId="2af4d44886c067cc" providerId="LiveId" clId="{25792CCF-886F-4523-8348-EC0A36BB733E}" dt="2021-08-13T10:00:56.661" v="2200" actId="1037"/>
          <ac:spMkLst>
            <pc:docMk/>
            <pc:sldMk cId="2766444040" sldId="755"/>
            <ac:spMk id="25" creationId="{9BAC2534-CBA7-4E63-A051-90206AD1FF5F}"/>
          </ac:spMkLst>
        </pc:spChg>
        <pc:spChg chg="mod">
          <ac:chgData name="Siegbert Rudolph" userId="2af4d44886c067cc" providerId="LiveId" clId="{25792CCF-886F-4523-8348-EC0A36BB733E}" dt="2021-08-13T10:00:36.769" v="2182" actId="14100"/>
          <ac:spMkLst>
            <pc:docMk/>
            <pc:sldMk cId="2766444040" sldId="755"/>
            <ac:spMk id="26" creationId="{1F41ADCC-A7B7-44EA-88F6-322A1452820F}"/>
          </ac:spMkLst>
        </pc:spChg>
        <pc:spChg chg="mod">
          <ac:chgData name="Siegbert Rudolph" userId="2af4d44886c067cc" providerId="LiveId" clId="{25792CCF-886F-4523-8348-EC0A36BB733E}" dt="2021-08-13T10:00:48.762" v="2191" actId="1037"/>
          <ac:spMkLst>
            <pc:docMk/>
            <pc:sldMk cId="2766444040" sldId="755"/>
            <ac:spMk id="27" creationId="{86C1F9FE-00ED-450B-9C61-AAB845550637}"/>
          </ac:spMkLst>
        </pc:spChg>
        <pc:spChg chg="mod">
          <ac:chgData name="Siegbert Rudolph" userId="2af4d44886c067cc" providerId="LiveId" clId="{25792CCF-886F-4523-8348-EC0A36BB733E}" dt="2021-08-13T10:00:48.762" v="2191" actId="1037"/>
          <ac:spMkLst>
            <pc:docMk/>
            <pc:sldMk cId="2766444040" sldId="755"/>
            <ac:spMk id="28" creationId="{F872A668-C7E7-483D-8843-E90B3DBF7457}"/>
          </ac:spMkLst>
        </pc:spChg>
        <pc:spChg chg="mod">
          <ac:chgData name="Siegbert Rudolph" userId="2af4d44886c067cc" providerId="LiveId" clId="{25792CCF-886F-4523-8348-EC0A36BB733E}" dt="2021-08-13T10:00:39.664" v="2183" actId="14100"/>
          <ac:spMkLst>
            <pc:docMk/>
            <pc:sldMk cId="2766444040" sldId="755"/>
            <ac:spMk id="29" creationId="{3C5D51A4-7E7F-48CC-B238-F8A1825791D4}"/>
          </ac:spMkLst>
        </pc:spChg>
        <pc:spChg chg="mod">
          <ac:chgData name="Siegbert Rudolph" userId="2af4d44886c067cc" providerId="LiveId" clId="{25792CCF-886F-4523-8348-EC0A36BB733E}" dt="2021-08-13T10:00:48.762" v="2191" actId="1037"/>
          <ac:spMkLst>
            <pc:docMk/>
            <pc:sldMk cId="2766444040" sldId="755"/>
            <ac:spMk id="30" creationId="{69E030CB-8821-435F-A1D2-D03ACCEC91D9}"/>
          </ac:spMkLst>
        </pc:spChg>
        <pc:spChg chg="mod">
          <ac:chgData name="Siegbert Rudolph" userId="2af4d44886c067cc" providerId="LiveId" clId="{25792CCF-886F-4523-8348-EC0A36BB733E}" dt="2021-08-13T10:00:48.762" v="2191" actId="1037"/>
          <ac:spMkLst>
            <pc:docMk/>
            <pc:sldMk cId="2766444040" sldId="755"/>
            <ac:spMk id="31" creationId="{F4A3145F-5E2A-45B6-BDFD-57850A0A81B5}"/>
          </ac:spMkLst>
        </pc:spChg>
        <pc:spChg chg="mod">
          <ac:chgData name="Siegbert Rudolph" userId="2af4d44886c067cc" providerId="LiveId" clId="{25792CCF-886F-4523-8348-EC0A36BB733E}" dt="2021-08-13T10:00:00.398" v="2173" actId="1036"/>
          <ac:spMkLst>
            <pc:docMk/>
            <pc:sldMk cId="2766444040" sldId="755"/>
            <ac:spMk id="32" creationId="{4D69686D-3440-4208-90ED-B0444274BADF}"/>
          </ac:spMkLst>
        </pc:spChg>
        <pc:spChg chg="mod">
          <ac:chgData name="Siegbert Rudolph" userId="2af4d44886c067cc" providerId="LiveId" clId="{25792CCF-886F-4523-8348-EC0A36BB733E}" dt="2021-08-13T10:00:00.398" v="2173" actId="1036"/>
          <ac:spMkLst>
            <pc:docMk/>
            <pc:sldMk cId="2766444040" sldId="755"/>
            <ac:spMk id="33" creationId="{BE0319DB-C0C8-469D-9C5C-0B201949C1AA}"/>
          </ac:spMkLst>
        </pc:spChg>
        <pc:spChg chg="mod">
          <ac:chgData name="Siegbert Rudolph" userId="2af4d44886c067cc" providerId="LiveId" clId="{25792CCF-886F-4523-8348-EC0A36BB733E}" dt="2021-08-13T10:00:58.205" v="2201" actId="1037"/>
          <ac:spMkLst>
            <pc:docMk/>
            <pc:sldMk cId="2766444040" sldId="755"/>
            <ac:spMk id="34" creationId="{57163D39-E363-4B73-932E-02DB67E5CCCD}"/>
          </ac:spMkLst>
        </pc:spChg>
        <pc:spChg chg="mod">
          <ac:chgData name="Siegbert Rudolph" userId="2af4d44886c067cc" providerId="LiveId" clId="{25792CCF-886F-4523-8348-EC0A36BB733E}" dt="2021-08-13T10:00:41.909" v="2184" actId="14100"/>
          <ac:spMkLst>
            <pc:docMk/>
            <pc:sldMk cId="2766444040" sldId="755"/>
            <ac:spMk id="35" creationId="{251BCE1B-F047-4A47-886D-3CECFFCC89FB}"/>
          </ac:spMkLst>
        </pc:spChg>
        <pc:spChg chg="mod">
          <ac:chgData name="Siegbert Rudolph" userId="2af4d44886c067cc" providerId="LiveId" clId="{25792CCF-886F-4523-8348-EC0A36BB733E}" dt="2021-08-13T10:00:48.762" v="2191" actId="1037"/>
          <ac:spMkLst>
            <pc:docMk/>
            <pc:sldMk cId="2766444040" sldId="755"/>
            <ac:spMk id="36" creationId="{ED905A0E-F850-46C7-9AED-5E81EACEEEE1}"/>
          </ac:spMkLst>
        </pc:spChg>
        <pc:spChg chg="mod">
          <ac:chgData name="Siegbert Rudolph" userId="2af4d44886c067cc" providerId="LiveId" clId="{25792CCF-886F-4523-8348-EC0A36BB733E}" dt="2021-08-13T10:00:48.762" v="2191" actId="1037"/>
          <ac:spMkLst>
            <pc:docMk/>
            <pc:sldMk cId="2766444040" sldId="755"/>
            <ac:spMk id="37" creationId="{778015C2-58BC-4A68-93DF-A41A0ED6583B}"/>
          </ac:spMkLst>
        </pc:spChg>
        <pc:spChg chg="del">
          <ac:chgData name="Siegbert Rudolph" userId="2af4d44886c067cc" providerId="LiveId" clId="{25792CCF-886F-4523-8348-EC0A36BB733E}" dt="2021-08-12T15:42:36.675" v="962" actId="478"/>
          <ac:spMkLst>
            <pc:docMk/>
            <pc:sldMk cId="2766444040" sldId="755"/>
            <ac:spMk id="38" creationId="{09058B54-51B9-4DF9-9EEF-6B06BF360262}"/>
          </ac:spMkLst>
        </pc:spChg>
        <pc:spChg chg="del">
          <ac:chgData name="Siegbert Rudolph" userId="2af4d44886c067cc" providerId="LiveId" clId="{25792CCF-886F-4523-8348-EC0A36BB733E}" dt="2021-08-12T15:42:36.675" v="962" actId="478"/>
          <ac:spMkLst>
            <pc:docMk/>
            <pc:sldMk cId="2766444040" sldId="755"/>
            <ac:spMk id="39" creationId="{04D60ACE-ACA2-41F4-A57C-44259E5CBE1C}"/>
          </ac:spMkLst>
        </pc:spChg>
        <pc:spChg chg="add mod">
          <ac:chgData name="Siegbert Rudolph" userId="2af4d44886c067cc" providerId="LiveId" clId="{25792CCF-886F-4523-8348-EC0A36BB733E}" dt="2021-09-03T05:04:46.708" v="4578"/>
          <ac:spMkLst>
            <pc:docMk/>
            <pc:sldMk cId="2766444040" sldId="755"/>
            <ac:spMk id="40" creationId="{38C5848C-CBD6-4F10-8D55-54B8CB220B9E}"/>
          </ac:spMkLst>
        </pc:spChg>
        <pc:spChg chg="add mod">
          <ac:chgData name="Siegbert Rudolph" userId="2af4d44886c067cc" providerId="LiveId" clId="{25792CCF-886F-4523-8348-EC0A36BB733E}" dt="2021-08-28T14:11:40.403" v="4183" actId="20577"/>
          <ac:spMkLst>
            <pc:docMk/>
            <pc:sldMk cId="2766444040" sldId="755"/>
            <ac:spMk id="41" creationId="{AFF7C8C3-6C3F-4E77-B383-1E32EB4A8B17}"/>
          </ac:spMkLst>
        </pc:spChg>
        <pc:spChg chg="add mod">
          <ac:chgData name="Siegbert Rudolph" userId="2af4d44886c067cc" providerId="LiveId" clId="{25792CCF-886F-4523-8348-EC0A36BB733E}" dt="2021-08-28T14:11:38.013" v="4182"/>
          <ac:spMkLst>
            <pc:docMk/>
            <pc:sldMk cId="2766444040" sldId="755"/>
            <ac:spMk id="42" creationId="{CBD8E52E-C0F9-4FB2-B5B3-A2792BBCA9C2}"/>
          </ac:spMkLst>
        </pc:spChg>
        <pc:picChg chg="add mod">
          <ac:chgData name="Siegbert Rudolph" userId="2af4d44886c067cc" providerId="LiveId" clId="{25792CCF-886F-4523-8348-EC0A36BB733E}" dt="2021-09-03T05:14:07.943" v="4749" actId="1037"/>
          <ac:picMkLst>
            <pc:docMk/>
            <pc:sldMk cId="2766444040" sldId="755"/>
            <ac:picMk id="4" creationId="{2E91CF6E-1E6A-4294-9B4F-5D2DB4261372}"/>
          </ac:picMkLst>
        </pc:picChg>
        <pc:picChg chg="del">
          <ac:chgData name="Siegbert Rudolph" userId="2af4d44886c067cc" providerId="LiveId" clId="{25792CCF-886F-4523-8348-EC0A36BB733E}" dt="2021-08-12T15:42:32.192" v="961" actId="478"/>
          <ac:picMkLst>
            <pc:docMk/>
            <pc:sldMk cId="2766444040" sldId="755"/>
            <ac:picMk id="4" creationId="{FD32CDD6-2FCB-40BE-9D94-B61CCBA66313}"/>
          </ac:picMkLst>
        </pc:picChg>
        <pc:picChg chg="add mod ord">
          <ac:chgData name="Siegbert Rudolph" userId="2af4d44886c067cc" providerId="LiveId" clId="{25792CCF-886F-4523-8348-EC0A36BB733E}" dt="2021-08-13T10:00:11.482" v="2174" actId="167"/>
          <ac:picMkLst>
            <pc:docMk/>
            <pc:sldMk cId="2766444040" sldId="755"/>
            <ac:picMk id="38" creationId="{BE708F5C-60A2-498E-92DF-D6D2FE177609}"/>
          </ac:picMkLst>
        </pc:picChg>
        <pc:picChg chg="add mod">
          <ac:chgData name="Siegbert Rudolph" userId="2af4d44886c067cc" providerId="LiveId" clId="{25792CCF-886F-4523-8348-EC0A36BB733E}" dt="2021-08-14T18:08:21.269" v="2563" actId="1038"/>
          <ac:picMkLst>
            <pc:docMk/>
            <pc:sldMk cId="2766444040" sldId="755"/>
            <ac:picMk id="39" creationId="{F9D8B10F-48AF-4D6E-9F1F-0DB0637AE648}"/>
          </ac:picMkLst>
        </pc:picChg>
        <pc:picChg chg="del">
          <ac:chgData name="Siegbert Rudolph" userId="2af4d44886c067cc" providerId="LiveId" clId="{25792CCF-886F-4523-8348-EC0A36BB733E}" dt="2021-08-12T15:42:36.675" v="962" actId="478"/>
          <ac:picMkLst>
            <pc:docMk/>
            <pc:sldMk cId="2766444040" sldId="755"/>
            <ac:picMk id="40" creationId="{3D8AAE7C-7E67-41A3-A05A-7C8D1999A1E8}"/>
          </ac:picMkLst>
        </pc:picChg>
        <pc:picChg chg="add del mod">
          <ac:chgData name="Siegbert Rudolph" userId="2af4d44886c067cc" providerId="LiveId" clId="{25792CCF-886F-4523-8348-EC0A36BB733E}" dt="2021-08-31T05:12:00.211" v="4386" actId="478"/>
          <ac:picMkLst>
            <pc:docMk/>
            <pc:sldMk cId="2766444040" sldId="755"/>
            <ac:picMk id="40" creationId="{76AE610D-512C-4B9B-BAE8-461DDF3E3E67}"/>
          </ac:picMkLst>
        </pc:picChg>
        <pc:picChg chg="add del mod ord">
          <ac:chgData name="Siegbert Rudolph" userId="2af4d44886c067cc" providerId="LiveId" clId="{25792CCF-886F-4523-8348-EC0A36BB733E}" dt="2021-08-13T09:59:48.505" v="2166" actId="478"/>
          <ac:picMkLst>
            <pc:docMk/>
            <pc:sldMk cId="2766444040" sldId="755"/>
            <ac:picMk id="41" creationId="{E76E3471-FDF0-47D4-A4C9-9D81CC84B93F}"/>
          </ac:picMkLst>
        </pc:picChg>
        <pc:picChg chg="add mod">
          <ac:chgData name="Siegbert Rudolph" userId="2af4d44886c067cc" providerId="LiveId" clId="{25792CCF-886F-4523-8348-EC0A36BB733E}" dt="2021-08-31T05:12:02.445" v="4387"/>
          <ac:picMkLst>
            <pc:docMk/>
            <pc:sldMk cId="2766444040" sldId="755"/>
            <ac:picMk id="43" creationId="{BFE3CFDE-C9D1-4B60-AF99-47C67E7FC3EF}"/>
          </ac:picMkLst>
        </pc:picChg>
      </pc:sldChg>
      <pc:sldChg chg="addSp delSp modSp mod modAnim">
        <pc:chgData name="Siegbert Rudolph" userId="2af4d44886c067cc" providerId="LiveId" clId="{25792CCF-886F-4523-8348-EC0A36BB733E}" dt="2021-09-03T05:15:17.908" v="4759"/>
        <pc:sldMkLst>
          <pc:docMk/>
          <pc:sldMk cId="846742630" sldId="756"/>
        </pc:sldMkLst>
        <pc:spChg chg="mod">
          <ac:chgData name="Siegbert Rudolph" userId="2af4d44886c067cc" providerId="LiveId" clId="{25792CCF-886F-4523-8348-EC0A36BB733E}" dt="2021-08-29T15:48:50.637" v="4316" actId="1076"/>
          <ac:spMkLst>
            <pc:docMk/>
            <pc:sldMk cId="846742630" sldId="756"/>
            <ac:spMk id="2" creationId="{16C01E03-9005-411B-915E-2B01E40C3F98}"/>
          </ac:spMkLst>
        </pc:spChg>
        <pc:spChg chg="del mod">
          <ac:chgData name="Siegbert Rudolph" userId="2af4d44886c067cc" providerId="LiveId" clId="{25792CCF-886F-4523-8348-EC0A36BB733E}" dt="2021-08-28T14:11:44.141" v="4184" actId="478"/>
          <ac:spMkLst>
            <pc:docMk/>
            <pc:sldMk cId="846742630" sldId="756"/>
            <ac:spMk id="5" creationId="{35ABFAE7-68E0-405C-B9F9-A6C6DFD78628}"/>
          </ac:spMkLst>
        </pc:spChg>
        <pc:spChg chg="mod">
          <ac:chgData name="Siegbert Rudolph" userId="2af4d44886c067cc" providerId="LiveId" clId="{25792CCF-886F-4523-8348-EC0A36BB733E}" dt="2021-08-13T10:01:51.687" v="2218" actId="14100"/>
          <ac:spMkLst>
            <pc:docMk/>
            <pc:sldMk cId="846742630" sldId="756"/>
            <ac:spMk id="6" creationId="{3B903111-27DF-4752-9E21-3382C788122D}"/>
          </ac:spMkLst>
        </pc:spChg>
        <pc:spChg chg="mod">
          <ac:chgData name="Siegbert Rudolph" userId="2af4d44886c067cc" providerId="LiveId" clId="{25792CCF-886F-4523-8348-EC0A36BB733E}" dt="2021-08-13T10:02:16.037" v="2227" actId="1037"/>
          <ac:spMkLst>
            <pc:docMk/>
            <pc:sldMk cId="846742630" sldId="756"/>
            <ac:spMk id="7" creationId="{C54DEA53-A74B-4DA6-B28A-A10BD6F3D3A7}"/>
          </ac:spMkLst>
        </pc:spChg>
        <pc:spChg chg="mod">
          <ac:chgData name="Siegbert Rudolph" userId="2af4d44886c067cc" providerId="LiveId" clId="{25792CCF-886F-4523-8348-EC0A36BB733E}" dt="2021-08-13T10:02:16.037" v="2227" actId="1037"/>
          <ac:spMkLst>
            <pc:docMk/>
            <pc:sldMk cId="846742630" sldId="756"/>
            <ac:spMk id="8" creationId="{CD31BF6E-3F9D-4706-AE78-BBE17D0A8345}"/>
          </ac:spMkLst>
        </pc:spChg>
        <pc:spChg chg="mod">
          <ac:chgData name="Siegbert Rudolph" userId="2af4d44886c067cc" providerId="LiveId" clId="{25792CCF-886F-4523-8348-EC0A36BB733E}" dt="2021-08-13T10:01:51.687" v="2218" actId="14100"/>
          <ac:spMkLst>
            <pc:docMk/>
            <pc:sldMk cId="846742630" sldId="756"/>
            <ac:spMk id="9" creationId="{533E00E2-A06D-4C02-91F5-48B61556B99D}"/>
          </ac:spMkLst>
        </pc:spChg>
        <pc:spChg chg="mod">
          <ac:chgData name="Siegbert Rudolph" userId="2af4d44886c067cc" providerId="LiveId" clId="{25792CCF-886F-4523-8348-EC0A36BB733E}" dt="2021-08-22T06:35:56.758" v="3543" actId="1037"/>
          <ac:spMkLst>
            <pc:docMk/>
            <pc:sldMk cId="846742630" sldId="756"/>
            <ac:spMk id="10" creationId="{E3CB1439-4A4B-4EA8-AA1F-5F7D5F9AAD8B}"/>
          </ac:spMkLst>
        </pc:spChg>
        <pc:spChg chg="mod">
          <ac:chgData name="Siegbert Rudolph" userId="2af4d44886c067cc" providerId="LiveId" clId="{25792CCF-886F-4523-8348-EC0A36BB733E}" dt="2021-08-22T06:35:56.758" v="3543" actId="1037"/>
          <ac:spMkLst>
            <pc:docMk/>
            <pc:sldMk cId="846742630" sldId="756"/>
            <ac:spMk id="11" creationId="{E76981C6-0600-4B77-9CF0-6689CBAB46BB}"/>
          </ac:spMkLst>
        </pc:spChg>
        <pc:spChg chg="mod">
          <ac:chgData name="Siegbert Rudolph" userId="2af4d44886c067cc" providerId="LiveId" clId="{25792CCF-886F-4523-8348-EC0A36BB733E}" dt="2021-08-13T10:02:05.793" v="2220" actId="14100"/>
          <ac:spMkLst>
            <pc:docMk/>
            <pc:sldMk cId="846742630" sldId="756"/>
            <ac:spMk id="12" creationId="{DFE0EFD5-8970-42A5-B9C4-72DDE9F02E07}"/>
          </ac:spMkLst>
        </pc:spChg>
        <pc:spChg chg="mod">
          <ac:chgData name="Siegbert Rudolph" userId="2af4d44886c067cc" providerId="LiveId" clId="{25792CCF-886F-4523-8348-EC0A36BB733E}" dt="2021-08-13T10:02:16.037" v="2227" actId="1037"/>
          <ac:spMkLst>
            <pc:docMk/>
            <pc:sldMk cId="846742630" sldId="756"/>
            <ac:spMk id="13" creationId="{55AD9CF5-9D5D-45E7-A481-45389D128684}"/>
          </ac:spMkLst>
        </pc:spChg>
        <pc:spChg chg="mod">
          <ac:chgData name="Siegbert Rudolph" userId="2af4d44886c067cc" providerId="LiveId" clId="{25792CCF-886F-4523-8348-EC0A36BB733E}" dt="2021-08-13T10:02:16.037" v="2227" actId="1037"/>
          <ac:spMkLst>
            <pc:docMk/>
            <pc:sldMk cId="846742630" sldId="756"/>
            <ac:spMk id="14" creationId="{0AFFDC74-05E0-4461-87D4-3FC4CCFEC7FE}"/>
          </ac:spMkLst>
        </pc:spChg>
        <pc:spChg chg="mod">
          <ac:chgData name="Siegbert Rudolph" userId="2af4d44886c067cc" providerId="LiveId" clId="{25792CCF-886F-4523-8348-EC0A36BB733E}" dt="2021-08-13T10:01:51.687" v="2218" actId="14100"/>
          <ac:spMkLst>
            <pc:docMk/>
            <pc:sldMk cId="846742630" sldId="756"/>
            <ac:spMk id="17" creationId="{E113426B-3216-4EA0-BDC8-C84F616CE32F}"/>
          </ac:spMkLst>
        </pc:spChg>
        <pc:spChg chg="mod">
          <ac:chgData name="Siegbert Rudolph" userId="2af4d44886c067cc" providerId="LiveId" clId="{25792CCF-886F-4523-8348-EC0A36BB733E}" dt="2021-08-13T10:02:16.037" v="2227" actId="1037"/>
          <ac:spMkLst>
            <pc:docMk/>
            <pc:sldMk cId="846742630" sldId="756"/>
            <ac:spMk id="18" creationId="{0806967A-E0F2-419A-B328-9289C0A6AD3D}"/>
          </ac:spMkLst>
        </pc:spChg>
        <pc:spChg chg="mod">
          <ac:chgData name="Siegbert Rudolph" userId="2af4d44886c067cc" providerId="LiveId" clId="{25792CCF-886F-4523-8348-EC0A36BB733E}" dt="2021-08-13T10:02:16.037" v="2227" actId="1037"/>
          <ac:spMkLst>
            <pc:docMk/>
            <pc:sldMk cId="846742630" sldId="756"/>
            <ac:spMk id="19" creationId="{13D26035-AA44-4D8D-AB45-B7C4ECB20193}"/>
          </ac:spMkLst>
        </pc:spChg>
        <pc:spChg chg="mod">
          <ac:chgData name="Siegbert Rudolph" userId="2af4d44886c067cc" providerId="LiveId" clId="{25792CCF-886F-4523-8348-EC0A36BB733E}" dt="2021-08-13T10:01:51.687" v="2218" actId="14100"/>
          <ac:spMkLst>
            <pc:docMk/>
            <pc:sldMk cId="846742630" sldId="756"/>
            <ac:spMk id="20" creationId="{43642BFB-A2B1-4185-87F2-E87C61DE4DE0}"/>
          </ac:spMkLst>
        </pc:spChg>
        <pc:spChg chg="mod">
          <ac:chgData name="Siegbert Rudolph" userId="2af4d44886c067cc" providerId="LiveId" clId="{25792CCF-886F-4523-8348-EC0A36BB733E}" dt="2021-08-13T10:02:16.037" v="2227" actId="1037"/>
          <ac:spMkLst>
            <pc:docMk/>
            <pc:sldMk cId="846742630" sldId="756"/>
            <ac:spMk id="21" creationId="{47E7ACA5-4CAE-4C8A-A588-55224637A16C}"/>
          </ac:spMkLst>
        </pc:spChg>
        <pc:spChg chg="mod">
          <ac:chgData name="Siegbert Rudolph" userId="2af4d44886c067cc" providerId="LiveId" clId="{25792CCF-886F-4523-8348-EC0A36BB733E}" dt="2021-08-13T10:02:16.037" v="2227" actId="1037"/>
          <ac:spMkLst>
            <pc:docMk/>
            <pc:sldMk cId="846742630" sldId="756"/>
            <ac:spMk id="22" creationId="{CC485E05-D2A3-4FFB-89E5-52CDDD34BFFA}"/>
          </ac:spMkLst>
        </pc:spChg>
        <pc:spChg chg="mod">
          <ac:chgData name="Siegbert Rudolph" userId="2af4d44886c067cc" providerId="LiveId" clId="{25792CCF-886F-4523-8348-EC0A36BB733E}" dt="2021-08-13T10:01:51.687" v="2218" actId="14100"/>
          <ac:spMkLst>
            <pc:docMk/>
            <pc:sldMk cId="846742630" sldId="756"/>
            <ac:spMk id="23" creationId="{75D1F821-1C60-4B45-A16D-FE1800B64E68}"/>
          </ac:spMkLst>
        </pc:spChg>
        <pc:spChg chg="mod">
          <ac:chgData name="Siegbert Rudolph" userId="2af4d44886c067cc" providerId="LiveId" clId="{25792CCF-886F-4523-8348-EC0A36BB733E}" dt="2021-08-13T10:02:16.037" v="2227" actId="1037"/>
          <ac:spMkLst>
            <pc:docMk/>
            <pc:sldMk cId="846742630" sldId="756"/>
            <ac:spMk id="24" creationId="{100A715B-EDBC-43D2-813A-18916F5C52A7}"/>
          </ac:spMkLst>
        </pc:spChg>
        <pc:spChg chg="mod">
          <ac:chgData name="Siegbert Rudolph" userId="2af4d44886c067cc" providerId="LiveId" clId="{25792CCF-886F-4523-8348-EC0A36BB733E}" dt="2021-08-13T10:02:16.037" v="2227" actId="1037"/>
          <ac:spMkLst>
            <pc:docMk/>
            <pc:sldMk cId="846742630" sldId="756"/>
            <ac:spMk id="25" creationId="{9BAC2534-CBA7-4E63-A051-90206AD1FF5F}"/>
          </ac:spMkLst>
        </pc:spChg>
        <pc:spChg chg="mod">
          <ac:chgData name="Siegbert Rudolph" userId="2af4d44886c067cc" providerId="LiveId" clId="{25792CCF-886F-4523-8348-EC0A36BB733E}" dt="2021-08-13T10:01:51.687" v="2218" actId="14100"/>
          <ac:spMkLst>
            <pc:docMk/>
            <pc:sldMk cId="846742630" sldId="756"/>
            <ac:spMk id="26" creationId="{1F41ADCC-A7B7-44EA-88F6-322A1452820F}"/>
          </ac:spMkLst>
        </pc:spChg>
        <pc:spChg chg="mod">
          <ac:chgData name="Siegbert Rudolph" userId="2af4d44886c067cc" providerId="LiveId" clId="{25792CCF-886F-4523-8348-EC0A36BB733E}" dt="2021-08-13T10:02:16.037" v="2227" actId="1037"/>
          <ac:spMkLst>
            <pc:docMk/>
            <pc:sldMk cId="846742630" sldId="756"/>
            <ac:spMk id="27" creationId="{86C1F9FE-00ED-450B-9C61-AAB845550637}"/>
          </ac:spMkLst>
        </pc:spChg>
        <pc:spChg chg="mod">
          <ac:chgData name="Siegbert Rudolph" userId="2af4d44886c067cc" providerId="LiveId" clId="{25792CCF-886F-4523-8348-EC0A36BB733E}" dt="2021-08-13T10:02:16.037" v="2227" actId="1037"/>
          <ac:spMkLst>
            <pc:docMk/>
            <pc:sldMk cId="846742630" sldId="756"/>
            <ac:spMk id="28" creationId="{F872A668-C7E7-483D-8843-E90B3DBF7457}"/>
          </ac:spMkLst>
        </pc:spChg>
        <pc:spChg chg="mod">
          <ac:chgData name="Siegbert Rudolph" userId="2af4d44886c067cc" providerId="LiveId" clId="{25792CCF-886F-4523-8348-EC0A36BB733E}" dt="2021-08-13T10:01:51.687" v="2218" actId="14100"/>
          <ac:spMkLst>
            <pc:docMk/>
            <pc:sldMk cId="846742630" sldId="756"/>
            <ac:spMk id="29" creationId="{3C5D51A4-7E7F-48CC-B238-F8A1825791D4}"/>
          </ac:spMkLst>
        </pc:spChg>
        <pc:spChg chg="mod">
          <ac:chgData name="Siegbert Rudolph" userId="2af4d44886c067cc" providerId="LiveId" clId="{25792CCF-886F-4523-8348-EC0A36BB733E}" dt="2021-08-13T10:02:16.037" v="2227" actId="1037"/>
          <ac:spMkLst>
            <pc:docMk/>
            <pc:sldMk cId="846742630" sldId="756"/>
            <ac:spMk id="30" creationId="{69E030CB-8821-435F-A1D2-D03ACCEC91D9}"/>
          </ac:spMkLst>
        </pc:spChg>
        <pc:spChg chg="mod">
          <ac:chgData name="Siegbert Rudolph" userId="2af4d44886c067cc" providerId="LiveId" clId="{25792CCF-886F-4523-8348-EC0A36BB733E}" dt="2021-08-13T10:02:16.037" v="2227" actId="1037"/>
          <ac:spMkLst>
            <pc:docMk/>
            <pc:sldMk cId="846742630" sldId="756"/>
            <ac:spMk id="31" creationId="{F4A3145F-5E2A-45B6-BDFD-57850A0A81B5}"/>
          </ac:spMkLst>
        </pc:spChg>
        <pc:spChg chg="mod">
          <ac:chgData name="Siegbert Rudolph" userId="2af4d44886c067cc" providerId="LiveId" clId="{25792CCF-886F-4523-8348-EC0A36BB733E}" dt="2021-08-13T10:01:51.687" v="2218" actId="14100"/>
          <ac:spMkLst>
            <pc:docMk/>
            <pc:sldMk cId="846742630" sldId="756"/>
            <ac:spMk id="32" creationId="{4D69686D-3440-4208-90ED-B0444274BADF}"/>
          </ac:spMkLst>
        </pc:spChg>
        <pc:spChg chg="mod">
          <ac:chgData name="Siegbert Rudolph" userId="2af4d44886c067cc" providerId="LiveId" clId="{25792CCF-886F-4523-8348-EC0A36BB733E}" dt="2021-08-13T10:02:16.037" v="2227" actId="1037"/>
          <ac:spMkLst>
            <pc:docMk/>
            <pc:sldMk cId="846742630" sldId="756"/>
            <ac:spMk id="33" creationId="{BE0319DB-C0C8-469D-9C5C-0B201949C1AA}"/>
          </ac:spMkLst>
        </pc:spChg>
        <pc:spChg chg="mod">
          <ac:chgData name="Siegbert Rudolph" userId="2af4d44886c067cc" providerId="LiveId" clId="{25792CCF-886F-4523-8348-EC0A36BB733E}" dt="2021-08-13T10:02:16.037" v="2227" actId="1037"/>
          <ac:spMkLst>
            <pc:docMk/>
            <pc:sldMk cId="846742630" sldId="756"/>
            <ac:spMk id="34" creationId="{57163D39-E363-4B73-932E-02DB67E5CCCD}"/>
          </ac:spMkLst>
        </pc:spChg>
        <pc:spChg chg="mod">
          <ac:chgData name="Siegbert Rudolph" userId="2af4d44886c067cc" providerId="LiveId" clId="{25792CCF-886F-4523-8348-EC0A36BB733E}" dt="2021-08-13T10:01:51.687" v="2218" actId="14100"/>
          <ac:spMkLst>
            <pc:docMk/>
            <pc:sldMk cId="846742630" sldId="756"/>
            <ac:spMk id="35" creationId="{251BCE1B-F047-4A47-886D-3CECFFCC89FB}"/>
          </ac:spMkLst>
        </pc:spChg>
        <pc:spChg chg="mod">
          <ac:chgData name="Siegbert Rudolph" userId="2af4d44886c067cc" providerId="LiveId" clId="{25792CCF-886F-4523-8348-EC0A36BB733E}" dt="2021-08-13T10:02:16.037" v="2227" actId="1037"/>
          <ac:spMkLst>
            <pc:docMk/>
            <pc:sldMk cId="846742630" sldId="756"/>
            <ac:spMk id="36" creationId="{ED905A0E-F850-46C7-9AED-5E81EACEEEE1}"/>
          </ac:spMkLst>
        </pc:spChg>
        <pc:spChg chg="mod">
          <ac:chgData name="Siegbert Rudolph" userId="2af4d44886c067cc" providerId="LiveId" clId="{25792CCF-886F-4523-8348-EC0A36BB733E}" dt="2021-08-13T10:02:16.037" v="2227" actId="1037"/>
          <ac:spMkLst>
            <pc:docMk/>
            <pc:sldMk cId="846742630" sldId="756"/>
            <ac:spMk id="37" creationId="{778015C2-58BC-4A68-93DF-A41A0ED6583B}"/>
          </ac:spMkLst>
        </pc:spChg>
        <pc:spChg chg="del">
          <ac:chgData name="Siegbert Rudolph" userId="2af4d44886c067cc" providerId="LiveId" clId="{25792CCF-886F-4523-8348-EC0A36BB733E}" dt="2021-08-12T15:43:38.391" v="996" actId="478"/>
          <ac:spMkLst>
            <pc:docMk/>
            <pc:sldMk cId="846742630" sldId="756"/>
            <ac:spMk id="38" creationId="{62869C63-47FE-4E06-89FA-66DAB55BC65F}"/>
          </ac:spMkLst>
        </pc:spChg>
        <pc:spChg chg="del">
          <ac:chgData name="Siegbert Rudolph" userId="2af4d44886c067cc" providerId="LiveId" clId="{25792CCF-886F-4523-8348-EC0A36BB733E}" dt="2021-08-12T15:43:38.391" v="996" actId="478"/>
          <ac:spMkLst>
            <pc:docMk/>
            <pc:sldMk cId="846742630" sldId="756"/>
            <ac:spMk id="39" creationId="{B335C535-8B50-421E-A75A-0BC91239E30C}"/>
          </ac:spMkLst>
        </pc:spChg>
        <pc:spChg chg="add mod">
          <ac:chgData name="Siegbert Rudolph" userId="2af4d44886c067cc" providerId="LiveId" clId="{25792CCF-886F-4523-8348-EC0A36BB733E}" dt="2021-09-03T05:04:51.451" v="4579"/>
          <ac:spMkLst>
            <pc:docMk/>
            <pc:sldMk cId="846742630" sldId="756"/>
            <ac:spMk id="40" creationId="{69F8621B-30F8-4D92-B1E7-5566120E064E}"/>
          </ac:spMkLst>
        </pc:spChg>
        <pc:spChg chg="add mod">
          <ac:chgData name="Siegbert Rudolph" userId="2af4d44886c067cc" providerId="LiveId" clId="{25792CCF-886F-4523-8348-EC0A36BB733E}" dt="2021-08-28T14:11:48.130" v="4186" actId="20577"/>
          <ac:spMkLst>
            <pc:docMk/>
            <pc:sldMk cId="846742630" sldId="756"/>
            <ac:spMk id="41" creationId="{9CE40602-D14E-438A-9FCF-67F5FD183EFD}"/>
          </ac:spMkLst>
        </pc:spChg>
        <pc:spChg chg="add mod">
          <ac:chgData name="Siegbert Rudolph" userId="2af4d44886c067cc" providerId="LiveId" clId="{25792CCF-886F-4523-8348-EC0A36BB733E}" dt="2021-08-28T14:11:45.658" v="4185"/>
          <ac:spMkLst>
            <pc:docMk/>
            <pc:sldMk cId="846742630" sldId="756"/>
            <ac:spMk id="42" creationId="{DC840C0E-8273-445E-B47C-5C8E7802BD96}"/>
          </ac:spMkLst>
        </pc:spChg>
        <pc:picChg chg="add mod">
          <ac:chgData name="Siegbert Rudolph" userId="2af4d44886c067cc" providerId="LiveId" clId="{25792CCF-886F-4523-8348-EC0A36BB733E}" dt="2021-09-03T05:15:00.058" v="4757" actId="1035"/>
          <ac:picMkLst>
            <pc:docMk/>
            <pc:sldMk cId="846742630" sldId="756"/>
            <ac:picMk id="4" creationId="{7EBA19FC-5EA7-4EFF-A041-58F22CEC5F25}"/>
          </ac:picMkLst>
        </pc:picChg>
        <pc:picChg chg="del">
          <ac:chgData name="Siegbert Rudolph" userId="2af4d44886c067cc" providerId="LiveId" clId="{25792CCF-886F-4523-8348-EC0A36BB733E}" dt="2021-08-12T15:43:34.687" v="995" actId="478"/>
          <ac:picMkLst>
            <pc:docMk/>
            <pc:sldMk cId="846742630" sldId="756"/>
            <ac:picMk id="4" creationId="{FD32CDD6-2FCB-40BE-9D94-B61CCBA66313}"/>
          </ac:picMkLst>
        </pc:picChg>
        <pc:picChg chg="add mod ord">
          <ac:chgData name="Siegbert Rudolph" userId="2af4d44886c067cc" providerId="LiveId" clId="{25792CCF-886F-4523-8348-EC0A36BB733E}" dt="2021-08-13T10:01:59.806" v="2219" actId="167"/>
          <ac:picMkLst>
            <pc:docMk/>
            <pc:sldMk cId="846742630" sldId="756"/>
            <ac:picMk id="38" creationId="{989910F1-A36C-499A-9507-56D1E00FA124}"/>
          </ac:picMkLst>
        </pc:picChg>
        <pc:picChg chg="add mod">
          <ac:chgData name="Siegbert Rudolph" userId="2af4d44886c067cc" providerId="LiveId" clId="{25792CCF-886F-4523-8348-EC0A36BB733E}" dt="2021-08-14T18:09:31.911" v="2590"/>
          <ac:picMkLst>
            <pc:docMk/>
            <pc:sldMk cId="846742630" sldId="756"/>
            <ac:picMk id="39" creationId="{6B319A4F-2B68-4129-A63D-C87E6A07B982}"/>
          </ac:picMkLst>
        </pc:picChg>
        <pc:picChg chg="add del mod">
          <ac:chgData name="Siegbert Rudolph" userId="2af4d44886c067cc" providerId="LiveId" clId="{25792CCF-886F-4523-8348-EC0A36BB733E}" dt="2021-08-31T05:12:11.927" v="4390" actId="478"/>
          <ac:picMkLst>
            <pc:docMk/>
            <pc:sldMk cId="846742630" sldId="756"/>
            <ac:picMk id="40" creationId="{5399DA4F-4DE4-476A-AF26-43669F7E1931}"/>
          </ac:picMkLst>
        </pc:picChg>
        <pc:picChg chg="del">
          <ac:chgData name="Siegbert Rudolph" userId="2af4d44886c067cc" providerId="LiveId" clId="{25792CCF-886F-4523-8348-EC0A36BB733E}" dt="2021-08-12T15:43:38.391" v="996" actId="478"/>
          <ac:picMkLst>
            <pc:docMk/>
            <pc:sldMk cId="846742630" sldId="756"/>
            <ac:picMk id="40" creationId="{61E14111-5F85-46FD-BAFA-D65CCF2D6798}"/>
          </ac:picMkLst>
        </pc:picChg>
        <pc:picChg chg="add del mod ord">
          <ac:chgData name="Siegbert Rudolph" userId="2af4d44886c067cc" providerId="LiveId" clId="{25792CCF-886F-4523-8348-EC0A36BB733E}" dt="2021-08-13T10:01:28.812" v="2210" actId="478"/>
          <ac:picMkLst>
            <pc:docMk/>
            <pc:sldMk cId="846742630" sldId="756"/>
            <ac:picMk id="41" creationId="{EA2D5C77-2279-4BDD-9A53-1FDCD040C520}"/>
          </ac:picMkLst>
        </pc:picChg>
        <pc:picChg chg="add mod">
          <ac:chgData name="Siegbert Rudolph" userId="2af4d44886c067cc" providerId="LiveId" clId="{25792CCF-886F-4523-8348-EC0A36BB733E}" dt="2021-08-31T05:12:14.036" v="4391"/>
          <ac:picMkLst>
            <pc:docMk/>
            <pc:sldMk cId="846742630" sldId="756"/>
            <ac:picMk id="43" creationId="{0C33EF3C-265A-482F-88BE-291AB47BA23F}"/>
          </ac:picMkLst>
        </pc:picChg>
      </pc:sldChg>
      <pc:sldChg chg="addSp delSp modSp mod modAnim">
        <pc:chgData name="Siegbert Rudolph" userId="2af4d44886c067cc" providerId="LiveId" clId="{25792CCF-886F-4523-8348-EC0A36BB733E}" dt="2021-09-03T05:16:04.055" v="4770"/>
        <pc:sldMkLst>
          <pc:docMk/>
          <pc:sldMk cId="1715927371" sldId="757"/>
        </pc:sldMkLst>
        <pc:spChg chg="mod">
          <ac:chgData name="Siegbert Rudolph" userId="2af4d44886c067cc" providerId="LiveId" clId="{25792CCF-886F-4523-8348-EC0A36BB733E}" dt="2021-08-29T15:48:50.652" v="4326" actId="1076"/>
          <ac:spMkLst>
            <pc:docMk/>
            <pc:sldMk cId="1715927371" sldId="757"/>
            <ac:spMk id="2" creationId="{828C0E3E-8DD0-4CC8-BF89-85A3FB9953BD}"/>
          </ac:spMkLst>
        </pc:spChg>
        <pc:spChg chg="del mod">
          <ac:chgData name="Siegbert Rudolph" userId="2af4d44886c067cc" providerId="LiveId" clId="{25792CCF-886F-4523-8348-EC0A36BB733E}" dt="2021-08-28T14:11:52.252" v="4187" actId="478"/>
          <ac:spMkLst>
            <pc:docMk/>
            <pc:sldMk cId="1715927371" sldId="757"/>
            <ac:spMk id="5" creationId="{35ABFAE7-68E0-405C-B9F9-A6C6DFD78628}"/>
          </ac:spMkLst>
        </pc:spChg>
        <pc:spChg chg="mod">
          <ac:chgData name="Siegbert Rudolph" userId="2af4d44886c067cc" providerId="LiveId" clId="{25792CCF-886F-4523-8348-EC0A36BB733E}" dt="2021-08-13T10:03:03.867" v="2247" actId="14100"/>
          <ac:spMkLst>
            <pc:docMk/>
            <pc:sldMk cId="1715927371" sldId="757"/>
            <ac:spMk id="6" creationId="{3B903111-27DF-4752-9E21-3382C788122D}"/>
          </ac:spMkLst>
        </pc:spChg>
        <pc:spChg chg="mod">
          <ac:chgData name="Siegbert Rudolph" userId="2af4d44886c067cc" providerId="LiveId" clId="{25792CCF-886F-4523-8348-EC0A36BB733E}" dt="2021-08-13T10:03:22.981" v="2258" actId="1037"/>
          <ac:spMkLst>
            <pc:docMk/>
            <pc:sldMk cId="1715927371" sldId="757"/>
            <ac:spMk id="7" creationId="{C54DEA53-A74B-4DA6-B28A-A10BD6F3D3A7}"/>
          </ac:spMkLst>
        </pc:spChg>
        <pc:spChg chg="mod">
          <ac:chgData name="Siegbert Rudolph" userId="2af4d44886c067cc" providerId="LiveId" clId="{25792CCF-886F-4523-8348-EC0A36BB733E}" dt="2021-08-13T10:03:22.981" v="2258" actId="1037"/>
          <ac:spMkLst>
            <pc:docMk/>
            <pc:sldMk cId="1715927371" sldId="757"/>
            <ac:spMk id="8" creationId="{CD31BF6E-3F9D-4706-AE78-BBE17D0A8345}"/>
          </ac:spMkLst>
        </pc:spChg>
        <pc:spChg chg="mod">
          <ac:chgData name="Siegbert Rudolph" userId="2af4d44886c067cc" providerId="LiveId" clId="{25792CCF-886F-4523-8348-EC0A36BB733E}" dt="2021-08-13T10:03:03.867" v="2247" actId="14100"/>
          <ac:spMkLst>
            <pc:docMk/>
            <pc:sldMk cId="1715927371" sldId="757"/>
            <ac:spMk id="9" creationId="{533E00E2-A06D-4C02-91F5-48B61556B99D}"/>
          </ac:spMkLst>
        </pc:spChg>
        <pc:spChg chg="mod">
          <ac:chgData name="Siegbert Rudolph" userId="2af4d44886c067cc" providerId="LiveId" clId="{25792CCF-886F-4523-8348-EC0A36BB733E}" dt="2021-08-13T10:03:22.981" v="2258" actId="1037"/>
          <ac:spMkLst>
            <pc:docMk/>
            <pc:sldMk cId="1715927371" sldId="757"/>
            <ac:spMk id="10" creationId="{E3CB1439-4A4B-4EA8-AA1F-5F7D5F9AAD8B}"/>
          </ac:spMkLst>
        </pc:spChg>
        <pc:spChg chg="mod">
          <ac:chgData name="Siegbert Rudolph" userId="2af4d44886c067cc" providerId="LiveId" clId="{25792CCF-886F-4523-8348-EC0A36BB733E}" dt="2021-08-13T10:03:22.981" v="2258" actId="1037"/>
          <ac:spMkLst>
            <pc:docMk/>
            <pc:sldMk cId="1715927371" sldId="757"/>
            <ac:spMk id="11" creationId="{E76981C6-0600-4B77-9CF0-6689CBAB46BB}"/>
          </ac:spMkLst>
        </pc:spChg>
        <pc:spChg chg="mod">
          <ac:chgData name="Siegbert Rudolph" userId="2af4d44886c067cc" providerId="LiveId" clId="{25792CCF-886F-4523-8348-EC0A36BB733E}" dt="2021-08-13T10:03:13.565" v="2250" actId="14100"/>
          <ac:spMkLst>
            <pc:docMk/>
            <pc:sldMk cId="1715927371" sldId="757"/>
            <ac:spMk id="12" creationId="{DFE0EFD5-8970-42A5-B9C4-72DDE9F02E07}"/>
          </ac:spMkLst>
        </pc:spChg>
        <pc:spChg chg="mod">
          <ac:chgData name="Siegbert Rudolph" userId="2af4d44886c067cc" providerId="LiveId" clId="{25792CCF-886F-4523-8348-EC0A36BB733E}" dt="2021-08-13T10:03:22.981" v="2258" actId="1037"/>
          <ac:spMkLst>
            <pc:docMk/>
            <pc:sldMk cId="1715927371" sldId="757"/>
            <ac:spMk id="13" creationId="{55AD9CF5-9D5D-45E7-A481-45389D128684}"/>
          </ac:spMkLst>
        </pc:spChg>
        <pc:spChg chg="mod">
          <ac:chgData name="Siegbert Rudolph" userId="2af4d44886c067cc" providerId="LiveId" clId="{25792CCF-886F-4523-8348-EC0A36BB733E}" dt="2021-08-13T10:03:22.981" v="2258" actId="1037"/>
          <ac:spMkLst>
            <pc:docMk/>
            <pc:sldMk cId="1715927371" sldId="757"/>
            <ac:spMk id="14" creationId="{0AFFDC74-05E0-4461-87D4-3FC4CCFEC7FE}"/>
          </ac:spMkLst>
        </pc:spChg>
        <pc:spChg chg="mod">
          <ac:chgData name="Siegbert Rudolph" userId="2af4d44886c067cc" providerId="LiveId" clId="{25792CCF-886F-4523-8348-EC0A36BB733E}" dt="2021-08-13T10:03:09.709" v="2249" actId="1076"/>
          <ac:spMkLst>
            <pc:docMk/>
            <pc:sldMk cId="1715927371" sldId="757"/>
            <ac:spMk id="17" creationId="{E113426B-3216-4EA0-BDC8-C84F616CE32F}"/>
          </ac:spMkLst>
        </pc:spChg>
        <pc:spChg chg="mod">
          <ac:chgData name="Siegbert Rudolph" userId="2af4d44886c067cc" providerId="LiveId" clId="{25792CCF-886F-4523-8348-EC0A36BB733E}" dt="2021-08-13T10:03:22.981" v="2258" actId="1037"/>
          <ac:spMkLst>
            <pc:docMk/>
            <pc:sldMk cId="1715927371" sldId="757"/>
            <ac:spMk id="18" creationId="{0806967A-E0F2-419A-B328-9289C0A6AD3D}"/>
          </ac:spMkLst>
        </pc:spChg>
        <pc:spChg chg="mod">
          <ac:chgData name="Siegbert Rudolph" userId="2af4d44886c067cc" providerId="LiveId" clId="{25792CCF-886F-4523-8348-EC0A36BB733E}" dt="2021-08-13T10:03:22.981" v="2258" actId="1037"/>
          <ac:spMkLst>
            <pc:docMk/>
            <pc:sldMk cId="1715927371" sldId="757"/>
            <ac:spMk id="19" creationId="{13D26035-AA44-4D8D-AB45-B7C4ECB20193}"/>
          </ac:spMkLst>
        </pc:spChg>
        <pc:spChg chg="mod">
          <ac:chgData name="Siegbert Rudolph" userId="2af4d44886c067cc" providerId="LiveId" clId="{25792CCF-886F-4523-8348-EC0A36BB733E}" dt="2021-08-13T10:03:03.867" v="2247" actId="14100"/>
          <ac:spMkLst>
            <pc:docMk/>
            <pc:sldMk cId="1715927371" sldId="757"/>
            <ac:spMk id="20" creationId="{43642BFB-A2B1-4185-87F2-E87C61DE4DE0}"/>
          </ac:spMkLst>
        </pc:spChg>
        <pc:spChg chg="mod">
          <ac:chgData name="Siegbert Rudolph" userId="2af4d44886c067cc" providerId="LiveId" clId="{25792CCF-886F-4523-8348-EC0A36BB733E}" dt="2021-08-13T10:03:26.997" v="2263" actId="1037"/>
          <ac:spMkLst>
            <pc:docMk/>
            <pc:sldMk cId="1715927371" sldId="757"/>
            <ac:spMk id="21" creationId="{47E7ACA5-4CAE-4C8A-A588-55224637A16C}"/>
          </ac:spMkLst>
        </pc:spChg>
        <pc:spChg chg="mod">
          <ac:chgData name="Siegbert Rudolph" userId="2af4d44886c067cc" providerId="LiveId" clId="{25792CCF-886F-4523-8348-EC0A36BB733E}" dt="2021-08-13T10:03:26.997" v="2263" actId="1037"/>
          <ac:spMkLst>
            <pc:docMk/>
            <pc:sldMk cId="1715927371" sldId="757"/>
            <ac:spMk id="22" creationId="{CC485E05-D2A3-4FFB-89E5-52CDDD34BFFA}"/>
          </ac:spMkLst>
        </pc:spChg>
        <pc:spChg chg="mod">
          <ac:chgData name="Siegbert Rudolph" userId="2af4d44886c067cc" providerId="LiveId" clId="{25792CCF-886F-4523-8348-EC0A36BB733E}" dt="2021-08-13T10:03:03.867" v="2247" actId="14100"/>
          <ac:spMkLst>
            <pc:docMk/>
            <pc:sldMk cId="1715927371" sldId="757"/>
            <ac:spMk id="23" creationId="{75D1F821-1C60-4B45-A16D-FE1800B64E68}"/>
          </ac:spMkLst>
        </pc:spChg>
        <pc:spChg chg="mod">
          <ac:chgData name="Siegbert Rudolph" userId="2af4d44886c067cc" providerId="LiveId" clId="{25792CCF-886F-4523-8348-EC0A36BB733E}" dt="2021-08-13T10:03:22.981" v="2258" actId="1037"/>
          <ac:spMkLst>
            <pc:docMk/>
            <pc:sldMk cId="1715927371" sldId="757"/>
            <ac:spMk id="24" creationId="{100A715B-EDBC-43D2-813A-18916F5C52A7}"/>
          </ac:spMkLst>
        </pc:spChg>
        <pc:spChg chg="mod">
          <ac:chgData name="Siegbert Rudolph" userId="2af4d44886c067cc" providerId="LiveId" clId="{25792CCF-886F-4523-8348-EC0A36BB733E}" dt="2021-08-13T10:03:22.981" v="2258" actId="1037"/>
          <ac:spMkLst>
            <pc:docMk/>
            <pc:sldMk cId="1715927371" sldId="757"/>
            <ac:spMk id="25" creationId="{9BAC2534-CBA7-4E63-A051-90206AD1FF5F}"/>
          </ac:spMkLst>
        </pc:spChg>
        <pc:spChg chg="mod">
          <ac:chgData name="Siegbert Rudolph" userId="2af4d44886c067cc" providerId="LiveId" clId="{25792CCF-886F-4523-8348-EC0A36BB733E}" dt="2021-08-13T10:03:03.867" v="2247" actId="14100"/>
          <ac:spMkLst>
            <pc:docMk/>
            <pc:sldMk cId="1715927371" sldId="757"/>
            <ac:spMk id="26" creationId="{1F41ADCC-A7B7-44EA-88F6-322A1452820F}"/>
          </ac:spMkLst>
        </pc:spChg>
        <pc:spChg chg="mod">
          <ac:chgData name="Siegbert Rudolph" userId="2af4d44886c067cc" providerId="LiveId" clId="{25792CCF-886F-4523-8348-EC0A36BB733E}" dt="2021-08-13T10:03:22.981" v="2258" actId="1037"/>
          <ac:spMkLst>
            <pc:docMk/>
            <pc:sldMk cId="1715927371" sldId="757"/>
            <ac:spMk id="27" creationId="{86C1F9FE-00ED-450B-9C61-AAB845550637}"/>
          </ac:spMkLst>
        </pc:spChg>
        <pc:spChg chg="mod">
          <ac:chgData name="Siegbert Rudolph" userId="2af4d44886c067cc" providerId="LiveId" clId="{25792CCF-886F-4523-8348-EC0A36BB733E}" dt="2021-08-13T10:03:22.981" v="2258" actId="1037"/>
          <ac:spMkLst>
            <pc:docMk/>
            <pc:sldMk cId="1715927371" sldId="757"/>
            <ac:spMk id="28" creationId="{F872A668-C7E7-483D-8843-E90B3DBF7457}"/>
          </ac:spMkLst>
        </pc:spChg>
        <pc:spChg chg="mod">
          <ac:chgData name="Siegbert Rudolph" userId="2af4d44886c067cc" providerId="LiveId" clId="{25792CCF-886F-4523-8348-EC0A36BB733E}" dt="2021-08-13T10:03:03.867" v="2247" actId="14100"/>
          <ac:spMkLst>
            <pc:docMk/>
            <pc:sldMk cId="1715927371" sldId="757"/>
            <ac:spMk id="29" creationId="{3C5D51A4-7E7F-48CC-B238-F8A1825791D4}"/>
          </ac:spMkLst>
        </pc:spChg>
        <pc:spChg chg="mod">
          <ac:chgData name="Siegbert Rudolph" userId="2af4d44886c067cc" providerId="LiveId" clId="{25792CCF-886F-4523-8348-EC0A36BB733E}" dt="2021-08-13T10:03:22.981" v="2258" actId="1037"/>
          <ac:spMkLst>
            <pc:docMk/>
            <pc:sldMk cId="1715927371" sldId="757"/>
            <ac:spMk id="30" creationId="{69E030CB-8821-435F-A1D2-D03ACCEC91D9}"/>
          </ac:spMkLst>
        </pc:spChg>
        <pc:spChg chg="mod">
          <ac:chgData name="Siegbert Rudolph" userId="2af4d44886c067cc" providerId="LiveId" clId="{25792CCF-886F-4523-8348-EC0A36BB733E}" dt="2021-08-13T10:03:22.981" v="2258" actId="1037"/>
          <ac:spMkLst>
            <pc:docMk/>
            <pc:sldMk cId="1715927371" sldId="757"/>
            <ac:spMk id="31" creationId="{F4A3145F-5E2A-45B6-BDFD-57850A0A81B5}"/>
          </ac:spMkLst>
        </pc:spChg>
        <pc:spChg chg="mod">
          <ac:chgData name="Siegbert Rudolph" userId="2af4d44886c067cc" providerId="LiveId" clId="{25792CCF-886F-4523-8348-EC0A36BB733E}" dt="2021-08-13T10:03:03.867" v="2247" actId="14100"/>
          <ac:spMkLst>
            <pc:docMk/>
            <pc:sldMk cId="1715927371" sldId="757"/>
            <ac:spMk id="32" creationId="{4D69686D-3440-4208-90ED-B0444274BADF}"/>
          </ac:spMkLst>
        </pc:spChg>
        <pc:spChg chg="mod">
          <ac:chgData name="Siegbert Rudolph" userId="2af4d44886c067cc" providerId="LiveId" clId="{25792CCF-886F-4523-8348-EC0A36BB733E}" dt="2021-08-13T10:03:22.981" v="2258" actId="1037"/>
          <ac:spMkLst>
            <pc:docMk/>
            <pc:sldMk cId="1715927371" sldId="757"/>
            <ac:spMk id="33" creationId="{BE0319DB-C0C8-469D-9C5C-0B201949C1AA}"/>
          </ac:spMkLst>
        </pc:spChg>
        <pc:spChg chg="mod">
          <ac:chgData name="Siegbert Rudolph" userId="2af4d44886c067cc" providerId="LiveId" clId="{25792CCF-886F-4523-8348-EC0A36BB733E}" dt="2021-08-13T10:03:22.981" v="2258" actId="1037"/>
          <ac:spMkLst>
            <pc:docMk/>
            <pc:sldMk cId="1715927371" sldId="757"/>
            <ac:spMk id="34" creationId="{57163D39-E363-4B73-932E-02DB67E5CCCD}"/>
          </ac:spMkLst>
        </pc:spChg>
        <pc:spChg chg="mod">
          <ac:chgData name="Siegbert Rudolph" userId="2af4d44886c067cc" providerId="LiveId" clId="{25792CCF-886F-4523-8348-EC0A36BB733E}" dt="2021-08-13T10:03:03.867" v="2247" actId="14100"/>
          <ac:spMkLst>
            <pc:docMk/>
            <pc:sldMk cId="1715927371" sldId="757"/>
            <ac:spMk id="35" creationId="{251BCE1B-F047-4A47-886D-3CECFFCC89FB}"/>
          </ac:spMkLst>
        </pc:spChg>
        <pc:spChg chg="mod">
          <ac:chgData name="Siegbert Rudolph" userId="2af4d44886c067cc" providerId="LiveId" clId="{25792CCF-886F-4523-8348-EC0A36BB733E}" dt="2021-08-13T10:03:22.981" v="2258" actId="1037"/>
          <ac:spMkLst>
            <pc:docMk/>
            <pc:sldMk cId="1715927371" sldId="757"/>
            <ac:spMk id="36" creationId="{ED905A0E-F850-46C7-9AED-5E81EACEEEE1}"/>
          </ac:spMkLst>
        </pc:spChg>
        <pc:spChg chg="mod">
          <ac:chgData name="Siegbert Rudolph" userId="2af4d44886c067cc" providerId="LiveId" clId="{25792CCF-886F-4523-8348-EC0A36BB733E}" dt="2021-08-13T10:03:22.981" v="2258" actId="1037"/>
          <ac:spMkLst>
            <pc:docMk/>
            <pc:sldMk cId="1715927371" sldId="757"/>
            <ac:spMk id="37" creationId="{778015C2-58BC-4A68-93DF-A41A0ED6583B}"/>
          </ac:spMkLst>
        </pc:spChg>
        <pc:spChg chg="del">
          <ac:chgData name="Siegbert Rudolph" userId="2af4d44886c067cc" providerId="LiveId" clId="{25792CCF-886F-4523-8348-EC0A36BB733E}" dt="2021-08-12T15:45:23.160" v="1024" actId="478"/>
          <ac:spMkLst>
            <pc:docMk/>
            <pc:sldMk cId="1715927371" sldId="757"/>
            <ac:spMk id="38" creationId="{97EE65F6-4D03-46EE-B2F6-86AAA8F7A757}"/>
          </ac:spMkLst>
        </pc:spChg>
        <pc:spChg chg="del">
          <ac:chgData name="Siegbert Rudolph" userId="2af4d44886c067cc" providerId="LiveId" clId="{25792CCF-886F-4523-8348-EC0A36BB733E}" dt="2021-08-12T15:45:23.160" v="1024" actId="478"/>
          <ac:spMkLst>
            <pc:docMk/>
            <pc:sldMk cId="1715927371" sldId="757"/>
            <ac:spMk id="39" creationId="{CE71B8F4-227B-4CC1-BD81-A23887C3E543}"/>
          </ac:spMkLst>
        </pc:spChg>
        <pc:spChg chg="add mod">
          <ac:chgData name="Siegbert Rudolph" userId="2af4d44886c067cc" providerId="LiveId" clId="{25792CCF-886F-4523-8348-EC0A36BB733E}" dt="2021-09-03T05:04:55.515" v="4580"/>
          <ac:spMkLst>
            <pc:docMk/>
            <pc:sldMk cId="1715927371" sldId="757"/>
            <ac:spMk id="40" creationId="{85DD57BD-4C27-463C-B39B-A50AECF0FA49}"/>
          </ac:spMkLst>
        </pc:spChg>
        <pc:spChg chg="add mod">
          <ac:chgData name="Siegbert Rudolph" userId="2af4d44886c067cc" providerId="LiveId" clId="{25792CCF-886F-4523-8348-EC0A36BB733E}" dt="2021-08-28T14:11:55.907" v="4189" actId="20577"/>
          <ac:spMkLst>
            <pc:docMk/>
            <pc:sldMk cId="1715927371" sldId="757"/>
            <ac:spMk id="41" creationId="{05EB5E4C-025E-4806-BDA9-217DDFD4D23B}"/>
          </ac:spMkLst>
        </pc:spChg>
        <pc:spChg chg="add mod">
          <ac:chgData name="Siegbert Rudolph" userId="2af4d44886c067cc" providerId="LiveId" clId="{25792CCF-886F-4523-8348-EC0A36BB733E}" dt="2021-08-28T14:11:53.539" v="4188"/>
          <ac:spMkLst>
            <pc:docMk/>
            <pc:sldMk cId="1715927371" sldId="757"/>
            <ac:spMk id="42" creationId="{7E676D94-1289-416C-9B83-56A059D8C8BE}"/>
          </ac:spMkLst>
        </pc:spChg>
        <pc:picChg chg="add mod">
          <ac:chgData name="Siegbert Rudolph" userId="2af4d44886c067cc" providerId="LiveId" clId="{25792CCF-886F-4523-8348-EC0A36BB733E}" dt="2021-09-03T05:15:45.425" v="4768" actId="1038"/>
          <ac:picMkLst>
            <pc:docMk/>
            <pc:sldMk cId="1715927371" sldId="757"/>
            <ac:picMk id="4" creationId="{3B907D4B-D189-413C-8595-C6ED0BE8EB72}"/>
          </ac:picMkLst>
        </pc:picChg>
        <pc:picChg chg="del">
          <ac:chgData name="Siegbert Rudolph" userId="2af4d44886c067cc" providerId="LiveId" clId="{25792CCF-886F-4523-8348-EC0A36BB733E}" dt="2021-08-12T15:45:19.604" v="1023" actId="478"/>
          <ac:picMkLst>
            <pc:docMk/>
            <pc:sldMk cId="1715927371" sldId="757"/>
            <ac:picMk id="4" creationId="{FD32CDD6-2FCB-40BE-9D94-B61CCBA66313}"/>
          </ac:picMkLst>
        </pc:picChg>
        <pc:picChg chg="add mod ord">
          <ac:chgData name="Siegbert Rudolph" userId="2af4d44886c067cc" providerId="LiveId" clId="{25792CCF-886F-4523-8348-EC0A36BB733E}" dt="2021-08-13T10:02:46.640" v="2242" actId="167"/>
          <ac:picMkLst>
            <pc:docMk/>
            <pc:sldMk cId="1715927371" sldId="757"/>
            <ac:picMk id="38" creationId="{6A9B5837-BCFF-4755-A87B-0006AF92871D}"/>
          </ac:picMkLst>
        </pc:picChg>
        <pc:picChg chg="add mod">
          <ac:chgData name="Siegbert Rudolph" userId="2af4d44886c067cc" providerId="LiveId" clId="{25792CCF-886F-4523-8348-EC0A36BB733E}" dt="2021-08-14T18:09:46.082" v="2592"/>
          <ac:picMkLst>
            <pc:docMk/>
            <pc:sldMk cId="1715927371" sldId="757"/>
            <ac:picMk id="39" creationId="{1641581C-21CF-468F-BAA3-179D5AAB212B}"/>
          </ac:picMkLst>
        </pc:picChg>
        <pc:picChg chg="del">
          <ac:chgData name="Siegbert Rudolph" userId="2af4d44886c067cc" providerId="LiveId" clId="{25792CCF-886F-4523-8348-EC0A36BB733E}" dt="2021-08-12T15:45:23.160" v="1024" actId="478"/>
          <ac:picMkLst>
            <pc:docMk/>
            <pc:sldMk cId="1715927371" sldId="757"/>
            <ac:picMk id="40" creationId="{118ED36D-C792-4F84-9A66-9E73D184BEE0}"/>
          </ac:picMkLst>
        </pc:picChg>
        <pc:picChg chg="add del mod">
          <ac:chgData name="Siegbert Rudolph" userId="2af4d44886c067cc" providerId="LiveId" clId="{25792CCF-886F-4523-8348-EC0A36BB733E}" dt="2021-08-31T05:12:21.597" v="4394" actId="478"/>
          <ac:picMkLst>
            <pc:docMk/>
            <pc:sldMk cId="1715927371" sldId="757"/>
            <ac:picMk id="40" creationId="{415F9551-B42B-4012-8B0E-B4092DDC0C8D}"/>
          </ac:picMkLst>
        </pc:picChg>
        <pc:picChg chg="add del mod ord">
          <ac:chgData name="Siegbert Rudolph" userId="2af4d44886c067cc" providerId="LiveId" clId="{25792CCF-886F-4523-8348-EC0A36BB733E}" dt="2021-08-13T10:02:41.844" v="2240" actId="478"/>
          <ac:picMkLst>
            <pc:docMk/>
            <pc:sldMk cId="1715927371" sldId="757"/>
            <ac:picMk id="41" creationId="{ED377051-8278-4B2E-8990-EC25B8597437}"/>
          </ac:picMkLst>
        </pc:picChg>
        <pc:picChg chg="add mod">
          <ac:chgData name="Siegbert Rudolph" userId="2af4d44886c067cc" providerId="LiveId" clId="{25792CCF-886F-4523-8348-EC0A36BB733E}" dt="2021-08-31T05:12:23.409" v="4395"/>
          <ac:picMkLst>
            <pc:docMk/>
            <pc:sldMk cId="1715927371" sldId="757"/>
            <ac:picMk id="43" creationId="{B7E48E4F-282B-4DAF-874B-09F2EEC26FEF}"/>
          </ac:picMkLst>
        </pc:picChg>
      </pc:sldChg>
      <pc:sldChg chg="addSp delSp modSp mod modAnim">
        <pc:chgData name="Siegbert Rudolph" userId="2af4d44886c067cc" providerId="LiveId" clId="{25792CCF-886F-4523-8348-EC0A36BB733E}" dt="2021-09-03T05:16:50.643" v="4779"/>
        <pc:sldMkLst>
          <pc:docMk/>
          <pc:sldMk cId="1544207016" sldId="758"/>
        </pc:sldMkLst>
        <pc:spChg chg="mod">
          <ac:chgData name="Siegbert Rudolph" userId="2af4d44886c067cc" providerId="LiveId" clId="{25792CCF-886F-4523-8348-EC0A36BB733E}" dt="2021-08-29T15:48:50.668" v="4336" actId="1076"/>
          <ac:spMkLst>
            <pc:docMk/>
            <pc:sldMk cId="1544207016" sldId="758"/>
            <ac:spMk id="2" creationId="{DD2C45AE-1D1F-481E-8949-DB56945DB68E}"/>
          </ac:spMkLst>
        </pc:spChg>
        <pc:spChg chg="del mod">
          <ac:chgData name="Siegbert Rudolph" userId="2af4d44886c067cc" providerId="LiveId" clId="{25792CCF-886F-4523-8348-EC0A36BB733E}" dt="2021-08-28T14:11:59.753" v="4190" actId="478"/>
          <ac:spMkLst>
            <pc:docMk/>
            <pc:sldMk cId="1544207016" sldId="758"/>
            <ac:spMk id="5" creationId="{35ABFAE7-68E0-405C-B9F9-A6C6DFD78628}"/>
          </ac:spMkLst>
        </pc:spChg>
        <pc:spChg chg="mod">
          <ac:chgData name="Siegbert Rudolph" userId="2af4d44886c067cc" providerId="LiveId" clId="{25792CCF-886F-4523-8348-EC0A36BB733E}" dt="2021-08-13T10:04:03.843" v="2277" actId="14100"/>
          <ac:spMkLst>
            <pc:docMk/>
            <pc:sldMk cId="1544207016" sldId="758"/>
            <ac:spMk id="6" creationId="{3B903111-27DF-4752-9E21-3382C788122D}"/>
          </ac:spMkLst>
        </pc:spChg>
        <pc:spChg chg="mod">
          <ac:chgData name="Siegbert Rudolph" userId="2af4d44886c067cc" providerId="LiveId" clId="{25792CCF-886F-4523-8348-EC0A36BB733E}" dt="2021-08-13T10:04:19.222" v="2287" actId="1037"/>
          <ac:spMkLst>
            <pc:docMk/>
            <pc:sldMk cId="1544207016" sldId="758"/>
            <ac:spMk id="7" creationId="{C54DEA53-A74B-4DA6-B28A-A10BD6F3D3A7}"/>
          </ac:spMkLst>
        </pc:spChg>
        <pc:spChg chg="mod">
          <ac:chgData name="Siegbert Rudolph" userId="2af4d44886c067cc" providerId="LiveId" clId="{25792CCF-886F-4523-8348-EC0A36BB733E}" dt="2021-08-13T10:04:19.222" v="2287" actId="1037"/>
          <ac:spMkLst>
            <pc:docMk/>
            <pc:sldMk cId="1544207016" sldId="758"/>
            <ac:spMk id="8" creationId="{CD31BF6E-3F9D-4706-AE78-BBE17D0A8345}"/>
          </ac:spMkLst>
        </pc:spChg>
        <pc:spChg chg="mod">
          <ac:chgData name="Siegbert Rudolph" userId="2af4d44886c067cc" providerId="LiveId" clId="{25792CCF-886F-4523-8348-EC0A36BB733E}" dt="2021-08-13T10:04:03.843" v="2277" actId="14100"/>
          <ac:spMkLst>
            <pc:docMk/>
            <pc:sldMk cId="1544207016" sldId="758"/>
            <ac:spMk id="9" creationId="{533E00E2-A06D-4C02-91F5-48B61556B99D}"/>
          </ac:spMkLst>
        </pc:spChg>
        <pc:spChg chg="mod">
          <ac:chgData name="Siegbert Rudolph" userId="2af4d44886c067cc" providerId="LiveId" clId="{25792CCF-886F-4523-8348-EC0A36BB733E}" dt="2021-08-13T10:04:19.222" v="2287" actId="1037"/>
          <ac:spMkLst>
            <pc:docMk/>
            <pc:sldMk cId="1544207016" sldId="758"/>
            <ac:spMk id="10" creationId="{E3CB1439-4A4B-4EA8-AA1F-5F7D5F9AAD8B}"/>
          </ac:spMkLst>
        </pc:spChg>
        <pc:spChg chg="mod">
          <ac:chgData name="Siegbert Rudolph" userId="2af4d44886c067cc" providerId="LiveId" clId="{25792CCF-886F-4523-8348-EC0A36BB733E}" dt="2021-08-13T10:04:19.222" v="2287" actId="1037"/>
          <ac:spMkLst>
            <pc:docMk/>
            <pc:sldMk cId="1544207016" sldId="758"/>
            <ac:spMk id="11" creationId="{E76981C6-0600-4B77-9CF0-6689CBAB46BB}"/>
          </ac:spMkLst>
        </pc:spChg>
        <pc:spChg chg="mod">
          <ac:chgData name="Siegbert Rudolph" userId="2af4d44886c067cc" providerId="LiveId" clId="{25792CCF-886F-4523-8348-EC0A36BB733E}" dt="2021-08-13T10:03:54.338" v="2276" actId="1038"/>
          <ac:spMkLst>
            <pc:docMk/>
            <pc:sldMk cId="1544207016" sldId="758"/>
            <ac:spMk id="12" creationId="{DFE0EFD5-8970-42A5-B9C4-72DDE9F02E07}"/>
          </ac:spMkLst>
        </pc:spChg>
        <pc:spChg chg="mod">
          <ac:chgData name="Siegbert Rudolph" userId="2af4d44886c067cc" providerId="LiveId" clId="{25792CCF-886F-4523-8348-EC0A36BB733E}" dt="2021-09-02T07:02:59.269" v="4542" actId="1037"/>
          <ac:spMkLst>
            <pc:docMk/>
            <pc:sldMk cId="1544207016" sldId="758"/>
            <ac:spMk id="13" creationId="{55AD9CF5-9D5D-45E7-A481-45389D128684}"/>
          </ac:spMkLst>
        </pc:spChg>
        <pc:spChg chg="mod">
          <ac:chgData name="Siegbert Rudolph" userId="2af4d44886c067cc" providerId="LiveId" clId="{25792CCF-886F-4523-8348-EC0A36BB733E}" dt="2021-08-13T10:04:27.326" v="2297" actId="1038"/>
          <ac:spMkLst>
            <pc:docMk/>
            <pc:sldMk cId="1544207016" sldId="758"/>
            <ac:spMk id="14" creationId="{0AFFDC74-05E0-4461-87D4-3FC4CCFEC7FE}"/>
          </ac:spMkLst>
        </pc:spChg>
        <pc:spChg chg="mod">
          <ac:chgData name="Siegbert Rudolph" userId="2af4d44886c067cc" providerId="LiveId" clId="{25792CCF-886F-4523-8348-EC0A36BB733E}" dt="2021-08-13T10:03:54.338" v="2276" actId="1038"/>
          <ac:spMkLst>
            <pc:docMk/>
            <pc:sldMk cId="1544207016" sldId="758"/>
            <ac:spMk id="17" creationId="{E113426B-3216-4EA0-BDC8-C84F616CE32F}"/>
          </ac:spMkLst>
        </pc:spChg>
        <pc:spChg chg="mod">
          <ac:chgData name="Siegbert Rudolph" userId="2af4d44886c067cc" providerId="LiveId" clId="{25792CCF-886F-4523-8348-EC0A36BB733E}" dt="2021-09-02T07:02:12.887" v="4512" actId="552"/>
          <ac:spMkLst>
            <pc:docMk/>
            <pc:sldMk cId="1544207016" sldId="758"/>
            <ac:spMk id="18" creationId="{0806967A-E0F2-419A-B328-9289C0A6AD3D}"/>
          </ac:spMkLst>
        </pc:spChg>
        <pc:spChg chg="mod">
          <ac:chgData name="Siegbert Rudolph" userId="2af4d44886c067cc" providerId="LiveId" clId="{25792CCF-886F-4523-8348-EC0A36BB733E}" dt="2021-08-13T10:04:35.882" v="2309" actId="1037"/>
          <ac:spMkLst>
            <pc:docMk/>
            <pc:sldMk cId="1544207016" sldId="758"/>
            <ac:spMk id="19" creationId="{13D26035-AA44-4D8D-AB45-B7C4ECB20193}"/>
          </ac:spMkLst>
        </pc:spChg>
        <pc:spChg chg="mod">
          <ac:chgData name="Siegbert Rudolph" userId="2af4d44886c067cc" providerId="LiveId" clId="{25792CCF-886F-4523-8348-EC0A36BB733E}" dt="2021-09-02T07:01:31.655" v="4439" actId="20577"/>
          <ac:spMkLst>
            <pc:docMk/>
            <pc:sldMk cId="1544207016" sldId="758"/>
            <ac:spMk id="20" creationId="{43642BFB-A2B1-4185-87F2-E87C61DE4DE0}"/>
          </ac:spMkLst>
        </pc:spChg>
        <pc:spChg chg="mod">
          <ac:chgData name="Siegbert Rudolph" userId="2af4d44886c067cc" providerId="LiveId" clId="{25792CCF-886F-4523-8348-EC0A36BB733E}" dt="2021-09-02T07:02:12.887" v="4512" actId="552"/>
          <ac:spMkLst>
            <pc:docMk/>
            <pc:sldMk cId="1544207016" sldId="758"/>
            <ac:spMk id="21" creationId="{47E7ACA5-4CAE-4C8A-A588-55224637A16C}"/>
          </ac:spMkLst>
        </pc:spChg>
        <pc:spChg chg="mod">
          <ac:chgData name="Siegbert Rudolph" userId="2af4d44886c067cc" providerId="LiveId" clId="{25792CCF-886F-4523-8348-EC0A36BB733E}" dt="2021-09-02T07:02:25.025" v="4522" actId="1038"/>
          <ac:spMkLst>
            <pc:docMk/>
            <pc:sldMk cId="1544207016" sldId="758"/>
            <ac:spMk id="22" creationId="{CC485E05-D2A3-4FFB-89E5-52CDDD34BFFA}"/>
          </ac:spMkLst>
        </pc:spChg>
        <pc:spChg chg="mod">
          <ac:chgData name="Siegbert Rudolph" userId="2af4d44886c067cc" providerId="LiveId" clId="{25792CCF-886F-4523-8348-EC0A36BB733E}" dt="2021-08-13T10:03:54.338" v="2276" actId="1038"/>
          <ac:spMkLst>
            <pc:docMk/>
            <pc:sldMk cId="1544207016" sldId="758"/>
            <ac:spMk id="23" creationId="{75D1F821-1C60-4B45-A16D-FE1800B64E68}"/>
          </ac:spMkLst>
        </pc:spChg>
        <pc:spChg chg="mod">
          <ac:chgData name="Siegbert Rudolph" userId="2af4d44886c067cc" providerId="LiveId" clId="{25792CCF-886F-4523-8348-EC0A36BB733E}" dt="2021-09-02T07:02:12.887" v="4512" actId="552"/>
          <ac:spMkLst>
            <pc:docMk/>
            <pc:sldMk cId="1544207016" sldId="758"/>
            <ac:spMk id="24" creationId="{100A715B-EDBC-43D2-813A-18916F5C52A7}"/>
          </ac:spMkLst>
        </pc:spChg>
        <pc:spChg chg="mod">
          <ac:chgData name="Siegbert Rudolph" userId="2af4d44886c067cc" providerId="LiveId" clId="{25792CCF-886F-4523-8348-EC0A36BB733E}" dt="2021-08-13T10:04:39.711" v="2315" actId="1037"/>
          <ac:spMkLst>
            <pc:docMk/>
            <pc:sldMk cId="1544207016" sldId="758"/>
            <ac:spMk id="25" creationId="{9BAC2534-CBA7-4E63-A051-90206AD1FF5F}"/>
          </ac:spMkLst>
        </pc:spChg>
        <pc:spChg chg="mod">
          <ac:chgData name="Siegbert Rudolph" userId="2af4d44886c067cc" providerId="LiveId" clId="{25792CCF-886F-4523-8348-EC0A36BB733E}" dt="2021-08-13T10:03:54.338" v="2276" actId="1038"/>
          <ac:spMkLst>
            <pc:docMk/>
            <pc:sldMk cId="1544207016" sldId="758"/>
            <ac:spMk id="26" creationId="{1F41ADCC-A7B7-44EA-88F6-322A1452820F}"/>
          </ac:spMkLst>
        </pc:spChg>
        <pc:spChg chg="mod">
          <ac:chgData name="Siegbert Rudolph" userId="2af4d44886c067cc" providerId="LiveId" clId="{25792CCF-886F-4523-8348-EC0A36BB733E}" dt="2021-08-22T06:57:03.548" v="3662" actId="1037"/>
          <ac:spMkLst>
            <pc:docMk/>
            <pc:sldMk cId="1544207016" sldId="758"/>
            <ac:spMk id="27" creationId="{86C1F9FE-00ED-450B-9C61-AAB845550637}"/>
          </ac:spMkLst>
        </pc:spChg>
        <pc:spChg chg="mod">
          <ac:chgData name="Siegbert Rudolph" userId="2af4d44886c067cc" providerId="LiveId" clId="{25792CCF-886F-4523-8348-EC0A36BB733E}" dt="2021-08-22T06:57:03.548" v="3662" actId="1037"/>
          <ac:spMkLst>
            <pc:docMk/>
            <pc:sldMk cId="1544207016" sldId="758"/>
            <ac:spMk id="28" creationId="{F872A668-C7E7-483D-8843-E90B3DBF7457}"/>
          </ac:spMkLst>
        </pc:spChg>
        <pc:spChg chg="mod">
          <ac:chgData name="Siegbert Rudolph" userId="2af4d44886c067cc" providerId="LiveId" clId="{25792CCF-886F-4523-8348-EC0A36BB733E}" dt="2021-08-13T10:03:54.338" v="2276" actId="1038"/>
          <ac:spMkLst>
            <pc:docMk/>
            <pc:sldMk cId="1544207016" sldId="758"/>
            <ac:spMk id="29" creationId="{3C5D51A4-7E7F-48CC-B238-F8A1825791D4}"/>
          </ac:spMkLst>
        </pc:spChg>
        <pc:spChg chg="mod">
          <ac:chgData name="Siegbert Rudolph" userId="2af4d44886c067cc" providerId="LiveId" clId="{25792CCF-886F-4523-8348-EC0A36BB733E}" dt="2021-08-22T06:36:27.924" v="3562" actId="1038"/>
          <ac:spMkLst>
            <pc:docMk/>
            <pc:sldMk cId="1544207016" sldId="758"/>
            <ac:spMk id="30" creationId="{69E030CB-8821-435F-A1D2-D03ACCEC91D9}"/>
          </ac:spMkLst>
        </pc:spChg>
        <pc:spChg chg="mod">
          <ac:chgData name="Siegbert Rudolph" userId="2af4d44886c067cc" providerId="LiveId" clId="{25792CCF-886F-4523-8348-EC0A36BB733E}" dt="2021-08-22T06:36:27.924" v="3562" actId="1038"/>
          <ac:spMkLst>
            <pc:docMk/>
            <pc:sldMk cId="1544207016" sldId="758"/>
            <ac:spMk id="31" creationId="{F4A3145F-5E2A-45B6-BDFD-57850A0A81B5}"/>
          </ac:spMkLst>
        </pc:spChg>
        <pc:spChg chg="mod">
          <ac:chgData name="Siegbert Rudolph" userId="2af4d44886c067cc" providerId="LiveId" clId="{25792CCF-886F-4523-8348-EC0A36BB733E}" dt="2021-08-13T10:03:54.338" v="2276" actId="1038"/>
          <ac:spMkLst>
            <pc:docMk/>
            <pc:sldMk cId="1544207016" sldId="758"/>
            <ac:spMk id="32" creationId="{4D69686D-3440-4208-90ED-B0444274BADF}"/>
          </ac:spMkLst>
        </pc:spChg>
        <pc:spChg chg="mod">
          <ac:chgData name="Siegbert Rudolph" userId="2af4d44886c067cc" providerId="LiveId" clId="{25792CCF-886F-4523-8348-EC0A36BB733E}" dt="2021-08-13T10:04:23.402" v="2291" actId="1037"/>
          <ac:spMkLst>
            <pc:docMk/>
            <pc:sldMk cId="1544207016" sldId="758"/>
            <ac:spMk id="33" creationId="{BE0319DB-C0C8-469D-9C5C-0B201949C1AA}"/>
          </ac:spMkLst>
        </pc:spChg>
        <pc:spChg chg="mod">
          <ac:chgData name="Siegbert Rudolph" userId="2af4d44886c067cc" providerId="LiveId" clId="{25792CCF-886F-4523-8348-EC0A36BB733E}" dt="2021-08-13T10:04:23.402" v="2291" actId="1037"/>
          <ac:spMkLst>
            <pc:docMk/>
            <pc:sldMk cId="1544207016" sldId="758"/>
            <ac:spMk id="34" creationId="{57163D39-E363-4B73-932E-02DB67E5CCCD}"/>
          </ac:spMkLst>
        </pc:spChg>
        <pc:spChg chg="mod">
          <ac:chgData name="Siegbert Rudolph" userId="2af4d44886c067cc" providerId="LiveId" clId="{25792CCF-886F-4523-8348-EC0A36BB733E}" dt="2021-08-22T08:36:57.403" v="3731" actId="14100"/>
          <ac:spMkLst>
            <pc:docMk/>
            <pc:sldMk cId="1544207016" sldId="758"/>
            <ac:spMk id="35" creationId="{251BCE1B-F047-4A47-886D-3CECFFCC89FB}"/>
          </ac:spMkLst>
        </pc:spChg>
        <pc:spChg chg="mod">
          <ac:chgData name="Siegbert Rudolph" userId="2af4d44886c067cc" providerId="LiveId" clId="{25792CCF-886F-4523-8348-EC0A36BB733E}" dt="2021-08-22T08:37:03.680" v="3763" actId="1038"/>
          <ac:spMkLst>
            <pc:docMk/>
            <pc:sldMk cId="1544207016" sldId="758"/>
            <ac:spMk id="36" creationId="{ED905A0E-F850-46C7-9AED-5E81EACEEEE1}"/>
          </ac:spMkLst>
        </pc:spChg>
        <pc:spChg chg="mod">
          <ac:chgData name="Siegbert Rudolph" userId="2af4d44886c067cc" providerId="LiveId" clId="{25792CCF-886F-4523-8348-EC0A36BB733E}" dt="2021-08-22T08:37:22.040" v="3777" actId="1037"/>
          <ac:spMkLst>
            <pc:docMk/>
            <pc:sldMk cId="1544207016" sldId="758"/>
            <ac:spMk id="37" creationId="{778015C2-58BC-4A68-93DF-A41A0ED6583B}"/>
          </ac:spMkLst>
        </pc:spChg>
        <pc:spChg chg="del">
          <ac:chgData name="Siegbert Rudolph" userId="2af4d44886c067cc" providerId="LiveId" clId="{25792CCF-886F-4523-8348-EC0A36BB733E}" dt="2021-08-12T15:46:18.066" v="1050" actId="478"/>
          <ac:spMkLst>
            <pc:docMk/>
            <pc:sldMk cId="1544207016" sldId="758"/>
            <ac:spMk id="39" creationId="{EBBB98C0-4003-4781-8303-091E0B420767}"/>
          </ac:spMkLst>
        </pc:spChg>
        <pc:spChg chg="del">
          <ac:chgData name="Siegbert Rudolph" userId="2af4d44886c067cc" providerId="LiveId" clId="{25792CCF-886F-4523-8348-EC0A36BB733E}" dt="2021-08-12T15:46:18.066" v="1050" actId="478"/>
          <ac:spMkLst>
            <pc:docMk/>
            <pc:sldMk cId="1544207016" sldId="758"/>
            <ac:spMk id="40" creationId="{55D505A5-974E-4F3C-BEE8-D1B71664D4B8}"/>
          </ac:spMkLst>
        </pc:spChg>
        <pc:spChg chg="add mod">
          <ac:chgData name="Siegbert Rudolph" userId="2af4d44886c067cc" providerId="LiveId" clId="{25792CCF-886F-4523-8348-EC0A36BB733E}" dt="2021-08-28T14:12:03.074" v="4192" actId="20577"/>
          <ac:spMkLst>
            <pc:docMk/>
            <pc:sldMk cId="1544207016" sldId="758"/>
            <ac:spMk id="41" creationId="{C35B6E88-5BF8-42FD-A3AB-25E7A9DC3E35}"/>
          </ac:spMkLst>
        </pc:spChg>
        <pc:spChg chg="add mod">
          <ac:chgData name="Siegbert Rudolph" userId="2af4d44886c067cc" providerId="LiveId" clId="{25792CCF-886F-4523-8348-EC0A36BB733E}" dt="2021-08-28T14:12:00.856" v="4191"/>
          <ac:spMkLst>
            <pc:docMk/>
            <pc:sldMk cId="1544207016" sldId="758"/>
            <ac:spMk id="42" creationId="{1D9FDA60-0E37-463C-88B7-F989DD89FE01}"/>
          </ac:spMkLst>
        </pc:spChg>
        <pc:spChg chg="add mod">
          <ac:chgData name="Siegbert Rudolph" userId="2af4d44886c067cc" providerId="LiveId" clId="{25792CCF-886F-4523-8348-EC0A36BB733E}" dt="2021-09-03T05:04:58.353" v="4581"/>
          <ac:spMkLst>
            <pc:docMk/>
            <pc:sldMk cId="1544207016" sldId="758"/>
            <ac:spMk id="44" creationId="{E10829C9-5E25-4633-A566-D21BCA2AA512}"/>
          </ac:spMkLst>
        </pc:spChg>
        <pc:picChg chg="add mod">
          <ac:chgData name="Siegbert Rudolph" userId="2af4d44886c067cc" providerId="LiveId" clId="{25792CCF-886F-4523-8348-EC0A36BB733E}" dt="2021-09-03T05:16:33.979" v="4777" actId="1038"/>
          <ac:picMkLst>
            <pc:docMk/>
            <pc:sldMk cId="1544207016" sldId="758"/>
            <ac:picMk id="4" creationId="{6DE216DB-D2F0-4CC6-B5B5-BC0D61EC13A7}"/>
          </ac:picMkLst>
        </pc:picChg>
        <pc:picChg chg="del">
          <ac:chgData name="Siegbert Rudolph" userId="2af4d44886c067cc" providerId="LiveId" clId="{25792CCF-886F-4523-8348-EC0A36BB733E}" dt="2021-08-12T15:46:13.470" v="1049" actId="478"/>
          <ac:picMkLst>
            <pc:docMk/>
            <pc:sldMk cId="1544207016" sldId="758"/>
            <ac:picMk id="4" creationId="{FD32CDD6-2FCB-40BE-9D94-B61CCBA66313}"/>
          </ac:picMkLst>
        </pc:picChg>
        <pc:picChg chg="del">
          <ac:chgData name="Siegbert Rudolph" userId="2af4d44886c067cc" providerId="LiveId" clId="{25792CCF-886F-4523-8348-EC0A36BB733E}" dt="2021-08-12T15:46:18.066" v="1050" actId="478"/>
          <ac:picMkLst>
            <pc:docMk/>
            <pc:sldMk cId="1544207016" sldId="758"/>
            <ac:picMk id="38" creationId="{2BD3DBF1-AAD3-4C2E-845B-EDC0E3FC5FDD}"/>
          </ac:picMkLst>
        </pc:picChg>
        <pc:picChg chg="add mod ord">
          <ac:chgData name="Siegbert Rudolph" userId="2af4d44886c067cc" providerId="LiveId" clId="{25792CCF-886F-4523-8348-EC0A36BB733E}" dt="2021-08-13T10:04:09.208" v="2278" actId="167"/>
          <ac:picMkLst>
            <pc:docMk/>
            <pc:sldMk cId="1544207016" sldId="758"/>
            <ac:picMk id="38" creationId="{E9EE6B30-6996-449A-9E80-79EEA67BDAE6}"/>
          </ac:picMkLst>
        </pc:picChg>
        <pc:picChg chg="add mod">
          <ac:chgData name="Siegbert Rudolph" userId="2af4d44886c067cc" providerId="LiveId" clId="{25792CCF-886F-4523-8348-EC0A36BB733E}" dt="2021-08-14T18:09:58.308" v="2594"/>
          <ac:picMkLst>
            <pc:docMk/>
            <pc:sldMk cId="1544207016" sldId="758"/>
            <ac:picMk id="39" creationId="{FD16BFAB-51EB-4CA4-8907-D8C76E99E3BB}"/>
          </ac:picMkLst>
        </pc:picChg>
        <pc:picChg chg="add mod">
          <ac:chgData name="Siegbert Rudolph" userId="2af4d44886c067cc" providerId="LiveId" clId="{25792CCF-886F-4523-8348-EC0A36BB733E}" dt="2021-08-22T06:36:19.372" v="3547"/>
          <ac:picMkLst>
            <pc:docMk/>
            <pc:sldMk cId="1544207016" sldId="758"/>
            <ac:picMk id="40" creationId="{0F6C9FFF-EFAD-4A59-9796-0046B43F5163}"/>
          </ac:picMkLst>
        </pc:picChg>
        <pc:picChg chg="add del mod ord">
          <ac:chgData name="Siegbert Rudolph" userId="2af4d44886c067cc" providerId="LiveId" clId="{25792CCF-886F-4523-8348-EC0A36BB733E}" dt="2021-08-13T10:03:45.011" v="2269" actId="478"/>
          <ac:picMkLst>
            <pc:docMk/>
            <pc:sldMk cId="1544207016" sldId="758"/>
            <ac:picMk id="41" creationId="{683DB377-B086-4A90-96ED-8A2A1E2C2E3F}"/>
          </ac:picMkLst>
        </pc:picChg>
        <pc:picChg chg="add mod">
          <ac:chgData name="Siegbert Rudolph" userId="2af4d44886c067cc" providerId="LiveId" clId="{25792CCF-886F-4523-8348-EC0A36BB733E}" dt="2021-08-31T05:12:44.904" v="4400"/>
          <ac:picMkLst>
            <pc:docMk/>
            <pc:sldMk cId="1544207016" sldId="758"/>
            <ac:picMk id="43" creationId="{56C1FD1F-7960-4606-9DB1-489563FAF1B3}"/>
          </ac:picMkLst>
        </pc:picChg>
      </pc:sldChg>
      <pc:sldChg chg="addSp delSp modSp mod modAnim">
        <pc:chgData name="Siegbert Rudolph" userId="2af4d44886c067cc" providerId="LiveId" clId="{25792CCF-886F-4523-8348-EC0A36BB733E}" dt="2021-09-03T05:17:36.182" v="4785"/>
        <pc:sldMkLst>
          <pc:docMk/>
          <pc:sldMk cId="1836596491" sldId="759"/>
        </pc:sldMkLst>
        <pc:spChg chg="mod">
          <ac:chgData name="Siegbert Rudolph" userId="2af4d44886c067cc" providerId="LiveId" clId="{25792CCF-886F-4523-8348-EC0A36BB733E}" dt="2021-08-29T15:48:50.683" v="4346" actId="1076"/>
          <ac:spMkLst>
            <pc:docMk/>
            <pc:sldMk cId="1836596491" sldId="759"/>
            <ac:spMk id="2" creationId="{711EC18C-C143-41AA-84BE-962AA45383DC}"/>
          </ac:spMkLst>
        </pc:spChg>
        <pc:spChg chg="del mod">
          <ac:chgData name="Siegbert Rudolph" userId="2af4d44886c067cc" providerId="LiveId" clId="{25792CCF-886F-4523-8348-EC0A36BB733E}" dt="2021-08-28T14:12:06.479" v="4193" actId="478"/>
          <ac:spMkLst>
            <pc:docMk/>
            <pc:sldMk cId="1836596491" sldId="759"/>
            <ac:spMk id="5" creationId="{35ABFAE7-68E0-405C-B9F9-A6C6DFD78628}"/>
          </ac:spMkLst>
        </pc:spChg>
        <pc:spChg chg="mod">
          <ac:chgData name="Siegbert Rudolph" userId="2af4d44886c067cc" providerId="LiveId" clId="{25792CCF-886F-4523-8348-EC0A36BB733E}" dt="2021-08-13T10:05:37.192" v="2333" actId="14100"/>
          <ac:spMkLst>
            <pc:docMk/>
            <pc:sldMk cId="1836596491" sldId="759"/>
            <ac:spMk id="6" creationId="{3B903111-27DF-4752-9E21-3382C788122D}"/>
          </ac:spMkLst>
        </pc:spChg>
        <pc:spChg chg="mod">
          <ac:chgData name="Siegbert Rudolph" userId="2af4d44886c067cc" providerId="LiveId" clId="{25792CCF-886F-4523-8348-EC0A36BB733E}" dt="2021-08-13T10:05:43.333" v="2340" actId="1037"/>
          <ac:spMkLst>
            <pc:docMk/>
            <pc:sldMk cId="1836596491" sldId="759"/>
            <ac:spMk id="7" creationId="{C54DEA53-A74B-4DA6-B28A-A10BD6F3D3A7}"/>
          </ac:spMkLst>
        </pc:spChg>
        <pc:spChg chg="mod">
          <ac:chgData name="Siegbert Rudolph" userId="2af4d44886c067cc" providerId="LiveId" clId="{25792CCF-886F-4523-8348-EC0A36BB733E}" dt="2021-08-13T10:05:43.333" v="2340" actId="1037"/>
          <ac:spMkLst>
            <pc:docMk/>
            <pc:sldMk cId="1836596491" sldId="759"/>
            <ac:spMk id="8" creationId="{CD31BF6E-3F9D-4706-AE78-BBE17D0A8345}"/>
          </ac:spMkLst>
        </pc:spChg>
        <pc:spChg chg="mod">
          <ac:chgData name="Siegbert Rudolph" userId="2af4d44886c067cc" providerId="LiveId" clId="{25792CCF-886F-4523-8348-EC0A36BB733E}" dt="2021-08-13T10:05:37.192" v="2333" actId="14100"/>
          <ac:spMkLst>
            <pc:docMk/>
            <pc:sldMk cId="1836596491" sldId="759"/>
            <ac:spMk id="9" creationId="{533E00E2-A06D-4C02-91F5-48B61556B99D}"/>
          </ac:spMkLst>
        </pc:spChg>
        <pc:spChg chg="mod">
          <ac:chgData name="Siegbert Rudolph" userId="2af4d44886c067cc" providerId="LiveId" clId="{25792CCF-886F-4523-8348-EC0A36BB733E}" dt="2021-08-13T10:05:43.333" v="2340" actId="1037"/>
          <ac:spMkLst>
            <pc:docMk/>
            <pc:sldMk cId="1836596491" sldId="759"/>
            <ac:spMk id="10" creationId="{E3CB1439-4A4B-4EA8-AA1F-5F7D5F9AAD8B}"/>
          </ac:spMkLst>
        </pc:spChg>
        <pc:spChg chg="mod">
          <ac:chgData name="Siegbert Rudolph" userId="2af4d44886c067cc" providerId="LiveId" clId="{25792CCF-886F-4523-8348-EC0A36BB733E}" dt="2021-08-13T10:05:43.333" v="2340" actId="1037"/>
          <ac:spMkLst>
            <pc:docMk/>
            <pc:sldMk cId="1836596491" sldId="759"/>
            <ac:spMk id="11" creationId="{E76981C6-0600-4B77-9CF0-6689CBAB46BB}"/>
          </ac:spMkLst>
        </pc:spChg>
        <pc:spChg chg="mod">
          <ac:chgData name="Siegbert Rudolph" userId="2af4d44886c067cc" providerId="LiveId" clId="{25792CCF-886F-4523-8348-EC0A36BB733E}" dt="2021-08-13T10:05:37.192" v="2333" actId="14100"/>
          <ac:spMkLst>
            <pc:docMk/>
            <pc:sldMk cId="1836596491" sldId="759"/>
            <ac:spMk id="12" creationId="{DFE0EFD5-8970-42A5-B9C4-72DDE9F02E07}"/>
          </ac:spMkLst>
        </pc:spChg>
        <pc:spChg chg="mod">
          <ac:chgData name="Siegbert Rudolph" userId="2af4d44886c067cc" providerId="LiveId" clId="{25792CCF-886F-4523-8348-EC0A36BB733E}" dt="2021-08-13T10:05:43.333" v="2340" actId="1037"/>
          <ac:spMkLst>
            <pc:docMk/>
            <pc:sldMk cId="1836596491" sldId="759"/>
            <ac:spMk id="13" creationId="{55AD9CF5-9D5D-45E7-A481-45389D128684}"/>
          </ac:spMkLst>
        </pc:spChg>
        <pc:spChg chg="mod">
          <ac:chgData name="Siegbert Rudolph" userId="2af4d44886c067cc" providerId="LiveId" clId="{25792CCF-886F-4523-8348-EC0A36BB733E}" dt="2021-08-13T10:05:43.333" v="2340" actId="1037"/>
          <ac:spMkLst>
            <pc:docMk/>
            <pc:sldMk cId="1836596491" sldId="759"/>
            <ac:spMk id="14" creationId="{0AFFDC74-05E0-4461-87D4-3FC4CCFEC7FE}"/>
          </ac:spMkLst>
        </pc:spChg>
        <pc:spChg chg="mod">
          <ac:chgData name="Siegbert Rudolph" userId="2af4d44886c067cc" providerId="LiveId" clId="{25792CCF-886F-4523-8348-EC0A36BB733E}" dt="2021-08-13T10:05:37.192" v="2333" actId="14100"/>
          <ac:spMkLst>
            <pc:docMk/>
            <pc:sldMk cId="1836596491" sldId="759"/>
            <ac:spMk id="17" creationId="{E113426B-3216-4EA0-BDC8-C84F616CE32F}"/>
          </ac:spMkLst>
        </pc:spChg>
        <pc:spChg chg="mod">
          <ac:chgData name="Siegbert Rudolph" userId="2af4d44886c067cc" providerId="LiveId" clId="{25792CCF-886F-4523-8348-EC0A36BB733E}" dt="2021-08-13T10:05:43.333" v="2340" actId="1037"/>
          <ac:spMkLst>
            <pc:docMk/>
            <pc:sldMk cId="1836596491" sldId="759"/>
            <ac:spMk id="18" creationId="{0806967A-E0F2-419A-B328-9289C0A6AD3D}"/>
          </ac:spMkLst>
        </pc:spChg>
        <pc:spChg chg="mod">
          <ac:chgData name="Siegbert Rudolph" userId="2af4d44886c067cc" providerId="LiveId" clId="{25792CCF-886F-4523-8348-EC0A36BB733E}" dt="2021-08-13T10:05:43.333" v="2340" actId="1037"/>
          <ac:spMkLst>
            <pc:docMk/>
            <pc:sldMk cId="1836596491" sldId="759"/>
            <ac:spMk id="19" creationId="{13D26035-AA44-4D8D-AB45-B7C4ECB20193}"/>
          </ac:spMkLst>
        </pc:spChg>
        <pc:spChg chg="mod">
          <ac:chgData name="Siegbert Rudolph" userId="2af4d44886c067cc" providerId="LiveId" clId="{25792CCF-886F-4523-8348-EC0A36BB733E}" dt="2021-08-13T10:05:26.451" v="2332" actId="1038"/>
          <ac:spMkLst>
            <pc:docMk/>
            <pc:sldMk cId="1836596491" sldId="759"/>
            <ac:spMk id="20" creationId="{43642BFB-A2B1-4185-87F2-E87C61DE4DE0}"/>
          </ac:spMkLst>
        </pc:spChg>
        <pc:spChg chg="mod">
          <ac:chgData name="Siegbert Rudolph" userId="2af4d44886c067cc" providerId="LiveId" clId="{25792CCF-886F-4523-8348-EC0A36BB733E}" dt="2021-08-13T10:05:53.663" v="2351" actId="1037"/>
          <ac:spMkLst>
            <pc:docMk/>
            <pc:sldMk cId="1836596491" sldId="759"/>
            <ac:spMk id="21" creationId="{47E7ACA5-4CAE-4C8A-A588-55224637A16C}"/>
          </ac:spMkLst>
        </pc:spChg>
        <pc:spChg chg="mod">
          <ac:chgData name="Siegbert Rudolph" userId="2af4d44886c067cc" providerId="LiveId" clId="{25792CCF-886F-4523-8348-EC0A36BB733E}" dt="2021-08-13T10:05:53.663" v="2351" actId="1037"/>
          <ac:spMkLst>
            <pc:docMk/>
            <pc:sldMk cId="1836596491" sldId="759"/>
            <ac:spMk id="22" creationId="{CC485E05-D2A3-4FFB-89E5-52CDDD34BFFA}"/>
          </ac:spMkLst>
        </pc:spChg>
        <pc:spChg chg="mod">
          <ac:chgData name="Siegbert Rudolph" userId="2af4d44886c067cc" providerId="LiveId" clId="{25792CCF-886F-4523-8348-EC0A36BB733E}" dt="2021-08-13T10:05:26.451" v="2332" actId="1038"/>
          <ac:spMkLst>
            <pc:docMk/>
            <pc:sldMk cId="1836596491" sldId="759"/>
            <ac:spMk id="23" creationId="{75D1F821-1C60-4B45-A16D-FE1800B64E68}"/>
          </ac:spMkLst>
        </pc:spChg>
        <pc:spChg chg="mod">
          <ac:chgData name="Siegbert Rudolph" userId="2af4d44886c067cc" providerId="LiveId" clId="{25792CCF-886F-4523-8348-EC0A36BB733E}" dt="2021-08-13T10:05:53.663" v="2351" actId="1037"/>
          <ac:spMkLst>
            <pc:docMk/>
            <pc:sldMk cId="1836596491" sldId="759"/>
            <ac:spMk id="24" creationId="{100A715B-EDBC-43D2-813A-18916F5C52A7}"/>
          </ac:spMkLst>
        </pc:spChg>
        <pc:spChg chg="mod">
          <ac:chgData name="Siegbert Rudolph" userId="2af4d44886c067cc" providerId="LiveId" clId="{25792CCF-886F-4523-8348-EC0A36BB733E}" dt="2021-08-13T10:05:53.663" v="2351" actId="1037"/>
          <ac:spMkLst>
            <pc:docMk/>
            <pc:sldMk cId="1836596491" sldId="759"/>
            <ac:spMk id="25" creationId="{9BAC2534-CBA7-4E63-A051-90206AD1FF5F}"/>
          </ac:spMkLst>
        </pc:spChg>
        <pc:spChg chg="mod">
          <ac:chgData name="Siegbert Rudolph" userId="2af4d44886c067cc" providerId="LiveId" clId="{25792CCF-886F-4523-8348-EC0A36BB733E}" dt="2021-08-13T10:05:26.451" v="2332" actId="1038"/>
          <ac:spMkLst>
            <pc:docMk/>
            <pc:sldMk cId="1836596491" sldId="759"/>
            <ac:spMk id="26" creationId="{1F41ADCC-A7B7-44EA-88F6-322A1452820F}"/>
          </ac:spMkLst>
        </pc:spChg>
        <pc:spChg chg="mod">
          <ac:chgData name="Siegbert Rudolph" userId="2af4d44886c067cc" providerId="LiveId" clId="{25792CCF-886F-4523-8348-EC0A36BB733E}" dt="2021-08-13T10:05:48.440" v="2347" actId="1037"/>
          <ac:spMkLst>
            <pc:docMk/>
            <pc:sldMk cId="1836596491" sldId="759"/>
            <ac:spMk id="27" creationId="{86C1F9FE-00ED-450B-9C61-AAB845550637}"/>
          </ac:spMkLst>
        </pc:spChg>
        <pc:spChg chg="mod">
          <ac:chgData name="Siegbert Rudolph" userId="2af4d44886c067cc" providerId="LiveId" clId="{25792CCF-886F-4523-8348-EC0A36BB733E}" dt="2021-08-13T10:05:48.440" v="2347" actId="1037"/>
          <ac:spMkLst>
            <pc:docMk/>
            <pc:sldMk cId="1836596491" sldId="759"/>
            <ac:spMk id="28" creationId="{F872A668-C7E7-483D-8843-E90B3DBF7457}"/>
          </ac:spMkLst>
        </pc:spChg>
        <pc:spChg chg="mod">
          <ac:chgData name="Siegbert Rudolph" userId="2af4d44886c067cc" providerId="LiveId" clId="{25792CCF-886F-4523-8348-EC0A36BB733E}" dt="2021-08-13T10:05:26.451" v="2332" actId="1038"/>
          <ac:spMkLst>
            <pc:docMk/>
            <pc:sldMk cId="1836596491" sldId="759"/>
            <ac:spMk id="29" creationId="{3C5D51A4-7E7F-48CC-B238-F8A1825791D4}"/>
          </ac:spMkLst>
        </pc:spChg>
        <pc:spChg chg="mod">
          <ac:chgData name="Siegbert Rudolph" userId="2af4d44886c067cc" providerId="LiveId" clId="{25792CCF-886F-4523-8348-EC0A36BB733E}" dt="2021-08-13T10:05:48.440" v="2347" actId="1037"/>
          <ac:spMkLst>
            <pc:docMk/>
            <pc:sldMk cId="1836596491" sldId="759"/>
            <ac:spMk id="30" creationId="{69E030CB-8821-435F-A1D2-D03ACCEC91D9}"/>
          </ac:spMkLst>
        </pc:spChg>
        <pc:spChg chg="mod">
          <ac:chgData name="Siegbert Rudolph" userId="2af4d44886c067cc" providerId="LiveId" clId="{25792CCF-886F-4523-8348-EC0A36BB733E}" dt="2021-08-13T10:05:48.440" v="2347" actId="1037"/>
          <ac:spMkLst>
            <pc:docMk/>
            <pc:sldMk cId="1836596491" sldId="759"/>
            <ac:spMk id="31" creationId="{F4A3145F-5E2A-45B6-BDFD-57850A0A81B5}"/>
          </ac:spMkLst>
        </pc:spChg>
        <pc:spChg chg="mod">
          <ac:chgData name="Siegbert Rudolph" userId="2af4d44886c067cc" providerId="LiveId" clId="{25792CCF-886F-4523-8348-EC0A36BB733E}" dt="2021-08-13T10:05:26.451" v="2332" actId="1038"/>
          <ac:spMkLst>
            <pc:docMk/>
            <pc:sldMk cId="1836596491" sldId="759"/>
            <ac:spMk id="32" creationId="{4D69686D-3440-4208-90ED-B0444274BADF}"/>
          </ac:spMkLst>
        </pc:spChg>
        <pc:spChg chg="mod">
          <ac:chgData name="Siegbert Rudolph" userId="2af4d44886c067cc" providerId="LiveId" clId="{25792CCF-886F-4523-8348-EC0A36BB733E}" dt="2021-08-13T10:06:00.383" v="2355" actId="1037"/>
          <ac:spMkLst>
            <pc:docMk/>
            <pc:sldMk cId="1836596491" sldId="759"/>
            <ac:spMk id="33" creationId="{BE0319DB-C0C8-469D-9C5C-0B201949C1AA}"/>
          </ac:spMkLst>
        </pc:spChg>
        <pc:spChg chg="mod">
          <ac:chgData name="Siegbert Rudolph" userId="2af4d44886c067cc" providerId="LiveId" clId="{25792CCF-886F-4523-8348-EC0A36BB733E}" dt="2021-08-13T10:06:00.383" v="2355" actId="1037"/>
          <ac:spMkLst>
            <pc:docMk/>
            <pc:sldMk cId="1836596491" sldId="759"/>
            <ac:spMk id="34" creationId="{57163D39-E363-4B73-932E-02DB67E5CCCD}"/>
          </ac:spMkLst>
        </pc:spChg>
        <pc:spChg chg="mod">
          <ac:chgData name="Siegbert Rudolph" userId="2af4d44886c067cc" providerId="LiveId" clId="{25792CCF-886F-4523-8348-EC0A36BB733E}" dt="2021-08-31T05:22:34.801" v="4424" actId="1076"/>
          <ac:spMkLst>
            <pc:docMk/>
            <pc:sldMk cId="1836596491" sldId="759"/>
            <ac:spMk id="35" creationId="{251BCE1B-F047-4A47-886D-3CECFFCC89FB}"/>
          </ac:spMkLst>
        </pc:spChg>
        <pc:spChg chg="mod">
          <ac:chgData name="Siegbert Rudolph" userId="2af4d44886c067cc" providerId="LiveId" clId="{25792CCF-886F-4523-8348-EC0A36BB733E}" dt="2021-08-31T05:23:00.937" v="4433" actId="1076"/>
          <ac:spMkLst>
            <pc:docMk/>
            <pc:sldMk cId="1836596491" sldId="759"/>
            <ac:spMk id="36" creationId="{ED905A0E-F850-46C7-9AED-5E81EACEEEE1}"/>
          </ac:spMkLst>
        </pc:spChg>
        <pc:spChg chg="mod">
          <ac:chgData name="Siegbert Rudolph" userId="2af4d44886c067cc" providerId="LiveId" clId="{25792CCF-886F-4523-8348-EC0A36BB733E}" dt="2021-08-31T05:23:00.937" v="4433" actId="1076"/>
          <ac:spMkLst>
            <pc:docMk/>
            <pc:sldMk cId="1836596491" sldId="759"/>
            <ac:spMk id="37" creationId="{778015C2-58BC-4A68-93DF-A41A0ED6583B}"/>
          </ac:spMkLst>
        </pc:spChg>
        <pc:spChg chg="del">
          <ac:chgData name="Siegbert Rudolph" userId="2af4d44886c067cc" providerId="LiveId" clId="{25792CCF-886F-4523-8348-EC0A36BB733E}" dt="2021-08-12T15:47:45.473" v="1108" actId="478"/>
          <ac:spMkLst>
            <pc:docMk/>
            <pc:sldMk cId="1836596491" sldId="759"/>
            <ac:spMk id="38" creationId="{81278618-C3DF-4913-949F-A47252143106}"/>
          </ac:spMkLst>
        </pc:spChg>
        <pc:spChg chg="del">
          <ac:chgData name="Siegbert Rudolph" userId="2af4d44886c067cc" providerId="LiveId" clId="{25792CCF-886F-4523-8348-EC0A36BB733E}" dt="2021-08-12T15:47:45.473" v="1108" actId="478"/>
          <ac:spMkLst>
            <pc:docMk/>
            <pc:sldMk cId="1836596491" sldId="759"/>
            <ac:spMk id="39" creationId="{9801F7E1-280C-4C40-BE60-0C1222B5B85D}"/>
          </ac:spMkLst>
        </pc:spChg>
        <pc:spChg chg="add mod">
          <ac:chgData name="Siegbert Rudolph" userId="2af4d44886c067cc" providerId="LiveId" clId="{25792CCF-886F-4523-8348-EC0A36BB733E}" dt="2021-09-03T05:05:01.964" v="4582"/>
          <ac:spMkLst>
            <pc:docMk/>
            <pc:sldMk cId="1836596491" sldId="759"/>
            <ac:spMk id="40" creationId="{DB5EE62B-4B39-4C95-8D88-5489569A9E07}"/>
          </ac:spMkLst>
        </pc:spChg>
        <pc:spChg chg="add mod">
          <ac:chgData name="Siegbert Rudolph" userId="2af4d44886c067cc" providerId="LiveId" clId="{25792CCF-886F-4523-8348-EC0A36BB733E}" dt="2021-08-28T14:12:10.131" v="4195" actId="20577"/>
          <ac:spMkLst>
            <pc:docMk/>
            <pc:sldMk cId="1836596491" sldId="759"/>
            <ac:spMk id="41" creationId="{0EC87980-746E-463A-9077-C75AA6CEFCAE}"/>
          </ac:spMkLst>
        </pc:spChg>
        <pc:spChg chg="add mod">
          <ac:chgData name="Siegbert Rudolph" userId="2af4d44886c067cc" providerId="LiveId" clId="{25792CCF-886F-4523-8348-EC0A36BB733E}" dt="2021-08-28T14:12:07.650" v="4194"/>
          <ac:spMkLst>
            <pc:docMk/>
            <pc:sldMk cId="1836596491" sldId="759"/>
            <ac:spMk id="42" creationId="{A2384626-64EE-4AE6-AF8F-CC39DC09886A}"/>
          </ac:spMkLst>
        </pc:spChg>
        <pc:picChg chg="add mod">
          <ac:chgData name="Siegbert Rudolph" userId="2af4d44886c067cc" providerId="LiveId" clId="{25792CCF-886F-4523-8348-EC0A36BB733E}" dt="2021-09-03T05:17:14.826" v="4783" actId="1036"/>
          <ac:picMkLst>
            <pc:docMk/>
            <pc:sldMk cId="1836596491" sldId="759"/>
            <ac:picMk id="4" creationId="{AA1BA71A-3A4F-4C44-BA50-BEAC05A71E43}"/>
          </ac:picMkLst>
        </pc:picChg>
        <pc:picChg chg="del">
          <ac:chgData name="Siegbert Rudolph" userId="2af4d44886c067cc" providerId="LiveId" clId="{25792CCF-886F-4523-8348-EC0A36BB733E}" dt="2021-08-12T15:47:39.413" v="1107" actId="478"/>
          <ac:picMkLst>
            <pc:docMk/>
            <pc:sldMk cId="1836596491" sldId="759"/>
            <ac:picMk id="4" creationId="{FD32CDD6-2FCB-40BE-9D94-B61CCBA66313}"/>
          </ac:picMkLst>
        </pc:picChg>
        <pc:picChg chg="add mod ord">
          <ac:chgData name="Siegbert Rudolph" userId="2af4d44886c067cc" providerId="LiveId" clId="{25792CCF-886F-4523-8348-EC0A36BB733E}" dt="2021-08-31T05:23:47.605" v="4434" actId="167"/>
          <ac:picMkLst>
            <pc:docMk/>
            <pc:sldMk cId="1836596491" sldId="759"/>
            <ac:picMk id="38" creationId="{EFDF443D-97F9-42AD-9157-BD1C2FDAF877}"/>
          </ac:picMkLst>
        </pc:picChg>
        <pc:picChg chg="add mod">
          <ac:chgData name="Siegbert Rudolph" userId="2af4d44886c067cc" providerId="LiveId" clId="{25792CCF-886F-4523-8348-EC0A36BB733E}" dt="2021-08-14T18:10:07.418" v="2596"/>
          <ac:picMkLst>
            <pc:docMk/>
            <pc:sldMk cId="1836596491" sldId="759"/>
            <ac:picMk id="39" creationId="{A2EBEA1C-5DBE-44F5-A758-E92F6D86EA33}"/>
          </ac:picMkLst>
        </pc:picChg>
        <pc:picChg chg="del">
          <ac:chgData name="Siegbert Rudolph" userId="2af4d44886c067cc" providerId="LiveId" clId="{25792CCF-886F-4523-8348-EC0A36BB733E}" dt="2021-08-12T15:47:45.473" v="1108" actId="478"/>
          <ac:picMkLst>
            <pc:docMk/>
            <pc:sldMk cId="1836596491" sldId="759"/>
            <ac:picMk id="40" creationId="{689CEEBE-F29C-4BA9-B5C8-3642F8B01113}"/>
          </ac:picMkLst>
        </pc:picChg>
        <pc:picChg chg="add del mod">
          <ac:chgData name="Siegbert Rudolph" userId="2af4d44886c067cc" providerId="LiveId" clId="{25792CCF-886F-4523-8348-EC0A36BB733E}" dt="2021-08-31T05:12:55.419" v="4403" actId="478"/>
          <ac:picMkLst>
            <pc:docMk/>
            <pc:sldMk cId="1836596491" sldId="759"/>
            <ac:picMk id="40" creationId="{FB33012E-119C-4838-A312-1A06C0960028}"/>
          </ac:picMkLst>
        </pc:picChg>
        <pc:picChg chg="add del mod ord">
          <ac:chgData name="Siegbert Rudolph" userId="2af4d44886c067cc" providerId="LiveId" clId="{25792CCF-886F-4523-8348-EC0A36BB733E}" dt="2021-08-13T10:05:16.365" v="2325" actId="478"/>
          <ac:picMkLst>
            <pc:docMk/>
            <pc:sldMk cId="1836596491" sldId="759"/>
            <ac:picMk id="41" creationId="{CBA519BA-CC04-4260-B796-3936E7F8E314}"/>
          </ac:picMkLst>
        </pc:picChg>
        <pc:picChg chg="add mod">
          <ac:chgData name="Siegbert Rudolph" userId="2af4d44886c067cc" providerId="LiveId" clId="{25792CCF-886F-4523-8348-EC0A36BB733E}" dt="2021-08-31T05:12:57.480" v="4404"/>
          <ac:picMkLst>
            <pc:docMk/>
            <pc:sldMk cId="1836596491" sldId="759"/>
            <ac:picMk id="43" creationId="{346F84E1-6AFD-4260-9AEF-D0CBEE328BFD}"/>
          </ac:picMkLst>
        </pc:picChg>
      </pc:sldChg>
      <pc:sldChg chg="del">
        <pc:chgData name="Siegbert Rudolph" userId="2af4d44886c067cc" providerId="LiveId" clId="{25792CCF-886F-4523-8348-EC0A36BB733E}" dt="2021-08-01T13:17:20" v="271" actId="47"/>
        <pc:sldMkLst>
          <pc:docMk/>
          <pc:sldMk cId="2810659866" sldId="760"/>
        </pc:sldMkLst>
      </pc:sldChg>
      <pc:sldChg chg="del">
        <pc:chgData name="Siegbert Rudolph" userId="2af4d44886c067cc" providerId="LiveId" clId="{25792CCF-886F-4523-8348-EC0A36BB733E}" dt="2021-08-01T12:30:15.636" v="24" actId="47"/>
        <pc:sldMkLst>
          <pc:docMk/>
          <pc:sldMk cId="2233630109" sldId="761"/>
        </pc:sldMkLst>
      </pc:sldChg>
      <pc:sldChg chg="del">
        <pc:chgData name="Siegbert Rudolph" userId="2af4d44886c067cc" providerId="LiveId" clId="{25792CCF-886F-4523-8348-EC0A36BB733E}" dt="2021-08-01T13:19:32.588" v="309" actId="47"/>
        <pc:sldMkLst>
          <pc:docMk/>
          <pc:sldMk cId="2431823599" sldId="762"/>
        </pc:sldMkLst>
      </pc:sldChg>
      <pc:sldChg chg="modSp del mod">
        <pc:chgData name="Siegbert Rudolph" userId="2af4d44886c067cc" providerId="LiveId" clId="{25792CCF-886F-4523-8348-EC0A36BB733E}" dt="2021-08-12T15:48:21.061" v="1137" actId="47"/>
        <pc:sldMkLst>
          <pc:docMk/>
          <pc:sldMk cId="910393496" sldId="763"/>
        </pc:sldMkLst>
        <pc:spChg chg="mod">
          <ac:chgData name="Siegbert Rudolph" userId="2af4d44886c067cc" providerId="LiveId" clId="{25792CCF-886F-4523-8348-EC0A36BB733E}" dt="2021-08-07T05:51:39.975" v="532" actId="404"/>
          <ac:spMkLst>
            <pc:docMk/>
            <pc:sldMk cId="910393496" sldId="763"/>
            <ac:spMk id="5" creationId="{35ABFAE7-68E0-405C-B9F9-A6C6DFD78628}"/>
          </ac:spMkLst>
        </pc:spChg>
      </pc:sldChg>
      <pc:sldChg chg="del">
        <pc:chgData name="Siegbert Rudolph" userId="2af4d44886c067cc" providerId="LiveId" clId="{25792CCF-886F-4523-8348-EC0A36BB733E}" dt="2021-08-01T12:30:01.325" v="22" actId="47"/>
        <pc:sldMkLst>
          <pc:docMk/>
          <pc:sldMk cId="1892177313" sldId="763"/>
        </pc:sldMkLst>
      </pc:sldChg>
      <pc:sldChg chg="addSp modSp del">
        <pc:chgData name="Siegbert Rudolph" userId="2af4d44886c067cc" providerId="LiveId" clId="{25792CCF-886F-4523-8348-EC0A36BB733E}" dt="2021-08-07T05:51:55.541" v="535" actId="47"/>
        <pc:sldMkLst>
          <pc:docMk/>
          <pc:sldMk cId="2632244870" sldId="764"/>
        </pc:sldMkLst>
        <pc:spChg chg="add mod">
          <ac:chgData name="Siegbert Rudolph" userId="2af4d44886c067cc" providerId="LiveId" clId="{25792CCF-886F-4523-8348-EC0A36BB733E}" dt="2021-08-01T15:02:38.755" v="322"/>
          <ac:spMkLst>
            <pc:docMk/>
            <pc:sldMk cId="2632244870" sldId="764"/>
            <ac:spMk id="21" creationId="{475A88D8-72FA-4B2D-B796-6074F2783B4F}"/>
          </ac:spMkLst>
        </pc:spChg>
      </pc:sldChg>
      <pc:sldChg chg="addSp modSp del">
        <pc:chgData name="Siegbert Rudolph" userId="2af4d44886c067cc" providerId="LiveId" clId="{25792CCF-886F-4523-8348-EC0A36BB733E}" dt="2021-08-07T05:51:55.541" v="535" actId="47"/>
        <pc:sldMkLst>
          <pc:docMk/>
          <pc:sldMk cId="746298151" sldId="765"/>
        </pc:sldMkLst>
        <pc:spChg chg="add mod">
          <ac:chgData name="Siegbert Rudolph" userId="2af4d44886c067cc" providerId="LiveId" clId="{25792CCF-886F-4523-8348-EC0A36BB733E}" dt="2021-08-01T15:02:41.692" v="323"/>
          <ac:spMkLst>
            <pc:docMk/>
            <pc:sldMk cId="746298151" sldId="765"/>
            <ac:spMk id="18" creationId="{C407E8A3-C8ED-4836-9B31-6BF8CF87E8D2}"/>
          </ac:spMkLst>
        </pc:spChg>
      </pc:sldChg>
      <pc:sldChg chg="addSp modSp del">
        <pc:chgData name="Siegbert Rudolph" userId="2af4d44886c067cc" providerId="LiveId" clId="{25792CCF-886F-4523-8348-EC0A36BB733E}" dt="2021-08-07T05:51:55.541" v="535" actId="47"/>
        <pc:sldMkLst>
          <pc:docMk/>
          <pc:sldMk cId="2187331031" sldId="766"/>
        </pc:sldMkLst>
        <pc:spChg chg="add mod">
          <ac:chgData name="Siegbert Rudolph" userId="2af4d44886c067cc" providerId="LiveId" clId="{25792CCF-886F-4523-8348-EC0A36BB733E}" dt="2021-08-01T15:02:44.903" v="324"/>
          <ac:spMkLst>
            <pc:docMk/>
            <pc:sldMk cId="2187331031" sldId="766"/>
            <ac:spMk id="18" creationId="{5AFB5E91-9AE8-4406-9024-957BB3945274}"/>
          </ac:spMkLst>
        </pc:spChg>
      </pc:sldChg>
      <pc:sldChg chg="addSp modSp del">
        <pc:chgData name="Siegbert Rudolph" userId="2af4d44886c067cc" providerId="LiveId" clId="{25792CCF-886F-4523-8348-EC0A36BB733E}" dt="2021-08-07T05:51:55.541" v="535" actId="47"/>
        <pc:sldMkLst>
          <pc:docMk/>
          <pc:sldMk cId="2405211855" sldId="767"/>
        </pc:sldMkLst>
        <pc:spChg chg="add mod">
          <ac:chgData name="Siegbert Rudolph" userId="2af4d44886c067cc" providerId="LiveId" clId="{25792CCF-886F-4523-8348-EC0A36BB733E}" dt="2021-08-01T15:02:47.278" v="325"/>
          <ac:spMkLst>
            <pc:docMk/>
            <pc:sldMk cId="2405211855" sldId="767"/>
            <ac:spMk id="18" creationId="{C202B779-6CED-42B7-843F-7B095BE22C3C}"/>
          </ac:spMkLst>
        </pc:spChg>
      </pc:sldChg>
      <pc:sldChg chg="addSp modSp del">
        <pc:chgData name="Siegbert Rudolph" userId="2af4d44886c067cc" providerId="LiveId" clId="{25792CCF-886F-4523-8348-EC0A36BB733E}" dt="2021-08-07T05:51:55.541" v="535" actId="47"/>
        <pc:sldMkLst>
          <pc:docMk/>
          <pc:sldMk cId="2943426147" sldId="768"/>
        </pc:sldMkLst>
        <pc:spChg chg="add mod">
          <ac:chgData name="Siegbert Rudolph" userId="2af4d44886c067cc" providerId="LiveId" clId="{25792CCF-886F-4523-8348-EC0A36BB733E}" dt="2021-08-01T15:02:50.183" v="326"/>
          <ac:spMkLst>
            <pc:docMk/>
            <pc:sldMk cId="2943426147" sldId="768"/>
            <ac:spMk id="18" creationId="{252BD566-1DC2-48E5-B7B2-C86A50C614E5}"/>
          </ac:spMkLst>
        </pc:spChg>
      </pc:sldChg>
      <pc:sldChg chg="addSp modSp del">
        <pc:chgData name="Siegbert Rudolph" userId="2af4d44886c067cc" providerId="LiveId" clId="{25792CCF-886F-4523-8348-EC0A36BB733E}" dt="2021-08-07T05:51:55.541" v="535" actId="47"/>
        <pc:sldMkLst>
          <pc:docMk/>
          <pc:sldMk cId="413379704" sldId="769"/>
        </pc:sldMkLst>
        <pc:spChg chg="add mod">
          <ac:chgData name="Siegbert Rudolph" userId="2af4d44886c067cc" providerId="LiveId" clId="{25792CCF-886F-4523-8348-EC0A36BB733E}" dt="2021-08-01T15:02:52.995" v="327"/>
          <ac:spMkLst>
            <pc:docMk/>
            <pc:sldMk cId="413379704" sldId="769"/>
            <ac:spMk id="18" creationId="{5CDE30CF-1EBC-4252-9E89-CE236C7CBE6B}"/>
          </ac:spMkLst>
        </pc:spChg>
      </pc:sldChg>
      <pc:sldChg chg="addSp modSp del">
        <pc:chgData name="Siegbert Rudolph" userId="2af4d44886c067cc" providerId="LiveId" clId="{25792CCF-886F-4523-8348-EC0A36BB733E}" dt="2021-08-07T05:51:55.541" v="535" actId="47"/>
        <pc:sldMkLst>
          <pc:docMk/>
          <pc:sldMk cId="3167567331" sldId="770"/>
        </pc:sldMkLst>
        <pc:spChg chg="add mod">
          <ac:chgData name="Siegbert Rudolph" userId="2af4d44886c067cc" providerId="LiveId" clId="{25792CCF-886F-4523-8348-EC0A36BB733E}" dt="2021-08-01T15:02:55.385" v="328"/>
          <ac:spMkLst>
            <pc:docMk/>
            <pc:sldMk cId="3167567331" sldId="770"/>
            <ac:spMk id="18" creationId="{91BBC493-DE3D-4E5B-A2B6-ABEAF1512B3E}"/>
          </ac:spMkLst>
        </pc:spChg>
      </pc:sldChg>
      <pc:sldChg chg="addSp modSp del">
        <pc:chgData name="Siegbert Rudolph" userId="2af4d44886c067cc" providerId="LiveId" clId="{25792CCF-886F-4523-8348-EC0A36BB733E}" dt="2021-08-07T05:51:55.541" v="535" actId="47"/>
        <pc:sldMkLst>
          <pc:docMk/>
          <pc:sldMk cId="2652289982" sldId="771"/>
        </pc:sldMkLst>
        <pc:spChg chg="add mod">
          <ac:chgData name="Siegbert Rudolph" userId="2af4d44886c067cc" providerId="LiveId" clId="{25792CCF-886F-4523-8348-EC0A36BB733E}" dt="2021-08-01T15:02:58.103" v="329"/>
          <ac:spMkLst>
            <pc:docMk/>
            <pc:sldMk cId="2652289982" sldId="771"/>
            <ac:spMk id="18" creationId="{83724860-82D1-45F8-9FA1-C4BCB5C9A92E}"/>
          </ac:spMkLst>
        </pc:spChg>
      </pc:sldChg>
      <pc:sldChg chg="addSp modSp del">
        <pc:chgData name="Siegbert Rudolph" userId="2af4d44886c067cc" providerId="LiveId" clId="{25792CCF-886F-4523-8348-EC0A36BB733E}" dt="2021-08-07T05:51:55.541" v="535" actId="47"/>
        <pc:sldMkLst>
          <pc:docMk/>
          <pc:sldMk cId="715606501" sldId="772"/>
        </pc:sldMkLst>
        <pc:spChg chg="add mod">
          <ac:chgData name="Siegbert Rudolph" userId="2af4d44886c067cc" providerId="LiveId" clId="{25792CCF-886F-4523-8348-EC0A36BB733E}" dt="2021-08-01T15:03:00.557" v="330"/>
          <ac:spMkLst>
            <pc:docMk/>
            <pc:sldMk cId="715606501" sldId="772"/>
            <ac:spMk id="18" creationId="{5EE64DFC-1696-4F4A-A2DD-6C3B490E9F48}"/>
          </ac:spMkLst>
        </pc:spChg>
      </pc:sldChg>
      <pc:sldChg chg="addSp modSp del">
        <pc:chgData name="Siegbert Rudolph" userId="2af4d44886c067cc" providerId="LiveId" clId="{25792CCF-886F-4523-8348-EC0A36BB733E}" dt="2021-08-07T05:51:55.541" v="535" actId="47"/>
        <pc:sldMkLst>
          <pc:docMk/>
          <pc:sldMk cId="2330773213" sldId="773"/>
        </pc:sldMkLst>
        <pc:spChg chg="add mod">
          <ac:chgData name="Siegbert Rudolph" userId="2af4d44886c067cc" providerId="LiveId" clId="{25792CCF-886F-4523-8348-EC0A36BB733E}" dt="2021-08-01T15:03:03.541" v="331"/>
          <ac:spMkLst>
            <pc:docMk/>
            <pc:sldMk cId="2330773213" sldId="773"/>
            <ac:spMk id="6" creationId="{3F51F421-8215-428E-AEB5-7B7629C551FC}"/>
          </ac:spMkLst>
        </pc:spChg>
      </pc:sldChg>
      <pc:sldChg chg="addSp delSp modSp new del mod">
        <pc:chgData name="Siegbert Rudolph" userId="2af4d44886c067cc" providerId="LiveId" clId="{25792CCF-886F-4523-8348-EC0A36BB733E}" dt="2021-08-28T14:12:50.504" v="4220" actId="47"/>
        <pc:sldMkLst>
          <pc:docMk/>
          <pc:sldMk cId="1307798016" sldId="774"/>
        </pc:sldMkLst>
        <pc:spChg chg="del">
          <ac:chgData name="Siegbert Rudolph" userId="2af4d44886c067cc" providerId="LiveId" clId="{25792CCF-886F-4523-8348-EC0A36BB733E}" dt="2021-08-04T10:30:21.627" v="336" actId="478"/>
          <ac:spMkLst>
            <pc:docMk/>
            <pc:sldMk cId="1307798016" sldId="774"/>
            <ac:spMk id="2" creationId="{CCB8570E-DE67-4592-9E7B-EE13DED741C5}"/>
          </ac:spMkLst>
        </pc:spChg>
        <pc:spChg chg="add mod">
          <ac:chgData name="Siegbert Rudolph" userId="2af4d44886c067cc" providerId="LiveId" clId="{25792CCF-886F-4523-8348-EC0A36BB733E}" dt="2021-08-21T07:47:59.481" v="3401" actId="20577"/>
          <ac:spMkLst>
            <pc:docMk/>
            <pc:sldMk cId="1307798016" sldId="774"/>
            <ac:spMk id="4" creationId="{AD088D7B-2CE9-430E-A8AA-9A9051DDA0ED}"/>
          </ac:spMkLst>
        </pc:spChg>
        <pc:spChg chg="add mod">
          <ac:chgData name="Siegbert Rudolph" userId="2af4d44886c067cc" providerId="LiveId" clId="{25792CCF-886F-4523-8348-EC0A36BB733E}" dt="2021-08-05T13:24:36.166" v="356"/>
          <ac:spMkLst>
            <pc:docMk/>
            <pc:sldMk cId="1307798016" sldId="774"/>
            <ac:spMk id="5" creationId="{B24A11F8-7625-4399-A8C3-F539171E6028}"/>
          </ac:spMkLst>
        </pc:spChg>
      </pc:sldChg>
      <pc:sldChg chg="add del">
        <pc:chgData name="Siegbert Rudolph" userId="2af4d44886c067cc" providerId="LiveId" clId="{25792CCF-886F-4523-8348-EC0A36BB733E}" dt="2021-08-12T15:37:35.181" v="776" actId="47"/>
        <pc:sldMkLst>
          <pc:docMk/>
          <pc:sldMk cId="137261296" sldId="775"/>
        </pc:sldMkLst>
      </pc:sldChg>
      <pc:sldChg chg="addSp delSp modSp add del mod ord delAnim">
        <pc:chgData name="Siegbert Rudolph" userId="2af4d44886c067cc" providerId="LiveId" clId="{25792CCF-886F-4523-8348-EC0A36BB733E}" dt="2021-08-12T15:34:28.867" v="733" actId="47"/>
        <pc:sldMkLst>
          <pc:docMk/>
          <pc:sldMk cId="1928533408" sldId="776"/>
        </pc:sldMkLst>
        <pc:spChg chg="del">
          <ac:chgData name="Siegbert Rudolph" userId="2af4d44886c067cc" providerId="LiveId" clId="{25792CCF-886F-4523-8348-EC0A36BB733E}" dt="2021-08-12T15:23:25.468" v="592" actId="478"/>
          <ac:spMkLst>
            <pc:docMk/>
            <pc:sldMk cId="1928533408" sldId="776"/>
            <ac:spMk id="6" creationId="{3B903111-27DF-4752-9E21-3382C788122D}"/>
          </ac:spMkLst>
        </pc:spChg>
        <pc:spChg chg="del">
          <ac:chgData name="Siegbert Rudolph" userId="2af4d44886c067cc" providerId="LiveId" clId="{25792CCF-886F-4523-8348-EC0A36BB733E}" dt="2021-08-12T15:23:25.468" v="592" actId="478"/>
          <ac:spMkLst>
            <pc:docMk/>
            <pc:sldMk cId="1928533408" sldId="776"/>
            <ac:spMk id="7" creationId="{C54DEA53-A74B-4DA6-B28A-A10BD6F3D3A7}"/>
          </ac:spMkLst>
        </pc:spChg>
        <pc:spChg chg="del">
          <ac:chgData name="Siegbert Rudolph" userId="2af4d44886c067cc" providerId="LiveId" clId="{25792CCF-886F-4523-8348-EC0A36BB733E}" dt="2021-08-12T15:23:25.468" v="592" actId="478"/>
          <ac:spMkLst>
            <pc:docMk/>
            <pc:sldMk cId="1928533408" sldId="776"/>
            <ac:spMk id="8" creationId="{CD31BF6E-3F9D-4706-AE78-BBE17D0A8345}"/>
          </ac:spMkLst>
        </pc:spChg>
        <pc:spChg chg="del">
          <ac:chgData name="Siegbert Rudolph" userId="2af4d44886c067cc" providerId="LiveId" clId="{25792CCF-886F-4523-8348-EC0A36BB733E}" dt="2021-08-12T15:23:25.468" v="592" actId="478"/>
          <ac:spMkLst>
            <pc:docMk/>
            <pc:sldMk cId="1928533408" sldId="776"/>
            <ac:spMk id="9" creationId="{533E00E2-A06D-4C02-91F5-48B61556B99D}"/>
          </ac:spMkLst>
        </pc:spChg>
        <pc:spChg chg="del">
          <ac:chgData name="Siegbert Rudolph" userId="2af4d44886c067cc" providerId="LiveId" clId="{25792CCF-886F-4523-8348-EC0A36BB733E}" dt="2021-08-12T15:23:25.468" v="592" actId="478"/>
          <ac:spMkLst>
            <pc:docMk/>
            <pc:sldMk cId="1928533408" sldId="776"/>
            <ac:spMk id="10" creationId="{E3CB1439-4A4B-4EA8-AA1F-5F7D5F9AAD8B}"/>
          </ac:spMkLst>
        </pc:spChg>
        <pc:spChg chg="del">
          <ac:chgData name="Siegbert Rudolph" userId="2af4d44886c067cc" providerId="LiveId" clId="{25792CCF-886F-4523-8348-EC0A36BB733E}" dt="2021-08-12T15:23:25.468" v="592" actId="478"/>
          <ac:spMkLst>
            <pc:docMk/>
            <pc:sldMk cId="1928533408" sldId="776"/>
            <ac:spMk id="11" creationId="{E76981C6-0600-4B77-9CF0-6689CBAB46BB}"/>
          </ac:spMkLst>
        </pc:spChg>
        <pc:spChg chg="del">
          <ac:chgData name="Siegbert Rudolph" userId="2af4d44886c067cc" providerId="LiveId" clId="{25792CCF-886F-4523-8348-EC0A36BB733E}" dt="2021-08-12T15:23:25.468" v="592" actId="478"/>
          <ac:spMkLst>
            <pc:docMk/>
            <pc:sldMk cId="1928533408" sldId="776"/>
            <ac:spMk id="12" creationId="{DFE0EFD5-8970-42A5-B9C4-72DDE9F02E07}"/>
          </ac:spMkLst>
        </pc:spChg>
        <pc:spChg chg="del">
          <ac:chgData name="Siegbert Rudolph" userId="2af4d44886c067cc" providerId="LiveId" clId="{25792CCF-886F-4523-8348-EC0A36BB733E}" dt="2021-08-12T15:23:28.160" v="593" actId="478"/>
          <ac:spMkLst>
            <pc:docMk/>
            <pc:sldMk cId="1928533408" sldId="776"/>
            <ac:spMk id="13" creationId="{55AD9CF5-9D5D-45E7-A481-45389D128684}"/>
          </ac:spMkLst>
        </pc:spChg>
        <pc:spChg chg="del">
          <ac:chgData name="Siegbert Rudolph" userId="2af4d44886c067cc" providerId="LiveId" clId="{25792CCF-886F-4523-8348-EC0A36BB733E}" dt="2021-08-12T15:23:28.160" v="593" actId="478"/>
          <ac:spMkLst>
            <pc:docMk/>
            <pc:sldMk cId="1928533408" sldId="776"/>
            <ac:spMk id="14" creationId="{0AFFDC74-05E0-4461-87D4-3FC4CCFEC7FE}"/>
          </ac:spMkLst>
        </pc:spChg>
        <pc:spChg chg="del">
          <ac:chgData name="Siegbert Rudolph" userId="2af4d44886c067cc" providerId="LiveId" clId="{25792CCF-886F-4523-8348-EC0A36BB733E}" dt="2021-08-12T15:23:25.468" v="592" actId="478"/>
          <ac:spMkLst>
            <pc:docMk/>
            <pc:sldMk cId="1928533408" sldId="776"/>
            <ac:spMk id="17" creationId="{E113426B-3216-4EA0-BDC8-C84F616CE32F}"/>
          </ac:spMkLst>
        </pc:spChg>
        <pc:spChg chg="del">
          <ac:chgData name="Siegbert Rudolph" userId="2af4d44886c067cc" providerId="LiveId" clId="{25792CCF-886F-4523-8348-EC0A36BB733E}" dt="2021-08-12T15:23:25.468" v="592" actId="478"/>
          <ac:spMkLst>
            <pc:docMk/>
            <pc:sldMk cId="1928533408" sldId="776"/>
            <ac:spMk id="18" creationId="{0806967A-E0F2-419A-B328-9289C0A6AD3D}"/>
          </ac:spMkLst>
        </pc:spChg>
        <pc:spChg chg="del">
          <ac:chgData name="Siegbert Rudolph" userId="2af4d44886c067cc" providerId="LiveId" clId="{25792CCF-886F-4523-8348-EC0A36BB733E}" dt="2021-08-12T15:23:25.468" v="592" actId="478"/>
          <ac:spMkLst>
            <pc:docMk/>
            <pc:sldMk cId="1928533408" sldId="776"/>
            <ac:spMk id="19" creationId="{13D26035-AA44-4D8D-AB45-B7C4ECB20193}"/>
          </ac:spMkLst>
        </pc:spChg>
        <pc:spChg chg="del">
          <ac:chgData name="Siegbert Rudolph" userId="2af4d44886c067cc" providerId="LiveId" clId="{25792CCF-886F-4523-8348-EC0A36BB733E}" dt="2021-08-12T15:23:25.468" v="592" actId="478"/>
          <ac:spMkLst>
            <pc:docMk/>
            <pc:sldMk cId="1928533408" sldId="776"/>
            <ac:spMk id="20" creationId="{43642BFB-A2B1-4185-87F2-E87C61DE4DE0}"/>
          </ac:spMkLst>
        </pc:spChg>
        <pc:spChg chg="del">
          <ac:chgData name="Siegbert Rudolph" userId="2af4d44886c067cc" providerId="LiveId" clId="{25792CCF-886F-4523-8348-EC0A36BB733E}" dt="2021-08-12T15:23:25.468" v="592" actId="478"/>
          <ac:spMkLst>
            <pc:docMk/>
            <pc:sldMk cId="1928533408" sldId="776"/>
            <ac:spMk id="21" creationId="{47E7ACA5-4CAE-4C8A-A588-55224637A16C}"/>
          </ac:spMkLst>
        </pc:spChg>
        <pc:spChg chg="del">
          <ac:chgData name="Siegbert Rudolph" userId="2af4d44886c067cc" providerId="LiveId" clId="{25792CCF-886F-4523-8348-EC0A36BB733E}" dt="2021-08-12T15:23:25.468" v="592" actId="478"/>
          <ac:spMkLst>
            <pc:docMk/>
            <pc:sldMk cId="1928533408" sldId="776"/>
            <ac:spMk id="22" creationId="{CC485E05-D2A3-4FFB-89E5-52CDDD34BFFA}"/>
          </ac:spMkLst>
        </pc:spChg>
        <pc:spChg chg="del">
          <ac:chgData name="Siegbert Rudolph" userId="2af4d44886c067cc" providerId="LiveId" clId="{25792CCF-886F-4523-8348-EC0A36BB733E}" dt="2021-08-12T15:23:25.468" v="592" actId="478"/>
          <ac:spMkLst>
            <pc:docMk/>
            <pc:sldMk cId="1928533408" sldId="776"/>
            <ac:spMk id="23" creationId="{75D1F821-1C60-4B45-A16D-FE1800B64E68}"/>
          </ac:spMkLst>
        </pc:spChg>
        <pc:spChg chg="del">
          <ac:chgData name="Siegbert Rudolph" userId="2af4d44886c067cc" providerId="LiveId" clId="{25792CCF-886F-4523-8348-EC0A36BB733E}" dt="2021-08-12T15:23:28.160" v="593" actId="478"/>
          <ac:spMkLst>
            <pc:docMk/>
            <pc:sldMk cId="1928533408" sldId="776"/>
            <ac:spMk id="24" creationId="{100A715B-EDBC-43D2-813A-18916F5C52A7}"/>
          </ac:spMkLst>
        </pc:spChg>
        <pc:spChg chg="del">
          <ac:chgData name="Siegbert Rudolph" userId="2af4d44886c067cc" providerId="LiveId" clId="{25792CCF-886F-4523-8348-EC0A36BB733E}" dt="2021-08-12T15:23:28.160" v="593" actId="478"/>
          <ac:spMkLst>
            <pc:docMk/>
            <pc:sldMk cId="1928533408" sldId="776"/>
            <ac:spMk id="25" creationId="{9BAC2534-CBA7-4E63-A051-90206AD1FF5F}"/>
          </ac:spMkLst>
        </pc:spChg>
        <pc:spChg chg="del">
          <ac:chgData name="Siegbert Rudolph" userId="2af4d44886c067cc" providerId="LiveId" clId="{25792CCF-886F-4523-8348-EC0A36BB733E}" dt="2021-08-12T15:23:25.468" v="592" actId="478"/>
          <ac:spMkLst>
            <pc:docMk/>
            <pc:sldMk cId="1928533408" sldId="776"/>
            <ac:spMk id="26" creationId="{1F41ADCC-A7B7-44EA-88F6-322A1452820F}"/>
          </ac:spMkLst>
        </pc:spChg>
        <pc:spChg chg="del">
          <ac:chgData name="Siegbert Rudolph" userId="2af4d44886c067cc" providerId="LiveId" clId="{25792CCF-886F-4523-8348-EC0A36BB733E}" dt="2021-08-12T15:23:28.160" v="593" actId="478"/>
          <ac:spMkLst>
            <pc:docMk/>
            <pc:sldMk cId="1928533408" sldId="776"/>
            <ac:spMk id="27" creationId="{86C1F9FE-00ED-450B-9C61-AAB845550637}"/>
          </ac:spMkLst>
        </pc:spChg>
        <pc:spChg chg="del">
          <ac:chgData name="Siegbert Rudolph" userId="2af4d44886c067cc" providerId="LiveId" clId="{25792CCF-886F-4523-8348-EC0A36BB733E}" dt="2021-08-12T15:23:28.160" v="593" actId="478"/>
          <ac:spMkLst>
            <pc:docMk/>
            <pc:sldMk cId="1928533408" sldId="776"/>
            <ac:spMk id="28" creationId="{F872A668-C7E7-483D-8843-E90B3DBF7457}"/>
          </ac:spMkLst>
        </pc:spChg>
        <pc:spChg chg="del">
          <ac:chgData name="Siegbert Rudolph" userId="2af4d44886c067cc" providerId="LiveId" clId="{25792CCF-886F-4523-8348-EC0A36BB733E}" dt="2021-08-12T15:23:25.468" v="592" actId="478"/>
          <ac:spMkLst>
            <pc:docMk/>
            <pc:sldMk cId="1928533408" sldId="776"/>
            <ac:spMk id="29" creationId="{3C5D51A4-7E7F-48CC-B238-F8A1825791D4}"/>
          </ac:spMkLst>
        </pc:spChg>
        <pc:spChg chg="del">
          <ac:chgData name="Siegbert Rudolph" userId="2af4d44886c067cc" providerId="LiveId" clId="{25792CCF-886F-4523-8348-EC0A36BB733E}" dt="2021-08-12T15:23:25.468" v="592" actId="478"/>
          <ac:spMkLst>
            <pc:docMk/>
            <pc:sldMk cId="1928533408" sldId="776"/>
            <ac:spMk id="30" creationId="{69E030CB-8821-435F-A1D2-D03ACCEC91D9}"/>
          </ac:spMkLst>
        </pc:spChg>
        <pc:spChg chg="del">
          <ac:chgData name="Siegbert Rudolph" userId="2af4d44886c067cc" providerId="LiveId" clId="{25792CCF-886F-4523-8348-EC0A36BB733E}" dt="2021-08-12T15:23:25.468" v="592" actId="478"/>
          <ac:spMkLst>
            <pc:docMk/>
            <pc:sldMk cId="1928533408" sldId="776"/>
            <ac:spMk id="31" creationId="{F4A3145F-5E2A-45B6-BDFD-57850A0A81B5}"/>
          </ac:spMkLst>
        </pc:spChg>
        <pc:spChg chg="del">
          <ac:chgData name="Siegbert Rudolph" userId="2af4d44886c067cc" providerId="LiveId" clId="{25792CCF-886F-4523-8348-EC0A36BB733E}" dt="2021-08-12T15:23:25.468" v="592" actId="478"/>
          <ac:spMkLst>
            <pc:docMk/>
            <pc:sldMk cId="1928533408" sldId="776"/>
            <ac:spMk id="32" creationId="{4D69686D-3440-4208-90ED-B0444274BADF}"/>
          </ac:spMkLst>
        </pc:spChg>
        <pc:spChg chg="del">
          <ac:chgData name="Siegbert Rudolph" userId="2af4d44886c067cc" providerId="LiveId" clId="{25792CCF-886F-4523-8348-EC0A36BB733E}" dt="2021-08-12T15:23:28.160" v="593" actId="478"/>
          <ac:spMkLst>
            <pc:docMk/>
            <pc:sldMk cId="1928533408" sldId="776"/>
            <ac:spMk id="33" creationId="{BE0319DB-C0C8-469D-9C5C-0B201949C1AA}"/>
          </ac:spMkLst>
        </pc:spChg>
        <pc:spChg chg="del">
          <ac:chgData name="Siegbert Rudolph" userId="2af4d44886c067cc" providerId="LiveId" clId="{25792CCF-886F-4523-8348-EC0A36BB733E}" dt="2021-08-12T15:23:28.160" v="593" actId="478"/>
          <ac:spMkLst>
            <pc:docMk/>
            <pc:sldMk cId="1928533408" sldId="776"/>
            <ac:spMk id="34" creationId="{57163D39-E363-4B73-932E-02DB67E5CCCD}"/>
          </ac:spMkLst>
        </pc:spChg>
        <pc:spChg chg="del">
          <ac:chgData name="Siegbert Rudolph" userId="2af4d44886c067cc" providerId="LiveId" clId="{25792CCF-886F-4523-8348-EC0A36BB733E}" dt="2021-08-12T15:23:25.468" v="592" actId="478"/>
          <ac:spMkLst>
            <pc:docMk/>
            <pc:sldMk cId="1928533408" sldId="776"/>
            <ac:spMk id="35" creationId="{251BCE1B-F047-4A47-886D-3CECFFCC89FB}"/>
          </ac:spMkLst>
        </pc:spChg>
        <pc:spChg chg="del">
          <ac:chgData name="Siegbert Rudolph" userId="2af4d44886c067cc" providerId="LiveId" clId="{25792CCF-886F-4523-8348-EC0A36BB733E}" dt="2021-08-12T15:23:25.468" v="592" actId="478"/>
          <ac:spMkLst>
            <pc:docMk/>
            <pc:sldMk cId="1928533408" sldId="776"/>
            <ac:spMk id="36" creationId="{ED905A0E-F850-46C7-9AED-5E81EACEEEE1}"/>
          </ac:spMkLst>
        </pc:spChg>
        <pc:spChg chg="del">
          <ac:chgData name="Siegbert Rudolph" userId="2af4d44886c067cc" providerId="LiveId" clId="{25792CCF-886F-4523-8348-EC0A36BB733E}" dt="2021-08-12T15:23:25.468" v="592" actId="478"/>
          <ac:spMkLst>
            <pc:docMk/>
            <pc:sldMk cId="1928533408" sldId="776"/>
            <ac:spMk id="37" creationId="{778015C2-58BC-4A68-93DF-A41A0ED6583B}"/>
          </ac:spMkLst>
        </pc:spChg>
        <pc:spChg chg="del">
          <ac:chgData name="Siegbert Rudolph" userId="2af4d44886c067cc" providerId="LiveId" clId="{25792CCF-886F-4523-8348-EC0A36BB733E}" dt="2021-08-12T15:23:31.126" v="594" actId="478"/>
          <ac:spMkLst>
            <pc:docMk/>
            <pc:sldMk cId="1928533408" sldId="776"/>
            <ac:spMk id="38" creationId="{6126D2BF-8D92-4476-BE05-6E680BBDC2D7}"/>
          </ac:spMkLst>
        </pc:spChg>
        <pc:spChg chg="del">
          <ac:chgData name="Siegbert Rudolph" userId="2af4d44886c067cc" providerId="LiveId" clId="{25792CCF-886F-4523-8348-EC0A36BB733E}" dt="2021-08-12T15:23:31.126" v="594" actId="478"/>
          <ac:spMkLst>
            <pc:docMk/>
            <pc:sldMk cId="1928533408" sldId="776"/>
            <ac:spMk id="39" creationId="{DEDABFED-89E8-4D3B-B7E1-8B1988A56354}"/>
          </ac:spMkLst>
        </pc:spChg>
        <pc:spChg chg="add del mod">
          <ac:chgData name="Siegbert Rudolph" userId="2af4d44886c067cc" providerId="LiveId" clId="{25792CCF-886F-4523-8348-EC0A36BB733E}" dt="2021-08-12T15:33:16.138" v="719" actId="478"/>
          <ac:spMkLst>
            <pc:docMk/>
            <pc:sldMk cId="1928533408" sldId="776"/>
            <ac:spMk id="43" creationId="{5D91D47A-3FDF-46EC-AC39-C0616D7D4DBC}"/>
          </ac:spMkLst>
        </pc:spChg>
        <pc:spChg chg="add mod">
          <ac:chgData name="Siegbert Rudolph" userId="2af4d44886c067cc" providerId="LiveId" clId="{25792CCF-886F-4523-8348-EC0A36BB733E}" dt="2021-08-12T15:32:48.357" v="718" actId="1037"/>
          <ac:spMkLst>
            <pc:docMk/>
            <pc:sldMk cId="1928533408" sldId="776"/>
            <ac:spMk id="44" creationId="{817E7D10-9569-4A92-9B3B-12DE6CF37556}"/>
          </ac:spMkLst>
        </pc:spChg>
        <pc:spChg chg="add mod">
          <ac:chgData name="Siegbert Rudolph" userId="2af4d44886c067cc" providerId="LiveId" clId="{25792CCF-886F-4523-8348-EC0A36BB733E}" dt="2021-08-12T15:32:48.357" v="718" actId="1037"/>
          <ac:spMkLst>
            <pc:docMk/>
            <pc:sldMk cId="1928533408" sldId="776"/>
            <ac:spMk id="45" creationId="{ECBCA4F2-038A-4B98-A804-AFB707DB4410}"/>
          </ac:spMkLst>
        </pc:spChg>
        <pc:picChg chg="add mod">
          <ac:chgData name="Siegbert Rudolph" userId="2af4d44886c067cc" providerId="LiveId" clId="{25792CCF-886F-4523-8348-EC0A36BB733E}" dt="2021-08-12T15:28:43.508" v="657" actId="554"/>
          <ac:picMkLst>
            <pc:docMk/>
            <pc:sldMk cId="1928533408" sldId="776"/>
            <ac:picMk id="2" creationId="{C572C924-F29A-432B-BBFE-CC344AE86946}"/>
          </ac:picMkLst>
        </pc:picChg>
        <pc:picChg chg="mod modCrop">
          <ac:chgData name="Siegbert Rudolph" userId="2af4d44886c067cc" providerId="LiveId" clId="{25792CCF-886F-4523-8348-EC0A36BB733E}" dt="2021-08-12T15:28:43.508" v="657" actId="554"/>
          <ac:picMkLst>
            <pc:docMk/>
            <pc:sldMk cId="1928533408" sldId="776"/>
            <ac:picMk id="4" creationId="{FD32CDD6-2FCB-40BE-9D94-B61CCBA66313}"/>
          </ac:picMkLst>
        </pc:picChg>
        <pc:picChg chg="add mod modCrop">
          <ac:chgData name="Siegbert Rudolph" userId="2af4d44886c067cc" providerId="LiveId" clId="{25792CCF-886F-4523-8348-EC0A36BB733E}" dt="2021-08-12T15:32:21.175" v="713" actId="14100"/>
          <ac:picMkLst>
            <pc:docMk/>
            <pc:sldMk cId="1928533408" sldId="776"/>
            <ac:picMk id="15" creationId="{0BADC65B-0034-4F23-85AC-7D702029CDA3}"/>
          </ac:picMkLst>
        </pc:picChg>
        <pc:picChg chg="del">
          <ac:chgData name="Siegbert Rudolph" userId="2af4d44886c067cc" providerId="LiveId" clId="{25792CCF-886F-4523-8348-EC0A36BB733E}" dt="2021-08-12T15:23:31.126" v="594" actId="478"/>
          <ac:picMkLst>
            <pc:docMk/>
            <pc:sldMk cId="1928533408" sldId="776"/>
            <ac:picMk id="40" creationId="{8825C89F-01FF-46B7-AB96-3D6B731BFFC5}"/>
          </ac:picMkLst>
        </pc:picChg>
        <pc:picChg chg="add mod modCrop">
          <ac:chgData name="Siegbert Rudolph" userId="2af4d44886c067cc" providerId="LiveId" clId="{25792CCF-886F-4523-8348-EC0A36BB733E}" dt="2021-08-12T15:28:48.962" v="658" actId="1035"/>
          <ac:picMkLst>
            <pc:docMk/>
            <pc:sldMk cId="1928533408" sldId="776"/>
            <ac:picMk id="41" creationId="{08D8FF4F-539D-44F6-B811-85712FF04701}"/>
          </ac:picMkLst>
        </pc:picChg>
        <pc:picChg chg="add mod">
          <ac:chgData name="Siegbert Rudolph" userId="2af4d44886c067cc" providerId="LiveId" clId="{25792CCF-886F-4523-8348-EC0A36BB733E}" dt="2021-08-12T15:29:24.175" v="661" actId="14100"/>
          <ac:picMkLst>
            <pc:docMk/>
            <pc:sldMk cId="1928533408" sldId="776"/>
            <ac:picMk id="42" creationId="{B1A5D54B-C729-4434-8F46-807EFCE64FFA}"/>
          </ac:picMkLst>
        </pc:picChg>
      </pc:sldChg>
      <pc:sldChg chg="addSp modSp new del mod">
        <pc:chgData name="Siegbert Rudolph" userId="2af4d44886c067cc" providerId="LiveId" clId="{25792CCF-886F-4523-8348-EC0A36BB733E}" dt="2021-08-12T15:34:53.938" v="737" actId="47"/>
        <pc:sldMkLst>
          <pc:docMk/>
          <pc:sldMk cId="2592319134" sldId="777"/>
        </pc:sldMkLst>
        <pc:spChg chg="add mod">
          <ac:chgData name="Siegbert Rudolph" userId="2af4d44886c067cc" providerId="LiveId" clId="{25792CCF-886F-4523-8348-EC0A36BB733E}" dt="2021-08-12T15:30:09.976" v="689" actId="20577"/>
          <ac:spMkLst>
            <pc:docMk/>
            <pc:sldMk cId="2592319134" sldId="777"/>
            <ac:spMk id="5" creationId="{D5C89EF4-425E-43A5-A6A6-88F074F2041D}"/>
          </ac:spMkLst>
        </pc:spChg>
        <pc:picChg chg="add mod">
          <ac:chgData name="Siegbert Rudolph" userId="2af4d44886c067cc" providerId="LiveId" clId="{25792CCF-886F-4523-8348-EC0A36BB733E}" dt="2021-08-12T15:24:30.793" v="597"/>
          <ac:picMkLst>
            <pc:docMk/>
            <pc:sldMk cId="2592319134" sldId="777"/>
            <ac:picMk id="4" creationId="{9C12E29D-AA7F-4BCA-B118-2839707C55C0}"/>
          </ac:picMkLst>
        </pc:picChg>
      </pc:sldChg>
      <pc:sldChg chg="modSp add del mod">
        <pc:chgData name="Siegbert Rudolph" userId="2af4d44886c067cc" providerId="LiveId" clId="{25792CCF-886F-4523-8348-EC0A36BB733E}" dt="2021-08-12T15:34:52.850" v="736" actId="47"/>
        <pc:sldMkLst>
          <pc:docMk/>
          <pc:sldMk cId="3141843660" sldId="778"/>
        </pc:sldMkLst>
        <pc:picChg chg="mod modCrop">
          <ac:chgData name="Siegbert Rudolph" userId="2af4d44886c067cc" providerId="LiveId" clId="{25792CCF-886F-4523-8348-EC0A36BB733E}" dt="2021-08-12T15:27:41.165" v="638" actId="732"/>
          <ac:picMkLst>
            <pc:docMk/>
            <pc:sldMk cId="3141843660" sldId="778"/>
            <ac:picMk id="4" creationId="{FD32CDD6-2FCB-40BE-9D94-B61CCBA66313}"/>
          </ac:picMkLst>
        </pc:picChg>
      </pc:sldChg>
      <pc:sldChg chg="addSp modSp new del mod ord">
        <pc:chgData name="Siegbert Rudolph" userId="2af4d44886c067cc" providerId="LiveId" clId="{25792CCF-886F-4523-8348-EC0A36BB733E}" dt="2021-08-12T16:09:21.081" v="1322" actId="47"/>
        <pc:sldMkLst>
          <pc:docMk/>
          <pc:sldMk cId="3594132052" sldId="779"/>
        </pc:sldMkLst>
        <pc:picChg chg="add mod">
          <ac:chgData name="Siegbert Rudolph" userId="2af4d44886c067cc" providerId="LiveId" clId="{25792CCF-886F-4523-8348-EC0A36BB733E}" dt="2021-08-12T15:33:46.231" v="732" actId="1036"/>
          <ac:picMkLst>
            <pc:docMk/>
            <pc:sldMk cId="3594132052" sldId="779"/>
            <ac:picMk id="4" creationId="{FDD1F401-75C6-49B2-B3F5-1887A4C8D8C1}"/>
          </ac:picMkLst>
        </pc:picChg>
      </pc:sldChg>
      <pc:sldChg chg="del">
        <pc:chgData name="Siegbert Rudolph" userId="2af4d44886c067cc" providerId="LiveId" clId="{25792CCF-886F-4523-8348-EC0A36BB733E}" dt="2021-08-12T15:48:44.403" v="1142" actId="47"/>
        <pc:sldMkLst>
          <pc:docMk/>
          <pc:sldMk cId="2392121024" sldId="780"/>
        </pc:sldMkLst>
      </pc:sldChg>
      <pc:sldChg chg="addSp delSp modSp del mod ord">
        <pc:chgData name="Siegbert Rudolph" userId="2af4d44886c067cc" providerId="LiveId" clId="{25792CCF-886F-4523-8348-EC0A36BB733E}" dt="2021-08-13T10:06:09.126" v="2356" actId="47"/>
        <pc:sldMkLst>
          <pc:docMk/>
          <pc:sldMk cId="4268453334" sldId="781"/>
        </pc:sldMkLst>
        <pc:spChg chg="del">
          <ac:chgData name="Siegbert Rudolph" userId="2af4d44886c067cc" providerId="LiveId" clId="{25792CCF-886F-4523-8348-EC0A36BB733E}" dt="2021-08-12T15:48:49.736" v="1143" actId="478"/>
          <ac:spMkLst>
            <pc:docMk/>
            <pc:sldMk cId="4268453334" sldId="781"/>
            <ac:spMk id="2" creationId="{848A7A6E-42CB-4E5E-8016-1E7F9267F392}"/>
          </ac:spMkLst>
        </pc:spChg>
        <pc:spChg chg="add mod">
          <ac:chgData name="Siegbert Rudolph" userId="2af4d44886c067cc" providerId="LiveId" clId="{25792CCF-886F-4523-8348-EC0A36BB733E}" dt="2021-08-12T15:49:27.988" v="1148" actId="207"/>
          <ac:spMkLst>
            <pc:docMk/>
            <pc:sldMk cId="4268453334" sldId="781"/>
            <ac:spMk id="5" creationId="{FAAB8BFB-4438-4060-8D67-8B32E0860D78}"/>
          </ac:spMkLst>
        </pc:spChg>
      </pc:sldChg>
      <pc:sldChg chg="addSp modSp add del mod">
        <pc:chgData name="Siegbert Rudolph" userId="2af4d44886c067cc" providerId="LiveId" clId="{25792CCF-886F-4523-8348-EC0A36BB733E}" dt="2021-08-13T09:39:02.066" v="1833" actId="47"/>
        <pc:sldMkLst>
          <pc:docMk/>
          <pc:sldMk cId="910104982" sldId="782"/>
        </pc:sldMkLst>
        <pc:spChg chg="add mod">
          <ac:chgData name="Siegbert Rudolph" userId="2af4d44886c067cc" providerId="LiveId" clId="{25792CCF-886F-4523-8348-EC0A36BB733E}" dt="2021-08-13T09:04:21.676" v="1596" actId="113"/>
          <ac:spMkLst>
            <pc:docMk/>
            <pc:sldMk cId="910104982" sldId="782"/>
            <ac:spMk id="6" creationId="{A4D3AFF9-29BB-497B-B328-61F3CDE13335}"/>
          </ac:spMkLst>
        </pc:spChg>
        <pc:spChg chg="add mod">
          <ac:chgData name="Siegbert Rudolph" userId="2af4d44886c067cc" providerId="LiveId" clId="{25792CCF-886F-4523-8348-EC0A36BB733E}" dt="2021-08-13T09:04:17.039" v="1595" actId="113"/>
          <ac:spMkLst>
            <pc:docMk/>
            <pc:sldMk cId="910104982" sldId="782"/>
            <ac:spMk id="7" creationId="{9632D591-61BA-43AC-81F4-55532A92A694}"/>
          </ac:spMkLst>
        </pc:spChg>
        <pc:spChg chg="add mod">
          <ac:chgData name="Siegbert Rudolph" userId="2af4d44886c067cc" providerId="LiveId" clId="{25792CCF-886F-4523-8348-EC0A36BB733E}" dt="2021-08-13T09:04:11.672" v="1594" actId="113"/>
          <ac:spMkLst>
            <pc:docMk/>
            <pc:sldMk cId="910104982" sldId="782"/>
            <ac:spMk id="8" creationId="{1214760A-F286-4130-B011-D9B5038012C7}"/>
          </ac:spMkLst>
        </pc:spChg>
        <pc:spChg chg="add mod">
          <ac:chgData name="Siegbert Rudolph" userId="2af4d44886c067cc" providerId="LiveId" clId="{25792CCF-886F-4523-8348-EC0A36BB733E}" dt="2021-08-13T09:03:24.518" v="1587" actId="113"/>
          <ac:spMkLst>
            <pc:docMk/>
            <pc:sldMk cId="910104982" sldId="782"/>
            <ac:spMk id="9" creationId="{A60D0422-44BE-43A2-BBB6-CAA6F09DA2EA}"/>
          </ac:spMkLst>
        </pc:spChg>
        <pc:spChg chg="add mod">
          <ac:chgData name="Siegbert Rudolph" userId="2af4d44886c067cc" providerId="LiveId" clId="{25792CCF-886F-4523-8348-EC0A36BB733E}" dt="2021-08-13T09:03:24.518" v="1587" actId="113"/>
          <ac:spMkLst>
            <pc:docMk/>
            <pc:sldMk cId="910104982" sldId="782"/>
            <ac:spMk id="10" creationId="{DE7B1E59-158E-4A40-9568-B922977A171F}"/>
          </ac:spMkLst>
        </pc:spChg>
        <pc:spChg chg="add mod">
          <ac:chgData name="Siegbert Rudolph" userId="2af4d44886c067cc" providerId="LiveId" clId="{25792CCF-886F-4523-8348-EC0A36BB733E}" dt="2021-08-13T09:04:03.328" v="1593" actId="113"/>
          <ac:spMkLst>
            <pc:docMk/>
            <pc:sldMk cId="910104982" sldId="782"/>
            <ac:spMk id="11" creationId="{DCB9890B-6AAA-4E5F-B681-A3E13E071504}"/>
          </ac:spMkLst>
        </pc:spChg>
        <pc:spChg chg="add mod">
          <ac:chgData name="Siegbert Rudolph" userId="2af4d44886c067cc" providerId="LiveId" clId="{25792CCF-886F-4523-8348-EC0A36BB733E}" dt="2021-08-13T09:03:58.358" v="1592" actId="113"/>
          <ac:spMkLst>
            <pc:docMk/>
            <pc:sldMk cId="910104982" sldId="782"/>
            <ac:spMk id="12" creationId="{60CEE126-C1C1-445C-B60D-BB865FAB5997}"/>
          </ac:spMkLst>
        </pc:spChg>
        <pc:spChg chg="add mod">
          <ac:chgData name="Siegbert Rudolph" userId="2af4d44886c067cc" providerId="LiveId" clId="{25792CCF-886F-4523-8348-EC0A36BB733E}" dt="2021-08-13T09:03:51.372" v="1591" actId="113"/>
          <ac:spMkLst>
            <pc:docMk/>
            <pc:sldMk cId="910104982" sldId="782"/>
            <ac:spMk id="13" creationId="{4D47E7E6-08F7-44FA-A989-60C18F8E38A3}"/>
          </ac:spMkLst>
        </pc:spChg>
        <pc:spChg chg="add mod">
          <ac:chgData name="Siegbert Rudolph" userId="2af4d44886c067cc" providerId="LiveId" clId="{25792CCF-886F-4523-8348-EC0A36BB733E}" dt="2021-08-13T09:03:45.744" v="1590" actId="113"/>
          <ac:spMkLst>
            <pc:docMk/>
            <pc:sldMk cId="910104982" sldId="782"/>
            <ac:spMk id="14" creationId="{EC52E9E7-A7D8-4CA3-9D8E-18DA26E27E17}"/>
          </ac:spMkLst>
        </pc:spChg>
        <pc:spChg chg="add mod">
          <ac:chgData name="Siegbert Rudolph" userId="2af4d44886c067cc" providerId="LiveId" clId="{25792CCF-886F-4523-8348-EC0A36BB733E}" dt="2021-08-13T09:03:40.385" v="1589" actId="113"/>
          <ac:spMkLst>
            <pc:docMk/>
            <pc:sldMk cId="910104982" sldId="782"/>
            <ac:spMk id="15" creationId="{F86A4E3F-C764-4A91-A725-F7B5C35E1869}"/>
          </ac:spMkLst>
        </pc:spChg>
        <pc:spChg chg="add mod">
          <ac:chgData name="Siegbert Rudolph" userId="2af4d44886c067cc" providerId="LiveId" clId="{25792CCF-886F-4523-8348-EC0A36BB733E}" dt="2021-08-13T09:03:34.574" v="1588" actId="113"/>
          <ac:spMkLst>
            <pc:docMk/>
            <pc:sldMk cId="910104982" sldId="782"/>
            <ac:spMk id="16" creationId="{C38983D6-9145-4499-878F-C2AA44713D7A}"/>
          </ac:spMkLst>
        </pc:spChg>
        <pc:spChg chg="add mod">
          <ac:chgData name="Siegbert Rudolph" userId="2af4d44886c067cc" providerId="LiveId" clId="{25792CCF-886F-4523-8348-EC0A36BB733E}" dt="2021-08-13T09:12:19.730" v="1603" actId="14100"/>
          <ac:spMkLst>
            <pc:docMk/>
            <pc:sldMk cId="910104982" sldId="782"/>
            <ac:spMk id="17" creationId="{C1D6546B-0664-4D94-A95B-969A051DAC0F}"/>
          </ac:spMkLst>
        </pc:spChg>
        <pc:spChg chg="add mod">
          <ac:chgData name="Siegbert Rudolph" userId="2af4d44886c067cc" providerId="LiveId" clId="{25792CCF-886F-4523-8348-EC0A36BB733E}" dt="2021-08-13T09:12:53.749" v="1629" actId="1076"/>
          <ac:spMkLst>
            <pc:docMk/>
            <pc:sldMk cId="910104982" sldId="782"/>
            <ac:spMk id="18" creationId="{155034EE-65AA-47D9-A31C-A9501EFDE697}"/>
          </ac:spMkLst>
        </pc:spChg>
        <pc:picChg chg="mod">
          <ac:chgData name="Siegbert Rudolph" userId="2af4d44886c067cc" providerId="LiveId" clId="{25792CCF-886F-4523-8348-EC0A36BB733E}" dt="2021-08-13T09:25:04.557" v="1646" actId="1076"/>
          <ac:picMkLst>
            <pc:docMk/>
            <pc:sldMk cId="910104982" sldId="782"/>
            <ac:picMk id="4" creationId="{FDD1F401-75C6-49B2-B3F5-1887A4C8D8C1}"/>
          </ac:picMkLst>
        </pc:picChg>
      </pc:sldChg>
      <pc:sldChg chg="addSp delSp modSp new mod">
        <pc:chgData name="Siegbert Rudolph" userId="2af4d44886c067cc" providerId="LiveId" clId="{25792CCF-886F-4523-8348-EC0A36BB733E}" dt="2021-08-31T05:13:26.520" v="4416" actId="1035"/>
        <pc:sldMkLst>
          <pc:docMk/>
          <pc:sldMk cId="148064519" sldId="783"/>
        </pc:sldMkLst>
        <pc:spChg chg="del">
          <ac:chgData name="Siegbert Rudolph" userId="2af4d44886c067cc" providerId="LiveId" clId="{25792CCF-886F-4523-8348-EC0A36BB733E}" dt="2021-08-13T09:21:11.666" v="1631" actId="478"/>
          <ac:spMkLst>
            <pc:docMk/>
            <pc:sldMk cId="148064519" sldId="783"/>
            <ac:spMk id="2" creationId="{87B2217D-5858-4FF4-B615-37F22C22A7A4}"/>
          </ac:spMkLst>
        </pc:spChg>
        <pc:spChg chg="mod">
          <ac:chgData name="Siegbert Rudolph" userId="2af4d44886c067cc" providerId="LiveId" clId="{25792CCF-886F-4523-8348-EC0A36BB733E}" dt="2021-08-29T15:48:50.683" v="4356" actId="1076"/>
          <ac:spMkLst>
            <pc:docMk/>
            <pc:sldMk cId="148064519" sldId="783"/>
            <ac:spMk id="2" creationId="{E70F8F11-15B5-4185-9A58-2D64B6E30340}"/>
          </ac:spMkLst>
        </pc:spChg>
        <pc:spChg chg="add mod">
          <ac:chgData name="Siegbert Rudolph" userId="2af4d44886c067cc" providerId="LiveId" clId="{25792CCF-886F-4523-8348-EC0A36BB733E}" dt="2021-08-13T09:37:42.335" v="1824" actId="1035"/>
          <ac:spMkLst>
            <pc:docMk/>
            <pc:sldMk cId="148064519" sldId="783"/>
            <ac:spMk id="8" creationId="{45825F45-F359-40EB-A0B1-2E0329999BB9}"/>
          </ac:spMkLst>
        </pc:spChg>
        <pc:spChg chg="add mod">
          <ac:chgData name="Siegbert Rudolph" userId="2af4d44886c067cc" providerId="LiveId" clId="{25792CCF-886F-4523-8348-EC0A36BB733E}" dt="2021-08-13T09:37:42.335" v="1824" actId="1035"/>
          <ac:spMkLst>
            <pc:docMk/>
            <pc:sldMk cId="148064519" sldId="783"/>
            <ac:spMk id="9" creationId="{688CBE53-B095-423D-BA96-A3746528B45D}"/>
          </ac:spMkLst>
        </pc:spChg>
        <pc:spChg chg="add mod">
          <ac:chgData name="Siegbert Rudolph" userId="2af4d44886c067cc" providerId="LiveId" clId="{25792CCF-886F-4523-8348-EC0A36BB733E}" dt="2021-08-13T09:37:42.335" v="1824" actId="1035"/>
          <ac:spMkLst>
            <pc:docMk/>
            <pc:sldMk cId="148064519" sldId="783"/>
            <ac:spMk id="10" creationId="{912486CF-9569-461D-9CA5-A6A1584A62CD}"/>
          </ac:spMkLst>
        </pc:spChg>
        <pc:spChg chg="add mod">
          <ac:chgData name="Siegbert Rudolph" userId="2af4d44886c067cc" providerId="LiveId" clId="{25792CCF-886F-4523-8348-EC0A36BB733E}" dt="2021-08-13T09:37:17.260" v="1822" actId="1035"/>
          <ac:spMkLst>
            <pc:docMk/>
            <pc:sldMk cId="148064519" sldId="783"/>
            <ac:spMk id="11" creationId="{FFF56028-3FC7-4461-AC07-CFF99EA4FD97}"/>
          </ac:spMkLst>
        </pc:spChg>
        <pc:spChg chg="add mod">
          <ac:chgData name="Siegbert Rudolph" userId="2af4d44886c067cc" providerId="LiveId" clId="{25792CCF-886F-4523-8348-EC0A36BB733E}" dt="2021-08-13T09:37:17.260" v="1822" actId="1035"/>
          <ac:spMkLst>
            <pc:docMk/>
            <pc:sldMk cId="148064519" sldId="783"/>
            <ac:spMk id="12" creationId="{EEF84628-D74E-4863-9D1E-54BBB9CF7FE8}"/>
          </ac:spMkLst>
        </pc:spChg>
        <pc:spChg chg="add mod">
          <ac:chgData name="Siegbert Rudolph" userId="2af4d44886c067cc" providerId="LiveId" clId="{25792CCF-886F-4523-8348-EC0A36BB733E}" dt="2021-08-13T09:37:42.335" v="1824" actId="1035"/>
          <ac:spMkLst>
            <pc:docMk/>
            <pc:sldMk cId="148064519" sldId="783"/>
            <ac:spMk id="13" creationId="{38F325C0-65DF-4621-B5EC-26FF3E9F7162}"/>
          </ac:spMkLst>
        </pc:spChg>
        <pc:spChg chg="add mod">
          <ac:chgData name="Siegbert Rudolph" userId="2af4d44886c067cc" providerId="LiveId" clId="{25792CCF-886F-4523-8348-EC0A36BB733E}" dt="2021-08-13T09:37:42.335" v="1824" actId="1035"/>
          <ac:spMkLst>
            <pc:docMk/>
            <pc:sldMk cId="148064519" sldId="783"/>
            <ac:spMk id="14" creationId="{290AE4D6-2D0E-42F6-ADBD-790D1A3D1B22}"/>
          </ac:spMkLst>
        </pc:spChg>
        <pc:spChg chg="add mod">
          <ac:chgData name="Siegbert Rudolph" userId="2af4d44886c067cc" providerId="LiveId" clId="{25792CCF-886F-4523-8348-EC0A36BB733E}" dt="2021-08-13T09:37:42.335" v="1824" actId="1035"/>
          <ac:spMkLst>
            <pc:docMk/>
            <pc:sldMk cId="148064519" sldId="783"/>
            <ac:spMk id="15" creationId="{FC46D754-40C0-4870-B3AA-7E161F6B55E7}"/>
          </ac:spMkLst>
        </pc:spChg>
        <pc:spChg chg="add mod">
          <ac:chgData name="Siegbert Rudolph" userId="2af4d44886c067cc" providerId="LiveId" clId="{25792CCF-886F-4523-8348-EC0A36BB733E}" dt="2021-08-13T09:37:42.335" v="1824" actId="1035"/>
          <ac:spMkLst>
            <pc:docMk/>
            <pc:sldMk cId="148064519" sldId="783"/>
            <ac:spMk id="16" creationId="{88BAA299-ED72-464F-B753-F71F0C0937A8}"/>
          </ac:spMkLst>
        </pc:spChg>
        <pc:spChg chg="add mod">
          <ac:chgData name="Siegbert Rudolph" userId="2af4d44886c067cc" providerId="LiveId" clId="{25792CCF-886F-4523-8348-EC0A36BB733E}" dt="2021-08-13T09:38:03.939" v="1828" actId="1038"/>
          <ac:spMkLst>
            <pc:docMk/>
            <pc:sldMk cId="148064519" sldId="783"/>
            <ac:spMk id="17" creationId="{1AC244F3-8744-4DE5-AFC8-5564DF7873E3}"/>
          </ac:spMkLst>
        </pc:spChg>
        <pc:spChg chg="add mod">
          <ac:chgData name="Siegbert Rudolph" userId="2af4d44886c067cc" providerId="LiveId" clId="{25792CCF-886F-4523-8348-EC0A36BB733E}" dt="2021-08-13T09:37:42.335" v="1824" actId="1035"/>
          <ac:spMkLst>
            <pc:docMk/>
            <pc:sldMk cId="148064519" sldId="783"/>
            <ac:spMk id="18" creationId="{5181344E-3979-4DDB-B005-D1C5AB6646CB}"/>
          </ac:spMkLst>
        </pc:spChg>
        <pc:spChg chg="add mod">
          <ac:chgData name="Siegbert Rudolph" userId="2af4d44886c067cc" providerId="LiveId" clId="{25792CCF-886F-4523-8348-EC0A36BB733E}" dt="2021-08-13T09:38:21.044" v="1829" actId="947"/>
          <ac:spMkLst>
            <pc:docMk/>
            <pc:sldMk cId="148064519" sldId="783"/>
            <ac:spMk id="19" creationId="{AA496738-4817-4761-9591-700AC904DDFB}"/>
          </ac:spMkLst>
        </pc:spChg>
        <pc:spChg chg="add mod">
          <ac:chgData name="Siegbert Rudolph" userId="2af4d44886c067cc" providerId="LiveId" clId="{25792CCF-886F-4523-8348-EC0A36BB733E}" dt="2021-08-13T09:37:46.591" v="1826" actId="1037"/>
          <ac:spMkLst>
            <pc:docMk/>
            <pc:sldMk cId="148064519" sldId="783"/>
            <ac:spMk id="20" creationId="{84285AC9-109A-4C8C-BCA7-99B1CCB48B7E}"/>
          </ac:spMkLst>
        </pc:spChg>
        <pc:spChg chg="add del mod">
          <ac:chgData name="Siegbert Rudolph" userId="2af4d44886c067cc" providerId="LiveId" clId="{25792CCF-886F-4523-8348-EC0A36BB733E}" dt="2021-08-13T09:32:41.052" v="1773" actId="478"/>
          <ac:spMkLst>
            <pc:docMk/>
            <pc:sldMk cId="148064519" sldId="783"/>
            <ac:spMk id="22" creationId="{20500543-FE94-4F09-910F-8F1F97F1094C}"/>
          </ac:spMkLst>
        </pc:spChg>
        <pc:spChg chg="add mod">
          <ac:chgData name="Siegbert Rudolph" userId="2af4d44886c067cc" providerId="LiveId" clId="{25792CCF-886F-4523-8348-EC0A36BB733E}" dt="2021-08-28T14:09:08.612" v="4139"/>
          <ac:spMkLst>
            <pc:docMk/>
            <pc:sldMk cId="148064519" sldId="783"/>
            <ac:spMk id="22" creationId="{245C74B2-F485-4F23-A697-428E4DAA6F4B}"/>
          </ac:spMkLst>
        </pc:spChg>
        <pc:spChg chg="add mod">
          <ac:chgData name="Siegbert Rudolph" userId="2af4d44886c067cc" providerId="LiveId" clId="{25792CCF-886F-4523-8348-EC0A36BB733E}" dt="2021-08-28T14:09:08.612" v="4139"/>
          <ac:spMkLst>
            <pc:docMk/>
            <pc:sldMk cId="148064519" sldId="783"/>
            <ac:spMk id="23" creationId="{9E9EE635-7752-4E40-879A-40E69E3D4716}"/>
          </ac:spMkLst>
        </pc:spChg>
        <pc:spChg chg="add mod">
          <ac:chgData name="Siegbert Rudolph" userId="2af4d44886c067cc" providerId="LiveId" clId="{25792CCF-886F-4523-8348-EC0A36BB733E}" dt="2021-08-28T14:09:15.613" v="4141" actId="20577"/>
          <ac:spMkLst>
            <pc:docMk/>
            <pc:sldMk cId="148064519" sldId="783"/>
            <ac:spMk id="24" creationId="{09700DA4-004A-4A7C-9996-AA3836AFBB44}"/>
          </ac:spMkLst>
        </pc:spChg>
        <pc:spChg chg="add mod">
          <ac:chgData name="Siegbert Rudolph" userId="2af4d44886c067cc" providerId="LiveId" clId="{25792CCF-886F-4523-8348-EC0A36BB733E}" dt="2021-08-13T09:37:42.335" v="1824" actId="1035"/>
          <ac:spMkLst>
            <pc:docMk/>
            <pc:sldMk cId="148064519" sldId="783"/>
            <ac:spMk id="25" creationId="{51D6571D-C0E5-4CE1-A471-860C0B81974A}"/>
          </ac:spMkLst>
        </pc:spChg>
        <pc:spChg chg="add mod">
          <ac:chgData name="Siegbert Rudolph" userId="2af4d44886c067cc" providerId="LiveId" clId="{25792CCF-886F-4523-8348-EC0A36BB733E}" dt="2021-08-13T09:37:42.335" v="1824" actId="1035"/>
          <ac:spMkLst>
            <pc:docMk/>
            <pc:sldMk cId="148064519" sldId="783"/>
            <ac:spMk id="26" creationId="{BD89DD13-6047-4C1C-893D-3B527C45E25A}"/>
          </ac:spMkLst>
        </pc:spChg>
        <pc:spChg chg="add del mod">
          <ac:chgData name="Siegbert Rudolph" userId="2af4d44886c067cc" providerId="LiveId" clId="{25792CCF-886F-4523-8348-EC0A36BB733E}" dt="2021-08-28T14:09:36.570" v="4147" actId="478"/>
          <ac:spMkLst>
            <pc:docMk/>
            <pc:sldMk cId="148064519" sldId="783"/>
            <ac:spMk id="28" creationId="{C094E5C2-055F-4589-8823-160434CA9036}"/>
          </ac:spMkLst>
        </pc:spChg>
        <pc:spChg chg="add mod">
          <ac:chgData name="Siegbert Rudolph" userId="2af4d44886c067cc" providerId="LiveId" clId="{25792CCF-886F-4523-8348-EC0A36BB733E}" dt="2021-08-28T14:09:56.205" v="4169" actId="20577"/>
          <ac:spMkLst>
            <pc:docMk/>
            <pc:sldMk cId="148064519" sldId="783"/>
            <ac:spMk id="29" creationId="{1A63D7BD-32BE-4360-86BC-8E89FA42CE84}"/>
          </ac:spMkLst>
        </pc:spChg>
        <pc:picChg chg="add del mod">
          <ac:chgData name="Siegbert Rudolph" userId="2af4d44886c067cc" providerId="LiveId" clId="{25792CCF-886F-4523-8348-EC0A36BB733E}" dt="2021-08-13T09:21:44.325" v="1636" actId="478"/>
          <ac:picMkLst>
            <pc:docMk/>
            <pc:sldMk cId="148064519" sldId="783"/>
            <ac:picMk id="4" creationId="{3F7E7B41-9FBC-40CB-ADEB-FC25B40561A6}"/>
          </ac:picMkLst>
        </pc:picChg>
        <pc:picChg chg="add del">
          <ac:chgData name="Siegbert Rudolph" userId="2af4d44886c067cc" providerId="LiveId" clId="{25792CCF-886F-4523-8348-EC0A36BB733E}" dt="2021-08-13T09:23:51.085" v="1638" actId="478"/>
          <ac:picMkLst>
            <pc:docMk/>
            <pc:sldMk cId="148064519" sldId="783"/>
            <ac:picMk id="5" creationId="{32A50FB1-1AFF-434A-AD91-38CF3F0ABFDE}"/>
          </ac:picMkLst>
        </pc:picChg>
        <pc:picChg chg="add del mod">
          <ac:chgData name="Siegbert Rudolph" userId="2af4d44886c067cc" providerId="LiveId" clId="{25792CCF-886F-4523-8348-EC0A36BB733E}" dt="2021-08-13T09:24:58.884" v="1645" actId="478"/>
          <ac:picMkLst>
            <pc:docMk/>
            <pc:sldMk cId="148064519" sldId="783"/>
            <ac:picMk id="6" creationId="{81837A09-4471-4F66-97E6-5CB634CB8036}"/>
          </ac:picMkLst>
        </pc:picChg>
        <pc:picChg chg="add del mod">
          <ac:chgData name="Siegbert Rudolph" userId="2af4d44886c067cc" providerId="LiveId" clId="{25792CCF-886F-4523-8348-EC0A36BB733E}" dt="2021-08-13T09:31:35.010" v="1732" actId="478"/>
          <ac:picMkLst>
            <pc:docMk/>
            <pc:sldMk cId="148064519" sldId="783"/>
            <ac:picMk id="7" creationId="{B9034382-05D7-4E1F-870E-74145BFBC5EB}"/>
          </ac:picMkLst>
        </pc:picChg>
        <pc:picChg chg="add mod">
          <ac:chgData name="Siegbert Rudolph" userId="2af4d44886c067cc" providerId="LiveId" clId="{25792CCF-886F-4523-8348-EC0A36BB733E}" dt="2021-08-14T18:10:23.678" v="2601" actId="14100"/>
          <ac:picMkLst>
            <pc:docMk/>
            <pc:sldMk cId="148064519" sldId="783"/>
            <ac:picMk id="21" creationId="{352CD2B8-68C0-40B3-9E2D-844AA96ACAE7}"/>
          </ac:picMkLst>
        </pc:picChg>
        <pc:picChg chg="add del mod ord">
          <ac:chgData name="Siegbert Rudolph" userId="2af4d44886c067cc" providerId="LiveId" clId="{25792CCF-886F-4523-8348-EC0A36BB733E}" dt="2021-08-13T09:32:44.410" v="1774" actId="478"/>
          <ac:picMkLst>
            <pc:docMk/>
            <pc:sldMk cId="148064519" sldId="783"/>
            <ac:picMk id="21" creationId="{C6394EB2-75FF-423D-AE2D-B27858DFE958}"/>
          </ac:picMkLst>
        </pc:picChg>
        <pc:picChg chg="add del mod ord">
          <ac:chgData name="Siegbert Rudolph" userId="2af4d44886c067cc" providerId="LiveId" clId="{25792CCF-886F-4523-8348-EC0A36BB733E}" dt="2021-08-13T09:36:01.065" v="1804" actId="478"/>
          <ac:picMkLst>
            <pc:docMk/>
            <pc:sldMk cId="148064519" sldId="783"/>
            <ac:picMk id="23" creationId="{1F5EA7FC-56C7-4B75-853E-8609F63D0DEC}"/>
          </ac:picMkLst>
        </pc:picChg>
        <pc:picChg chg="add mod ord">
          <ac:chgData name="Siegbert Rudolph" userId="2af4d44886c067cc" providerId="LiveId" clId="{25792CCF-886F-4523-8348-EC0A36BB733E}" dt="2021-08-13T09:37:58.102" v="1827" actId="167"/>
          <ac:picMkLst>
            <pc:docMk/>
            <pc:sldMk cId="148064519" sldId="783"/>
            <ac:picMk id="27" creationId="{86174BE7-BE52-49E8-BB2E-889E5C5B6DBF}"/>
          </ac:picMkLst>
        </pc:picChg>
        <pc:picChg chg="add mod">
          <ac:chgData name="Siegbert Rudolph" userId="2af4d44886c067cc" providerId="LiveId" clId="{25792CCF-886F-4523-8348-EC0A36BB733E}" dt="2021-08-31T05:13:26.520" v="4416" actId="1035"/>
          <ac:picMkLst>
            <pc:docMk/>
            <pc:sldMk cId="148064519" sldId="783"/>
            <ac:picMk id="28" creationId="{07693842-13A2-45E7-BD02-8ED4229AE8AB}"/>
          </ac:picMkLst>
        </pc:picChg>
      </pc:sldChg>
      <pc:sldChg chg="addSp delSp modSp new del mod">
        <pc:chgData name="Siegbert Rudolph" userId="2af4d44886c067cc" providerId="LiveId" clId="{25792CCF-886F-4523-8348-EC0A36BB733E}" dt="2021-08-13T09:39:20.444" v="1835" actId="47"/>
        <pc:sldMkLst>
          <pc:docMk/>
          <pc:sldMk cId="347192977" sldId="784"/>
        </pc:sldMkLst>
        <pc:graphicFrameChg chg="add del mod">
          <ac:chgData name="Siegbert Rudolph" userId="2af4d44886c067cc" providerId="LiveId" clId="{25792CCF-886F-4523-8348-EC0A36BB733E}" dt="2021-08-13T09:24:40.102" v="1642" actId="478"/>
          <ac:graphicFrameMkLst>
            <pc:docMk/>
            <pc:sldMk cId="347192977" sldId="784"/>
            <ac:graphicFrameMk id="4" creationId="{B6FF56CC-FA9E-4AEE-AF3F-C748FF2B0A13}"/>
          </ac:graphicFrameMkLst>
        </pc:graphicFrameChg>
      </pc:sldChg>
      <pc:sldChg chg="add del">
        <pc:chgData name="Siegbert Rudolph" userId="2af4d44886c067cc" providerId="LiveId" clId="{25792CCF-886F-4523-8348-EC0A36BB733E}" dt="2021-08-13T09:39:06.703" v="1834" actId="47"/>
        <pc:sldMkLst>
          <pc:docMk/>
          <pc:sldMk cId="1764321953" sldId="785"/>
        </pc:sldMkLst>
      </pc:sldChg>
      <pc:sldChg chg="addSp modSp add del mod ord">
        <pc:chgData name="Siegbert Rudolph" userId="2af4d44886c067cc" providerId="LiveId" clId="{25792CCF-886F-4523-8348-EC0A36BB733E}" dt="2021-08-29T06:46:42.662" v="4244" actId="47"/>
        <pc:sldMkLst>
          <pc:docMk/>
          <pc:sldMk cId="3108347675" sldId="786"/>
        </pc:sldMkLst>
        <pc:spChg chg="mod">
          <ac:chgData name="Siegbert Rudolph" userId="2af4d44886c067cc" providerId="LiveId" clId="{25792CCF-886F-4523-8348-EC0A36BB733E}" dt="2021-08-13T10:09:06.732" v="2360" actId="207"/>
          <ac:spMkLst>
            <pc:docMk/>
            <pc:sldMk cId="3108347675" sldId="786"/>
            <ac:spMk id="20" creationId="{84285AC9-109A-4C8C-BCA7-99B1CCB48B7E}"/>
          </ac:spMkLst>
        </pc:spChg>
        <pc:picChg chg="add mod">
          <ac:chgData name="Siegbert Rudolph" userId="2af4d44886c067cc" providerId="LiveId" clId="{25792CCF-886F-4523-8348-EC0A36BB733E}" dt="2021-08-14T18:10:40.473" v="2609" actId="14100"/>
          <ac:picMkLst>
            <pc:docMk/>
            <pc:sldMk cId="3108347675" sldId="786"/>
            <ac:picMk id="21" creationId="{E45408B7-DE83-44BA-AD84-CA5A3E109433}"/>
          </ac:picMkLst>
        </pc:picChg>
        <pc:picChg chg="add mod">
          <ac:chgData name="Siegbert Rudolph" userId="2af4d44886c067cc" providerId="LiveId" clId="{25792CCF-886F-4523-8348-EC0A36BB733E}" dt="2021-08-22T06:57:56.087" v="3670" actId="1038"/>
          <ac:picMkLst>
            <pc:docMk/>
            <pc:sldMk cId="3108347675" sldId="786"/>
            <ac:picMk id="22" creationId="{84C7EA7D-086A-4B8E-88EE-2BFE32D951AE}"/>
          </ac:picMkLst>
        </pc:picChg>
      </pc:sldChg>
      <pc:sldChg chg="addSp delSp modSp add del mod">
        <pc:chgData name="Siegbert Rudolph" userId="2af4d44886c067cc" providerId="LiveId" clId="{25792CCF-886F-4523-8348-EC0A36BB733E}" dt="2021-08-14T18:12:21.559" v="2637" actId="47"/>
        <pc:sldMkLst>
          <pc:docMk/>
          <pc:sldMk cId="1592758025" sldId="787"/>
        </pc:sldMkLst>
        <pc:spChg chg="add del mod">
          <ac:chgData name="Siegbert Rudolph" userId="2af4d44886c067cc" providerId="LiveId" clId="{25792CCF-886F-4523-8348-EC0A36BB733E}" dt="2021-08-13T09:43:48.680" v="1884" actId="21"/>
          <ac:spMkLst>
            <pc:docMk/>
            <pc:sldMk cId="1592758025" sldId="787"/>
            <ac:spMk id="5" creationId="{CA13FC3E-3FBC-4B87-8E62-DB36691CC723}"/>
          </ac:spMkLst>
        </pc:spChg>
        <pc:spChg chg="del">
          <ac:chgData name="Siegbert Rudolph" userId="2af4d44886c067cc" providerId="LiveId" clId="{25792CCF-886F-4523-8348-EC0A36BB733E}" dt="2021-08-13T09:40:03.313" v="1839" actId="21"/>
          <ac:spMkLst>
            <pc:docMk/>
            <pc:sldMk cId="1592758025" sldId="787"/>
            <ac:spMk id="8" creationId="{45825F45-F359-40EB-A0B1-2E0329999BB9}"/>
          </ac:spMkLst>
        </pc:spChg>
        <pc:spChg chg="del">
          <ac:chgData name="Siegbert Rudolph" userId="2af4d44886c067cc" providerId="LiveId" clId="{25792CCF-886F-4523-8348-EC0A36BB733E}" dt="2021-08-13T09:40:03.313" v="1839" actId="21"/>
          <ac:spMkLst>
            <pc:docMk/>
            <pc:sldMk cId="1592758025" sldId="787"/>
            <ac:spMk id="9" creationId="{688CBE53-B095-423D-BA96-A3746528B45D}"/>
          </ac:spMkLst>
        </pc:spChg>
        <pc:spChg chg="del">
          <ac:chgData name="Siegbert Rudolph" userId="2af4d44886c067cc" providerId="LiveId" clId="{25792CCF-886F-4523-8348-EC0A36BB733E}" dt="2021-08-13T09:40:03.313" v="1839" actId="21"/>
          <ac:spMkLst>
            <pc:docMk/>
            <pc:sldMk cId="1592758025" sldId="787"/>
            <ac:spMk id="10" creationId="{912486CF-9569-461D-9CA5-A6A1584A62CD}"/>
          </ac:spMkLst>
        </pc:spChg>
        <pc:spChg chg="del">
          <ac:chgData name="Siegbert Rudolph" userId="2af4d44886c067cc" providerId="LiveId" clId="{25792CCF-886F-4523-8348-EC0A36BB733E}" dt="2021-08-13T09:40:03.313" v="1839" actId="21"/>
          <ac:spMkLst>
            <pc:docMk/>
            <pc:sldMk cId="1592758025" sldId="787"/>
            <ac:spMk id="11" creationId="{FFF56028-3FC7-4461-AC07-CFF99EA4FD97}"/>
          </ac:spMkLst>
        </pc:spChg>
        <pc:spChg chg="del">
          <ac:chgData name="Siegbert Rudolph" userId="2af4d44886c067cc" providerId="LiveId" clId="{25792CCF-886F-4523-8348-EC0A36BB733E}" dt="2021-08-13T09:40:03.313" v="1839" actId="21"/>
          <ac:spMkLst>
            <pc:docMk/>
            <pc:sldMk cId="1592758025" sldId="787"/>
            <ac:spMk id="12" creationId="{EEF84628-D74E-4863-9D1E-54BBB9CF7FE8}"/>
          </ac:spMkLst>
        </pc:spChg>
        <pc:spChg chg="del">
          <ac:chgData name="Siegbert Rudolph" userId="2af4d44886c067cc" providerId="LiveId" clId="{25792CCF-886F-4523-8348-EC0A36BB733E}" dt="2021-08-13T09:40:03.313" v="1839" actId="21"/>
          <ac:spMkLst>
            <pc:docMk/>
            <pc:sldMk cId="1592758025" sldId="787"/>
            <ac:spMk id="13" creationId="{38F325C0-65DF-4621-B5EC-26FF3E9F7162}"/>
          </ac:spMkLst>
        </pc:spChg>
        <pc:spChg chg="del">
          <ac:chgData name="Siegbert Rudolph" userId="2af4d44886c067cc" providerId="LiveId" clId="{25792CCF-886F-4523-8348-EC0A36BB733E}" dt="2021-08-13T09:40:03.313" v="1839" actId="21"/>
          <ac:spMkLst>
            <pc:docMk/>
            <pc:sldMk cId="1592758025" sldId="787"/>
            <ac:spMk id="14" creationId="{290AE4D6-2D0E-42F6-ADBD-790D1A3D1B22}"/>
          </ac:spMkLst>
        </pc:spChg>
        <pc:spChg chg="del">
          <ac:chgData name="Siegbert Rudolph" userId="2af4d44886c067cc" providerId="LiveId" clId="{25792CCF-886F-4523-8348-EC0A36BB733E}" dt="2021-08-13T09:40:03.313" v="1839" actId="21"/>
          <ac:spMkLst>
            <pc:docMk/>
            <pc:sldMk cId="1592758025" sldId="787"/>
            <ac:spMk id="15" creationId="{FC46D754-40C0-4870-B3AA-7E161F6B55E7}"/>
          </ac:spMkLst>
        </pc:spChg>
        <pc:spChg chg="del">
          <ac:chgData name="Siegbert Rudolph" userId="2af4d44886c067cc" providerId="LiveId" clId="{25792CCF-886F-4523-8348-EC0A36BB733E}" dt="2021-08-13T09:40:03.313" v="1839" actId="21"/>
          <ac:spMkLst>
            <pc:docMk/>
            <pc:sldMk cId="1592758025" sldId="787"/>
            <ac:spMk id="16" creationId="{88BAA299-ED72-464F-B753-F71F0C0937A8}"/>
          </ac:spMkLst>
        </pc:spChg>
        <pc:spChg chg="del">
          <ac:chgData name="Siegbert Rudolph" userId="2af4d44886c067cc" providerId="LiveId" clId="{25792CCF-886F-4523-8348-EC0A36BB733E}" dt="2021-08-13T09:40:03.313" v="1839" actId="21"/>
          <ac:spMkLst>
            <pc:docMk/>
            <pc:sldMk cId="1592758025" sldId="787"/>
            <ac:spMk id="17" creationId="{1AC244F3-8744-4DE5-AFC8-5564DF7873E3}"/>
          </ac:spMkLst>
        </pc:spChg>
        <pc:spChg chg="del">
          <ac:chgData name="Siegbert Rudolph" userId="2af4d44886c067cc" providerId="LiveId" clId="{25792CCF-886F-4523-8348-EC0A36BB733E}" dt="2021-08-13T09:40:03.313" v="1839" actId="21"/>
          <ac:spMkLst>
            <pc:docMk/>
            <pc:sldMk cId="1592758025" sldId="787"/>
            <ac:spMk id="18" creationId="{5181344E-3979-4DDB-B005-D1C5AB6646CB}"/>
          </ac:spMkLst>
        </pc:spChg>
        <pc:spChg chg="del">
          <ac:chgData name="Siegbert Rudolph" userId="2af4d44886c067cc" providerId="LiveId" clId="{25792CCF-886F-4523-8348-EC0A36BB733E}" dt="2021-08-13T09:39:55.165" v="1838" actId="478"/>
          <ac:spMkLst>
            <pc:docMk/>
            <pc:sldMk cId="1592758025" sldId="787"/>
            <ac:spMk id="19" creationId="{AA496738-4817-4761-9591-700AC904DDFB}"/>
          </ac:spMkLst>
        </pc:spChg>
        <pc:spChg chg="del">
          <ac:chgData name="Siegbert Rudolph" userId="2af4d44886c067cc" providerId="LiveId" clId="{25792CCF-886F-4523-8348-EC0A36BB733E}" dt="2021-08-13T09:40:03.313" v="1839" actId="21"/>
          <ac:spMkLst>
            <pc:docMk/>
            <pc:sldMk cId="1592758025" sldId="787"/>
            <ac:spMk id="20" creationId="{84285AC9-109A-4C8C-BCA7-99B1CCB48B7E}"/>
          </ac:spMkLst>
        </pc:spChg>
        <pc:spChg chg="del">
          <ac:chgData name="Siegbert Rudolph" userId="2af4d44886c067cc" providerId="LiveId" clId="{25792CCF-886F-4523-8348-EC0A36BB733E}" dt="2021-08-13T09:40:03.313" v="1839" actId="21"/>
          <ac:spMkLst>
            <pc:docMk/>
            <pc:sldMk cId="1592758025" sldId="787"/>
            <ac:spMk id="25" creationId="{51D6571D-C0E5-4CE1-A471-860C0B81974A}"/>
          </ac:spMkLst>
        </pc:spChg>
        <pc:spChg chg="del">
          <ac:chgData name="Siegbert Rudolph" userId="2af4d44886c067cc" providerId="LiveId" clId="{25792CCF-886F-4523-8348-EC0A36BB733E}" dt="2021-08-13T09:40:03.313" v="1839" actId="21"/>
          <ac:spMkLst>
            <pc:docMk/>
            <pc:sldMk cId="1592758025" sldId="787"/>
            <ac:spMk id="26" creationId="{BD89DD13-6047-4C1C-893D-3B527C45E25A}"/>
          </ac:spMkLst>
        </pc:spChg>
        <pc:picChg chg="add del mod">
          <ac:chgData name="Siegbert Rudolph" userId="2af4d44886c067cc" providerId="LiveId" clId="{25792CCF-886F-4523-8348-EC0A36BB733E}" dt="2021-08-13T09:40:10.006" v="1842" actId="478"/>
          <ac:picMkLst>
            <pc:docMk/>
            <pc:sldMk cId="1592758025" sldId="787"/>
            <ac:picMk id="2" creationId="{17ABBEF0-2CE6-4C1E-9366-B0254AE30B96}"/>
          </ac:picMkLst>
        </pc:picChg>
        <pc:picChg chg="add del mod">
          <ac:chgData name="Siegbert Rudolph" userId="2af4d44886c067cc" providerId="LiveId" clId="{25792CCF-886F-4523-8348-EC0A36BB733E}" dt="2021-08-14T18:12:16.520" v="2635" actId="478"/>
          <ac:picMkLst>
            <pc:docMk/>
            <pc:sldMk cId="1592758025" sldId="787"/>
            <ac:picMk id="4" creationId="{D3F6AF40-E2A4-41AA-BA47-BC3A894E7963}"/>
          </ac:picMkLst>
        </pc:picChg>
        <pc:picChg chg="add del mod">
          <ac:chgData name="Siegbert Rudolph" userId="2af4d44886c067cc" providerId="LiveId" clId="{25792CCF-886F-4523-8348-EC0A36BB733E}" dt="2021-08-13T09:43:48.680" v="1884" actId="21"/>
          <ac:picMkLst>
            <pc:docMk/>
            <pc:sldMk cId="1592758025" sldId="787"/>
            <ac:picMk id="4" creationId="{D966FA51-F000-43E9-9A3B-A4EFDB55AB24}"/>
          </ac:picMkLst>
        </pc:picChg>
        <pc:picChg chg="add del mod">
          <ac:chgData name="Siegbert Rudolph" userId="2af4d44886c067cc" providerId="LiveId" clId="{25792CCF-886F-4523-8348-EC0A36BB733E}" dt="2021-08-14T18:12:16.520" v="2635" actId="478"/>
          <ac:picMkLst>
            <pc:docMk/>
            <pc:sldMk cId="1592758025" sldId="787"/>
            <ac:picMk id="5" creationId="{A3FE9AC9-BA6C-4D87-B9DF-343051C8CB8F}"/>
          </ac:picMkLst>
        </pc:picChg>
        <pc:picChg chg="add del mod modCrop">
          <ac:chgData name="Siegbert Rudolph" userId="2af4d44886c067cc" providerId="LiveId" clId="{25792CCF-886F-4523-8348-EC0A36BB733E}" dt="2021-08-14T18:12:20.159" v="2636" actId="478"/>
          <ac:picMkLst>
            <pc:docMk/>
            <pc:sldMk cId="1592758025" sldId="787"/>
            <ac:picMk id="6" creationId="{C7C338AE-BBCB-46BE-A96A-7B10CC620E99}"/>
          </ac:picMkLst>
        </pc:picChg>
        <pc:picChg chg="del mod modCrop">
          <ac:chgData name="Siegbert Rudolph" userId="2af4d44886c067cc" providerId="LiveId" clId="{25792CCF-886F-4523-8348-EC0A36BB733E}" dt="2021-08-13T09:40:03.313" v="1839" actId="21"/>
          <ac:picMkLst>
            <pc:docMk/>
            <pc:sldMk cId="1592758025" sldId="787"/>
            <ac:picMk id="27" creationId="{86174BE7-BE52-49E8-BB2E-889E5C5B6DBF}"/>
          </ac:picMkLst>
        </pc:picChg>
      </pc:sldChg>
      <pc:sldChg chg="addSp delSp modSp add del mod">
        <pc:chgData name="Siegbert Rudolph" userId="2af4d44886c067cc" providerId="LiveId" clId="{25792CCF-886F-4523-8348-EC0A36BB733E}" dt="2021-08-29T06:46:43.755" v="4245" actId="47"/>
        <pc:sldMkLst>
          <pc:docMk/>
          <pc:sldMk cId="3855329269" sldId="788"/>
        </pc:sldMkLst>
        <pc:spChg chg="add del mod">
          <ac:chgData name="Siegbert Rudolph" userId="2af4d44886c067cc" providerId="LiveId" clId="{25792CCF-886F-4523-8348-EC0A36BB733E}" dt="2021-08-13T10:10:36.500" v="2382" actId="21"/>
          <ac:spMkLst>
            <pc:docMk/>
            <pc:sldMk cId="3855329269" sldId="788"/>
            <ac:spMk id="5" creationId="{E6EC43B0-44EE-4CFF-917B-467638D94B0F}"/>
          </ac:spMkLst>
        </pc:spChg>
        <pc:spChg chg="del">
          <ac:chgData name="Siegbert Rudolph" userId="2af4d44886c067cc" providerId="LiveId" clId="{25792CCF-886F-4523-8348-EC0A36BB733E}" dt="2021-08-13T09:40:23.707" v="1844" actId="478"/>
          <ac:spMkLst>
            <pc:docMk/>
            <pc:sldMk cId="3855329269" sldId="788"/>
            <ac:spMk id="8" creationId="{45825F45-F359-40EB-A0B1-2E0329999BB9}"/>
          </ac:spMkLst>
        </pc:spChg>
        <pc:spChg chg="del">
          <ac:chgData name="Siegbert Rudolph" userId="2af4d44886c067cc" providerId="LiveId" clId="{25792CCF-886F-4523-8348-EC0A36BB733E}" dt="2021-08-13T09:40:23.707" v="1844" actId="478"/>
          <ac:spMkLst>
            <pc:docMk/>
            <pc:sldMk cId="3855329269" sldId="788"/>
            <ac:spMk id="9" creationId="{688CBE53-B095-423D-BA96-A3746528B45D}"/>
          </ac:spMkLst>
        </pc:spChg>
        <pc:spChg chg="del">
          <ac:chgData name="Siegbert Rudolph" userId="2af4d44886c067cc" providerId="LiveId" clId="{25792CCF-886F-4523-8348-EC0A36BB733E}" dt="2021-08-13T09:40:23.707" v="1844" actId="478"/>
          <ac:spMkLst>
            <pc:docMk/>
            <pc:sldMk cId="3855329269" sldId="788"/>
            <ac:spMk id="10" creationId="{912486CF-9569-461D-9CA5-A6A1584A62CD}"/>
          </ac:spMkLst>
        </pc:spChg>
        <pc:spChg chg="del">
          <ac:chgData name="Siegbert Rudolph" userId="2af4d44886c067cc" providerId="LiveId" clId="{25792CCF-886F-4523-8348-EC0A36BB733E}" dt="2021-08-13T09:40:23.707" v="1844" actId="478"/>
          <ac:spMkLst>
            <pc:docMk/>
            <pc:sldMk cId="3855329269" sldId="788"/>
            <ac:spMk id="11" creationId="{FFF56028-3FC7-4461-AC07-CFF99EA4FD97}"/>
          </ac:spMkLst>
        </pc:spChg>
        <pc:spChg chg="del">
          <ac:chgData name="Siegbert Rudolph" userId="2af4d44886c067cc" providerId="LiveId" clId="{25792CCF-886F-4523-8348-EC0A36BB733E}" dt="2021-08-13T09:40:23.707" v="1844" actId="478"/>
          <ac:spMkLst>
            <pc:docMk/>
            <pc:sldMk cId="3855329269" sldId="788"/>
            <ac:spMk id="12" creationId="{EEF84628-D74E-4863-9D1E-54BBB9CF7FE8}"/>
          </ac:spMkLst>
        </pc:spChg>
        <pc:spChg chg="del">
          <ac:chgData name="Siegbert Rudolph" userId="2af4d44886c067cc" providerId="LiveId" clId="{25792CCF-886F-4523-8348-EC0A36BB733E}" dt="2021-08-13T09:40:23.707" v="1844" actId="478"/>
          <ac:spMkLst>
            <pc:docMk/>
            <pc:sldMk cId="3855329269" sldId="788"/>
            <ac:spMk id="13" creationId="{38F325C0-65DF-4621-B5EC-26FF3E9F7162}"/>
          </ac:spMkLst>
        </pc:spChg>
        <pc:spChg chg="del">
          <ac:chgData name="Siegbert Rudolph" userId="2af4d44886c067cc" providerId="LiveId" clId="{25792CCF-886F-4523-8348-EC0A36BB733E}" dt="2021-08-13T09:40:23.707" v="1844" actId="478"/>
          <ac:spMkLst>
            <pc:docMk/>
            <pc:sldMk cId="3855329269" sldId="788"/>
            <ac:spMk id="14" creationId="{290AE4D6-2D0E-42F6-ADBD-790D1A3D1B22}"/>
          </ac:spMkLst>
        </pc:spChg>
        <pc:spChg chg="del">
          <ac:chgData name="Siegbert Rudolph" userId="2af4d44886c067cc" providerId="LiveId" clId="{25792CCF-886F-4523-8348-EC0A36BB733E}" dt="2021-08-13T09:40:23.707" v="1844" actId="478"/>
          <ac:spMkLst>
            <pc:docMk/>
            <pc:sldMk cId="3855329269" sldId="788"/>
            <ac:spMk id="15" creationId="{FC46D754-40C0-4870-B3AA-7E161F6B55E7}"/>
          </ac:spMkLst>
        </pc:spChg>
        <pc:spChg chg="del">
          <ac:chgData name="Siegbert Rudolph" userId="2af4d44886c067cc" providerId="LiveId" clId="{25792CCF-886F-4523-8348-EC0A36BB733E}" dt="2021-08-13T09:40:23.707" v="1844" actId="478"/>
          <ac:spMkLst>
            <pc:docMk/>
            <pc:sldMk cId="3855329269" sldId="788"/>
            <ac:spMk id="16" creationId="{88BAA299-ED72-464F-B753-F71F0C0937A8}"/>
          </ac:spMkLst>
        </pc:spChg>
        <pc:spChg chg="del">
          <ac:chgData name="Siegbert Rudolph" userId="2af4d44886c067cc" providerId="LiveId" clId="{25792CCF-886F-4523-8348-EC0A36BB733E}" dt="2021-08-13T09:40:23.707" v="1844" actId="478"/>
          <ac:spMkLst>
            <pc:docMk/>
            <pc:sldMk cId="3855329269" sldId="788"/>
            <ac:spMk id="17" creationId="{1AC244F3-8744-4DE5-AFC8-5564DF7873E3}"/>
          </ac:spMkLst>
        </pc:spChg>
        <pc:spChg chg="del">
          <ac:chgData name="Siegbert Rudolph" userId="2af4d44886c067cc" providerId="LiveId" clId="{25792CCF-886F-4523-8348-EC0A36BB733E}" dt="2021-08-13T09:40:23.707" v="1844" actId="478"/>
          <ac:spMkLst>
            <pc:docMk/>
            <pc:sldMk cId="3855329269" sldId="788"/>
            <ac:spMk id="18" creationId="{5181344E-3979-4DDB-B005-D1C5AB6646CB}"/>
          </ac:spMkLst>
        </pc:spChg>
        <pc:spChg chg="del">
          <ac:chgData name="Siegbert Rudolph" userId="2af4d44886c067cc" providerId="LiveId" clId="{25792CCF-886F-4523-8348-EC0A36BB733E}" dt="2021-08-13T09:40:23.707" v="1844" actId="478"/>
          <ac:spMkLst>
            <pc:docMk/>
            <pc:sldMk cId="3855329269" sldId="788"/>
            <ac:spMk id="19" creationId="{AA496738-4817-4761-9591-700AC904DDFB}"/>
          </ac:spMkLst>
        </pc:spChg>
        <pc:spChg chg="del">
          <ac:chgData name="Siegbert Rudolph" userId="2af4d44886c067cc" providerId="LiveId" clId="{25792CCF-886F-4523-8348-EC0A36BB733E}" dt="2021-08-13T09:40:23.707" v="1844" actId="478"/>
          <ac:spMkLst>
            <pc:docMk/>
            <pc:sldMk cId="3855329269" sldId="788"/>
            <ac:spMk id="20" creationId="{84285AC9-109A-4C8C-BCA7-99B1CCB48B7E}"/>
          </ac:spMkLst>
        </pc:spChg>
        <pc:spChg chg="del">
          <ac:chgData name="Siegbert Rudolph" userId="2af4d44886c067cc" providerId="LiveId" clId="{25792CCF-886F-4523-8348-EC0A36BB733E}" dt="2021-08-13T09:40:23.707" v="1844" actId="478"/>
          <ac:spMkLst>
            <pc:docMk/>
            <pc:sldMk cId="3855329269" sldId="788"/>
            <ac:spMk id="25" creationId="{51D6571D-C0E5-4CE1-A471-860C0B81974A}"/>
          </ac:spMkLst>
        </pc:spChg>
        <pc:spChg chg="del">
          <ac:chgData name="Siegbert Rudolph" userId="2af4d44886c067cc" providerId="LiveId" clId="{25792CCF-886F-4523-8348-EC0A36BB733E}" dt="2021-08-13T09:40:23.707" v="1844" actId="478"/>
          <ac:spMkLst>
            <pc:docMk/>
            <pc:sldMk cId="3855329269" sldId="788"/>
            <ac:spMk id="26" creationId="{BD89DD13-6047-4C1C-893D-3B527C45E25A}"/>
          </ac:spMkLst>
        </pc:spChg>
        <pc:picChg chg="add del mod">
          <ac:chgData name="Siegbert Rudolph" userId="2af4d44886c067cc" providerId="LiveId" clId="{25792CCF-886F-4523-8348-EC0A36BB733E}" dt="2021-08-13T10:09:32.028" v="2361" actId="478"/>
          <ac:picMkLst>
            <pc:docMk/>
            <pc:sldMk cId="3855329269" sldId="788"/>
            <ac:picMk id="2" creationId="{3F0B6916-0968-4AE4-ADD9-F09BF1E93DFB}"/>
          </ac:picMkLst>
        </pc:picChg>
        <pc:picChg chg="add mod">
          <ac:chgData name="Siegbert Rudolph" userId="2af4d44886c067cc" providerId="LiveId" clId="{25792CCF-886F-4523-8348-EC0A36BB733E}" dt="2021-08-14T18:12:35.097" v="2640" actId="1076"/>
          <ac:picMkLst>
            <pc:docMk/>
            <pc:sldMk cId="3855329269" sldId="788"/>
            <ac:picMk id="2" creationId="{76FF16D0-FD9F-49D7-85F8-806E73A5DFF0}"/>
          </ac:picMkLst>
        </pc:picChg>
        <pc:picChg chg="add del mod">
          <ac:chgData name="Siegbert Rudolph" userId="2af4d44886c067cc" providerId="LiveId" clId="{25792CCF-886F-4523-8348-EC0A36BB733E}" dt="2021-08-14T18:12:29.513" v="2638" actId="21"/>
          <ac:picMkLst>
            <pc:docMk/>
            <pc:sldMk cId="3855329269" sldId="788"/>
            <ac:picMk id="4" creationId="{1100CF04-8718-48F8-8EB8-68D09CE7D378}"/>
          </ac:picMkLst>
        </pc:picChg>
        <pc:picChg chg="add mod">
          <ac:chgData name="Siegbert Rudolph" userId="2af4d44886c067cc" providerId="LiveId" clId="{25792CCF-886F-4523-8348-EC0A36BB733E}" dt="2021-08-22T06:58:08.232" v="3672" actId="1076"/>
          <ac:picMkLst>
            <pc:docMk/>
            <pc:sldMk cId="3855329269" sldId="788"/>
            <ac:picMk id="4" creationId="{305DF3CD-709D-4820-82B6-F8E82E18B91D}"/>
          </ac:picMkLst>
        </pc:picChg>
        <pc:picChg chg="add del mod">
          <ac:chgData name="Siegbert Rudolph" userId="2af4d44886c067cc" providerId="LiveId" clId="{25792CCF-886F-4523-8348-EC0A36BB733E}" dt="2021-08-13T10:10:36.500" v="2382" actId="21"/>
          <ac:picMkLst>
            <pc:docMk/>
            <pc:sldMk cId="3855329269" sldId="788"/>
            <ac:picMk id="4" creationId="{6916984C-2EB1-4FA8-A87A-C8CF964B5EC3}"/>
          </ac:picMkLst>
        </pc:picChg>
        <pc:picChg chg="add del mod modCrop">
          <ac:chgData name="Siegbert Rudolph" userId="2af4d44886c067cc" providerId="LiveId" clId="{25792CCF-886F-4523-8348-EC0A36BB733E}" dt="2021-08-14T18:12:29.513" v="2638" actId="21"/>
          <ac:picMkLst>
            <pc:docMk/>
            <pc:sldMk cId="3855329269" sldId="788"/>
            <ac:picMk id="6" creationId="{AE725905-6C4F-421A-AFDB-6369ABF37FB8}"/>
          </ac:picMkLst>
        </pc:picChg>
        <pc:picChg chg="del">
          <ac:chgData name="Siegbert Rudolph" userId="2af4d44886c067cc" providerId="LiveId" clId="{25792CCF-886F-4523-8348-EC0A36BB733E}" dt="2021-08-13T09:40:23.707" v="1844" actId="478"/>
          <ac:picMkLst>
            <pc:docMk/>
            <pc:sldMk cId="3855329269" sldId="788"/>
            <ac:picMk id="27" creationId="{86174BE7-BE52-49E8-BB2E-889E5C5B6DBF}"/>
          </ac:picMkLst>
        </pc:picChg>
      </pc:sldChg>
      <pc:sldChg chg="addSp delSp modSp add del mod">
        <pc:chgData name="Siegbert Rudolph" userId="2af4d44886c067cc" providerId="LiveId" clId="{25792CCF-886F-4523-8348-EC0A36BB733E}" dt="2021-08-13T10:14:15.927" v="2387" actId="47"/>
        <pc:sldMkLst>
          <pc:docMk/>
          <pc:sldMk cId="1644709930" sldId="789"/>
        </pc:sldMkLst>
        <pc:spChg chg="add del mod">
          <ac:chgData name="Siegbert Rudolph" userId="2af4d44886c067cc" providerId="LiveId" clId="{25792CCF-886F-4523-8348-EC0A36BB733E}" dt="2021-08-13T09:42:09.253" v="1863" actId="21"/>
          <ac:spMkLst>
            <pc:docMk/>
            <pc:sldMk cId="1644709930" sldId="789"/>
            <ac:spMk id="4" creationId="{FD42E72E-077B-4537-B0BC-40B2D190C983}"/>
          </ac:spMkLst>
        </pc:spChg>
        <pc:picChg chg="del mod modCrop">
          <ac:chgData name="Siegbert Rudolph" userId="2af4d44886c067cc" providerId="LiveId" clId="{25792CCF-886F-4523-8348-EC0A36BB733E}" dt="2021-08-13T09:42:09.253" v="1863" actId="21"/>
          <ac:picMkLst>
            <pc:docMk/>
            <pc:sldMk cId="1644709930" sldId="789"/>
            <ac:picMk id="2" creationId="{3F0B6916-0968-4AE4-ADD9-F09BF1E93DFB}"/>
          </ac:picMkLst>
        </pc:picChg>
        <pc:picChg chg="add mod modCrop">
          <ac:chgData name="Siegbert Rudolph" userId="2af4d44886c067cc" providerId="LiveId" clId="{25792CCF-886F-4523-8348-EC0A36BB733E}" dt="2021-08-13T09:42:35.215" v="1870" actId="1036"/>
          <ac:picMkLst>
            <pc:docMk/>
            <pc:sldMk cId="1644709930" sldId="789"/>
            <ac:picMk id="5" creationId="{4E44334C-2550-4664-AEA1-AE5C9341774A}"/>
          </ac:picMkLst>
        </pc:picChg>
      </pc:sldChg>
      <pc:sldChg chg="addSp delSp modSp add del mod">
        <pc:chgData name="Siegbert Rudolph" userId="2af4d44886c067cc" providerId="LiveId" clId="{25792CCF-886F-4523-8348-EC0A36BB733E}" dt="2021-08-14T18:12:09.866" v="2633" actId="47"/>
        <pc:sldMkLst>
          <pc:docMk/>
          <pc:sldMk cId="1187697216" sldId="790"/>
        </pc:sldMkLst>
        <pc:picChg chg="add del mod">
          <ac:chgData name="Siegbert Rudolph" userId="2af4d44886c067cc" providerId="LiveId" clId="{25792CCF-886F-4523-8348-EC0A36BB733E}" dt="2021-08-14T18:12:03.757" v="2632"/>
          <ac:picMkLst>
            <pc:docMk/>
            <pc:sldMk cId="1187697216" sldId="790"/>
            <ac:picMk id="4" creationId="{4951C8DA-7E43-433F-9EC0-8F97F62713E1}"/>
          </ac:picMkLst>
        </pc:picChg>
        <pc:picChg chg="add del mod">
          <ac:chgData name="Siegbert Rudolph" userId="2af4d44886c067cc" providerId="LiveId" clId="{25792CCF-886F-4523-8348-EC0A36BB733E}" dt="2021-08-14T18:12:03.757" v="2632"/>
          <ac:picMkLst>
            <pc:docMk/>
            <pc:sldMk cId="1187697216" sldId="790"/>
            <ac:picMk id="5" creationId="{BFF984B8-6666-4E71-BA77-DEBA15702826}"/>
          </ac:picMkLst>
        </pc:picChg>
        <pc:picChg chg="mod modCrop">
          <ac:chgData name="Siegbert Rudolph" userId="2af4d44886c067cc" providerId="LiveId" clId="{25792CCF-886F-4523-8348-EC0A36BB733E}" dt="2021-08-13T09:49:40.566" v="1921" actId="732"/>
          <ac:picMkLst>
            <pc:docMk/>
            <pc:sldMk cId="1187697216" sldId="790"/>
            <ac:picMk id="6" creationId="{C7C338AE-BBCB-46BE-A96A-7B10CC620E99}"/>
          </ac:picMkLst>
        </pc:picChg>
      </pc:sldChg>
      <pc:sldChg chg="addSp delSp modSp add del mod">
        <pc:chgData name="Siegbert Rudolph" userId="2af4d44886c067cc" providerId="LiveId" clId="{25792CCF-886F-4523-8348-EC0A36BB733E}" dt="2021-08-14T18:11:29.393" v="2626" actId="47"/>
        <pc:sldMkLst>
          <pc:docMk/>
          <pc:sldMk cId="955606787" sldId="791"/>
        </pc:sldMkLst>
        <pc:picChg chg="add del mod modCrop">
          <ac:chgData name="Siegbert Rudolph" userId="2af4d44886c067cc" providerId="LiveId" clId="{25792CCF-886F-4523-8348-EC0A36BB733E}" dt="2021-08-13T09:51:36.834" v="1934" actId="478"/>
          <ac:picMkLst>
            <pc:docMk/>
            <pc:sldMk cId="955606787" sldId="791"/>
            <ac:picMk id="6" creationId="{C7C338AE-BBCB-46BE-A96A-7B10CC620E99}"/>
          </ac:picMkLst>
        </pc:picChg>
      </pc:sldChg>
      <pc:sldChg chg="addSp delSp modSp add mod">
        <pc:chgData name="Siegbert Rudolph" userId="2af4d44886c067cc" providerId="LiveId" clId="{25792CCF-886F-4523-8348-EC0A36BB733E}" dt="2021-08-29T15:48:50.558" v="4256" actId="1076"/>
        <pc:sldMkLst>
          <pc:docMk/>
          <pc:sldMk cId="1157063111" sldId="792"/>
        </pc:sldMkLst>
        <pc:spChg chg="mod">
          <ac:chgData name="Siegbert Rudolph" userId="2af4d44886c067cc" providerId="LiveId" clId="{25792CCF-886F-4523-8348-EC0A36BB733E}" dt="2021-08-29T15:48:50.558" v="4256" actId="1076"/>
          <ac:spMkLst>
            <pc:docMk/>
            <pc:sldMk cId="1157063111" sldId="792"/>
            <ac:spMk id="2" creationId="{A202FD1A-8766-4420-97F6-ADBAACD3D134}"/>
          </ac:spMkLst>
        </pc:spChg>
        <pc:spChg chg="del">
          <ac:chgData name="Siegbert Rudolph" userId="2af4d44886c067cc" providerId="LiveId" clId="{25792CCF-886F-4523-8348-EC0A36BB733E}" dt="2021-08-29T06:45:28.020" v="4233" actId="478"/>
          <ac:spMkLst>
            <pc:docMk/>
            <pc:sldMk cId="1157063111" sldId="792"/>
            <ac:spMk id="3" creationId="{461D0DE7-4F38-4B95-AC1F-C84D37D88A68}"/>
          </ac:spMkLst>
        </pc:spChg>
        <pc:spChg chg="del mod">
          <ac:chgData name="Siegbert Rudolph" userId="2af4d44886c067cc" providerId="LiveId" clId="{25792CCF-886F-4523-8348-EC0A36BB733E}" dt="2021-08-29T06:45:28.020" v="4233" actId="478"/>
          <ac:spMkLst>
            <pc:docMk/>
            <pc:sldMk cId="1157063111" sldId="792"/>
            <ac:spMk id="5" creationId="{35ABFAE7-68E0-405C-B9F9-A6C6DFD78628}"/>
          </ac:spMkLst>
        </pc:spChg>
        <pc:spChg chg="del">
          <ac:chgData name="Siegbert Rudolph" userId="2af4d44886c067cc" providerId="LiveId" clId="{25792CCF-886F-4523-8348-EC0A36BB733E}" dt="2021-08-18T05:55:45.194" v="2680" actId="478"/>
          <ac:spMkLst>
            <pc:docMk/>
            <pc:sldMk cId="1157063111" sldId="792"/>
            <ac:spMk id="6" creationId="{3B903111-27DF-4752-9E21-3382C788122D}"/>
          </ac:spMkLst>
        </pc:spChg>
        <pc:spChg chg="add del mod">
          <ac:chgData name="Siegbert Rudolph" userId="2af4d44886c067cc" providerId="LiveId" clId="{25792CCF-886F-4523-8348-EC0A36BB733E}" dt="2021-08-29T06:45:28.020" v="4233" actId="478"/>
          <ac:spMkLst>
            <pc:docMk/>
            <pc:sldMk cId="1157063111" sldId="792"/>
            <ac:spMk id="6" creationId="{D159A1D8-4823-4886-BF48-94F43773A49B}"/>
          </ac:spMkLst>
        </pc:spChg>
        <pc:spChg chg="add mod">
          <ac:chgData name="Siegbert Rudolph" userId="2af4d44886c067cc" providerId="LiveId" clId="{25792CCF-886F-4523-8348-EC0A36BB733E}" dt="2021-08-29T06:45:33.894" v="4235" actId="20577"/>
          <ac:spMkLst>
            <pc:docMk/>
            <pc:sldMk cId="1157063111" sldId="792"/>
            <ac:spMk id="7" creationId="{D8CC338D-81E8-45A8-B91A-54FF2A157DCD}"/>
          </ac:spMkLst>
        </pc:spChg>
        <pc:spChg chg="add mod">
          <ac:chgData name="Siegbert Rudolph" userId="2af4d44886c067cc" providerId="LiveId" clId="{25792CCF-886F-4523-8348-EC0A36BB733E}" dt="2021-08-29T06:45:37.611" v="4243" actId="20577"/>
          <ac:spMkLst>
            <pc:docMk/>
            <pc:sldMk cId="1157063111" sldId="792"/>
            <ac:spMk id="8" creationId="{F4A20F28-315C-4363-90B3-A260DA6FBB0F}"/>
          </ac:spMkLst>
        </pc:spChg>
        <pc:spChg chg="del">
          <ac:chgData name="Siegbert Rudolph" userId="2af4d44886c067cc" providerId="LiveId" clId="{25792CCF-886F-4523-8348-EC0A36BB733E}" dt="2021-08-18T05:55:45.194" v="2680" actId="478"/>
          <ac:spMkLst>
            <pc:docMk/>
            <pc:sldMk cId="1157063111" sldId="792"/>
            <ac:spMk id="9" creationId="{533E00E2-A06D-4C02-91F5-48B61556B99D}"/>
          </ac:spMkLst>
        </pc:spChg>
        <pc:spChg chg="del">
          <ac:chgData name="Siegbert Rudolph" userId="2af4d44886c067cc" providerId="LiveId" clId="{25792CCF-886F-4523-8348-EC0A36BB733E}" dt="2021-08-18T05:55:45.194" v="2680" actId="478"/>
          <ac:spMkLst>
            <pc:docMk/>
            <pc:sldMk cId="1157063111" sldId="792"/>
            <ac:spMk id="12" creationId="{DFE0EFD5-8970-42A5-B9C4-72DDE9F02E07}"/>
          </ac:spMkLst>
        </pc:spChg>
        <pc:spChg chg="del">
          <ac:chgData name="Siegbert Rudolph" userId="2af4d44886c067cc" providerId="LiveId" clId="{25792CCF-886F-4523-8348-EC0A36BB733E}" dt="2021-08-18T05:55:45.194" v="2680" actId="478"/>
          <ac:spMkLst>
            <pc:docMk/>
            <pc:sldMk cId="1157063111" sldId="792"/>
            <ac:spMk id="17" creationId="{E113426B-3216-4EA0-BDC8-C84F616CE32F}"/>
          </ac:spMkLst>
        </pc:spChg>
        <pc:spChg chg="del">
          <ac:chgData name="Siegbert Rudolph" userId="2af4d44886c067cc" providerId="LiveId" clId="{25792CCF-886F-4523-8348-EC0A36BB733E}" dt="2021-08-18T05:55:45.194" v="2680" actId="478"/>
          <ac:spMkLst>
            <pc:docMk/>
            <pc:sldMk cId="1157063111" sldId="792"/>
            <ac:spMk id="20" creationId="{43642BFB-A2B1-4185-87F2-E87C61DE4DE0}"/>
          </ac:spMkLst>
        </pc:spChg>
        <pc:spChg chg="add mod">
          <ac:chgData name="Siegbert Rudolph" userId="2af4d44886c067cc" providerId="LiveId" clId="{25792CCF-886F-4523-8348-EC0A36BB733E}" dt="2021-08-22T06:31:23.660" v="3445" actId="404"/>
          <ac:spMkLst>
            <pc:docMk/>
            <pc:sldMk cId="1157063111" sldId="792"/>
            <ac:spMk id="21" creationId="{661F6ABE-F15B-41BB-A6AD-72DE4319D1B5}"/>
          </ac:spMkLst>
        </pc:spChg>
        <pc:spChg chg="del">
          <ac:chgData name="Siegbert Rudolph" userId="2af4d44886c067cc" providerId="LiveId" clId="{25792CCF-886F-4523-8348-EC0A36BB733E}" dt="2021-08-18T05:55:45.194" v="2680" actId="478"/>
          <ac:spMkLst>
            <pc:docMk/>
            <pc:sldMk cId="1157063111" sldId="792"/>
            <ac:spMk id="23" creationId="{75D1F821-1C60-4B45-A16D-FE1800B64E68}"/>
          </ac:spMkLst>
        </pc:spChg>
        <pc:spChg chg="del">
          <ac:chgData name="Siegbert Rudolph" userId="2af4d44886c067cc" providerId="LiveId" clId="{25792CCF-886F-4523-8348-EC0A36BB733E}" dt="2021-08-18T05:55:45.194" v="2680" actId="478"/>
          <ac:spMkLst>
            <pc:docMk/>
            <pc:sldMk cId="1157063111" sldId="792"/>
            <ac:spMk id="26" creationId="{1F41ADCC-A7B7-44EA-88F6-322A1452820F}"/>
          </ac:spMkLst>
        </pc:spChg>
        <pc:spChg chg="del">
          <ac:chgData name="Siegbert Rudolph" userId="2af4d44886c067cc" providerId="LiveId" clId="{25792CCF-886F-4523-8348-EC0A36BB733E}" dt="2021-08-18T05:55:45.194" v="2680" actId="478"/>
          <ac:spMkLst>
            <pc:docMk/>
            <pc:sldMk cId="1157063111" sldId="792"/>
            <ac:spMk id="29" creationId="{3C5D51A4-7E7F-48CC-B238-F8A1825791D4}"/>
          </ac:spMkLst>
        </pc:spChg>
        <pc:spChg chg="del">
          <ac:chgData name="Siegbert Rudolph" userId="2af4d44886c067cc" providerId="LiveId" clId="{25792CCF-886F-4523-8348-EC0A36BB733E}" dt="2021-08-18T05:55:45.194" v="2680" actId="478"/>
          <ac:spMkLst>
            <pc:docMk/>
            <pc:sldMk cId="1157063111" sldId="792"/>
            <ac:spMk id="32" creationId="{4D69686D-3440-4208-90ED-B0444274BADF}"/>
          </ac:spMkLst>
        </pc:spChg>
        <pc:spChg chg="del">
          <ac:chgData name="Siegbert Rudolph" userId="2af4d44886c067cc" providerId="LiveId" clId="{25792CCF-886F-4523-8348-EC0A36BB733E}" dt="2021-08-18T05:55:45.194" v="2680" actId="478"/>
          <ac:spMkLst>
            <pc:docMk/>
            <pc:sldMk cId="1157063111" sldId="792"/>
            <ac:spMk id="35" creationId="{251BCE1B-F047-4A47-886D-3CECFFCC89FB}"/>
          </ac:spMkLst>
        </pc:spChg>
        <pc:picChg chg="del">
          <ac:chgData name="Siegbert Rudolph" userId="2af4d44886c067cc" providerId="LiveId" clId="{25792CCF-886F-4523-8348-EC0A36BB733E}" dt="2021-08-18T05:55:45.194" v="2680" actId="478"/>
          <ac:picMkLst>
            <pc:docMk/>
            <pc:sldMk cId="1157063111" sldId="792"/>
            <ac:picMk id="16" creationId="{77BF72FA-5D65-4A3F-B435-3ECCE9FBA962}"/>
          </ac:picMkLst>
        </pc:picChg>
        <pc:picChg chg="del">
          <ac:chgData name="Siegbert Rudolph" userId="2af4d44886c067cc" providerId="LiveId" clId="{25792CCF-886F-4523-8348-EC0A36BB733E}" dt="2021-08-18T05:55:45.194" v="2680" actId="478"/>
          <ac:picMkLst>
            <pc:docMk/>
            <pc:sldMk cId="1157063111" sldId="792"/>
            <ac:picMk id="18" creationId="{F243F356-6AB8-4A0D-A865-6CACA96B4754}"/>
          </ac:picMkLst>
        </pc:picChg>
        <pc:picChg chg="add del mod">
          <ac:chgData name="Siegbert Rudolph" userId="2af4d44886c067cc" providerId="LiveId" clId="{25792CCF-886F-4523-8348-EC0A36BB733E}" dt="2021-08-18T05:55:45.194" v="2680" actId="478"/>
          <ac:picMkLst>
            <pc:docMk/>
            <pc:sldMk cId="1157063111" sldId="792"/>
            <ac:picMk id="19" creationId="{25515638-D2D0-4A7C-B8F7-3F0969ADDAD1}"/>
          </ac:picMkLst>
        </pc:picChg>
      </pc:sldChg>
      <pc:sldChg chg="addSp delSp modSp new del mod">
        <pc:chgData name="Siegbert Rudolph" userId="2af4d44886c067cc" providerId="LiveId" clId="{25792CCF-886F-4523-8348-EC0A36BB733E}" dt="2021-08-29T06:46:45.708" v="4246" actId="47"/>
        <pc:sldMkLst>
          <pc:docMk/>
          <pc:sldMk cId="2070383366" sldId="793"/>
        </pc:sldMkLst>
        <pc:spChg chg="del">
          <ac:chgData name="Siegbert Rudolph" userId="2af4d44886c067cc" providerId="LiveId" clId="{25792CCF-886F-4523-8348-EC0A36BB733E}" dt="2021-08-13T10:14:34.688" v="2388" actId="478"/>
          <ac:spMkLst>
            <pc:docMk/>
            <pc:sldMk cId="2070383366" sldId="793"/>
            <ac:spMk id="2" creationId="{92C16104-B0CF-462C-A7D3-C12949FE466E}"/>
          </ac:spMkLst>
        </pc:spChg>
        <pc:picChg chg="add mod">
          <ac:chgData name="Siegbert Rudolph" userId="2af4d44886c067cc" providerId="LiveId" clId="{25792CCF-886F-4523-8348-EC0A36BB733E}" dt="2021-08-14T18:11:24.656" v="2625" actId="1038"/>
          <ac:picMkLst>
            <pc:docMk/>
            <pc:sldMk cId="2070383366" sldId="793"/>
            <ac:picMk id="2" creationId="{EE1CD8B6-441B-4631-907E-EB9E2BC5907C}"/>
          </ac:picMkLst>
        </pc:picChg>
        <pc:picChg chg="add mod">
          <ac:chgData name="Siegbert Rudolph" userId="2af4d44886c067cc" providerId="LiveId" clId="{25792CCF-886F-4523-8348-EC0A36BB733E}" dt="2021-08-22T06:58:32.327" v="3678" actId="1036"/>
          <ac:picMkLst>
            <pc:docMk/>
            <pc:sldMk cId="2070383366" sldId="793"/>
            <ac:picMk id="4" creationId="{1E922C10-4D47-4D12-B6E8-C415C5D7F959}"/>
          </ac:picMkLst>
        </pc:picChg>
        <pc:picChg chg="add del mod">
          <ac:chgData name="Siegbert Rudolph" userId="2af4d44886c067cc" providerId="LiveId" clId="{25792CCF-886F-4523-8348-EC0A36BB733E}" dt="2021-08-14T18:11:17.858" v="2613" actId="21"/>
          <ac:picMkLst>
            <pc:docMk/>
            <pc:sldMk cId="2070383366" sldId="793"/>
            <ac:picMk id="4" creationId="{E470D351-1D82-4EEC-8130-8B7CEE98A03D}"/>
          </ac:picMkLst>
        </pc:picChg>
        <pc:picChg chg="add del mod">
          <ac:chgData name="Siegbert Rudolph" userId="2af4d44886c067cc" providerId="LiveId" clId="{25792CCF-886F-4523-8348-EC0A36BB733E}" dt="2021-08-14T18:11:17.858" v="2613" actId="21"/>
          <ac:picMkLst>
            <pc:docMk/>
            <pc:sldMk cId="2070383366" sldId="793"/>
            <ac:picMk id="5" creationId="{E5D52E6D-0BC7-43B6-9E4C-27D471C477C3}"/>
          </ac:picMkLst>
        </pc:picChg>
      </pc:sldChg>
      <pc:sldChg chg="addSp delSp modSp add mod">
        <pc:chgData name="Siegbert Rudolph" userId="2af4d44886c067cc" providerId="LiveId" clId="{25792CCF-886F-4523-8348-EC0A36BB733E}" dt="2021-09-02T12:20:07.867" v="4547" actId="20577"/>
        <pc:sldMkLst>
          <pc:docMk/>
          <pc:sldMk cId="2038716869" sldId="794"/>
        </pc:sldMkLst>
        <pc:spChg chg="mod">
          <ac:chgData name="Siegbert Rudolph" userId="2af4d44886c067cc" providerId="LiveId" clId="{25792CCF-886F-4523-8348-EC0A36BB733E}" dt="2021-08-29T15:48:50.558" v="4261" actId="1076"/>
          <ac:spMkLst>
            <pc:docMk/>
            <pc:sldMk cId="2038716869" sldId="794"/>
            <ac:spMk id="2" creationId="{88D43B3D-4185-4119-AB0A-84358BDA9CC1}"/>
          </ac:spMkLst>
        </pc:spChg>
        <pc:spChg chg="add del mod">
          <ac:chgData name="Siegbert Rudolph" userId="2af4d44886c067cc" providerId="LiveId" clId="{25792CCF-886F-4523-8348-EC0A36BB733E}" dt="2021-08-28T14:02:51.971" v="3909" actId="478"/>
          <ac:spMkLst>
            <pc:docMk/>
            <pc:sldMk cId="2038716869" sldId="794"/>
            <ac:spMk id="2" creationId="{F7989021-5E78-46E4-A644-8BB5DB9B7CD3}"/>
          </ac:spMkLst>
        </pc:spChg>
        <pc:spChg chg="del mod">
          <ac:chgData name="Siegbert Rudolph" userId="2af4d44886c067cc" providerId="LiveId" clId="{25792CCF-886F-4523-8348-EC0A36BB733E}" dt="2021-08-28T14:03:40.904" v="3931" actId="478"/>
          <ac:spMkLst>
            <pc:docMk/>
            <pc:sldMk cId="2038716869" sldId="794"/>
            <ac:spMk id="5" creationId="{35ABFAE7-68E0-405C-B9F9-A6C6DFD78628}"/>
          </ac:spMkLst>
        </pc:spChg>
        <pc:spChg chg="add mod">
          <ac:chgData name="Siegbert Rudolph" userId="2af4d44886c067cc" providerId="LiveId" clId="{25792CCF-886F-4523-8348-EC0A36BB733E}" dt="2021-08-28T14:03:24.563" v="3929" actId="20577"/>
          <ac:spMkLst>
            <pc:docMk/>
            <pc:sldMk cId="2038716869" sldId="794"/>
            <ac:spMk id="21" creationId="{366F4AC3-6F55-42A9-A4FB-65F2F5A8DFBF}"/>
          </ac:spMkLst>
        </pc:spChg>
        <pc:spChg chg="add mod">
          <ac:chgData name="Siegbert Rudolph" userId="2af4d44886c067cc" providerId="LiveId" clId="{25792CCF-886F-4523-8348-EC0A36BB733E}" dt="2021-09-02T12:20:07.867" v="4547" actId="20577"/>
          <ac:spMkLst>
            <pc:docMk/>
            <pc:sldMk cId="2038716869" sldId="794"/>
            <ac:spMk id="22" creationId="{B9629832-22FC-490C-BE5B-C2CF40603128}"/>
          </ac:spMkLst>
        </pc:spChg>
        <pc:picChg chg="add del mod modCrop">
          <ac:chgData name="Siegbert Rudolph" userId="2af4d44886c067cc" providerId="LiveId" clId="{25792CCF-886F-4523-8348-EC0A36BB733E}" dt="2021-08-31T05:10:54.382" v="4362" actId="478"/>
          <ac:picMkLst>
            <pc:docMk/>
            <pc:sldMk cId="2038716869" sldId="794"/>
            <ac:picMk id="4" creationId="{D510BA04-8EED-4531-AF42-687FB1201103}"/>
          </ac:picMkLst>
        </pc:picChg>
        <pc:picChg chg="add mod">
          <ac:chgData name="Siegbert Rudolph" userId="2af4d44886c067cc" providerId="LiveId" clId="{25792CCF-886F-4523-8348-EC0A36BB733E}" dt="2021-08-31T05:11:03.067" v="4367" actId="1037"/>
          <ac:picMkLst>
            <pc:docMk/>
            <pc:sldMk cId="2038716869" sldId="794"/>
            <ac:picMk id="24" creationId="{747A5F49-F829-407C-A533-6F337E5523DD}"/>
          </ac:picMkLst>
        </pc:picChg>
      </pc:sldChg>
      <pc:sldChg chg="addSp delSp modSp mod modAnim">
        <pc:chgData name="Siegbert Rudolph" userId="2af4d44886c067cc" providerId="LiveId" clId="{25792CCF-886F-4523-8348-EC0A36BB733E}" dt="2021-09-08T15:18:53.609" v="4786"/>
        <pc:sldMkLst>
          <pc:docMk/>
          <pc:sldMk cId="875167988" sldId="799"/>
        </pc:sldMkLst>
        <pc:spChg chg="mod">
          <ac:chgData name="Siegbert Rudolph" userId="2af4d44886c067cc" providerId="LiveId" clId="{25792CCF-886F-4523-8348-EC0A36BB733E}" dt="2021-08-29T15:48:50.683" v="4351" actId="1076"/>
          <ac:spMkLst>
            <pc:docMk/>
            <pc:sldMk cId="875167988" sldId="799"/>
            <ac:spMk id="2" creationId="{D7C54F9C-5BB1-480A-A997-01C7CBD73ABB}"/>
          </ac:spMkLst>
        </pc:spChg>
        <pc:spChg chg="del mod">
          <ac:chgData name="Siegbert Rudolph" userId="2af4d44886c067cc" providerId="LiveId" clId="{25792CCF-886F-4523-8348-EC0A36BB733E}" dt="2021-08-28T14:08:19.990" v="4132" actId="478"/>
          <ac:spMkLst>
            <pc:docMk/>
            <pc:sldMk cId="875167988" sldId="799"/>
            <ac:spMk id="5" creationId="{35ABFAE7-68E0-405C-B9F9-A6C6DFD78628}"/>
          </ac:spMkLst>
        </pc:spChg>
        <pc:spChg chg="mod">
          <ac:chgData name="Siegbert Rudolph" userId="2af4d44886c067cc" providerId="LiveId" clId="{25792CCF-886F-4523-8348-EC0A36BB733E}" dt="2021-08-22T08:39:19.969" v="3863" actId="1036"/>
          <ac:spMkLst>
            <pc:docMk/>
            <pc:sldMk cId="875167988" sldId="799"/>
            <ac:spMk id="22" creationId="{7A600861-26B4-428A-A8B6-CD16CF086A7A}"/>
          </ac:spMkLst>
        </pc:spChg>
        <pc:spChg chg="mod">
          <ac:chgData name="Siegbert Rudolph" userId="2af4d44886c067cc" providerId="LiveId" clId="{25792CCF-886F-4523-8348-EC0A36BB733E}" dt="2021-08-22T08:38:55.302" v="3837" actId="1036"/>
          <ac:spMkLst>
            <pc:docMk/>
            <pc:sldMk cId="875167988" sldId="799"/>
            <ac:spMk id="23" creationId="{1B5DB883-C683-4377-A5E3-9498339A75B4}"/>
          </ac:spMkLst>
        </pc:spChg>
        <pc:spChg chg="mod">
          <ac:chgData name="Siegbert Rudolph" userId="2af4d44886c067cc" providerId="LiveId" clId="{25792CCF-886F-4523-8348-EC0A36BB733E}" dt="2021-08-22T08:38:55.302" v="3837" actId="1036"/>
          <ac:spMkLst>
            <pc:docMk/>
            <pc:sldMk cId="875167988" sldId="799"/>
            <ac:spMk id="24" creationId="{71419F0E-0B6D-4DBE-8971-CA1E154EF116}"/>
          </ac:spMkLst>
        </pc:spChg>
        <pc:spChg chg="mod">
          <ac:chgData name="Siegbert Rudolph" userId="2af4d44886c067cc" providerId="LiveId" clId="{25792CCF-886F-4523-8348-EC0A36BB733E}" dt="2021-08-22T08:38:55.302" v="3837" actId="1036"/>
          <ac:spMkLst>
            <pc:docMk/>
            <pc:sldMk cId="875167988" sldId="799"/>
            <ac:spMk id="25" creationId="{C2FFF83A-F89F-4080-A220-FE9677BBA9BE}"/>
          </ac:spMkLst>
        </pc:spChg>
        <pc:spChg chg="mod">
          <ac:chgData name="Siegbert Rudolph" userId="2af4d44886c067cc" providerId="LiveId" clId="{25792CCF-886F-4523-8348-EC0A36BB733E}" dt="2021-08-22T06:38:27.252" v="3603" actId="20577"/>
          <ac:spMkLst>
            <pc:docMk/>
            <pc:sldMk cId="875167988" sldId="799"/>
            <ac:spMk id="28" creationId="{C158596F-2093-4916-996B-8A2418265436}"/>
          </ac:spMkLst>
        </pc:spChg>
        <pc:spChg chg="mod">
          <ac:chgData name="Siegbert Rudolph" userId="2af4d44886c067cc" providerId="LiveId" clId="{25792CCF-886F-4523-8348-EC0A36BB733E}" dt="2021-09-02T14:09:42.996" v="4573" actId="20577"/>
          <ac:spMkLst>
            <pc:docMk/>
            <pc:sldMk cId="875167988" sldId="799"/>
            <ac:spMk id="30" creationId="{95E73A61-97C8-4FFF-AE54-1ACEFE9C3288}"/>
          </ac:spMkLst>
        </pc:spChg>
        <pc:spChg chg="mod">
          <ac:chgData name="Siegbert Rudolph" userId="2af4d44886c067cc" providerId="LiveId" clId="{25792CCF-886F-4523-8348-EC0A36BB733E}" dt="2021-08-22T08:39:58.558" v="3904" actId="1036"/>
          <ac:spMkLst>
            <pc:docMk/>
            <pc:sldMk cId="875167988" sldId="799"/>
            <ac:spMk id="31" creationId="{0809BFF0-ABE6-49BD-88FB-B4E47B94880F}"/>
          </ac:spMkLst>
        </pc:spChg>
        <pc:spChg chg="mod">
          <ac:chgData name="Siegbert Rudolph" userId="2af4d44886c067cc" providerId="LiveId" clId="{25792CCF-886F-4523-8348-EC0A36BB733E}" dt="2021-08-22T08:39:58.558" v="3904" actId="1036"/>
          <ac:spMkLst>
            <pc:docMk/>
            <pc:sldMk cId="875167988" sldId="799"/>
            <ac:spMk id="32" creationId="{3F6C7D04-60AD-4F27-91CE-A050817696AF}"/>
          </ac:spMkLst>
        </pc:spChg>
        <pc:spChg chg="mod">
          <ac:chgData name="Siegbert Rudolph" userId="2af4d44886c067cc" providerId="LiveId" clId="{25792CCF-886F-4523-8348-EC0A36BB733E}" dt="2021-08-22T06:39:56.587" v="3643" actId="552"/>
          <ac:spMkLst>
            <pc:docMk/>
            <pc:sldMk cId="875167988" sldId="799"/>
            <ac:spMk id="38" creationId="{E1D053EA-8833-4095-85E9-5E5E8DFDA245}"/>
          </ac:spMkLst>
        </pc:spChg>
        <pc:spChg chg="mod">
          <ac:chgData name="Siegbert Rudolph" userId="2af4d44886c067cc" providerId="LiveId" clId="{25792CCF-886F-4523-8348-EC0A36BB733E}" dt="2021-08-22T06:37:40.297" v="3591" actId="1038"/>
          <ac:spMkLst>
            <pc:docMk/>
            <pc:sldMk cId="875167988" sldId="799"/>
            <ac:spMk id="40" creationId="{89462B33-675A-4798-BE1E-7401BBBDF987}"/>
          </ac:spMkLst>
        </pc:spChg>
        <pc:spChg chg="mod">
          <ac:chgData name="Siegbert Rudolph" userId="2af4d44886c067cc" providerId="LiveId" clId="{25792CCF-886F-4523-8348-EC0A36BB733E}" dt="2021-08-22T06:37:40.297" v="3591" actId="1038"/>
          <ac:spMkLst>
            <pc:docMk/>
            <pc:sldMk cId="875167988" sldId="799"/>
            <ac:spMk id="41" creationId="{40BBCAE5-4AED-4F2F-A832-6E388726C8A8}"/>
          </ac:spMkLst>
        </pc:spChg>
        <pc:spChg chg="mod">
          <ac:chgData name="Siegbert Rudolph" userId="2af4d44886c067cc" providerId="LiveId" clId="{25792CCF-886F-4523-8348-EC0A36BB733E}" dt="2021-08-22T06:37:40.297" v="3591" actId="1038"/>
          <ac:spMkLst>
            <pc:docMk/>
            <pc:sldMk cId="875167988" sldId="799"/>
            <ac:spMk id="42" creationId="{C41DEB9D-949E-44B7-BF2E-F410DAF64A05}"/>
          </ac:spMkLst>
        </pc:spChg>
        <pc:spChg chg="mod">
          <ac:chgData name="Siegbert Rudolph" userId="2af4d44886c067cc" providerId="LiveId" clId="{25792CCF-886F-4523-8348-EC0A36BB733E}" dt="2021-08-22T06:37:40.297" v="3591" actId="1038"/>
          <ac:spMkLst>
            <pc:docMk/>
            <pc:sldMk cId="875167988" sldId="799"/>
            <ac:spMk id="43" creationId="{8491AC97-A828-4E7F-BDA9-AE49D7EC3A34}"/>
          </ac:spMkLst>
        </pc:spChg>
        <pc:spChg chg="mod">
          <ac:chgData name="Siegbert Rudolph" userId="2af4d44886c067cc" providerId="LiveId" clId="{25792CCF-886F-4523-8348-EC0A36BB733E}" dt="2021-08-22T08:40:12.840" v="3906" actId="1036"/>
          <ac:spMkLst>
            <pc:docMk/>
            <pc:sldMk cId="875167988" sldId="799"/>
            <ac:spMk id="44" creationId="{415B0713-B407-465B-94F7-6054C8D1DA68}"/>
          </ac:spMkLst>
        </pc:spChg>
        <pc:spChg chg="mod">
          <ac:chgData name="Siegbert Rudolph" userId="2af4d44886c067cc" providerId="LiveId" clId="{25792CCF-886F-4523-8348-EC0A36BB733E}" dt="2021-08-22T08:38:55.302" v="3837" actId="1036"/>
          <ac:spMkLst>
            <pc:docMk/>
            <pc:sldMk cId="875167988" sldId="799"/>
            <ac:spMk id="45" creationId="{0CB2C998-957A-47E7-B0EE-AD219355658A}"/>
          </ac:spMkLst>
        </pc:spChg>
        <pc:spChg chg="mod">
          <ac:chgData name="Siegbert Rudolph" userId="2af4d44886c067cc" providerId="LiveId" clId="{25792CCF-886F-4523-8348-EC0A36BB733E}" dt="2021-08-22T08:38:55.302" v="3837" actId="1036"/>
          <ac:spMkLst>
            <pc:docMk/>
            <pc:sldMk cId="875167988" sldId="799"/>
            <ac:spMk id="46" creationId="{B2AF0D90-6F53-46D8-8DD2-AD452C211DAC}"/>
          </ac:spMkLst>
        </pc:spChg>
        <pc:spChg chg="mod">
          <ac:chgData name="Siegbert Rudolph" userId="2af4d44886c067cc" providerId="LiveId" clId="{25792CCF-886F-4523-8348-EC0A36BB733E}" dt="2021-08-22T08:39:58.558" v="3904" actId="1036"/>
          <ac:spMkLst>
            <pc:docMk/>
            <pc:sldMk cId="875167988" sldId="799"/>
            <ac:spMk id="50" creationId="{359022E6-085D-474F-8299-A2348FF93EBF}"/>
          </ac:spMkLst>
        </pc:spChg>
        <pc:spChg chg="mod">
          <ac:chgData name="Siegbert Rudolph" userId="2af4d44886c067cc" providerId="LiveId" clId="{25792CCF-886F-4523-8348-EC0A36BB733E}" dt="2021-08-22T08:39:58.558" v="3904" actId="1036"/>
          <ac:spMkLst>
            <pc:docMk/>
            <pc:sldMk cId="875167988" sldId="799"/>
            <ac:spMk id="51" creationId="{2F9F1EE2-28C6-41A5-9995-3EB62006E459}"/>
          </ac:spMkLst>
        </pc:spChg>
        <pc:spChg chg="mod">
          <ac:chgData name="Siegbert Rudolph" userId="2af4d44886c067cc" providerId="LiveId" clId="{25792CCF-886F-4523-8348-EC0A36BB733E}" dt="2021-08-22T06:39:56.587" v="3643" actId="552"/>
          <ac:spMkLst>
            <pc:docMk/>
            <pc:sldMk cId="875167988" sldId="799"/>
            <ac:spMk id="52" creationId="{6737EBB2-9AA0-48A6-A21B-6A1047938253}"/>
          </ac:spMkLst>
        </pc:spChg>
        <pc:spChg chg="add mod">
          <ac:chgData name="Siegbert Rudolph" userId="2af4d44886c067cc" providerId="LiveId" clId="{25792CCF-886F-4523-8348-EC0A36BB733E}" dt="2021-08-22T08:38:55.302" v="3837" actId="1036"/>
          <ac:spMkLst>
            <pc:docMk/>
            <pc:sldMk cId="875167988" sldId="799"/>
            <ac:spMk id="53" creationId="{EBE789ED-B351-49AB-9CB3-C3B1DBCF00B5}"/>
          </ac:spMkLst>
        </pc:spChg>
        <pc:spChg chg="add mod">
          <ac:chgData name="Siegbert Rudolph" userId="2af4d44886c067cc" providerId="LiveId" clId="{25792CCF-886F-4523-8348-EC0A36BB733E}" dt="2021-08-22T08:38:55.302" v="3837" actId="1036"/>
          <ac:spMkLst>
            <pc:docMk/>
            <pc:sldMk cId="875167988" sldId="799"/>
            <ac:spMk id="54" creationId="{D7A2B11D-DF11-415D-92AB-BF303E3BF535}"/>
          </ac:spMkLst>
        </pc:spChg>
        <pc:spChg chg="add mod">
          <ac:chgData name="Siegbert Rudolph" userId="2af4d44886c067cc" providerId="LiveId" clId="{25792CCF-886F-4523-8348-EC0A36BB733E}" dt="2021-08-22T06:38:57.223" v="3627" actId="1036"/>
          <ac:spMkLst>
            <pc:docMk/>
            <pc:sldMk cId="875167988" sldId="799"/>
            <ac:spMk id="55" creationId="{EE9C42C6-4909-4338-B754-9AB216691BD0}"/>
          </ac:spMkLst>
        </pc:spChg>
        <pc:spChg chg="add mod">
          <ac:chgData name="Siegbert Rudolph" userId="2af4d44886c067cc" providerId="LiveId" clId="{25792CCF-886F-4523-8348-EC0A36BB733E}" dt="2021-08-22T06:39:56.587" v="3643" actId="552"/>
          <ac:spMkLst>
            <pc:docMk/>
            <pc:sldMk cId="875167988" sldId="799"/>
            <ac:spMk id="56" creationId="{4AD3842E-6EDD-428C-96D4-DA192D4E0E43}"/>
          </ac:spMkLst>
        </pc:spChg>
        <pc:spChg chg="add mod">
          <ac:chgData name="Siegbert Rudolph" userId="2af4d44886c067cc" providerId="LiveId" clId="{25792CCF-886F-4523-8348-EC0A36BB733E}" dt="2021-08-22T06:39:56.587" v="3643" actId="552"/>
          <ac:spMkLst>
            <pc:docMk/>
            <pc:sldMk cId="875167988" sldId="799"/>
            <ac:spMk id="57" creationId="{EB6A8421-E36A-468A-967D-78CC7A38C93E}"/>
          </ac:spMkLst>
        </pc:spChg>
        <pc:spChg chg="add mod">
          <ac:chgData name="Siegbert Rudolph" userId="2af4d44886c067cc" providerId="LiveId" clId="{25792CCF-886F-4523-8348-EC0A36BB733E}" dt="2021-08-22T06:39:56.587" v="3643" actId="552"/>
          <ac:spMkLst>
            <pc:docMk/>
            <pc:sldMk cId="875167988" sldId="799"/>
            <ac:spMk id="58" creationId="{E65D9168-5625-40C2-B871-9478BD9FBE9F}"/>
          </ac:spMkLst>
        </pc:spChg>
        <pc:spChg chg="add mod">
          <ac:chgData name="Siegbert Rudolph" userId="2af4d44886c067cc" providerId="LiveId" clId="{25792CCF-886F-4523-8348-EC0A36BB733E}" dt="2021-08-22T06:39:56.587" v="3643" actId="552"/>
          <ac:spMkLst>
            <pc:docMk/>
            <pc:sldMk cId="875167988" sldId="799"/>
            <ac:spMk id="59" creationId="{B56FD4DC-9997-450C-8FDD-AA0F58F7852C}"/>
          </ac:spMkLst>
        </pc:spChg>
        <pc:spChg chg="add mod">
          <ac:chgData name="Siegbert Rudolph" userId="2af4d44886c067cc" providerId="LiveId" clId="{25792CCF-886F-4523-8348-EC0A36BB733E}" dt="2021-08-22T08:39:19.969" v="3863" actId="1036"/>
          <ac:spMkLst>
            <pc:docMk/>
            <pc:sldMk cId="875167988" sldId="799"/>
            <ac:spMk id="60" creationId="{2AFD1394-2461-4B10-85E0-A5A502D1944B}"/>
          </ac:spMkLst>
        </pc:spChg>
        <pc:spChg chg="add mod">
          <ac:chgData name="Siegbert Rudolph" userId="2af4d44886c067cc" providerId="LiveId" clId="{25792CCF-886F-4523-8348-EC0A36BB733E}" dt="2021-08-28T14:06:42.635" v="3988" actId="1035"/>
          <ac:spMkLst>
            <pc:docMk/>
            <pc:sldMk cId="875167988" sldId="799"/>
            <ac:spMk id="61" creationId="{DEC05F3A-FE5B-4600-84DB-6464E67724A2}"/>
          </ac:spMkLst>
        </pc:spChg>
        <pc:spChg chg="add mod">
          <ac:chgData name="Siegbert Rudolph" userId="2af4d44886c067cc" providerId="LiveId" clId="{25792CCF-886F-4523-8348-EC0A36BB733E}" dt="2021-08-28T14:06:39.126" v="3986" actId="1035"/>
          <ac:spMkLst>
            <pc:docMk/>
            <pc:sldMk cId="875167988" sldId="799"/>
            <ac:spMk id="62" creationId="{3A932C81-1102-4FAA-843E-B3559F2CFF64}"/>
          </ac:spMkLst>
        </pc:spChg>
        <pc:spChg chg="add mod">
          <ac:chgData name="Siegbert Rudolph" userId="2af4d44886c067cc" providerId="LiveId" clId="{25792CCF-886F-4523-8348-EC0A36BB733E}" dt="2021-08-28T14:06:04.786" v="3970" actId="20577"/>
          <ac:spMkLst>
            <pc:docMk/>
            <pc:sldMk cId="875167988" sldId="799"/>
            <ac:spMk id="63" creationId="{A8629D9D-DAB1-4745-96D2-2B280794831F}"/>
          </ac:spMkLst>
        </pc:spChg>
        <pc:spChg chg="add mod">
          <ac:chgData name="Siegbert Rudolph" userId="2af4d44886c067cc" providerId="LiveId" clId="{25792CCF-886F-4523-8348-EC0A36BB733E}" dt="2021-08-28T14:06:10.497" v="3981" actId="20577"/>
          <ac:spMkLst>
            <pc:docMk/>
            <pc:sldMk cId="875167988" sldId="799"/>
            <ac:spMk id="64" creationId="{283878C4-0854-40B2-91A0-F92A4CDB08DC}"/>
          </ac:spMkLst>
        </pc:spChg>
        <pc:spChg chg="add mod">
          <ac:chgData name="Siegbert Rudolph" userId="2af4d44886c067cc" providerId="LiveId" clId="{25792CCF-886F-4523-8348-EC0A36BB733E}" dt="2021-08-28T14:06:17.774" v="3983" actId="1076"/>
          <ac:spMkLst>
            <pc:docMk/>
            <pc:sldMk cId="875167988" sldId="799"/>
            <ac:spMk id="65" creationId="{B1A90252-2EF6-4501-95EC-C62FF8840DA5}"/>
          </ac:spMkLst>
        </pc:spChg>
        <pc:spChg chg="add del mod">
          <ac:chgData name="Siegbert Rudolph" userId="2af4d44886c067cc" providerId="LiveId" clId="{25792CCF-886F-4523-8348-EC0A36BB733E}" dt="2021-08-28T14:06:57.586" v="3991"/>
          <ac:spMkLst>
            <pc:docMk/>
            <pc:sldMk cId="875167988" sldId="799"/>
            <ac:spMk id="66" creationId="{CB5F1CB6-DF9B-48C8-B2D3-CD030EFFBF20}"/>
          </ac:spMkLst>
        </pc:spChg>
        <pc:spChg chg="add mod">
          <ac:chgData name="Siegbert Rudolph" userId="2af4d44886c067cc" providerId="LiveId" clId="{25792CCF-886F-4523-8348-EC0A36BB733E}" dt="2021-08-28T14:07:08.331" v="3992"/>
          <ac:spMkLst>
            <pc:docMk/>
            <pc:sldMk cId="875167988" sldId="799"/>
            <ac:spMk id="67" creationId="{3D53EB3F-265D-45B6-8459-7AEE1873648F}"/>
          </ac:spMkLst>
        </pc:spChg>
        <pc:spChg chg="add mod">
          <ac:chgData name="Siegbert Rudolph" userId="2af4d44886c067cc" providerId="LiveId" clId="{25792CCF-886F-4523-8348-EC0A36BB733E}" dt="2021-08-28T14:07:08.331" v="3992"/>
          <ac:spMkLst>
            <pc:docMk/>
            <pc:sldMk cId="875167988" sldId="799"/>
            <ac:spMk id="68" creationId="{251DED00-67C0-48CB-9442-3EBAD0BFE628}"/>
          </ac:spMkLst>
        </pc:spChg>
        <pc:spChg chg="add mod">
          <ac:chgData name="Siegbert Rudolph" userId="2af4d44886c067cc" providerId="LiveId" clId="{25792CCF-886F-4523-8348-EC0A36BB733E}" dt="2021-08-28T14:07:11.482" v="3994" actId="20577"/>
          <ac:spMkLst>
            <pc:docMk/>
            <pc:sldMk cId="875167988" sldId="799"/>
            <ac:spMk id="69" creationId="{9AB518D5-DC55-4B0A-9BE2-97E8711B7276}"/>
          </ac:spMkLst>
        </pc:spChg>
        <pc:spChg chg="add mod">
          <ac:chgData name="Siegbert Rudolph" userId="2af4d44886c067cc" providerId="LiveId" clId="{25792CCF-886F-4523-8348-EC0A36BB733E}" dt="2021-08-28T14:08:39.211" v="4137" actId="403"/>
          <ac:spMkLst>
            <pc:docMk/>
            <pc:sldMk cId="875167988" sldId="799"/>
            <ac:spMk id="70" creationId="{0D1AC3C9-965C-4715-A8E9-1AC7E6D37E8F}"/>
          </ac:spMkLst>
        </pc:spChg>
      </pc:sldChg>
    </pc:docChg>
  </pc:docChgLst>
  <pc:docChgLst>
    <pc:chgData name="Siegbert Rudolph" userId="2af4d44886c067cc" providerId="LiveId" clId="{4420AD8E-C9D9-4F29-B7F7-D9A47F84DE2E}"/>
    <pc:docChg chg="modSld">
      <pc:chgData name="Siegbert Rudolph" userId="2af4d44886c067cc" providerId="LiveId" clId="{4420AD8E-C9D9-4F29-B7F7-D9A47F84DE2E}" dt="2021-08-04T19:08:33.937" v="0" actId="20577"/>
      <pc:docMkLst>
        <pc:docMk/>
      </pc:docMkLst>
      <pc:sldChg chg="modSp mod">
        <pc:chgData name="Siegbert Rudolph" userId="2af4d44886c067cc" providerId="LiveId" clId="{4420AD8E-C9D9-4F29-B7F7-D9A47F84DE2E}" dt="2021-08-04T19:08:33.937" v="0" actId="20577"/>
        <pc:sldMkLst>
          <pc:docMk/>
          <pc:sldMk cId="1307798016" sldId="774"/>
        </pc:sldMkLst>
        <pc:spChg chg="mod">
          <ac:chgData name="Siegbert Rudolph" userId="2af4d44886c067cc" providerId="LiveId" clId="{4420AD8E-C9D9-4F29-B7F7-D9A47F84DE2E}" dt="2021-08-04T19:08:33.937" v="0" actId="20577"/>
          <ac:spMkLst>
            <pc:docMk/>
            <pc:sldMk cId="1307798016" sldId="774"/>
            <ac:spMk id="4" creationId="{AD088D7B-2CE9-430E-A8AA-9A9051DDA0E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18136" cy="493789"/>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16023" y="0"/>
            <a:ext cx="2918136" cy="493789"/>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C4890388-E142-486A-9A35-B82F9143B759}" type="datetimeFigureOut">
              <a:rPr lang="de-DE"/>
              <a:pPr>
                <a:defRPr/>
              </a:pPr>
              <a:t>08.09.2021</a:t>
            </a:fld>
            <a:endParaRPr lang="de-DE"/>
          </a:p>
        </p:txBody>
      </p:sp>
      <p:sp>
        <p:nvSpPr>
          <p:cNvPr id="4" name="Folienbildplatzhalter 3"/>
          <p:cNvSpPr>
            <a:spLocks noGrp="1" noRot="1" noChangeAspect="1"/>
          </p:cNvSpPr>
          <p:nvPr>
            <p:ph type="sldImg" idx="2"/>
          </p:nvPr>
        </p:nvSpPr>
        <p:spPr>
          <a:xfrm>
            <a:off x="80963" y="741363"/>
            <a:ext cx="6573837" cy="36972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6" name="Fußzeilenplatzhalter 5"/>
          <p:cNvSpPr>
            <a:spLocks noGrp="1"/>
          </p:cNvSpPr>
          <p:nvPr>
            <p:ph type="ftr" sz="quarter" idx="4"/>
          </p:nvPr>
        </p:nvSpPr>
        <p:spPr>
          <a:xfrm>
            <a:off x="0" y="9370947"/>
            <a:ext cx="2918136" cy="493789"/>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16023" y="9370947"/>
            <a:ext cx="2918136" cy="493789"/>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cs typeface="Arial" pitchFamily="34" charset="0"/>
              </a:defRPr>
            </a:lvl1pPr>
          </a:lstStyle>
          <a:p>
            <a:pPr>
              <a:defRPr/>
            </a:pPr>
            <a:fld id="{0F261D31-D41E-4D5E-85A8-04A1FDF90B04}" type="slidenum">
              <a:rPr lang="de-DE"/>
              <a:pPr>
                <a:defRPr/>
              </a:pPr>
              <a:t>‹Nr.›</a:t>
            </a:fld>
            <a:endParaRPr lang="de-DE" dirty="0"/>
          </a:p>
        </p:txBody>
      </p:sp>
    </p:spTree>
    <p:extLst>
      <p:ext uri="{BB962C8B-B14F-4D97-AF65-F5344CB8AC3E}">
        <p14:creationId xmlns:p14="http://schemas.microsoft.com/office/powerpoint/2010/main" val="6312394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42BF58FD-A277-49CE-9644-D0623EA38BF7}"/>
              </a:ext>
            </a:extLst>
          </p:cNvPr>
          <p:cNvSpPr>
            <a:spLocks noGrp="1"/>
          </p:cNvSpPr>
          <p:nvPr>
            <p:ph type="ctrTitle" hasCustomPrompt="1"/>
          </p:nvPr>
        </p:nvSpPr>
        <p:spPr>
          <a:xfrm>
            <a:off x="3394364" y="834527"/>
            <a:ext cx="8797636" cy="518235"/>
          </a:xfrm>
          <a:prstGeom prst="rect">
            <a:avLst/>
          </a:prstGeom>
        </p:spPr>
        <p:txBody>
          <a:bodyPr anchor="b">
            <a:normAutofit/>
          </a:bodyPr>
          <a:lstStyle>
            <a:lvl1pPr algn="l">
              <a:defRPr sz="2800">
                <a:latin typeface="Trebuchet MS" panose="020B0603020202020204" pitchFamily="34" charset="0"/>
              </a:defRPr>
            </a:lvl1pPr>
          </a:lstStyle>
          <a:p>
            <a:r>
              <a:rPr lang="de-DE" dirty="0" err="1"/>
              <a:t>aaa</a:t>
            </a:r>
            <a:endParaRPr lang="de-DE" dirty="0"/>
          </a:p>
        </p:txBody>
      </p:sp>
      <p:sp>
        <p:nvSpPr>
          <p:cNvPr id="8" name="Untertitel 2">
            <a:extLst>
              <a:ext uri="{FF2B5EF4-FFF2-40B4-BE49-F238E27FC236}">
                <a16:creationId xmlns:a16="http://schemas.microsoft.com/office/drawing/2014/main" id="{3F8B6FB5-3BF6-484E-AAA5-C5C1FF7AF1D6}"/>
              </a:ext>
            </a:extLst>
          </p:cNvPr>
          <p:cNvSpPr>
            <a:spLocks noGrp="1"/>
          </p:cNvSpPr>
          <p:nvPr>
            <p:ph type="subTitle" idx="1" hasCustomPrompt="1"/>
          </p:nvPr>
        </p:nvSpPr>
        <p:spPr>
          <a:xfrm>
            <a:off x="3394364" y="1384568"/>
            <a:ext cx="8797636" cy="518235"/>
          </a:xfrm>
          <a:prstGeom prst="rect">
            <a:avLst/>
          </a:prstGeom>
        </p:spPr>
        <p:txBody>
          <a:bodyPr>
            <a:normAutofit/>
          </a:bodyPr>
          <a:lstStyle>
            <a:lvl1pPr marL="0" indent="0" algn="l">
              <a:buNone/>
              <a:defRPr sz="2800" b="1">
                <a:latin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err="1"/>
              <a:t>aaa</a:t>
            </a:r>
            <a:endParaRPr lang="de-DE" dirty="0"/>
          </a:p>
        </p:txBody>
      </p:sp>
      <p:pic>
        <p:nvPicPr>
          <p:cNvPr id="9" name="shpLesekochValidCheck" descr="lesekoch_logo_mit_Hintergrund-1.jpg">
            <a:extLst>
              <a:ext uri="{FF2B5EF4-FFF2-40B4-BE49-F238E27FC236}">
                <a16:creationId xmlns:a16="http://schemas.microsoft.com/office/drawing/2014/main" id="{8C5946BD-336B-407C-AA18-9ADEA1C91AC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0109" y="139285"/>
            <a:ext cx="1017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feld 4">
            <a:extLst>
              <a:ext uri="{FF2B5EF4-FFF2-40B4-BE49-F238E27FC236}">
                <a16:creationId xmlns:a16="http://schemas.microsoft.com/office/drawing/2014/main" id="{FF2E2F63-E9BC-4B78-A36D-3A32295EE3BC}"/>
              </a:ext>
            </a:extLst>
          </p:cNvPr>
          <p:cNvSpPr txBox="1">
            <a:spLocks noChangeArrowheads="1"/>
          </p:cNvSpPr>
          <p:nvPr/>
        </p:nvSpPr>
        <p:spPr bwMode="auto">
          <a:xfrm>
            <a:off x="675839" y="834527"/>
            <a:ext cx="2523447" cy="2046714"/>
          </a:xfrm>
          <a:prstGeom prst="rect">
            <a:avLst/>
          </a:prstGeom>
          <a:noFill/>
          <a:ln w="9525">
            <a:noFill/>
            <a:miter lim="800000"/>
            <a:headEnd/>
            <a:tailEnd/>
          </a:ln>
        </p:spPr>
        <p:txBody>
          <a:bodyPr wrap="none">
            <a:spAutoFit/>
          </a:bodyPr>
          <a:lstStyle/>
          <a:p>
            <a:pPr algn="r">
              <a:spcAft>
                <a:spcPts val="600"/>
              </a:spcAft>
            </a:pPr>
            <a:r>
              <a:rPr lang="de-DE" sz="2800" b="1" dirty="0">
                <a:solidFill>
                  <a:prstClr val="black"/>
                </a:solidFill>
                <a:latin typeface="Trebuchet MS" pitchFamily="34" charset="0"/>
              </a:rPr>
              <a:t>Übungsart:</a:t>
            </a:r>
          </a:p>
          <a:p>
            <a:pPr algn="r">
              <a:spcAft>
                <a:spcPts val="600"/>
              </a:spcAft>
            </a:pPr>
            <a:r>
              <a:rPr lang="de-DE" sz="2800" b="1" dirty="0">
                <a:solidFill>
                  <a:prstClr val="black"/>
                </a:solidFill>
                <a:latin typeface="Trebuchet MS" pitchFamily="34" charset="0"/>
              </a:rPr>
              <a:t>Titel:</a:t>
            </a:r>
          </a:p>
          <a:p>
            <a:pPr algn="r">
              <a:spcAft>
                <a:spcPts val="600"/>
              </a:spcAft>
            </a:pPr>
            <a:r>
              <a:rPr lang="de-DE" sz="2800" b="1" dirty="0">
                <a:solidFill>
                  <a:prstClr val="black"/>
                </a:solidFill>
                <a:latin typeface="Trebuchet MS" pitchFamily="34" charset="0"/>
              </a:rPr>
              <a:t>Textquelle:</a:t>
            </a:r>
          </a:p>
          <a:p>
            <a:pPr algn="r">
              <a:spcAft>
                <a:spcPts val="600"/>
              </a:spcAft>
            </a:pPr>
            <a:r>
              <a:rPr lang="de-DE" sz="2800" b="1" dirty="0">
                <a:solidFill>
                  <a:prstClr val="black"/>
                </a:solidFill>
                <a:latin typeface="Trebuchet MS" pitchFamily="34" charset="0"/>
              </a:rPr>
              <a:t>Leseübungen:</a:t>
            </a:r>
          </a:p>
        </p:txBody>
      </p:sp>
      <p:sp>
        <p:nvSpPr>
          <p:cNvPr id="11" name="Rechteck 10">
            <a:extLst>
              <a:ext uri="{FF2B5EF4-FFF2-40B4-BE49-F238E27FC236}">
                <a16:creationId xmlns:a16="http://schemas.microsoft.com/office/drawing/2014/main" id="{BB395AB5-04F3-47AA-A447-FB431B499A72}"/>
              </a:ext>
            </a:extLst>
          </p:cNvPr>
          <p:cNvSpPr/>
          <p:nvPr/>
        </p:nvSpPr>
        <p:spPr>
          <a:xfrm>
            <a:off x="3394364" y="4953127"/>
            <a:ext cx="3789555" cy="147732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FF0000"/>
                </a:solidFill>
                <a:effectLst/>
                <a:uLnTx/>
                <a:uFillTx/>
                <a:latin typeface="Trebuchet MS" pitchFamily="34" charset="0"/>
                <a:ea typeface="+mn-ea"/>
                <a:cs typeface="Arial" charset="0"/>
              </a:rPr>
              <a:t>Bedienung: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Makros freischalten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Präsentationsmodus starten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Mit einem Klick geht es weiter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Beenden: </a:t>
            </a:r>
            <a:r>
              <a:rPr kumimoji="0" lang="de-DE" sz="1800" b="0" i="0" u="none" strike="noStrike" kern="0" cap="none" spc="0" normalizeH="0" baseline="0" noProof="0" dirty="0" err="1">
                <a:ln>
                  <a:noFill/>
                </a:ln>
                <a:solidFill>
                  <a:srgbClr val="1F497D">
                    <a:lumMod val="60000"/>
                    <a:lumOff val="40000"/>
                  </a:srgbClr>
                </a:solidFill>
                <a:effectLst/>
                <a:uLnTx/>
                <a:uFillTx/>
                <a:latin typeface="Trebuchet MS" pitchFamily="34" charset="0"/>
                <a:ea typeface="+mn-ea"/>
                <a:cs typeface="Arial" charset="0"/>
              </a:rPr>
              <a:t>Escape</a:t>
            </a: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-Taste drücken</a:t>
            </a:r>
          </a:p>
        </p:txBody>
      </p:sp>
      <p:sp>
        <p:nvSpPr>
          <p:cNvPr id="12" name="Rechteck 11">
            <a:hlinkClick r:id="" action="ppaction://hlinkshowjump?jump=nextslide"/>
            <a:extLst>
              <a:ext uri="{FF2B5EF4-FFF2-40B4-BE49-F238E27FC236}">
                <a16:creationId xmlns:a16="http://schemas.microsoft.com/office/drawing/2014/main" id="{C54CC55C-834A-4640-900E-FFADA277061C}"/>
              </a:ext>
            </a:extLst>
          </p:cNvPr>
          <p:cNvSpPr/>
          <p:nvPr/>
        </p:nvSpPr>
        <p:spPr>
          <a:xfrm>
            <a:off x="10332688" y="6450013"/>
            <a:ext cx="1512888" cy="287337"/>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Nächste  Seite</a:t>
            </a:r>
          </a:p>
        </p:txBody>
      </p:sp>
      <p:sp>
        <p:nvSpPr>
          <p:cNvPr id="13" name="Titel 1">
            <a:extLst>
              <a:ext uri="{FF2B5EF4-FFF2-40B4-BE49-F238E27FC236}">
                <a16:creationId xmlns:a16="http://schemas.microsoft.com/office/drawing/2014/main" id="{D7847BEE-06B1-42EE-9A66-DFFAA9478763}"/>
              </a:ext>
            </a:extLst>
          </p:cNvPr>
          <p:cNvSpPr txBox="1">
            <a:spLocks/>
          </p:cNvSpPr>
          <p:nvPr/>
        </p:nvSpPr>
        <p:spPr>
          <a:xfrm>
            <a:off x="3394364" y="1871677"/>
            <a:ext cx="8797636" cy="51823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2800" kern="1200">
                <a:solidFill>
                  <a:schemeClr val="tx1"/>
                </a:solidFill>
                <a:latin typeface="Trebuchet MS" panose="020B0603020202020204" pitchFamily="34" charset="0"/>
                <a:ea typeface="+mj-ea"/>
                <a:cs typeface="+mj-cs"/>
              </a:defRPr>
            </a:lvl1pPr>
          </a:lstStyle>
          <a:p>
            <a:r>
              <a:rPr lang="de-DE" dirty="0"/>
              <a:t>Siegbert Rudolph</a:t>
            </a:r>
          </a:p>
        </p:txBody>
      </p:sp>
      <p:sp>
        <p:nvSpPr>
          <p:cNvPr id="14" name="Untertitel 2">
            <a:extLst>
              <a:ext uri="{FF2B5EF4-FFF2-40B4-BE49-F238E27FC236}">
                <a16:creationId xmlns:a16="http://schemas.microsoft.com/office/drawing/2014/main" id="{F86E910D-8A66-4634-8E99-06C1371A71DD}"/>
              </a:ext>
            </a:extLst>
          </p:cNvPr>
          <p:cNvSpPr txBox="1">
            <a:spLocks/>
          </p:cNvSpPr>
          <p:nvPr/>
        </p:nvSpPr>
        <p:spPr>
          <a:xfrm>
            <a:off x="3394364" y="2421718"/>
            <a:ext cx="8797636" cy="51823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de-DE" dirty="0">
                <a:latin typeface="Trebuchet MS" panose="020B0603020202020204" pitchFamily="34" charset="0"/>
              </a:rPr>
              <a:t>Siegbert Rudolph</a:t>
            </a:r>
          </a:p>
        </p:txBody>
      </p:sp>
      <p:pic>
        <p:nvPicPr>
          <p:cNvPr id="16" name="Grafik 15">
            <a:extLst>
              <a:ext uri="{FF2B5EF4-FFF2-40B4-BE49-F238E27FC236}">
                <a16:creationId xmlns:a16="http://schemas.microsoft.com/office/drawing/2014/main" id="{89A57D90-1AEE-4C85-904D-33C91FBD0E81}"/>
              </a:ext>
            </a:extLst>
          </p:cNvPr>
          <p:cNvPicPr>
            <a:picLocks noChangeAspect="1"/>
          </p:cNvPicPr>
          <p:nvPr/>
        </p:nvPicPr>
        <p:blipFill>
          <a:blip r:embed="rId3"/>
          <a:stretch>
            <a:fillRect/>
          </a:stretch>
        </p:blipFill>
        <p:spPr>
          <a:xfrm>
            <a:off x="249086" y="6365190"/>
            <a:ext cx="2847079" cy="536494"/>
          </a:xfrm>
          <a:prstGeom prst="rect">
            <a:avLst/>
          </a:prstGeom>
        </p:spPr>
      </p:pic>
    </p:spTree>
    <p:extLst>
      <p:ext uri="{BB962C8B-B14F-4D97-AF65-F5344CB8AC3E}">
        <p14:creationId xmlns:p14="http://schemas.microsoft.com/office/powerpoint/2010/main" val="2858582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806B1CA1-9E51-480A-A07A-0E7D8584C895}" type="datetime1">
              <a:rPr lang="de-DE"/>
              <a:pPr>
                <a:defRPr/>
              </a:pPr>
              <a:t>08.09.2021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B5E18A62-6F58-4796-844A-1DE78E7B08B1}" type="slidenum">
              <a:rPr lang="de-DE"/>
              <a:pPr>
                <a:defRPr/>
              </a:pPr>
              <a:t>‹Nr.›</a:t>
            </a:fld>
            <a:endParaRPr lang="de-DE" dirty="0"/>
          </a:p>
        </p:txBody>
      </p:sp>
    </p:spTree>
    <p:extLst>
      <p:ext uri="{BB962C8B-B14F-4D97-AF65-F5344CB8AC3E}">
        <p14:creationId xmlns:p14="http://schemas.microsoft.com/office/powerpoint/2010/main" val="987892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EDCE5D90-020C-4691-B4AA-2B2F98DF81A4}" type="datetime1">
              <a:rPr lang="de-DE"/>
              <a:pPr>
                <a:defRPr/>
              </a:pPr>
              <a:t>08.09.2021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A5F58E6B-F8B9-4C44-9A54-2ABEFBCAF653}" type="slidenum">
              <a:rPr lang="de-DE"/>
              <a:pPr>
                <a:defRPr/>
              </a:pPr>
              <a:t>‹Nr.›</a:t>
            </a:fld>
            <a:endParaRPr lang="de-DE" dirty="0"/>
          </a:p>
        </p:txBody>
      </p:sp>
    </p:spTree>
    <p:extLst>
      <p:ext uri="{BB962C8B-B14F-4D97-AF65-F5344CB8AC3E}">
        <p14:creationId xmlns:p14="http://schemas.microsoft.com/office/powerpoint/2010/main" val="2174721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4C8AB3F1-6151-49F2-930C-B8E038924B4C}"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6D4ADD19-B194-4F04-82D6-0605551CC20E}" type="slidenum">
              <a:rPr lang="de-DE"/>
              <a:pPr>
                <a:defRPr/>
              </a:pPr>
              <a:t>‹Nr.›</a:t>
            </a:fld>
            <a:endParaRPr lang="de-DE" dirty="0"/>
          </a:p>
        </p:txBody>
      </p:sp>
    </p:spTree>
    <p:extLst>
      <p:ext uri="{BB962C8B-B14F-4D97-AF65-F5344CB8AC3E}">
        <p14:creationId xmlns:p14="http://schemas.microsoft.com/office/powerpoint/2010/main" val="1285247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A37E42D4-3034-4FE5-80B3-5473AF5D48F7}"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2E31098-89E9-4B77-B0EA-A04DD1C1697C}" type="slidenum">
              <a:rPr lang="de-DE"/>
              <a:pPr>
                <a:defRPr/>
              </a:pPr>
              <a:t>‹Nr.›</a:t>
            </a:fld>
            <a:endParaRPr lang="de-DE" dirty="0"/>
          </a:p>
        </p:txBody>
      </p:sp>
    </p:spTree>
    <p:extLst>
      <p:ext uri="{BB962C8B-B14F-4D97-AF65-F5344CB8AC3E}">
        <p14:creationId xmlns:p14="http://schemas.microsoft.com/office/powerpoint/2010/main" val="3276979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B4B5C7B1-5D8D-4B98-90C5-090B1BB35B98}"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0E98A2F-A915-47DD-935F-2D0977E48139}" type="slidenum">
              <a:rPr lang="de-DE"/>
              <a:pPr>
                <a:defRPr/>
              </a:pPr>
              <a:t>‹Nr.›</a:t>
            </a:fld>
            <a:endParaRPr lang="de-DE" dirty="0"/>
          </a:p>
        </p:txBody>
      </p:sp>
    </p:spTree>
    <p:extLst>
      <p:ext uri="{BB962C8B-B14F-4D97-AF65-F5344CB8AC3E}">
        <p14:creationId xmlns:p14="http://schemas.microsoft.com/office/powerpoint/2010/main" val="24141814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0383C879-DCE9-4DA1-888C-FED4E28B7398}"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374498E-F697-46D5-A634-5D669FDFCB90}" type="slidenum">
              <a:rPr lang="de-DE"/>
              <a:pPr>
                <a:defRPr/>
              </a:pPr>
              <a:t>‹Nr.›</a:t>
            </a:fld>
            <a:endParaRPr lang="de-DE" dirty="0"/>
          </a:p>
        </p:txBody>
      </p:sp>
    </p:spTree>
    <p:extLst>
      <p:ext uri="{BB962C8B-B14F-4D97-AF65-F5344CB8AC3E}">
        <p14:creationId xmlns:p14="http://schemas.microsoft.com/office/powerpoint/2010/main" val="3907161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58CD9BF0-2A07-4E25-BC99-9A6D1FEBCA4B}"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1D29461-5362-4DE6-86B4-14C181C0718A}" type="slidenum">
              <a:rPr lang="de-DE"/>
              <a:pPr>
                <a:defRPr/>
              </a:pPr>
              <a:t>‹Nr.›</a:t>
            </a:fld>
            <a:endParaRPr lang="de-DE" dirty="0"/>
          </a:p>
        </p:txBody>
      </p:sp>
    </p:spTree>
    <p:extLst>
      <p:ext uri="{BB962C8B-B14F-4D97-AF65-F5344CB8AC3E}">
        <p14:creationId xmlns:p14="http://schemas.microsoft.com/office/powerpoint/2010/main" val="2763656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119CE0F1-DA2B-4525-BBBF-E45DB459B259}"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94E45B7A-6455-4EA0-BFE3-AB17A7D6363B}" type="slidenum">
              <a:rPr lang="de-DE"/>
              <a:pPr>
                <a:defRPr/>
              </a:pPr>
              <a:t>‹Nr.›</a:t>
            </a:fld>
            <a:endParaRPr lang="de-DE" dirty="0"/>
          </a:p>
        </p:txBody>
      </p:sp>
    </p:spTree>
    <p:extLst>
      <p:ext uri="{BB962C8B-B14F-4D97-AF65-F5344CB8AC3E}">
        <p14:creationId xmlns:p14="http://schemas.microsoft.com/office/powerpoint/2010/main" val="35686742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99BDDC7D-8035-48FE-ACC9-596FE5DDFBFF}"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88E0C238-4593-438D-A7A1-949D7A05CA32}" type="slidenum">
              <a:rPr lang="de-DE"/>
              <a:pPr>
                <a:defRPr/>
              </a:pPr>
              <a:t>‹Nr.›</a:t>
            </a:fld>
            <a:endParaRPr lang="de-DE" dirty="0"/>
          </a:p>
        </p:txBody>
      </p:sp>
    </p:spTree>
    <p:extLst>
      <p:ext uri="{BB962C8B-B14F-4D97-AF65-F5344CB8AC3E}">
        <p14:creationId xmlns:p14="http://schemas.microsoft.com/office/powerpoint/2010/main" val="12352290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D15220DE-EED3-44F7-B1BF-2301256A44C7}"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013F9593-0ADA-4B15-B31C-4160C9F679BA}" type="slidenum">
              <a:rPr lang="de-DE"/>
              <a:pPr>
                <a:defRPr/>
              </a:pPr>
              <a:t>‹Nr.›</a:t>
            </a:fld>
            <a:endParaRPr lang="de-DE" dirty="0"/>
          </a:p>
        </p:txBody>
      </p:sp>
    </p:spTree>
    <p:extLst>
      <p:ext uri="{BB962C8B-B14F-4D97-AF65-F5344CB8AC3E}">
        <p14:creationId xmlns:p14="http://schemas.microsoft.com/office/powerpoint/2010/main" val="2314274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A2C0F574-B905-4917-B9E9-2241E24B676C}"/>
              </a:ext>
            </a:extLst>
          </p:cNvPr>
          <p:cNvSpPr>
            <a:spLocks noGrp="1"/>
          </p:cNvSpPr>
          <p:nvPr>
            <p:ph type="title" hasCustomPrompt="1"/>
          </p:nvPr>
        </p:nvSpPr>
        <p:spPr>
          <a:xfrm>
            <a:off x="260109" y="85228"/>
            <a:ext cx="10515600" cy="434312"/>
          </a:xfrm>
          <a:prstGeom prst="rect">
            <a:avLst/>
          </a:prstGeom>
        </p:spPr>
        <p:txBody>
          <a:bodyPr>
            <a:noAutofit/>
          </a:bodyPr>
          <a:lstStyle>
            <a:lvl1pPr algn="l" defTabSz="914400" rtl="0" eaLnBrk="1" latinLnBrk="0" hangingPunct="1">
              <a:lnSpc>
                <a:spcPct val="90000"/>
              </a:lnSpc>
              <a:spcBef>
                <a:spcPct val="0"/>
              </a:spcBef>
              <a:buNone/>
              <a:defRPr lang="de-DE" sz="2800" kern="1200" dirty="0">
                <a:solidFill>
                  <a:schemeClr val="tx1"/>
                </a:solidFill>
                <a:latin typeface="Trebuchet MS" panose="020B0603020202020204" pitchFamily="34" charset="0"/>
                <a:ea typeface="+mj-ea"/>
                <a:cs typeface="+mj-cs"/>
              </a:defRPr>
            </a:lvl1pPr>
          </a:lstStyle>
          <a:p>
            <a:r>
              <a:rPr lang="de-DE" dirty="0" err="1"/>
              <a:t>aaa</a:t>
            </a:r>
            <a:br>
              <a:rPr lang="de-DE" dirty="0"/>
            </a:br>
            <a:r>
              <a:rPr lang="de-DE" dirty="0" err="1"/>
              <a:t>bbb</a:t>
            </a:r>
            <a:endParaRPr lang="de-DE" dirty="0"/>
          </a:p>
        </p:txBody>
      </p:sp>
      <p:sp>
        <p:nvSpPr>
          <p:cNvPr id="8" name="Foliennummernplatzhalter 5">
            <a:extLst>
              <a:ext uri="{FF2B5EF4-FFF2-40B4-BE49-F238E27FC236}">
                <a16:creationId xmlns:a16="http://schemas.microsoft.com/office/drawing/2014/main" id="{91056877-43A1-41DC-8ADE-A8A2FE0CDF56}"/>
              </a:ext>
            </a:extLst>
          </p:cNvPr>
          <p:cNvSpPr>
            <a:spLocks noGrp="1"/>
          </p:cNvSpPr>
          <p:nvPr>
            <p:ph type="sldNum" sz="quarter" idx="12"/>
          </p:nvPr>
        </p:nvSpPr>
        <p:spPr>
          <a:xfrm>
            <a:off x="9188691" y="92733"/>
            <a:ext cx="2743200" cy="365125"/>
          </a:xfrm>
          <a:prstGeom prst="rect">
            <a:avLst/>
          </a:prstGeom>
        </p:spPr>
        <p:txBody>
          <a:bodyPr/>
          <a:lstStyle>
            <a:lvl1pPr algn="r">
              <a:defRPr>
                <a:latin typeface="Trebuchet MS" panose="020B0603020202020204" pitchFamily="34" charset="0"/>
              </a:defRPr>
            </a:lvl1pPr>
          </a:lstStyle>
          <a:p>
            <a:fld id="{C9CD412D-C60F-4771-A1CB-FFD7B5773953}" type="slidenum">
              <a:rPr lang="de-DE" smtClean="0"/>
              <a:pPr/>
              <a:t>‹Nr.›</a:t>
            </a:fld>
            <a:endParaRPr lang="de-DE" dirty="0"/>
          </a:p>
        </p:txBody>
      </p:sp>
      <p:cxnSp>
        <p:nvCxnSpPr>
          <p:cNvPr id="9" name="Gerader Verbinder 8">
            <a:extLst>
              <a:ext uri="{FF2B5EF4-FFF2-40B4-BE49-F238E27FC236}">
                <a16:creationId xmlns:a16="http://schemas.microsoft.com/office/drawing/2014/main" id="{51E32DFC-7741-47FB-A0F2-89ED6A43B5F3}"/>
              </a:ext>
            </a:extLst>
          </p:cNvPr>
          <p:cNvCxnSpPr>
            <a:cxnSpLocks/>
          </p:cNvCxnSpPr>
          <p:nvPr/>
        </p:nvCxnSpPr>
        <p:spPr>
          <a:xfrm>
            <a:off x="260109" y="1023730"/>
            <a:ext cx="11340548"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hteck 9">
            <a:hlinkClick r:id="" action="ppaction://hlinkshowjump?jump=previousslide"/>
            <a:extLst>
              <a:ext uri="{FF2B5EF4-FFF2-40B4-BE49-F238E27FC236}">
                <a16:creationId xmlns:a16="http://schemas.microsoft.com/office/drawing/2014/main" id="{AF2356A9-2F9A-4C87-9663-DCCDE279252E}"/>
              </a:ext>
            </a:extLst>
          </p:cNvPr>
          <p:cNvSpPr/>
          <p:nvPr/>
        </p:nvSpPr>
        <p:spPr>
          <a:xfrm>
            <a:off x="8700738" y="6453188"/>
            <a:ext cx="1512888" cy="288925"/>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Vorherige  Seite</a:t>
            </a:r>
          </a:p>
        </p:txBody>
      </p:sp>
      <p:sp>
        <p:nvSpPr>
          <p:cNvPr id="11" name="Rechteck 10">
            <a:hlinkClick r:id="" action="ppaction://hlinkshowjump?jump=nextslide"/>
            <a:extLst>
              <a:ext uri="{FF2B5EF4-FFF2-40B4-BE49-F238E27FC236}">
                <a16:creationId xmlns:a16="http://schemas.microsoft.com/office/drawing/2014/main" id="{E11E66F3-E321-441D-AA1A-592D8D578A3E}"/>
              </a:ext>
            </a:extLst>
          </p:cNvPr>
          <p:cNvSpPr/>
          <p:nvPr/>
        </p:nvSpPr>
        <p:spPr>
          <a:xfrm>
            <a:off x="10332688" y="6450013"/>
            <a:ext cx="1512888" cy="287337"/>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Nächste  Seite</a:t>
            </a:r>
          </a:p>
        </p:txBody>
      </p:sp>
      <p:pic>
        <p:nvPicPr>
          <p:cNvPr id="12" name="Grafik 11">
            <a:extLst>
              <a:ext uri="{FF2B5EF4-FFF2-40B4-BE49-F238E27FC236}">
                <a16:creationId xmlns:a16="http://schemas.microsoft.com/office/drawing/2014/main" id="{BFEE64A4-5636-44BD-A158-E20B6ACBA0E2}"/>
              </a:ext>
            </a:extLst>
          </p:cNvPr>
          <p:cNvPicPr>
            <a:picLocks noChangeAspect="1"/>
          </p:cNvPicPr>
          <p:nvPr/>
        </p:nvPicPr>
        <p:blipFill>
          <a:blip r:embed="rId2"/>
          <a:stretch>
            <a:fillRect/>
          </a:stretch>
        </p:blipFill>
        <p:spPr>
          <a:xfrm>
            <a:off x="249086" y="6365190"/>
            <a:ext cx="2847079" cy="536494"/>
          </a:xfrm>
          <a:prstGeom prst="rect">
            <a:avLst/>
          </a:prstGeom>
        </p:spPr>
      </p:pic>
      <p:sp>
        <p:nvSpPr>
          <p:cNvPr id="13" name="Textfeld 7">
            <a:extLst>
              <a:ext uri="{FF2B5EF4-FFF2-40B4-BE49-F238E27FC236}">
                <a16:creationId xmlns:a16="http://schemas.microsoft.com/office/drawing/2014/main" id="{7163376D-EC0D-4315-A2F0-425215FE8372}"/>
              </a:ext>
            </a:extLst>
          </p:cNvPr>
          <p:cNvSpPr txBox="1">
            <a:spLocks noChangeArrowheads="1"/>
          </p:cNvSpPr>
          <p:nvPr/>
        </p:nvSpPr>
        <p:spPr bwMode="auto">
          <a:xfrm>
            <a:off x="10632504" y="540802"/>
            <a:ext cx="1460656" cy="461665"/>
          </a:xfrm>
          <a:prstGeom prst="rect">
            <a:avLst/>
          </a:prstGeom>
          <a:noFill/>
          <a:ln>
            <a:noFill/>
          </a:ln>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e-DE" sz="1200" b="1" dirty="0">
                <a:latin typeface="Trebuchet MS" pitchFamily="34" charset="0"/>
              </a:rPr>
              <a:t>Bearbeitet  von:  </a:t>
            </a:r>
          </a:p>
          <a:p>
            <a:pPr>
              <a:defRPr/>
            </a:pPr>
            <a:r>
              <a:rPr lang="de-DE" sz="1200" b="1" dirty="0">
                <a:latin typeface="Trebuchet MS" pitchFamily="34" charset="0"/>
              </a:rPr>
              <a:t>Siegbert  Rudolph</a:t>
            </a:r>
          </a:p>
        </p:txBody>
      </p:sp>
    </p:spTree>
    <p:extLst>
      <p:ext uri="{BB962C8B-B14F-4D97-AF65-F5344CB8AC3E}">
        <p14:creationId xmlns:p14="http://schemas.microsoft.com/office/powerpoint/2010/main" val="4063893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13C1BFA1-5F37-478E-B8F9-1A44198778EA}" type="datetime1">
              <a:rPr lang="de-DE"/>
              <a:pPr>
                <a:defRPr/>
              </a:pPr>
              <a:t>08.09.2021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5F4A5CC5-8774-4A5A-8686-958EA7333D0A}" type="slidenum">
              <a:rPr lang="de-DE"/>
              <a:pPr>
                <a:defRPr/>
              </a:pPr>
              <a:t>‹Nr.›</a:t>
            </a:fld>
            <a:endParaRPr lang="de-DE" dirty="0"/>
          </a:p>
        </p:txBody>
      </p:sp>
    </p:spTree>
    <p:extLst>
      <p:ext uri="{BB962C8B-B14F-4D97-AF65-F5344CB8AC3E}">
        <p14:creationId xmlns:p14="http://schemas.microsoft.com/office/powerpoint/2010/main" val="21785779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4540B614-8E5C-4F77-BC15-F48B870A82CF}" type="datetime1">
              <a:rPr lang="de-DE"/>
              <a:pPr>
                <a:defRPr/>
              </a:pPr>
              <a:t>08.09.2021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3143A889-7975-4D34-A6C1-BDF28DA09C94}" type="slidenum">
              <a:rPr lang="de-DE"/>
              <a:pPr>
                <a:defRPr/>
              </a:pPr>
              <a:t>‹Nr.›</a:t>
            </a:fld>
            <a:endParaRPr lang="de-DE" dirty="0"/>
          </a:p>
        </p:txBody>
      </p:sp>
    </p:spTree>
    <p:extLst>
      <p:ext uri="{BB962C8B-B14F-4D97-AF65-F5344CB8AC3E}">
        <p14:creationId xmlns:p14="http://schemas.microsoft.com/office/powerpoint/2010/main" val="34232508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D0C322E4-1D8B-4885-8EAA-2E1E9D7D833C}" type="datetime1">
              <a:rPr lang="de-DE"/>
              <a:pPr>
                <a:defRPr/>
              </a:pPr>
              <a:t>08.09.2021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3BFC710F-E9F2-4BA2-9316-CC915B1162EE}" type="slidenum">
              <a:rPr lang="de-DE"/>
              <a:pPr>
                <a:defRPr/>
              </a:pPr>
              <a:t>‹Nr.›</a:t>
            </a:fld>
            <a:endParaRPr lang="de-DE" dirty="0"/>
          </a:p>
        </p:txBody>
      </p:sp>
    </p:spTree>
    <p:extLst>
      <p:ext uri="{BB962C8B-B14F-4D97-AF65-F5344CB8AC3E}">
        <p14:creationId xmlns:p14="http://schemas.microsoft.com/office/powerpoint/2010/main" val="7784086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5900FDC2-F274-4CF1-B0C5-84AFE6028350}"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BB48505-4B2D-4178-B894-17A1B3FA0E52}" type="slidenum">
              <a:rPr lang="de-DE"/>
              <a:pPr>
                <a:defRPr/>
              </a:pPr>
              <a:t>‹Nr.›</a:t>
            </a:fld>
            <a:endParaRPr lang="de-DE" dirty="0"/>
          </a:p>
        </p:txBody>
      </p:sp>
    </p:spTree>
    <p:extLst>
      <p:ext uri="{BB962C8B-B14F-4D97-AF65-F5344CB8AC3E}">
        <p14:creationId xmlns:p14="http://schemas.microsoft.com/office/powerpoint/2010/main" val="1565371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3675C483-569A-477A-8E1C-E0BF9864C651}"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731A441C-38D3-448A-8CF9-AC5A0796F393}" type="slidenum">
              <a:rPr lang="de-DE"/>
              <a:pPr>
                <a:defRPr/>
              </a:pPr>
              <a:t>‹Nr.›</a:t>
            </a:fld>
            <a:endParaRPr lang="de-DE" dirty="0"/>
          </a:p>
        </p:txBody>
      </p:sp>
    </p:spTree>
    <p:extLst>
      <p:ext uri="{BB962C8B-B14F-4D97-AF65-F5344CB8AC3E}">
        <p14:creationId xmlns:p14="http://schemas.microsoft.com/office/powerpoint/2010/main" val="37891285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F36DCF26-836A-4976-A17C-EEE5B272D79A}"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181781BA-EC12-459D-B450-9A9237DFC3A3}" type="slidenum">
              <a:rPr lang="de-DE"/>
              <a:pPr>
                <a:defRPr/>
              </a:pPr>
              <a:t>‹Nr.›</a:t>
            </a:fld>
            <a:endParaRPr lang="de-DE" dirty="0"/>
          </a:p>
        </p:txBody>
      </p:sp>
    </p:spTree>
    <p:extLst>
      <p:ext uri="{BB962C8B-B14F-4D97-AF65-F5344CB8AC3E}">
        <p14:creationId xmlns:p14="http://schemas.microsoft.com/office/powerpoint/2010/main" val="31738646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AF1553F8-7055-45F5-B276-B318B72EE1D5}"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7EBBCE3-A541-428A-BE62-B9EB655C70FD}" type="slidenum">
              <a:rPr lang="de-DE"/>
              <a:pPr>
                <a:defRPr/>
              </a:pPr>
              <a:t>‹Nr.›</a:t>
            </a:fld>
            <a:endParaRPr lang="de-DE" dirty="0"/>
          </a:p>
        </p:txBody>
      </p:sp>
    </p:spTree>
    <p:extLst>
      <p:ext uri="{BB962C8B-B14F-4D97-AF65-F5344CB8AC3E}">
        <p14:creationId xmlns:p14="http://schemas.microsoft.com/office/powerpoint/2010/main" val="25640399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20B60B53-AD61-40DB-92B9-80997BD69F3B}"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8776890-D58D-4D77-ABDC-0CAF59B57598}" type="slidenum">
              <a:rPr lang="de-DE"/>
              <a:pPr>
                <a:defRPr/>
              </a:pPr>
              <a:t>‹Nr.›</a:t>
            </a:fld>
            <a:endParaRPr lang="de-DE" dirty="0"/>
          </a:p>
        </p:txBody>
      </p:sp>
    </p:spTree>
    <p:extLst>
      <p:ext uri="{BB962C8B-B14F-4D97-AF65-F5344CB8AC3E}">
        <p14:creationId xmlns:p14="http://schemas.microsoft.com/office/powerpoint/2010/main" val="7299827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871A4BB6-0A96-4679-87E7-7A40DB629942}"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015191B-E4FE-48D8-A236-4DCEFAD19D15}" type="slidenum">
              <a:rPr lang="de-DE"/>
              <a:pPr>
                <a:defRPr/>
              </a:pPr>
              <a:t>‹Nr.›</a:t>
            </a:fld>
            <a:endParaRPr lang="de-DE" dirty="0"/>
          </a:p>
        </p:txBody>
      </p:sp>
    </p:spTree>
    <p:extLst>
      <p:ext uri="{BB962C8B-B14F-4D97-AF65-F5344CB8AC3E}">
        <p14:creationId xmlns:p14="http://schemas.microsoft.com/office/powerpoint/2010/main" val="20587706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69C1E920-9389-4CD6-9DC6-6666ACEA92FF}"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04208FD-A59C-44B2-B893-4D8B97E1B4A0}" type="slidenum">
              <a:rPr lang="de-DE"/>
              <a:pPr>
                <a:defRPr/>
              </a:pPr>
              <a:t>‹Nr.›</a:t>
            </a:fld>
            <a:endParaRPr lang="de-DE" dirty="0"/>
          </a:p>
        </p:txBody>
      </p:sp>
    </p:spTree>
    <p:extLst>
      <p:ext uri="{BB962C8B-B14F-4D97-AF65-F5344CB8AC3E}">
        <p14:creationId xmlns:p14="http://schemas.microsoft.com/office/powerpoint/2010/main" val="58334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435C59-9215-41C0-A27C-6CFB826CB328}"/>
              </a:ext>
            </a:extLst>
          </p:cNvPr>
          <p:cNvSpPr>
            <a:spLocks noGrp="1"/>
          </p:cNvSpPr>
          <p:nvPr>
            <p:ph type="title" hasCustomPrompt="1"/>
          </p:nvPr>
        </p:nvSpPr>
        <p:spPr>
          <a:xfrm>
            <a:off x="1085057" y="4869160"/>
            <a:ext cx="10515600" cy="1338262"/>
          </a:xfrm>
          <a:prstGeom prst="rect">
            <a:avLst/>
          </a:prstGeom>
        </p:spPr>
        <p:txBody>
          <a:bodyPr anchor="b">
            <a:normAutofit/>
          </a:bodyPr>
          <a:lstStyle>
            <a:lvl1pPr algn="ctr">
              <a:defRPr sz="4400" b="1">
                <a:solidFill>
                  <a:schemeClr val="accent1"/>
                </a:solidFill>
                <a:latin typeface="Trebuchet MS" panose="020B0603020202020204" pitchFamily="34" charset="0"/>
              </a:defRPr>
            </a:lvl1pPr>
          </a:lstStyle>
          <a:p>
            <a:br>
              <a:rPr lang="de-DE" dirty="0"/>
            </a:br>
            <a:br>
              <a:rPr lang="de-DE" dirty="0"/>
            </a:br>
            <a:r>
              <a:rPr lang="de-DE" dirty="0"/>
              <a:t>Hurra, wieder ein Stück weiter!</a:t>
            </a:r>
            <a:br>
              <a:rPr lang="de-DE" dirty="0"/>
            </a:br>
            <a:br>
              <a:rPr lang="de-DE" dirty="0"/>
            </a:br>
            <a:endParaRPr lang="de-DE" dirty="0"/>
          </a:p>
        </p:txBody>
      </p:sp>
      <p:cxnSp>
        <p:nvCxnSpPr>
          <p:cNvPr id="8" name="Gerader Verbinder 7">
            <a:extLst>
              <a:ext uri="{FF2B5EF4-FFF2-40B4-BE49-F238E27FC236}">
                <a16:creationId xmlns:a16="http://schemas.microsoft.com/office/drawing/2014/main" id="{8989F0D0-5950-47AD-888D-84400EEE5C2A}"/>
              </a:ext>
            </a:extLst>
          </p:cNvPr>
          <p:cNvCxnSpPr>
            <a:cxnSpLocks/>
          </p:cNvCxnSpPr>
          <p:nvPr/>
        </p:nvCxnSpPr>
        <p:spPr>
          <a:xfrm>
            <a:off x="260109" y="1023730"/>
            <a:ext cx="11340548"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feld 36">
            <a:extLst>
              <a:ext uri="{FF2B5EF4-FFF2-40B4-BE49-F238E27FC236}">
                <a16:creationId xmlns:a16="http://schemas.microsoft.com/office/drawing/2014/main" id="{7D7F5985-9CA6-44A4-9657-1C248A88F51A}"/>
              </a:ext>
            </a:extLst>
          </p:cNvPr>
          <p:cNvSpPr txBox="1">
            <a:spLocks noChangeArrowheads="1"/>
          </p:cNvSpPr>
          <p:nvPr/>
        </p:nvSpPr>
        <p:spPr bwMode="auto">
          <a:xfrm>
            <a:off x="179512" y="116632"/>
            <a:ext cx="9054923" cy="707886"/>
          </a:xfrm>
          <a:prstGeom prst="rect">
            <a:avLst/>
          </a:prstGeom>
          <a:solidFill>
            <a:schemeClr val="bg1"/>
          </a:solid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de-DE" altLang="de-DE" sz="2000" b="1" dirty="0">
                <a:solidFill>
                  <a:prstClr val="black"/>
                </a:solidFill>
                <a:latin typeface="Trebuchet MS" pitchFamily="34" charset="0"/>
              </a:rPr>
              <a:t>Üben verbessert die Fertigkeit.</a:t>
            </a:r>
          </a:p>
          <a:p>
            <a:pPr>
              <a:spcBef>
                <a:spcPct val="0"/>
              </a:spcBef>
              <a:buFontTx/>
              <a:buNone/>
            </a:pPr>
            <a:r>
              <a:rPr lang="de-DE" altLang="de-DE" sz="2000" b="1" dirty="0">
                <a:solidFill>
                  <a:prstClr val="black"/>
                </a:solidFill>
                <a:latin typeface="Trebuchet MS" pitchFamily="34" charset="0"/>
              </a:rPr>
              <a:t>Wer viel übt, der wird gescheit!</a:t>
            </a:r>
            <a:endParaRPr lang="de-DE" altLang="de-DE" sz="2000" dirty="0">
              <a:solidFill>
                <a:srgbClr val="FF0000"/>
              </a:solidFill>
              <a:latin typeface="Trebuchet MS" pitchFamily="34" charset="0"/>
            </a:endParaRPr>
          </a:p>
        </p:txBody>
      </p:sp>
      <p:pic>
        <p:nvPicPr>
          <p:cNvPr id="10" name="Grafik 9" descr="Smiley böse.png">
            <a:extLst>
              <a:ext uri="{FF2B5EF4-FFF2-40B4-BE49-F238E27FC236}">
                <a16:creationId xmlns:a16="http://schemas.microsoft.com/office/drawing/2014/main" id="{66ADAD09-392E-4A74-A85E-D530CA26847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1527" y="2022475"/>
            <a:ext cx="2825750"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0" descr="Smiley gut.png">
            <a:extLst>
              <a:ext uri="{FF2B5EF4-FFF2-40B4-BE49-F238E27FC236}">
                <a16:creationId xmlns:a16="http://schemas.microsoft.com/office/drawing/2014/main" id="{0B3BE68C-BED1-42C7-B52A-DF831DFD7B7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6177" y="1916113"/>
            <a:ext cx="2141538"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2">
            <a:hlinkClick r:id="" action="ppaction://hlinkshowjump?jump=previousslide"/>
            <a:extLst>
              <a:ext uri="{FF2B5EF4-FFF2-40B4-BE49-F238E27FC236}">
                <a16:creationId xmlns:a16="http://schemas.microsoft.com/office/drawing/2014/main" id="{7703BC49-34F6-4EA9-AC31-3A29353BE18C}"/>
              </a:ext>
            </a:extLst>
          </p:cNvPr>
          <p:cNvSpPr/>
          <p:nvPr/>
        </p:nvSpPr>
        <p:spPr>
          <a:xfrm>
            <a:off x="8700738" y="6453188"/>
            <a:ext cx="1512888" cy="288925"/>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a:t>Vorherige  Seite</a:t>
            </a:r>
            <a:endParaRPr lang="de-DE" sz="1400" dirty="0"/>
          </a:p>
        </p:txBody>
      </p:sp>
      <p:pic>
        <p:nvPicPr>
          <p:cNvPr id="14" name="Grafik 13">
            <a:extLst>
              <a:ext uri="{FF2B5EF4-FFF2-40B4-BE49-F238E27FC236}">
                <a16:creationId xmlns:a16="http://schemas.microsoft.com/office/drawing/2014/main" id="{7F2B07AC-27E2-4A7E-B277-D2B9BA37B609}"/>
              </a:ext>
            </a:extLst>
          </p:cNvPr>
          <p:cNvPicPr>
            <a:picLocks noChangeAspect="1"/>
          </p:cNvPicPr>
          <p:nvPr/>
        </p:nvPicPr>
        <p:blipFill>
          <a:blip r:embed="rId4"/>
          <a:stretch>
            <a:fillRect/>
          </a:stretch>
        </p:blipFill>
        <p:spPr>
          <a:xfrm>
            <a:off x="249086" y="6365190"/>
            <a:ext cx="2847079" cy="536494"/>
          </a:xfrm>
          <a:prstGeom prst="rect">
            <a:avLst/>
          </a:prstGeom>
        </p:spPr>
      </p:pic>
    </p:spTree>
    <p:extLst>
      <p:ext uri="{BB962C8B-B14F-4D97-AF65-F5344CB8AC3E}">
        <p14:creationId xmlns:p14="http://schemas.microsoft.com/office/powerpoint/2010/main" val="1294975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spd="33333"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A847D9D2-6CD1-45D4-998A-24C649EAF81D}"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EC11508-8875-4999-BD75-C13839066609}" type="slidenum">
              <a:rPr lang="de-DE"/>
              <a:pPr>
                <a:defRPr/>
              </a:pPr>
              <a:t>‹Nr.›</a:t>
            </a:fld>
            <a:endParaRPr lang="de-DE" dirty="0"/>
          </a:p>
        </p:txBody>
      </p:sp>
    </p:spTree>
    <p:extLst>
      <p:ext uri="{BB962C8B-B14F-4D97-AF65-F5344CB8AC3E}">
        <p14:creationId xmlns:p14="http://schemas.microsoft.com/office/powerpoint/2010/main" val="294606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27956178-5F9F-44AC-9413-92404CA4E581}" type="datetime1">
              <a:rPr lang="de-DE"/>
              <a:pPr>
                <a:defRPr/>
              </a:pPr>
              <a:t>08.09.2021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0AC2EB19-B0AF-44E6-8560-17516E557898}" type="slidenum">
              <a:rPr lang="de-DE"/>
              <a:pPr>
                <a:defRPr/>
              </a:pPr>
              <a:t>‹Nr.›</a:t>
            </a:fld>
            <a:endParaRPr lang="de-DE" dirty="0"/>
          </a:p>
        </p:txBody>
      </p:sp>
    </p:spTree>
    <p:extLst>
      <p:ext uri="{BB962C8B-B14F-4D97-AF65-F5344CB8AC3E}">
        <p14:creationId xmlns:p14="http://schemas.microsoft.com/office/powerpoint/2010/main" val="32682586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FFC4A675-217C-4492-B706-92ACA8BABB46}" type="datetime1">
              <a:rPr lang="de-DE"/>
              <a:pPr>
                <a:defRPr/>
              </a:pPr>
              <a:t>08.09.2021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77B61B64-5F88-4809-87E9-D4072AB61975}" type="slidenum">
              <a:rPr lang="de-DE"/>
              <a:pPr>
                <a:defRPr/>
              </a:pPr>
              <a:t>‹Nr.›</a:t>
            </a:fld>
            <a:endParaRPr lang="de-DE" dirty="0"/>
          </a:p>
        </p:txBody>
      </p:sp>
    </p:spTree>
    <p:extLst>
      <p:ext uri="{BB962C8B-B14F-4D97-AF65-F5344CB8AC3E}">
        <p14:creationId xmlns:p14="http://schemas.microsoft.com/office/powerpoint/2010/main" val="31261745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CFE6E744-B780-442C-9424-DA4D4ED607FA}" type="datetime1">
              <a:rPr lang="de-DE"/>
              <a:pPr>
                <a:defRPr/>
              </a:pPr>
              <a:t>08.09.2021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E423407E-DD7A-4A98-82F9-251228E315E1}" type="slidenum">
              <a:rPr lang="de-DE"/>
              <a:pPr>
                <a:defRPr/>
              </a:pPr>
              <a:t>‹Nr.›</a:t>
            </a:fld>
            <a:endParaRPr lang="de-DE" dirty="0"/>
          </a:p>
        </p:txBody>
      </p:sp>
    </p:spTree>
    <p:extLst>
      <p:ext uri="{BB962C8B-B14F-4D97-AF65-F5344CB8AC3E}">
        <p14:creationId xmlns:p14="http://schemas.microsoft.com/office/powerpoint/2010/main" val="15002544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F4B106CD-E8F1-4701-9FB9-341D8845F3CB}"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4A0A0FCC-4E16-4041-9471-E3D3105CC00E}" type="slidenum">
              <a:rPr lang="de-DE"/>
              <a:pPr>
                <a:defRPr/>
              </a:pPr>
              <a:t>‹Nr.›</a:t>
            </a:fld>
            <a:endParaRPr lang="de-DE" dirty="0"/>
          </a:p>
        </p:txBody>
      </p:sp>
    </p:spTree>
    <p:extLst>
      <p:ext uri="{BB962C8B-B14F-4D97-AF65-F5344CB8AC3E}">
        <p14:creationId xmlns:p14="http://schemas.microsoft.com/office/powerpoint/2010/main" val="3349340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0E79E16B-293E-43BA-8D08-693653BE69B8}"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7DD946EB-9C3F-429B-AA59-23056508277F}" type="slidenum">
              <a:rPr lang="de-DE"/>
              <a:pPr>
                <a:defRPr/>
              </a:pPr>
              <a:t>‹Nr.›</a:t>
            </a:fld>
            <a:endParaRPr lang="de-DE" dirty="0"/>
          </a:p>
        </p:txBody>
      </p:sp>
    </p:spTree>
    <p:extLst>
      <p:ext uri="{BB962C8B-B14F-4D97-AF65-F5344CB8AC3E}">
        <p14:creationId xmlns:p14="http://schemas.microsoft.com/office/powerpoint/2010/main" val="9199906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5AB170EB-6975-44CA-A302-7C3AD0D4A980}"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6089A403-2D7F-4220-B450-8DB2F388C67F}" type="slidenum">
              <a:rPr lang="de-DE"/>
              <a:pPr>
                <a:defRPr/>
              </a:pPr>
              <a:t>‹Nr.›</a:t>
            </a:fld>
            <a:endParaRPr lang="de-DE" dirty="0"/>
          </a:p>
        </p:txBody>
      </p:sp>
    </p:spTree>
    <p:extLst>
      <p:ext uri="{BB962C8B-B14F-4D97-AF65-F5344CB8AC3E}">
        <p14:creationId xmlns:p14="http://schemas.microsoft.com/office/powerpoint/2010/main" val="16051421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CF96E15F-20E6-4F16-B3C7-B774968DBB08}"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E0C28291-B488-42AB-BCDB-A3C5B209229D}" type="slidenum">
              <a:rPr lang="de-DE"/>
              <a:pPr>
                <a:defRPr/>
              </a:pPr>
              <a:t>‹Nr.›</a:t>
            </a:fld>
            <a:endParaRPr lang="de-DE" dirty="0"/>
          </a:p>
        </p:txBody>
      </p:sp>
    </p:spTree>
    <p:extLst>
      <p:ext uri="{BB962C8B-B14F-4D97-AF65-F5344CB8AC3E}">
        <p14:creationId xmlns:p14="http://schemas.microsoft.com/office/powerpoint/2010/main" val="249753889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B07FFA3A-8CC1-4463-85A4-B033C391805D}"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B887EAA-F6A1-494E-B8A9-0B9344523759}" type="slidenum">
              <a:rPr lang="de-DE"/>
              <a:pPr>
                <a:defRPr/>
              </a:pPr>
              <a:t>‹Nr.›</a:t>
            </a:fld>
            <a:endParaRPr lang="de-DE" dirty="0"/>
          </a:p>
        </p:txBody>
      </p:sp>
    </p:spTree>
    <p:extLst>
      <p:ext uri="{BB962C8B-B14F-4D97-AF65-F5344CB8AC3E}">
        <p14:creationId xmlns:p14="http://schemas.microsoft.com/office/powerpoint/2010/main" val="6730690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8ECC376-5B09-4C09-B192-165559B6D809}"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301BCFC2-1E78-41F3-9E46-FAD61E693D0C}" type="slidenum">
              <a:rPr lang="de-DE"/>
              <a:pPr>
                <a:defRPr/>
              </a:pPr>
              <a:t>‹Nr.›</a:t>
            </a:fld>
            <a:endParaRPr lang="de-DE" dirty="0"/>
          </a:p>
        </p:txBody>
      </p:sp>
    </p:spTree>
    <p:extLst>
      <p:ext uri="{BB962C8B-B14F-4D97-AF65-F5344CB8AC3E}">
        <p14:creationId xmlns:p14="http://schemas.microsoft.com/office/powerpoint/2010/main" val="2437816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9480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8DE34A23-ED6F-4DB9-A18B-0D059A488D3F}"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3E4BEF6-E827-4C63-85BF-5326D25BFFA9}" type="slidenum">
              <a:rPr lang="de-DE"/>
              <a:pPr>
                <a:defRPr/>
              </a:pPr>
              <a:t>‹Nr.›</a:t>
            </a:fld>
            <a:endParaRPr lang="de-DE" dirty="0"/>
          </a:p>
        </p:txBody>
      </p:sp>
    </p:spTree>
    <p:extLst>
      <p:ext uri="{BB962C8B-B14F-4D97-AF65-F5344CB8AC3E}">
        <p14:creationId xmlns:p14="http://schemas.microsoft.com/office/powerpoint/2010/main" val="28494915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392AC109-B690-4A42-AA67-B777BF266CF9}"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D26AF3C3-452A-455B-A8E8-BDFE55150CB1}" type="slidenum">
              <a:rPr lang="de-DE"/>
              <a:pPr>
                <a:defRPr/>
              </a:pPr>
              <a:t>‹Nr.›</a:t>
            </a:fld>
            <a:endParaRPr lang="de-DE" dirty="0"/>
          </a:p>
        </p:txBody>
      </p:sp>
    </p:spTree>
    <p:extLst>
      <p:ext uri="{BB962C8B-B14F-4D97-AF65-F5344CB8AC3E}">
        <p14:creationId xmlns:p14="http://schemas.microsoft.com/office/powerpoint/2010/main" val="26655464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348EBF0A-E659-4940-A848-7E9FB3A0B28D}" type="datetime1">
              <a:rPr lang="de-DE"/>
              <a:pPr>
                <a:defRPr/>
              </a:pPr>
              <a:t>08.09.2021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7A1D38EA-60FD-41C7-A7D4-2A87AE83BD27}" type="slidenum">
              <a:rPr lang="de-DE"/>
              <a:pPr>
                <a:defRPr/>
              </a:pPr>
              <a:t>‹Nr.›</a:t>
            </a:fld>
            <a:endParaRPr lang="de-DE" dirty="0"/>
          </a:p>
        </p:txBody>
      </p:sp>
    </p:spTree>
    <p:extLst>
      <p:ext uri="{BB962C8B-B14F-4D97-AF65-F5344CB8AC3E}">
        <p14:creationId xmlns:p14="http://schemas.microsoft.com/office/powerpoint/2010/main" val="25069530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D53897B7-3410-4068-804D-4923B18B8C09}" type="datetime1">
              <a:rPr lang="de-DE"/>
              <a:pPr>
                <a:defRPr/>
              </a:pPr>
              <a:t>08.09.2021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6F4D5311-C5FD-462B-AC2B-E56E6162C355}" type="slidenum">
              <a:rPr lang="de-DE"/>
              <a:pPr>
                <a:defRPr/>
              </a:pPr>
              <a:t>‹Nr.›</a:t>
            </a:fld>
            <a:endParaRPr lang="de-DE" dirty="0"/>
          </a:p>
        </p:txBody>
      </p:sp>
    </p:spTree>
    <p:extLst>
      <p:ext uri="{BB962C8B-B14F-4D97-AF65-F5344CB8AC3E}">
        <p14:creationId xmlns:p14="http://schemas.microsoft.com/office/powerpoint/2010/main" val="128253539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EC56E97E-8A43-42C0-BEEE-83F0D3C90964}" type="datetime1">
              <a:rPr lang="de-DE"/>
              <a:pPr>
                <a:defRPr/>
              </a:pPr>
              <a:t>08.09.2021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A3218D8D-85D7-41BD-97BB-77CFC0679349}" type="slidenum">
              <a:rPr lang="de-DE"/>
              <a:pPr>
                <a:defRPr/>
              </a:pPr>
              <a:t>‹Nr.›</a:t>
            </a:fld>
            <a:endParaRPr lang="de-DE" dirty="0"/>
          </a:p>
        </p:txBody>
      </p:sp>
    </p:spTree>
    <p:extLst>
      <p:ext uri="{BB962C8B-B14F-4D97-AF65-F5344CB8AC3E}">
        <p14:creationId xmlns:p14="http://schemas.microsoft.com/office/powerpoint/2010/main" val="36045813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9D958B45-6C50-4722-BA48-156C26E02D32}"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89963C1E-5E4D-44D1-9DA1-3991D98C8C4C}" type="slidenum">
              <a:rPr lang="de-DE"/>
              <a:pPr>
                <a:defRPr/>
              </a:pPr>
              <a:t>‹Nr.›</a:t>
            </a:fld>
            <a:endParaRPr lang="de-DE" dirty="0"/>
          </a:p>
        </p:txBody>
      </p:sp>
    </p:spTree>
    <p:extLst>
      <p:ext uri="{BB962C8B-B14F-4D97-AF65-F5344CB8AC3E}">
        <p14:creationId xmlns:p14="http://schemas.microsoft.com/office/powerpoint/2010/main" val="25753166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DD43AC28-D511-4804-BDE7-071A20CC8739}"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9BC3342-E34D-4A61-8702-1173E89F7986}" type="slidenum">
              <a:rPr lang="de-DE"/>
              <a:pPr>
                <a:defRPr/>
              </a:pPr>
              <a:t>‹Nr.›</a:t>
            </a:fld>
            <a:endParaRPr lang="de-DE" dirty="0"/>
          </a:p>
        </p:txBody>
      </p:sp>
    </p:spTree>
    <p:extLst>
      <p:ext uri="{BB962C8B-B14F-4D97-AF65-F5344CB8AC3E}">
        <p14:creationId xmlns:p14="http://schemas.microsoft.com/office/powerpoint/2010/main" val="26030667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3EFEA19B-56DD-4323-A74C-F5039E58DE40}"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3B90D9D-EAAD-4C08-895F-F7B506DAF909}" type="slidenum">
              <a:rPr lang="de-DE"/>
              <a:pPr>
                <a:defRPr/>
              </a:pPr>
              <a:t>‹Nr.›</a:t>
            </a:fld>
            <a:endParaRPr lang="de-DE" dirty="0"/>
          </a:p>
        </p:txBody>
      </p:sp>
    </p:spTree>
    <p:extLst>
      <p:ext uri="{BB962C8B-B14F-4D97-AF65-F5344CB8AC3E}">
        <p14:creationId xmlns:p14="http://schemas.microsoft.com/office/powerpoint/2010/main" val="22667175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7DD0D9F3-6DB6-40D7-BFA7-7B3867C7B61C}"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69516FB-C372-498B-8199-665BEE245E2C}" type="slidenum">
              <a:rPr lang="de-DE"/>
              <a:pPr>
                <a:defRPr/>
              </a:pPr>
              <a:t>‹Nr.›</a:t>
            </a:fld>
            <a:endParaRPr lang="de-DE" dirty="0"/>
          </a:p>
        </p:txBody>
      </p:sp>
    </p:spTree>
    <p:extLst>
      <p:ext uri="{BB962C8B-B14F-4D97-AF65-F5344CB8AC3E}">
        <p14:creationId xmlns:p14="http://schemas.microsoft.com/office/powerpoint/2010/main" val="2836358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4C55507C-13E3-485D-AE0A-344B7A2998EC}"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B938FA5-6918-4088-9CDF-164FCDABC198}" type="slidenum">
              <a:rPr lang="de-DE"/>
              <a:pPr>
                <a:defRPr/>
              </a:pPr>
              <a:t>‹Nr.›</a:t>
            </a:fld>
            <a:endParaRPr lang="de-DE" dirty="0"/>
          </a:p>
        </p:txBody>
      </p:sp>
    </p:spTree>
    <p:extLst>
      <p:ext uri="{BB962C8B-B14F-4D97-AF65-F5344CB8AC3E}">
        <p14:creationId xmlns:p14="http://schemas.microsoft.com/office/powerpoint/2010/main" val="675308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F65C5636-D9E0-4DF9-8A98-DF40A3C32D4E}"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A55C9702-96DA-4123-80B2-C175AA516EF2}" type="slidenum">
              <a:rPr lang="de-DE"/>
              <a:pPr>
                <a:defRPr/>
              </a:pPr>
              <a:t>‹Nr.›</a:t>
            </a:fld>
            <a:endParaRPr lang="de-DE" dirty="0"/>
          </a:p>
        </p:txBody>
      </p:sp>
    </p:spTree>
    <p:extLst>
      <p:ext uri="{BB962C8B-B14F-4D97-AF65-F5344CB8AC3E}">
        <p14:creationId xmlns:p14="http://schemas.microsoft.com/office/powerpoint/2010/main" val="36220750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AC62057-A3B4-438C-9459-24769B7EEDC2}"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17F8B720-27BA-4555-829F-02A03FF9A9E6}" type="slidenum">
              <a:rPr lang="de-DE"/>
              <a:pPr>
                <a:defRPr/>
              </a:pPr>
              <a:t>‹Nr.›</a:t>
            </a:fld>
            <a:endParaRPr lang="de-DE" dirty="0"/>
          </a:p>
        </p:txBody>
      </p:sp>
    </p:spTree>
    <p:extLst>
      <p:ext uri="{BB962C8B-B14F-4D97-AF65-F5344CB8AC3E}">
        <p14:creationId xmlns:p14="http://schemas.microsoft.com/office/powerpoint/2010/main" val="179650947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E1EC3D2D-EDDD-4E89-8169-F591664DF679}"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255DA7E-DF07-498D-8238-20027BAED430}" type="slidenum">
              <a:rPr lang="de-DE"/>
              <a:pPr>
                <a:defRPr/>
              </a:pPr>
              <a:t>‹Nr.›</a:t>
            </a:fld>
            <a:endParaRPr lang="de-DE" dirty="0"/>
          </a:p>
        </p:txBody>
      </p:sp>
    </p:spTree>
    <p:extLst>
      <p:ext uri="{BB962C8B-B14F-4D97-AF65-F5344CB8AC3E}">
        <p14:creationId xmlns:p14="http://schemas.microsoft.com/office/powerpoint/2010/main" val="319721966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A0E07D9A-3A92-4219-AD30-815279F10761}"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64537D1C-76BF-4E86-AB49-C1AC7431582F}" type="slidenum">
              <a:rPr lang="de-DE"/>
              <a:pPr>
                <a:defRPr/>
              </a:pPr>
              <a:t>‹Nr.›</a:t>
            </a:fld>
            <a:endParaRPr lang="de-DE" dirty="0"/>
          </a:p>
        </p:txBody>
      </p:sp>
    </p:spTree>
    <p:extLst>
      <p:ext uri="{BB962C8B-B14F-4D97-AF65-F5344CB8AC3E}">
        <p14:creationId xmlns:p14="http://schemas.microsoft.com/office/powerpoint/2010/main" val="26249224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E485BBD7-7F6C-4384-A7CD-1BDCF8DC0510}" type="datetime1">
              <a:rPr lang="de-DE"/>
              <a:pPr>
                <a:defRPr/>
              </a:pPr>
              <a:t>08.09.2021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A1CFD601-93BB-468E-8314-FDBEE656D867}" type="slidenum">
              <a:rPr lang="de-DE"/>
              <a:pPr>
                <a:defRPr/>
              </a:pPr>
              <a:t>‹Nr.›</a:t>
            </a:fld>
            <a:endParaRPr lang="de-DE" dirty="0"/>
          </a:p>
        </p:txBody>
      </p:sp>
    </p:spTree>
    <p:extLst>
      <p:ext uri="{BB962C8B-B14F-4D97-AF65-F5344CB8AC3E}">
        <p14:creationId xmlns:p14="http://schemas.microsoft.com/office/powerpoint/2010/main" val="331000248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B77B89E1-DFE8-4310-AE92-20AEEBC1B4F0}" type="datetime1">
              <a:rPr lang="de-DE"/>
              <a:pPr>
                <a:defRPr/>
              </a:pPr>
              <a:t>08.09.2021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E96F9643-44C3-467C-8E77-9EF1F9964122}" type="slidenum">
              <a:rPr lang="de-DE"/>
              <a:pPr>
                <a:defRPr/>
              </a:pPr>
              <a:t>‹Nr.›</a:t>
            </a:fld>
            <a:endParaRPr lang="de-DE" dirty="0"/>
          </a:p>
        </p:txBody>
      </p:sp>
    </p:spTree>
    <p:extLst>
      <p:ext uri="{BB962C8B-B14F-4D97-AF65-F5344CB8AC3E}">
        <p14:creationId xmlns:p14="http://schemas.microsoft.com/office/powerpoint/2010/main" val="423193203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B1B8CE02-24D5-481E-9EBB-2A29BA0E97AC}" type="datetime1">
              <a:rPr lang="de-DE"/>
              <a:pPr>
                <a:defRPr/>
              </a:pPr>
              <a:t>08.09.2021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DDCDBF26-7EF5-458A-8536-B007702566F3}" type="slidenum">
              <a:rPr lang="de-DE"/>
              <a:pPr>
                <a:defRPr/>
              </a:pPr>
              <a:t>‹Nr.›</a:t>
            </a:fld>
            <a:endParaRPr lang="de-DE" dirty="0"/>
          </a:p>
        </p:txBody>
      </p:sp>
    </p:spTree>
    <p:extLst>
      <p:ext uri="{BB962C8B-B14F-4D97-AF65-F5344CB8AC3E}">
        <p14:creationId xmlns:p14="http://schemas.microsoft.com/office/powerpoint/2010/main" val="148592932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13B42CEE-4D0F-4646-A100-CE86DF41C1AE}"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1F57B02C-E4E8-4C67-9DF2-07D89F147DE8}" type="slidenum">
              <a:rPr lang="de-DE"/>
              <a:pPr>
                <a:defRPr/>
              </a:pPr>
              <a:t>‹Nr.›</a:t>
            </a:fld>
            <a:endParaRPr lang="de-DE" dirty="0"/>
          </a:p>
        </p:txBody>
      </p:sp>
    </p:spTree>
    <p:extLst>
      <p:ext uri="{BB962C8B-B14F-4D97-AF65-F5344CB8AC3E}">
        <p14:creationId xmlns:p14="http://schemas.microsoft.com/office/powerpoint/2010/main" val="25417005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354A95A5-19E5-4312-B003-EC46CC806B7D}"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45E50E79-CA75-405C-A677-DBB2F58C8420}" type="slidenum">
              <a:rPr lang="de-DE"/>
              <a:pPr>
                <a:defRPr/>
              </a:pPr>
              <a:t>‹Nr.›</a:t>
            </a:fld>
            <a:endParaRPr lang="de-DE" dirty="0"/>
          </a:p>
        </p:txBody>
      </p:sp>
    </p:spTree>
    <p:extLst>
      <p:ext uri="{BB962C8B-B14F-4D97-AF65-F5344CB8AC3E}">
        <p14:creationId xmlns:p14="http://schemas.microsoft.com/office/powerpoint/2010/main" val="7413213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FFC5262C-6149-4623-9522-7E932FCBD093}"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D98F2B0-6039-4534-BCE4-954A2F5E4215}" type="slidenum">
              <a:rPr lang="de-DE"/>
              <a:pPr>
                <a:defRPr/>
              </a:pPr>
              <a:t>‹Nr.›</a:t>
            </a:fld>
            <a:endParaRPr lang="de-DE" dirty="0"/>
          </a:p>
        </p:txBody>
      </p:sp>
    </p:spTree>
    <p:extLst>
      <p:ext uri="{BB962C8B-B14F-4D97-AF65-F5344CB8AC3E}">
        <p14:creationId xmlns:p14="http://schemas.microsoft.com/office/powerpoint/2010/main" val="40153155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ED0B9FD3-5C9B-4F79-A472-C313218FD229}"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810D10E-A5F0-4173-8445-D6E1ABEFDE1D}" type="slidenum">
              <a:rPr lang="de-DE"/>
              <a:pPr>
                <a:defRPr/>
              </a:pPr>
              <a:t>‹Nr.›</a:t>
            </a:fld>
            <a:endParaRPr lang="de-DE" dirty="0"/>
          </a:p>
        </p:txBody>
      </p:sp>
    </p:spTree>
    <p:extLst>
      <p:ext uri="{BB962C8B-B14F-4D97-AF65-F5344CB8AC3E}">
        <p14:creationId xmlns:p14="http://schemas.microsoft.com/office/powerpoint/2010/main" val="1223685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2DB13B5-4488-4200-BEF0-56A85EA0F7ED}"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0BBFE7D4-B6AF-41CE-B9E1-933E34E9BBA6}" type="slidenum">
              <a:rPr lang="de-DE"/>
              <a:pPr>
                <a:defRPr/>
              </a:pPr>
              <a:t>‹Nr.›</a:t>
            </a:fld>
            <a:endParaRPr lang="de-DE" dirty="0"/>
          </a:p>
        </p:txBody>
      </p:sp>
    </p:spTree>
    <p:extLst>
      <p:ext uri="{BB962C8B-B14F-4D97-AF65-F5344CB8AC3E}">
        <p14:creationId xmlns:p14="http://schemas.microsoft.com/office/powerpoint/2010/main" val="228885323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1030B86D-3D81-4ADE-AA8A-834AFBCCE6DE}"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27DF69F-863D-49B0-A143-F4B7FA61F393}" type="slidenum">
              <a:rPr lang="de-DE"/>
              <a:pPr>
                <a:defRPr/>
              </a:pPr>
              <a:t>‹Nr.›</a:t>
            </a:fld>
            <a:endParaRPr lang="de-DE" dirty="0"/>
          </a:p>
        </p:txBody>
      </p:sp>
    </p:spTree>
    <p:extLst>
      <p:ext uri="{BB962C8B-B14F-4D97-AF65-F5344CB8AC3E}">
        <p14:creationId xmlns:p14="http://schemas.microsoft.com/office/powerpoint/2010/main" val="14343419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DE8D0C07-1F04-4B67-928E-7D713A595525}"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1F85986-35F2-46CF-9599-CAF50CE527A1}" type="slidenum">
              <a:rPr lang="de-DE"/>
              <a:pPr>
                <a:defRPr/>
              </a:pPr>
              <a:t>‹Nr.›</a:t>
            </a:fld>
            <a:endParaRPr lang="de-DE" dirty="0"/>
          </a:p>
        </p:txBody>
      </p:sp>
    </p:spTree>
    <p:extLst>
      <p:ext uri="{BB962C8B-B14F-4D97-AF65-F5344CB8AC3E}">
        <p14:creationId xmlns:p14="http://schemas.microsoft.com/office/powerpoint/2010/main" val="16420909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D65A9FBE-D85A-4880-ACFC-F51F670A4D69}"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098B4F40-B29A-4947-9B4A-3A4681D19627}" type="slidenum">
              <a:rPr lang="de-DE"/>
              <a:pPr>
                <a:defRPr/>
              </a:pPr>
              <a:t>‹Nr.›</a:t>
            </a:fld>
            <a:endParaRPr lang="de-DE" dirty="0"/>
          </a:p>
        </p:txBody>
      </p:sp>
    </p:spTree>
    <p:extLst>
      <p:ext uri="{BB962C8B-B14F-4D97-AF65-F5344CB8AC3E}">
        <p14:creationId xmlns:p14="http://schemas.microsoft.com/office/powerpoint/2010/main" val="289521532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BC5CB07F-C3B9-4404-9085-FE38671D1E9A}"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AD97327-9B86-481D-A896-F82E9FAFA673}" type="slidenum">
              <a:rPr lang="de-DE"/>
              <a:pPr>
                <a:defRPr/>
              </a:pPr>
              <a:t>‹Nr.›</a:t>
            </a:fld>
            <a:endParaRPr lang="de-DE" dirty="0"/>
          </a:p>
        </p:txBody>
      </p:sp>
    </p:spTree>
    <p:extLst>
      <p:ext uri="{BB962C8B-B14F-4D97-AF65-F5344CB8AC3E}">
        <p14:creationId xmlns:p14="http://schemas.microsoft.com/office/powerpoint/2010/main" val="258124377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A5ED0616-1371-40D0-BF0A-AE2F0478261F}" type="datetime1">
              <a:rPr lang="de-DE"/>
              <a:pPr>
                <a:defRPr/>
              </a:pPr>
              <a:t>08.09.2021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9C90E14A-91A1-4A68-A7E0-2CCD002D82CA}" type="slidenum">
              <a:rPr lang="de-DE"/>
              <a:pPr>
                <a:defRPr/>
              </a:pPr>
              <a:t>‹Nr.›</a:t>
            </a:fld>
            <a:endParaRPr lang="de-DE" dirty="0"/>
          </a:p>
        </p:txBody>
      </p:sp>
    </p:spTree>
    <p:extLst>
      <p:ext uri="{BB962C8B-B14F-4D97-AF65-F5344CB8AC3E}">
        <p14:creationId xmlns:p14="http://schemas.microsoft.com/office/powerpoint/2010/main" val="326320026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091D5060-09BB-40A9-8382-AEF4131E2F17}" type="datetime1">
              <a:rPr lang="de-DE"/>
              <a:pPr>
                <a:defRPr/>
              </a:pPr>
              <a:t>08.09.2021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10D683B5-C6F3-4B7A-B3A1-BF2BB2589D35}" type="slidenum">
              <a:rPr lang="de-DE"/>
              <a:pPr>
                <a:defRPr/>
              </a:pPr>
              <a:t>‹Nr.›</a:t>
            </a:fld>
            <a:endParaRPr lang="de-DE" dirty="0"/>
          </a:p>
        </p:txBody>
      </p:sp>
    </p:spTree>
    <p:extLst>
      <p:ext uri="{BB962C8B-B14F-4D97-AF65-F5344CB8AC3E}">
        <p14:creationId xmlns:p14="http://schemas.microsoft.com/office/powerpoint/2010/main" val="239049307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33113DEA-4188-4B3F-AE6B-B78254CBDBE0}" type="datetime1">
              <a:rPr lang="de-DE"/>
              <a:pPr>
                <a:defRPr/>
              </a:pPr>
              <a:t>08.09.2021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688093C7-C21B-460F-8B21-7A57A62EB261}" type="slidenum">
              <a:rPr lang="de-DE"/>
              <a:pPr>
                <a:defRPr/>
              </a:pPr>
              <a:t>‹Nr.›</a:t>
            </a:fld>
            <a:endParaRPr lang="de-DE" dirty="0"/>
          </a:p>
        </p:txBody>
      </p:sp>
    </p:spTree>
    <p:extLst>
      <p:ext uri="{BB962C8B-B14F-4D97-AF65-F5344CB8AC3E}">
        <p14:creationId xmlns:p14="http://schemas.microsoft.com/office/powerpoint/2010/main" val="85142259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03FFB8A8-EE9B-4381-AB83-A7D603A03E26}"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E231833E-FE1F-4DC9-BB2C-0EE5F874A950}" type="slidenum">
              <a:rPr lang="de-DE"/>
              <a:pPr>
                <a:defRPr/>
              </a:pPr>
              <a:t>‹Nr.›</a:t>
            </a:fld>
            <a:endParaRPr lang="de-DE" dirty="0"/>
          </a:p>
        </p:txBody>
      </p:sp>
    </p:spTree>
    <p:extLst>
      <p:ext uri="{BB962C8B-B14F-4D97-AF65-F5344CB8AC3E}">
        <p14:creationId xmlns:p14="http://schemas.microsoft.com/office/powerpoint/2010/main" val="41813912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E599BA04-F045-46B9-87AE-7F1D0084EAAA}"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9BDBE42F-8A13-4D68-BBB1-5D2DC06043B1}" type="slidenum">
              <a:rPr lang="de-DE"/>
              <a:pPr>
                <a:defRPr/>
              </a:pPr>
              <a:t>‹Nr.›</a:t>
            </a:fld>
            <a:endParaRPr lang="de-DE" dirty="0"/>
          </a:p>
        </p:txBody>
      </p:sp>
    </p:spTree>
    <p:extLst>
      <p:ext uri="{BB962C8B-B14F-4D97-AF65-F5344CB8AC3E}">
        <p14:creationId xmlns:p14="http://schemas.microsoft.com/office/powerpoint/2010/main" val="84384345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A4F19581-0461-4ED7-AA79-C069BE59B5FE}"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8AC3561-2FCF-44D9-8DBA-951082F8D280}" type="slidenum">
              <a:rPr lang="de-DE"/>
              <a:pPr>
                <a:defRPr/>
              </a:pPr>
              <a:t>‹Nr.›</a:t>
            </a:fld>
            <a:endParaRPr lang="de-DE" dirty="0"/>
          </a:p>
        </p:txBody>
      </p:sp>
    </p:spTree>
    <p:extLst>
      <p:ext uri="{BB962C8B-B14F-4D97-AF65-F5344CB8AC3E}">
        <p14:creationId xmlns:p14="http://schemas.microsoft.com/office/powerpoint/2010/main" val="1808324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457602C3-5C02-47AE-993D-24947A06D9DC}"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9C22DBC1-B71A-43A0-9608-F477DE346DDA}" type="slidenum">
              <a:rPr lang="de-DE"/>
              <a:pPr>
                <a:defRPr/>
              </a:pPr>
              <a:t>‹Nr.›</a:t>
            </a:fld>
            <a:endParaRPr lang="de-DE" dirty="0"/>
          </a:p>
        </p:txBody>
      </p:sp>
    </p:spTree>
    <p:extLst>
      <p:ext uri="{BB962C8B-B14F-4D97-AF65-F5344CB8AC3E}">
        <p14:creationId xmlns:p14="http://schemas.microsoft.com/office/powerpoint/2010/main" val="292107126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4ED54146-41D1-4BAB-9BC4-7E9F833E9431}" type="datetime1">
              <a:rPr lang="de-DE"/>
              <a:pPr>
                <a:defRPr/>
              </a:pPr>
              <a:t>08.09.2021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7DED25A-DD8A-4D41-BE4E-12C87D04FF52}" type="slidenum">
              <a:rPr lang="de-DE"/>
              <a:pPr>
                <a:defRPr/>
              </a:pPr>
              <a:t>‹Nr.›</a:t>
            </a:fld>
            <a:endParaRPr lang="de-DE" dirty="0"/>
          </a:p>
        </p:txBody>
      </p:sp>
    </p:spTree>
    <p:extLst>
      <p:ext uri="{BB962C8B-B14F-4D97-AF65-F5344CB8AC3E}">
        <p14:creationId xmlns:p14="http://schemas.microsoft.com/office/powerpoint/2010/main" val="177601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C08F9DB3-BE94-402B-B33B-6188C34B44F8}" type="datetime1">
              <a:rPr lang="de-DE"/>
              <a:pPr>
                <a:defRPr/>
              </a:pPr>
              <a:t>08.09.2021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93067F0-5754-424E-9D98-80FF899FF552}" type="slidenum">
              <a:rPr lang="de-DE"/>
              <a:pPr>
                <a:defRPr/>
              </a:pPr>
              <a:t>‹Nr.›</a:t>
            </a:fld>
            <a:endParaRPr lang="de-DE" dirty="0"/>
          </a:p>
        </p:txBody>
      </p:sp>
    </p:spTree>
    <p:extLst>
      <p:ext uri="{BB962C8B-B14F-4D97-AF65-F5344CB8AC3E}">
        <p14:creationId xmlns:p14="http://schemas.microsoft.com/office/powerpoint/2010/main" val="436440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E22AD44A-B7AD-4328-B227-BFE2192A381B}" type="datetime1">
              <a:rPr lang="de-DE"/>
              <a:pPr>
                <a:defRPr/>
              </a:pPr>
              <a:t>08.09.2021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EAD2FEB4-7148-402D-A6E3-34AFF3F8374A}" type="slidenum">
              <a:rPr lang="de-DE"/>
              <a:pPr>
                <a:defRPr/>
              </a:pPr>
              <a:t>‹Nr.›</a:t>
            </a:fld>
            <a:endParaRPr lang="de-DE" dirty="0"/>
          </a:p>
        </p:txBody>
      </p:sp>
    </p:spTree>
    <p:extLst>
      <p:ext uri="{BB962C8B-B14F-4D97-AF65-F5344CB8AC3E}">
        <p14:creationId xmlns:p14="http://schemas.microsoft.com/office/powerpoint/2010/main" val="7799639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5.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6.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7.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6535" r:id="rId1"/>
    <p:sldLayoutId id="2147486536" r:id="rId2"/>
    <p:sldLayoutId id="2147486545" r:id="rId3"/>
    <p:sldLayoutId id="2147486468" r:id="rId4"/>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2051"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70FDFD83-B327-4CE9-967F-633DC993C34D}" type="datetime1">
              <a:rPr lang="de-DE"/>
              <a:pPr>
                <a:defRPr/>
              </a:pPr>
              <a:t>08.09.2021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3FB691F5-B9D6-4015-BA22-92EB8E0C8340}"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69" r:id="rId1"/>
    <p:sldLayoutId id="2147486470" r:id="rId2"/>
    <p:sldLayoutId id="2147486471" r:id="rId3"/>
    <p:sldLayoutId id="2147486472" r:id="rId4"/>
    <p:sldLayoutId id="2147486473" r:id="rId5"/>
    <p:sldLayoutId id="2147486474" r:id="rId6"/>
    <p:sldLayoutId id="2147486475" r:id="rId7"/>
    <p:sldLayoutId id="2147486476" r:id="rId8"/>
    <p:sldLayoutId id="2147486477" r:id="rId9"/>
    <p:sldLayoutId id="2147486478" r:id="rId10"/>
    <p:sldLayoutId id="214748647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3075"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4E4D25FE-6116-4786-BF95-9085D1D45A51}" type="datetime1">
              <a:rPr lang="de-DE"/>
              <a:pPr>
                <a:defRPr/>
              </a:pPr>
              <a:t>08.09.2021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47A83ADA-95F7-4A56-9BBA-405099FD334F}"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80" r:id="rId1"/>
    <p:sldLayoutId id="2147486481" r:id="rId2"/>
    <p:sldLayoutId id="2147486482" r:id="rId3"/>
    <p:sldLayoutId id="2147486483" r:id="rId4"/>
    <p:sldLayoutId id="2147486484" r:id="rId5"/>
    <p:sldLayoutId id="2147486485" r:id="rId6"/>
    <p:sldLayoutId id="2147486486" r:id="rId7"/>
    <p:sldLayoutId id="2147486487" r:id="rId8"/>
    <p:sldLayoutId id="2147486488" r:id="rId9"/>
    <p:sldLayoutId id="2147486489" r:id="rId10"/>
    <p:sldLayoutId id="2147486490"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4099"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05CE99BF-5649-4C31-9973-21C21CA27A4F}" type="datetime1">
              <a:rPr lang="de-DE"/>
              <a:pPr>
                <a:defRPr/>
              </a:pPr>
              <a:t>08.09.2021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2804F15B-0C8C-4A88-A00D-34B62FDBFF49}"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91" r:id="rId1"/>
    <p:sldLayoutId id="2147486492" r:id="rId2"/>
    <p:sldLayoutId id="2147486493" r:id="rId3"/>
    <p:sldLayoutId id="2147486494" r:id="rId4"/>
    <p:sldLayoutId id="2147486495" r:id="rId5"/>
    <p:sldLayoutId id="2147486496" r:id="rId6"/>
    <p:sldLayoutId id="2147486497" r:id="rId7"/>
    <p:sldLayoutId id="2147486498" r:id="rId8"/>
    <p:sldLayoutId id="2147486499" r:id="rId9"/>
    <p:sldLayoutId id="2147486500" r:id="rId10"/>
    <p:sldLayoutId id="214748650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5123"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6B474A22-6DC3-4EFD-9028-97240753486F}" type="datetime1">
              <a:rPr lang="de-DE"/>
              <a:pPr>
                <a:defRPr/>
              </a:pPr>
              <a:t>08.09.2021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E713E413-FD60-4C92-993A-223DA805B1A8}"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02" r:id="rId1"/>
    <p:sldLayoutId id="2147486503" r:id="rId2"/>
    <p:sldLayoutId id="2147486504" r:id="rId3"/>
    <p:sldLayoutId id="2147486505" r:id="rId4"/>
    <p:sldLayoutId id="2147486506" r:id="rId5"/>
    <p:sldLayoutId id="2147486507" r:id="rId6"/>
    <p:sldLayoutId id="2147486508" r:id="rId7"/>
    <p:sldLayoutId id="2147486509" r:id="rId8"/>
    <p:sldLayoutId id="2147486510" r:id="rId9"/>
    <p:sldLayoutId id="2147486511" r:id="rId10"/>
    <p:sldLayoutId id="2147486512"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6147"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DE5E5DA1-B5E4-436A-8E1E-B86D81DF06EE}" type="datetime1">
              <a:rPr lang="de-DE"/>
              <a:pPr>
                <a:defRPr/>
              </a:pPr>
              <a:t>08.09.2021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3EAC2A5C-309C-464E-A174-FF189516B5E0}"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13" r:id="rId1"/>
    <p:sldLayoutId id="2147486514" r:id="rId2"/>
    <p:sldLayoutId id="2147486515" r:id="rId3"/>
    <p:sldLayoutId id="2147486516" r:id="rId4"/>
    <p:sldLayoutId id="2147486517" r:id="rId5"/>
    <p:sldLayoutId id="2147486518" r:id="rId6"/>
    <p:sldLayoutId id="2147486519" r:id="rId7"/>
    <p:sldLayoutId id="2147486520" r:id="rId8"/>
    <p:sldLayoutId id="2147486521" r:id="rId9"/>
    <p:sldLayoutId id="2147486522" r:id="rId10"/>
    <p:sldLayoutId id="214748652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170"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7171"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36D2AAF1-9ADB-4B22-BDAE-F09D272D1F67}" type="datetime1">
              <a:rPr lang="de-DE"/>
              <a:pPr>
                <a:defRPr/>
              </a:pPr>
              <a:t>08.09.2021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55663F3A-39C7-4BCA-A7D8-5DAF0BC34916}"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24" r:id="rId1"/>
    <p:sldLayoutId id="2147486525" r:id="rId2"/>
    <p:sldLayoutId id="2147486526" r:id="rId3"/>
    <p:sldLayoutId id="2147486527" r:id="rId4"/>
    <p:sldLayoutId id="2147486528" r:id="rId5"/>
    <p:sldLayoutId id="2147486529" r:id="rId6"/>
    <p:sldLayoutId id="2147486530" r:id="rId7"/>
    <p:sldLayoutId id="2147486531" r:id="rId8"/>
    <p:sldLayoutId id="2147486532" r:id="rId9"/>
    <p:sldLayoutId id="2147486533" r:id="rId10"/>
    <p:sldLayoutId id="2147486534"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7.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emf"/><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CBD5E8D6-8E87-44F3-9982-CE2190A1FDE5}"/>
              </a:ext>
            </a:extLst>
          </p:cNvPr>
          <p:cNvSpPr/>
          <p:nvPr/>
        </p:nvSpPr>
        <p:spPr>
          <a:xfrm>
            <a:off x="1055440" y="764704"/>
            <a:ext cx="3528392"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Foliennummernplatzhalter 27"/>
          <p:cNvSpPr>
            <a:spLocks noGrp="1"/>
          </p:cNvSpPr>
          <p:nvPr>
            <p:ph type="sldNum" sz="quarter" idx="4294967295"/>
          </p:nvPr>
        </p:nvSpPr>
        <p:spPr>
          <a:xfrm>
            <a:off x="9840416" y="133351"/>
            <a:ext cx="2133600" cy="365125"/>
          </a:xfrm>
          <a:prstGeom prst="rect">
            <a:avLst/>
          </a:prstGeom>
        </p:spPr>
        <p:txBody>
          <a:bodyPr/>
          <a:lstStyle/>
          <a:p>
            <a:pPr algn="r">
              <a:defRPr/>
            </a:pPr>
            <a:fld id="{221578E3-F516-4360-8F12-4081310FC682}" type="slidenum">
              <a:rPr lang="de-DE" smtClean="0"/>
              <a:pPr algn="r">
                <a:defRPr/>
              </a:pPr>
              <a:t>1</a:t>
            </a:fld>
            <a:endParaRPr lang="de-DE" dirty="0"/>
          </a:p>
        </p:txBody>
      </p:sp>
      <p:sp>
        <p:nvSpPr>
          <p:cNvPr id="9" name="Textfeld 8">
            <a:extLst>
              <a:ext uri="{FF2B5EF4-FFF2-40B4-BE49-F238E27FC236}">
                <a16:creationId xmlns:a16="http://schemas.microsoft.com/office/drawing/2014/main" id="{F69E5718-7AF0-4F0A-992C-D915FF9FB44D}"/>
              </a:ext>
            </a:extLst>
          </p:cNvPr>
          <p:cNvSpPr txBox="1"/>
          <p:nvPr/>
        </p:nvSpPr>
        <p:spPr>
          <a:xfrm>
            <a:off x="3415228" y="1340768"/>
            <a:ext cx="1523174" cy="523220"/>
          </a:xfrm>
          <a:prstGeom prst="rect">
            <a:avLst/>
          </a:prstGeom>
          <a:noFill/>
        </p:spPr>
        <p:txBody>
          <a:bodyPr wrap="none" rtlCol="0">
            <a:spAutoFit/>
          </a:bodyPr>
          <a:lstStyle/>
          <a:p>
            <a:r>
              <a:rPr lang="de-DE" sz="2800" dirty="0">
                <a:latin typeface="Trebuchet MS" panose="020B0603020202020204" pitchFamily="34" charset="0"/>
              </a:rPr>
              <a:t>Schule 5</a:t>
            </a:r>
          </a:p>
        </p:txBody>
      </p:sp>
      <p:sp>
        <p:nvSpPr>
          <p:cNvPr id="2" name="Textfeld 1">
            <a:extLst>
              <a:ext uri="{FF2B5EF4-FFF2-40B4-BE49-F238E27FC236}">
                <a16:creationId xmlns:a16="http://schemas.microsoft.com/office/drawing/2014/main" id="{0F24340D-DF09-4204-BA92-0D6ACF337D26}"/>
              </a:ext>
            </a:extLst>
          </p:cNvPr>
          <p:cNvSpPr txBox="1"/>
          <p:nvPr/>
        </p:nvSpPr>
        <p:spPr>
          <a:xfrm>
            <a:off x="228728" y="620688"/>
            <a:ext cx="11267872" cy="2215991"/>
          </a:xfrm>
          <a:prstGeom prst="rect">
            <a:avLst/>
          </a:prstGeom>
          <a:solidFill>
            <a:schemeClr val="bg1"/>
          </a:solidFill>
        </p:spPr>
        <p:txBody>
          <a:bodyPr wrap="square" rtlCol="0">
            <a:spAutoFit/>
          </a:bodyPr>
          <a:lstStyle/>
          <a:p>
            <a:r>
              <a:rPr lang="de-DE" sz="2800" b="1" dirty="0">
                <a:latin typeface="Trebuchet MS" panose="020B0603020202020204" pitchFamily="34" charset="0"/>
              </a:rPr>
              <a:t>Vokaldehnung 01</a:t>
            </a:r>
          </a:p>
          <a:p>
            <a:r>
              <a:rPr lang="de-DE" sz="2800" b="1" dirty="0" err="1">
                <a:latin typeface="Trebuchet MS" panose="020B0603020202020204" pitchFamily="34" charset="0"/>
              </a:rPr>
              <a:t>ie</a:t>
            </a:r>
            <a:r>
              <a:rPr lang="de-DE" sz="2800" b="1" dirty="0">
                <a:latin typeface="Trebuchet MS" panose="020B0603020202020204" pitchFamily="34" charset="0"/>
              </a:rPr>
              <a:t> Wörter analysieren</a:t>
            </a:r>
          </a:p>
          <a:p>
            <a:endParaRPr lang="de-DE" sz="800" dirty="0">
              <a:latin typeface="Trebuchet MS" panose="020B0603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000" b="1" i="0" u="none" strike="noStrike" kern="1200" cap="none" spc="0" normalizeH="0" baseline="0" noProof="0" dirty="0">
                <a:ln>
                  <a:noFill/>
                </a:ln>
                <a:solidFill>
                  <a:prstClr val="black"/>
                </a:solidFill>
                <a:effectLst/>
                <a:uLnTx/>
                <a:uFillTx/>
                <a:latin typeface="Trebuchet MS" panose="020B0603020202020204" pitchFamily="34" charset="0"/>
                <a:ea typeface="+mn-ea"/>
                <a:cs typeface="Arial" charset="0"/>
              </a:rPr>
              <a:t>Siegbert Rudolph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prstClr val="black"/>
                </a:solidFill>
                <a:effectLst/>
                <a:uLnTx/>
                <a:uFillTx/>
                <a:latin typeface="Trebuchet MS" pitchFamily="34" charset="0"/>
                <a:ea typeface="+mn-ea"/>
                <a:cs typeface="Arial" charset="0"/>
              </a:rPr>
              <a:t>in Zusammenarbeit mit Ute Eberlein, Beratungsrektorin an der Pestalozzi-Mittelschule Oberasbach,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prstClr val="black"/>
                </a:solidFill>
                <a:effectLst/>
                <a:uLnTx/>
                <a:uFillTx/>
                <a:latin typeface="Trebuchet MS" pitchFamily="34" charset="0"/>
                <a:ea typeface="+mn-ea"/>
                <a:cs typeface="Arial" charset="0"/>
              </a:rPr>
              <a:t>und Sebastian Schmid, Förderlehrer an der Pestalozzi-Mittelschule Oberasbach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1" kern="0" dirty="0">
              <a:solidFill>
                <a:prstClr val="black"/>
              </a:solidFill>
              <a:latin typeface="Trebuchet MS" pitchFamily="34" charset="0"/>
            </a:endParaRPr>
          </a:p>
        </p:txBody>
      </p:sp>
      <p:sp>
        <p:nvSpPr>
          <p:cNvPr id="4" name="Textfeld 3">
            <a:extLst>
              <a:ext uri="{FF2B5EF4-FFF2-40B4-BE49-F238E27FC236}">
                <a16:creationId xmlns:a16="http://schemas.microsoft.com/office/drawing/2014/main" id="{C74F3707-B7BB-4DF2-A30F-DEDC4D1B4D9C}"/>
              </a:ext>
            </a:extLst>
          </p:cNvPr>
          <p:cNvSpPr txBox="1"/>
          <p:nvPr/>
        </p:nvSpPr>
        <p:spPr>
          <a:xfrm>
            <a:off x="190500" y="6724134"/>
            <a:ext cx="481894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fik 37">
            <a:extLst>
              <a:ext uri="{FF2B5EF4-FFF2-40B4-BE49-F238E27FC236}">
                <a16:creationId xmlns:a16="http://schemas.microsoft.com/office/drawing/2014/main" id="{BCF4C9C2-4F6E-4255-A2EF-4EEB531576AF}"/>
              </a:ext>
            </a:extLst>
          </p:cNvPr>
          <p:cNvPicPr>
            <a:picLocks noChangeAspect="1"/>
          </p:cNvPicPr>
          <p:nvPr/>
        </p:nvPicPr>
        <p:blipFill>
          <a:blip r:embed="rId2"/>
          <a:stretch>
            <a:fillRect/>
          </a:stretch>
        </p:blipFill>
        <p:spPr>
          <a:xfrm>
            <a:off x="69581" y="1052736"/>
            <a:ext cx="12052837" cy="5243014"/>
          </a:xfrm>
          <a:prstGeom prst="rect">
            <a:avLst/>
          </a:prstGeom>
        </p:spPr>
      </p:pic>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10</a:t>
            </a:fld>
            <a:endParaRPr lang="de-DE" dirty="0"/>
          </a:p>
        </p:txBody>
      </p:sp>
      <p:sp>
        <p:nvSpPr>
          <p:cNvPr id="6" name="Textfeld 5">
            <a:extLst>
              <a:ext uri="{FF2B5EF4-FFF2-40B4-BE49-F238E27FC236}">
                <a16:creationId xmlns:a16="http://schemas.microsoft.com/office/drawing/2014/main" id="{3B903111-27DF-4752-9E21-3382C788122D}"/>
              </a:ext>
            </a:extLst>
          </p:cNvPr>
          <p:cNvSpPr txBox="1"/>
          <p:nvPr/>
        </p:nvSpPr>
        <p:spPr>
          <a:xfrm>
            <a:off x="119336" y="2171585"/>
            <a:ext cx="1328931"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l_ber</a:t>
            </a:r>
            <a:endParaRPr lang="de-DE" sz="2200" dirty="0"/>
          </a:p>
        </p:txBody>
      </p:sp>
      <p:sp>
        <p:nvSpPr>
          <p:cNvPr id="7" name="Rechteck 6">
            <a:extLst>
              <a:ext uri="{FF2B5EF4-FFF2-40B4-BE49-F238E27FC236}">
                <a16:creationId xmlns:a16="http://schemas.microsoft.com/office/drawing/2014/main" id="{C54DEA53-A74B-4DA6-B28A-A10BD6F3D3A7}"/>
              </a:ext>
            </a:extLst>
          </p:cNvPr>
          <p:cNvSpPr/>
          <p:nvPr/>
        </p:nvSpPr>
        <p:spPr>
          <a:xfrm>
            <a:off x="1310685" y="224003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8" name="Textfeld 7">
            <a:extLst>
              <a:ext uri="{FF2B5EF4-FFF2-40B4-BE49-F238E27FC236}">
                <a16:creationId xmlns:a16="http://schemas.microsoft.com/office/drawing/2014/main" id="{CD31BF6E-3F9D-4706-AE78-BBE17D0A8345}"/>
              </a:ext>
            </a:extLst>
          </p:cNvPr>
          <p:cNvSpPr txBox="1"/>
          <p:nvPr/>
        </p:nvSpPr>
        <p:spPr>
          <a:xfrm>
            <a:off x="1310685" y="2189219"/>
            <a:ext cx="1328931"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lieber</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19336" y="2597786"/>
            <a:ext cx="1224136"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L_be</a:t>
            </a:r>
            <a:endParaRPr lang="de-DE" sz="2200" dirty="0"/>
          </a:p>
        </p:txBody>
      </p:sp>
      <p:sp>
        <p:nvSpPr>
          <p:cNvPr id="10" name="Rechteck 9">
            <a:extLst>
              <a:ext uri="{FF2B5EF4-FFF2-40B4-BE49-F238E27FC236}">
                <a16:creationId xmlns:a16="http://schemas.microsoft.com/office/drawing/2014/main" id="{E3CB1439-4A4B-4EA8-AA1F-5F7D5F9AAD8B}"/>
              </a:ext>
            </a:extLst>
          </p:cNvPr>
          <p:cNvSpPr/>
          <p:nvPr/>
        </p:nvSpPr>
        <p:spPr>
          <a:xfrm>
            <a:off x="1310685" y="2666233"/>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1" name="Textfeld 10">
            <a:extLst>
              <a:ext uri="{FF2B5EF4-FFF2-40B4-BE49-F238E27FC236}">
                <a16:creationId xmlns:a16="http://schemas.microsoft.com/office/drawing/2014/main" id="{E76981C6-0600-4B77-9CF0-6689CBAB46BB}"/>
              </a:ext>
            </a:extLst>
          </p:cNvPr>
          <p:cNvSpPr txBox="1"/>
          <p:nvPr/>
        </p:nvSpPr>
        <p:spPr>
          <a:xfrm>
            <a:off x="1310685" y="2615420"/>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Liebe</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19336" y="2998941"/>
            <a:ext cx="1224136"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s_ben</a:t>
            </a:r>
            <a:endParaRPr lang="de-DE" sz="2200" dirty="0"/>
          </a:p>
        </p:txBody>
      </p:sp>
      <p:sp>
        <p:nvSpPr>
          <p:cNvPr id="13" name="Rechteck 12">
            <a:extLst>
              <a:ext uri="{FF2B5EF4-FFF2-40B4-BE49-F238E27FC236}">
                <a16:creationId xmlns:a16="http://schemas.microsoft.com/office/drawing/2014/main" id="{55AD9CF5-9D5D-45E7-A481-45389D128684}"/>
              </a:ext>
            </a:extLst>
          </p:cNvPr>
          <p:cNvSpPr/>
          <p:nvPr/>
        </p:nvSpPr>
        <p:spPr>
          <a:xfrm>
            <a:off x="1310685" y="3067388"/>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4" name="Textfeld 13">
            <a:extLst>
              <a:ext uri="{FF2B5EF4-FFF2-40B4-BE49-F238E27FC236}">
                <a16:creationId xmlns:a16="http://schemas.microsoft.com/office/drawing/2014/main" id="{0AFFDC74-05E0-4461-87D4-3FC4CCFEC7FE}"/>
              </a:ext>
            </a:extLst>
          </p:cNvPr>
          <p:cNvSpPr txBox="1"/>
          <p:nvPr/>
        </p:nvSpPr>
        <p:spPr>
          <a:xfrm>
            <a:off x="1310685" y="3016575"/>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sieben</a:t>
            </a:r>
            <a:endParaRPr lang="de-DE" sz="2200" dirty="0"/>
          </a:p>
        </p:txBody>
      </p:sp>
      <p:sp>
        <p:nvSpPr>
          <p:cNvPr id="17" name="Textfeld 16">
            <a:extLst>
              <a:ext uri="{FF2B5EF4-FFF2-40B4-BE49-F238E27FC236}">
                <a16:creationId xmlns:a16="http://schemas.microsoft.com/office/drawing/2014/main" id="{E113426B-3216-4EA0-BDC8-C84F616CE32F}"/>
              </a:ext>
            </a:extLst>
          </p:cNvPr>
          <p:cNvSpPr txBox="1"/>
          <p:nvPr/>
        </p:nvSpPr>
        <p:spPr>
          <a:xfrm>
            <a:off x="119336" y="342884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poss_rlich</a:t>
            </a:r>
            <a:endParaRPr lang="de-DE" sz="2200" dirty="0"/>
          </a:p>
        </p:txBody>
      </p:sp>
      <p:sp>
        <p:nvSpPr>
          <p:cNvPr id="18" name="Rechteck 17">
            <a:extLst>
              <a:ext uri="{FF2B5EF4-FFF2-40B4-BE49-F238E27FC236}">
                <a16:creationId xmlns:a16="http://schemas.microsoft.com/office/drawing/2014/main" id="{0806967A-E0F2-419A-B328-9289C0A6AD3D}"/>
              </a:ext>
            </a:extLst>
          </p:cNvPr>
          <p:cNvSpPr/>
          <p:nvPr/>
        </p:nvSpPr>
        <p:spPr>
          <a:xfrm>
            <a:off x="8444612" y="349729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9" name="Textfeld 18">
            <a:extLst>
              <a:ext uri="{FF2B5EF4-FFF2-40B4-BE49-F238E27FC236}">
                <a16:creationId xmlns:a16="http://schemas.microsoft.com/office/drawing/2014/main" id="{13D26035-AA44-4D8D-AB45-B7C4ECB20193}"/>
              </a:ext>
            </a:extLst>
          </p:cNvPr>
          <p:cNvSpPr txBox="1"/>
          <p:nvPr/>
        </p:nvSpPr>
        <p:spPr>
          <a:xfrm>
            <a:off x="8400256" y="3446479"/>
            <a:ext cx="1794436"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possierlich</a:t>
            </a:r>
            <a:endParaRPr lang="de-DE" sz="2200" dirty="0"/>
          </a:p>
        </p:txBody>
      </p:sp>
      <p:sp>
        <p:nvSpPr>
          <p:cNvPr id="20" name="Textfeld 19">
            <a:extLst>
              <a:ext uri="{FF2B5EF4-FFF2-40B4-BE49-F238E27FC236}">
                <a16:creationId xmlns:a16="http://schemas.microsoft.com/office/drawing/2014/main" id="{43642BFB-A2B1-4185-87F2-E87C61DE4DE0}"/>
              </a:ext>
            </a:extLst>
          </p:cNvPr>
          <p:cNvSpPr txBox="1"/>
          <p:nvPr/>
        </p:nvSpPr>
        <p:spPr>
          <a:xfrm>
            <a:off x="119336" y="3841289"/>
            <a:ext cx="1328931"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d_nen</a:t>
            </a:r>
            <a:endParaRPr lang="de-DE" sz="2200" dirty="0"/>
          </a:p>
        </p:txBody>
      </p:sp>
      <p:sp>
        <p:nvSpPr>
          <p:cNvPr id="21" name="Rechteck 20">
            <a:extLst>
              <a:ext uri="{FF2B5EF4-FFF2-40B4-BE49-F238E27FC236}">
                <a16:creationId xmlns:a16="http://schemas.microsoft.com/office/drawing/2014/main" id="{47E7ACA5-4CAE-4C8A-A588-55224637A16C}"/>
              </a:ext>
            </a:extLst>
          </p:cNvPr>
          <p:cNvSpPr/>
          <p:nvPr/>
        </p:nvSpPr>
        <p:spPr>
          <a:xfrm>
            <a:off x="1310685" y="3909736"/>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2" name="Textfeld 21">
            <a:extLst>
              <a:ext uri="{FF2B5EF4-FFF2-40B4-BE49-F238E27FC236}">
                <a16:creationId xmlns:a16="http://schemas.microsoft.com/office/drawing/2014/main" id="{CC485E05-D2A3-4FFB-89E5-52CDDD34BFFA}"/>
              </a:ext>
            </a:extLst>
          </p:cNvPr>
          <p:cNvSpPr txBox="1"/>
          <p:nvPr/>
        </p:nvSpPr>
        <p:spPr>
          <a:xfrm>
            <a:off x="1310685" y="3858923"/>
            <a:ext cx="1218372"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dienen</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19336" y="4238015"/>
            <a:ext cx="1328931"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D_nst</a:t>
            </a:r>
            <a:endParaRPr lang="de-DE" sz="2200" dirty="0"/>
          </a:p>
        </p:txBody>
      </p:sp>
      <p:sp>
        <p:nvSpPr>
          <p:cNvPr id="24" name="Rechteck 23">
            <a:extLst>
              <a:ext uri="{FF2B5EF4-FFF2-40B4-BE49-F238E27FC236}">
                <a16:creationId xmlns:a16="http://schemas.microsoft.com/office/drawing/2014/main" id="{100A715B-EDBC-43D2-813A-18916F5C52A7}"/>
              </a:ext>
            </a:extLst>
          </p:cNvPr>
          <p:cNvSpPr/>
          <p:nvPr/>
        </p:nvSpPr>
        <p:spPr>
          <a:xfrm>
            <a:off x="1310685" y="430646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5" name="Textfeld 24">
            <a:extLst>
              <a:ext uri="{FF2B5EF4-FFF2-40B4-BE49-F238E27FC236}">
                <a16:creationId xmlns:a16="http://schemas.microsoft.com/office/drawing/2014/main" id="{9BAC2534-CBA7-4E63-A051-90206AD1FF5F}"/>
              </a:ext>
            </a:extLst>
          </p:cNvPr>
          <p:cNvSpPr txBox="1"/>
          <p:nvPr/>
        </p:nvSpPr>
        <p:spPr>
          <a:xfrm>
            <a:off x="1310685" y="4255649"/>
            <a:ext cx="1218372"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Dienst</a:t>
            </a:r>
            <a:endParaRPr lang="de-DE" sz="2200" dirty="0"/>
          </a:p>
        </p:txBody>
      </p:sp>
      <p:sp>
        <p:nvSpPr>
          <p:cNvPr id="26" name="Textfeld 25">
            <a:extLst>
              <a:ext uri="{FF2B5EF4-FFF2-40B4-BE49-F238E27FC236}">
                <a16:creationId xmlns:a16="http://schemas.microsoft.com/office/drawing/2014/main" id="{1F41ADCC-A7B7-44EA-88F6-322A1452820F}"/>
              </a:ext>
            </a:extLst>
          </p:cNvPr>
          <p:cNvSpPr txBox="1"/>
          <p:nvPr/>
        </p:nvSpPr>
        <p:spPr>
          <a:xfrm>
            <a:off x="119336" y="4666502"/>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Turn_r</a:t>
            </a:r>
            <a:endParaRPr lang="de-DE" sz="2200" dirty="0"/>
          </a:p>
        </p:txBody>
      </p:sp>
      <p:sp>
        <p:nvSpPr>
          <p:cNvPr id="27" name="Rechteck 26">
            <a:extLst>
              <a:ext uri="{FF2B5EF4-FFF2-40B4-BE49-F238E27FC236}">
                <a16:creationId xmlns:a16="http://schemas.microsoft.com/office/drawing/2014/main" id="{86C1F9FE-00ED-450B-9C61-AAB845550637}"/>
              </a:ext>
            </a:extLst>
          </p:cNvPr>
          <p:cNvSpPr/>
          <p:nvPr/>
        </p:nvSpPr>
        <p:spPr>
          <a:xfrm>
            <a:off x="7292485" y="4734949"/>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8" name="Textfeld 27">
            <a:extLst>
              <a:ext uri="{FF2B5EF4-FFF2-40B4-BE49-F238E27FC236}">
                <a16:creationId xmlns:a16="http://schemas.microsoft.com/office/drawing/2014/main" id="{F872A668-C7E7-483D-8843-E90B3DBF7457}"/>
              </a:ext>
            </a:extLst>
          </p:cNvPr>
          <p:cNvSpPr txBox="1"/>
          <p:nvPr/>
        </p:nvSpPr>
        <p:spPr>
          <a:xfrm>
            <a:off x="7248128" y="4684136"/>
            <a:ext cx="1273651"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Turnier</a:t>
            </a:r>
          </a:p>
        </p:txBody>
      </p:sp>
      <p:sp>
        <p:nvSpPr>
          <p:cNvPr id="29" name="Textfeld 28">
            <a:extLst>
              <a:ext uri="{FF2B5EF4-FFF2-40B4-BE49-F238E27FC236}">
                <a16:creationId xmlns:a16="http://schemas.microsoft.com/office/drawing/2014/main" id="{3C5D51A4-7E7F-48CC-B238-F8A1825791D4}"/>
              </a:ext>
            </a:extLst>
          </p:cNvPr>
          <p:cNvSpPr txBox="1"/>
          <p:nvPr/>
        </p:nvSpPr>
        <p:spPr>
          <a:xfrm>
            <a:off x="119336" y="5080098"/>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Kop</a:t>
            </a:r>
            <a:r>
              <a:rPr lang="de-DE" sz="2200" dirty="0">
                <a:solidFill>
                  <a:prstClr val="black"/>
                </a:solidFill>
                <a:latin typeface="Trebuchet MS" panose="020B0603020202020204" pitchFamily="34" charset="0"/>
                <a:ea typeface="+mj-ea"/>
                <a:cs typeface="+mj-cs"/>
              </a:rPr>
              <a:t>_</a:t>
            </a:r>
            <a:endParaRPr lang="de-DE" sz="2200" dirty="0"/>
          </a:p>
        </p:txBody>
      </p:sp>
      <p:sp>
        <p:nvSpPr>
          <p:cNvPr id="30" name="Rechteck 29">
            <a:extLst>
              <a:ext uri="{FF2B5EF4-FFF2-40B4-BE49-F238E27FC236}">
                <a16:creationId xmlns:a16="http://schemas.microsoft.com/office/drawing/2014/main" id="{69E030CB-8821-435F-A1D2-D03ACCEC91D9}"/>
              </a:ext>
            </a:extLst>
          </p:cNvPr>
          <p:cNvSpPr/>
          <p:nvPr/>
        </p:nvSpPr>
        <p:spPr>
          <a:xfrm>
            <a:off x="6068348" y="5148545"/>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1" name="Textfeld 30">
            <a:extLst>
              <a:ext uri="{FF2B5EF4-FFF2-40B4-BE49-F238E27FC236}">
                <a16:creationId xmlns:a16="http://schemas.microsoft.com/office/drawing/2014/main" id="{F4A3145F-5E2A-45B6-BDFD-57850A0A81B5}"/>
              </a:ext>
            </a:extLst>
          </p:cNvPr>
          <p:cNvSpPr txBox="1"/>
          <p:nvPr/>
        </p:nvSpPr>
        <p:spPr>
          <a:xfrm>
            <a:off x="6023992" y="5097732"/>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Kopie</a:t>
            </a:r>
            <a:endParaRPr lang="de-DE" sz="2200" dirty="0"/>
          </a:p>
        </p:txBody>
      </p:sp>
      <p:sp>
        <p:nvSpPr>
          <p:cNvPr id="32" name="Textfeld 31">
            <a:extLst>
              <a:ext uri="{FF2B5EF4-FFF2-40B4-BE49-F238E27FC236}">
                <a16:creationId xmlns:a16="http://schemas.microsoft.com/office/drawing/2014/main" id="{4D69686D-3440-4208-90ED-B0444274BADF}"/>
              </a:ext>
            </a:extLst>
          </p:cNvPr>
          <p:cNvSpPr txBox="1"/>
          <p:nvPr/>
        </p:nvSpPr>
        <p:spPr>
          <a:xfrm>
            <a:off x="119336" y="5478199"/>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gratul_ren</a:t>
            </a:r>
            <a:endParaRPr lang="de-DE" sz="2200" dirty="0"/>
          </a:p>
        </p:txBody>
      </p:sp>
      <p:sp>
        <p:nvSpPr>
          <p:cNvPr id="33" name="Rechteck 32">
            <a:extLst>
              <a:ext uri="{FF2B5EF4-FFF2-40B4-BE49-F238E27FC236}">
                <a16:creationId xmlns:a16="http://schemas.microsoft.com/office/drawing/2014/main" id="{BE0319DB-C0C8-469D-9C5C-0B201949C1AA}"/>
              </a:ext>
            </a:extLst>
          </p:cNvPr>
          <p:cNvSpPr/>
          <p:nvPr/>
        </p:nvSpPr>
        <p:spPr>
          <a:xfrm>
            <a:off x="4916221" y="552901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4" name="Textfeld 33">
            <a:extLst>
              <a:ext uri="{FF2B5EF4-FFF2-40B4-BE49-F238E27FC236}">
                <a16:creationId xmlns:a16="http://schemas.microsoft.com/office/drawing/2014/main" id="{57163D39-E363-4B73-932E-02DB67E5CCCD}"/>
              </a:ext>
            </a:extLst>
          </p:cNvPr>
          <p:cNvSpPr txBox="1"/>
          <p:nvPr/>
        </p:nvSpPr>
        <p:spPr>
          <a:xfrm>
            <a:off x="4871864" y="5478199"/>
            <a:ext cx="1656183"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gratulieren</a:t>
            </a:r>
            <a:endParaRPr lang="de-DE" sz="2200" dirty="0"/>
          </a:p>
        </p:txBody>
      </p:sp>
      <p:sp>
        <p:nvSpPr>
          <p:cNvPr id="35" name="Textfeld 34">
            <a:extLst>
              <a:ext uri="{FF2B5EF4-FFF2-40B4-BE49-F238E27FC236}">
                <a16:creationId xmlns:a16="http://schemas.microsoft.com/office/drawing/2014/main" id="{251BCE1B-F047-4A47-886D-3CECFFCC89FB}"/>
              </a:ext>
            </a:extLst>
          </p:cNvPr>
          <p:cNvSpPr txBox="1"/>
          <p:nvPr/>
        </p:nvSpPr>
        <p:spPr>
          <a:xfrm>
            <a:off x="119336" y="589179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ras_ren</a:t>
            </a:r>
            <a:endParaRPr lang="de-DE" sz="2200" dirty="0"/>
          </a:p>
        </p:txBody>
      </p:sp>
      <p:sp>
        <p:nvSpPr>
          <p:cNvPr id="36" name="Rechteck 35">
            <a:extLst>
              <a:ext uri="{FF2B5EF4-FFF2-40B4-BE49-F238E27FC236}">
                <a16:creationId xmlns:a16="http://schemas.microsoft.com/office/drawing/2014/main" id="{ED905A0E-F850-46C7-9AED-5E81EACEEEE1}"/>
              </a:ext>
            </a:extLst>
          </p:cNvPr>
          <p:cNvSpPr/>
          <p:nvPr/>
        </p:nvSpPr>
        <p:spPr>
          <a:xfrm>
            <a:off x="4935747" y="596024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7" name="Textfeld 36">
            <a:extLst>
              <a:ext uri="{FF2B5EF4-FFF2-40B4-BE49-F238E27FC236}">
                <a16:creationId xmlns:a16="http://schemas.microsoft.com/office/drawing/2014/main" id="{778015C2-58BC-4A68-93DF-A41A0ED6583B}"/>
              </a:ext>
            </a:extLst>
          </p:cNvPr>
          <p:cNvSpPr txBox="1"/>
          <p:nvPr/>
        </p:nvSpPr>
        <p:spPr>
          <a:xfrm>
            <a:off x="4891391" y="5909429"/>
            <a:ext cx="1564648"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rasieren</a:t>
            </a:r>
            <a:endParaRPr lang="de-DE" sz="2200" dirty="0"/>
          </a:p>
        </p:txBody>
      </p:sp>
      <p:pic>
        <p:nvPicPr>
          <p:cNvPr id="39" name="Grafik 38">
            <a:extLst>
              <a:ext uri="{FF2B5EF4-FFF2-40B4-BE49-F238E27FC236}">
                <a16:creationId xmlns:a16="http://schemas.microsoft.com/office/drawing/2014/main" id="{9BFC17A8-15DF-41AC-97B0-F0916FA74F16}"/>
              </a:ext>
            </a:extLst>
          </p:cNvPr>
          <p:cNvPicPr>
            <a:picLocks noChangeAspect="1"/>
          </p:cNvPicPr>
          <p:nvPr/>
        </p:nvPicPr>
        <p:blipFill rotWithShape="1">
          <a:blip r:embed="rId3"/>
          <a:srcRect t="12503" b="15860"/>
          <a:stretch/>
        </p:blipFill>
        <p:spPr>
          <a:xfrm>
            <a:off x="1378425" y="1154847"/>
            <a:ext cx="2248119" cy="487601"/>
          </a:xfrm>
          <a:prstGeom prst="rect">
            <a:avLst/>
          </a:prstGeom>
        </p:spPr>
      </p:pic>
      <p:sp>
        <p:nvSpPr>
          <p:cNvPr id="41" name="Textfeld 36">
            <a:extLst>
              <a:ext uri="{FF2B5EF4-FFF2-40B4-BE49-F238E27FC236}">
                <a16:creationId xmlns:a16="http://schemas.microsoft.com/office/drawing/2014/main" id="{6E0CD927-6EBB-4103-9B78-45B65625C9F0}"/>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04	VD 01 </a:t>
            </a:r>
            <a:r>
              <a:rPr lang="de-DE" altLang="de-DE" sz="2200" b="1" dirty="0" err="1">
                <a:latin typeface="Trebuchet MS" panose="020B0603020202020204" pitchFamily="34" charset="0"/>
                <a:ea typeface="+mj-ea"/>
                <a:cs typeface="+mj-cs"/>
              </a:rPr>
              <a:t>ie</a:t>
            </a:r>
            <a:r>
              <a:rPr lang="de-DE" altLang="de-DE" sz="2200" b="1" dirty="0">
                <a:latin typeface="Trebuchet MS" panose="020B0603020202020204" pitchFamily="34" charset="0"/>
                <a:ea typeface="+mj-ea"/>
                <a:cs typeface="+mj-cs"/>
              </a:rPr>
              <a:t> Wörter analysieren</a:t>
            </a:r>
            <a:endParaRPr kumimoji="0" lang="de-DE" altLang="de-DE" sz="1800" i="0" u="none" strike="noStrike" kern="0" cap="none" spc="0" normalizeH="0" baseline="0" noProof="0" dirty="0">
              <a:ln>
                <a:noFill/>
              </a:ln>
              <a:effectLst/>
              <a:uLnTx/>
              <a:uFillTx/>
              <a:latin typeface="Trebuchet MS" pitchFamily="34" charset="0"/>
            </a:endParaRPr>
          </a:p>
        </p:txBody>
      </p:sp>
      <p:sp>
        <p:nvSpPr>
          <p:cNvPr id="42" name="Textfeld 41">
            <a:extLst>
              <a:ext uri="{FF2B5EF4-FFF2-40B4-BE49-F238E27FC236}">
                <a16:creationId xmlns:a16="http://schemas.microsoft.com/office/drawing/2014/main" id="{EE86BDDC-32D8-4D18-8804-B6919983C8D9}"/>
              </a:ext>
            </a:extLst>
          </p:cNvPr>
          <p:cNvSpPr txBox="1"/>
          <p:nvPr/>
        </p:nvSpPr>
        <p:spPr>
          <a:xfrm>
            <a:off x="260108" y="467380"/>
            <a:ext cx="10156371" cy="369332"/>
          </a:xfrm>
          <a:prstGeom prst="rect">
            <a:avLst/>
          </a:prstGeom>
          <a:noFill/>
        </p:spPr>
        <p:txBody>
          <a:bodyPr wrap="square">
            <a:spAutoFit/>
          </a:bodyPr>
          <a:lstStyle/>
          <a:p>
            <a:r>
              <a:rPr lang="de-DE" sz="1800" dirty="0">
                <a:solidFill>
                  <a:srgbClr val="FF0000"/>
                </a:solidFill>
                <a:latin typeface="Trebuchet MS" panose="020B0603020202020204" pitchFamily="34" charset="0"/>
              </a:rPr>
              <a:t>Klick in das richtige Feld!</a:t>
            </a:r>
          </a:p>
        </p:txBody>
      </p:sp>
      <p:sp>
        <p:nvSpPr>
          <p:cNvPr id="2" name="Textfeld 1">
            <a:extLst>
              <a:ext uri="{FF2B5EF4-FFF2-40B4-BE49-F238E27FC236}">
                <a16:creationId xmlns:a16="http://schemas.microsoft.com/office/drawing/2014/main" id="{5AA29EAB-34F4-4C21-A187-4A60DF01250D}"/>
              </a:ext>
            </a:extLst>
          </p:cNvPr>
          <p:cNvSpPr txBox="1"/>
          <p:nvPr/>
        </p:nvSpPr>
        <p:spPr>
          <a:xfrm>
            <a:off x="190500" y="6724134"/>
            <a:ext cx="4859022"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10</a:t>
            </a:r>
          </a:p>
        </p:txBody>
      </p:sp>
      <p:pic>
        <p:nvPicPr>
          <p:cNvPr id="43" name="Grafik 42">
            <a:extLst>
              <a:ext uri="{FF2B5EF4-FFF2-40B4-BE49-F238E27FC236}">
                <a16:creationId xmlns:a16="http://schemas.microsoft.com/office/drawing/2014/main" id="{AD7A18F5-666B-4DCD-9BA4-F80C1CE22A68}"/>
              </a:ext>
            </a:extLst>
          </p:cNvPr>
          <p:cNvPicPr>
            <a:picLocks noChangeAspect="1"/>
          </p:cNvPicPr>
          <p:nvPr/>
        </p:nvPicPr>
        <p:blipFill rotWithShape="1">
          <a:blip r:embed="rId4"/>
          <a:srcRect l="6986" t="8571" r="4758" b="10449"/>
          <a:stretch/>
        </p:blipFill>
        <p:spPr>
          <a:xfrm>
            <a:off x="3762285" y="1137314"/>
            <a:ext cx="1096327" cy="965414"/>
          </a:xfrm>
          <a:prstGeom prst="rect">
            <a:avLst/>
          </a:prstGeom>
          <a:solidFill>
            <a:schemeClr val="bg1"/>
          </a:solidFill>
        </p:spPr>
      </p:pic>
      <p:sp>
        <p:nvSpPr>
          <p:cNvPr id="40" name="Rechteck 39">
            <a:extLst>
              <a:ext uri="{FF2B5EF4-FFF2-40B4-BE49-F238E27FC236}">
                <a16:creationId xmlns:a16="http://schemas.microsoft.com/office/drawing/2014/main" id="{19AB89F5-B358-4460-A0AF-667E82B8E7E0}"/>
              </a:ext>
            </a:extLst>
          </p:cNvPr>
          <p:cNvSpPr/>
          <p:nvPr/>
        </p:nvSpPr>
        <p:spPr>
          <a:xfrm>
            <a:off x="4737202" y="6344190"/>
            <a:ext cx="3137397" cy="46166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Gesamtlösung an/aus</a:t>
            </a:r>
            <a:endParaRPr kumimoji="0" lang="de-DE" sz="2400" b="0" i="0" u="none" strike="noStrike" kern="1200" cap="none" spc="0" normalizeH="0" baseline="0" noProof="0" dirty="0">
              <a:ln>
                <a:noFill/>
              </a:ln>
              <a:solidFill>
                <a:srgbClr val="FF0000"/>
              </a:solidFill>
              <a:effectLst/>
              <a:uLnTx/>
              <a:uFillTx/>
              <a:ea typeface="+mn-ea"/>
              <a:cs typeface="Arial" charset="0"/>
            </a:endParaRPr>
          </a:p>
        </p:txBody>
      </p:sp>
      <p:pic>
        <p:nvPicPr>
          <p:cNvPr id="4" name="Grafik 3">
            <a:extLst>
              <a:ext uri="{FF2B5EF4-FFF2-40B4-BE49-F238E27FC236}">
                <a16:creationId xmlns:a16="http://schemas.microsoft.com/office/drawing/2014/main" id="{E0306297-509B-4E5D-AEE9-D2FDF2F83707}"/>
              </a:ext>
            </a:extLst>
          </p:cNvPr>
          <p:cNvPicPr>
            <a:picLocks noChangeAspect="1"/>
          </p:cNvPicPr>
          <p:nvPr/>
        </p:nvPicPr>
        <p:blipFill>
          <a:blip r:embed="rId5"/>
          <a:stretch>
            <a:fillRect/>
          </a:stretch>
        </p:blipFill>
        <p:spPr>
          <a:xfrm>
            <a:off x="43972" y="2115712"/>
            <a:ext cx="10150720" cy="4334632"/>
          </a:xfrm>
          <a:prstGeom prst="rect">
            <a:avLst/>
          </a:prstGeom>
        </p:spPr>
      </p:pic>
    </p:spTree>
    <p:extLst>
      <p:ext uri="{BB962C8B-B14F-4D97-AF65-F5344CB8AC3E}">
        <p14:creationId xmlns:p14="http://schemas.microsoft.com/office/powerpoint/2010/main" val="21839523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749"/>
                                          </p:stCondLst>
                                        </p:cTn>
                                        <p:tgtEl>
                                          <p:spTgt spid="9"/>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16" restart="whenNotActive" fill="hold" evtFilter="cancelBubble" nodeType="interactiveSeq">
                <p:stCondLst>
                  <p:cond evt="onClick" delay="0">
                    <p:tgtEl>
                      <p:spTgt spid="10"/>
                    </p:tgtEl>
                  </p:cond>
                </p:stCondLst>
                <p:endSync evt="end" delay="0">
                  <p:rtn val="all"/>
                </p:endSync>
                <p:childTnLst>
                  <p:par>
                    <p:cTn id="17" fill="hold">
                      <p:stCondLst>
                        <p:cond delay="0"/>
                      </p:stCondLst>
                      <p:childTnLst>
                        <p:par>
                          <p:cTn id="18" fill="hold">
                            <p:stCondLst>
                              <p:cond delay="0"/>
                            </p:stCondLst>
                            <p:childTnLst>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749"/>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5" restart="whenNotActive" fill="hold" evtFilter="cancelBubble" nodeType="interactiveSeq">
                <p:stCondLst>
                  <p:cond evt="onClick" delay="0">
                    <p:tgtEl>
                      <p:spTgt spid="13"/>
                    </p:tgtEl>
                  </p:cond>
                </p:stCondLst>
                <p:endSync evt="end" delay="0">
                  <p:rtn val="all"/>
                </p:endSync>
                <p:childTnLst>
                  <p:par>
                    <p:cTn id="26" fill="hold">
                      <p:stCondLst>
                        <p:cond delay="0"/>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749"/>
                                          </p:stCondLst>
                                        </p:cTn>
                                        <p:tgtEl>
                                          <p:spTgt spid="17"/>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34" restart="whenNotActive" fill="hold" evtFilter="cancelBubble" nodeType="interactiveSeq">
                <p:stCondLst>
                  <p:cond evt="onClick" delay="0">
                    <p:tgtEl>
                      <p:spTgt spid="18"/>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749"/>
                                          </p:stCondLst>
                                        </p:cTn>
                                        <p:tgtEl>
                                          <p:spTgt spid="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seq concurrent="1" nextAc="seek">
              <p:cTn id="43" restart="whenNotActive" fill="hold" evtFilter="cancelBubble" nodeType="interactiveSeq">
                <p:stCondLst>
                  <p:cond evt="onClick" delay="0">
                    <p:tgtEl>
                      <p:spTgt spid="21"/>
                    </p:tgtEl>
                  </p:cond>
                </p:stCondLst>
                <p:endSync evt="end" delay="0">
                  <p:rtn val="all"/>
                </p:endSync>
                <p:childTnLst>
                  <p:par>
                    <p:cTn id="44" fill="hold">
                      <p:stCondLst>
                        <p:cond delay="0"/>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749"/>
                                          </p:stCondLst>
                                        </p:cTn>
                                        <p:tgtEl>
                                          <p:spTgt spid="23"/>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childTnLst>
                                </p:cTn>
                              </p:par>
                            </p:childTnLst>
                          </p:cTn>
                        </p:par>
                      </p:childTnLst>
                    </p:cTn>
                  </p:par>
                </p:childTnLst>
              </p:cTn>
              <p:nextCondLst>
                <p:cond evt="onClick" delay="0">
                  <p:tgtEl>
                    <p:spTgt spid="21"/>
                  </p:tgtEl>
                </p:cond>
              </p:nextCondLst>
            </p:seq>
            <p:seq concurrent="1" nextAc="seek">
              <p:cTn id="52" restart="whenNotActive" fill="hold" evtFilter="cancelBubble" nodeType="interactiveSeq">
                <p:stCondLst>
                  <p:cond evt="onClick" delay="0">
                    <p:tgtEl>
                      <p:spTgt spid="24"/>
                    </p:tgtEl>
                  </p:cond>
                </p:stCondLst>
                <p:endSync evt="end" delay="0">
                  <p:rtn val="all"/>
                </p:endSync>
                <p:childTnLst>
                  <p:par>
                    <p:cTn id="53" fill="hold">
                      <p:stCondLst>
                        <p:cond delay="0"/>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749"/>
                                          </p:stCondLst>
                                        </p:cTn>
                                        <p:tgtEl>
                                          <p:spTgt spid="2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childTnLst>
                                </p:cTn>
                              </p:par>
                            </p:childTnLst>
                          </p:cTn>
                        </p:par>
                      </p:childTnLst>
                    </p:cTn>
                  </p:par>
                </p:childTnLst>
              </p:cTn>
              <p:nextCondLst>
                <p:cond evt="onClick" delay="0">
                  <p:tgtEl>
                    <p:spTgt spid="24"/>
                  </p:tgtEl>
                </p:cond>
              </p:nextCondLst>
            </p:seq>
            <p:seq concurrent="1" nextAc="seek">
              <p:cTn id="61" restart="whenNotActive" fill="hold" evtFilter="cancelBubble" nodeType="interactiveSeq">
                <p:stCondLst>
                  <p:cond evt="onClick" delay="0">
                    <p:tgtEl>
                      <p:spTgt spid="27"/>
                    </p:tgtEl>
                  </p:cond>
                </p:stCondLst>
                <p:endSync evt="end" delay="0">
                  <p:rtn val="all"/>
                </p:endSync>
                <p:childTnLst>
                  <p:par>
                    <p:cTn id="62" fill="hold">
                      <p:stCondLst>
                        <p:cond delay="0"/>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749"/>
                                          </p:stCondLst>
                                        </p:cTn>
                                        <p:tgtEl>
                                          <p:spTgt spid="29"/>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childTnLst>
                                </p:cTn>
                              </p:par>
                            </p:childTnLst>
                          </p:cTn>
                        </p:par>
                      </p:childTnLst>
                    </p:cTn>
                  </p:par>
                </p:childTnLst>
              </p:cTn>
              <p:nextCondLst>
                <p:cond evt="onClick" delay="0">
                  <p:tgtEl>
                    <p:spTgt spid="27"/>
                  </p:tgtEl>
                </p:cond>
              </p:nextCondLst>
            </p:seq>
            <p:seq concurrent="1" nextAc="seek">
              <p:cTn id="70" restart="whenNotActive" fill="hold" evtFilter="cancelBubble" nodeType="interactiveSeq">
                <p:stCondLst>
                  <p:cond evt="onClick" delay="0">
                    <p:tgtEl>
                      <p:spTgt spid="30"/>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749"/>
                                          </p:stCondLst>
                                        </p:cTn>
                                        <p:tgtEl>
                                          <p:spTgt spid="3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30"/>
                  </p:tgtEl>
                </p:cond>
              </p:nextCondLst>
            </p:seq>
            <p:seq concurrent="1" nextAc="seek">
              <p:cTn id="79" restart="whenNotActive" fill="hold" evtFilter="cancelBubble" nodeType="interactiveSeq">
                <p:stCondLst>
                  <p:cond evt="onClick" delay="0">
                    <p:tgtEl>
                      <p:spTgt spid="33"/>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34"/>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749"/>
                                          </p:stCondLst>
                                        </p:cTn>
                                        <p:tgtEl>
                                          <p:spTgt spid="35"/>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childTnLst>
                                </p:cTn>
                              </p:par>
                            </p:childTnLst>
                          </p:cTn>
                        </p:par>
                      </p:childTnLst>
                    </p:cTn>
                  </p:par>
                </p:childTnLst>
              </p:cTn>
              <p:nextCondLst>
                <p:cond evt="onClick" delay="0">
                  <p:tgtEl>
                    <p:spTgt spid="33"/>
                  </p:tgtEl>
                </p:cond>
              </p:nextCondLst>
            </p:seq>
            <p:seq concurrent="1" nextAc="seek">
              <p:cTn id="88" restart="whenNotActive" fill="hold" evtFilter="cancelBubble" nodeType="interactiveSeq">
                <p:stCondLst>
                  <p:cond evt="onClick" delay="0">
                    <p:tgtEl>
                      <p:spTgt spid="36"/>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37"/>
                                        </p:tgtEl>
                                        <p:attrNameLst>
                                          <p:attrName>style.visibility</p:attrName>
                                        </p:attrNameLst>
                                      </p:cBhvr>
                                      <p:to>
                                        <p:strVal val="visible"/>
                                      </p:to>
                                    </p:set>
                                  </p:childTnLst>
                                </p:cTn>
                              </p:par>
                            </p:childTnLst>
                          </p:cTn>
                        </p:par>
                      </p:childTnLst>
                    </p:cTn>
                  </p:par>
                </p:childTnLst>
              </p:cTn>
              <p:nextCondLst>
                <p:cond evt="onClick" delay="0">
                  <p:tgtEl>
                    <p:spTgt spid="36"/>
                  </p:tgtEl>
                </p:cond>
              </p:nextCondLst>
            </p:seq>
            <p:seq concurrent="1" nextAc="seek">
              <p:cTn id="93" restart="whenNotActive" fill="hold" evtFilter="cancelBubble" nodeType="interactiveSeq">
                <p:stCondLst>
                  <p:cond evt="onClick" delay="0">
                    <p:tgtEl>
                      <p:spTgt spid="40"/>
                    </p:tgtEl>
                  </p:cond>
                </p:stCondLst>
                <p:endSync evt="end" delay="0">
                  <p:rtn val="all"/>
                </p:endSync>
                <p:childTnLst>
                  <p:par>
                    <p:cTn id="94" fill="hold">
                      <p:stCondLst>
                        <p:cond delay="0"/>
                      </p:stCondLst>
                      <p:childTnLst>
                        <p:par>
                          <p:cTn id="95" fill="hold">
                            <p:stCondLst>
                              <p:cond delay="0"/>
                            </p:stCondLst>
                            <p:childTnLst>
                              <p:par>
                                <p:cTn id="96" presetID="1" presetClass="entr" presetSubtype="0" fill="hold" nodeType="clickEffect">
                                  <p:stCondLst>
                                    <p:cond delay="0"/>
                                  </p:stCondLst>
                                  <p:childTnLst>
                                    <p:set>
                                      <p:cBhvr>
                                        <p:cTn id="97"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childTnLst>
              </p:cTn>
              <p:nextCondLst>
                <p:cond evt="onClick" delay="0">
                  <p:tgtEl>
                    <p:spTgt spid="40"/>
                  </p:tgtEl>
                </p:cond>
              </p:nextCondLst>
            </p:seq>
          </p:childTnLst>
        </p:cTn>
      </p:par>
    </p:tnLst>
    <p:bldLst>
      <p:bldP spid="8" grpId="0"/>
      <p:bldP spid="9" grpId="0"/>
      <p:bldP spid="10" grpId="0" animBg="1"/>
      <p:bldP spid="11" grpId="0"/>
      <p:bldP spid="12" grpId="0"/>
      <p:bldP spid="13" grpId="0" animBg="1"/>
      <p:bldP spid="14" grpId="0"/>
      <p:bldP spid="17" grpId="0"/>
      <p:bldP spid="18" grpId="0" animBg="1"/>
      <p:bldP spid="19" grpId="0"/>
      <p:bldP spid="20" grpId="0"/>
      <p:bldP spid="21" grpId="0" animBg="1"/>
      <p:bldP spid="22" grpId="0"/>
      <p:bldP spid="23" grpId="0"/>
      <p:bldP spid="24" grpId="0" animBg="1"/>
      <p:bldP spid="25" grpId="0"/>
      <p:bldP spid="26" grpId="0"/>
      <p:bldP spid="27" grpId="0" animBg="1"/>
      <p:bldP spid="28" grpId="0"/>
      <p:bldP spid="29" grpId="0"/>
      <p:bldP spid="30" grpId="0" animBg="1"/>
      <p:bldP spid="31" grpId="0"/>
      <p:bldP spid="32" grpId="0"/>
      <p:bldP spid="33" grpId="0" animBg="1"/>
      <p:bldP spid="34" grpId="0"/>
      <p:bldP spid="35" grpId="0"/>
      <p:bldP spid="36" grpId="0" animBg="1"/>
      <p:bldP spid="37" grpId="0"/>
      <p:bldP spid="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11</a:t>
            </a:fld>
            <a:endParaRPr lang="de-DE" dirty="0"/>
          </a:p>
        </p:txBody>
      </p:sp>
      <p:sp>
        <p:nvSpPr>
          <p:cNvPr id="6" name="Textfeld 5">
            <a:extLst>
              <a:ext uri="{FF2B5EF4-FFF2-40B4-BE49-F238E27FC236}">
                <a16:creationId xmlns:a16="http://schemas.microsoft.com/office/drawing/2014/main" id="{3B903111-27DF-4752-9E21-3382C788122D}"/>
              </a:ext>
            </a:extLst>
          </p:cNvPr>
          <p:cNvSpPr txBox="1"/>
          <p:nvPr/>
        </p:nvSpPr>
        <p:spPr>
          <a:xfrm>
            <a:off x="150332" y="2142725"/>
            <a:ext cx="1656184"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Kilo</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50332" y="2568926"/>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Zw_bel</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50332" y="2970081"/>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W_se</a:t>
            </a:r>
            <a:endParaRPr lang="de-DE" sz="2200" dirty="0"/>
          </a:p>
        </p:txBody>
      </p:sp>
      <p:sp>
        <p:nvSpPr>
          <p:cNvPr id="17" name="Textfeld 16">
            <a:extLst>
              <a:ext uri="{FF2B5EF4-FFF2-40B4-BE49-F238E27FC236}">
                <a16:creationId xmlns:a16="http://schemas.microsoft.com/office/drawing/2014/main" id="{E113426B-3216-4EA0-BDC8-C84F616CE32F}"/>
              </a:ext>
            </a:extLst>
          </p:cNvPr>
          <p:cNvSpPr txBox="1"/>
          <p:nvPr/>
        </p:nvSpPr>
        <p:spPr>
          <a:xfrm>
            <a:off x="150332" y="339998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g_ßen</a:t>
            </a:r>
            <a:r>
              <a:rPr lang="de-DE" sz="2200" dirty="0">
                <a:solidFill>
                  <a:prstClr val="black"/>
                </a:solidFill>
                <a:latin typeface="Trebuchet MS" panose="020B0603020202020204" pitchFamily="34" charset="0"/>
                <a:ea typeface="+mj-ea"/>
                <a:cs typeface="+mj-cs"/>
              </a:rPr>
              <a:t> </a:t>
            </a:r>
            <a:endParaRPr lang="de-DE" sz="2200" dirty="0"/>
          </a:p>
        </p:txBody>
      </p:sp>
      <p:sp>
        <p:nvSpPr>
          <p:cNvPr id="20" name="Textfeld 19">
            <a:extLst>
              <a:ext uri="{FF2B5EF4-FFF2-40B4-BE49-F238E27FC236}">
                <a16:creationId xmlns:a16="http://schemas.microsoft.com/office/drawing/2014/main" id="{43642BFB-A2B1-4185-87F2-E87C61DE4DE0}"/>
              </a:ext>
            </a:extLst>
          </p:cNvPr>
          <p:cNvSpPr txBox="1"/>
          <p:nvPr/>
        </p:nvSpPr>
        <p:spPr>
          <a:xfrm>
            <a:off x="150332" y="3812429"/>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sp_len</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50332" y="4200624"/>
            <a:ext cx="200331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man_rlich</a:t>
            </a:r>
            <a:endParaRPr lang="de-DE" sz="2200" dirty="0"/>
          </a:p>
        </p:txBody>
      </p:sp>
      <p:sp>
        <p:nvSpPr>
          <p:cNvPr id="26" name="Textfeld 25">
            <a:extLst>
              <a:ext uri="{FF2B5EF4-FFF2-40B4-BE49-F238E27FC236}">
                <a16:creationId xmlns:a16="http://schemas.microsoft.com/office/drawing/2014/main" id="{1F41ADCC-A7B7-44EA-88F6-322A1452820F}"/>
              </a:ext>
            </a:extLst>
          </p:cNvPr>
          <p:cNvSpPr txBox="1"/>
          <p:nvPr/>
        </p:nvSpPr>
        <p:spPr>
          <a:xfrm>
            <a:off x="150332" y="4637642"/>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l_gen</a:t>
            </a:r>
            <a:endParaRPr lang="de-DE" sz="2200" dirty="0"/>
          </a:p>
        </p:txBody>
      </p:sp>
      <p:sp>
        <p:nvSpPr>
          <p:cNvPr id="29" name="Textfeld 28">
            <a:extLst>
              <a:ext uri="{FF2B5EF4-FFF2-40B4-BE49-F238E27FC236}">
                <a16:creationId xmlns:a16="http://schemas.microsoft.com/office/drawing/2014/main" id="{3C5D51A4-7E7F-48CC-B238-F8A1825791D4}"/>
              </a:ext>
            </a:extLst>
          </p:cNvPr>
          <p:cNvSpPr txBox="1"/>
          <p:nvPr/>
        </p:nvSpPr>
        <p:spPr>
          <a:xfrm>
            <a:off x="150332" y="5051238"/>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fl_gen</a:t>
            </a:r>
            <a:endParaRPr lang="de-DE" sz="2200" dirty="0"/>
          </a:p>
        </p:txBody>
      </p:sp>
      <p:sp>
        <p:nvSpPr>
          <p:cNvPr id="32" name="Textfeld 31">
            <a:extLst>
              <a:ext uri="{FF2B5EF4-FFF2-40B4-BE49-F238E27FC236}">
                <a16:creationId xmlns:a16="http://schemas.microsoft.com/office/drawing/2014/main" id="{4D69686D-3440-4208-90ED-B0444274BADF}"/>
              </a:ext>
            </a:extLst>
          </p:cNvPr>
          <p:cNvSpPr txBox="1"/>
          <p:nvPr/>
        </p:nvSpPr>
        <p:spPr>
          <a:xfrm>
            <a:off x="150332" y="5449339"/>
            <a:ext cx="1656184"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Kant-in</a:t>
            </a:r>
            <a:endParaRPr lang="de-DE" sz="2200" dirty="0"/>
          </a:p>
        </p:txBody>
      </p:sp>
      <p:sp>
        <p:nvSpPr>
          <p:cNvPr id="35" name="Textfeld 34">
            <a:extLst>
              <a:ext uri="{FF2B5EF4-FFF2-40B4-BE49-F238E27FC236}">
                <a16:creationId xmlns:a16="http://schemas.microsoft.com/office/drawing/2014/main" id="{251BCE1B-F047-4A47-886D-3CECFFCC89FB}"/>
              </a:ext>
            </a:extLst>
          </p:cNvPr>
          <p:cNvSpPr txBox="1"/>
          <p:nvPr/>
        </p:nvSpPr>
        <p:spPr>
          <a:xfrm>
            <a:off x="150332" y="586293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z_rlich</a:t>
            </a:r>
            <a:endParaRPr lang="de-DE" sz="2200" dirty="0"/>
          </a:p>
        </p:txBody>
      </p:sp>
      <p:pic>
        <p:nvPicPr>
          <p:cNvPr id="15" name="Grafik 14">
            <a:extLst>
              <a:ext uri="{FF2B5EF4-FFF2-40B4-BE49-F238E27FC236}">
                <a16:creationId xmlns:a16="http://schemas.microsoft.com/office/drawing/2014/main" id="{E2BF6656-8EA6-432A-A8E2-0EB2025AFB16}"/>
              </a:ext>
            </a:extLst>
          </p:cNvPr>
          <p:cNvPicPr>
            <a:picLocks noChangeAspect="1"/>
          </p:cNvPicPr>
          <p:nvPr/>
        </p:nvPicPr>
        <p:blipFill>
          <a:blip r:embed="rId2"/>
          <a:stretch>
            <a:fillRect/>
          </a:stretch>
        </p:blipFill>
        <p:spPr>
          <a:xfrm>
            <a:off x="69581" y="1052736"/>
            <a:ext cx="12052837" cy="5243014"/>
          </a:xfrm>
          <a:prstGeom prst="rect">
            <a:avLst/>
          </a:prstGeom>
        </p:spPr>
      </p:pic>
      <p:pic>
        <p:nvPicPr>
          <p:cNvPr id="16" name="Grafik 15">
            <a:extLst>
              <a:ext uri="{FF2B5EF4-FFF2-40B4-BE49-F238E27FC236}">
                <a16:creationId xmlns:a16="http://schemas.microsoft.com/office/drawing/2014/main" id="{700428F1-D6A2-43C4-BA0B-E303FB485652}"/>
              </a:ext>
            </a:extLst>
          </p:cNvPr>
          <p:cNvPicPr>
            <a:picLocks noChangeAspect="1"/>
          </p:cNvPicPr>
          <p:nvPr/>
        </p:nvPicPr>
        <p:blipFill rotWithShape="1">
          <a:blip r:embed="rId3"/>
          <a:srcRect t="12503" b="15860"/>
          <a:stretch/>
        </p:blipFill>
        <p:spPr>
          <a:xfrm>
            <a:off x="1389729" y="1154847"/>
            <a:ext cx="2248119" cy="487601"/>
          </a:xfrm>
          <a:prstGeom prst="rect">
            <a:avLst/>
          </a:prstGeom>
        </p:spPr>
      </p:pic>
      <p:sp>
        <p:nvSpPr>
          <p:cNvPr id="19" name="Foliennummernplatzhalter 2">
            <a:extLst>
              <a:ext uri="{FF2B5EF4-FFF2-40B4-BE49-F238E27FC236}">
                <a16:creationId xmlns:a16="http://schemas.microsoft.com/office/drawing/2014/main" id="{C79DB74A-030C-4597-A3B1-C1BF871A8E4D}"/>
              </a:ext>
            </a:extLst>
          </p:cNvPr>
          <p:cNvSpPr txBox="1">
            <a:spLocks/>
          </p:cNvSpPr>
          <p:nvPr/>
        </p:nvSpPr>
        <p:spPr>
          <a:xfrm>
            <a:off x="9188691" y="92733"/>
            <a:ext cx="2743200" cy="365125"/>
          </a:xfrm>
          <a:prstGeom prst="rect">
            <a:avLst/>
          </a:prstGeom>
        </p:spPr>
        <p:txBody>
          <a:bodyPr/>
          <a:lstStyle>
            <a:defPPr>
              <a:defRPr lang="de-DE"/>
            </a:defPPr>
            <a:lvl1pPr algn="r" rtl="0" fontAlgn="base">
              <a:spcBef>
                <a:spcPct val="0"/>
              </a:spcBef>
              <a:spcAft>
                <a:spcPct val="0"/>
              </a:spcAft>
              <a:defRPr kern="1200">
                <a:solidFill>
                  <a:schemeClr val="tx1"/>
                </a:solidFill>
                <a:latin typeface="Trebuchet MS" panose="020B0603020202020204"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fld id="{C9CD412D-C60F-4771-A1CB-FFD7B5773953}" type="slidenum">
              <a:rPr lang="de-DE" smtClean="0"/>
              <a:pPr/>
              <a:t>11</a:t>
            </a:fld>
            <a:endParaRPr lang="de-DE" dirty="0"/>
          </a:p>
        </p:txBody>
      </p:sp>
      <p:sp>
        <p:nvSpPr>
          <p:cNvPr id="21" name="Textfeld 36">
            <a:extLst>
              <a:ext uri="{FF2B5EF4-FFF2-40B4-BE49-F238E27FC236}">
                <a16:creationId xmlns:a16="http://schemas.microsoft.com/office/drawing/2014/main" id="{7EFE4BE9-05BC-4747-BD46-B458BDE41DA0}"/>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05	VD 01 </a:t>
            </a:r>
            <a:r>
              <a:rPr lang="de-DE" altLang="de-DE" sz="2200" b="1" dirty="0" err="1">
                <a:solidFill>
                  <a:schemeClr val="tx2">
                    <a:lumMod val="60000"/>
                    <a:lumOff val="40000"/>
                  </a:schemeClr>
                </a:solidFill>
                <a:latin typeface="Trebuchet MS" panose="020B0603020202020204" pitchFamily="34" charset="0"/>
                <a:ea typeface="+mj-ea"/>
                <a:cs typeface="+mj-cs"/>
              </a:rPr>
              <a:t>ie</a:t>
            </a:r>
            <a:r>
              <a:rPr lang="de-DE" altLang="de-DE" sz="2200" b="1" dirty="0">
                <a:solidFill>
                  <a:schemeClr val="tx2">
                    <a:lumMod val="60000"/>
                    <a:lumOff val="40000"/>
                  </a:schemeClr>
                </a:solidFill>
                <a:latin typeface="Trebuchet MS" panose="020B0603020202020204" pitchFamily="34" charset="0"/>
                <a:ea typeface="+mj-ea"/>
                <a:cs typeface="+mj-cs"/>
              </a:rPr>
              <a:t> Wörter analysieren			</a:t>
            </a:r>
            <a:r>
              <a:rPr kumimoji="0" lang="de-DE" altLang="de-DE" sz="2200" i="0" u="none" strike="noStrike" kern="0" cap="none" spc="0" normalizeH="0" baseline="0" noProof="0" dirty="0">
                <a:ln>
                  <a:noFill/>
                </a:ln>
                <a:solidFill>
                  <a:schemeClr val="tx2">
                    <a:lumMod val="60000"/>
                    <a:lumOff val="40000"/>
                  </a:schemeClr>
                </a:solidFill>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Name: ___________ Klasse: ____ </a:t>
            </a:r>
          </a:p>
        </p:txBody>
      </p:sp>
      <p:sp>
        <p:nvSpPr>
          <p:cNvPr id="22" name="Textfeld 21">
            <a:extLst>
              <a:ext uri="{FF2B5EF4-FFF2-40B4-BE49-F238E27FC236}">
                <a16:creationId xmlns:a16="http://schemas.microsoft.com/office/drawing/2014/main" id="{70065A97-D950-41C7-98AD-23AB99AD28A3}"/>
              </a:ext>
            </a:extLst>
          </p:cNvPr>
          <p:cNvSpPr txBox="1"/>
          <p:nvPr/>
        </p:nvSpPr>
        <p:spPr>
          <a:xfrm>
            <a:off x="260108" y="404664"/>
            <a:ext cx="9148259"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rPr>
              <a:t>Schreib die Wörter richtig</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mit </a:t>
            </a:r>
            <a:r>
              <a:rPr kumimoji="0" lang="de-DE" sz="1800" b="1"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i</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oder </a:t>
            </a:r>
            <a:r>
              <a:rPr kumimoji="0" lang="de-DE" sz="1800" b="1" i="0" u="none" strike="noStrike" kern="1200" cap="none" normalizeH="0" noProof="0" dirty="0" err="1">
                <a:ln>
                  <a:noFill/>
                </a:ln>
                <a:solidFill>
                  <a:srgbClr val="FF0000"/>
                </a:solidFill>
                <a:effectLst/>
                <a:uLnTx/>
                <a:uFillTx/>
                <a:latin typeface="Trebuchet MS" panose="020B0603020202020204" pitchFamily="34" charset="0"/>
                <a:ea typeface="+mn-ea"/>
                <a:cs typeface="Arial" charset="0"/>
              </a:rPr>
              <a:t>ie</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in die Spalten!</a:t>
            </a:r>
            <a:endPar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endParaRPr>
          </a:p>
        </p:txBody>
      </p:sp>
      <p:sp>
        <p:nvSpPr>
          <p:cNvPr id="2" name="Textfeld 1">
            <a:extLst>
              <a:ext uri="{FF2B5EF4-FFF2-40B4-BE49-F238E27FC236}">
                <a16:creationId xmlns:a16="http://schemas.microsoft.com/office/drawing/2014/main" id="{44AAE1CA-A2D8-4818-AD9A-73D0721F4CF5}"/>
              </a:ext>
            </a:extLst>
          </p:cNvPr>
          <p:cNvSpPr txBox="1"/>
          <p:nvPr/>
        </p:nvSpPr>
        <p:spPr>
          <a:xfrm>
            <a:off x="190500" y="6724134"/>
            <a:ext cx="4859022"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11</a:t>
            </a:r>
          </a:p>
        </p:txBody>
      </p:sp>
      <p:pic>
        <p:nvPicPr>
          <p:cNvPr id="24" name="Grafik 23">
            <a:extLst>
              <a:ext uri="{FF2B5EF4-FFF2-40B4-BE49-F238E27FC236}">
                <a16:creationId xmlns:a16="http://schemas.microsoft.com/office/drawing/2014/main" id="{E5C65EEE-7735-4836-ACAC-3175FC6823FC}"/>
              </a:ext>
            </a:extLst>
          </p:cNvPr>
          <p:cNvPicPr>
            <a:picLocks noChangeAspect="1"/>
          </p:cNvPicPr>
          <p:nvPr/>
        </p:nvPicPr>
        <p:blipFill rotWithShape="1">
          <a:blip r:embed="rId4"/>
          <a:srcRect l="6986" t="8571" r="4758" b="10449"/>
          <a:stretch/>
        </p:blipFill>
        <p:spPr>
          <a:xfrm>
            <a:off x="3762285" y="1137314"/>
            <a:ext cx="1096327" cy="965414"/>
          </a:xfrm>
          <a:prstGeom prst="rect">
            <a:avLst/>
          </a:prstGeom>
          <a:solidFill>
            <a:schemeClr val="bg1"/>
          </a:solidFill>
        </p:spPr>
      </p:pic>
    </p:spTree>
    <p:extLst>
      <p:ext uri="{BB962C8B-B14F-4D97-AF65-F5344CB8AC3E}">
        <p14:creationId xmlns:p14="http://schemas.microsoft.com/office/powerpoint/2010/main" val="2734471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fik 37">
            <a:extLst>
              <a:ext uri="{FF2B5EF4-FFF2-40B4-BE49-F238E27FC236}">
                <a16:creationId xmlns:a16="http://schemas.microsoft.com/office/drawing/2014/main" id="{BE708F5C-60A2-498E-92DF-D6D2FE177609}"/>
              </a:ext>
            </a:extLst>
          </p:cNvPr>
          <p:cNvPicPr>
            <a:picLocks noChangeAspect="1"/>
          </p:cNvPicPr>
          <p:nvPr/>
        </p:nvPicPr>
        <p:blipFill>
          <a:blip r:embed="rId2"/>
          <a:stretch>
            <a:fillRect/>
          </a:stretch>
        </p:blipFill>
        <p:spPr>
          <a:xfrm>
            <a:off x="69581" y="1052736"/>
            <a:ext cx="12052837" cy="5243014"/>
          </a:xfrm>
          <a:prstGeom prst="rect">
            <a:avLst/>
          </a:prstGeom>
        </p:spPr>
      </p:pic>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12</a:t>
            </a:fld>
            <a:endParaRPr lang="de-DE" dirty="0"/>
          </a:p>
        </p:txBody>
      </p:sp>
      <p:sp>
        <p:nvSpPr>
          <p:cNvPr id="6" name="Textfeld 5">
            <a:extLst>
              <a:ext uri="{FF2B5EF4-FFF2-40B4-BE49-F238E27FC236}">
                <a16:creationId xmlns:a16="http://schemas.microsoft.com/office/drawing/2014/main" id="{3B903111-27DF-4752-9E21-3382C788122D}"/>
              </a:ext>
            </a:extLst>
          </p:cNvPr>
          <p:cNvSpPr txBox="1"/>
          <p:nvPr/>
        </p:nvSpPr>
        <p:spPr>
          <a:xfrm>
            <a:off x="119336" y="2171585"/>
            <a:ext cx="1656184"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Kilo</a:t>
            </a:r>
            <a:endParaRPr lang="de-DE" sz="2200" dirty="0"/>
          </a:p>
        </p:txBody>
      </p:sp>
      <p:sp>
        <p:nvSpPr>
          <p:cNvPr id="7" name="Rechteck 6">
            <a:extLst>
              <a:ext uri="{FF2B5EF4-FFF2-40B4-BE49-F238E27FC236}">
                <a16:creationId xmlns:a16="http://schemas.microsoft.com/office/drawing/2014/main" id="{C54DEA53-A74B-4DA6-B28A-A10BD6F3D3A7}"/>
              </a:ext>
            </a:extLst>
          </p:cNvPr>
          <p:cNvSpPr/>
          <p:nvPr/>
        </p:nvSpPr>
        <p:spPr>
          <a:xfrm>
            <a:off x="2596628" y="224003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8" name="Textfeld 7">
            <a:extLst>
              <a:ext uri="{FF2B5EF4-FFF2-40B4-BE49-F238E27FC236}">
                <a16:creationId xmlns:a16="http://schemas.microsoft.com/office/drawing/2014/main" id="{CD31BF6E-3F9D-4706-AE78-BBE17D0A8345}"/>
              </a:ext>
            </a:extLst>
          </p:cNvPr>
          <p:cNvSpPr txBox="1"/>
          <p:nvPr/>
        </p:nvSpPr>
        <p:spPr>
          <a:xfrm>
            <a:off x="2567608" y="2189219"/>
            <a:ext cx="1328931"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Kilo</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19336" y="2597786"/>
            <a:ext cx="1308319"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Zw_bel</a:t>
            </a:r>
            <a:endParaRPr lang="de-DE" sz="2200" dirty="0"/>
          </a:p>
        </p:txBody>
      </p:sp>
      <p:sp>
        <p:nvSpPr>
          <p:cNvPr id="10" name="Rechteck 9">
            <a:extLst>
              <a:ext uri="{FF2B5EF4-FFF2-40B4-BE49-F238E27FC236}">
                <a16:creationId xmlns:a16="http://schemas.microsoft.com/office/drawing/2014/main" id="{E3CB1439-4A4B-4EA8-AA1F-5F7D5F9AAD8B}"/>
              </a:ext>
            </a:extLst>
          </p:cNvPr>
          <p:cNvSpPr/>
          <p:nvPr/>
        </p:nvSpPr>
        <p:spPr>
          <a:xfrm>
            <a:off x="1343472" y="2666233"/>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1" name="Textfeld 10">
            <a:extLst>
              <a:ext uri="{FF2B5EF4-FFF2-40B4-BE49-F238E27FC236}">
                <a16:creationId xmlns:a16="http://schemas.microsoft.com/office/drawing/2014/main" id="{E76981C6-0600-4B77-9CF0-6689CBAB46BB}"/>
              </a:ext>
            </a:extLst>
          </p:cNvPr>
          <p:cNvSpPr txBox="1"/>
          <p:nvPr/>
        </p:nvSpPr>
        <p:spPr>
          <a:xfrm>
            <a:off x="1343472" y="2615420"/>
            <a:ext cx="1308319"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Zwiebel</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19336" y="2998941"/>
            <a:ext cx="1308319"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W_se</a:t>
            </a:r>
            <a:endParaRPr lang="de-DE" sz="2200" dirty="0"/>
          </a:p>
        </p:txBody>
      </p:sp>
      <p:sp>
        <p:nvSpPr>
          <p:cNvPr id="13" name="Rechteck 12">
            <a:extLst>
              <a:ext uri="{FF2B5EF4-FFF2-40B4-BE49-F238E27FC236}">
                <a16:creationId xmlns:a16="http://schemas.microsoft.com/office/drawing/2014/main" id="{55AD9CF5-9D5D-45E7-A481-45389D128684}"/>
              </a:ext>
            </a:extLst>
          </p:cNvPr>
          <p:cNvSpPr/>
          <p:nvPr/>
        </p:nvSpPr>
        <p:spPr>
          <a:xfrm>
            <a:off x="1343472" y="3067388"/>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4" name="Textfeld 13">
            <a:extLst>
              <a:ext uri="{FF2B5EF4-FFF2-40B4-BE49-F238E27FC236}">
                <a16:creationId xmlns:a16="http://schemas.microsoft.com/office/drawing/2014/main" id="{0AFFDC74-05E0-4461-87D4-3FC4CCFEC7FE}"/>
              </a:ext>
            </a:extLst>
          </p:cNvPr>
          <p:cNvSpPr txBox="1"/>
          <p:nvPr/>
        </p:nvSpPr>
        <p:spPr>
          <a:xfrm>
            <a:off x="1343472" y="3016575"/>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Wiese</a:t>
            </a:r>
            <a:endParaRPr lang="de-DE" sz="2200" dirty="0"/>
          </a:p>
        </p:txBody>
      </p:sp>
      <p:sp>
        <p:nvSpPr>
          <p:cNvPr id="17" name="Textfeld 16">
            <a:extLst>
              <a:ext uri="{FF2B5EF4-FFF2-40B4-BE49-F238E27FC236}">
                <a16:creationId xmlns:a16="http://schemas.microsoft.com/office/drawing/2014/main" id="{E113426B-3216-4EA0-BDC8-C84F616CE32F}"/>
              </a:ext>
            </a:extLst>
          </p:cNvPr>
          <p:cNvSpPr txBox="1"/>
          <p:nvPr/>
        </p:nvSpPr>
        <p:spPr>
          <a:xfrm>
            <a:off x="119336" y="3428845"/>
            <a:ext cx="1308319"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g_ßen</a:t>
            </a:r>
            <a:r>
              <a:rPr lang="de-DE" sz="2200" dirty="0">
                <a:solidFill>
                  <a:prstClr val="black"/>
                </a:solidFill>
                <a:latin typeface="Trebuchet MS" panose="020B0603020202020204" pitchFamily="34" charset="0"/>
                <a:ea typeface="+mj-ea"/>
                <a:cs typeface="+mj-cs"/>
              </a:rPr>
              <a:t> </a:t>
            </a:r>
            <a:endParaRPr lang="de-DE" sz="2200" dirty="0"/>
          </a:p>
        </p:txBody>
      </p:sp>
      <p:sp>
        <p:nvSpPr>
          <p:cNvPr id="18" name="Rechteck 17">
            <a:extLst>
              <a:ext uri="{FF2B5EF4-FFF2-40B4-BE49-F238E27FC236}">
                <a16:creationId xmlns:a16="http://schemas.microsoft.com/office/drawing/2014/main" id="{0806967A-E0F2-419A-B328-9289C0A6AD3D}"/>
              </a:ext>
            </a:extLst>
          </p:cNvPr>
          <p:cNvSpPr/>
          <p:nvPr/>
        </p:nvSpPr>
        <p:spPr>
          <a:xfrm>
            <a:off x="1343472" y="349729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9" name="Textfeld 18">
            <a:extLst>
              <a:ext uri="{FF2B5EF4-FFF2-40B4-BE49-F238E27FC236}">
                <a16:creationId xmlns:a16="http://schemas.microsoft.com/office/drawing/2014/main" id="{13D26035-AA44-4D8D-AB45-B7C4ECB20193}"/>
              </a:ext>
            </a:extLst>
          </p:cNvPr>
          <p:cNvSpPr txBox="1"/>
          <p:nvPr/>
        </p:nvSpPr>
        <p:spPr>
          <a:xfrm>
            <a:off x="1376888" y="3446479"/>
            <a:ext cx="11907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gießen</a:t>
            </a:r>
            <a:endParaRPr lang="de-DE" sz="2200" dirty="0">
              <a:solidFill>
                <a:srgbClr val="FF0000"/>
              </a:solidFill>
            </a:endParaRPr>
          </a:p>
        </p:txBody>
      </p:sp>
      <p:sp>
        <p:nvSpPr>
          <p:cNvPr id="20" name="Textfeld 19">
            <a:extLst>
              <a:ext uri="{FF2B5EF4-FFF2-40B4-BE49-F238E27FC236}">
                <a16:creationId xmlns:a16="http://schemas.microsoft.com/office/drawing/2014/main" id="{43642BFB-A2B1-4185-87F2-E87C61DE4DE0}"/>
              </a:ext>
            </a:extLst>
          </p:cNvPr>
          <p:cNvSpPr txBox="1"/>
          <p:nvPr/>
        </p:nvSpPr>
        <p:spPr>
          <a:xfrm>
            <a:off x="119336" y="3841289"/>
            <a:ext cx="124366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sp_len</a:t>
            </a:r>
            <a:endParaRPr lang="de-DE" sz="2200" dirty="0"/>
          </a:p>
        </p:txBody>
      </p:sp>
      <p:sp>
        <p:nvSpPr>
          <p:cNvPr id="21" name="Rechteck 20">
            <a:extLst>
              <a:ext uri="{FF2B5EF4-FFF2-40B4-BE49-F238E27FC236}">
                <a16:creationId xmlns:a16="http://schemas.microsoft.com/office/drawing/2014/main" id="{47E7ACA5-4CAE-4C8A-A588-55224637A16C}"/>
              </a:ext>
            </a:extLst>
          </p:cNvPr>
          <p:cNvSpPr/>
          <p:nvPr/>
        </p:nvSpPr>
        <p:spPr>
          <a:xfrm>
            <a:off x="1343472" y="3909736"/>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2" name="Textfeld 21">
            <a:extLst>
              <a:ext uri="{FF2B5EF4-FFF2-40B4-BE49-F238E27FC236}">
                <a16:creationId xmlns:a16="http://schemas.microsoft.com/office/drawing/2014/main" id="{CC485E05-D2A3-4FFB-89E5-52CDDD34BFFA}"/>
              </a:ext>
            </a:extLst>
          </p:cNvPr>
          <p:cNvSpPr txBox="1"/>
          <p:nvPr/>
        </p:nvSpPr>
        <p:spPr>
          <a:xfrm>
            <a:off x="1343472" y="3858923"/>
            <a:ext cx="1564648"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spielen</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19336" y="4238015"/>
            <a:ext cx="148898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man_rlich</a:t>
            </a:r>
            <a:endParaRPr lang="de-DE" sz="2200" dirty="0"/>
          </a:p>
        </p:txBody>
      </p:sp>
      <p:sp>
        <p:nvSpPr>
          <p:cNvPr id="24" name="Rechteck 23">
            <a:extLst>
              <a:ext uri="{FF2B5EF4-FFF2-40B4-BE49-F238E27FC236}">
                <a16:creationId xmlns:a16="http://schemas.microsoft.com/office/drawing/2014/main" id="{100A715B-EDBC-43D2-813A-18916F5C52A7}"/>
              </a:ext>
            </a:extLst>
          </p:cNvPr>
          <p:cNvSpPr/>
          <p:nvPr/>
        </p:nvSpPr>
        <p:spPr>
          <a:xfrm>
            <a:off x="8516620" y="430646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5" name="Textfeld 24">
            <a:extLst>
              <a:ext uri="{FF2B5EF4-FFF2-40B4-BE49-F238E27FC236}">
                <a16:creationId xmlns:a16="http://schemas.microsoft.com/office/drawing/2014/main" id="{9BAC2534-CBA7-4E63-A051-90206AD1FF5F}"/>
              </a:ext>
            </a:extLst>
          </p:cNvPr>
          <p:cNvSpPr txBox="1"/>
          <p:nvPr/>
        </p:nvSpPr>
        <p:spPr>
          <a:xfrm>
            <a:off x="8472264" y="4255649"/>
            <a:ext cx="180020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manierlich</a:t>
            </a:r>
            <a:endParaRPr lang="de-DE" sz="2200" dirty="0"/>
          </a:p>
        </p:txBody>
      </p:sp>
      <p:sp>
        <p:nvSpPr>
          <p:cNvPr id="26" name="Textfeld 25">
            <a:extLst>
              <a:ext uri="{FF2B5EF4-FFF2-40B4-BE49-F238E27FC236}">
                <a16:creationId xmlns:a16="http://schemas.microsoft.com/office/drawing/2014/main" id="{1F41ADCC-A7B7-44EA-88F6-322A1452820F}"/>
              </a:ext>
            </a:extLst>
          </p:cNvPr>
          <p:cNvSpPr txBox="1"/>
          <p:nvPr/>
        </p:nvSpPr>
        <p:spPr>
          <a:xfrm>
            <a:off x="119336" y="4666502"/>
            <a:ext cx="1308319"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l_gen</a:t>
            </a:r>
            <a:endParaRPr lang="de-DE" sz="2200" dirty="0"/>
          </a:p>
        </p:txBody>
      </p:sp>
      <p:sp>
        <p:nvSpPr>
          <p:cNvPr id="27" name="Rechteck 26">
            <a:extLst>
              <a:ext uri="{FF2B5EF4-FFF2-40B4-BE49-F238E27FC236}">
                <a16:creationId xmlns:a16="http://schemas.microsoft.com/office/drawing/2014/main" id="{86C1F9FE-00ED-450B-9C61-AAB845550637}"/>
              </a:ext>
            </a:extLst>
          </p:cNvPr>
          <p:cNvSpPr/>
          <p:nvPr/>
        </p:nvSpPr>
        <p:spPr>
          <a:xfrm>
            <a:off x="1343472" y="4734949"/>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8" name="Textfeld 27">
            <a:extLst>
              <a:ext uri="{FF2B5EF4-FFF2-40B4-BE49-F238E27FC236}">
                <a16:creationId xmlns:a16="http://schemas.microsoft.com/office/drawing/2014/main" id="{F872A668-C7E7-483D-8843-E90B3DBF7457}"/>
              </a:ext>
            </a:extLst>
          </p:cNvPr>
          <p:cNvSpPr txBox="1"/>
          <p:nvPr/>
        </p:nvSpPr>
        <p:spPr>
          <a:xfrm>
            <a:off x="1343472" y="4684136"/>
            <a:ext cx="1273651"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liegen</a:t>
            </a:r>
          </a:p>
        </p:txBody>
      </p:sp>
      <p:sp>
        <p:nvSpPr>
          <p:cNvPr id="29" name="Textfeld 28">
            <a:extLst>
              <a:ext uri="{FF2B5EF4-FFF2-40B4-BE49-F238E27FC236}">
                <a16:creationId xmlns:a16="http://schemas.microsoft.com/office/drawing/2014/main" id="{3C5D51A4-7E7F-48CC-B238-F8A1825791D4}"/>
              </a:ext>
            </a:extLst>
          </p:cNvPr>
          <p:cNvSpPr txBox="1"/>
          <p:nvPr/>
        </p:nvSpPr>
        <p:spPr>
          <a:xfrm>
            <a:off x="119336" y="5080098"/>
            <a:ext cx="1308319"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fl_gen</a:t>
            </a:r>
            <a:endParaRPr lang="de-DE" sz="2200" dirty="0"/>
          </a:p>
        </p:txBody>
      </p:sp>
      <p:sp>
        <p:nvSpPr>
          <p:cNvPr id="30" name="Rechteck 29">
            <a:extLst>
              <a:ext uri="{FF2B5EF4-FFF2-40B4-BE49-F238E27FC236}">
                <a16:creationId xmlns:a16="http://schemas.microsoft.com/office/drawing/2014/main" id="{69E030CB-8821-435F-A1D2-D03ACCEC91D9}"/>
              </a:ext>
            </a:extLst>
          </p:cNvPr>
          <p:cNvSpPr/>
          <p:nvPr/>
        </p:nvSpPr>
        <p:spPr>
          <a:xfrm>
            <a:off x="1343472" y="5148545"/>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1" name="Textfeld 30">
            <a:extLst>
              <a:ext uri="{FF2B5EF4-FFF2-40B4-BE49-F238E27FC236}">
                <a16:creationId xmlns:a16="http://schemas.microsoft.com/office/drawing/2014/main" id="{F4A3145F-5E2A-45B6-BDFD-57850A0A81B5}"/>
              </a:ext>
            </a:extLst>
          </p:cNvPr>
          <p:cNvSpPr txBox="1"/>
          <p:nvPr/>
        </p:nvSpPr>
        <p:spPr>
          <a:xfrm>
            <a:off x="1343472" y="5097732"/>
            <a:ext cx="127365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fliegen</a:t>
            </a:r>
            <a:endParaRPr lang="de-DE" sz="2200" dirty="0"/>
          </a:p>
        </p:txBody>
      </p:sp>
      <p:sp>
        <p:nvSpPr>
          <p:cNvPr id="32" name="Textfeld 31">
            <a:extLst>
              <a:ext uri="{FF2B5EF4-FFF2-40B4-BE49-F238E27FC236}">
                <a16:creationId xmlns:a16="http://schemas.microsoft.com/office/drawing/2014/main" id="{4D69686D-3440-4208-90ED-B0444274BADF}"/>
              </a:ext>
            </a:extLst>
          </p:cNvPr>
          <p:cNvSpPr txBox="1"/>
          <p:nvPr/>
        </p:nvSpPr>
        <p:spPr>
          <a:xfrm>
            <a:off x="119336" y="5478199"/>
            <a:ext cx="1656184"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Kant-in</a:t>
            </a:r>
            <a:endParaRPr lang="de-DE" sz="2200" dirty="0"/>
          </a:p>
        </p:txBody>
      </p:sp>
      <p:sp>
        <p:nvSpPr>
          <p:cNvPr id="33" name="Rechteck 32">
            <a:extLst>
              <a:ext uri="{FF2B5EF4-FFF2-40B4-BE49-F238E27FC236}">
                <a16:creationId xmlns:a16="http://schemas.microsoft.com/office/drawing/2014/main" id="{BE0319DB-C0C8-469D-9C5C-0B201949C1AA}"/>
              </a:ext>
            </a:extLst>
          </p:cNvPr>
          <p:cNvSpPr/>
          <p:nvPr/>
        </p:nvSpPr>
        <p:spPr>
          <a:xfrm>
            <a:off x="10704512" y="552901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4" name="Textfeld 33">
            <a:extLst>
              <a:ext uri="{FF2B5EF4-FFF2-40B4-BE49-F238E27FC236}">
                <a16:creationId xmlns:a16="http://schemas.microsoft.com/office/drawing/2014/main" id="{57163D39-E363-4B73-932E-02DB67E5CCCD}"/>
              </a:ext>
            </a:extLst>
          </p:cNvPr>
          <p:cNvSpPr txBox="1"/>
          <p:nvPr/>
        </p:nvSpPr>
        <p:spPr>
          <a:xfrm>
            <a:off x="10848528" y="5478199"/>
            <a:ext cx="1338694"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Kantine</a:t>
            </a:r>
            <a:endParaRPr lang="de-DE" sz="2200" dirty="0"/>
          </a:p>
        </p:txBody>
      </p:sp>
      <p:sp>
        <p:nvSpPr>
          <p:cNvPr id="35" name="Textfeld 34">
            <a:extLst>
              <a:ext uri="{FF2B5EF4-FFF2-40B4-BE49-F238E27FC236}">
                <a16:creationId xmlns:a16="http://schemas.microsoft.com/office/drawing/2014/main" id="{251BCE1B-F047-4A47-886D-3CECFFCC89FB}"/>
              </a:ext>
            </a:extLst>
          </p:cNvPr>
          <p:cNvSpPr txBox="1"/>
          <p:nvPr/>
        </p:nvSpPr>
        <p:spPr>
          <a:xfrm>
            <a:off x="119336" y="5891795"/>
            <a:ext cx="124366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z_rlich</a:t>
            </a:r>
            <a:endParaRPr lang="de-DE" sz="2200" dirty="0"/>
          </a:p>
        </p:txBody>
      </p:sp>
      <p:sp>
        <p:nvSpPr>
          <p:cNvPr id="36" name="Rechteck 35">
            <a:extLst>
              <a:ext uri="{FF2B5EF4-FFF2-40B4-BE49-F238E27FC236}">
                <a16:creationId xmlns:a16="http://schemas.microsoft.com/office/drawing/2014/main" id="{ED905A0E-F850-46C7-9AED-5E81EACEEEE1}"/>
              </a:ext>
            </a:extLst>
          </p:cNvPr>
          <p:cNvSpPr/>
          <p:nvPr/>
        </p:nvSpPr>
        <p:spPr>
          <a:xfrm>
            <a:off x="1349909" y="596024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7" name="Textfeld 36">
            <a:extLst>
              <a:ext uri="{FF2B5EF4-FFF2-40B4-BE49-F238E27FC236}">
                <a16:creationId xmlns:a16="http://schemas.microsoft.com/office/drawing/2014/main" id="{778015C2-58BC-4A68-93DF-A41A0ED6583B}"/>
              </a:ext>
            </a:extLst>
          </p:cNvPr>
          <p:cNvSpPr txBox="1"/>
          <p:nvPr/>
        </p:nvSpPr>
        <p:spPr>
          <a:xfrm>
            <a:off x="1343472" y="5909429"/>
            <a:ext cx="3521955"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zierlich </a:t>
            </a:r>
            <a:r>
              <a:rPr lang="de-DE" sz="1600" dirty="0">
                <a:solidFill>
                  <a:srgbClr val="FF0000"/>
                </a:solidFill>
                <a:latin typeface="Trebuchet MS" panose="020B0603020202020204" pitchFamily="34" charset="0"/>
                <a:ea typeface="+mj-ea"/>
                <a:cs typeface="+mj-cs"/>
              </a:rPr>
              <a:t>(Zierde, zieren)</a:t>
            </a:r>
            <a:endParaRPr lang="de-DE" sz="2200" dirty="0">
              <a:solidFill>
                <a:srgbClr val="FF0000"/>
              </a:solidFill>
            </a:endParaRPr>
          </a:p>
        </p:txBody>
      </p:sp>
      <p:pic>
        <p:nvPicPr>
          <p:cNvPr id="39" name="Grafik 38">
            <a:extLst>
              <a:ext uri="{FF2B5EF4-FFF2-40B4-BE49-F238E27FC236}">
                <a16:creationId xmlns:a16="http://schemas.microsoft.com/office/drawing/2014/main" id="{F9D8B10F-48AF-4D6E-9F1F-0DB0637AE648}"/>
              </a:ext>
            </a:extLst>
          </p:cNvPr>
          <p:cNvPicPr>
            <a:picLocks noChangeAspect="1"/>
          </p:cNvPicPr>
          <p:nvPr/>
        </p:nvPicPr>
        <p:blipFill rotWithShape="1">
          <a:blip r:embed="rId3"/>
          <a:srcRect t="12503" b="15860"/>
          <a:stretch/>
        </p:blipFill>
        <p:spPr>
          <a:xfrm>
            <a:off x="1392073" y="1154847"/>
            <a:ext cx="2248119" cy="487601"/>
          </a:xfrm>
          <a:prstGeom prst="rect">
            <a:avLst/>
          </a:prstGeom>
        </p:spPr>
      </p:pic>
      <p:sp>
        <p:nvSpPr>
          <p:cNvPr id="41" name="Textfeld 36">
            <a:extLst>
              <a:ext uri="{FF2B5EF4-FFF2-40B4-BE49-F238E27FC236}">
                <a16:creationId xmlns:a16="http://schemas.microsoft.com/office/drawing/2014/main" id="{AFF7C8C3-6C3F-4E77-B383-1E32EB4A8B17}"/>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05	VD 01 </a:t>
            </a:r>
            <a:r>
              <a:rPr lang="de-DE" altLang="de-DE" sz="2200" b="1" dirty="0" err="1">
                <a:latin typeface="Trebuchet MS" panose="020B0603020202020204" pitchFamily="34" charset="0"/>
                <a:ea typeface="+mj-ea"/>
                <a:cs typeface="+mj-cs"/>
              </a:rPr>
              <a:t>ie</a:t>
            </a:r>
            <a:r>
              <a:rPr lang="de-DE" altLang="de-DE" sz="2200" b="1" dirty="0">
                <a:latin typeface="Trebuchet MS" panose="020B0603020202020204" pitchFamily="34" charset="0"/>
                <a:ea typeface="+mj-ea"/>
                <a:cs typeface="+mj-cs"/>
              </a:rPr>
              <a:t> Wörter analysieren</a:t>
            </a:r>
            <a:endParaRPr kumimoji="0" lang="de-DE" altLang="de-DE" sz="1800" i="0" u="none" strike="noStrike" kern="0" cap="none" spc="0" normalizeH="0" baseline="0" noProof="0" dirty="0">
              <a:ln>
                <a:noFill/>
              </a:ln>
              <a:effectLst/>
              <a:uLnTx/>
              <a:uFillTx/>
              <a:latin typeface="Trebuchet MS" pitchFamily="34" charset="0"/>
            </a:endParaRPr>
          </a:p>
        </p:txBody>
      </p:sp>
      <p:sp>
        <p:nvSpPr>
          <p:cNvPr id="42" name="Textfeld 41">
            <a:extLst>
              <a:ext uri="{FF2B5EF4-FFF2-40B4-BE49-F238E27FC236}">
                <a16:creationId xmlns:a16="http://schemas.microsoft.com/office/drawing/2014/main" id="{CBD8E52E-C0F9-4FB2-B5B3-A2792BBCA9C2}"/>
              </a:ext>
            </a:extLst>
          </p:cNvPr>
          <p:cNvSpPr txBox="1"/>
          <p:nvPr/>
        </p:nvSpPr>
        <p:spPr>
          <a:xfrm>
            <a:off x="260108" y="467380"/>
            <a:ext cx="10156371" cy="369332"/>
          </a:xfrm>
          <a:prstGeom prst="rect">
            <a:avLst/>
          </a:prstGeom>
          <a:noFill/>
        </p:spPr>
        <p:txBody>
          <a:bodyPr wrap="square">
            <a:spAutoFit/>
          </a:bodyPr>
          <a:lstStyle/>
          <a:p>
            <a:r>
              <a:rPr lang="de-DE" sz="1800" dirty="0">
                <a:solidFill>
                  <a:srgbClr val="FF0000"/>
                </a:solidFill>
                <a:latin typeface="Trebuchet MS" panose="020B0603020202020204" pitchFamily="34" charset="0"/>
              </a:rPr>
              <a:t>Klick in das richtige Feld!</a:t>
            </a:r>
          </a:p>
        </p:txBody>
      </p:sp>
      <p:sp>
        <p:nvSpPr>
          <p:cNvPr id="2" name="Textfeld 1">
            <a:extLst>
              <a:ext uri="{FF2B5EF4-FFF2-40B4-BE49-F238E27FC236}">
                <a16:creationId xmlns:a16="http://schemas.microsoft.com/office/drawing/2014/main" id="{F63AD74C-D91E-4E2F-B60A-C88C29A9B1BD}"/>
              </a:ext>
            </a:extLst>
          </p:cNvPr>
          <p:cNvSpPr txBox="1"/>
          <p:nvPr/>
        </p:nvSpPr>
        <p:spPr>
          <a:xfrm>
            <a:off x="190500" y="6724134"/>
            <a:ext cx="4859022"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12</a:t>
            </a:r>
          </a:p>
        </p:txBody>
      </p:sp>
      <p:pic>
        <p:nvPicPr>
          <p:cNvPr id="43" name="Grafik 42">
            <a:extLst>
              <a:ext uri="{FF2B5EF4-FFF2-40B4-BE49-F238E27FC236}">
                <a16:creationId xmlns:a16="http://schemas.microsoft.com/office/drawing/2014/main" id="{BFE3CFDE-C9D1-4B60-AF99-47C67E7FC3EF}"/>
              </a:ext>
            </a:extLst>
          </p:cNvPr>
          <p:cNvPicPr>
            <a:picLocks noChangeAspect="1"/>
          </p:cNvPicPr>
          <p:nvPr/>
        </p:nvPicPr>
        <p:blipFill rotWithShape="1">
          <a:blip r:embed="rId4"/>
          <a:srcRect l="6986" t="8571" r="4758" b="10449"/>
          <a:stretch/>
        </p:blipFill>
        <p:spPr>
          <a:xfrm>
            <a:off x="3762285" y="1137314"/>
            <a:ext cx="1096327" cy="965414"/>
          </a:xfrm>
          <a:prstGeom prst="rect">
            <a:avLst/>
          </a:prstGeom>
          <a:solidFill>
            <a:schemeClr val="bg1"/>
          </a:solidFill>
        </p:spPr>
      </p:pic>
      <p:sp>
        <p:nvSpPr>
          <p:cNvPr id="40" name="Rechteck 39">
            <a:extLst>
              <a:ext uri="{FF2B5EF4-FFF2-40B4-BE49-F238E27FC236}">
                <a16:creationId xmlns:a16="http://schemas.microsoft.com/office/drawing/2014/main" id="{38C5848C-CBD6-4F10-8D55-54B8CB220B9E}"/>
              </a:ext>
            </a:extLst>
          </p:cNvPr>
          <p:cNvSpPr/>
          <p:nvPr/>
        </p:nvSpPr>
        <p:spPr>
          <a:xfrm>
            <a:off x="4737202" y="6344190"/>
            <a:ext cx="3137397" cy="46166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Gesamtlösung an/aus</a:t>
            </a:r>
            <a:endParaRPr kumimoji="0" lang="de-DE" sz="2400" b="0" i="0" u="none" strike="noStrike" kern="1200" cap="none" spc="0" normalizeH="0" baseline="0" noProof="0" dirty="0">
              <a:ln>
                <a:noFill/>
              </a:ln>
              <a:solidFill>
                <a:srgbClr val="FF0000"/>
              </a:solidFill>
              <a:effectLst/>
              <a:uLnTx/>
              <a:uFillTx/>
              <a:ea typeface="+mn-ea"/>
              <a:cs typeface="Arial" charset="0"/>
            </a:endParaRPr>
          </a:p>
        </p:txBody>
      </p:sp>
      <p:pic>
        <p:nvPicPr>
          <p:cNvPr id="4" name="Grafik 3">
            <a:extLst>
              <a:ext uri="{FF2B5EF4-FFF2-40B4-BE49-F238E27FC236}">
                <a16:creationId xmlns:a16="http://schemas.microsoft.com/office/drawing/2014/main" id="{2E91CF6E-1E6A-4294-9B4F-5D2DB4261372}"/>
              </a:ext>
            </a:extLst>
          </p:cNvPr>
          <p:cNvPicPr>
            <a:picLocks noChangeAspect="1"/>
          </p:cNvPicPr>
          <p:nvPr/>
        </p:nvPicPr>
        <p:blipFill>
          <a:blip r:embed="rId5"/>
          <a:stretch>
            <a:fillRect/>
          </a:stretch>
        </p:blipFill>
        <p:spPr>
          <a:xfrm>
            <a:off x="37108" y="2120500"/>
            <a:ext cx="12144285" cy="4340728"/>
          </a:xfrm>
          <a:prstGeom prst="rect">
            <a:avLst/>
          </a:prstGeom>
        </p:spPr>
      </p:pic>
    </p:spTree>
    <p:extLst>
      <p:ext uri="{BB962C8B-B14F-4D97-AF65-F5344CB8AC3E}">
        <p14:creationId xmlns:p14="http://schemas.microsoft.com/office/powerpoint/2010/main" val="27664440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749"/>
                                          </p:stCondLst>
                                        </p:cTn>
                                        <p:tgtEl>
                                          <p:spTgt spid="9"/>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16" restart="whenNotActive" fill="hold" evtFilter="cancelBubble" nodeType="interactiveSeq">
                <p:stCondLst>
                  <p:cond evt="onClick" delay="0">
                    <p:tgtEl>
                      <p:spTgt spid="10"/>
                    </p:tgtEl>
                  </p:cond>
                </p:stCondLst>
                <p:endSync evt="end" delay="0">
                  <p:rtn val="all"/>
                </p:endSync>
                <p:childTnLst>
                  <p:par>
                    <p:cTn id="17" fill="hold">
                      <p:stCondLst>
                        <p:cond delay="0"/>
                      </p:stCondLst>
                      <p:childTnLst>
                        <p:par>
                          <p:cTn id="18" fill="hold">
                            <p:stCondLst>
                              <p:cond delay="0"/>
                            </p:stCondLst>
                            <p:childTnLst>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749"/>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5" restart="whenNotActive" fill="hold" evtFilter="cancelBubble" nodeType="interactiveSeq">
                <p:stCondLst>
                  <p:cond evt="onClick" delay="0">
                    <p:tgtEl>
                      <p:spTgt spid="13"/>
                    </p:tgtEl>
                  </p:cond>
                </p:stCondLst>
                <p:endSync evt="end" delay="0">
                  <p:rtn val="all"/>
                </p:endSync>
                <p:childTnLst>
                  <p:par>
                    <p:cTn id="26" fill="hold">
                      <p:stCondLst>
                        <p:cond delay="0"/>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749"/>
                                          </p:stCondLst>
                                        </p:cTn>
                                        <p:tgtEl>
                                          <p:spTgt spid="17"/>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34" restart="whenNotActive" fill="hold" evtFilter="cancelBubble" nodeType="interactiveSeq">
                <p:stCondLst>
                  <p:cond evt="onClick" delay="0">
                    <p:tgtEl>
                      <p:spTgt spid="18"/>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749"/>
                                          </p:stCondLst>
                                        </p:cTn>
                                        <p:tgtEl>
                                          <p:spTgt spid="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seq concurrent="1" nextAc="seek">
              <p:cTn id="43" restart="whenNotActive" fill="hold" evtFilter="cancelBubble" nodeType="interactiveSeq">
                <p:stCondLst>
                  <p:cond evt="onClick" delay="0">
                    <p:tgtEl>
                      <p:spTgt spid="21"/>
                    </p:tgtEl>
                  </p:cond>
                </p:stCondLst>
                <p:endSync evt="end" delay="0">
                  <p:rtn val="all"/>
                </p:endSync>
                <p:childTnLst>
                  <p:par>
                    <p:cTn id="44" fill="hold">
                      <p:stCondLst>
                        <p:cond delay="0"/>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749"/>
                                          </p:stCondLst>
                                        </p:cTn>
                                        <p:tgtEl>
                                          <p:spTgt spid="23"/>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childTnLst>
                                </p:cTn>
                              </p:par>
                            </p:childTnLst>
                          </p:cTn>
                        </p:par>
                      </p:childTnLst>
                    </p:cTn>
                  </p:par>
                </p:childTnLst>
              </p:cTn>
              <p:nextCondLst>
                <p:cond evt="onClick" delay="0">
                  <p:tgtEl>
                    <p:spTgt spid="21"/>
                  </p:tgtEl>
                </p:cond>
              </p:nextCondLst>
            </p:seq>
            <p:seq concurrent="1" nextAc="seek">
              <p:cTn id="52" restart="whenNotActive" fill="hold" evtFilter="cancelBubble" nodeType="interactiveSeq">
                <p:stCondLst>
                  <p:cond evt="onClick" delay="0">
                    <p:tgtEl>
                      <p:spTgt spid="24"/>
                    </p:tgtEl>
                  </p:cond>
                </p:stCondLst>
                <p:endSync evt="end" delay="0">
                  <p:rtn val="all"/>
                </p:endSync>
                <p:childTnLst>
                  <p:par>
                    <p:cTn id="53" fill="hold">
                      <p:stCondLst>
                        <p:cond delay="0"/>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749"/>
                                          </p:stCondLst>
                                        </p:cTn>
                                        <p:tgtEl>
                                          <p:spTgt spid="2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childTnLst>
                                </p:cTn>
                              </p:par>
                            </p:childTnLst>
                          </p:cTn>
                        </p:par>
                      </p:childTnLst>
                    </p:cTn>
                  </p:par>
                </p:childTnLst>
              </p:cTn>
              <p:nextCondLst>
                <p:cond evt="onClick" delay="0">
                  <p:tgtEl>
                    <p:spTgt spid="24"/>
                  </p:tgtEl>
                </p:cond>
              </p:nextCondLst>
            </p:seq>
            <p:seq concurrent="1" nextAc="seek">
              <p:cTn id="61" restart="whenNotActive" fill="hold" evtFilter="cancelBubble" nodeType="interactiveSeq">
                <p:stCondLst>
                  <p:cond evt="onClick" delay="0">
                    <p:tgtEl>
                      <p:spTgt spid="27"/>
                    </p:tgtEl>
                  </p:cond>
                </p:stCondLst>
                <p:endSync evt="end" delay="0">
                  <p:rtn val="all"/>
                </p:endSync>
                <p:childTnLst>
                  <p:par>
                    <p:cTn id="62" fill="hold">
                      <p:stCondLst>
                        <p:cond delay="0"/>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749"/>
                                          </p:stCondLst>
                                        </p:cTn>
                                        <p:tgtEl>
                                          <p:spTgt spid="29"/>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childTnLst>
                                </p:cTn>
                              </p:par>
                            </p:childTnLst>
                          </p:cTn>
                        </p:par>
                      </p:childTnLst>
                    </p:cTn>
                  </p:par>
                </p:childTnLst>
              </p:cTn>
              <p:nextCondLst>
                <p:cond evt="onClick" delay="0">
                  <p:tgtEl>
                    <p:spTgt spid="27"/>
                  </p:tgtEl>
                </p:cond>
              </p:nextCondLst>
            </p:seq>
            <p:seq concurrent="1" nextAc="seek">
              <p:cTn id="70" restart="whenNotActive" fill="hold" evtFilter="cancelBubble" nodeType="interactiveSeq">
                <p:stCondLst>
                  <p:cond evt="onClick" delay="0">
                    <p:tgtEl>
                      <p:spTgt spid="30"/>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749"/>
                                          </p:stCondLst>
                                        </p:cTn>
                                        <p:tgtEl>
                                          <p:spTgt spid="3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30"/>
                  </p:tgtEl>
                </p:cond>
              </p:nextCondLst>
            </p:seq>
            <p:seq concurrent="1" nextAc="seek">
              <p:cTn id="79" restart="whenNotActive" fill="hold" evtFilter="cancelBubble" nodeType="interactiveSeq">
                <p:stCondLst>
                  <p:cond evt="onClick" delay="0">
                    <p:tgtEl>
                      <p:spTgt spid="33"/>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34"/>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749"/>
                                          </p:stCondLst>
                                        </p:cTn>
                                        <p:tgtEl>
                                          <p:spTgt spid="35"/>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childTnLst>
                                </p:cTn>
                              </p:par>
                            </p:childTnLst>
                          </p:cTn>
                        </p:par>
                      </p:childTnLst>
                    </p:cTn>
                  </p:par>
                </p:childTnLst>
              </p:cTn>
              <p:nextCondLst>
                <p:cond evt="onClick" delay="0">
                  <p:tgtEl>
                    <p:spTgt spid="33"/>
                  </p:tgtEl>
                </p:cond>
              </p:nextCondLst>
            </p:seq>
            <p:seq concurrent="1" nextAc="seek">
              <p:cTn id="88" restart="whenNotActive" fill="hold" evtFilter="cancelBubble" nodeType="interactiveSeq">
                <p:stCondLst>
                  <p:cond evt="onClick" delay="0">
                    <p:tgtEl>
                      <p:spTgt spid="36"/>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37"/>
                                        </p:tgtEl>
                                        <p:attrNameLst>
                                          <p:attrName>style.visibility</p:attrName>
                                        </p:attrNameLst>
                                      </p:cBhvr>
                                      <p:to>
                                        <p:strVal val="visible"/>
                                      </p:to>
                                    </p:set>
                                  </p:childTnLst>
                                </p:cTn>
                              </p:par>
                            </p:childTnLst>
                          </p:cTn>
                        </p:par>
                      </p:childTnLst>
                    </p:cTn>
                  </p:par>
                </p:childTnLst>
              </p:cTn>
              <p:nextCondLst>
                <p:cond evt="onClick" delay="0">
                  <p:tgtEl>
                    <p:spTgt spid="36"/>
                  </p:tgtEl>
                </p:cond>
              </p:nextCondLst>
            </p:seq>
            <p:seq concurrent="1" nextAc="seek">
              <p:cTn id="93" restart="whenNotActive" fill="hold" evtFilter="cancelBubble" nodeType="interactiveSeq">
                <p:stCondLst>
                  <p:cond evt="onClick" delay="0">
                    <p:tgtEl>
                      <p:spTgt spid="40"/>
                    </p:tgtEl>
                  </p:cond>
                </p:stCondLst>
                <p:endSync evt="end" delay="0">
                  <p:rtn val="all"/>
                </p:endSync>
                <p:childTnLst>
                  <p:par>
                    <p:cTn id="94" fill="hold">
                      <p:stCondLst>
                        <p:cond delay="0"/>
                      </p:stCondLst>
                      <p:childTnLst>
                        <p:par>
                          <p:cTn id="95" fill="hold">
                            <p:stCondLst>
                              <p:cond delay="0"/>
                            </p:stCondLst>
                            <p:childTnLst>
                              <p:par>
                                <p:cTn id="96" presetID="1" presetClass="entr" presetSubtype="0" fill="hold" nodeType="clickEffect">
                                  <p:stCondLst>
                                    <p:cond delay="0"/>
                                  </p:stCondLst>
                                  <p:childTnLst>
                                    <p:set>
                                      <p:cBhvr>
                                        <p:cTn id="97"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childTnLst>
              </p:cTn>
              <p:nextCondLst>
                <p:cond evt="onClick" delay="0">
                  <p:tgtEl>
                    <p:spTgt spid="40"/>
                  </p:tgtEl>
                </p:cond>
              </p:nextCondLst>
            </p:seq>
          </p:childTnLst>
        </p:cTn>
      </p:par>
    </p:tnLst>
    <p:bldLst>
      <p:bldP spid="8" grpId="0"/>
      <p:bldP spid="9" grpId="0"/>
      <p:bldP spid="10" grpId="0" animBg="1"/>
      <p:bldP spid="11" grpId="0"/>
      <p:bldP spid="12" grpId="0"/>
      <p:bldP spid="13" grpId="0" animBg="1"/>
      <p:bldP spid="14" grpId="0"/>
      <p:bldP spid="17" grpId="0"/>
      <p:bldP spid="18" grpId="0" animBg="1"/>
      <p:bldP spid="19" grpId="0"/>
      <p:bldP spid="20" grpId="0"/>
      <p:bldP spid="21" grpId="0" animBg="1"/>
      <p:bldP spid="22" grpId="0"/>
      <p:bldP spid="23" grpId="0"/>
      <p:bldP spid="24" grpId="0" animBg="1"/>
      <p:bldP spid="25" grpId="0"/>
      <p:bldP spid="26" grpId="0"/>
      <p:bldP spid="27" grpId="0" animBg="1"/>
      <p:bldP spid="28" grpId="0"/>
      <p:bldP spid="29" grpId="0"/>
      <p:bldP spid="30" grpId="0" animBg="1"/>
      <p:bldP spid="31" grpId="0"/>
      <p:bldP spid="32" grpId="0"/>
      <p:bldP spid="33" grpId="0" animBg="1"/>
      <p:bldP spid="34" grpId="0"/>
      <p:bldP spid="35" grpId="0"/>
      <p:bldP spid="36" grpId="0" animBg="1"/>
      <p:bldP spid="37" grpId="0"/>
      <p:bldP spid="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13</a:t>
            </a:fld>
            <a:endParaRPr lang="de-DE" dirty="0"/>
          </a:p>
        </p:txBody>
      </p:sp>
      <p:sp>
        <p:nvSpPr>
          <p:cNvPr id="6" name="Textfeld 5">
            <a:extLst>
              <a:ext uri="{FF2B5EF4-FFF2-40B4-BE49-F238E27FC236}">
                <a16:creationId xmlns:a16="http://schemas.microsoft.com/office/drawing/2014/main" id="{3B903111-27DF-4752-9E21-3382C788122D}"/>
              </a:ext>
            </a:extLst>
          </p:cNvPr>
          <p:cNvSpPr txBox="1"/>
          <p:nvPr/>
        </p:nvSpPr>
        <p:spPr>
          <a:xfrm>
            <a:off x="119336" y="2173721"/>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fl_ßen</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19336" y="2599922"/>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R_siko</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19336" y="3001077"/>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schl_ßen</a:t>
            </a:r>
            <a:endParaRPr lang="de-DE" sz="2200" dirty="0"/>
          </a:p>
        </p:txBody>
      </p:sp>
      <p:sp>
        <p:nvSpPr>
          <p:cNvPr id="17" name="Textfeld 16">
            <a:extLst>
              <a:ext uri="{FF2B5EF4-FFF2-40B4-BE49-F238E27FC236}">
                <a16:creationId xmlns:a16="http://schemas.microsoft.com/office/drawing/2014/main" id="{E113426B-3216-4EA0-BDC8-C84F616CE32F}"/>
              </a:ext>
            </a:extLst>
          </p:cNvPr>
          <p:cNvSpPr txBox="1"/>
          <p:nvPr/>
        </p:nvSpPr>
        <p:spPr>
          <a:xfrm>
            <a:off x="119336" y="3430981"/>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b_gen</a:t>
            </a:r>
            <a:endParaRPr lang="de-DE" sz="2200" dirty="0"/>
          </a:p>
        </p:txBody>
      </p:sp>
      <p:sp>
        <p:nvSpPr>
          <p:cNvPr id="20" name="Textfeld 19">
            <a:extLst>
              <a:ext uri="{FF2B5EF4-FFF2-40B4-BE49-F238E27FC236}">
                <a16:creationId xmlns:a16="http://schemas.microsoft.com/office/drawing/2014/main" id="{43642BFB-A2B1-4185-87F2-E87C61DE4DE0}"/>
              </a:ext>
            </a:extLst>
          </p:cNvPr>
          <p:cNvSpPr txBox="1"/>
          <p:nvPr/>
        </p:nvSpPr>
        <p:spPr>
          <a:xfrm>
            <a:off x="119336" y="384342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Fr_den</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19336" y="4240151"/>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fr_ren</a:t>
            </a:r>
            <a:endParaRPr lang="de-DE" sz="2200" dirty="0"/>
          </a:p>
        </p:txBody>
      </p:sp>
      <p:sp>
        <p:nvSpPr>
          <p:cNvPr id="26" name="Textfeld 25">
            <a:extLst>
              <a:ext uri="{FF2B5EF4-FFF2-40B4-BE49-F238E27FC236}">
                <a16:creationId xmlns:a16="http://schemas.microsoft.com/office/drawing/2014/main" id="{1F41ADCC-A7B7-44EA-88F6-322A1452820F}"/>
              </a:ext>
            </a:extLst>
          </p:cNvPr>
          <p:cNvSpPr txBox="1"/>
          <p:nvPr/>
        </p:nvSpPr>
        <p:spPr>
          <a:xfrm>
            <a:off x="119336" y="4668638"/>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K_fer</a:t>
            </a:r>
            <a:endParaRPr lang="de-DE" sz="2200" dirty="0"/>
          </a:p>
        </p:txBody>
      </p:sp>
      <p:sp>
        <p:nvSpPr>
          <p:cNvPr id="29" name="Textfeld 28">
            <a:extLst>
              <a:ext uri="{FF2B5EF4-FFF2-40B4-BE49-F238E27FC236}">
                <a16:creationId xmlns:a16="http://schemas.microsoft.com/office/drawing/2014/main" id="{3C5D51A4-7E7F-48CC-B238-F8A1825791D4}"/>
              </a:ext>
            </a:extLst>
          </p:cNvPr>
          <p:cNvSpPr txBox="1"/>
          <p:nvPr/>
        </p:nvSpPr>
        <p:spPr>
          <a:xfrm>
            <a:off x="119336" y="5082234"/>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kr_chen</a:t>
            </a:r>
            <a:endParaRPr lang="de-DE" sz="2200" dirty="0"/>
          </a:p>
        </p:txBody>
      </p:sp>
      <p:sp>
        <p:nvSpPr>
          <p:cNvPr id="32" name="Textfeld 31">
            <a:extLst>
              <a:ext uri="{FF2B5EF4-FFF2-40B4-BE49-F238E27FC236}">
                <a16:creationId xmlns:a16="http://schemas.microsoft.com/office/drawing/2014/main" id="{4D69686D-3440-4208-90ED-B0444274BADF}"/>
              </a:ext>
            </a:extLst>
          </p:cNvPr>
          <p:cNvSpPr txBox="1"/>
          <p:nvPr/>
        </p:nvSpPr>
        <p:spPr>
          <a:xfrm>
            <a:off x="119336" y="548033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L_der</a:t>
            </a:r>
            <a:endParaRPr lang="de-DE" sz="2200" dirty="0"/>
          </a:p>
        </p:txBody>
      </p:sp>
      <p:sp>
        <p:nvSpPr>
          <p:cNvPr id="35" name="Textfeld 34">
            <a:extLst>
              <a:ext uri="{FF2B5EF4-FFF2-40B4-BE49-F238E27FC236}">
                <a16:creationId xmlns:a16="http://schemas.microsoft.com/office/drawing/2014/main" id="{251BCE1B-F047-4A47-886D-3CECFFCC89FB}"/>
              </a:ext>
            </a:extLst>
          </p:cNvPr>
          <p:cNvSpPr txBox="1"/>
          <p:nvPr/>
        </p:nvSpPr>
        <p:spPr>
          <a:xfrm>
            <a:off x="119336" y="5893931"/>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r_chen</a:t>
            </a:r>
            <a:endParaRPr lang="de-DE" sz="2200" dirty="0"/>
          </a:p>
        </p:txBody>
      </p:sp>
      <p:pic>
        <p:nvPicPr>
          <p:cNvPr id="15" name="Grafik 14">
            <a:extLst>
              <a:ext uri="{FF2B5EF4-FFF2-40B4-BE49-F238E27FC236}">
                <a16:creationId xmlns:a16="http://schemas.microsoft.com/office/drawing/2014/main" id="{5ABD75E1-F53B-4B18-999D-C9576EEFF22B}"/>
              </a:ext>
            </a:extLst>
          </p:cNvPr>
          <p:cNvPicPr>
            <a:picLocks noChangeAspect="1"/>
          </p:cNvPicPr>
          <p:nvPr/>
        </p:nvPicPr>
        <p:blipFill>
          <a:blip r:embed="rId2"/>
          <a:stretch>
            <a:fillRect/>
          </a:stretch>
        </p:blipFill>
        <p:spPr>
          <a:xfrm>
            <a:off x="69581" y="1052736"/>
            <a:ext cx="12052837" cy="5243014"/>
          </a:xfrm>
          <a:prstGeom prst="rect">
            <a:avLst/>
          </a:prstGeom>
        </p:spPr>
      </p:pic>
      <p:pic>
        <p:nvPicPr>
          <p:cNvPr id="16" name="Grafik 15">
            <a:extLst>
              <a:ext uri="{FF2B5EF4-FFF2-40B4-BE49-F238E27FC236}">
                <a16:creationId xmlns:a16="http://schemas.microsoft.com/office/drawing/2014/main" id="{0B2B384F-E464-4988-B6AE-70480E39FE58}"/>
              </a:ext>
            </a:extLst>
          </p:cNvPr>
          <p:cNvPicPr>
            <a:picLocks noChangeAspect="1"/>
          </p:cNvPicPr>
          <p:nvPr/>
        </p:nvPicPr>
        <p:blipFill rotWithShape="1">
          <a:blip r:embed="rId3"/>
          <a:srcRect t="12503" b="15860"/>
          <a:stretch/>
        </p:blipFill>
        <p:spPr>
          <a:xfrm>
            <a:off x="1378425" y="1154847"/>
            <a:ext cx="2248119" cy="487601"/>
          </a:xfrm>
          <a:prstGeom prst="rect">
            <a:avLst/>
          </a:prstGeom>
        </p:spPr>
      </p:pic>
      <p:sp>
        <p:nvSpPr>
          <p:cNvPr id="19" name="Foliennummernplatzhalter 2">
            <a:extLst>
              <a:ext uri="{FF2B5EF4-FFF2-40B4-BE49-F238E27FC236}">
                <a16:creationId xmlns:a16="http://schemas.microsoft.com/office/drawing/2014/main" id="{2419F870-6546-4976-9B61-65D1A59FD843}"/>
              </a:ext>
            </a:extLst>
          </p:cNvPr>
          <p:cNvSpPr txBox="1">
            <a:spLocks/>
          </p:cNvSpPr>
          <p:nvPr/>
        </p:nvSpPr>
        <p:spPr>
          <a:xfrm>
            <a:off x="9188691" y="92733"/>
            <a:ext cx="2743200" cy="365125"/>
          </a:xfrm>
          <a:prstGeom prst="rect">
            <a:avLst/>
          </a:prstGeom>
        </p:spPr>
        <p:txBody>
          <a:bodyPr/>
          <a:lstStyle>
            <a:defPPr>
              <a:defRPr lang="de-DE"/>
            </a:defPPr>
            <a:lvl1pPr algn="r" rtl="0" fontAlgn="base">
              <a:spcBef>
                <a:spcPct val="0"/>
              </a:spcBef>
              <a:spcAft>
                <a:spcPct val="0"/>
              </a:spcAft>
              <a:defRPr kern="1200">
                <a:solidFill>
                  <a:schemeClr val="tx1"/>
                </a:solidFill>
                <a:latin typeface="Trebuchet MS" panose="020B0603020202020204"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fld id="{C9CD412D-C60F-4771-A1CB-FFD7B5773953}" type="slidenum">
              <a:rPr lang="de-DE" smtClean="0"/>
              <a:pPr/>
              <a:t>13</a:t>
            </a:fld>
            <a:endParaRPr lang="de-DE" dirty="0"/>
          </a:p>
        </p:txBody>
      </p:sp>
      <p:sp>
        <p:nvSpPr>
          <p:cNvPr id="21" name="Textfeld 36">
            <a:extLst>
              <a:ext uri="{FF2B5EF4-FFF2-40B4-BE49-F238E27FC236}">
                <a16:creationId xmlns:a16="http://schemas.microsoft.com/office/drawing/2014/main" id="{6E7CF74C-D642-4D41-B1B7-3DA78DEB0947}"/>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06	VD 01 </a:t>
            </a:r>
            <a:r>
              <a:rPr lang="de-DE" altLang="de-DE" sz="2200" b="1" dirty="0" err="1">
                <a:solidFill>
                  <a:schemeClr val="tx2">
                    <a:lumMod val="60000"/>
                    <a:lumOff val="40000"/>
                  </a:schemeClr>
                </a:solidFill>
                <a:latin typeface="Trebuchet MS" panose="020B0603020202020204" pitchFamily="34" charset="0"/>
                <a:ea typeface="+mj-ea"/>
                <a:cs typeface="+mj-cs"/>
              </a:rPr>
              <a:t>ie</a:t>
            </a:r>
            <a:r>
              <a:rPr lang="de-DE" altLang="de-DE" sz="2200" b="1" dirty="0">
                <a:solidFill>
                  <a:schemeClr val="tx2">
                    <a:lumMod val="60000"/>
                    <a:lumOff val="40000"/>
                  </a:schemeClr>
                </a:solidFill>
                <a:latin typeface="Trebuchet MS" panose="020B0603020202020204" pitchFamily="34" charset="0"/>
                <a:ea typeface="+mj-ea"/>
                <a:cs typeface="+mj-cs"/>
              </a:rPr>
              <a:t> Wörter analysieren			</a:t>
            </a:r>
            <a:r>
              <a:rPr kumimoji="0" lang="de-DE" altLang="de-DE" sz="2200" i="0" u="none" strike="noStrike" kern="0" cap="none" spc="0" normalizeH="0" baseline="0" noProof="0" dirty="0">
                <a:ln>
                  <a:noFill/>
                </a:ln>
                <a:solidFill>
                  <a:schemeClr val="tx2">
                    <a:lumMod val="60000"/>
                    <a:lumOff val="40000"/>
                  </a:schemeClr>
                </a:solidFill>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Name: ___________ Klasse: ____ </a:t>
            </a:r>
          </a:p>
        </p:txBody>
      </p:sp>
      <p:sp>
        <p:nvSpPr>
          <p:cNvPr id="22" name="Textfeld 21">
            <a:extLst>
              <a:ext uri="{FF2B5EF4-FFF2-40B4-BE49-F238E27FC236}">
                <a16:creationId xmlns:a16="http://schemas.microsoft.com/office/drawing/2014/main" id="{506CBBA1-8A35-42C8-9BD5-2E1DF8250E62}"/>
              </a:ext>
            </a:extLst>
          </p:cNvPr>
          <p:cNvSpPr txBox="1"/>
          <p:nvPr/>
        </p:nvSpPr>
        <p:spPr>
          <a:xfrm>
            <a:off x="260108" y="404664"/>
            <a:ext cx="9148259"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rPr>
              <a:t>Schreib die Wörter richtig</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mit </a:t>
            </a:r>
            <a:r>
              <a:rPr kumimoji="0" lang="de-DE" sz="1800" b="1"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i</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oder </a:t>
            </a:r>
            <a:r>
              <a:rPr kumimoji="0" lang="de-DE" sz="1800" b="1" i="0" u="none" strike="noStrike" kern="1200" cap="none" normalizeH="0" noProof="0" dirty="0" err="1">
                <a:ln>
                  <a:noFill/>
                </a:ln>
                <a:solidFill>
                  <a:srgbClr val="FF0000"/>
                </a:solidFill>
                <a:effectLst/>
                <a:uLnTx/>
                <a:uFillTx/>
                <a:latin typeface="Trebuchet MS" panose="020B0603020202020204" pitchFamily="34" charset="0"/>
                <a:ea typeface="+mn-ea"/>
                <a:cs typeface="Arial" charset="0"/>
              </a:rPr>
              <a:t>ie</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in die Spalten!</a:t>
            </a:r>
            <a:endPar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endParaRPr>
          </a:p>
        </p:txBody>
      </p:sp>
      <p:sp>
        <p:nvSpPr>
          <p:cNvPr id="2" name="Textfeld 1">
            <a:extLst>
              <a:ext uri="{FF2B5EF4-FFF2-40B4-BE49-F238E27FC236}">
                <a16:creationId xmlns:a16="http://schemas.microsoft.com/office/drawing/2014/main" id="{EEB88B06-1DA1-41FF-BCE9-6BD9823F648D}"/>
              </a:ext>
            </a:extLst>
          </p:cNvPr>
          <p:cNvSpPr txBox="1"/>
          <p:nvPr/>
        </p:nvSpPr>
        <p:spPr>
          <a:xfrm>
            <a:off x="190500" y="6724134"/>
            <a:ext cx="4859022"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13</a:t>
            </a:r>
          </a:p>
        </p:txBody>
      </p:sp>
      <p:pic>
        <p:nvPicPr>
          <p:cNvPr id="24" name="Grafik 23">
            <a:extLst>
              <a:ext uri="{FF2B5EF4-FFF2-40B4-BE49-F238E27FC236}">
                <a16:creationId xmlns:a16="http://schemas.microsoft.com/office/drawing/2014/main" id="{83E8EAC0-E069-4CDD-BD0D-49F37E30DFD8}"/>
              </a:ext>
            </a:extLst>
          </p:cNvPr>
          <p:cNvPicPr>
            <a:picLocks noChangeAspect="1"/>
          </p:cNvPicPr>
          <p:nvPr/>
        </p:nvPicPr>
        <p:blipFill rotWithShape="1">
          <a:blip r:embed="rId4"/>
          <a:srcRect l="6986" t="8571" r="4758" b="10449"/>
          <a:stretch/>
        </p:blipFill>
        <p:spPr>
          <a:xfrm>
            <a:off x="3762285" y="1137314"/>
            <a:ext cx="1096327" cy="965414"/>
          </a:xfrm>
          <a:prstGeom prst="rect">
            <a:avLst/>
          </a:prstGeom>
          <a:solidFill>
            <a:schemeClr val="bg1"/>
          </a:solidFill>
        </p:spPr>
      </p:pic>
    </p:spTree>
    <p:extLst>
      <p:ext uri="{BB962C8B-B14F-4D97-AF65-F5344CB8AC3E}">
        <p14:creationId xmlns:p14="http://schemas.microsoft.com/office/powerpoint/2010/main" val="30869474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fik 37">
            <a:extLst>
              <a:ext uri="{FF2B5EF4-FFF2-40B4-BE49-F238E27FC236}">
                <a16:creationId xmlns:a16="http://schemas.microsoft.com/office/drawing/2014/main" id="{989910F1-A36C-499A-9507-56D1E00FA124}"/>
              </a:ext>
            </a:extLst>
          </p:cNvPr>
          <p:cNvPicPr>
            <a:picLocks noChangeAspect="1"/>
          </p:cNvPicPr>
          <p:nvPr/>
        </p:nvPicPr>
        <p:blipFill>
          <a:blip r:embed="rId2"/>
          <a:stretch>
            <a:fillRect/>
          </a:stretch>
        </p:blipFill>
        <p:spPr>
          <a:xfrm>
            <a:off x="69581" y="1052736"/>
            <a:ext cx="12052837" cy="5243014"/>
          </a:xfrm>
          <a:prstGeom prst="rect">
            <a:avLst/>
          </a:prstGeom>
        </p:spPr>
      </p:pic>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14</a:t>
            </a:fld>
            <a:endParaRPr lang="de-DE" dirty="0"/>
          </a:p>
        </p:txBody>
      </p:sp>
      <p:sp>
        <p:nvSpPr>
          <p:cNvPr id="6" name="Textfeld 5">
            <a:extLst>
              <a:ext uri="{FF2B5EF4-FFF2-40B4-BE49-F238E27FC236}">
                <a16:creationId xmlns:a16="http://schemas.microsoft.com/office/drawing/2014/main" id="{3B903111-27DF-4752-9E21-3382C788122D}"/>
              </a:ext>
            </a:extLst>
          </p:cNvPr>
          <p:cNvSpPr txBox="1"/>
          <p:nvPr/>
        </p:nvSpPr>
        <p:spPr>
          <a:xfrm>
            <a:off x="119336" y="2166103"/>
            <a:ext cx="1224136"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fl_ßen</a:t>
            </a:r>
            <a:endParaRPr lang="de-DE" sz="2200" dirty="0"/>
          </a:p>
        </p:txBody>
      </p:sp>
      <p:sp>
        <p:nvSpPr>
          <p:cNvPr id="7" name="Rechteck 6">
            <a:extLst>
              <a:ext uri="{FF2B5EF4-FFF2-40B4-BE49-F238E27FC236}">
                <a16:creationId xmlns:a16="http://schemas.microsoft.com/office/drawing/2014/main" id="{C54DEA53-A74B-4DA6-B28A-A10BD6F3D3A7}"/>
              </a:ext>
            </a:extLst>
          </p:cNvPr>
          <p:cNvSpPr/>
          <p:nvPr/>
        </p:nvSpPr>
        <p:spPr>
          <a:xfrm>
            <a:off x="1343472" y="2234550"/>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8" name="Textfeld 7">
            <a:extLst>
              <a:ext uri="{FF2B5EF4-FFF2-40B4-BE49-F238E27FC236}">
                <a16:creationId xmlns:a16="http://schemas.microsoft.com/office/drawing/2014/main" id="{CD31BF6E-3F9D-4706-AE78-BBE17D0A8345}"/>
              </a:ext>
            </a:extLst>
          </p:cNvPr>
          <p:cNvSpPr txBox="1"/>
          <p:nvPr/>
        </p:nvSpPr>
        <p:spPr>
          <a:xfrm>
            <a:off x="1343472" y="2183737"/>
            <a:ext cx="1328931"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fließen</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19336" y="2592304"/>
            <a:ext cx="1224136"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R_siko</a:t>
            </a:r>
            <a:endParaRPr lang="de-DE" sz="2200" dirty="0"/>
          </a:p>
        </p:txBody>
      </p:sp>
      <p:sp>
        <p:nvSpPr>
          <p:cNvPr id="10" name="Rechteck 9">
            <a:extLst>
              <a:ext uri="{FF2B5EF4-FFF2-40B4-BE49-F238E27FC236}">
                <a16:creationId xmlns:a16="http://schemas.microsoft.com/office/drawing/2014/main" id="{E3CB1439-4A4B-4EA8-AA1F-5F7D5F9AAD8B}"/>
              </a:ext>
            </a:extLst>
          </p:cNvPr>
          <p:cNvSpPr/>
          <p:nvPr/>
        </p:nvSpPr>
        <p:spPr>
          <a:xfrm>
            <a:off x="3719736" y="2660751"/>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1" name="Textfeld 10">
            <a:extLst>
              <a:ext uri="{FF2B5EF4-FFF2-40B4-BE49-F238E27FC236}">
                <a16:creationId xmlns:a16="http://schemas.microsoft.com/office/drawing/2014/main" id="{E76981C6-0600-4B77-9CF0-6689CBAB46BB}"/>
              </a:ext>
            </a:extLst>
          </p:cNvPr>
          <p:cNvSpPr txBox="1"/>
          <p:nvPr/>
        </p:nvSpPr>
        <p:spPr>
          <a:xfrm>
            <a:off x="3719736" y="2609938"/>
            <a:ext cx="1270065"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Risiko</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19335" y="2993459"/>
            <a:ext cx="1273891"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schl_ßen</a:t>
            </a:r>
            <a:endParaRPr lang="de-DE" sz="2200" dirty="0"/>
          </a:p>
        </p:txBody>
      </p:sp>
      <p:sp>
        <p:nvSpPr>
          <p:cNvPr id="13" name="Rechteck 12">
            <a:extLst>
              <a:ext uri="{FF2B5EF4-FFF2-40B4-BE49-F238E27FC236}">
                <a16:creationId xmlns:a16="http://schemas.microsoft.com/office/drawing/2014/main" id="{55AD9CF5-9D5D-45E7-A481-45389D128684}"/>
              </a:ext>
            </a:extLst>
          </p:cNvPr>
          <p:cNvSpPr/>
          <p:nvPr/>
        </p:nvSpPr>
        <p:spPr>
          <a:xfrm>
            <a:off x="1343472" y="3061906"/>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4" name="Textfeld 13">
            <a:extLst>
              <a:ext uri="{FF2B5EF4-FFF2-40B4-BE49-F238E27FC236}">
                <a16:creationId xmlns:a16="http://schemas.microsoft.com/office/drawing/2014/main" id="{0AFFDC74-05E0-4461-87D4-3FC4CCFEC7FE}"/>
              </a:ext>
            </a:extLst>
          </p:cNvPr>
          <p:cNvSpPr txBox="1"/>
          <p:nvPr/>
        </p:nvSpPr>
        <p:spPr>
          <a:xfrm>
            <a:off x="1343472" y="3011093"/>
            <a:ext cx="1484516"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schließen</a:t>
            </a:r>
            <a:endParaRPr lang="de-DE" sz="2200" dirty="0"/>
          </a:p>
        </p:txBody>
      </p:sp>
      <p:sp>
        <p:nvSpPr>
          <p:cNvPr id="17" name="Textfeld 16">
            <a:extLst>
              <a:ext uri="{FF2B5EF4-FFF2-40B4-BE49-F238E27FC236}">
                <a16:creationId xmlns:a16="http://schemas.microsoft.com/office/drawing/2014/main" id="{E113426B-3216-4EA0-BDC8-C84F616CE32F}"/>
              </a:ext>
            </a:extLst>
          </p:cNvPr>
          <p:cNvSpPr txBox="1"/>
          <p:nvPr/>
        </p:nvSpPr>
        <p:spPr>
          <a:xfrm>
            <a:off x="119336" y="3423363"/>
            <a:ext cx="1224136"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b_gen</a:t>
            </a:r>
            <a:endParaRPr lang="de-DE" sz="2200" dirty="0"/>
          </a:p>
        </p:txBody>
      </p:sp>
      <p:sp>
        <p:nvSpPr>
          <p:cNvPr id="18" name="Rechteck 17">
            <a:extLst>
              <a:ext uri="{FF2B5EF4-FFF2-40B4-BE49-F238E27FC236}">
                <a16:creationId xmlns:a16="http://schemas.microsoft.com/office/drawing/2014/main" id="{0806967A-E0F2-419A-B328-9289C0A6AD3D}"/>
              </a:ext>
            </a:extLst>
          </p:cNvPr>
          <p:cNvSpPr/>
          <p:nvPr/>
        </p:nvSpPr>
        <p:spPr>
          <a:xfrm>
            <a:off x="1343472" y="3491810"/>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9" name="Textfeld 18">
            <a:extLst>
              <a:ext uri="{FF2B5EF4-FFF2-40B4-BE49-F238E27FC236}">
                <a16:creationId xmlns:a16="http://schemas.microsoft.com/office/drawing/2014/main" id="{13D26035-AA44-4D8D-AB45-B7C4ECB20193}"/>
              </a:ext>
            </a:extLst>
          </p:cNvPr>
          <p:cNvSpPr txBox="1"/>
          <p:nvPr/>
        </p:nvSpPr>
        <p:spPr>
          <a:xfrm>
            <a:off x="1343472" y="3440997"/>
            <a:ext cx="1168832"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biegen</a:t>
            </a:r>
            <a:endParaRPr lang="de-DE" sz="2200" dirty="0"/>
          </a:p>
        </p:txBody>
      </p:sp>
      <p:sp>
        <p:nvSpPr>
          <p:cNvPr id="20" name="Textfeld 19">
            <a:extLst>
              <a:ext uri="{FF2B5EF4-FFF2-40B4-BE49-F238E27FC236}">
                <a16:creationId xmlns:a16="http://schemas.microsoft.com/office/drawing/2014/main" id="{43642BFB-A2B1-4185-87F2-E87C61DE4DE0}"/>
              </a:ext>
            </a:extLst>
          </p:cNvPr>
          <p:cNvSpPr txBox="1"/>
          <p:nvPr/>
        </p:nvSpPr>
        <p:spPr>
          <a:xfrm>
            <a:off x="119336" y="3835807"/>
            <a:ext cx="1224136"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Fr_den</a:t>
            </a:r>
            <a:endParaRPr lang="de-DE" sz="2200" dirty="0"/>
          </a:p>
        </p:txBody>
      </p:sp>
      <p:sp>
        <p:nvSpPr>
          <p:cNvPr id="21" name="Rechteck 20">
            <a:extLst>
              <a:ext uri="{FF2B5EF4-FFF2-40B4-BE49-F238E27FC236}">
                <a16:creationId xmlns:a16="http://schemas.microsoft.com/office/drawing/2014/main" id="{47E7ACA5-4CAE-4C8A-A588-55224637A16C}"/>
              </a:ext>
            </a:extLst>
          </p:cNvPr>
          <p:cNvSpPr/>
          <p:nvPr/>
        </p:nvSpPr>
        <p:spPr>
          <a:xfrm>
            <a:off x="1343472" y="3904254"/>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2" name="Textfeld 21">
            <a:extLst>
              <a:ext uri="{FF2B5EF4-FFF2-40B4-BE49-F238E27FC236}">
                <a16:creationId xmlns:a16="http://schemas.microsoft.com/office/drawing/2014/main" id="{CC485E05-D2A3-4FFB-89E5-52CDDD34BFFA}"/>
              </a:ext>
            </a:extLst>
          </p:cNvPr>
          <p:cNvSpPr txBox="1"/>
          <p:nvPr/>
        </p:nvSpPr>
        <p:spPr>
          <a:xfrm>
            <a:off x="1343472" y="3853441"/>
            <a:ext cx="1328931"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Frieden</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19336" y="4232533"/>
            <a:ext cx="1224136"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fr_ren</a:t>
            </a:r>
            <a:endParaRPr lang="de-DE" sz="2200" dirty="0"/>
          </a:p>
        </p:txBody>
      </p:sp>
      <p:sp>
        <p:nvSpPr>
          <p:cNvPr id="24" name="Rechteck 23">
            <a:extLst>
              <a:ext uri="{FF2B5EF4-FFF2-40B4-BE49-F238E27FC236}">
                <a16:creationId xmlns:a16="http://schemas.microsoft.com/office/drawing/2014/main" id="{100A715B-EDBC-43D2-813A-18916F5C52A7}"/>
              </a:ext>
            </a:extLst>
          </p:cNvPr>
          <p:cNvSpPr/>
          <p:nvPr/>
        </p:nvSpPr>
        <p:spPr>
          <a:xfrm>
            <a:off x="1343472" y="4300980"/>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5" name="Textfeld 24">
            <a:extLst>
              <a:ext uri="{FF2B5EF4-FFF2-40B4-BE49-F238E27FC236}">
                <a16:creationId xmlns:a16="http://schemas.microsoft.com/office/drawing/2014/main" id="{9BAC2534-CBA7-4E63-A051-90206AD1FF5F}"/>
              </a:ext>
            </a:extLst>
          </p:cNvPr>
          <p:cNvSpPr txBox="1"/>
          <p:nvPr/>
        </p:nvSpPr>
        <p:spPr>
          <a:xfrm>
            <a:off x="1415480" y="4250167"/>
            <a:ext cx="1564648"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frieren</a:t>
            </a:r>
          </a:p>
        </p:txBody>
      </p:sp>
      <p:sp>
        <p:nvSpPr>
          <p:cNvPr id="26" name="Textfeld 25">
            <a:extLst>
              <a:ext uri="{FF2B5EF4-FFF2-40B4-BE49-F238E27FC236}">
                <a16:creationId xmlns:a16="http://schemas.microsoft.com/office/drawing/2014/main" id="{1F41ADCC-A7B7-44EA-88F6-322A1452820F}"/>
              </a:ext>
            </a:extLst>
          </p:cNvPr>
          <p:cNvSpPr txBox="1"/>
          <p:nvPr/>
        </p:nvSpPr>
        <p:spPr>
          <a:xfrm>
            <a:off x="119336" y="4661020"/>
            <a:ext cx="1224136"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K_fer</a:t>
            </a:r>
            <a:endParaRPr lang="de-DE" sz="2200" dirty="0"/>
          </a:p>
        </p:txBody>
      </p:sp>
      <p:sp>
        <p:nvSpPr>
          <p:cNvPr id="27" name="Rechteck 26">
            <a:extLst>
              <a:ext uri="{FF2B5EF4-FFF2-40B4-BE49-F238E27FC236}">
                <a16:creationId xmlns:a16="http://schemas.microsoft.com/office/drawing/2014/main" id="{86C1F9FE-00ED-450B-9C61-AAB845550637}"/>
              </a:ext>
            </a:extLst>
          </p:cNvPr>
          <p:cNvSpPr/>
          <p:nvPr/>
        </p:nvSpPr>
        <p:spPr>
          <a:xfrm>
            <a:off x="1343472" y="4729467"/>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8" name="Textfeld 27">
            <a:extLst>
              <a:ext uri="{FF2B5EF4-FFF2-40B4-BE49-F238E27FC236}">
                <a16:creationId xmlns:a16="http://schemas.microsoft.com/office/drawing/2014/main" id="{F872A668-C7E7-483D-8843-E90B3DBF7457}"/>
              </a:ext>
            </a:extLst>
          </p:cNvPr>
          <p:cNvSpPr txBox="1"/>
          <p:nvPr/>
        </p:nvSpPr>
        <p:spPr>
          <a:xfrm>
            <a:off x="1343472" y="4678654"/>
            <a:ext cx="1273651"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Kiefer</a:t>
            </a:r>
          </a:p>
        </p:txBody>
      </p:sp>
      <p:sp>
        <p:nvSpPr>
          <p:cNvPr id="29" name="Textfeld 28">
            <a:extLst>
              <a:ext uri="{FF2B5EF4-FFF2-40B4-BE49-F238E27FC236}">
                <a16:creationId xmlns:a16="http://schemas.microsoft.com/office/drawing/2014/main" id="{3C5D51A4-7E7F-48CC-B238-F8A1825791D4}"/>
              </a:ext>
            </a:extLst>
          </p:cNvPr>
          <p:cNvSpPr txBox="1"/>
          <p:nvPr/>
        </p:nvSpPr>
        <p:spPr>
          <a:xfrm>
            <a:off x="119336" y="5074616"/>
            <a:ext cx="1224136"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kr_chen</a:t>
            </a:r>
            <a:endParaRPr lang="de-DE" sz="2200" dirty="0"/>
          </a:p>
        </p:txBody>
      </p:sp>
      <p:sp>
        <p:nvSpPr>
          <p:cNvPr id="30" name="Rechteck 29">
            <a:extLst>
              <a:ext uri="{FF2B5EF4-FFF2-40B4-BE49-F238E27FC236}">
                <a16:creationId xmlns:a16="http://schemas.microsoft.com/office/drawing/2014/main" id="{69E030CB-8821-435F-A1D2-D03ACCEC91D9}"/>
              </a:ext>
            </a:extLst>
          </p:cNvPr>
          <p:cNvSpPr/>
          <p:nvPr/>
        </p:nvSpPr>
        <p:spPr>
          <a:xfrm>
            <a:off x="1343472" y="5143063"/>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1" name="Textfeld 30">
            <a:extLst>
              <a:ext uri="{FF2B5EF4-FFF2-40B4-BE49-F238E27FC236}">
                <a16:creationId xmlns:a16="http://schemas.microsoft.com/office/drawing/2014/main" id="{F4A3145F-5E2A-45B6-BDFD-57850A0A81B5}"/>
              </a:ext>
            </a:extLst>
          </p:cNvPr>
          <p:cNvSpPr txBox="1"/>
          <p:nvPr/>
        </p:nvSpPr>
        <p:spPr>
          <a:xfrm>
            <a:off x="1343473" y="5092250"/>
            <a:ext cx="1484516"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kriechen</a:t>
            </a:r>
            <a:endParaRPr lang="de-DE" sz="2200" dirty="0"/>
          </a:p>
        </p:txBody>
      </p:sp>
      <p:sp>
        <p:nvSpPr>
          <p:cNvPr id="32" name="Textfeld 31">
            <a:extLst>
              <a:ext uri="{FF2B5EF4-FFF2-40B4-BE49-F238E27FC236}">
                <a16:creationId xmlns:a16="http://schemas.microsoft.com/office/drawing/2014/main" id="{4D69686D-3440-4208-90ED-B0444274BADF}"/>
              </a:ext>
            </a:extLst>
          </p:cNvPr>
          <p:cNvSpPr txBox="1"/>
          <p:nvPr/>
        </p:nvSpPr>
        <p:spPr>
          <a:xfrm>
            <a:off x="119336" y="5472717"/>
            <a:ext cx="1224136"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L_der</a:t>
            </a:r>
            <a:endParaRPr lang="de-DE" sz="2200" dirty="0"/>
          </a:p>
        </p:txBody>
      </p:sp>
      <p:sp>
        <p:nvSpPr>
          <p:cNvPr id="33" name="Rechteck 32">
            <a:extLst>
              <a:ext uri="{FF2B5EF4-FFF2-40B4-BE49-F238E27FC236}">
                <a16:creationId xmlns:a16="http://schemas.microsoft.com/office/drawing/2014/main" id="{BE0319DB-C0C8-469D-9C5C-0B201949C1AA}"/>
              </a:ext>
            </a:extLst>
          </p:cNvPr>
          <p:cNvSpPr/>
          <p:nvPr/>
        </p:nvSpPr>
        <p:spPr>
          <a:xfrm>
            <a:off x="1343472" y="5523530"/>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4" name="Textfeld 33">
            <a:extLst>
              <a:ext uri="{FF2B5EF4-FFF2-40B4-BE49-F238E27FC236}">
                <a16:creationId xmlns:a16="http://schemas.microsoft.com/office/drawing/2014/main" id="{57163D39-E363-4B73-932E-02DB67E5CCCD}"/>
              </a:ext>
            </a:extLst>
          </p:cNvPr>
          <p:cNvSpPr txBox="1"/>
          <p:nvPr/>
        </p:nvSpPr>
        <p:spPr>
          <a:xfrm>
            <a:off x="1343472" y="5472717"/>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Lieder</a:t>
            </a:r>
            <a:endParaRPr lang="de-DE" sz="2200" dirty="0"/>
          </a:p>
        </p:txBody>
      </p:sp>
      <p:sp>
        <p:nvSpPr>
          <p:cNvPr id="35" name="Textfeld 34">
            <a:extLst>
              <a:ext uri="{FF2B5EF4-FFF2-40B4-BE49-F238E27FC236}">
                <a16:creationId xmlns:a16="http://schemas.microsoft.com/office/drawing/2014/main" id="{251BCE1B-F047-4A47-886D-3CECFFCC89FB}"/>
              </a:ext>
            </a:extLst>
          </p:cNvPr>
          <p:cNvSpPr txBox="1"/>
          <p:nvPr/>
        </p:nvSpPr>
        <p:spPr>
          <a:xfrm>
            <a:off x="119336" y="5886313"/>
            <a:ext cx="1224136"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r_chen</a:t>
            </a:r>
            <a:endParaRPr lang="de-DE" sz="2200" dirty="0"/>
          </a:p>
        </p:txBody>
      </p:sp>
      <p:sp>
        <p:nvSpPr>
          <p:cNvPr id="36" name="Rechteck 35">
            <a:extLst>
              <a:ext uri="{FF2B5EF4-FFF2-40B4-BE49-F238E27FC236}">
                <a16:creationId xmlns:a16="http://schemas.microsoft.com/office/drawing/2014/main" id="{ED905A0E-F850-46C7-9AED-5E81EACEEEE1}"/>
              </a:ext>
            </a:extLst>
          </p:cNvPr>
          <p:cNvSpPr/>
          <p:nvPr/>
        </p:nvSpPr>
        <p:spPr>
          <a:xfrm>
            <a:off x="1343472" y="5954760"/>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7" name="Textfeld 36">
            <a:extLst>
              <a:ext uri="{FF2B5EF4-FFF2-40B4-BE49-F238E27FC236}">
                <a16:creationId xmlns:a16="http://schemas.microsoft.com/office/drawing/2014/main" id="{778015C2-58BC-4A68-93DF-A41A0ED6583B}"/>
              </a:ext>
            </a:extLst>
          </p:cNvPr>
          <p:cNvSpPr txBox="1"/>
          <p:nvPr/>
        </p:nvSpPr>
        <p:spPr>
          <a:xfrm>
            <a:off x="1343472" y="5903947"/>
            <a:ext cx="1236119"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riechen</a:t>
            </a:r>
            <a:endParaRPr lang="de-DE" sz="2200" dirty="0"/>
          </a:p>
        </p:txBody>
      </p:sp>
      <p:pic>
        <p:nvPicPr>
          <p:cNvPr id="39" name="Grafik 38">
            <a:extLst>
              <a:ext uri="{FF2B5EF4-FFF2-40B4-BE49-F238E27FC236}">
                <a16:creationId xmlns:a16="http://schemas.microsoft.com/office/drawing/2014/main" id="{6B319A4F-2B68-4129-A63D-C87E6A07B982}"/>
              </a:ext>
            </a:extLst>
          </p:cNvPr>
          <p:cNvPicPr>
            <a:picLocks noChangeAspect="1"/>
          </p:cNvPicPr>
          <p:nvPr/>
        </p:nvPicPr>
        <p:blipFill rotWithShape="1">
          <a:blip r:embed="rId3"/>
          <a:srcRect t="12503" b="15860"/>
          <a:stretch/>
        </p:blipFill>
        <p:spPr>
          <a:xfrm>
            <a:off x="1378425" y="1154847"/>
            <a:ext cx="2248119" cy="487601"/>
          </a:xfrm>
          <a:prstGeom prst="rect">
            <a:avLst/>
          </a:prstGeom>
        </p:spPr>
      </p:pic>
      <p:sp>
        <p:nvSpPr>
          <p:cNvPr id="41" name="Textfeld 36">
            <a:extLst>
              <a:ext uri="{FF2B5EF4-FFF2-40B4-BE49-F238E27FC236}">
                <a16:creationId xmlns:a16="http://schemas.microsoft.com/office/drawing/2014/main" id="{9CE40602-D14E-438A-9FCF-67F5FD183EFD}"/>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06	VD 01 </a:t>
            </a:r>
            <a:r>
              <a:rPr lang="de-DE" altLang="de-DE" sz="2200" b="1" dirty="0" err="1">
                <a:latin typeface="Trebuchet MS" panose="020B0603020202020204" pitchFamily="34" charset="0"/>
                <a:ea typeface="+mj-ea"/>
                <a:cs typeface="+mj-cs"/>
              </a:rPr>
              <a:t>ie</a:t>
            </a:r>
            <a:r>
              <a:rPr lang="de-DE" altLang="de-DE" sz="2200" b="1" dirty="0">
                <a:latin typeface="Trebuchet MS" panose="020B0603020202020204" pitchFamily="34" charset="0"/>
                <a:ea typeface="+mj-ea"/>
                <a:cs typeface="+mj-cs"/>
              </a:rPr>
              <a:t> Wörter analysieren</a:t>
            </a:r>
            <a:endParaRPr kumimoji="0" lang="de-DE" altLang="de-DE" sz="1800" i="0" u="none" strike="noStrike" kern="0" cap="none" spc="0" normalizeH="0" baseline="0" noProof="0" dirty="0">
              <a:ln>
                <a:noFill/>
              </a:ln>
              <a:effectLst/>
              <a:uLnTx/>
              <a:uFillTx/>
              <a:latin typeface="Trebuchet MS" pitchFamily="34" charset="0"/>
            </a:endParaRPr>
          </a:p>
        </p:txBody>
      </p:sp>
      <p:sp>
        <p:nvSpPr>
          <p:cNvPr id="42" name="Textfeld 41">
            <a:extLst>
              <a:ext uri="{FF2B5EF4-FFF2-40B4-BE49-F238E27FC236}">
                <a16:creationId xmlns:a16="http://schemas.microsoft.com/office/drawing/2014/main" id="{DC840C0E-8273-445E-B47C-5C8E7802BD96}"/>
              </a:ext>
            </a:extLst>
          </p:cNvPr>
          <p:cNvSpPr txBox="1"/>
          <p:nvPr/>
        </p:nvSpPr>
        <p:spPr>
          <a:xfrm>
            <a:off x="260108" y="467380"/>
            <a:ext cx="10156371" cy="369332"/>
          </a:xfrm>
          <a:prstGeom prst="rect">
            <a:avLst/>
          </a:prstGeom>
          <a:noFill/>
        </p:spPr>
        <p:txBody>
          <a:bodyPr wrap="square">
            <a:spAutoFit/>
          </a:bodyPr>
          <a:lstStyle/>
          <a:p>
            <a:r>
              <a:rPr lang="de-DE" sz="1800" dirty="0">
                <a:solidFill>
                  <a:srgbClr val="FF0000"/>
                </a:solidFill>
                <a:latin typeface="Trebuchet MS" panose="020B0603020202020204" pitchFamily="34" charset="0"/>
              </a:rPr>
              <a:t>Klick in das richtige Feld!</a:t>
            </a:r>
          </a:p>
        </p:txBody>
      </p:sp>
      <p:sp>
        <p:nvSpPr>
          <p:cNvPr id="2" name="Textfeld 1">
            <a:extLst>
              <a:ext uri="{FF2B5EF4-FFF2-40B4-BE49-F238E27FC236}">
                <a16:creationId xmlns:a16="http://schemas.microsoft.com/office/drawing/2014/main" id="{16C01E03-9005-411B-915E-2B01E40C3F98}"/>
              </a:ext>
            </a:extLst>
          </p:cNvPr>
          <p:cNvSpPr txBox="1"/>
          <p:nvPr/>
        </p:nvSpPr>
        <p:spPr>
          <a:xfrm>
            <a:off x="190500" y="6724134"/>
            <a:ext cx="4859022"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14</a:t>
            </a:r>
          </a:p>
        </p:txBody>
      </p:sp>
      <p:pic>
        <p:nvPicPr>
          <p:cNvPr id="43" name="Grafik 42">
            <a:extLst>
              <a:ext uri="{FF2B5EF4-FFF2-40B4-BE49-F238E27FC236}">
                <a16:creationId xmlns:a16="http://schemas.microsoft.com/office/drawing/2014/main" id="{0C33EF3C-265A-482F-88BE-291AB47BA23F}"/>
              </a:ext>
            </a:extLst>
          </p:cNvPr>
          <p:cNvPicPr>
            <a:picLocks noChangeAspect="1"/>
          </p:cNvPicPr>
          <p:nvPr/>
        </p:nvPicPr>
        <p:blipFill rotWithShape="1">
          <a:blip r:embed="rId4"/>
          <a:srcRect l="6986" t="8571" r="4758" b="10449"/>
          <a:stretch/>
        </p:blipFill>
        <p:spPr>
          <a:xfrm>
            <a:off x="3762285" y="1137314"/>
            <a:ext cx="1096327" cy="965414"/>
          </a:xfrm>
          <a:prstGeom prst="rect">
            <a:avLst/>
          </a:prstGeom>
          <a:solidFill>
            <a:schemeClr val="bg1"/>
          </a:solidFill>
        </p:spPr>
      </p:pic>
      <p:sp>
        <p:nvSpPr>
          <p:cNvPr id="40" name="Rechteck 39">
            <a:extLst>
              <a:ext uri="{FF2B5EF4-FFF2-40B4-BE49-F238E27FC236}">
                <a16:creationId xmlns:a16="http://schemas.microsoft.com/office/drawing/2014/main" id="{69F8621B-30F8-4D92-B1E7-5566120E064E}"/>
              </a:ext>
            </a:extLst>
          </p:cNvPr>
          <p:cNvSpPr/>
          <p:nvPr/>
        </p:nvSpPr>
        <p:spPr>
          <a:xfrm>
            <a:off x="4737202" y="6344190"/>
            <a:ext cx="3137397" cy="46166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Gesamtlösung an/aus</a:t>
            </a:r>
            <a:endParaRPr kumimoji="0" lang="de-DE" sz="2400" b="0" i="0" u="none" strike="noStrike" kern="1200" cap="none" spc="0" normalizeH="0" baseline="0" noProof="0" dirty="0">
              <a:ln>
                <a:noFill/>
              </a:ln>
              <a:solidFill>
                <a:srgbClr val="FF0000"/>
              </a:solidFill>
              <a:effectLst/>
              <a:uLnTx/>
              <a:uFillTx/>
              <a:ea typeface="+mn-ea"/>
              <a:cs typeface="Arial" charset="0"/>
            </a:endParaRPr>
          </a:p>
        </p:txBody>
      </p:sp>
      <p:pic>
        <p:nvPicPr>
          <p:cNvPr id="4" name="Grafik 3">
            <a:extLst>
              <a:ext uri="{FF2B5EF4-FFF2-40B4-BE49-F238E27FC236}">
                <a16:creationId xmlns:a16="http://schemas.microsoft.com/office/drawing/2014/main" id="{7EBA19FC-5EA7-4EFF-A041-58F22CEC5F25}"/>
              </a:ext>
            </a:extLst>
          </p:cNvPr>
          <p:cNvPicPr>
            <a:picLocks noChangeAspect="1"/>
          </p:cNvPicPr>
          <p:nvPr/>
        </p:nvPicPr>
        <p:blipFill>
          <a:blip r:embed="rId5"/>
          <a:stretch>
            <a:fillRect/>
          </a:stretch>
        </p:blipFill>
        <p:spPr>
          <a:xfrm>
            <a:off x="47328" y="2119604"/>
            <a:ext cx="4950381" cy="4328535"/>
          </a:xfrm>
          <a:prstGeom prst="rect">
            <a:avLst/>
          </a:prstGeom>
        </p:spPr>
      </p:pic>
    </p:spTree>
    <p:extLst>
      <p:ext uri="{BB962C8B-B14F-4D97-AF65-F5344CB8AC3E}">
        <p14:creationId xmlns:p14="http://schemas.microsoft.com/office/powerpoint/2010/main" val="84674263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749"/>
                                          </p:stCondLst>
                                        </p:cTn>
                                        <p:tgtEl>
                                          <p:spTgt spid="9"/>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16" restart="whenNotActive" fill="hold" evtFilter="cancelBubble" nodeType="interactiveSeq">
                <p:stCondLst>
                  <p:cond evt="onClick" delay="0">
                    <p:tgtEl>
                      <p:spTgt spid="10"/>
                    </p:tgtEl>
                  </p:cond>
                </p:stCondLst>
                <p:endSync evt="end" delay="0">
                  <p:rtn val="all"/>
                </p:endSync>
                <p:childTnLst>
                  <p:par>
                    <p:cTn id="17" fill="hold">
                      <p:stCondLst>
                        <p:cond delay="0"/>
                      </p:stCondLst>
                      <p:childTnLst>
                        <p:par>
                          <p:cTn id="18" fill="hold">
                            <p:stCondLst>
                              <p:cond delay="0"/>
                            </p:stCondLst>
                            <p:childTnLst>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749"/>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5" restart="whenNotActive" fill="hold" evtFilter="cancelBubble" nodeType="interactiveSeq">
                <p:stCondLst>
                  <p:cond evt="onClick" delay="0">
                    <p:tgtEl>
                      <p:spTgt spid="13"/>
                    </p:tgtEl>
                  </p:cond>
                </p:stCondLst>
                <p:endSync evt="end" delay="0">
                  <p:rtn val="all"/>
                </p:endSync>
                <p:childTnLst>
                  <p:par>
                    <p:cTn id="26" fill="hold">
                      <p:stCondLst>
                        <p:cond delay="0"/>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749"/>
                                          </p:stCondLst>
                                        </p:cTn>
                                        <p:tgtEl>
                                          <p:spTgt spid="17"/>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34" restart="whenNotActive" fill="hold" evtFilter="cancelBubble" nodeType="interactiveSeq">
                <p:stCondLst>
                  <p:cond evt="onClick" delay="0">
                    <p:tgtEl>
                      <p:spTgt spid="18"/>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749"/>
                                          </p:stCondLst>
                                        </p:cTn>
                                        <p:tgtEl>
                                          <p:spTgt spid="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seq concurrent="1" nextAc="seek">
              <p:cTn id="43" restart="whenNotActive" fill="hold" evtFilter="cancelBubble" nodeType="interactiveSeq">
                <p:stCondLst>
                  <p:cond evt="onClick" delay="0">
                    <p:tgtEl>
                      <p:spTgt spid="21"/>
                    </p:tgtEl>
                  </p:cond>
                </p:stCondLst>
                <p:endSync evt="end" delay="0">
                  <p:rtn val="all"/>
                </p:endSync>
                <p:childTnLst>
                  <p:par>
                    <p:cTn id="44" fill="hold">
                      <p:stCondLst>
                        <p:cond delay="0"/>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749"/>
                                          </p:stCondLst>
                                        </p:cTn>
                                        <p:tgtEl>
                                          <p:spTgt spid="23"/>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childTnLst>
                                </p:cTn>
                              </p:par>
                            </p:childTnLst>
                          </p:cTn>
                        </p:par>
                      </p:childTnLst>
                    </p:cTn>
                  </p:par>
                </p:childTnLst>
              </p:cTn>
              <p:nextCondLst>
                <p:cond evt="onClick" delay="0">
                  <p:tgtEl>
                    <p:spTgt spid="21"/>
                  </p:tgtEl>
                </p:cond>
              </p:nextCondLst>
            </p:seq>
            <p:seq concurrent="1" nextAc="seek">
              <p:cTn id="52" restart="whenNotActive" fill="hold" evtFilter="cancelBubble" nodeType="interactiveSeq">
                <p:stCondLst>
                  <p:cond evt="onClick" delay="0">
                    <p:tgtEl>
                      <p:spTgt spid="24"/>
                    </p:tgtEl>
                  </p:cond>
                </p:stCondLst>
                <p:endSync evt="end" delay="0">
                  <p:rtn val="all"/>
                </p:endSync>
                <p:childTnLst>
                  <p:par>
                    <p:cTn id="53" fill="hold">
                      <p:stCondLst>
                        <p:cond delay="0"/>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749"/>
                                          </p:stCondLst>
                                        </p:cTn>
                                        <p:tgtEl>
                                          <p:spTgt spid="2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childTnLst>
                                </p:cTn>
                              </p:par>
                            </p:childTnLst>
                          </p:cTn>
                        </p:par>
                      </p:childTnLst>
                    </p:cTn>
                  </p:par>
                </p:childTnLst>
              </p:cTn>
              <p:nextCondLst>
                <p:cond evt="onClick" delay="0">
                  <p:tgtEl>
                    <p:spTgt spid="24"/>
                  </p:tgtEl>
                </p:cond>
              </p:nextCondLst>
            </p:seq>
            <p:seq concurrent="1" nextAc="seek">
              <p:cTn id="61" restart="whenNotActive" fill="hold" evtFilter="cancelBubble" nodeType="interactiveSeq">
                <p:stCondLst>
                  <p:cond evt="onClick" delay="0">
                    <p:tgtEl>
                      <p:spTgt spid="27"/>
                    </p:tgtEl>
                  </p:cond>
                </p:stCondLst>
                <p:endSync evt="end" delay="0">
                  <p:rtn val="all"/>
                </p:endSync>
                <p:childTnLst>
                  <p:par>
                    <p:cTn id="62" fill="hold">
                      <p:stCondLst>
                        <p:cond delay="0"/>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749"/>
                                          </p:stCondLst>
                                        </p:cTn>
                                        <p:tgtEl>
                                          <p:spTgt spid="29"/>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childTnLst>
                                </p:cTn>
                              </p:par>
                            </p:childTnLst>
                          </p:cTn>
                        </p:par>
                      </p:childTnLst>
                    </p:cTn>
                  </p:par>
                </p:childTnLst>
              </p:cTn>
              <p:nextCondLst>
                <p:cond evt="onClick" delay="0">
                  <p:tgtEl>
                    <p:spTgt spid="27"/>
                  </p:tgtEl>
                </p:cond>
              </p:nextCondLst>
            </p:seq>
            <p:seq concurrent="1" nextAc="seek">
              <p:cTn id="70" restart="whenNotActive" fill="hold" evtFilter="cancelBubble" nodeType="interactiveSeq">
                <p:stCondLst>
                  <p:cond evt="onClick" delay="0">
                    <p:tgtEl>
                      <p:spTgt spid="30"/>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749"/>
                                          </p:stCondLst>
                                        </p:cTn>
                                        <p:tgtEl>
                                          <p:spTgt spid="3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30"/>
                  </p:tgtEl>
                </p:cond>
              </p:nextCondLst>
            </p:seq>
            <p:seq concurrent="1" nextAc="seek">
              <p:cTn id="79" restart="whenNotActive" fill="hold" evtFilter="cancelBubble" nodeType="interactiveSeq">
                <p:stCondLst>
                  <p:cond evt="onClick" delay="0">
                    <p:tgtEl>
                      <p:spTgt spid="33"/>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34"/>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749"/>
                                          </p:stCondLst>
                                        </p:cTn>
                                        <p:tgtEl>
                                          <p:spTgt spid="35"/>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childTnLst>
                                </p:cTn>
                              </p:par>
                            </p:childTnLst>
                          </p:cTn>
                        </p:par>
                      </p:childTnLst>
                    </p:cTn>
                  </p:par>
                </p:childTnLst>
              </p:cTn>
              <p:nextCondLst>
                <p:cond evt="onClick" delay="0">
                  <p:tgtEl>
                    <p:spTgt spid="33"/>
                  </p:tgtEl>
                </p:cond>
              </p:nextCondLst>
            </p:seq>
            <p:seq concurrent="1" nextAc="seek">
              <p:cTn id="88" restart="whenNotActive" fill="hold" evtFilter="cancelBubble" nodeType="interactiveSeq">
                <p:stCondLst>
                  <p:cond evt="onClick" delay="0">
                    <p:tgtEl>
                      <p:spTgt spid="36"/>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37"/>
                                        </p:tgtEl>
                                        <p:attrNameLst>
                                          <p:attrName>style.visibility</p:attrName>
                                        </p:attrNameLst>
                                      </p:cBhvr>
                                      <p:to>
                                        <p:strVal val="visible"/>
                                      </p:to>
                                    </p:set>
                                  </p:childTnLst>
                                </p:cTn>
                              </p:par>
                            </p:childTnLst>
                          </p:cTn>
                        </p:par>
                      </p:childTnLst>
                    </p:cTn>
                  </p:par>
                </p:childTnLst>
              </p:cTn>
              <p:nextCondLst>
                <p:cond evt="onClick" delay="0">
                  <p:tgtEl>
                    <p:spTgt spid="36"/>
                  </p:tgtEl>
                </p:cond>
              </p:nextCondLst>
            </p:seq>
            <p:seq concurrent="1" nextAc="seek">
              <p:cTn id="93" restart="whenNotActive" fill="hold" evtFilter="cancelBubble" nodeType="interactiveSeq">
                <p:stCondLst>
                  <p:cond evt="onClick" delay="0">
                    <p:tgtEl>
                      <p:spTgt spid="40"/>
                    </p:tgtEl>
                  </p:cond>
                </p:stCondLst>
                <p:endSync evt="end" delay="0">
                  <p:rtn val="all"/>
                </p:endSync>
                <p:childTnLst>
                  <p:par>
                    <p:cTn id="94" fill="hold">
                      <p:stCondLst>
                        <p:cond delay="0"/>
                      </p:stCondLst>
                      <p:childTnLst>
                        <p:par>
                          <p:cTn id="95" fill="hold">
                            <p:stCondLst>
                              <p:cond delay="0"/>
                            </p:stCondLst>
                            <p:childTnLst>
                              <p:par>
                                <p:cTn id="96" presetID="1" presetClass="entr" presetSubtype="0" fill="hold" nodeType="clickEffect">
                                  <p:stCondLst>
                                    <p:cond delay="0"/>
                                  </p:stCondLst>
                                  <p:childTnLst>
                                    <p:set>
                                      <p:cBhvr>
                                        <p:cTn id="97"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childTnLst>
              </p:cTn>
              <p:nextCondLst>
                <p:cond evt="onClick" delay="0">
                  <p:tgtEl>
                    <p:spTgt spid="40"/>
                  </p:tgtEl>
                </p:cond>
              </p:nextCondLst>
            </p:seq>
          </p:childTnLst>
        </p:cTn>
      </p:par>
    </p:tnLst>
    <p:bldLst>
      <p:bldP spid="8" grpId="0"/>
      <p:bldP spid="9" grpId="0"/>
      <p:bldP spid="10" grpId="0" animBg="1"/>
      <p:bldP spid="11" grpId="0"/>
      <p:bldP spid="12" grpId="0"/>
      <p:bldP spid="13" grpId="0" animBg="1"/>
      <p:bldP spid="14" grpId="0"/>
      <p:bldP spid="17" grpId="0"/>
      <p:bldP spid="18" grpId="0" animBg="1"/>
      <p:bldP spid="19" grpId="0"/>
      <p:bldP spid="20" grpId="0"/>
      <p:bldP spid="21" grpId="0" animBg="1"/>
      <p:bldP spid="22" grpId="0"/>
      <p:bldP spid="23" grpId="0"/>
      <p:bldP spid="24" grpId="0" animBg="1"/>
      <p:bldP spid="25" grpId="0"/>
      <p:bldP spid="26" grpId="0"/>
      <p:bldP spid="27" grpId="0" animBg="1"/>
      <p:bldP spid="28" grpId="0"/>
      <p:bldP spid="29" grpId="0"/>
      <p:bldP spid="30" grpId="0" animBg="1"/>
      <p:bldP spid="31" grpId="0"/>
      <p:bldP spid="32" grpId="0"/>
      <p:bldP spid="33" grpId="0" animBg="1"/>
      <p:bldP spid="34" grpId="0"/>
      <p:bldP spid="35" grpId="0"/>
      <p:bldP spid="36" grpId="0" animBg="1"/>
      <p:bldP spid="37"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15</a:t>
            </a:fld>
            <a:endParaRPr lang="de-DE" dirty="0"/>
          </a:p>
        </p:txBody>
      </p:sp>
      <p:sp>
        <p:nvSpPr>
          <p:cNvPr id="6" name="Textfeld 5">
            <a:extLst>
              <a:ext uri="{FF2B5EF4-FFF2-40B4-BE49-F238E27FC236}">
                <a16:creationId xmlns:a16="http://schemas.microsoft.com/office/drawing/2014/main" id="{3B903111-27DF-4752-9E21-3382C788122D}"/>
              </a:ext>
            </a:extLst>
          </p:cNvPr>
          <p:cNvSpPr txBox="1"/>
          <p:nvPr/>
        </p:nvSpPr>
        <p:spPr>
          <a:xfrm>
            <a:off x="119336" y="214272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sch_ben</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19336" y="2568926"/>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Sch_fer</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19336" y="2970081"/>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schw_rig</a:t>
            </a:r>
            <a:endParaRPr lang="de-DE" sz="2200" dirty="0"/>
          </a:p>
        </p:txBody>
      </p:sp>
      <p:sp>
        <p:nvSpPr>
          <p:cNvPr id="17" name="Textfeld 16">
            <a:extLst>
              <a:ext uri="{FF2B5EF4-FFF2-40B4-BE49-F238E27FC236}">
                <a16:creationId xmlns:a16="http://schemas.microsoft.com/office/drawing/2014/main" id="{E113426B-3216-4EA0-BDC8-C84F616CE32F}"/>
              </a:ext>
            </a:extLst>
          </p:cNvPr>
          <p:cNvSpPr txBox="1"/>
          <p:nvPr/>
        </p:nvSpPr>
        <p:spPr>
          <a:xfrm>
            <a:off x="119336" y="339998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T_fe</a:t>
            </a:r>
            <a:endParaRPr lang="de-DE" sz="2200" dirty="0"/>
          </a:p>
        </p:txBody>
      </p:sp>
      <p:sp>
        <p:nvSpPr>
          <p:cNvPr id="20" name="Textfeld 19">
            <a:extLst>
              <a:ext uri="{FF2B5EF4-FFF2-40B4-BE49-F238E27FC236}">
                <a16:creationId xmlns:a16="http://schemas.microsoft.com/office/drawing/2014/main" id="{43642BFB-A2B1-4185-87F2-E87C61DE4DE0}"/>
              </a:ext>
            </a:extLst>
          </p:cNvPr>
          <p:cNvSpPr txBox="1"/>
          <p:nvPr/>
        </p:nvSpPr>
        <p:spPr>
          <a:xfrm>
            <a:off x="119336" y="3812429"/>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verl_ren</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19336" y="420915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b_ten</a:t>
            </a:r>
            <a:endParaRPr lang="de-DE" sz="2200" dirty="0"/>
          </a:p>
        </p:txBody>
      </p:sp>
      <p:sp>
        <p:nvSpPr>
          <p:cNvPr id="26" name="Textfeld 25">
            <a:extLst>
              <a:ext uri="{FF2B5EF4-FFF2-40B4-BE49-F238E27FC236}">
                <a16:creationId xmlns:a16="http://schemas.microsoft.com/office/drawing/2014/main" id="{1F41ADCC-A7B7-44EA-88F6-322A1452820F}"/>
              </a:ext>
            </a:extLst>
          </p:cNvPr>
          <p:cNvSpPr txBox="1"/>
          <p:nvPr/>
        </p:nvSpPr>
        <p:spPr>
          <a:xfrm>
            <a:off x="119336" y="4637642"/>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w_gen</a:t>
            </a:r>
            <a:endParaRPr lang="de-DE" sz="2200" dirty="0"/>
          </a:p>
        </p:txBody>
      </p:sp>
      <p:sp>
        <p:nvSpPr>
          <p:cNvPr id="29" name="Textfeld 28">
            <a:extLst>
              <a:ext uri="{FF2B5EF4-FFF2-40B4-BE49-F238E27FC236}">
                <a16:creationId xmlns:a16="http://schemas.microsoft.com/office/drawing/2014/main" id="{3C5D51A4-7E7F-48CC-B238-F8A1825791D4}"/>
              </a:ext>
            </a:extLst>
          </p:cNvPr>
          <p:cNvSpPr txBox="1"/>
          <p:nvPr/>
        </p:nvSpPr>
        <p:spPr>
          <a:xfrm>
            <a:off x="119336" y="5051238"/>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Z_le</a:t>
            </a:r>
            <a:endParaRPr lang="de-DE" sz="2200" dirty="0"/>
          </a:p>
        </p:txBody>
      </p:sp>
      <p:sp>
        <p:nvSpPr>
          <p:cNvPr id="32" name="Textfeld 31">
            <a:extLst>
              <a:ext uri="{FF2B5EF4-FFF2-40B4-BE49-F238E27FC236}">
                <a16:creationId xmlns:a16="http://schemas.microsoft.com/office/drawing/2014/main" id="{4D69686D-3440-4208-90ED-B0444274BADF}"/>
              </a:ext>
            </a:extLst>
          </p:cNvPr>
          <p:cNvSpPr txBox="1"/>
          <p:nvPr/>
        </p:nvSpPr>
        <p:spPr>
          <a:xfrm>
            <a:off x="119336" y="5449339"/>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z_men</a:t>
            </a:r>
            <a:endParaRPr lang="de-DE" sz="2200" dirty="0"/>
          </a:p>
        </p:txBody>
      </p:sp>
      <p:sp>
        <p:nvSpPr>
          <p:cNvPr id="35" name="Textfeld 34">
            <a:extLst>
              <a:ext uri="{FF2B5EF4-FFF2-40B4-BE49-F238E27FC236}">
                <a16:creationId xmlns:a16="http://schemas.microsoft.com/office/drawing/2014/main" id="{251BCE1B-F047-4A47-886D-3CECFFCC89FB}"/>
              </a:ext>
            </a:extLst>
          </p:cNvPr>
          <p:cNvSpPr txBox="1"/>
          <p:nvPr/>
        </p:nvSpPr>
        <p:spPr>
          <a:xfrm>
            <a:off x="119336" y="586293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z_mlich</a:t>
            </a:r>
            <a:endParaRPr lang="de-DE" sz="2200" dirty="0"/>
          </a:p>
        </p:txBody>
      </p:sp>
      <p:pic>
        <p:nvPicPr>
          <p:cNvPr id="15" name="Grafik 14">
            <a:extLst>
              <a:ext uri="{FF2B5EF4-FFF2-40B4-BE49-F238E27FC236}">
                <a16:creationId xmlns:a16="http://schemas.microsoft.com/office/drawing/2014/main" id="{F609E92E-50A8-4306-A257-B6DD3D0A3112}"/>
              </a:ext>
            </a:extLst>
          </p:cNvPr>
          <p:cNvPicPr>
            <a:picLocks noChangeAspect="1"/>
          </p:cNvPicPr>
          <p:nvPr/>
        </p:nvPicPr>
        <p:blipFill>
          <a:blip r:embed="rId2"/>
          <a:stretch>
            <a:fillRect/>
          </a:stretch>
        </p:blipFill>
        <p:spPr>
          <a:xfrm>
            <a:off x="69581" y="1052736"/>
            <a:ext cx="12052837" cy="5243014"/>
          </a:xfrm>
          <a:prstGeom prst="rect">
            <a:avLst/>
          </a:prstGeom>
        </p:spPr>
      </p:pic>
      <p:pic>
        <p:nvPicPr>
          <p:cNvPr id="16" name="Grafik 15">
            <a:extLst>
              <a:ext uri="{FF2B5EF4-FFF2-40B4-BE49-F238E27FC236}">
                <a16:creationId xmlns:a16="http://schemas.microsoft.com/office/drawing/2014/main" id="{D4343F83-3AB2-4603-B573-5320B196F6C3}"/>
              </a:ext>
            </a:extLst>
          </p:cNvPr>
          <p:cNvPicPr>
            <a:picLocks noChangeAspect="1"/>
          </p:cNvPicPr>
          <p:nvPr/>
        </p:nvPicPr>
        <p:blipFill rotWithShape="1">
          <a:blip r:embed="rId3"/>
          <a:srcRect t="12503" b="15860"/>
          <a:stretch/>
        </p:blipFill>
        <p:spPr>
          <a:xfrm>
            <a:off x="1378425" y="1154847"/>
            <a:ext cx="2248119" cy="487601"/>
          </a:xfrm>
          <a:prstGeom prst="rect">
            <a:avLst/>
          </a:prstGeom>
        </p:spPr>
      </p:pic>
      <p:sp>
        <p:nvSpPr>
          <p:cNvPr id="19" name="Foliennummernplatzhalter 2">
            <a:extLst>
              <a:ext uri="{FF2B5EF4-FFF2-40B4-BE49-F238E27FC236}">
                <a16:creationId xmlns:a16="http://schemas.microsoft.com/office/drawing/2014/main" id="{8ABF53EE-8342-40C1-BD61-E03015DCC5B8}"/>
              </a:ext>
            </a:extLst>
          </p:cNvPr>
          <p:cNvSpPr txBox="1">
            <a:spLocks/>
          </p:cNvSpPr>
          <p:nvPr/>
        </p:nvSpPr>
        <p:spPr>
          <a:xfrm>
            <a:off x="9188691" y="92733"/>
            <a:ext cx="2743200" cy="365125"/>
          </a:xfrm>
          <a:prstGeom prst="rect">
            <a:avLst/>
          </a:prstGeom>
        </p:spPr>
        <p:txBody>
          <a:bodyPr/>
          <a:lstStyle>
            <a:defPPr>
              <a:defRPr lang="de-DE"/>
            </a:defPPr>
            <a:lvl1pPr algn="r" rtl="0" fontAlgn="base">
              <a:spcBef>
                <a:spcPct val="0"/>
              </a:spcBef>
              <a:spcAft>
                <a:spcPct val="0"/>
              </a:spcAft>
              <a:defRPr kern="1200">
                <a:solidFill>
                  <a:schemeClr val="tx1"/>
                </a:solidFill>
                <a:latin typeface="Trebuchet MS" panose="020B0603020202020204"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fld id="{C9CD412D-C60F-4771-A1CB-FFD7B5773953}" type="slidenum">
              <a:rPr lang="de-DE" smtClean="0"/>
              <a:pPr/>
              <a:t>15</a:t>
            </a:fld>
            <a:endParaRPr lang="de-DE" dirty="0"/>
          </a:p>
        </p:txBody>
      </p:sp>
      <p:sp>
        <p:nvSpPr>
          <p:cNvPr id="21" name="Textfeld 36">
            <a:extLst>
              <a:ext uri="{FF2B5EF4-FFF2-40B4-BE49-F238E27FC236}">
                <a16:creationId xmlns:a16="http://schemas.microsoft.com/office/drawing/2014/main" id="{B4FCFC33-BFA5-4B9C-AE8B-09A5FBD3BC2B}"/>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07	VD 01 </a:t>
            </a:r>
            <a:r>
              <a:rPr lang="de-DE" altLang="de-DE" sz="2200" b="1" dirty="0" err="1">
                <a:solidFill>
                  <a:schemeClr val="tx2">
                    <a:lumMod val="60000"/>
                    <a:lumOff val="40000"/>
                  </a:schemeClr>
                </a:solidFill>
                <a:latin typeface="Trebuchet MS" panose="020B0603020202020204" pitchFamily="34" charset="0"/>
                <a:ea typeface="+mj-ea"/>
                <a:cs typeface="+mj-cs"/>
              </a:rPr>
              <a:t>ie</a:t>
            </a:r>
            <a:r>
              <a:rPr lang="de-DE" altLang="de-DE" sz="2200" b="1" dirty="0">
                <a:solidFill>
                  <a:schemeClr val="tx2">
                    <a:lumMod val="60000"/>
                    <a:lumOff val="40000"/>
                  </a:schemeClr>
                </a:solidFill>
                <a:latin typeface="Trebuchet MS" panose="020B0603020202020204" pitchFamily="34" charset="0"/>
                <a:ea typeface="+mj-ea"/>
                <a:cs typeface="+mj-cs"/>
              </a:rPr>
              <a:t> Wörter analysieren			</a:t>
            </a:r>
            <a:r>
              <a:rPr kumimoji="0" lang="de-DE" altLang="de-DE" sz="2200" i="0" u="none" strike="noStrike" kern="0" cap="none" spc="0" normalizeH="0" baseline="0" noProof="0" dirty="0">
                <a:ln>
                  <a:noFill/>
                </a:ln>
                <a:solidFill>
                  <a:schemeClr val="tx2">
                    <a:lumMod val="60000"/>
                    <a:lumOff val="40000"/>
                  </a:schemeClr>
                </a:solidFill>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Name: ___________ Klasse: ____ </a:t>
            </a:r>
          </a:p>
        </p:txBody>
      </p:sp>
      <p:sp>
        <p:nvSpPr>
          <p:cNvPr id="22" name="Textfeld 21">
            <a:extLst>
              <a:ext uri="{FF2B5EF4-FFF2-40B4-BE49-F238E27FC236}">
                <a16:creationId xmlns:a16="http://schemas.microsoft.com/office/drawing/2014/main" id="{CB0CC0D6-99C4-4E5D-8FC7-E6F8B0A67889}"/>
              </a:ext>
            </a:extLst>
          </p:cNvPr>
          <p:cNvSpPr txBox="1"/>
          <p:nvPr/>
        </p:nvSpPr>
        <p:spPr>
          <a:xfrm>
            <a:off x="260108" y="404664"/>
            <a:ext cx="9148259"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rPr>
              <a:t>Schreib die Wörter richtig</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mit </a:t>
            </a:r>
            <a:r>
              <a:rPr kumimoji="0" lang="de-DE" sz="1800" b="1"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i</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oder </a:t>
            </a:r>
            <a:r>
              <a:rPr kumimoji="0" lang="de-DE" sz="1800" b="1" i="0" u="none" strike="noStrike" kern="1200" cap="none" normalizeH="0" noProof="0" dirty="0" err="1">
                <a:ln>
                  <a:noFill/>
                </a:ln>
                <a:solidFill>
                  <a:srgbClr val="FF0000"/>
                </a:solidFill>
                <a:effectLst/>
                <a:uLnTx/>
                <a:uFillTx/>
                <a:latin typeface="Trebuchet MS" panose="020B0603020202020204" pitchFamily="34" charset="0"/>
                <a:ea typeface="+mn-ea"/>
                <a:cs typeface="Arial" charset="0"/>
              </a:rPr>
              <a:t>ie</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in die Spalten!</a:t>
            </a:r>
            <a:endPar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endParaRPr>
          </a:p>
        </p:txBody>
      </p:sp>
      <p:sp>
        <p:nvSpPr>
          <p:cNvPr id="2" name="Textfeld 1">
            <a:extLst>
              <a:ext uri="{FF2B5EF4-FFF2-40B4-BE49-F238E27FC236}">
                <a16:creationId xmlns:a16="http://schemas.microsoft.com/office/drawing/2014/main" id="{B3021772-C018-48E2-88F8-6A13CB08E0D6}"/>
              </a:ext>
            </a:extLst>
          </p:cNvPr>
          <p:cNvSpPr txBox="1"/>
          <p:nvPr/>
        </p:nvSpPr>
        <p:spPr>
          <a:xfrm>
            <a:off x="190500" y="6724134"/>
            <a:ext cx="4859022"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15</a:t>
            </a:r>
          </a:p>
        </p:txBody>
      </p:sp>
      <p:pic>
        <p:nvPicPr>
          <p:cNvPr id="24" name="Grafik 23">
            <a:extLst>
              <a:ext uri="{FF2B5EF4-FFF2-40B4-BE49-F238E27FC236}">
                <a16:creationId xmlns:a16="http://schemas.microsoft.com/office/drawing/2014/main" id="{DA46BCF9-3DA8-47ED-8787-073144E617BE}"/>
              </a:ext>
            </a:extLst>
          </p:cNvPr>
          <p:cNvPicPr>
            <a:picLocks noChangeAspect="1"/>
          </p:cNvPicPr>
          <p:nvPr/>
        </p:nvPicPr>
        <p:blipFill rotWithShape="1">
          <a:blip r:embed="rId4"/>
          <a:srcRect l="6986" t="8571" r="4758" b="10449"/>
          <a:stretch/>
        </p:blipFill>
        <p:spPr>
          <a:xfrm>
            <a:off x="3762285" y="1137314"/>
            <a:ext cx="1096327" cy="965414"/>
          </a:xfrm>
          <a:prstGeom prst="rect">
            <a:avLst/>
          </a:prstGeom>
          <a:solidFill>
            <a:schemeClr val="bg1"/>
          </a:solidFill>
        </p:spPr>
      </p:pic>
    </p:spTree>
    <p:extLst>
      <p:ext uri="{BB962C8B-B14F-4D97-AF65-F5344CB8AC3E}">
        <p14:creationId xmlns:p14="http://schemas.microsoft.com/office/powerpoint/2010/main" val="3073574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fik 37">
            <a:extLst>
              <a:ext uri="{FF2B5EF4-FFF2-40B4-BE49-F238E27FC236}">
                <a16:creationId xmlns:a16="http://schemas.microsoft.com/office/drawing/2014/main" id="{6A9B5837-BCFF-4755-A87B-0006AF92871D}"/>
              </a:ext>
            </a:extLst>
          </p:cNvPr>
          <p:cNvPicPr>
            <a:picLocks noChangeAspect="1"/>
          </p:cNvPicPr>
          <p:nvPr/>
        </p:nvPicPr>
        <p:blipFill>
          <a:blip r:embed="rId2"/>
          <a:stretch>
            <a:fillRect/>
          </a:stretch>
        </p:blipFill>
        <p:spPr>
          <a:xfrm>
            <a:off x="69581" y="1052736"/>
            <a:ext cx="12052837" cy="5243014"/>
          </a:xfrm>
          <a:prstGeom prst="rect">
            <a:avLst/>
          </a:prstGeom>
        </p:spPr>
      </p:pic>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16</a:t>
            </a:fld>
            <a:endParaRPr lang="de-DE" dirty="0"/>
          </a:p>
        </p:txBody>
      </p:sp>
      <p:sp>
        <p:nvSpPr>
          <p:cNvPr id="6" name="Textfeld 5">
            <a:extLst>
              <a:ext uri="{FF2B5EF4-FFF2-40B4-BE49-F238E27FC236}">
                <a16:creationId xmlns:a16="http://schemas.microsoft.com/office/drawing/2014/main" id="{3B903111-27DF-4752-9E21-3382C788122D}"/>
              </a:ext>
            </a:extLst>
          </p:cNvPr>
          <p:cNvSpPr txBox="1"/>
          <p:nvPr/>
        </p:nvSpPr>
        <p:spPr>
          <a:xfrm>
            <a:off x="119336" y="2171585"/>
            <a:ext cx="122586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sch_ben</a:t>
            </a:r>
            <a:endParaRPr lang="de-DE" sz="2200" dirty="0"/>
          </a:p>
        </p:txBody>
      </p:sp>
      <p:sp>
        <p:nvSpPr>
          <p:cNvPr id="7" name="Rechteck 6">
            <a:extLst>
              <a:ext uri="{FF2B5EF4-FFF2-40B4-BE49-F238E27FC236}">
                <a16:creationId xmlns:a16="http://schemas.microsoft.com/office/drawing/2014/main" id="{C54DEA53-A74B-4DA6-B28A-A10BD6F3D3A7}"/>
              </a:ext>
            </a:extLst>
          </p:cNvPr>
          <p:cNvSpPr/>
          <p:nvPr/>
        </p:nvSpPr>
        <p:spPr>
          <a:xfrm>
            <a:off x="1271465" y="224003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8" name="Textfeld 7">
            <a:extLst>
              <a:ext uri="{FF2B5EF4-FFF2-40B4-BE49-F238E27FC236}">
                <a16:creationId xmlns:a16="http://schemas.microsoft.com/office/drawing/2014/main" id="{CD31BF6E-3F9D-4706-AE78-BBE17D0A8345}"/>
              </a:ext>
            </a:extLst>
          </p:cNvPr>
          <p:cNvSpPr txBox="1"/>
          <p:nvPr/>
        </p:nvSpPr>
        <p:spPr>
          <a:xfrm>
            <a:off x="1271465" y="2189219"/>
            <a:ext cx="1582445"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schieben</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19336" y="2597786"/>
            <a:ext cx="122586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Sch_fer</a:t>
            </a:r>
            <a:endParaRPr lang="de-DE" sz="2200" dirty="0"/>
          </a:p>
        </p:txBody>
      </p:sp>
      <p:sp>
        <p:nvSpPr>
          <p:cNvPr id="10" name="Rechteck 9">
            <a:extLst>
              <a:ext uri="{FF2B5EF4-FFF2-40B4-BE49-F238E27FC236}">
                <a16:creationId xmlns:a16="http://schemas.microsoft.com/office/drawing/2014/main" id="{E3CB1439-4A4B-4EA8-AA1F-5F7D5F9AAD8B}"/>
              </a:ext>
            </a:extLst>
          </p:cNvPr>
          <p:cNvSpPr/>
          <p:nvPr/>
        </p:nvSpPr>
        <p:spPr>
          <a:xfrm>
            <a:off x="1271465" y="2666233"/>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1" name="Textfeld 10">
            <a:extLst>
              <a:ext uri="{FF2B5EF4-FFF2-40B4-BE49-F238E27FC236}">
                <a16:creationId xmlns:a16="http://schemas.microsoft.com/office/drawing/2014/main" id="{E76981C6-0600-4B77-9CF0-6689CBAB46BB}"/>
              </a:ext>
            </a:extLst>
          </p:cNvPr>
          <p:cNvSpPr txBox="1"/>
          <p:nvPr/>
        </p:nvSpPr>
        <p:spPr>
          <a:xfrm>
            <a:off x="1271465" y="2615420"/>
            <a:ext cx="1308319"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Schiefer</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19335" y="2998941"/>
            <a:ext cx="1308319"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schw_rig</a:t>
            </a:r>
            <a:endParaRPr lang="de-DE" sz="2200" dirty="0"/>
          </a:p>
        </p:txBody>
      </p:sp>
      <p:sp>
        <p:nvSpPr>
          <p:cNvPr id="13" name="Rechteck 12">
            <a:extLst>
              <a:ext uri="{FF2B5EF4-FFF2-40B4-BE49-F238E27FC236}">
                <a16:creationId xmlns:a16="http://schemas.microsoft.com/office/drawing/2014/main" id="{55AD9CF5-9D5D-45E7-A481-45389D128684}"/>
              </a:ext>
            </a:extLst>
          </p:cNvPr>
          <p:cNvSpPr/>
          <p:nvPr/>
        </p:nvSpPr>
        <p:spPr>
          <a:xfrm>
            <a:off x="1271465" y="3067388"/>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4" name="Textfeld 13">
            <a:extLst>
              <a:ext uri="{FF2B5EF4-FFF2-40B4-BE49-F238E27FC236}">
                <a16:creationId xmlns:a16="http://schemas.microsoft.com/office/drawing/2014/main" id="{0AFFDC74-05E0-4461-87D4-3FC4CCFEC7FE}"/>
              </a:ext>
            </a:extLst>
          </p:cNvPr>
          <p:cNvSpPr txBox="1"/>
          <p:nvPr/>
        </p:nvSpPr>
        <p:spPr>
          <a:xfrm>
            <a:off x="1271465" y="3016575"/>
            <a:ext cx="1656183"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schwierig</a:t>
            </a:r>
            <a:endParaRPr lang="de-DE" sz="2200" dirty="0"/>
          </a:p>
        </p:txBody>
      </p:sp>
      <p:sp>
        <p:nvSpPr>
          <p:cNvPr id="17" name="Textfeld 16">
            <a:extLst>
              <a:ext uri="{FF2B5EF4-FFF2-40B4-BE49-F238E27FC236}">
                <a16:creationId xmlns:a16="http://schemas.microsoft.com/office/drawing/2014/main" id="{E113426B-3216-4EA0-BDC8-C84F616CE32F}"/>
              </a:ext>
            </a:extLst>
          </p:cNvPr>
          <p:cNvSpPr txBox="1"/>
          <p:nvPr/>
        </p:nvSpPr>
        <p:spPr>
          <a:xfrm>
            <a:off x="119336" y="3428845"/>
            <a:ext cx="122586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T_fe</a:t>
            </a:r>
            <a:endParaRPr lang="de-DE" sz="2200" dirty="0"/>
          </a:p>
        </p:txBody>
      </p:sp>
      <p:sp>
        <p:nvSpPr>
          <p:cNvPr id="18" name="Rechteck 17">
            <a:extLst>
              <a:ext uri="{FF2B5EF4-FFF2-40B4-BE49-F238E27FC236}">
                <a16:creationId xmlns:a16="http://schemas.microsoft.com/office/drawing/2014/main" id="{0806967A-E0F2-419A-B328-9289C0A6AD3D}"/>
              </a:ext>
            </a:extLst>
          </p:cNvPr>
          <p:cNvSpPr/>
          <p:nvPr/>
        </p:nvSpPr>
        <p:spPr>
          <a:xfrm>
            <a:off x="1271465" y="349729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9" name="Textfeld 18">
            <a:extLst>
              <a:ext uri="{FF2B5EF4-FFF2-40B4-BE49-F238E27FC236}">
                <a16:creationId xmlns:a16="http://schemas.microsoft.com/office/drawing/2014/main" id="{13D26035-AA44-4D8D-AB45-B7C4ECB20193}"/>
              </a:ext>
            </a:extLst>
          </p:cNvPr>
          <p:cNvSpPr txBox="1"/>
          <p:nvPr/>
        </p:nvSpPr>
        <p:spPr>
          <a:xfrm>
            <a:off x="1271465" y="3446479"/>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Tiefe</a:t>
            </a:r>
            <a:endParaRPr lang="de-DE" sz="2200" dirty="0"/>
          </a:p>
        </p:txBody>
      </p:sp>
      <p:sp>
        <p:nvSpPr>
          <p:cNvPr id="20" name="Textfeld 19">
            <a:extLst>
              <a:ext uri="{FF2B5EF4-FFF2-40B4-BE49-F238E27FC236}">
                <a16:creationId xmlns:a16="http://schemas.microsoft.com/office/drawing/2014/main" id="{43642BFB-A2B1-4185-87F2-E87C61DE4DE0}"/>
              </a:ext>
            </a:extLst>
          </p:cNvPr>
          <p:cNvSpPr txBox="1"/>
          <p:nvPr/>
        </p:nvSpPr>
        <p:spPr>
          <a:xfrm>
            <a:off x="119336" y="3841289"/>
            <a:ext cx="122586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verl_ren</a:t>
            </a:r>
            <a:endParaRPr lang="de-DE" sz="2200" dirty="0"/>
          </a:p>
        </p:txBody>
      </p:sp>
      <p:sp>
        <p:nvSpPr>
          <p:cNvPr id="21" name="Rechteck 20">
            <a:extLst>
              <a:ext uri="{FF2B5EF4-FFF2-40B4-BE49-F238E27FC236}">
                <a16:creationId xmlns:a16="http://schemas.microsoft.com/office/drawing/2014/main" id="{47E7ACA5-4CAE-4C8A-A588-55224637A16C}"/>
              </a:ext>
            </a:extLst>
          </p:cNvPr>
          <p:cNvSpPr/>
          <p:nvPr/>
        </p:nvSpPr>
        <p:spPr>
          <a:xfrm>
            <a:off x="4916220" y="3909736"/>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2" name="Textfeld 21">
            <a:extLst>
              <a:ext uri="{FF2B5EF4-FFF2-40B4-BE49-F238E27FC236}">
                <a16:creationId xmlns:a16="http://schemas.microsoft.com/office/drawing/2014/main" id="{CC485E05-D2A3-4FFB-89E5-52CDDD34BFFA}"/>
              </a:ext>
            </a:extLst>
          </p:cNvPr>
          <p:cNvSpPr txBox="1"/>
          <p:nvPr/>
        </p:nvSpPr>
        <p:spPr>
          <a:xfrm>
            <a:off x="4871864" y="3858923"/>
            <a:ext cx="14550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verlieren</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19336" y="4238015"/>
            <a:ext cx="122586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b_ten</a:t>
            </a:r>
            <a:endParaRPr lang="de-DE" sz="2200" dirty="0"/>
          </a:p>
        </p:txBody>
      </p:sp>
      <p:sp>
        <p:nvSpPr>
          <p:cNvPr id="24" name="Rechteck 23">
            <a:extLst>
              <a:ext uri="{FF2B5EF4-FFF2-40B4-BE49-F238E27FC236}">
                <a16:creationId xmlns:a16="http://schemas.microsoft.com/office/drawing/2014/main" id="{100A715B-EDBC-43D2-813A-18916F5C52A7}"/>
              </a:ext>
            </a:extLst>
          </p:cNvPr>
          <p:cNvSpPr/>
          <p:nvPr/>
        </p:nvSpPr>
        <p:spPr>
          <a:xfrm>
            <a:off x="1271465" y="430646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5" name="Textfeld 24">
            <a:extLst>
              <a:ext uri="{FF2B5EF4-FFF2-40B4-BE49-F238E27FC236}">
                <a16:creationId xmlns:a16="http://schemas.microsoft.com/office/drawing/2014/main" id="{9BAC2534-CBA7-4E63-A051-90206AD1FF5F}"/>
              </a:ext>
            </a:extLst>
          </p:cNvPr>
          <p:cNvSpPr txBox="1"/>
          <p:nvPr/>
        </p:nvSpPr>
        <p:spPr>
          <a:xfrm>
            <a:off x="1271465" y="4255649"/>
            <a:ext cx="1564648"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bieten</a:t>
            </a:r>
            <a:endParaRPr lang="de-DE" sz="2200" dirty="0"/>
          </a:p>
        </p:txBody>
      </p:sp>
      <p:sp>
        <p:nvSpPr>
          <p:cNvPr id="26" name="Textfeld 25">
            <a:extLst>
              <a:ext uri="{FF2B5EF4-FFF2-40B4-BE49-F238E27FC236}">
                <a16:creationId xmlns:a16="http://schemas.microsoft.com/office/drawing/2014/main" id="{1F41ADCC-A7B7-44EA-88F6-322A1452820F}"/>
              </a:ext>
            </a:extLst>
          </p:cNvPr>
          <p:cNvSpPr txBox="1"/>
          <p:nvPr/>
        </p:nvSpPr>
        <p:spPr>
          <a:xfrm>
            <a:off x="119336" y="4666502"/>
            <a:ext cx="122586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w_gen</a:t>
            </a:r>
            <a:endParaRPr lang="de-DE" sz="2200" dirty="0"/>
          </a:p>
        </p:txBody>
      </p:sp>
      <p:sp>
        <p:nvSpPr>
          <p:cNvPr id="27" name="Rechteck 26">
            <a:extLst>
              <a:ext uri="{FF2B5EF4-FFF2-40B4-BE49-F238E27FC236}">
                <a16:creationId xmlns:a16="http://schemas.microsoft.com/office/drawing/2014/main" id="{86C1F9FE-00ED-450B-9C61-AAB845550637}"/>
              </a:ext>
            </a:extLst>
          </p:cNvPr>
          <p:cNvSpPr/>
          <p:nvPr/>
        </p:nvSpPr>
        <p:spPr>
          <a:xfrm>
            <a:off x="1271465" y="4734949"/>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8" name="Textfeld 27">
            <a:extLst>
              <a:ext uri="{FF2B5EF4-FFF2-40B4-BE49-F238E27FC236}">
                <a16:creationId xmlns:a16="http://schemas.microsoft.com/office/drawing/2014/main" id="{F872A668-C7E7-483D-8843-E90B3DBF7457}"/>
              </a:ext>
            </a:extLst>
          </p:cNvPr>
          <p:cNvSpPr txBox="1"/>
          <p:nvPr/>
        </p:nvSpPr>
        <p:spPr>
          <a:xfrm>
            <a:off x="1271465" y="4684136"/>
            <a:ext cx="1273651"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wiegen</a:t>
            </a:r>
          </a:p>
        </p:txBody>
      </p:sp>
      <p:sp>
        <p:nvSpPr>
          <p:cNvPr id="29" name="Textfeld 28">
            <a:extLst>
              <a:ext uri="{FF2B5EF4-FFF2-40B4-BE49-F238E27FC236}">
                <a16:creationId xmlns:a16="http://schemas.microsoft.com/office/drawing/2014/main" id="{3C5D51A4-7E7F-48CC-B238-F8A1825791D4}"/>
              </a:ext>
            </a:extLst>
          </p:cNvPr>
          <p:cNvSpPr txBox="1"/>
          <p:nvPr/>
        </p:nvSpPr>
        <p:spPr>
          <a:xfrm>
            <a:off x="119336" y="5080098"/>
            <a:ext cx="122586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Z_le</a:t>
            </a:r>
            <a:endParaRPr lang="de-DE" sz="2200" dirty="0"/>
          </a:p>
        </p:txBody>
      </p:sp>
      <p:sp>
        <p:nvSpPr>
          <p:cNvPr id="30" name="Rechteck 29">
            <a:extLst>
              <a:ext uri="{FF2B5EF4-FFF2-40B4-BE49-F238E27FC236}">
                <a16:creationId xmlns:a16="http://schemas.microsoft.com/office/drawing/2014/main" id="{69E030CB-8821-435F-A1D2-D03ACCEC91D9}"/>
              </a:ext>
            </a:extLst>
          </p:cNvPr>
          <p:cNvSpPr/>
          <p:nvPr/>
        </p:nvSpPr>
        <p:spPr>
          <a:xfrm>
            <a:off x="1271465" y="5148545"/>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1" name="Textfeld 30">
            <a:extLst>
              <a:ext uri="{FF2B5EF4-FFF2-40B4-BE49-F238E27FC236}">
                <a16:creationId xmlns:a16="http://schemas.microsoft.com/office/drawing/2014/main" id="{F4A3145F-5E2A-45B6-BDFD-57850A0A81B5}"/>
              </a:ext>
            </a:extLst>
          </p:cNvPr>
          <p:cNvSpPr txBox="1"/>
          <p:nvPr/>
        </p:nvSpPr>
        <p:spPr>
          <a:xfrm>
            <a:off x="1271465" y="5097732"/>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Ziele</a:t>
            </a:r>
            <a:endParaRPr lang="de-DE" sz="2200" dirty="0"/>
          </a:p>
        </p:txBody>
      </p:sp>
      <p:sp>
        <p:nvSpPr>
          <p:cNvPr id="32" name="Textfeld 31">
            <a:extLst>
              <a:ext uri="{FF2B5EF4-FFF2-40B4-BE49-F238E27FC236}">
                <a16:creationId xmlns:a16="http://schemas.microsoft.com/office/drawing/2014/main" id="{4D69686D-3440-4208-90ED-B0444274BADF}"/>
              </a:ext>
            </a:extLst>
          </p:cNvPr>
          <p:cNvSpPr txBox="1"/>
          <p:nvPr/>
        </p:nvSpPr>
        <p:spPr>
          <a:xfrm>
            <a:off x="119336" y="5478199"/>
            <a:ext cx="122586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z_men</a:t>
            </a:r>
            <a:endParaRPr lang="de-DE" sz="2200" dirty="0"/>
          </a:p>
        </p:txBody>
      </p:sp>
      <p:sp>
        <p:nvSpPr>
          <p:cNvPr id="33" name="Rechteck 32">
            <a:extLst>
              <a:ext uri="{FF2B5EF4-FFF2-40B4-BE49-F238E27FC236}">
                <a16:creationId xmlns:a16="http://schemas.microsoft.com/office/drawing/2014/main" id="{BE0319DB-C0C8-469D-9C5C-0B201949C1AA}"/>
              </a:ext>
            </a:extLst>
          </p:cNvPr>
          <p:cNvSpPr/>
          <p:nvPr/>
        </p:nvSpPr>
        <p:spPr>
          <a:xfrm>
            <a:off x="1271465" y="552901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4" name="Textfeld 33">
            <a:extLst>
              <a:ext uri="{FF2B5EF4-FFF2-40B4-BE49-F238E27FC236}">
                <a16:creationId xmlns:a16="http://schemas.microsoft.com/office/drawing/2014/main" id="{57163D39-E363-4B73-932E-02DB67E5CCCD}"/>
              </a:ext>
            </a:extLst>
          </p:cNvPr>
          <p:cNvSpPr txBox="1"/>
          <p:nvPr/>
        </p:nvSpPr>
        <p:spPr>
          <a:xfrm>
            <a:off x="1271465" y="5478199"/>
            <a:ext cx="1503389"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ziemen</a:t>
            </a:r>
            <a:endParaRPr lang="de-DE" sz="2200" dirty="0"/>
          </a:p>
        </p:txBody>
      </p:sp>
      <p:sp>
        <p:nvSpPr>
          <p:cNvPr id="35" name="Textfeld 34">
            <a:extLst>
              <a:ext uri="{FF2B5EF4-FFF2-40B4-BE49-F238E27FC236}">
                <a16:creationId xmlns:a16="http://schemas.microsoft.com/office/drawing/2014/main" id="{251BCE1B-F047-4A47-886D-3CECFFCC89FB}"/>
              </a:ext>
            </a:extLst>
          </p:cNvPr>
          <p:cNvSpPr txBox="1"/>
          <p:nvPr/>
        </p:nvSpPr>
        <p:spPr>
          <a:xfrm>
            <a:off x="119336" y="5891795"/>
            <a:ext cx="122586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z_mlich</a:t>
            </a:r>
            <a:endParaRPr lang="de-DE" sz="2200" dirty="0"/>
          </a:p>
        </p:txBody>
      </p:sp>
      <p:sp>
        <p:nvSpPr>
          <p:cNvPr id="36" name="Rechteck 35">
            <a:extLst>
              <a:ext uri="{FF2B5EF4-FFF2-40B4-BE49-F238E27FC236}">
                <a16:creationId xmlns:a16="http://schemas.microsoft.com/office/drawing/2014/main" id="{ED905A0E-F850-46C7-9AED-5E81EACEEEE1}"/>
              </a:ext>
            </a:extLst>
          </p:cNvPr>
          <p:cNvSpPr/>
          <p:nvPr/>
        </p:nvSpPr>
        <p:spPr>
          <a:xfrm>
            <a:off x="1271465" y="596024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7" name="Textfeld 36">
            <a:extLst>
              <a:ext uri="{FF2B5EF4-FFF2-40B4-BE49-F238E27FC236}">
                <a16:creationId xmlns:a16="http://schemas.microsoft.com/office/drawing/2014/main" id="{778015C2-58BC-4A68-93DF-A41A0ED6583B}"/>
              </a:ext>
            </a:extLst>
          </p:cNvPr>
          <p:cNvSpPr txBox="1"/>
          <p:nvPr/>
        </p:nvSpPr>
        <p:spPr>
          <a:xfrm>
            <a:off x="1271464" y="5909429"/>
            <a:ext cx="1673775"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ziemlich</a:t>
            </a:r>
            <a:endParaRPr lang="de-DE" sz="2200" dirty="0"/>
          </a:p>
        </p:txBody>
      </p:sp>
      <p:pic>
        <p:nvPicPr>
          <p:cNvPr id="39" name="Grafik 38">
            <a:extLst>
              <a:ext uri="{FF2B5EF4-FFF2-40B4-BE49-F238E27FC236}">
                <a16:creationId xmlns:a16="http://schemas.microsoft.com/office/drawing/2014/main" id="{1641581C-21CF-468F-BAA3-179D5AAB212B}"/>
              </a:ext>
            </a:extLst>
          </p:cNvPr>
          <p:cNvPicPr>
            <a:picLocks noChangeAspect="1"/>
          </p:cNvPicPr>
          <p:nvPr/>
        </p:nvPicPr>
        <p:blipFill rotWithShape="1">
          <a:blip r:embed="rId3"/>
          <a:srcRect t="12503" b="15860"/>
          <a:stretch/>
        </p:blipFill>
        <p:spPr>
          <a:xfrm>
            <a:off x="1378425" y="1154847"/>
            <a:ext cx="2248119" cy="487601"/>
          </a:xfrm>
          <a:prstGeom prst="rect">
            <a:avLst/>
          </a:prstGeom>
        </p:spPr>
      </p:pic>
      <p:sp>
        <p:nvSpPr>
          <p:cNvPr id="41" name="Textfeld 36">
            <a:extLst>
              <a:ext uri="{FF2B5EF4-FFF2-40B4-BE49-F238E27FC236}">
                <a16:creationId xmlns:a16="http://schemas.microsoft.com/office/drawing/2014/main" id="{05EB5E4C-025E-4806-BDA9-217DDFD4D23B}"/>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07	VD 01 </a:t>
            </a:r>
            <a:r>
              <a:rPr lang="de-DE" altLang="de-DE" sz="2200" b="1" dirty="0" err="1">
                <a:latin typeface="Trebuchet MS" panose="020B0603020202020204" pitchFamily="34" charset="0"/>
                <a:ea typeface="+mj-ea"/>
                <a:cs typeface="+mj-cs"/>
              </a:rPr>
              <a:t>ie</a:t>
            </a:r>
            <a:r>
              <a:rPr lang="de-DE" altLang="de-DE" sz="2200" b="1" dirty="0">
                <a:latin typeface="Trebuchet MS" panose="020B0603020202020204" pitchFamily="34" charset="0"/>
                <a:ea typeface="+mj-ea"/>
                <a:cs typeface="+mj-cs"/>
              </a:rPr>
              <a:t> Wörter analysieren</a:t>
            </a:r>
            <a:endParaRPr kumimoji="0" lang="de-DE" altLang="de-DE" sz="1800" i="0" u="none" strike="noStrike" kern="0" cap="none" spc="0" normalizeH="0" baseline="0" noProof="0" dirty="0">
              <a:ln>
                <a:noFill/>
              </a:ln>
              <a:effectLst/>
              <a:uLnTx/>
              <a:uFillTx/>
              <a:latin typeface="Trebuchet MS" pitchFamily="34" charset="0"/>
            </a:endParaRPr>
          </a:p>
        </p:txBody>
      </p:sp>
      <p:sp>
        <p:nvSpPr>
          <p:cNvPr id="42" name="Textfeld 41">
            <a:extLst>
              <a:ext uri="{FF2B5EF4-FFF2-40B4-BE49-F238E27FC236}">
                <a16:creationId xmlns:a16="http://schemas.microsoft.com/office/drawing/2014/main" id="{7E676D94-1289-416C-9B83-56A059D8C8BE}"/>
              </a:ext>
            </a:extLst>
          </p:cNvPr>
          <p:cNvSpPr txBox="1"/>
          <p:nvPr/>
        </p:nvSpPr>
        <p:spPr>
          <a:xfrm>
            <a:off x="260108" y="467380"/>
            <a:ext cx="10156371" cy="369332"/>
          </a:xfrm>
          <a:prstGeom prst="rect">
            <a:avLst/>
          </a:prstGeom>
          <a:noFill/>
        </p:spPr>
        <p:txBody>
          <a:bodyPr wrap="square">
            <a:spAutoFit/>
          </a:bodyPr>
          <a:lstStyle/>
          <a:p>
            <a:r>
              <a:rPr lang="de-DE" sz="1800" dirty="0">
                <a:solidFill>
                  <a:srgbClr val="FF0000"/>
                </a:solidFill>
                <a:latin typeface="Trebuchet MS" panose="020B0603020202020204" pitchFamily="34" charset="0"/>
              </a:rPr>
              <a:t>Klick in das richtige Feld!</a:t>
            </a:r>
          </a:p>
        </p:txBody>
      </p:sp>
      <p:sp>
        <p:nvSpPr>
          <p:cNvPr id="2" name="Textfeld 1">
            <a:extLst>
              <a:ext uri="{FF2B5EF4-FFF2-40B4-BE49-F238E27FC236}">
                <a16:creationId xmlns:a16="http://schemas.microsoft.com/office/drawing/2014/main" id="{828C0E3E-8DD0-4CC8-BF89-85A3FB9953BD}"/>
              </a:ext>
            </a:extLst>
          </p:cNvPr>
          <p:cNvSpPr txBox="1"/>
          <p:nvPr/>
        </p:nvSpPr>
        <p:spPr>
          <a:xfrm>
            <a:off x="190500" y="6724134"/>
            <a:ext cx="4859022"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16</a:t>
            </a:r>
          </a:p>
        </p:txBody>
      </p:sp>
      <p:pic>
        <p:nvPicPr>
          <p:cNvPr id="43" name="Grafik 42">
            <a:extLst>
              <a:ext uri="{FF2B5EF4-FFF2-40B4-BE49-F238E27FC236}">
                <a16:creationId xmlns:a16="http://schemas.microsoft.com/office/drawing/2014/main" id="{B7E48E4F-282B-4DAF-874B-09F2EEC26FEF}"/>
              </a:ext>
            </a:extLst>
          </p:cNvPr>
          <p:cNvPicPr>
            <a:picLocks noChangeAspect="1"/>
          </p:cNvPicPr>
          <p:nvPr/>
        </p:nvPicPr>
        <p:blipFill rotWithShape="1">
          <a:blip r:embed="rId4"/>
          <a:srcRect l="6986" t="8571" r="4758" b="10449"/>
          <a:stretch/>
        </p:blipFill>
        <p:spPr>
          <a:xfrm>
            <a:off x="3762285" y="1137314"/>
            <a:ext cx="1096327" cy="965414"/>
          </a:xfrm>
          <a:prstGeom prst="rect">
            <a:avLst/>
          </a:prstGeom>
          <a:solidFill>
            <a:schemeClr val="bg1"/>
          </a:solidFill>
        </p:spPr>
      </p:pic>
      <p:sp>
        <p:nvSpPr>
          <p:cNvPr id="40" name="Rechteck 39">
            <a:extLst>
              <a:ext uri="{FF2B5EF4-FFF2-40B4-BE49-F238E27FC236}">
                <a16:creationId xmlns:a16="http://schemas.microsoft.com/office/drawing/2014/main" id="{85DD57BD-4C27-463C-B39B-A50AECF0FA49}"/>
              </a:ext>
            </a:extLst>
          </p:cNvPr>
          <p:cNvSpPr/>
          <p:nvPr/>
        </p:nvSpPr>
        <p:spPr>
          <a:xfrm>
            <a:off x="4737202" y="6344190"/>
            <a:ext cx="3137397" cy="46166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Gesamtlösung an/aus</a:t>
            </a:r>
            <a:endParaRPr kumimoji="0" lang="de-DE" sz="2400" b="0" i="0" u="none" strike="noStrike" kern="1200" cap="none" spc="0" normalizeH="0" baseline="0" noProof="0" dirty="0">
              <a:ln>
                <a:noFill/>
              </a:ln>
              <a:solidFill>
                <a:srgbClr val="FF0000"/>
              </a:solidFill>
              <a:effectLst/>
              <a:uLnTx/>
              <a:uFillTx/>
              <a:ea typeface="+mn-ea"/>
              <a:cs typeface="Arial" charset="0"/>
            </a:endParaRPr>
          </a:p>
        </p:txBody>
      </p:sp>
      <p:pic>
        <p:nvPicPr>
          <p:cNvPr id="4" name="Grafik 3">
            <a:extLst>
              <a:ext uri="{FF2B5EF4-FFF2-40B4-BE49-F238E27FC236}">
                <a16:creationId xmlns:a16="http://schemas.microsoft.com/office/drawing/2014/main" id="{3B907D4B-D189-413C-8595-C6ED0BE8EB72}"/>
              </a:ext>
            </a:extLst>
          </p:cNvPr>
          <p:cNvPicPr>
            <a:picLocks noChangeAspect="1"/>
          </p:cNvPicPr>
          <p:nvPr/>
        </p:nvPicPr>
        <p:blipFill>
          <a:blip r:embed="rId5"/>
          <a:stretch>
            <a:fillRect/>
          </a:stretch>
        </p:blipFill>
        <p:spPr>
          <a:xfrm>
            <a:off x="35099" y="2122494"/>
            <a:ext cx="6285521" cy="4334632"/>
          </a:xfrm>
          <a:prstGeom prst="rect">
            <a:avLst/>
          </a:prstGeom>
        </p:spPr>
      </p:pic>
    </p:spTree>
    <p:extLst>
      <p:ext uri="{BB962C8B-B14F-4D97-AF65-F5344CB8AC3E}">
        <p14:creationId xmlns:p14="http://schemas.microsoft.com/office/powerpoint/2010/main" val="171592737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749"/>
                                          </p:stCondLst>
                                        </p:cTn>
                                        <p:tgtEl>
                                          <p:spTgt spid="9"/>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16" restart="whenNotActive" fill="hold" evtFilter="cancelBubble" nodeType="interactiveSeq">
                <p:stCondLst>
                  <p:cond evt="onClick" delay="0">
                    <p:tgtEl>
                      <p:spTgt spid="10"/>
                    </p:tgtEl>
                  </p:cond>
                </p:stCondLst>
                <p:endSync evt="end" delay="0">
                  <p:rtn val="all"/>
                </p:endSync>
                <p:childTnLst>
                  <p:par>
                    <p:cTn id="17" fill="hold">
                      <p:stCondLst>
                        <p:cond delay="0"/>
                      </p:stCondLst>
                      <p:childTnLst>
                        <p:par>
                          <p:cTn id="18" fill="hold">
                            <p:stCondLst>
                              <p:cond delay="0"/>
                            </p:stCondLst>
                            <p:childTnLst>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749"/>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5" restart="whenNotActive" fill="hold" evtFilter="cancelBubble" nodeType="interactiveSeq">
                <p:stCondLst>
                  <p:cond evt="onClick" delay="0">
                    <p:tgtEl>
                      <p:spTgt spid="13"/>
                    </p:tgtEl>
                  </p:cond>
                </p:stCondLst>
                <p:endSync evt="end" delay="0">
                  <p:rtn val="all"/>
                </p:endSync>
                <p:childTnLst>
                  <p:par>
                    <p:cTn id="26" fill="hold">
                      <p:stCondLst>
                        <p:cond delay="0"/>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749"/>
                                          </p:stCondLst>
                                        </p:cTn>
                                        <p:tgtEl>
                                          <p:spTgt spid="17"/>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34" restart="whenNotActive" fill="hold" evtFilter="cancelBubble" nodeType="interactiveSeq">
                <p:stCondLst>
                  <p:cond evt="onClick" delay="0">
                    <p:tgtEl>
                      <p:spTgt spid="18"/>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749"/>
                                          </p:stCondLst>
                                        </p:cTn>
                                        <p:tgtEl>
                                          <p:spTgt spid="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seq concurrent="1" nextAc="seek">
              <p:cTn id="43" restart="whenNotActive" fill="hold" evtFilter="cancelBubble" nodeType="interactiveSeq">
                <p:stCondLst>
                  <p:cond evt="onClick" delay="0">
                    <p:tgtEl>
                      <p:spTgt spid="21"/>
                    </p:tgtEl>
                  </p:cond>
                </p:stCondLst>
                <p:endSync evt="end" delay="0">
                  <p:rtn val="all"/>
                </p:endSync>
                <p:childTnLst>
                  <p:par>
                    <p:cTn id="44" fill="hold">
                      <p:stCondLst>
                        <p:cond delay="0"/>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749"/>
                                          </p:stCondLst>
                                        </p:cTn>
                                        <p:tgtEl>
                                          <p:spTgt spid="23"/>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childTnLst>
                                </p:cTn>
                              </p:par>
                            </p:childTnLst>
                          </p:cTn>
                        </p:par>
                      </p:childTnLst>
                    </p:cTn>
                  </p:par>
                </p:childTnLst>
              </p:cTn>
              <p:nextCondLst>
                <p:cond evt="onClick" delay="0">
                  <p:tgtEl>
                    <p:spTgt spid="21"/>
                  </p:tgtEl>
                </p:cond>
              </p:nextCondLst>
            </p:seq>
            <p:seq concurrent="1" nextAc="seek">
              <p:cTn id="52" restart="whenNotActive" fill="hold" evtFilter="cancelBubble" nodeType="interactiveSeq">
                <p:stCondLst>
                  <p:cond evt="onClick" delay="0">
                    <p:tgtEl>
                      <p:spTgt spid="24"/>
                    </p:tgtEl>
                  </p:cond>
                </p:stCondLst>
                <p:endSync evt="end" delay="0">
                  <p:rtn val="all"/>
                </p:endSync>
                <p:childTnLst>
                  <p:par>
                    <p:cTn id="53" fill="hold">
                      <p:stCondLst>
                        <p:cond delay="0"/>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749"/>
                                          </p:stCondLst>
                                        </p:cTn>
                                        <p:tgtEl>
                                          <p:spTgt spid="2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childTnLst>
                                </p:cTn>
                              </p:par>
                            </p:childTnLst>
                          </p:cTn>
                        </p:par>
                      </p:childTnLst>
                    </p:cTn>
                  </p:par>
                </p:childTnLst>
              </p:cTn>
              <p:nextCondLst>
                <p:cond evt="onClick" delay="0">
                  <p:tgtEl>
                    <p:spTgt spid="24"/>
                  </p:tgtEl>
                </p:cond>
              </p:nextCondLst>
            </p:seq>
            <p:seq concurrent="1" nextAc="seek">
              <p:cTn id="61" restart="whenNotActive" fill="hold" evtFilter="cancelBubble" nodeType="interactiveSeq">
                <p:stCondLst>
                  <p:cond evt="onClick" delay="0">
                    <p:tgtEl>
                      <p:spTgt spid="27"/>
                    </p:tgtEl>
                  </p:cond>
                </p:stCondLst>
                <p:endSync evt="end" delay="0">
                  <p:rtn val="all"/>
                </p:endSync>
                <p:childTnLst>
                  <p:par>
                    <p:cTn id="62" fill="hold">
                      <p:stCondLst>
                        <p:cond delay="0"/>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749"/>
                                          </p:stCondLst>
                                        </p:cTn>
                                        <p:tgtEl>
                                          <p:spTgt spid="29"/>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childTnLst>
                                </p:cTn>
                              </p:par>
                            </p:childTnLst>
                          </p:cTn>
                        </p:par>
                      </p:childTnLst>
                    </p:cTn>
                  </p:par>
                </p:childTnLst>
              </p:cTn>
              <p:nextCondLst>
                <p:cond evt="onClick" delay="0">
                  <p:tgtEl>
                    <p:spTgt spid="27"/>
                  </p:tgtEl>
                </p:cond>
              </p:nextCondLst>
            </p:seq>
            <p:seq concurrent="1" nextAc="seek">
              <p:cTn id="70" restart="whenNotActive" fill="hold" evtFilter="cancelBubble" nodeType="interactiveSeq">
                <p:stCondLst>
                  <p:cond evt="onClick" delay="0">
                    <p:tgtEl>
                      <p:spTgt spid="30"/>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749"/>
                                          </p:stCondLst>
                                        </p:cTn>
                                        <p:tgtEl>
                                          <p:spTgt spid="3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30"/>
                  </p:tgtEl>
                </p:cond>
              </p:nextCondLst>
            </p:seq>
            <p:seq concurrent="1" nextAc="seek">
              <p:cTn id="79" restart="whenNotActive" fill="hold" evtFilter="cancelBubble" nodeType="interactiveSeq">
                <p:stCondLst>
                  <p:cond evt="onClick" delay="0">
                    <p:tgtEl>
                      <p:spTgt spid="33"/>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34"/>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749"/>
                                          </p:stCondLst>
                                        </p:cTn>
                                        <p:tgtEl>
                                          <p:spTgt spid="35"/>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childTnLst>
                                </p:cTn>
                              </p:par>
                            </p:childTnLst>
                          </p:cTn>
                        </p:par>
                      </p:childTnLst>
                    </p:cTn>
                  </p:par>
                </p:childTnLst>
              </p:cTn>
              <p:nextCondLst>
                <p:cond evt="onClick" delay="0">
                  <p:tgtEl>
                    <p:spTgt spid="33"/>
                  </p:tgtEl>
                </p:cond>
              </p:nextCondLst>
            </p:seq>
            <p:seq concurrent="1" nextAc="seek">
              <p:cTn id="88" restart="whenNotActive" fill="hold" evtFilter="cancelBubble" nodeType="interactiveSeq">
                <p:stCondLst>
                  <p:cond evt="onClick" delay="0">
                    <p:tgtEl>
                      <p:spTgt spid="36"/>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37"/>
                                        </p:tgtEl>
                                        <p:attrNameLst>
                                          <p:attrName>style.visibility</p:attrName>
                                        </p:attrNameLst>
                                      </p:cBhvr>
                                      <p:to>
                                        <p:strVal val="visible"/>
                                      </p:to>
                                    </p:set>
                                  </p:childTnLst>
                                </p:cTn>
                              </p:par>
                            </p:childTnLst>
                          </p:cTn>
                        </p:par>
                      </p:childTnLst>
                    </p:cTn>
                  </p:par>
                </p:childTnLst>
              </p:cTn>
              <p:nextCondLst>
                <p:cond evt="onClick" delay="0">
                  <p:tgtEl>
                    <p:spTgt spid="36"/>
                  </p:tgtEl>
                </p:cond>
              </p:nextCondLst>
            </p:seq>
            <p:seq concurrent="1" nextAc="seek">
              <p:cTn id="93" restart="whenNotActive" fill="hold" evtFilter="cancelBubble" nodeType="interactiveSeq">
                <p:stCondLst>
                  <p:cond evt="onClick" delay="0">
                    <p:tgtEl>
                      <p:spTgt spid="40"/>
                    </p:tgtEl>
                  </p:cond>
                </p:stCondLst>
                <p:endSync evt="end" delay="0">
                  <p:rtn val="all"/>
                </p:endSync>
                <p:childTnLst>
                  <p:par>
                    <p:cTn id="94" fill="hold">
                      <p:stCondLst>
                        <p:cond delay="0"/>
                      </p:stCondLst>
                      <p:childTnLst>
                        <p:par>
                          <p:cTn id="95" fill="hold">
                            <p:stCondLst>
                              <p:cond delay="0"/>
                            </p:stCondLst>
                            <p:childTnLst>
                              <p:par>
                                <p:cTn id="96" presetID="1" presetClass="entr" presetSubtype="0" fill="hold" nodeType="clickEffect">
                                  <p:stCondLst>
                                    <p:cond delay="0"/>
                                  </p:stCondLst>
                                  <p:childTnLst>
                                    <p:set>
                                      <p:cBhvr>
                                        <p:cTn id="97"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childTnLst>
              </p:cTn>
              <p:nextCondLst>
                <p:cond evt="onClick" delay="0">
                  <p:tgtEl>
                    <p:spTgt spid="40"/>
                  </p:tgtEl>
                </p:cond>
              </p:nextCondLst>
            </p:seq>
          </p:childTnLst>
        </p:cTn>
      </p:par>
    </p:tnLst>
    <p:bldLst>
      <p:bldP spid="8" grpId="0"/>
      <p:bldP spid="9" grpId="0"/>
      <p:bldP spid="10" grpId="0" animBg="1"/>
      <p:bldP spid="11" grpId="0"/>
      <p:bldP spid="12" grpId="0"/>
      <p:bldP spid="13" grpId="0" animBg="1"/>
      <p:bldP spid="14" grpId="0"/>
      <p:bldP spid="17" grpId="0"/>
      <p:bldP spid="18" grpId="0" animBg="1"/>
      <p:bldP spid="19" grpId="0"/>
      <p:bldP spid="20" grpId="0"/>
      <p:bldP spid="21" grpId="0" animBg="1"/>
      <p:bldP spid="22" grpId="0"/>
      <p:bldP spid="23" grpId="0"/>
      <p:bldP spid="24" grpId="0" animBg="1"/>
      <p:bldP spid="25" grpId="0"/>
      <p:bldP spid="26" grpId="0"/>
      <p:bldP spid="27" grpId="0" animBg="1"/>
      <p:bldP spid="28" grpId="0"/>
      <p:bldP spid="29" grpId="0"/>
      <p:bldP spid="30" grpId="0" animBg="1"/>
      <p:bldP spid="31" grpId="0"/>
      <p:bldP spid="32" grpId="0"/>
      <p:bldP spid="33" grpId="0" animBg="1"/>
      <p:bldP spid="34" grpId="0"/>
      <p:bldP spid="35" grpId="0"/>
      <p:bldP spid="36" grpId="0" animBg="1"/>
      <p:bldP spid="37" grpId="0"/>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17</a:t>
            </a:fld>
            <a:endParaRPr lang="de-DE" dirty="0"/>
          </a:p>
        </p:txBody>
      </p:sp>
      <p:sp>
        <p:nvSpPr>
          <p:cNvPr id="19" name="Foliennummernplatzhalter 2">
            <a:extLst>
              <a:ext uri="{FF2B5EF4-FFF2-40B4-BE49-F238E27FC236}">
                <a16:creationId xmlns:a16="http://schemas.microsoft.com/office/drawing/2014/main" id="{C2E88342-1CCE-487E-B899-929EED58872D}"/>
              </a:ext>
            </a:extLst>
          </p:cNvPr>
          <p:cNvSpPr txBox="1">
            <a:spLocks/>
          </p:cNvSpPr>
          <p:nvPr/>
        </p:nvSpPr>
        <p:spPr>
          <a:xfrm>
            <a:off x="9188691" y="92733"/>
            <a:ext cx="2743200" cy="365125"/>
          </a:xfrm>
          <a:prstGeom prst="rect">
            <a:avLst/>
          </a:prstGeom>
        </p:spPr>
        <p:txBody>
          <a:bodyPr/>
          <a:lstStyle>
            <a:defPPr>
              <a:defRPr lang="de-DE"/>
            </a:defPPr>
            <a:lvl1pPr algn="r" rtl="0" fontAlgn="base">
              <a:spcBef>
                <a:spcPct val="0"/>
              </a:spcBef>
              <a:spcAft>
                <a:spcPct val="0"/>
              </a:spcAft>
              <a:defRPr kern="1200">
                <a:solidFill>
                  <a:schemeClr val="tx1"/>
                </a:solidFill>
                <a:latin typeface="Trebuchet MS" panose="020B0603020202020204"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fld id="{C9CD412D-C60F-4771-A1CB-FFD7B5773953}" type="slidenum">
              <a:rPr lang="de-DE" smtClean="0"/>
              <a:pPr/>
              <a:t>17</a:t>
            </a:fld>
            <a:endParaRPr lang="de-DE" dirty="0"/>
          </a:p>
        </p:txBody>
      </p:sp>
      <p:sp>
        <p:nvSpPr>
          <p:cNvPr id="21" name="Textfeld 36">
            <a:extLst>
              <a:ext uri="{FF2B5EF4-FFF2-40B4-BE49-F238E27FC236}">
                <a16:creationId xmlns:a16="http://schemas.microsoft.com/office/drawing/2014/main" id="{3B2FCBB9-9203-47FF-AE58-73356CDB8262}"/>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08	VD 01 </a:t>
            </a:r>
            <a:r>
              <a:rPr lang="de-DE" altLang="de-DE" sz="2200" b="1" dirty="0" err="1">
                <a:solidFill>
                  <a:schemeClr val="tx2">
                    <a:lumMod val="60000"/>
                    <a:lumOff val="40000"/>
                  </a:schemeClr>
                </a:solidFill>
                <a:latin typeface="Trebuchet MS" panose="020B0603020202020204" pitchFamily="34" charset="0"/>
                <a:ea typeface="+mj-ea"/>
                <a:cs typeface="+mj-cs"/>
              </a:rPr>
              <a:t>ie</a:t>
            </a:r>
            <a:r>
              <a:rPr lang="de-DE" altLang="de-DE" sz="2200" b="1" dirty="0">
                <a:solidFill>
                  <a:schemeClr val="tx2">
                    <a:lumMod val="60000"/>
                    <a:lumOff val="40000"/>
                  </a:schemeClr>
                </a:solidFill>
                <a:latin typeface="Trebuchet MS" panose="020B0603020202020204" pitchFamily="34" charset="0"/>
                <a:ea typeface="+mj-ea"/>
                <a:cs typeface="+mj-cs"/>
              </a:rPr>
              <a:t> Wörter analysieren			</a:t>
            </a:r>
            <a:r>
              <a:rPr kumimoji="0" lang="de-DE" altLang="de-DE" sz="2200" i="0" u="none" strike="noStrike" kern="0" cap="none" spc="0" normalizeH="0" baseline="0" noProof="0" dirty="0">
                <a:ln>
                  <a:noFill/>
                </a:ln>
                <a:solidFill>
                  <a:schemeClr val="tx2">
                    <a:lumMod val="60000"/>
                    <a:lumOff val="40000"/>
                  </a:schemeClr>
                </a:solidFill>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Name: ___________ Klasse: ____ </a:t>
            </a:r>
          </a:p>
        </p:txBody>
      </p:sp>
      <p:sp>
        <p:nvSpPr>
          <p:cNvPr id="22" name="Textfeld 21">
            <a:extLst>
              <a:ext uri="{FF2B5EF4-FFF2-40B4-BE49-F238E27FC236}">
                <a16:creationId xmlns:a16="http://schemas.microsoft.com/office/drawing/2014/main" id="{487798A7-9F6B-427C-B9E2-543356796232}"/>
              </a:ext>
            </a:extLst>
          </p:cNvPr>
          <p:cNvSpPr txBox="1"/>
          <p:nvPr/>
        </p:nvSpPr>
        <p:spPr>
          <a:xfrm>
            <a:off x="260108" y="404664"/>
            <a:ext cx="9148259"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rPr>
              <a:t>Schreib die Wörter richtig</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mit </a:t>
            </a:r>
            <a:r>
              <a:rPr kumimoji="0" lang="de-DE" sz="1800" b="1"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i</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oder </a:t>
            </a:r>
            <a:r>
              <a:rPr kumimoji="0" lang="de-DE" sz="1800" b="1" i="0" u="none" strike="noStrike" kern="1200" cap="none" normalizeH="0" noProof="0" dirty="0" err="1">
                <a:ln>
                  <a:noFill/>
                </a:ln>
                <a:solidFill>
                  <a:srgbClr val="FF0000"/>
                </a:solidFill>
                <a:effectLst/>
                <a:uLnTx/>
                <a:uFillTx/>
                <a:latin typeface="Trebuchet MS" panose="020B0603020202020204" pitchFamily="34" charset="0"/>
                <a:ea typeface="+mn-ea"/>
                <a:cs typeface="Arial" charset="0"/>
              </a:rPr>
              <a:t>ie</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in die Spalten!</a:t>
            </a:r>
            <a:endPar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endParaRPr>
          </a:p>
        </p:txBody>
      </p:sp>
      <p:sp>
        <p:nvSpPr>
          <p:cNvPr id="2" name="Textfeld 1">
            <a:extLst>
              <a:ext uri="{FF2B5EF4-FFF2-40B4-BE49-F238E27FC236}">
                <a16:creationId xmlns:a16="http://schemas.microsoft.com/office/drawing/2014/main" id="{61DF72E8-D037-4DCC-85F3-F6CF49E2768E}"/>
              </a:ext>
            </a:extLst>
          </p:cNvPr>
          <p:cNvSpPr txBox="1"/>
          <p:nvPr/>
        </p:nvSpPr>
        <p:spPr>
          <a:xfrm>
            <a:off x="190500" y="6724134"/>
            <a:ext cx="4859022"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17</a:t>
            </a:r>
          </a:p>
        </p:txBody>
      </p:sp>
      <p:pic>
        <p:nvPicPr>
          <p:cNvPr id="24" name="Grafik 23">
            <a:extLst>
              <a:ext uri="{FF2B5EF4-FFF2-40B4-BE49-F238E27FC236}">
                <a16:creationId xmlns:a16="http://schemas.microsoft.com/office/drawing/2014/main" id="{9AA6D75D-4141-40F5-8515-389F5492A13A}"/>
              </a:ext>
            </a:extLst>
          </p:cNvPr>
          <p:cNvPicPr>
            <a:picLocks noChangeAspect="1"/>
          </p:cNvPicPr>
          <p:nvPr/>
        </p:nvPicPr>
        <p:blipFill>
          <a:blip r:embed="rId2"/>
          <a:stretch>
            <a:fillRect/>
          </a:stretch>
        </p:blipFill>
        <p:spPr>
          <a:xfrm>
            <a:off x="69581" y="1052736"/>
            <a:ext cx="12052837" cy="5243014"/>
          </a:xfrm>
          <a:prstGeom prst="rect">
            <a:avLst/>
          </a:prstGeom>
        </p:spPr>
      </p:pic>
      <p:sp>
        <p:nvSpPr>
          <p:cNvPr id="27" name="Textfeld 26">
            <a:extLst>
              <a:ext uri="{FF2B5EF4-FFF2-40B4-BE49-F238E27FC236}">
                <a16:creationId xmlns:a16="http://schemas.microsoft.com/office/drawing/2014/main" id="{74DCBD7B-7FCB-4082-B089-DF94837EAE59}"/>
              </a:ext>
            </a:extLst>
          </p:cNvPr>
          <p:cNvSpPr txBox="1"/>
          <p:nvPr/>
        </p:nvSpPr>
        <p:spPr>
          <a:xfrm>
            <a:off x="134834" y="2187083"/>
            <a:ext cx="120863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Br_f</a:t>
            </a:r>
            <a:endParaRPr lang="de-DE" sz="2200" dirty="0"/>
          </a:p>
        </p:txBody>
      </p:sp>
      <p:sp>
        <p:nvSpPr>
          <p:cNvPr id="31" name="Textfeld 30">
            <a:extLst>
              <a:ext uri="{FF2B5EF4-FFF2-40B4-BE49-F238E27FC236}">
                <a16:creationId xmlns:a16="http://schemas.microsoft.com/office/drawing/2014/main" id="{646C806D-25ED-47EE-A1B5-006038A48773}"/>
              </a:ext>
            </a:extLst>
          </p:cNvPr>
          <p:cNvSpPr txBox="1"/>
          <p:nvPr/>
        </p:nvSpPr>
        <p:spPr>
          <a:xfrm>
            <a:off x="134834" y="2613284"/>
            <a:ext cx="120863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M_te</a:t>
            </a:r>
            <a:endParaRPr lang="de-DE" sz="2200" dirty="0"/>
          </a:p>
        </p:txBody>
      </p:sp>
      <p:sp>
        <p:nvSpPr>
          <p:cNvPr id="36" name="Textfeld 35">
            <a:extLst>
              <a:ext uri="{FF2B5EF4-FFF2-40B4-BE49-F238E27FC236}">
                <a16:creationId xmlns:a16="http://schemas.microsoft.com/office/drawing/2014/main" id="{055727AF-60C1-4CBE-92B0-BAD32F886F26}"/>
              </a:ext>
            </a:extLst>
          </p:cNvPr>
          <p:cNvSpPr txBox="1"/>
          <p:nvPr/>
        </p:nvSpPr>
        <p:spPr>
          <a:xfrm>
            <a:off x="134834" y="3014439"/>
            <a:ext cx="200331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nummer_ren</a:t>
            </a:r>
            <a:endParaRPr lang="de-DE" sz="2200" dirty="0"/>
          </a:p>
        </p:txBody>
      </p:sp>
      <p:sp>
        <p:nvSpPr>
          <p:cNvPr id="39" name="Textfeld 38">
            <a:extLst>
              <a:ext uri="{FF2B5EF4-FFF2-40B4-BE49-F238E27FC236}">
                <a16:creationId xmlns:a16="http://schemas.microsoft.com/office/drawing/2014/main" id="{B432E248-DF30-406D-9E02-CE2A33076B65}"/>
              </a:ext>
            </a:extLst>
          </p:cNvPr>
          <p:cNvSpPr txBox="1"/>
          <p:nvPr/>
        </p:nvSpPr>
        <p:spPr>
          <a:xfrm>
            <a:off x="134834" y="344434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B_bel</a:t>
            </a:r>
            <a:endParaRPr lang="de-DE" sz="2200" dirty="0"/>
          </a:p>
        </p:txBody>
      </p:sp>
      <p:sp>
        <p:nvSpPr>
          <p:cNvPr id="42" name="Textfeld 41">
            <a:extLst>
              <a:ext uri="{FF2B5EF4-FFF2-40B4-BE49-F238E27FC236}">
                <a16:creationId xmlns:a16="http://schemas.microsoft.com/office/drawing/2014/main" id="{2636E8C3-5748-438F-A380-6806F7343919}"/>
              </a:ext>
            </a:extLst>
          </p:cNvPr>
          <p:cNvSpPr txBox="1"/>
          <p:nvPr/>
        </p:nvSpPr>
        <p:spPr>
          <a:xfrm>
            <a:off x="134834" y="3856787"/>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Tap_r</a:t>
            </a:r>
            <a:endParaRPr lang="de-DE" sz="2200" dirty="0"/>
          </a:p>
        </p:txBody>
      </p:sp>
      <p:sp>
        <p:nvSpPr>
          <p:cNvPr id="45" name="Textfeld 44">
            <a:extLst>
              <a:ext uri="{FF2B5EF4-FFF2-40B4-BE49-F238E27FC236}">
                <a16:creationId xmlns:a16="http://schemas.microsoft.com/office/drawing/2014/main" id="{9008B42B-6A16-4D90-9F88-15D232E4D1A2}"/>
              </a:ext>
            </a:extLst>
          </p:cNvPr>
          <p:cNvSpPr txBox="1"/>
          <p:nvPr/>
        </p:nvSpPr>
        <p:spPr>
          <a:xfrm>
            <a:off x="134834" y="425351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Br_se</a:t>
            </a:r>
            <a:endParaRPr lang="de-DE" sz="2200" dirty="0"/>
          </a:p>
        </p:txBody>
      </p:sp>
      <p:sp>
        <p:nvSpPr>
          <p:cNvPr id="48" name="Textfeld 47">
            <a:extLst>
              <a:ext uri="{FF2B5EF4-FFF2-40B4-BE49-F238E27FC236}">
                <a16:creationId xmlns:a16="http://schemas.microsoft.com/office/drawing/2014/main" id="{391ADCF9-AE40-476F-B6AF-D3A9F2F91F0C}"/>
              </a:ext>
            </a:extLst>
          </p:cNvPr>
          <p:cNvSpPr txBox="1"/>
          <p:nvPr/>
        </p:nvSpPr>
        <p:spPr>
          <a:xfrm>
            <a:off x="134834" y="4682000"/>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L_nie</a:t>
            </a:r>
            <a:endParaRPr lang="de-DE" sz="2200" dirty="0"/>
          </a:p>
        </p:txBody>
      </p:sp>
      <p:sp>
        <p:nvSpPr>
          <p:cNvPr id="51" name="Textfeld 50">
            <a:extLst>
              <a:ext uri="{FF2B5EF4-FFF2-40B4-BE49-F238E27FC236}">
                <a16:creationId xmlns:a16="http://schemas.microsoft.com/office/drawing/2014/main" id="{9B417808-2C9B-47E4-8BAC-205FDD4C9235}"/>
              </a:ext>
            </a:extLst>
          </p:cNvPr>
          <p:cNvSpPr txBox="1"/>
          <p:nvPr/>
        </p:nvSpPr>
        <p:spPr>
          <a:xfrm>
            <a:off x="134834" y="5095596"/>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L_neal</a:t>
            </a:r>
            <a:endParaRPr lang="de-DE" sz="2200" dirty="0"/>
          </a:p>
        </p:txBody>
      </p:sp>
      <p:sp>
        <p:nvSpPr>
          <p:cNvPr id="54" name="Textfeld 53">
            <a:extLst>
              <a:ext uri="{FF2B5EF4-FFF2-40B4-BE49-F238E27FC236}">
                <a16:creationId xmlns:a16="http://schemas.microsoft.com/office/drawing/2014/main" id="{94124BE0-485C-4A3C-B535-3D8F9037D0C6}"/>
              </a:ext>
            </a:extLst>
          </p:cNvPr>
          <p:cNvSpPr txBox="1"/>
          <p:nvPr/>
        </p:nvSpPr>
        <p:spPr>
          <a:xfrm>
            <a:off x="134834" y="5493697"/>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Rev_r</a:t>
            </a:r>
            <a:endParaRPr lang="de-DE" sz="2200" dirty="0"/>
          </a:p>
        </p:txBody>
      </p:sp>
      <p:sp>
        <p:nvSpPr>
          <p:cNvPr id="57" name="Textfeld 56">
            <a:extLst>
              <a:ext uri="{FF2B5EF4-FFF2-40B4-BE49-F238E27FC236}">
                <a16:creationId xmlns:a16="http://schemas.microsoft.com/office/drawing/2014/main" id="{2A445550-E366-4991-AABF-1C1C225BB703}"/>
              </a:ext>
            </a:extLst>
          </p:cNvPr>
          <p:cNvSpPr txBox="1"/>
          <p:nvPr/>
        </p:nvSpPr>
        <p:spPr>
          <a:xfrm>
            <a:off x="134834" y="590729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L_monade</a:t>
            </a:r>
            <a:endParaRPr lang="de-DE" sz="2200" dirty="0"/>
          </a:p>
        </p:txBody>
      </p:sp>
      <p:pic>
        <p:nvPicPr>
          <p:cNvPr id="60" name="Grafik 59">
            <a:extLst>
              <a:ext uri="{FF2B5EF4-FFF2-40B4-BE49-F238E27FC236}">
                <a16:creationId xmlns:a16="http://schemas.microsoft.com/office/drawing/2014/main" id="{25FADCCF-D459-42ED-9F0D-5D4FB8C1887E}"/>
              </a:ext>
            </a:extLst>
          </p:cNvPr>
          <p:cNvPicPr>
            <a:picLocks noChangeAspect="1"/>
          </p:cNvPicPr>
          <p:nvPr/>
        </p:nvPicPr>
        <p:blipFill rotWithShape="1">
          <a:blip r:embed="rId3"/>
          <a:srcRect t="12503" b="15860"/>
          <a:stretch/>
        </p:blipFill>
        <p:spPr>
          <a:xfrm>
            <a:off x="1378425" y="1154847"/>
            <a:ext cx="2248119" cy="487601"/>
          </a:xfrm>
          <a:prstGeom prst="rect">
            <a:avLst/>
          </a:prstGeom>
        </p:spPr>
      </p:pic>
      <p:pic>
        <p:nvPicPr>
          <p:cNvPr id="61" name="Grafik 60">
            <a:extLst>
              <a:ext uri="{FF2B5EF4-FFF2-40B4-BE49-F238E27FC236}">
                <a16:creationId xmlns:a16="http://schemas.microsoft.com/office/drawing/2014/main" id="{38B2402F-DB36-4B4E-B53F-E89FF2537109}"/>
              </a:ext>
            </a:extLst>
          </p:cNvPr>
          <p:cNvPicPr>
            <a:picLocks noChangeAspect="1"/>
          </p:cNvPicPr>
          <p:nvPr/>
        </p:nvPicPr>
        <p:blipFill rotWithShape="1">
          <a:blip r:embed="rId4"/>
          <a:srcRect t="9041" b="11781"/>
          <a:stretch/>
        </p:blipFill>
        <p:spPr>
          <a:xfrm>
            <a:off x="3701598" y="1196752"/>
            <a:ext cx="1115665" cy="942949"/>
          </a:xfrm>
          <a:prstGeom prst="rect">
            <a:avLst/>
          </a:prstGeom>
        </p:spPr>
      </p:pic>
      <p:pic>
        <p:nvPicPr>
          <p:cNvPr id="62" name="Grafik 61">
            <a:extLst>
              <a:ext uri="{FF2B5EF4-FFF2-40B4-BE49-F238E27FC236}">
                <a16:creationId xmlns:a16="http://schemas.microsoft.com/office/drawing/2014/main" id="{37D7EF2C-9615-4141-A00F-3D7C55AA6235}"/>
              </a:ext>
            </a:extLst>
          </p:cNvPr>
          <p:cNvPicPr>
            <a:picLocks noChangeAspect="1"/>
          </p:cNvPicPr>
          <p:nvPr/>
        </p:nvPicPr>
        <p:blipFill rotWithShape="1">
          <a:blip r:embed="rId5"/>
          <a:srcRect l="6986" t="8571" r="4758" b="10449"/>
          <a:stretch/>
        </p:blipFill>
        <p:spPr>
          <a:xfrm>
            <a:off x="3762285" y="1137314"/>
            <a:ext cx="1096327" cy="965414"/>
          </a:xfrm>
          <a:prstGeom prst="rect">
            <a:avLst/>
          </a:prstGeom>
          <a:solidFill>
            <a:schemeClr val="bg1"/>
          </a:solidFill>
        </p:spPr>
      </p:pic>
    </p:spTree>
    <p:extLst>
      <p:ext uri="{BB962C8B-B14F-4D97-AF65-F5344CB8AC3E}">
        <p14:creationId xmlns:p14="http://schemas.microsoft.com/office/powerpoint/2010/main" val="23498355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749"/>
                                          </p:stCondLst>
                                        </p:cTn>
                                        <p:tgtEl>
                                          <p:spTgt spid="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749"/>
                                          </p:stCondLst>
                                        </p:cTn>
                                        <p:tgtEl>
                                          <p:spTgt spid="3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749"/>
                                          </p:stCondLst>
                                        </p:cTn>
                                        <p:tgtEl>
                                          <p:spTgt spid="3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749"/>
                                          </p:stCondLst>
                                        </p:cTn>
                                        <p:tgtEl>
                                          <p:spTgt spid="4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749"/>
                                          </p:stCondLst>
                                        </p:cTn>
                                        <p:tgtEl>
                                          <p:spTgt spid="4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749"/>
                                          </p:stCondLst>
                                        </p:cTn>
                                        <p:tgtEl>
                                          <p:spTgt spid="4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749"/>
                                          </p:stCondLst>
                                        </p:cTn>
                                        <p:tgtEl>
                                          <p:spTgt spid="5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749"/>
                                          </p:stCondLst>
                                        </p:cTn>
                                        <p:tgtEl>
                                          <p:spTgt spid="5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749"/>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6" grpId="0"/>
      <p:bldP spid="39" grpId="0"/>
      <p:bldP spid="42" grpId="0"/>
      <p:bldP spid="45" grpId="0"/>
      <p:bldP spid="48" grpId="0"/>
      <p:bldP spid="51" grpId="0"/>
      <p:bldP spid="54" grpId="0"/>
      <p:bldP spid="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fik 37">
            <a:extLst>
              <a:ext uri="{FF2B5EF4-FFF2-40B4-BE49-F238E27FC236}">
                <a16:creationId xmlns:a16="http://schemas.microsoft.com/office/drawing/2014/main" id="{E9EE6B30-6996-449A-9E80-79EEA67BDAE6}"/>
              </a:ext>
            </a:extLst>
          </p:cNvPr>
          <p:cNvPicPr>
            <a:picLocks noChangeAspect="1"/>
          </p:cNvPicPr>
          <p:nvPr/>
        </p:nvPicPr>
        <p:blipFill>
          <a:blip r:embed="rId2"/>
          <a:stretch>
            <a:fillRect/>
          </a:stretch>
        </p:blipFill>
        <p:spPr>
          <a:xfrm>
            <a:off x="69581" y="1052736"/>
            <a:ext cx="12052837" cy="5243014"/>
          </a:xfrm>
          <a:prstGeom prst="rect">
            <a:avLst/>
          </a:prstGeom>
        </p:spPr>
      </p:pic>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18</a:t>
            </a:fld>
            <a:endParaRPr lang="de-DE" dirty="0"/>
          </a:p>
        </p:txBody>
      </p:sp>
      <p:sp>
        <p:nvSpPr>
          <p:cNvPr id="6" name="Textfeld 5">
            <a:extLst>
              <a:ext uri="{FF2B5EF4-FFF2-40B4-BE49-F238E27FC236}">
                <a16:creationId xmlns:a16="http://schemas.microsoft.com/office/drawing/2014/main" id="{3B903111-27DF-4752-9E21-3382C788122D}"/>
              </a:ext>
            </a:extLst>
          </p:cNvPr>
          <p:cNvSpPr txBox="1"/>
          <p:nvPr/>
        </p:nvSpPr>
        <p:spPr>
          <a:xfrm>
            <a:off x="134834" y="2187083"/>
            <a:ext cx="120863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Br_f</a:t>
            </a:r>
            <a:endParaRPr lang="de-DE" sz="2200" dirty="0"/>
          </a:p>
        </p:txBody>
      </p:sp>
      <p:sp>
        <p:nvSpPr>
          <p:cNvPr id="7" name="Rechteck 6">
            <a:extLst>
              <a:ext uri="{FF2B5EF4-FFF2-40B4-BE49-F238E27FC236}">
                <a16:creationId xmlns:a16="http://schemas.microsoft.com/office/drawing/2014/main" id="{C54DEA53-A74B-4DA6-B28A-A10BD6F3D3A7}"/>
              </a:ext>
            </a:extLst>
          </p:cNvPr>
          <p:cNvSpPr/>
          <p:nvPr/>
        </p:nvSpPr>
        <p:spPr>
          <a:xfrm>
            <a:off x="1343472" y="2255530"/>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8" name="Textfeld 7">
            <a:extLst>
              <a:ext uri="{FF2B5EF4-FFF2-40B4-BE49-F238E27FC236}">
                <a16:creationId xmlns:a16="http://schemas.microsoft.com/office/drawing/2014/main" id="{CD31BF6E-3F9D-4706-AE78-BBE17D0A8345}"/>
              </a:ext>
            </a:extLst>
          </p:cNvPr>
          <p:cNvSpPr txBox="1"/>
          <p:nvPr/>
        </p:nvSpPr>
        <p:spPr>
          <a:xfrm>
            <a:off x="1343472" y="2204717"/>
            <a:ext cx="1328931"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Brief</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34834" y="2613284"/>
            <a:ext cx="120863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M_te</a:t>
            </a:r>
            <a:endParaRPr lang="de-DE" sz="2200" dirty="0"/>
          </a:p>
        </p:txBody>
      </p:sp>
      <p:sp>
        <p:nvSpPr>
          <p:cNvPr id="10" name="Rechteck 9">
            <a:extLst>
              <a:ext uri="{FF2B5EF4-FFF2-40B4-BE49-F238E27FC236}">
                <a16:creationId xmlns:a16="http://schemas.microsoft.com/office/drawing/2014/main" id="{E3CB1439-4A4B-4EA8-AA1F-5F7D5F9AAD8B}"/>
              </a:ext>
            </a:extLst>
          </p:cNvPr>
          <p:cNvSpPr/>
          <p:nvPr/>
        </p:nvSpPr>
        <p:spPr>
          <a:xfrm>
            <a:off x="1343472" y="2681731"/>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1" name="Textfeld 10">
            <a:extLst>
              <a:ext uri="{FF2B5EF4-FFF2-40B4-BE49-F238E27FC236}">
                <a16:creationId xmlns:a16="http://schemas.microsoft.com/office/drawing/2014/main" id="{E76981C6-0600-4B77-9CF0-6689CBAB46BB}"/>
              </a:ext>
            </a:extLst>
          </p:cNvPr>
          <p:cNvSpPr txBox="1"/>
          <p:nvPr/>
        </p:nvSpPr>
        <p:spPr>
          <a:xfrm>
            <a:off x="1343472" y="2630918"/>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Miete</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34834" y="3014439"/>
            <a:ext cx="200331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nummer_ren</a:t>
            </a:r>
            <a:endParaRPr lang="de-DE" sz="2200" dirty="0"/>
          </a:p>
        </p:txBody>
      </p:sp>
      <p:sp>
        <p:nvSpPr>
          <p:cNvPr id="13" name="Rechteck 12">
            <a:extLst>
              <a:ext uri="{FF2B5EF4-FFF2-40B4-BE49-F238E27FC236}">
                <a16:creationId xmlns:a16="http://schemas.microsoft.com/office/drawing/2014/main" id="{55AD9CF5-9D5D-45E7-A481-45389D128684}"/>
              </a:ext>
            </a:extLst>
          </p:cNvPr>
          <p:cNvSpPr/>
          <p:nvPr/>
        </p:nvSpPr>
        <p:spPr>
          <a:xfrm>
            <a:off x="4943872" y="3082886"/>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4" name="Textfeld 13">
            <a:extLst>
              <a:ext uri="{FF2B5EF4-FFF2-40B4-BE49-F238E27FC236}">
                <a16:creationId xmlns:a16="http://schemas.microsoft.com/office/drawing/2014/main" id="{0AFFDC74-05E0-4461-87D4-3FC4CCFEC7FE}"/>
              </a:ext>
            </a:extLst>
          </p:cNvPr>
          <p:cNvSpPr txBox="1"/>
          <p:nvPr/>
        </p:nvSpPr>
        <p:spPr>
          <a:xfrm>
            <a:off x="4903169" y="3044607"/>
            <a:ext cx="1912911"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nummerieren</a:t>
            </a:r>
            <a:endParaRPr lang="de-DE" sz="2200" dirty="0"/>
          </a:p>
        </p:txBody>
      </p:sp>
      <p:sp>
        <p:nvSpPr>
          <p:cNvPr id="17" name="Textfeld 16">
            <a:extLst>
              <a:ext uri="{FF2B5EF4-FFF2-40B4-BE49-F238E27FC236}">
                <a16:creationId xmlns:a16="http://schemas.microsoft.com/office/drawing/2014/main" id="{E113426B-3216-4EA0-BDC8-C84F616CE32F}"/>
              </a:ext>
            </a:extLst>
          </p:cNvPr>
          <p:cNvSpPr txBox="1"/>
          <p:nvPr/>
        </p:nvSpPr>
        <p:spPr>
          <a:xfrm>
            <a:off x="134834" y="344434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B_bel</a:t>
            </a:r>
            <a:endParaRPr lang="de-DE" sz="2200" dirty="0"/>
          </a:p>
        </p:txBody>
      </p:sp>
      <p:sp>
        <p:nvSpPr>
          <p:cNvPr id="18" name="Rechteck 17">
            <a:extLst>
              <a:ext uri="{FF2B5EF4-FFF2-40B4-BE49-F238E27FC236}">
                <a16:creationId xmlns:a16="http://schemas.microsoft.com/office/drawing/2014/main" id="{0806967A-E0F2-419A-B328-9289C0A6AD3D}"/>
              </a:ext>
            </a:extLst>
          </p:cNvPr>
          <p:cNvSpPr/>
          <p:nvPr/>
        </p:nvSpPr>
        <p:spPr>
          <a:xfrm>
            <a:off x="2495600" y="3512790"/>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9" name="Textfeld 18">
            <a:extLst>
              <a:ext uri="{FF2B5EF4-FFF2-40B4-BE49-F238E27FC236}">
                <a16:creationId xmlns:a16="http://schemas.microsoft.com/office/drawing/2014/main" id="{13D26035-AA44-4D8D-AB45-B7C4ECB20193}"/>
              </a:ext>
            </a:extLst>
          </p:cNvPr>
          <p:cNvSpPr txBox="1"/>
          <p:nvPr/>
        </p:nvSpPr>
        <p:spPr>
          <a:xfrm>
            <a:off x="2567608" y="3461977"/>
            <a:ext cx="3253411"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Bibel </a:t>
            </a:r>
            <a:r>
              <a:rPr lang="de-DE" sz="1600" dirty="0">
                <a:solidFill>
                  <a:srgbClr val="FF0000"/>
                </a:solidFill>
                <a:latin typeface="Trebuchet MS" panose="020B0603020202020204" pitchFamily="34" charset="0"/>
                <a:ea typeface="+mj-ea"/>
                <a:cs typeface="+mj-cs"/>
              </a:rPr>
              <a:t>(aus dem Lateinischen)</a:t>
            </a:r>
            <a:endParaRPr lang="de-DE" sz="2200" dirty="0">
              <a:solidFill>
                <a:srgbClr val="FF0000"/>
              </a:solidFill>
            </a:endParaRPr>
          </a:p>
        </p:txBody>
      </p:sp>
      <p:sp>
        <p:nvSpPr>
          <p:cNvPr id="20" name="Textfeld 19">
            <a:extLst>
              <a:ext uri="{FF2B5EF4-FFF2-40B4-BE49-F238E27FC236}">
                <a16:creationId xmlns:a16="http://schemas.microsoft.com/office/drawing/2014/main" id="{43642BFB-A2B1-4185-87F2-E87C61DE4DE0}"/>
              </a:ext>
            </a:extLst>
          </p:cNvPr>
          <p:cNvSpPr txBox="1"/>
          <p:nvPr/>
        </p:nvSpPr>
        <p:spPr>
          <a:xfrm>
            <a:off x="134834" y="3856787"/>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Tap_r</a:t>
            </a:r>
            <a:endParaRPr lang="de-DE" sz="2200" dirty="0"/>
          </a:p>
        </p:txBody>
      </p:sp>
      <p:sp>
        <p:nvSpPr>
          <p:cNvPr id="21" name="Rechteck 20">
            <a:extLst>
              <a:ext uri="{FF2B5EF4-FFF2-40B4-BE49-F238E27FC236}">
                <a16:creationId xmlns:a16="http://schemas.microsoft.com/office/drawing/2014/main" id="{47E7ACA5-4CAE-4C8A-A588-55224637A16C}"/>
              </a:ext>
            </a:extLst>
          </p:cNvPr>
          <p:cNvSpPr/>
          <p:nvPr/>
        </p:nvSpPr>
        <p:spPr>
          <a:xfrm>
            <a:off x="2495600" y="3925234"/>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2" name="Textfeld 21">
            <a:extLst>
              <a:ext uri="{FF2B5EF4-FFF2-40B4-BE49-F238E27FC236}">
                <a16:creationId xmlns:a16="http://schemas.microsoft.com/office/drawing/2014/main" id="{CC485E05-D2A3-4FFB-89E5-52CDDD34BFFA}"/>
              </a:ext>
            </a:extLst>
          </p:cNvPr>
          <p:cNvSpPr txBox="1"/>
          <p:nvPr/>
        </p:nvSpPr>
        <p:spPr>
          <a:xfrm>
            <a:off x="2551185" y="3874421"/>
            <a:ext cx="1401016"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Tapir</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34834" y="425351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Br_se</a:t>
            </a:r>
            <a:endParaRPr lang="de-DE" sz="2200" dirty="0"/>
          </a:p>
        </p:txBody>
      </p:sp>
      <p:sp>
        <p:nvSpPr>
          <p:cNvPr id="24" name="Rechteck 23">
            <a:extLst>
              <a:ext uri="{FF2B5EF4-FFF2-40B4-BE49-F238E27FC236}">
                <a16:creationId xmlns:a16="http://schemas.microsoft.com/office/drawing/2014/main" id="{100A715B-EDBC-43D2-813A-18916F5C52A7}"/>
              </a:ext>
            </a:extLst>
          </p:cNvPr>
          <p:cNvSpPr/>
          <p:nvPr/>
        </p:nvSpPr>
        <p:spPr>
          <a:xfrm>
            <a:off x="2495600" y="4321960"/>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5" name="Textfeld 24">
            <a:extLst>
              <a:ext uri="{FF2B5EF4-FFF2-40B4-BE49-F238E27FC236}">
                <a16:creationId xmlns:a16="http://schemas.microsoft.com/office/drawing/2014/main" id="{9BAC2534-CBA7-4E63-A051-90206AD1FF5F}"/>
              </a:ext>
            </a:extLst>
          </p:cNvPr>
          <p:cNvSpPr txBox="1"/>
          <p:nvPr/>
        </p:nvSpPr>
        <p:spPr>
          <a:xfrm>
            <a:off x="2567608" y="4271147"/>
            <a:ext cx="5184576"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Brise </a:t>
            </a:r>
            <a:r>
              <a:rPr lang="de-DE" sz="1600" dirty="0">
                <a:solidFill>
                  <a:srgbClr val="FF0000"/>
                </a:solidFill>
                <a:latin typeface="Trebuchet MS" panose="020B0603020202020204" pitchFamily="34" charset="0"/>
                <a:ea typeface="+mj-ea"/>
                <a:cs typeface="+mj-cs"/>
              </a:rPr>
              <a:t>(wahrscheinlich aus dem Französischen)</a:t>
            </a:r>
            <a:endParaRPr lang="de-DE" sz="2200" dirty="0">
              <a:solidFill>
                <a:srgbClr val="FF0000"/>
              </a:solidFill>
            </a:endParaRPr>
          </a:p>
        </p:txBody>
      </p:sp>
      <p:sp>
        <p:nvSpPr>
          <p:cNvPr id="26" name="Textfeld 25">
            <a:extLst>
              <a:ext uri="{FF2B5EF4-FFF2-40B4-BE49-F238E27FC236}">
                <a16:creationId xmlns:a16="http://schemas.microsoft.com/office/drawing/2014/main" id="{1F41ADCC-A7B7-44EA-88F6-322A1452820F}"/>
              </a:ext>
            </a:extLst>
          </p:cNvPr>
          <p:cNvSpPr txBox="1"/>
          <p:nvPr/>
        </p:nvSpPr>
        <p:spPr>
          <a:xfrm>
            <a:off x="134834" y="4682000"/>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L_nie</a:t>
            </a:r>
            <a:endParaRPr lang="de-DE" sz="2200" dirty="0"/>
          </a:p>
        </p:txBody>
      </p:sp>
      <p:sp>
        <p:nvSpPr>
          <p:cNvPr id="27" name="Rechteck 26">
            <a:extLst>
              <a:ext uri="{FF2B5EF4-FFF2-40B4-BE49-F238E27FC236}">
                <a16:creationId xmlns:a16="http://schemas.microsoft.com/office/drawing/2014/main" id="{86C1F9FE-00ED-450B-9C61-AAB845550637}"/>
              </a:ext>
            </a:extLst>
          </p:cNvPr>
          <p:cNvSpPr/>
          <p:nvPr/>
        </p:nvSpPr>
        <p:spPr>
          <a:xfrm>
            <a:off x="3647728" y="4750447"/>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8" name="Textfeld 27">
            <a:extLst>
              <a:ext uri="{FF2B5EF4-FFF2-40B4-BE49-F238E27FC236}">
                <a16:creationId xmlns:a16="http://schemas.microsoft.com/office/drawing/2014/main" id="{F872A668-C7E7-483D-8843-E90B3DBF7457}"/>
              </a:ext>
            </a:extLst>
          </p:cNvPr>
          <p:cNvSpPr txBox="1"/>
          <p:nvPr/>
        </p:nvSpPr>
        <p:spPr>
          <a:xfrm>
            <a:off x="3647728" y="4699634"/>
            <a:ext cx="1273651"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Linie</a:t>
            </a:r>
            <a:endParaRPr lang="de-DE" sz="2200" dirty="0"/>
          </a:p>
        </p:txBody>
      </p:sp>
      <p:sp>
        <p:nvSpPr>
          <p:cNvPr id="29" name="Textfeld 28">
            <a:extLst>
              <a:ext uri="{FF2B5EF4-FFF2-40B4-BE49-F238E27FC236}">
                <a16:creationId xmlns:a16="http://schemas.microsoft.com/office/drawing/2014/main" id="{3C5D51A4-7E7F-48CC-B238-F8A1825791D4}"/>
              </a:ext>
            </a:extLst>
          </p:cNvPr>
          <p:cNvSpPr txBox="1"/>
          <p:nvPr/>
        </p:nvSpPr>
        <p:spPr>
          <a:xfrm>
            <a:off x="134834" y="5095596"/>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L_neal</a:t>
            </a:r>
            <a:endParaRPr lang="de-DE" sz="2200" dirty="0"/>
          </a:p>
        </p:txBody>
      </p:sp>
      <p:sp>
        <p:nvSpPr>
          <p:cNvPr id="30" name="Rechteck 29">
            <a:extLst>
              <a:ext uri="{FF2B5EF4-FFF2-40B4-BE49-F238E27FC236}">
                <a16:creationId xmlns:a16="http://schemas.microsoft.com/office/drawing/2014/main" id="{69E030CB-8821-435F-A1D2-D03ACCEC91D9}"/>
              </a:ext>
            </a:extLst>
          </p:cNvPr>
          <p:cNvSpPr/>
          <p:nvPr/>
        </p:nvSpPr>
        <p:spPr>
          <a:xfrm>
            <a:off x="3647728" y="5164043"/>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1" name="Textfeld 30">
            <a:extLst>
              <a:ext uri="{FF2B5EF4-FFF2-40B4-BE49-F238E27FC236}">
                <a16:creationId xmlns:a16="http://schemas.microsoft.com/office/drawing/2014/main" id="{F4A3145F-5E2A-45B6-BDFD-57850A0A81B5}"/>
              </a:ext>
            </a:extLst>
          </p:cNvPr>
          <p:cNvSpPr txBox="1"/>
          <p:nvPr/>
        </p:nvSpPr>
        <p:spPr>
          <a:xfrm>
            <a:off x="3647728" y="5113230"/>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Lineal</a:t>
            </a:r>
            <a:endParaRPr lang="de-DE" sz="2200" dirty="0"/>
          </a:p>
        </p:txBody>
      </p:sp>
      <p:sp>
        <p:nvSpPr>
          <p:cNvPr id="32" name="Textfeld 31">
            <a:extLst>
              <a:ext uri="{FF2B5EF4-FFF2-40B4-BE49-F238E27FC236}">
                <a16:creationId xmlns:a16="http://schemas.microsoft.com/office/drawing/2014/main" id="{4D69686D-3440-4208-90ED-B0444274BADF}"/>
              </a:ext>
            </a:extLst>
          </p:cNvPr>
          <p:cNvSpPr txBox="1"/>
          <p:nvPr/>
        </p:nvSpPr>
        <p:spPr>
          <a:xfrm>
            <a:off x="134834" y="5493697"/>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Rev_r</a:t>
            </a:r>
            <a:endParaRPr lang="de-DE" sz="2200" dirty="0"/>
          </a:p>
        </p:txBody>
      </p:sp>
      <p:sp>
        <p:nvSpPr>
          <p:cNvPr id="33" name="Rechteck 32">
            <a:extLst>
              <a:ext uri="{FF2B5EF4-FFF2-40B4-BE49-F238E27FC236}">
                <a16:creationId xmlns:a16="http://schemas.microsoft.com/office/drawing/2014/main" id="{BE0319DB-C0C8-469D-9C5C-0B201949C1AA}"/>
              </a:ext>
            </a:extLst>
          </p:cNvPr>
          <p:cNvSpPr/>
          <p:nvPr/>
        </p:nvSpPr>
        <p:spPr>
          <a:xfrm>
            <a:off x="7248128" y="5544510"/>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4" name="Textfeld 33">
            <a:extLst>
              <a:ext uri="{FF2B5EF4-FFF2-40B4-BE49-F238E27FC236}">
                <a16:creationId xmlns:a16="http://schemas.microsoft.com/office/drawing/2014/main" id="{57163D39-E363-4B73-932E-02DB67E5CCCD}"/>
              </a:ext>
            </a:extLst>
          </p:cNvPr>
          <p:cNvSpPr txBox="1"/>
          <p:nvPr/>
        </p:nvSpPr>
        <p:spPr>
          <a:xfrm>
            <a:off x="7248128" y="5493697"/>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Revier</a:t>
            </a:r>
            <a:endParaRPr lang="de-DE" sz="2200" dirty="0"/>
          </a:p>
        </p:txBody>
      </p:sp>
      <p:sp>
        <p:nvSpPr>
          <p:cNvPr id="35" name="Textfeld 34">
            <a:extLst>
              <a:ext uri="{FF2B5EF4-FFF2-40B4-BE49-F238E27FC236}">
                <a16:creationId xmlns:a16="http://schemas.microsoft.com/office/drawing/2014/main" id="{251BCE1B-F047-4A47-886D-3CECFFCC89FB}"/>
              </a:ext>
            </a:extLst>
          </p:cNvPr>
          <p:cNvSpPr txBox="1"/>
          <p:nvPr/>
        </p:nvSpPr>
        <p:spPr>
          <a:xfrm>
            <a:off x="134834" y="590729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L_monade</a:t>
            </a:r>
            <a:endParaRPr lang="de-DE" sz="2200" dirty="0"/>
          </a:p>
        </p:txBody>
      </p:sp>
      <p:sp>
        <p:nvSpPr>
          <p:cNvPr id="36" name="Rechteck 35">
            <a:extLst>
              <a:ext uri="{FF2B5EF4-FFF2-40B4-BE49-F238E27FC236}">
                <a16:creationId xmlns:a16="http://schemas.microsoft.com/office/drawing/2014/main" id="{ED905A0E-F850-46C7-9AED-5E81EACEEEE1}"/>
              </a:ext>
            </a:extLst>
          </p:cNvPr>
          <p:cNvSpPr/>
          <p:nvPr/>
        </p:nvSpPr>
        <p:spPr>
          <a:xfrm>
            <a:off x="3647728" y="5975740"/>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7" name="Textfeld 36">
            <a:extLst>
              <a:ext uri="{FF2B5EF4-FFF2-40B4-BE49-F238E27FC236}">
                <a16:creationId xmlns:a16="http://schemas.microsoft.com/office/drawing/2014/main" id="{778015C2-58BC-4A68-93DF-A41A0ED6583B}"/>
              </a:ext>
            </a:extLst>
          </p:cNvPr>
          <p:cNvSpPr txBox="1"/>
          <p:nvPr/>
        </p:nvSpPr>
        <p:spPr>
          <a:xfrm>
            <a:off x="3639660" y="5937046"/>
            <a:ext cx="144016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Limonade</a:t>
            </a:r>
            <a:endParaRPr lang="de-DE" sz="2200" dirty="0"/>
          </a:p>
        </p:txBody>
      </p:sp>
      <p:pic>
        <p:nvPicPr>
          <p:cNvPr id="39" name="Grafik 38">
            <a:extLst>
              <a:ext uri="{FF2B5EF4-FFF2-40B4-BE49-F238E27FC236}">
                <a16:creationId xmlns:a16="http://schemas.microsoft.com/office/drawing/2014/main" id="{FD16BFAB-51EB-4CA4-8907-D8C76E99E3BB}"/>
              </a:ext>
            </a:extLst>
          </p:cNvPr>
          <p:cNvPicPr>
            <a:picLocks noChangeAspect="1"/>
          </p:cNvPicPr>
          <p:nvPr/>
        </p:nvPicPr>
        <p:blipFill rotWithShape="1">
          <a:blip r:embed="rId3"/>
          <a:srcRect t="12503" b="15860"/>
          <a:stretch/>
        </p:blipFill>
        <p:spPr>
          <a:xfrm>
            <a:off x="1378425" y="1154847"/>
            <a:ext cx="2248119" cy="487601"/>
          </a:xfrm>
          <a:prstGeom prst="rect">
            <a:avLst/>
          </a:prstGeom>
        </p:spPr>
      </p:pic>
      <p:pic>
        <p:nvPicPr>
          <p:cNvPr id="40" name="Grafik 39">
            <a:extLst>
              <a:ext uri="{FF2B5EF4-FFF2-40B4-BE49-F238E27FC236}">
                <a16:creationId xmlns:a16="http://schemas.microsoft.com/office/drawing/2014/main" id="{0F6C9FFF-EFAD-4A59-9796-0046B43F5163}"/>
              </a:ext>
            </a:extLst>
          </p:cNvPr>
          <p:cNvPicPr>
            <a:picLocks noChangeAspect="1"/>
          </p:cNvPicPr>
          <p:nvPr/>
        </p:nvPicPr>
        <p:blipFill rotWithShape="1">
          <a:blip r:embed="rId4"/>
          <a:srcRect t="9041" b="11781"/>
          <a:stretch/>
        </p:blipFill>
        <p:spPr>
          <a:xfrm>
            <a:off x="3701598" y="1196752"/>
            <a:ext cx="1115665" cy="942949"/>
          </a:xfrm>
          <a:prstGeom prst="rect">
            <a:avLst/>
          </a:prstGeom>
        </p:spPr>
      </p:pic>
      <p:sp>
        <p:nvSpPr>
          <p:cNvPr id="41" name="Textfeld 36">
            <a:extLst>
              <a:ext uri="{FF2B5EF4-FFF2-40B4-BE49-F238E27FC236}">
                <a16:creationId xmlns:a16="http://schemas.microsoft.com/office/drawing/2014/main" id="{C35B6E88-5BF8-42FD-A3AB-25E7A9DC3E35}"/>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08	VD 01 </a:t>
            </a:r>
            <a:r>
              <a:rPr lang="de-DE" altLang="de-DE" sz="2200" b="1" dirty="0" err="1">
                <a:latin typeface="Trebuchet MS" panose="020B0603020202020204" pitchFamily="34" charset="0"/>
                <a:ea typeface="+mj-ea"/>
                <a:cs typeface="+mj-cs"/>
              </a:rPr>
              <a:t>ie</a:t>
            </a:r>
            <a:r>
              <a:rPr lang="de-DE" altLang="de-DE" sz="2200" b="1" dirty="0">
                <a:latin typeface="Trebuchet MS" panose="020B0603020202020204" pitchFamily="34" charset="0"/>
                <a:ea typeface="+mj-ea"/>
                <a:cs typeface="+mj-cs"/>
              </a:rPr>
              <a:t> Wörter analysieren</a:t>
            </a:r>
            <a:endParaRPr kumimoji="0" lang="de-DE" altLang="de-DE" sz="1800" i="0" u="none" strike="noStrike" kern="0" cap="none" spc="0" normalizeH="0" baseline="0" noProof="0" dirty="0">
              <a:ln>
                <a:noFill/>
              </a:ln>
              <a:effectLst/>
              <a:uLnTx/>
              <a:uFillTx/>
              <a:latin typeface="Trebuchet MS" pitchFamily="34" charset="0"/>
            </a:endParaRPr>
          </a:p>
        </p:txBody>
      </p:sp>
      <p:sp>
        <p:nvSpPr>
          <p:cNvPr id="42" name="Textfeld 41">
            <a:extLst>
              <a:ext uri="{FF2B5EF4-FFF2-40B4-BE49-F238E27FC236}">
                <a16:creationId xmlns:a16="http://schemas.microsoft.com/office/drawing/2014/main" id="{1D9FDA60-0E37-463C-88B7-F989DD89FE01}"/>
              </a:ext>
            </a:extLst>
          </p:cNvPr>
          <p:cNvSpPr txBox="1"/>
          <p:nvPr/>
        </p:nvSpPr>
        <p:spPr>
          <a:xfrm>
            <a:off x="260108" y="467380"/>
            <a:ext cx="10156371" cy="369332"/>
          </a:xfrm>
          <a:prstGeom prst="rect">
            <a:avLst/>
          </a:prstGeom>
          <a:noFill/>
        </p:spPr>
        <p:txBody>
          <a:bodyPr wrap="square">
            <a:spAutoFit/>
          </a:bodyPr>
          <a:lstStyle/>
          <a:p>
            <a:r>
              <a:rPr lang="de-DE" sz="1800" dirty="0">
                <a:solidFill>
                  <a:srgbClr val="FF0000"/>
                </a:solidFill>
                <a:latin typeface="Trebuchet MS" panose="020B0603020202020204" pitchFamily="34" charset="0"/>
              </a:rPr>
              <a:t>Klick in das richtige Feld!</a:t>
            </a:r>
          </a:p>
        </p:txBody>
      </p:sp>
      <p:sp>
        <p:nvSpPr>
          <p:cNvPr id="2" name="Textfeld 1">
            <a:extLst>
              <a:ext uri="{FF2B5EF4-FFF2-40B4-BE49-F238E27FC236}">
                <a16:creationId xmlns:a16="http://schemas.microsoft.com/office/drawing/2014/main" id="{DD2C45AE-1D1F-481E-8949-DB56945DB68E}"/>
              </a:ext>
            </a:extLst>
          </p:cNvPr>
          <p:cNvSpPr txBox="1"/>
          <p:nvPr/>
        </p:nvSpPr>
        <p:spPr>
          <a:xfrm>
            <a:off x="190500" y="6724134"/>
            <a:ext cx="4859022"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18</a:t>
            </a:r>
          </a:p>
        </p:txBody>
      </p:sp>
      <p:pic>
        <p:nvPicPr>
          <p:cNvPr id="43" name="Grafik 42">
            <a:extLst>
              <a:ext uri="{FF2B5EF4-FFF2-40B4-BE49-F238E27FC236}">
                <a16:creationId xmlns:a16="http://schemas.microsoft.com/office/drawing/2014/main" id="{56C1FD1F-7960-4606-9DB1-489563FAF1B3}"/>
              </a:ext>
            </a:extLst>
          </p:cNvPr>
          <p:cNvPicPr>
            <a:picLocks noChangeAspect="1"/>
          </p:cNvPicPr>
          <p:nvPr/>
        </p:nvPicPr>
        <p:blipFill rotWithShape="1">
          <a:blip r:embed="rId5"/>
          <a:srcRect l="6986" t="8571" r="4758" b="10449"/>
          <a:stretch/>
        </p:blipFill>
        <p:spPr>
          <a:xfrm>
            <a:off x="3762285" y="1137314"/>
            <a:ext cx="1096327" cy="965414"/>
          </a:xfrm>
          <a:prstGeom prst="rect">
            <a:avLst/>
          </a:prstGeom>
          <a:solidFill>
            <a:schemeClr val="bg1"/>
          </a:solidFill>
        </p:spPr>
      </p:pic>
      <p:sp>
        <p:nvSpPr>
          <p:cNvPr id="44" name="Rechteck 43">
            <a:extLst>
              <a:ext uri="{FF2B5EF4-FFF2-40B4-BE49-F238E27FC236}">
                <a16:creationId xmlns:a16="http://schemas.microsoft.com/office/drawing/2014/main" id="{E10829C9-5E25-4633-A566-D21BCA2AA512}"/>
              </a:ext>
            </a:extLst>
          </p:cNvPr>
          <p:cNvSpPr/>
          <p:nvPr/>
        </p:nvSpPr>
        <p:spPr>
          <a:xfrm>
            <a:off x="4737202" y="6344190"/>
            <a:ext cx="3137397" cy="46166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Gesamtlösung an/aus</a:t>
            </a:r>
            <a:endParaRPr kumimoji="0" lang="de-DE" sz="2400" b="0" i="0" u="none" strike="noStrike" kern="1200" cap="none" spc="0" normalizeH="0" baseline="0" noProof="0" dirty="0">
              <a:ln>
                <a:noFill/>
              </a:ln>
              <a:solidFill>
                <a:srgbClr val="FF0000"/>
              </a:solidFill>
              <a:effectLst/>
              <a:uLnTx/>
              <a:uFillTx/>
              <a:ea typeface="+mn-ea"/>
              <a:cs typeface="Arial" charset="0"/>
            </a:endParaRPr>
          </a:p>
        </p:txBody>
      </p:sp>
      <p:pic>
        <p:nvPicPr>
          <p:cNvPr id="4" name="Grafik 3">
            <a:extLst>
              <a:ext uri="{FF2B5EF4-FFF2-40B4-BE49-F238E27FC236}">
                <a16:creationId xmlns:a16="http://schemas.microsoft.com/office/drawing/2014/main" id="{6DE216DB-D2F0-4CC6-B5B5-BC0D61EC13A7}"/>
              </a:ext>
            </a:extLst>
          </p:cNvPr>
          <p:cNvPicPr>
            <a:picLocks noChangeAspect="1"/>
          </p:cNvPicPr>
          <p:nvPr/>
        </p:nvPicPr>
        <p:blipFill>
          <a:blip r:embed="rId6"/>
          <a:stretch>
            <a:fillRect/>
          </a:stretch>
        </p:blipFill>
        <p:spPr>
          <a:xfrm>
            <a:off x="56329" y="2124664"/>
            <a:ext cx="8272989" cy="4340728"/>
          </a:xfrm>
          <a:prstGeom prst="rect">
            <a:avLst/>
          </a:prstGeom>
        </p:spPr>
      </p:pic>
    </p:spTree>
    <p:extLst>
      <p:ext uri="{BB962C8B-B14F-4D97-AF65-F5344CB8AC3E}">
        <p14:creationId xmlns:p14="http://schemas.microsoft.com/office/powerpoint/2010/main" val="15442070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749"/>
                                          </p:stCondLst>
                                        </p:cTn>
                                        <p:tgtEl>
                                          <p:spTgt spid="9"/>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16" restart="whenNotActive" fill="hold" evtFilter="cancelBubble" nodeType="interactiveSeq">
                <p:stCondLst>
                  <p:cond evt="onClick" delay="0">
                    <p:tgtEl>
                      <p:spTgt spid="10"/>
                    </p:tgtEl>
                  </p:cond>
                </p:stCondLst>
                <p:endSync evt="end" delay="0">
                  <p:rtn val="all"/>
                </p:endSync>
                <p:childTnLst>
                  <p:par>
                    <p:cTn id="17" fill="hold">
                      <p:stCondLst>
                        <p:cond delay="0"/>
                      </p:stCondLst>
                      <p:childTnLst>
                        <p:par>
                          <p:cTn id="18" fill="hold">
                            <p:stCondLst>
                              <p:cond delay="0"/>
                            </p:stCondLst>
                            <p:childTnLst>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749"/>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5" restart="whenNotActive" fill="hold" evtFilter="cancelBubble" nodeType="interactiveSeq">
                <p:stCondLst>
                  <p:cond evt="onClick" delay="0">
                    <p:tgtEl>
                      <p:spTgt spid="13"/>
                    </p:tgtEl>
                  </p:cond>
                </p:stCondLst>
                <p:endSync evt="end" delay="0">
                  <p:rtn val="all"/>
                </p:endSync>
                <p:childTnLst>
                  <p:par>
                    <p:cTn id="26" fill="hold">
                      <p:stCondLst>
                        <p:cond delay="0"/>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749"/>
                                          </p:stCondLst>
                                        </p:cTn>
                                        <p:tgtEl>
                                          <p:spTgt spid="17"/>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34" restart="whenNotActive" fill="hold" evtFilter="cancelBubble" nodeType="interactiveSeq">
                <p:stCondLst>
                  <p:cond evt="onClick" delay="0">
                    <p:tgtEl>
                      <p:spTgt spid="18"/>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749"/>
                                          </p:stCondLst>
                                        </p:cTn>
                                        <p:tgtEl>
                                          <p:spTgt spid="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seq concurrent="1" nextAc="seek">
              <p:cTn id="43" restart="whenNotActive" fill="hold" evtFilter="cancelBubble" nodeType="interactiveSeq">
                <p:stCondLst>
                  <p:cond evt="onClick" delay="0">
                    <p:tgtEl>
                      <p:spTgt spid="21"/>
                    </p:tgtEl>
                  </p:cond>
                </p:stCondLst>
                <p:endSync evt="end" delay="0">
                  <p:rtn val="all"/>
                </p:endSync>
                <p:childTnLst>
                  <p:par>
                    <p:cTn id="44" fill="hold">
                      <p:stCondLst>
                        <p:cond delay="0"/>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749"/>
                                          </p:stCondLst>
                                        </p:cTn>
                                        <p:tgtEl>
                                          <p:spTgt spid="23"/>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childTnLst>
                                </p:cTn>
                              </p:par>
                            </p:childTnLst>
                          </p:cTn>
                        </p:par>
                      </p:childTnLst>
                    </p:cTn>
                  </p:par>
                </p:childTnLst>
              </p:cTn>
              <p:nextCondLst>
                <p:cond evt="onClick" delay="0">
                  <p:tgtEl>
                    <p:spTgt spid="21"/>
                  </p:tgtEl>
                </p:cond>
              </p:nextCondLst>
            </p:seq>
            <p:seq concurrent="1" nextAc="seek">
              <p:cTn id="52" restart="whenNotActive" fill="hold" evtFilter="cancelBubble" nodeType="interactiveSeq">
                <p:stCondLst>
                  <p:cond evt="onClick" delay="0">
                    <p:tgtEl>
                      <p:spTgt spid="24"/>
                    </p:tgtEl>
                  </p:cond>
                </p:stCondLst>
                <p:endSync evt="end" delay="0">
                  <p:rtn val="all"/>
                </p:endSync>
                <p:childTnLst>
                  <p:par>
                    <p:cTn id="53" fill="hold">
                      <p:stCondLst>
                        <p:cond delay="0"/>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749"/>
                                          </p:stCondLst>
                                        </p:cTn>
                                        <p:tgtEl>
                                          <p:spTgt spid="2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childTnLst>
                                </p:cTn>
                              </p:par>
                            </p:childTnLst>
                          </p:cTn>
                        </p:par>
                      </p:childTnLst>
                    </p:cTn>
                  </p:par>
                </p:childTnLst>
              </p:cTn>
              <p:nextCondLst>
                <p:cond evt="onClick" delay="0">
                  <p:tgtEl>
                    <p:spTgt spid="24"/>
                  </p:tgtEl>
                </p:cond>
              </p:nextCondLst>
            </p:seq>
            <p:seq concurrent="1" nextAc="seek">
              <p:cTn id="61" restart="whenNotActive" fill="hold" evtFilter="cancelBubble" nodeType="interactiveSeq">
                <p:stCondLst>
                  <p:cond evt="onClick" delay="0">
                    <p:tgtEl>
                      <p:spTgt spid="27"/>
                    </p:tgtEl>
                  </p:cond>
                </p:stCondLst>
                <p:endSync evt="end" delay="0">
                  <p:rtn val="all"/>
                </p:endSync>
                <p:childTnLst>
                  <p:par>
                    <p:cTn id="62" fill="hold">
                      <p:stCondLst>
                        <p:cond delay="0"/>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749"/>
                                          </p:stCondLst>
                                        </p:cTn>
                                        <p:tgtEl>
                                          <p:spTgt spid="29"/>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childTnLst>
                                </p:cTn>
                              </p:par>
                            </p:childTnLst>
                          </p:cTn>
                        </p:par>
                      </p:childTnLst>
                    </p:cTn>
                  </p:par>
                </p:childTnLst>
              </p:cTn>
              <p:nextCondLst>
                <p:cond evt="onClick" delay="0">
                  <p:tgtEl>
                    <p:spTgt spid="27"/>
                  </p:tgtEl>
                </p:cond>
              </p:nextCondLst>
            </p:seq>
            <p:seq concurrent="1" nextAc="seek">
              <p:cTn id="70" restart="whenNotActive" fill="hold" evtFilter="cancelBubble" nodeType="interactiveSeq">
                <p:stCondLst>
                  <p:cond evt="onClick" delay="0">
                    <p:tgtEl>
                      <p:spTgt spid="30"/>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749"/>
                                          </p:stCondLst>
                                        </p:cTn>
                                        <p:tgtEl>
                                          <p:spTgt spid="3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30"/>
                  </p:tgtEl>
                </p:cond>
              </p:nextCondLst>
            </p:seq>
            <p:seq concurrent="1" nextAc="seek">
              <p:cTn id="79" restart="whenNotActive" fill="hold" evtFilter="cancelBubble" nodeType="interactiveSeq">
                <p:stCondLst>
                  <p:cond evt="onClick" delay="0">
                    <p:tgtEl>
                      <p:spTgt spid="33"/>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34"/>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749"/>
                                          </p:stCondLst>
                                        </p:cTn>
                                        <p:tgtEl>
                                          <p:spTgt spid="35"/>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childTnLst>
                                </p:cTn>
                              </p:par>
                            </p:childTnLst>
                          </p:cTn>
                        </p:par>
                      </p:childTnLst>
                    </p:cTn>
                  </p:par>
                </p:childTnLst>
              </p:cTn>
              <p:nextCondLst>
                <p:cond evt="onClick" delay="0">
                  <p:tgtEl>
                    <p:spTgt spid="33"/>
                  </p:tgtEl>
                </p:cond>
              </p:nextCondLst>
            </p:seq>
            <p:seq concurrent="1" nextAc="seek">
              <p:cTn id="88" restart="whenNotActive" fill="hold" evtFilter="cancelBubble" nodeType="interactiveSeq">
                <p:stCondLst>
                  <p:cond evt="onClick" delay="0">
                    <p:tgtEl>
                      <p:spTgt spid="36"/>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37"/>
                                        </p:tgtEl>
                                        <p:attrNameLst>
                                          <p:attrName>style.visibility</p:attrName>
                                        </p:attrNameLst>
                                      </p:cBhvr>
                                      <p:to>
                                        <p:strVal val="visible"/>
                                      </p:to>
                                    </p:set>
                                  </p:childTnLst>
                                </p:cTn>
                              </p:par>
                            </p:childTnLst>
                          </p:cTn>
                        </p:par>
                      </p:childTnLst>
                    </p:cTn>
                  </p:par>
                </p:childTnLst>
              </p:cTn>
              <p:nextCondLst>
                <p:cond evt="onClick" delay="0">
                  <p:tgtEl>
                    <p:spTgt spid="36"/>
                  </p:tgtEl>
                </p:cond>
              </p:nextCondLst>
            </p:seq>
            <p:seq concurrent="1" nextAc="seek">
              <p:cTn id="93" restart="whenNotActive" fill="hold" evtFilter="cancelBubble" nodeType="interactiveSeq">
                <p:stCondLst>
                  <p:cond evt="onClick" delay="0">
                    <p:tgtEl>
                      <p:spTgt spid="44"/>
                    </p:tgtEl>
                  </p:cond>
                </p:stCondLst>
                <p:endSync evt="end" delay="0">
                  <p:rtn val="all"/>
                </p:endSync>
                <p:childTnLst>
                  <p:par>
                    <p:cTn id="94" fill="hold">
                      <p:stCondLst>
                        <p:cond delay="0"/>
                      </p:stCondLst>
                      <p:childTnLst>
                        <p:par>
                          <p:cTn id="95" fill="hold">
                            <p:stCondLst>
                              <p:cond delay="0"/>
                            </p:stCondLst>
                            <p:childTnLst>
                              <p:par>
                                <p:cTn id="96" presetID="1" presetClass="entr" presetSubtype="0" fill="hold" nodeType="clickEffect">
                                  <p:stCondLst>
                                    <p:cond delay="0"/>
                                  </p:stCondLst>
                                  <p:childTnLst>
                                    <p:set>
                                      <p:cBhvr>
                                        <p:cTn id="97"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childTnLst>
              </p:cTn>
              <p:nextCondLst>
                <p:cond evt="onClick" delay="0">
                  <p:tgtEl>
                    <p:spTgt spid="44"/>
                  </p:tgtEl>
                </p:cond>
              </p:nextCondLst>
            </p:seq>
          </p:childTnLst>
        </p:cTn>
      </p:par>
    </p:tnLst>
    <p:bldLst>
      <p:bldP spid="8" grpId="0"/>
      <p:bldP spid="9" grpId="0"/>
      <p:bldP spid="10" grpId="0" animBg="1"/>
      <p:bldP spid="11" grpId="0"/>
      <p:bldP spid="12" grpId="0"/>
      <p:bldP spid="13" grpId="0" animBg="1"/>
      <p:bldP spid="14" grpId="0"/>
      <p:bldP spid="17" grpId="0"/>
      <p:bldP spid="18" grpId="0" animBg="1"/>
      <p:bldP spid="19" grpId="0"/>
      <p:bldP spid="20" grpId="0"/>
      <p:bldP spid="21" grpId="0" animBg="1"/>
      <p:bldP spid="22" grpId="0"/>
      <p:bldP spid="23" grpId="0"/>
      <p:bldP spid="24" grpId="0" animBg="1"/>
      <p:bldP spid="25" grpId="0"/>
      <p:bldP spid="26" grpId="0"/>
      <p:bldP spid="27" grpId="0" animBg="1"/>
      <p:bldP spid="28" grpId="0"/>
      <p:bldP spid="29" grpId="0"/>
      <p:bldP spid="30" grpId="0" animBg="1"/>
      <p:bldP spid="31" grpId="0"/>
      <p:bldP spid="32" grpId="0"/>
      <p:bldP spid="33" grpId="0" animBg="1"/>
      <p:bldP spid="34" grpId="0"/>
      <p:bldP spid="35" grpId="0"/>
      <p:bldP spid="36" grpId="0" animBg="1"/>
      <p:bldP spid="37" grpId="0"/>
      <p:bldP spid="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19</a:t>
            </a:fld>
            <a:endParaRPr lang="de-DE" dirty="0"/>
          </a:p>
        </p:txBody>
      </p:sp>
      <p:sp>
        <p:nvSpPr>
          <p:cNvPr id="6" name="Textfeld 5">
            <a:extLst>
              <a:ext uri="{FF2B5EF4-FFF2-40B4-BE49-F238E27FC236}">
                <a16:creationId xmlns:a16="http://schemas.microsoft.com/office/drawing/2014/main" id="{3B903111-27DF-4752-9E21-3382C788122D}"/>
              </a:ext>
            </a:extLst>
          </p:cNvPr>
          <p:cNvSpPr txBox="1"/>
          <p:nvPr/>
        </p:nvSpPr>
        <p:spPr>
          <a:xfrm>
            <a:off x="150332" y="215822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fr_ren</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50332" y="2584424"/>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Sp_le</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50332" y="2985579"/>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d_se</a:t>
            </a:r>
            <a:endParaRPr lang="de-DE" sz="2200" dirty="0"/>
          </a:p>
        </p:txBody>
      </p:sp>
      <p:sp>
        <p:nvSpPr>
          <p:cNvPr id="17" name="Textfeld 16">
            <a:extLst>
              <a:ext uri="{FF2B5EF4-FFF2-40B4-BE49-F238E27FC236}">
                <a16:creationId xmlns:a16="http://schemas.microsoft.com/office/drawing/2014/main" id="{E113426B-3216-4EA0-BDC8-C84F616CE32F}"/>
              </a:ext>
            </a:extLst>
          </p:cNvPr>
          <p:cNvSpPr txBox="1"/>
          <p:nvPr/>
        </p:nvSpPr>
        <p:spPr>
          <a:xfrm>
            <a:off x="150332" y="341548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g_ßen</a:t>
            </a:r>
            <a:endParaRPr lang="de-DE" sz="2200" dirty="0"/>
          </a:p>
        </p:txBody>
      </p:sp>
      <p:sp>
        <p:nvSpPr>
          <p:cNvPr id="20" name="Textfeld 19">
            <a:extLst>
              <a:ext uri="{FF2B5EF4-FFF2-40B4-BE49-F238E27FC236}">
                <a16:creationId xmlns:a16="http://schemas.microsoft.com/office/drawing/2014/main" id="{43642BFB-A2B1-4185-87F2-E87C61DE4DE0}"/>
              </a:ext>
            </a:extLst>
          </p:cNvPr>
          <p:cNvSpPr txBox="1"/>
          <p:nvPr/>
        </p:nvSpPr>
        <p:spPr>
          <a:xfrm>
            <a:off x="150332" y="3827927"/>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Kavaller</a:t>
            </a:r>
            <a:r>
              <a:rPr lang="de-DE" sz="2200" dirty="0">
                <a:solidFill>
                  <a:prstClr val="black"/>
                </a:solidFill>
                <a:latin typeface="Trebuchet MS" panose="020B0603020202020204" pitchFamily="34" charset="0"/>
                <a:ea typeface="+mj-ea"/>
                <a:cs typeface="+mj-cs"/>
              </a:rPr>
              <a:t>_</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50332" y="4224653"/>
            <a:ext cx="1656184"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Garant_</a:t>
            </a:r>
            <a:endParaRPr lang="de-DE" sz="2200" dirty="0"/>
          </a:p>
        </p:txBody>
      </p:sp>
      <p:sp>
        <p:nvSpPr>
          <p:cNvPr id="26" name="Textfeld 25">
            <a:extLst>
              <a:ext uri="{FF2B5EF4-FFF2-40B4-BE49-F238E27FC236}">
                <a16:creationId xmlns:a16="http://schemas.microsoft.com/office/drawing/2014/main" id="{1F41ADCC-A7B7-44EA-88F6-322A1452820F}"/>
              </a:ext>
            </a:extLst>
          </p:cNvPr>
          <p:cNvSpPr txBox="1"/>
          <p:nvPr/>
        </p:nvSpPr>
        <p:spPr>
          <a:xfrm>
            <a:off x="150332" y="4653140"/>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V_rus</a:t>
            </a:r>
            <a:endParaRPr lang="de-DE" sz="2200" dirty="0"/>
          </a:p>
        </p:txBody>
      </p:sp>
      <p:sp>
        <p:nvSpPr>
          <p:cNvPr id="29" name="Textfeld 28">
            <a:extLst>
              <a:ext uri="{FF2B5EF4-FFF2-40B4-BE49-F238E27FC236}">
                <a16:creationId xmlns:a16="http://schemas.microsoft.com/office/drawing/2014/main" id="{3C5D51A4-7E7F-48CC-B238-F8A1825791D4}"/>
              </a:ext>
            </a:extLst>
          </p:cNvPr>
          <p:cNvSpPr txBox="1"/>
          <p:nvPr/>
        </p:nvSpPr>
        <p:spPr>
          <a:xfrm>
            <a:off x="150332" y="5066736"/>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Pr_mel</a:t>
            </a:r>
            <a:endParaRPr lang="de-DE" sz="2200" dirty="0"/>
          </a:p>
        </p:txBody>
      </p:sp>
      <p:sp>
        <p:nvSpPr>
          <p:cNvPr id="32" name="Textfeld 31">
            <a:extLst>
              <a:ext uri="{FF2B5EF4-FFF2-40B4-BE49-F238E27FC236}">
                <a16:creationId xmlns:a16="http://schemas.microsoft.com/office/drawing/2014/main" id="{4D69686D-3440-4208-90ED-B0444274BADF}"/>
              </a:ext>
            </a:extLst>
          </p:cNvPr>
          <p:cNvSpPr txBox="1"/>
          <p:nvPr/>
        </p:nvSpPr>
        <p:spPr>
          <a:xfrm>
            <a:off x="150332" y="5464837"/>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Klav_r</a:t>
            </a:r>
            <a:endParaRPr lang="de-DE" sz="2200" dirty="0"/>
          </a:p>
        </p:txBody>
      </p:sp>
      <p:sp>
        <p:nvSpPr>
          <p:cNvPr id="35" name="Textfeld 34">
            <a:extLst>
              <a:ext uri="{FF2B5EF4-FFF2-40B4-BE49-F238E27FC236}">
                <a16:creationId xmlns:a16="http://schemas.microsoft.com/office/drawing/2014/main" id="{251BCE1B-F047-4A47-886D-3CECFFCC89FB}"/>
              </a:ext>
            </a:extLst>
          </p:cNvPr>
          <p:cNvSpPr txBox="1"/>
          <p:nvPr/>
        </p:nvSpPr>
        <p:spPr>
          <a:xfrm>
            <a:off x="150332" y="587843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Scharn_r</a:t>
            </a:r>
            <a:endParaRPr lang="de-DE" sz="2200" dirty="0"/>
          </a:p>
        </p:txBody>
      </p:sp>
      <p:pic>
        <p:nvPicPr>
          <p:cNvPr id="15" name="Grafik 14">
            <a:extLst>
              <a:ext uri="{FF2B5EF4-FFF2-40B4-BE49-F238E27FC236}">
                <a16:creationId xmlns:a16="http://schemas.microsoft.com/office/drawing/2014/main" id="{19B8B2A9-F28D-44FC-9B80-8EC5B6D855DD}"/>
              </a:ext>
            </a:extLst>
          </p:cNvPr>
          <p:cNvPicPr>
            <a:picLocks noChangeAspect="1"/>
          </p:cNvPicPr>
          <p:nvPr/>
        </p:nvPicPr>
        <p:blipFill>
          <a:blip r:embed="rId2"/>
          <a:stretch>
            <a:fillRect/>
          </a:stretch>
        </p:blipFill>
        <p:spPr>
          <a:xfrm>
            <a:off x="69581" y="1052736"/>
            <a:ext cx="12052837" cy="5243014"/>
          </a:xfrm>
          <a:prstGeom prst="rect">
            <a:avLst/>
          </a:prstGeom>
        </p:spPr>
      </p:pic>
      <p:pic>
        <p:nvPicPr>
          <p:cNvPr id="16" name="Grafik 15">
            <a:extLst>
              <a:ext uri="{FF2B5EF4-FFF2-40B4-BE49-F238E27FC236}">
                <a16:creationId xmlns:a16="http://schemas.microsoft.com/office/drawing/2014/main" id="{00C9DAC2-D4E3-4F69-B46D-25A6455657C4}"/>
              </a:ext>
            </a:extLst>
          </p:cNvPr>
          <p:cNvPicPr>
            <a:picLocks noChangeAspect="1"/>
          </p:cNvPicPr>
          <p:nvPr/>
        </p:nvPicPr>
        <p:blipFill rotWithShape="1">
          <a:blip r:embed="rId3"/>
          <a:srcRect t="12503" b="15860"/>
          <a:stretch/>
        </p:blipFill>
        <p:spPr>
          <a:xfrm>
            <a:off x="1378425" y="1154847"/>
            <a:ext cx="2248119" cy="487601"/>
          </a:xfrm>
          <a:prstGeom prst="rect">
            <a:avLst/>
          </a:prstGeom>
        </p:spPr>
      </p:pic>
      <p:sp>
        <p:nvSpPr>
          <p:cNvPr id="19" name="Foliennummernplatzhalter 2">
            <a:extLst>
              <a:ext uri="{FF2B5EF4-FFF2-40B4-BE49-F238E27FC236}">
                <a16:creationId xmlns:a16="http://schemas.microsoft.com/office/drawing/2014/main" id="{317F962F-8C0E-492B-AC7F-2A8EF0CDF926}"/>
              </a:ext>
            </a:extLst>
          </p:cNvPr>
          <p:cNvSpPr txBox="1">
            <a:spLocks/>
          </p:cNvSpPr>
          <p:nvPr/>
        </p:nvSpPr>
        <p:spPr>
          <a:xfrm>
            <a:off x="9188691" y="92733"/>
            <a:ext cx="2743200" cy="365125"/>
          </a:xfrm>
          <a:prstGeom prst="rect">
            <a:avLst/>
          </a:prstGeom>
        </p:spPr>
        <p:txBody>
          <a:bodyPr/>
          <a:lstStyle>
            <a:defPPr>
              <a:defRPr lang="de-DE"/>
            </a:defPPr>
            <a:lvl1pPr algn="r" rtl="0" fontAlgn="base">
              <a:spcBef>
                <a:spcPct val="0"/>
              </a:spcBef>
              <a:spcAft>
                <a:spcPct val="0"/>
              </a:spcAft>
              <a:defRPr kern="1200">
                <a:solidFill>
                  <a:schemeClr val="tx1"/>
                </a:solidFill>
                <a:latin typeface="Trebuchet MS" panose="020B0603020202020204"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fld id="{C9CD412D-C60F-4771-A1CB-FFD7B5773953}" type="slidenum">
              <a:rPr lang="de-DE" smtClean="0"/>
              <a:pPr/>
              <a:t>19</a:t>
            </a:fld>
            <a:endParaRPr lang="de-DE" dirty="0"/>
          </a:p>
        </p:txBody>
      </p:sp>
      <p:sp>
        <p:nvSpPr>
          <p:cNvPr id="21" name="Textfeld 36">
            <a:extLst>
              <a:ext uri="{FF2B5EF4-FFF2-40B4-BE49-F238E27FC236}">
                <a16:creationId xmlns:a16="http://schemas.microsoft.com/office/drawing/2014/main" id="{781FB12E-4D50-4D04-87F1-CB3152DC17E0}"/>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09	VD 01 </a:t>
            </a:r>
            <a:r>
              <a:rPr lang="de-DE" altLang="de-DE" sz="2200" b="1" dirty="0" err="1">
                <a:solidFill>
                  <a:schemeClr val="tx2">
                    <a:lumMod val="60000"/>
                    <a:lumOff val="40000"/>
                  </a:schemeClr>
                </a:solidFill>
                <a:latin typeface="Trebuchet MS" panose="020B0603020202020204" pitchFamily="34" charset="0"/>
                <a:ea typeface="+mj-ea"/>
                <a:cs typeface="+mj-cs"/>
              </a:rPr>
              <a:t>ie</a:t>
            </a:r>
            <a:r>
              <a:rPr lang="de-DE" altLang="de-DE" sz="2200" b="1" dirty="0">
                <a:solidFill>
                  <a:schemeClr val="tx2">
                    <a:lumMod val="60000"/>
                    <a:lumOff val="40000"/>
                  </a:schemeClr>
                </a:solidFill>
                <a:latin typeface="Trebuchet MS" panose="020B0603020202020204" pitchFamily="34" charset="0"/>
                <a:ea typeface="+mj-ea"/>
                <a:cs typeface="+mj-cs"/>
              </a:rPr>
              <a:t> Wörter analysieren			</a:t>
            </a:r>
            <a:r>
              <a:rPr kumimoji="0" lang="de-DE" altLang="de-DE" sz="2200" i="0" u="none" strike="noStrike" kern="0" cap="none" spc="0" normalizeH="0" baseline="0" noProof="0" dirty="0">
                <a:ln>
                  <a:noFill/>
                </a:ln>
                <a:solidFill>
                  <a:schemeClr val="tx2">
                    <a:lumMod val="60000"/>
                    <a:lumOff val="40000"/>
                  </a:schemeClr>
                </a:solidFill>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Name: ___________ Klasse: ____ </a:t>
            </a:r>
          </a:p>
        </p:txBody>
      </p:sp>
      <p:sp>
        <p:nvSpPr>
          <p:cNvPr id="22" name="Textfeld 21">
            <a:extLst>
              <a:ext uri="{FF2B5EF4-FFF2-40B4-BE49-F238E27FC236}">
                <a16:creationId xmlns:a16="http://schemas.microsoft.com/office/drawing/2014/main" id="{C5F57C72-A37B-4E6C-893F-5CCCC3F5231B}"/>
              </a:ext>
            </a:extLst>
          </p:cNvPr>
          <p:cNvSpPr txBox="1"/>
          <p:nvPr/>
        </p:nvSpPr>
        <p:spPr>
          <a:xfrm>
            <a:off x="260108" y="404664"/>
            <a:ext cx="9148259"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rPr>
              <a:t>Schreib die Wörter richtig</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mit </a:t>
            </a:r>
            <a:r>
              <a:rPr kumimoji="0" lang="de-DE" sz="1800" b="1"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i</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oder </a:t>
            </a:r>
            <a:r>
              <a:rPr kumimoji="0" lang="de-DE" sz="1800" b="1" i="0" u="none" strike="noStrike" kern="1200" cap="none" normalizeH="0" noProof="0" dirty="0" err="1">
                <a:ln>
                  <a:noFill/>
                </a:ln>
                <a:solidFill>
                  <a:srgbClr val="FF0000"/>
                </a:solidFill>
                <a:effectLst/>
                <a:uLnTx/>
                <a:uFillTx/>
                <a:latin typeface="Trebuchet MS" panose="020B0603020202020204" pitchFamily="34" charset="0"/>
                <a:ea typeface="+mn-ea"/>
                <a:cs typeface="Arial" charset="0"/>
              </a:rPr>
              <a:t>ie</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in die Spalten!</a:t>
            </a:r>
            <a:endPar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endParaRPr>
          </a:p>
        </p:txBody>
      </p:sp>
      <p:sp>
        <p:nvSpPr>
          <p:cNvPr id="2" name="Textfeld 1">
            <a:extLst>
              <a:ext uri="{FF2B5EF4-FFF2-40B4-BE49-F238E27FC236}">
                <a16:creationId xmlns:a16="http://schemas.microsoft.com/office/drawing/2014/main" id="{D7F6D22C-C728-49BA-A87A-3921238C3B9F}"/>
              </a:ext>
            </a:extLst>
          </p:cNvPr>
          <p:cNvSpPr txBox="1"/>
          <p:nvPr/>
        </p:nvSpPr>
        <p:spPr>
          <a:xfrm>
            <a:off x="190500" y="6724134"/>
            <a:ext cx="4859022"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19</a:t>
            </a:r>
          </a:p>
        </p:txBody>
      </p:sp>
      <p:pic>
        <p:nvPicPr>
          <p:cNvPr id="24" name="Grafik 23">
            <a:extLst>
              <a:ext uri="{FF2B5EF4-FFF2-40B4-BE49-F238E27FC236}">
                <a16:creationId xmlns:a16="http://schemas.microsoft.com/office/drawing/2014/main" id="{145BC831-784E-4E02-B72E-0E2404E97A6B}"/>
              </a:ext>
            </a:extLst>
          </p:cNvPr>
          <p:cNvPicPr>
            <a:picLocks noChangeAspect="1"/>
          </p:cNvPicPr>
          <p:nvPr/>
        </p:nvPicPr>
        <p:blipFill rotWithShape="1">
          <a:blip r:embed="rId4"/>
          <a:srcRect l="6986" t="8571" r="4758" b="10449"/>
          <a:stretch/>
        </p:blipFill>
        <p:spPr>
          <a:xfrm>
            <a:off x="3762285" y="1137314"/>
            <a:ext cx="1096327" cy="965414"/>
          </a:xfrm>
          <a:prstGeom prst="rect">
            <a:avLst/>
          </a:prstGeom>
          <a:solidFill>
            <a:schemeClr val="bg1"/>
          </a:solidFill>
        </p:spPr>
      </p:pic>
    </p:spTree>
    <p:extLst>
      <p:ext uri="{BB962C8B-B14F-4D97-AF65-F5344CB8AC3E}">
        <p14:creationId xmlns:p14="http://schemas.microsoft.com/office/powerpoint/2010/main" val="74256069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feld 20">
            <a:extLst>
              <a:ext uri="{FF2B5EF4-FFF2-40B4-BE49-F238E27FC236}">
                <a16:creationId xmlns:a16="http://schemas.microsoft.com/office/drawing/2014/main" id="{661F6ABE-F15B-41BB-A6AD-72DE4319D1B5}"/>
              </a:ext>
            </a:extLst>
          </p:cNvPr>
          <p:cNvSpPr txBox="1"/>
          <p:nvPr/>
        </p:nvSpPr>
        <p:spPr>
          <a:xfrm>
            <a:off x="130248" y="1196752"/>
            <a:ext cx="10873208" cy="4401205"/>
          </a:xfrm>
          <a:prstGeom prst="rect">
            <a:avLst/>
          </a:prstGeom>
          <a:noFill/>
        </p:spPr>
        <p:txBody>
          <a:bodyPr wrap="square">
            <a:spAutoFit/>
          </a:bodyPr>
          <a:lstStyle/>
          <a:p>
            <a:r>
              <a:rPr lang="de-DE" sz="1400" dirty="0">
                <a:latin typeface="Trebuchet MS" panose="020B0603020202020204" pitchFamily="34" charset="0"/>
              </a:rPr>
              <a:t>Da muss man nicht alle Blätter durcharbeiten.</a:t>
            </a:r>
          </a:p>
          <a:p>
            <a:r>
              <a:rPr lang="de-DE" sz="1400" dirty="0">
                <a:latin typeface="Trebuchet MS" panose="020B0603020202020204" pitchFamily="34" charset="0"/>
              </a:rPr>
              <a:t>Es geht darum, dass die Schüler die Systematik erkennen und nicht mehr raten, wenn sie </a:t>
            </a:r>
            <a:r>
              <a:rPr lang="de-DE" sz="1400" dirty="0" err="1">
                <a:latin typeface="Trebuchet MS" panose="020B0603020202020204" pitchFamily="34" charset="0"/>
              </a:rPr>
              <a:t>ie</a:t>
            </a:r>
            <a:r>
              <a:rPr lang="de-DE" sz="1400" dirty="0">
                <a:latin typeface="Trebuchet MS" panose="020B0603020202020204" pitchFamily="34" charset="0"/>
              </a:rPr>
              <a:t> oder i schreiben.</a:t>
            </a:r>
          </a:p>
          <a:p>
            <a:endParaRPr lang="de-DE" sz="1400" dirty="0">
              <a:latin typeface="Trebuchet MS" panose="020B0603020202020204" pitchFamily="34" charset="0"/>
            </a:endParaRPr>
          </a:p>
          <a:p>
            <a:r>
              <a:rPr lang="de-DE" sz="1400" dirty="0">
                <a:latin typeface="Trebuchet MS" panose="020B0603020202020204" pitchFamily="34" charset="0"/>
              </a:rPr>
              <a:t>Auch wenn man das Wort noch nie gehört hat, kann man mit dieser Systematik bestimmen, ob es mit i oder mit </a:t>
            </a:r>
            <a:r>
              <a:rPr lang="de-DE" sz="1400" dirty="0" err="1">
                <a:latin typeface="Trebuchet MS" panose="020B0603020202020204" pitchFamily="34" charset="0"/>
              </a:rPr>
              <a:t>ie</a:t>
            </a:r>
            <a:r>
              <a:rPr lang="de-DE" sz="1400" dirty="0">
                <a:latin typeface="Trebuchet MS" panose="020B0603020202020204" pitchFamily="34" charset="0"/>
              </a:rPr>
              <a:t> geschrieben wird.</a:t>
            </a:r>
          </a:p>
          <a:p>
            <a:endParaRPr lang="de-DE" sz="1400" dirty="0">
              <a:latin typeface="Trebuchet MS" panose="020B0603020202020204" pitchFamily="34" charset="0"/>
            </a:endParaRPr>
          </a:p>
          <a:p>
            <a:r>
              <a:rPr lang="de-DE" sz="1400" dirty="0">
                <a:latin typeface="Trebuchet MS" panose="020B0603020202020204" pitchFamily="34" charset="0"/>
              </a:rPr>
              <a:t>Kritisch ist nur die zweite Spalte. </a:t>
            </a:r>
          </a:p>
          <a:p>
            <a:pPr lvl="0" fontAlgn="auto">
              <a:spcBef>
                <a:spcPts val="0"/>
              </a:spcBef>
              <a:spcAft>
                <a:spcPts val="0"/>
              </a:spcAft>
              <a:defRPr/>
            </a:pPr>
            <a:r>
              <a:rPr lang="de-DE" sz="1400" dirty="0">
                <a:latin typeface="Trebuchet MS" panose="020B0603020202020204" pitchFamily="34" charset="0"/>
              </a:rPr>
              <a:t>Mit der Nummer 10 führe hier die häufigsten Wörter auf, bei denen bei ein- oder zweisilbigen Wörtern in der ersten Silbe ein langes i steht, das nicht mit einem e verlängert wird.</a:t>
            </a:r>
          </a:p>
          <a:p>
            <a:pPr lvl="0" fontAlgn="auto">
              <a:spcBef>
                <a:spcPts val="0"/>
              </a:spcBef>
              <a:spcAft>
                <a:spcPts val="0"/>
              </a:spcAft>
              <a:defRPr/>
            </a:pPr>
            <a:endParaRPr lang="de-DE" sz="1400" dirty="0">
              <a:latin typeface="Trebuchet MS" panose="020B0603020202020204" pitchFamily="34" charset="0"/>
            </a:endParaRPr>
          </a:p>
          <a:p>
            <a:pPr lvl="0" fontAlgn="auto">
              <a:spcBef>
                <a:spcPts val="0"/>
              </a:spcBef>
              <a:spcAft>
                <a:spcPts val="0"/>
              </a:spcAft>
              <a:defRPr/>
            </a:pPr>
            <a:r>
              <a:rPr lang="de-DE" sz="1400" dirty="0">
                <a:latin typeface="Trebuchet MS" panose="020B0603020202020204" pitchFamily="34" charset="0"/>
              </a:rPr>
              <a:t>Meist sind diese Wörter Fremdwörter, wobei das den Schülern schwer zu erklären ist,</a:t>
            </a:r>
          </a:p>
          <a:p>
            <a:pPr lvl="0" fontAlgn="auto">
              <a:spcBef>
                <a:spcPts val="0"/>
              </a:spcBef>
              <a:spcAft>
                <a:spcPts val="0"/>
              </a:spcAft>
              <a:defRPr/>
            </a:pPr>
            <a:r>
              <a:rPr lang="de-DE" sz="1400" dirty="0">
                <a:latin typeface="Trebuchet MS" panose="020B0603020202020204" pitchFamily="34" charset="0"/>
              </a:rPr>
              <a:t>weil sie diese Wörter ja als deutsche Wörter kennen. Bei Tierbezeichnungen kann man das noch am leichtesten deutlich machen. Das Bison ist kein deutsches Tier, zum Beispiel. Aber dass Krise kein deutsches Wort ist, das muss man erst einmal lernen.</a:t>
            </a:r>
          </a:p>
          <a:p>
            <a:pPr lvl="0" fontAlgn="auto">
              <a:spcBef>
                <a:spcPts val="0"/>
              </a:spcBef>
              <a:spcAft>
                <a:spcPts val="0"/>
              </a:spcAft>
              <a:defRPr/>
            </a:pPr>
            <a:endParaRPr lang="de-DE" sz="1400" dirty="0">
              <a:latin typeface="Trebuchet MS" panose="020B0603020202020204" pitchFamily="34" charset="0"/>
            </a:endParaRPr>
          </a:p>
          <a:p>
            <a:pPr lvl="0" fontAlgn="auto">
              <a:spcBef>
                <a:spcPts val="0"/>
              </a:spcBef>
              <a:spcAft>
                <a:spcPts val="0"/>
              </a:spcAft>
              <a:defRPr/>
            </a:pPr>
            <a:r>
              <a:rPr lang="de-DE" sz="1400" dirty="0">
                <a:latin typeface="Trebuchet MS" panose="020B0603020202020204" pitchFamily="34" charset="0"/>
              </a:rPr>
              <a:t>Manchmal sind die Wörter mit dem atypischen langen i in der ersten Silbe auch ganz alte deutsche Wörter, wie das Augenlid. </a:t>
            </a:r>
          </a:p>
          <a:p>
            <a:pPr lvl="0" fontAlgn="auto">
              <a:spcBef>
                <a:spcPts val="0"/>
              </a:spcBef>
              <a:spcAft>
                <a:spcPts val="0"/>
              </a:spcAft>
              <a:defRPr/>
            </a:pPr>
            <a:endParaRPr lang="de-DE" sz="1400" dirty="0">
              <a:latin typeface="Trebuchet MS" panose="020B0603020202020204" pitchFamily="34" charset="0"/>
            </a:endParaRPr>
          </a:p>
          <a:p>
            <a:pPr lvl="0" fontAlgn="auto">
              <a:spcBef>
                <a:spcPts val="0"/>
              </a:spcBef>
              <a:spcAft>
                <a:spcPts val="0"/>
              </a:spcAft>
              <a:defRPr/>
            </a:pPr>
            <a:r>
              <a:rPr lang="de-DE" sz="1400" dirty="0">
                <a:latin typeface="Trebuchet MS" panose="020B0603020202020204" pitchFamily="34" charset="0"/>
              </a:rPr>
              <a:t>Letztlich sind Wörter mit langem i ohne e in der ersten Silbe Merkwörter. Die Erkenntnis, dass es keine typischen deutschen Wörter sind, hat nach meinen Erfahrungen aber als Merkhilfe bewährt.</a:t>
            </a:r>
          </a:p>
          <a:p>
            <a:pPr lvl="0" fontAlgn="auto">
              <a:spcBef>
                <a:spcPts val="0"/>
              </a:spcBef>
              <a:spcAft>
                <a:spcPts val="0"/>
              </a:spcAft>
              <a:defRPr/>
            </a:pPr>
            <a:endParaRPr lang="de-DE" sz="1400" dirty="0">
              <a:latin typeface="Trebuchet MS" panose="020B0603020202020204" pitchFamily="34" charset="0"/>
            </a:endParaRPr>
          </a:p>
          <a:p>
            <a:pPr lvl="0" fontAlgn="auto">
              <a:spcBef>
                <a:spcPts val="0"/>
              </a:spcBef>
              <a:spcAft>
                <a:spcPts val="0"/>
              </a:spcAft>
              <a:defRPr/>
            </a:pPr>
            <a:r>
              <a:rPr lang="de-DE" sz="1400" dirty="0">
                <a:latin typeface="Trebuchet MS" panose="020B0603020202020204" pitchFamily="34" charset="0"/>
              </a:rPr>
              <a:t>Für die ganz kurzen Wörter wie mir, dir passen diese Hinweise nicht. Aber diese Wörter sind sicher kein großes Problem.</a:t>
            </a:r>
          </a:p>
          <a:p>
            <a:endParaRPr kumimoji="0" lang="de-DE" sz="1400" b="0" i="0" u="none" strike="noStrike" kern="1200" cap="none" spc="0" normalizeH="0" baseline="0" noProof="0" dirty="0">
              <a:ln>
                <a:noFill/>
              </a:ln>
              <a:effectLst/>
              <a:uLnTx/>
              <a:uFillTx/>
              <a:latin typeface="Trebuchet MS" panose="020B0603020202020204" pitchFamily="34" charset="0"/>
              <a:ea typeface="+mn-ea"/>
              <a:cs typeface="Arial" charset="0"/>
            </a:endParaRPr>
          </a:p>
        </p:txBody>
      </p:sp>
      <p:sp>
        <p:nvSpPr>
          <p:cNvPr id="7" name="Textfeld 36">
            <a:extLst>
              <a:ext uri="{FF2B5EF4-FFF2-40B4-BE49-F238E27FC236}">
                <a16:creationId xmlns:a16="http://schemas.microsoft.com/office/drawing/2014/main" id="{D8CC338D-81E8-45A8-B91A-54FF2A157DCD}"/>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00	VD 01 </a:t>
            </a:r>
            <a:r>
              <a:rPr lang="de-DE" altLang="de-DE" sz="2200" b="1" dirty="0" err="1">
                <a:latin typeface="Trebuchet MS" panose="020B0603020202020204" pitchFamily="34" charset="0"/>
                <a:ea typeface="+mj-ea"/>
                <a:cs typeface="+mj-cs"/>
              </a:rPr>
              <a:t>ie</a:t>
            </a:r>
            <a:r>
              <a:rPr lang="de-DE" altLang="de-DE" sz="2200" b="1" dirty="0">
                <a:latin typeface="Trebuchet MS" panose="020B0603020202020204" pitchFamily="34" charset="0"/>
                <a:ea typeface="+mj-ea"/>
                <a:cs typeface="+mj-cs"/>
              </a:rPr>
              <a:t> Wörter analysieren</a:t>
            </a:r>
            <a:endParaRPr kumimoji="0" lang="de-DE" altLang="de-DE" sz="1800" i="0" u="none" strike="noStrike" kern="0" cap="none" spc="0" normalizeH="0" baseline="0" noProof="0" dirty="0">
              <a:ln>
                <a:noFill/>
              </a:ln>
              <a:effectLst/>
              <a:uLnTx/>
              <a:uFillTx/>
              <a:latin typeface="Trebuchet MS" pitchFamily="34" charset="0"/>
            </a:endParaRPr>
          </a:p>
        </p:txBody>
      </p:sp>
      <p:sp>
        <p:nvSpPr>
          <p:cNvPr id="8" name="Textfeld 7">
            <a:extLst>
              <a:ext uri="{FF2B5EF4-FFF2-40B4-BE49-F238E27FC236}">
                <a16:creationId xmlns:a16="http://schemas.microsoft.com/office/drawing/2014/main" id="{F4A20F28-315C-4363-90B3-A260DA6FBB0F}"/>
              </a:ext>
            </a:extLst>
          </p:cNvPr>
          <p:cNvSpPr txBox="1"/>
          <p:nvPr/>
        </p:nvSpPr>
        <p:spPr>
          <a:xfrm>
            <a:off x="260108" y="467380"/>
            <a:ext cx="10156371" cy="369332"/>
          </a:xfrm>
          <a:prstGeom prst="rect">
            <a:avLst/>
          </a:prstGeom>
          <a:noFill/>
        </p:spPr>
        <p:txBody>
          <a:bodyPr wrap="square">
            <a:spAutoFit/>
          </a:bodyPr>
          <a:lstStyle/>
          <a:p>
            <a:r>
              <a:rPr lang="de-DE" sz="1800" dirty="0">
                <a:solidFill>
                  <a:srgbClr val="FF0000"/>
                </a:solidFill>
                <a:latin typeface="Trebuchet MS" panose="020B0603020202020204" pitchFamily="34" charset="0"/>
              </a:rPr>
              <a:t>Hinweise</a:t>
            </a:r>
          </a:p>
        </p:txBody>
      </p:sp>
      <p:sp>
        <p:nvSpPr>
          <p:cNvPr id="2" name="Textfeld 1">
            <a:extLst>
              <a:ext uri="{FF2B5EF4-FFF2-40B4-BE49-F238E27FC236}">
                <a16:creationId xmlns:a16="http://schemas.microsoft.com/office/drawing/2014/main" id="{A202FD1A-8766-4420-97F6-ADBAACD3D134}"/>
              </a:ext>
            </a:extLst>
          </p:cNvPr>
          <p:cNvSpPr txBox="1"/>
          <p:nvPr/>
        </p:nvSpPr>
        <p:spPr>
          <a:xfrm>
            <a:off x="190500" y="6724134"/>
            <a:ext cx="481894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2</a:t>
            </a:r>
          </a:p>
        </p:txBody>
      </p:sp>
    </p:spTree>
    <p:extLst>
      <p:ext uri="{BB962C8B-B14F-4D97-AF65-F5344CB8AC3E}">
        <p14:creationId xmlns:p14="http://schemas.microsoft.com/office/powerpoint/2010/main" val="11570631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fik 37">
            <a:extLst>
              <a:ext uri="{FF2B5EF4-FFF2-40B4-BE49-F238E27FC236}">
                <a16:creationId xmlns:a16="http://schemas.microsoft.com/office/drawing/2014/main" id="{EFDF443D-97F9-42AD-9157-BD1C2FDAF877}"/>
              </a:ext>
            </a:extLst>
          </p:cNvPr>
          <p:cNvPicPr>
            <a:picLocks noChangeAspect="1"/>
          </p:cNvPicPr>
          <p:nvPr/>
        </p:nvPicPr>
        <p:blipFill>
          <a:blip r:embed="rId2"/>
          <a:stretch>
            <a:fillRect/>
          </a:stretch>
        </p:blipFill>
        <p:spPr>
          <a:xfrm>
            <a:off x="69581" y="1052736"/>
            <a:ext cx="12052837" cy="5243014"/>
          </a:xfrm>
          <a:prstGeom prst="rect">
            <a:avLst/>
          </a:prstGeom>
        </p:spPr>
      </p:pic>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20</a:t>
            </a:fld>
            <a:endParaRPr lang="de-DE" dirty="0"/>
          </a:p>
        </p:txBody>
      </p:sp>
      <p:sp>
        <p:nvSpPr>
          <p:cNvPr id="6" name="Textfeld 5">
            <a:extLst>
              <a:ext uri="{FF2B5EF4-FFF2-40B4-BE49-F238E27FC236}">
                <a16:creationId xmlns:a16="http://schemas.microsoft.com/office/drawing/2014/main" id="{3B903111-27DF-4752-9E21-3382C788122D}"/>
              </a:ext>
            </a:extLst>
          </p:cNvPr>
          <p:cNvSpPr txBox="1"/>
          <p:nvPr/>
        </p:nvSpPr>
        <p:spPr>
          <a:xfrm>
            <a:off x="134834" y="2181601"/>
            <a:ext cx="120863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fr_ren</a:t>
            </a:r>
            <a:endParaRPr lang="de-DE" sz="2200" dirty="0"/>
          </a:p>
        </p:txBody>
      </p:sp>
      <p:sp>
        <p:nvSpPr>
          <p:cNvPr id="7" name="Rechteck 6">
            <a:extLst>
              <a:ext uri="{FF2B5EF4-FFF2-40B4-BE49-F238E27FC236}">
                <a16:creationId xmlns:a16="http://schemas.microsoft.com/office/drawing/2014/main" id="{C54DEA53-A74B-4DA6-B28A-A10BD6F3D3A7}"/>
              </a:ext>
            </a:extLst>
          </p:cNvPr>
          <p:cNvSpPr/>
          <p:nvPr/>
        </p:nvSpPr>
        <p:spPr>
          <a:xfrm>
            <a:off x="1343472" y="2250048"/>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8" name="Textfeld 7">
            <a:extLst>
              <a:ext uri="{FF2B5EF4-FFF2-40B4-BE49-F238E27FC236}">
                <a16:creationId xmlns:a16="http://schemas.microsoft.com/office/drawing/2014/main" id="{CD31BF6E-3F9D-4706-AE78-BBE17D0A8345}"/>
              </a:ext>
            </a:extLst>
          </p:cNvPr>
          <p:cNvSpPr txBox="1"/>
          <p:nvPr/>
        </p:nvSpPr>
        <p:spPr>
          <a:xfrm>
            <a:off x="1343472" y="2199235"/>
            <a:ext cx="1328931"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frieren</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34834" y="2607802"/>
            <a:ext cx="120863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Sp_le</a:t>
            </a:r>
            <a:endParaRPr lang="de-DE" sz="2200" dirty="0"/>
          </a:p>
        </p:txBody>
      </p:sp>
      <p:sp>
        <p:nvSpPr>
          <p:cNvPr id="10" name="Rechteck 9">
            <a:extLst>
              <a:ext uri="{FF2B5EF4-FFF2-40B4-BE49-F238E27FC236}">
                <a16:creationId xmlns:a16="http://schemas.microsoft.com/office/drawing/2014/main" id="{E3CB1439-4A4B-4EA8-AA1F-5F7D5F9AAD8B}"/>
              </a:ext>
            </a:extLst>
          </p:cNvPr>
          <p:cNvSpPr/>
          <p:nvPr/>
        </p:nvSpPr>
        <p:spPr>
          <a:xfrm>
            <a:off x="1343472" y="2676249"/>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1" name="Textfeld 10">
            <a:extLst>
              <a:ext uri="{FF2B5EF4-FFF2-40B4-BE49-F238E27FC236}">
                <a16:creationId xmlns:a16="http://schemas.microsoft.com/office/drawing/2014/main" id="{E76981C6-0600-4B77-9CF0-6689CBAB46BB}"/>
              </a:ext>
            </a:extLst>
          </p:cNvPr>
          <p:cNvSpPr txBox="1"/>
          <p:nvPr/>
        </p:nvSpPr>
        <p:spPr>
          <a:xfrm>
            <a:off x="1343472" y="2625436"/>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Spiele</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34834" y="3008957"/>
            <a:ext cx="120863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d_se</a:t>
            </a:r>
            <a:endParaRPr lang="de-DE" sz="2200" dirty="0"/>
          </a:p>
        </p:txBody>
      </p:sp>
      <p:sp>
        <p:nvSpPr>
          <p:cNvPr id="13" name="Rechteck 12">
            <a:extLst>
              <a:ext uri="{FF2B5EF4-FFF2-40B4-BE49-F238E27FC236}">
                <a16:creationId xmlns:a16="http://schemas.microsoft.com/office/drawing/2014/main" id="{55AD9CF5-9D5D-45E7-A481-45389D128684}"/>
              </a:ext>
            </a:extLst>
          </p:cNvPr>
          <p:cNvSpPr/>
          <p:nvPr/>
        </p:nvSpPr>
        <p:spPr>
          <a:xfrm>
            <a:off x="1343472" y="3077404"/>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4" name="Textfeld 13">
            <a:extLst>
              <a:ext uri="{FF2B5EF4-FFF2-40B4-BE49-F238E27FC236}">
                <a16:creationId xmlns:a16="http://schemas.microsoft.com/office/drawing/2014/main" id="{0AFFDC74-05E0-4461-87D4-3FC4CCFEC7FE}"/>
              </a:ext>
            </a:extLst>
          </p:cNvPr>
          <p:cNvSpPr txBox="1"/>
          <p:nvPr/>
        </p:nvSpPr>
        <p:spPr>
          <a:xfrm>
            <a:off x="1343472" y="3026591"/>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diese</a:t>
            </a:r>
            <a:endParaRPr lang="de-DE" sz="2200" dirty="0"/>
          </a:p>
        </p:txBody>
      </p:sp>
      <p:sp>
        <p:nvSpPr>
          <p:cNvPr id="17" name="Textfeld 16">
            <a:extLst>
              <a:ext uri="{FF2B5EF4-FFF2-40B4-BE49-F238E27FC236}">
                <a16:creationId xmlns:a16="http://schemas.microsoft.com/office/drawing/2014/main" id="{E113426B-3216-4EA0-BDC8-C84F616CE32F}"/>
              </a:ext>
            </a:extLst>
          </p:cNvPr>
          <p:cNvSpPr txBox="1"/>
          <p:nvPr/>
        </p:nvSpPr>
        <p:spPr>
          <a:xfrm>
            <a:off x="134834" y="3438861"/>
            <a:ext cx="120863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g_ßen</a:t>
            </a:r>
            <a:endParaRPr lang="de-DE" sz="2200" dirty="0"/>
          </a:p>
        </p:txBody>
      </p:sp>
      <p:sp>
        <p:nvSpPr>
          <p:cNvPr id="18" name="Rechteck 17">
            <a:extLst>
              <a:ext uri="{FF2B5EF4-FFF2-40B4-BE49-F238E27FC236}">
                <a16:creationId xmlns:a16="http://schemas.microsoft.com/office/drawing/2014/main" id="{0806967A-E0F2-419A-B328-9289C0A6AD3D}"/>
              </a:ext>
            </a:extLst>
          </p:cNvPr>
          <p:cNvSpPr/>
          <p:nvPr/>
        </p:nvSpPr>
        <p:spPr>
          <a:xfrm>
            <a:off x="1343472" y="3507308"/>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9" name="Textfeld 18">
            <a:extLst>
              <a:ext uri="{FF2B5EF4-FFF2-40B4-BE49-F238E27FC236}">
                <a16:creationId xmlns:a16="http://schemas.microsoft.com/office/drawing/2014/main" id="{13D26035-AA44-4D8D-AB45-B7C4ECB20193}"/>
              </a:ext>
            </a:extLst>
          </p:cNvPr>
          <p:cNvSpPr txBox="1"/>
          <p:nvPr/>
        </p:nvSpPr>
        <p:spPr>
          <a:xfrm>
            <a:off x="1343472" y="3456495"/>
            <a:ext cx="129038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gießen</a:t>
            </a:r>
            <a:endParaRPr lang="de-DE" sz="2200" dirty="0"/>
          </a:p>
        </p:txBody>
      </p:sp>
      <p:sp>
        <p:nvSpPr>
          <p:cNvPr id="20" name="Textfeld 19">
            <a:extLst>
              <a:ext uri="{FF2B5EF4-FFF2-40B4-BE49-F238E27FC236}">
                <a16:creationId xmlns:a16="http://schemas.microsoft.com/office/drawing/2014/main" id="{43642BFB-A2B1-4185-87F2-E87C61DE4DE0}"/>
              </a:ext>
            </a:extLst>
          </p:cNvPr>
          <p:cNvSpPr txBox="1"/>
          <p:nvPr/>
        </p:nvSpPr>
        <p:spPr>
          <a:xfrm>
            <a:off x="134834" y="385130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Kavaller</a:t>
            </a:r>
            <a:r>
              <a:rPr lang="de-DE" sz="2200" dirty="0">
                <a:solidFill>
                  <a:prstClr val="black"/>
                </a:solidFill>
                <a:latin typeface="Trebuchet MS" panose="020B0603020202020204" pitchFamily="34" charset="0"/>
                <a:ea typeface="+mj-ea"/>
                <a:cs typeface="+mj-cs"/>
              </a:rPr>
              <a:t>_</a:t>
            </a:r>
            <a:endParaRPr lang="de-DE" sz="2200" dirty="0"/>
          </a:p>
        </p:txBody>
      </p:sp>
      <p:sp>
        <p:nvSpPr>
          <p:cNvPr id="21" name="Rechteck 20">
            <a:extLst>
              <a:ext uri="{FF2B5EF4-FFF2-40B4-BE49-F238E27FC236}">
                <a16:creationId xmlns:a16="http://schemas.microsoft.com/office/drawing/2014/main" id="{47E7ACA5-4CAE-4C8A-A588-55224637A16C}"/>
              </a:ext>
            </a:extLst>
          </p:cNvPr>
          <p:cNvSpPr/>
          <p:nvPr/>
        </p:nvSpPr>
        <p:spPr>
          <a:xfrm>
            <a:off x="6023992" y="391975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2" name="Textfeld 21">
            <a:extLst>
              <a:ext uri="{FF2B5EF4-FFF2-40B4-BE49-F238E27FC236}">
                <a16:creationId xmlns:a16="http://schemas.microsoft.com/office/drawing/2014/main" id="{CC485E05-D2A3-4FFB-89E5-52CDDD34BFFA}"/>
              </a:ext>
            </a:extLst>
          </p:cNvPr>
          <p:cNvSpPr txBox="1"/>
          <p:nvPr/>
        </p:nvSpPr>
        <p:spPr>
          <a:xfrm>
            <a:off x="6023992" y="3868939"/>
            <a:ext cx="1656184"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Kavallerie</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34834" y="4248031"/>
            <a:ext cx="1656184"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Garant_</a:t>
            </a:r>
            <a:endParaRPr lang="de-DE" sz="2200" dirty="0"/>
          </a:p>
        </p:txBody>
      </p:sp>
      <p:sp>
        <p:nvSpPr>
          <p:cNvPr id="24" name="Rechteck 23">
            <a:extLst>
              <a:ext uri="{FF2B5EF4-FFF2-40B4-BE49-F238E27FC236}">
                <a16:creationId xmlns:a16="http://schemas.microsoft.com/office/drawing/2014/main" id="{100A715B-EDBC-43D2-813A-18916F5C52A7}"/>
              </a:ext>
            </a:extLst>
          </p:cNvPr>
          <p:cNvSpPr/>
          <p:nvPr/>
        </p:nvSpPr>
        <p:spPr>
          <a:xfrm>
            <a:off x="6023992" y="4316478"/>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5" name="Textfeld 24">
            <a:extLst>
              <a:ext uri="{FF2B5EF4-FFF2-40B4-BE49-F238E27FC236}">
                <a16:creationId xmlns:a16="http://schemas.microsoft.com/office/drawing/2014/main" id="{9BAC2534-CBA7-4E63-A051-90206AD1FF5F}"/>
              </a:ext>
            </a:extLst>
          </p:cNvPr>
          <p:cNvSpPr txBox="1"/>
          <p:nvPr/>
        </p:nvSpPr>
        <p:spPr>
          <a:xfrm>
            <a:off x="6023992" y="4265665"/>
            <a:ext cx="1564648"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Garantie</a:t>
            </a:r>
            <a:endParaRPr lang="de-DE" sz="2200" dirty="0"/>
          </a:p>
        </p:txBody>
      </p:sp>
      <p:sp>
        <p:nvSpPr>
          <p:cNvPr id="26" name="Textfeld 25">
            <a:extLst>
              <a:ext uri="{FF2B5EF4-FFF2-40B4-BE49-F238E27FC236}">
                <a16:creationId xmlns:a16="http://schemas.microsoft.com/office/drawing/2014/main" id="{1F41ADCC-A7B7-44EA-88F6-322A1452820F}"/>
              </a:ext>
            </a:extLst>
          </p:cNvPr>
          <p:cNvSpPr txBox="1"/>
          <p:nvPr/>
        </p:nvSpPr>
        <p:spPr>
          <a:xfrm>
            <a:off x="134834" y="4676518"/>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V_rus</a:t>
            </a:r>
            <a:endParaRPr lang="de-DE" sz="2200" dirty="0"/>
          </a:p>
        </p:txBody>
      </p:sp>
      <p:sp>
        <p:nvSpPr>
          <p:cNvPr id="27" name="Rechteck 26">
            <a:extLst>
              <a:ext uri="{FF2B5EF4-FFF2-40B4-BE49-F238E27FC236}">
                <a16:creationId xmlns:a16="http://schemas.microsoft.com/office/drawing/2014/main" id="{86C1F9FE-00ED-450B-9C61-AAB845550637}"/>
              </a:ext>
            </a:extLst>
          </p:cNvPr>
          <p:cNvSpPr/>
          <p:nvPr/>
        </p:nvSpPr>
        <p:spPr>
          <a:xfrm>
            <a:off x="2495600" y="4744965"/>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8" name="Textfeld 27">
            <a:extLst>
              <a:ext uri="{FF2B5EF4-FFF2-40B4-BE49-F238E27FC236}">
                <a16:creationId xmlns:a16="http://schemas.microsoft.com/office/drawing/2014/main" id="{F872A668-C7E7-483D-8843-E90B3DBF7457}"/>
              </a:ext>
            </a:extLst>
          </p:cNvPr>
          <p:cNvSpPr txBox="1"/>
          <p:nvPr/>
        </p:nvSpPr>
        <p:spPr>
          <a:xfrm>
            <a:off x="2495600" y="4694152"/>
            <a:ext cx="1273651"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Virus</a:t>
            </a:r>
            <a:endParaRPr lang="de-DE" sz="2200" dirty="0"/>
          </a:p>
        </p:txBody>
      </p:sp>
      <p:sp>
        <p:nvSpPr>
          <p:cNvPr id="29" name="Textfeld 28">
            <a:extLst>
              <a:ext uri="{FF2B5EF4-FFF2-40B4-BE49-F238E27FC236}">
                <a16:creationId xmlns:a16="http://schemas.microsoft.com/office/drawing/2014/main" id="{3C5D51A4-7E7F-48CC-B238-F8A1825791D4}"/>
              </a:ext>
            </a:extLst>
          </p:cNvPr>
          <p:cNvSpPr txBox="1"/>
          <p:nvPr/>
        </p:nvSpPr>
        <p:spPr>
          <a:xfrm>
            <a:off x="134834" y="5090114"/>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Pr_mel</a:t>
            </a:r>
            <a:endParaRPr lang="de-DE" sz="2200" dirty="0"/>
          </a:p>
        </p:txBody>
      </p:sp>
      <p:sp>
        <p:nvSpPr>
          <p:cNvPr id="30" name="Rechteck 29">
            <a:extLst>
              <a:ext uri="{FF2B5EF4-FFF2-40B4-BE49-F238E27FC236}">
                <a16:creationId xmlns:a16="http://schemas.microsoft.com/office/drawing/2014/main" id="{69E030CB-8821-435F-A1D2-D03ACCEC91D9}"/>
              </a:ext>
            </a:extLst>
          </p:cNvPr>
          <p:cNvSpPr/>
          <p:nvPr/>
        </p:nvSpPr>
        <p:spPr>
          <a:xfrm>
            <a:off x="2495600" y="5158561"/>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1" name="Textfeld 30">
            <a:extLst>
              <a:ext uri="{FF2B5EF4-FFF2-40B4-BE49-F238E27FC236}">
                <a16:creationId xmlns:a16="http://schemas.microsoft.com/office/drawing/2014/main" id="{F4A3145F-5E2A-45B6-BDFD-57850A0A81B5}"/>
              </a:ext>
            </a:extLst>
          </p:cNvPr>
          <p:cNvSpPr txBox="1"/>
          <p:nvPr/>
        </p:nvSpPr>
        <p:spPr>
          <a:xfrm>
            <a:off x="2495600" y="5107748"/>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Primel</a:t>
            </a:r>
            <a:endParaRPr lang="de-DE" sz="2200" dirty="0"/>
          </a:p>
        </p:txBody>
      </p:sp>
      <p:sp>
        <p:nvSpPr>
          <p:cNvPr id="32" name="Textfeld 31">
            <a:extLst>
              <a:ext uri="{FF2B5EF4-FFF2-40B4-BE49-F238E27FC236}">
                <a16:creationId xmlns:a16="http://schemas.microsoft.com/office/drawing/2014/main" id="{4D69686D-3440-4208-90ED-B0444274BADF}"/>
              </a:ext>
            </a:extLst>
          </p:cNvPr>
          <p:cNvSpPr txBox="1"/>
          <p:nvPr/>
        </p:nvSpPr>
        <p:spPr>
          <a:xfrm>
            <a:off x="134834" y="548821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Klav_r</a:t>
            </a:r>
            <a:endParaRPr lang="de-DE" sz="2200" dirty="0"/>
          </a:p>
        </p:txBody>
      </p:sp>
      <p:sp>
        <p:nvSpPr>
          <p:cNvPr id="33" name="Rechteck 32">
            <a:extLst>
              <a:ext uri="{FF2B5EF4-FFF2-40B4-BE49-F238E27FC236}">
                <a16:creationId xmlns:a16="http://schemas.microsoft.com/office/drawing/2014/main" id="{BE0319DB-C0C8-469D-9C5C-0B201949C1AA}"/>
              </a:ext>
            </a:extLst>
          </p:cNvPr>
          <p:cNvSpPr/>
          <p:nvPr/>
        </p:nvSpPr>
        <p:spPr>
          <a:xfrm>
            <a:off x="7276987" y="5539028"/>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4" name="Textfeld 33">
            <a:extLst>
              <a:ext uri="{FF2B5EF4-FFF2-40B4-BE49-F238E27FC236}">
                <a16:creationId xmlns:a16="http://schemas.microsoft.com/office/drawing/2014/main" id="{57163D39-E363-4B73-932E-02DB67E5CCCD}"/>
              </a:ext>
            </a:extLst>
          </p:cNvPr>
          <p:cNvSpPr txBox="1"/>
          <p:nvPr/>
        </p:nvSpPr>
        <p:spPr>
          <a:xfrm>
            <a:off x="7232630" y="5488215"/>
            <a:ext cx="1215357"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Klavier</a:t>
            </a:r>
            <a:endParaRPr lang="de-DE" sz="2200" dirty="0"/>
          </a:p>
        </p:txBody>
      </p:sp>
      <p:sp>
        <p:nvSpPr>
          <p:cNvPr id="35" name="Textfeld 34">
            <a:extLst>
              <a:ext uri="{FF2B5EF4-FFF2-40B4-BE49-F238E27FC236}">
                <a16:creationId xmlns:a16="http://schemas.microsoft.com/office/drawing/2014/main" id="{251BCE1B-F047-4A47-886D-3CECFFCC89FB}"/>
              </a:ext>
            </a:extLst>
          </p:cNvPr>
          <p:cNvSpPr txBox="1"/>
          <p:nvPr/>
        </p:nvSpPr>
        <p:spPr>
          <a:xfrm>
            <a:off x="154362" y="5877811"/>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Vent_l</a:t>
            </a:r>
            <a:endParaRPr lang="de-DE" sz="2200" dirty="0"/>
          </a:p>
        </p:txBody>
      </p:sp>
      <p:sp>
        <p:nvSpPr>
          <p:cNvPr id="36" name="Rechteck 35">
            <a:extLst>
              <a:ext uri="{FF2B5EF4-FFF2-40B4-BE49-F238E27FC236}">
                <a16:creationId xmlns:a16="http://schemas.microsoft.com/office/drawing/2014/main" id="{ED905A0E-F850-46C7-9AED-5E81EACEEEE1}"/>
              </a:ext>
            </a:extLst>
          </p:cNvPr>
          <p:cNvSpPr/>
          <p:nvPr/>
        </p:nvSpPr>
        <p:spPr>
          <a:xfrm>
            <a:off x="3756451" y="5928340"/>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7" name="Textfeld 36">
            <a:extLst>
              <a:ext uri="{FF2B5EF4-FFF2-40B4-BE49-F238E27FC236}">
                <a16:creationId xmlns:a16="http://schemas.microsoft.com/office/drawing/2014/main" id="{778015C2-58BC-4A68-93DF-A41A0ED6583B}"/>
              </a:ext>
            </a:extLst>
          </p:cNvPr>
          <p:cNvSpPr txBox="1"/>
          <p:nvPr/>
        </p:nvSpPr>
        <p:spPr>
          <a:xfrm>
            <a:off x="3712095" y="5877527"/>
            <a:ext cx="1564648"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Ventil</a:t>
            </a:r>
            <a:endParaRPr lang="de-DE" sz="2200" dirty="0"/>
          </a:p>
        </p:txBody>
      </p:sp>
      <p:pic>
        <p:nvPicPr>
          <p:cNvPr id="39" name="Grafik 38">
            <a:extLst>
              <a:ext uri="{FF2B5EF4-FFF2-40B4-BE49-F238E27FC236}">
                <a16:creationId xmlns:a16="http://schemas.microsoft.com/office/drawing/2014/main" id="{A2EBEA1C-5DBE-44F5-A758-E92F6D86EA33}"/>
              </a:ext>
            </a:extLst>
          </p:cNvPr>
          <p:cNvPicPr>
            <a:picLocks noChangeAspect="1"/>
          </p:cNvPicPr>
          <p:nvPr/>
        </p:nvPicPr>
        <p:blipFill rotWithShape="1">
          <a:blip r:embed="rId3"/>
          <a:srcRect t="12503" b="15860"/>
          <a:stretch/>
        </p:blipFill>
        <p:spPr>
          <a:xfrm>
            <a:off x="1378425" y="1154847"/>
            <a:ext cx="2248119" cy="487601"/>
          </a:xfrm>
          <a:prstGeom prst="rect">
            <a:avLst/>
          </a:prstGeom>
        </p:spPr>
      </p:pic>
      <p:sp>
        <p:nvSpPr>
          <p:cNvPr id="41" name="Textfeld 36">
            <a:extLst>
              <a:ext uri="{FF2B5EF4-FFF2-40B4-BE49-F238E27FC236}">
                <a16:creationId xmlns:a16="http://schemas.microsoft.com/office/drawing/2014/main" id="{0EC87980-746E-463A-9077-C75AA6CEFCAE}"/>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09	VD 01 </a:t>
            </a:r>
            <a:r>
              <a:rPr lang="de-DE" altLang="de-DE" sz="2200" b="1" dirty="0" err="1">
                <a:latin typeface="Trebuchet MS" panose="020B0603020202020204" pitchFamily="34" charset="0"/>
                <a:ea typeface="+mj-ea"/>
                <a:cs typeface="+mj-cs"/>
              </a:rPr>
              <a:t>ie</a:t>
            </a:r>
            <a:r>
              <a:rPr lang="de-DE" altLang="de-DE" sz="2200" b="1" dirty="0">
                <a:latin typeface="Trebuchet MS" panose="020B0603020202020204" pitchFamily="34" charset="0"/>
                <a:ea typeface="+mj-ea"/>
                <a:cs typeface="+mj-cs"/>
              </a:rPr>
              <a:t> Wörter analysieren</a:t>
            </a:r>
            <a:endParaRPr kumimoji="0" lang="de-DE" altLang="de-DE" sz="1800" i="0" u="none" strike="noStrike" kern="0" cap="none" spc="0" normalizeH="0" baseline="0" noProof="0" dirty="0">
              <a:ln>
                <a:noFill/>
              </a:ln>
              <a:effectLst/>
              <a:uLnTx/>
              <a:uFillTx/>
              <a:latin typeface="Trebuchet MS" pitchFamily="34" charset="0"/>
            </a:endParaRPr>
          </a:p>
        </p:txBody>
      </p:sp>
      <p:sp>
        <p:nvSpPr>
          <p:cNvPr id="42" name="Textfeld 41">
            <a:extLst>
              <a:ext uri="{FF2B5EF4-FFF2-40B4-BE49-F238E27FC236}">
                <a16:creationId xmlns:a16="http://schemas.microsoft.com/office/drawing/2014/main" id="{A2384626-64EE-4AE6-AF8F-CC39DC09886A}"/>
              </a:ext>
            </a:extLst>
          </p:cNvPr>
          <p:cNvSpPr txBox="1"/>
          <p:nvPr/>
        </p:nvSpPr>
        <p:spPr>
          <a:xfrm>
            <a:off x="260108" y="467380"/>
            <a:ext cx="10156371" cy="369332"/>
          </a:xfrm>
          <a:prstGeom prst="rect">
            <a:avLst/>
          </a:prstGeom>
          <a:noFill/>
        </p:spPr>
        <p:txBody>
          <a:bodyPr wrap="square">
            <a:spAutoFit/>
          </a:bodyPr>
          <a:lstStyle/>
          <a:p>
            <a:r>
              <a:rPr lang="de-DE" sz="1800" dirty="0">
                <a:solidFill>
                  <a:srgbClr val="FF0000"/>
                </a:solidFill>
                <a:latin typeface="Trebuchet MS" panose="020B0603020202020204" pitchFamily="34" charset="0"/>
              </a:rPr>
              <a:t>Klick in das richtige Feld!</a:t>
            </a:r>
          </a:p>
        </p:txBody>
      </p:sp>
      <p:sp>
        <p:nvSpPr>
          <p:cNvPr id="2" name="Textfeld 1">
            <a:extLst>
              <a:ext uri="{FF2B5EF4-FFF2-40B4-BE49-F238E27FC236}">
                <a16:creationId xmlns:a16="http://schemas.microsoft.com/office/drawing/2014/main" id="{711EC18C-C143-41AA-84BE-962AA45383DC}"/>
              </a:ext>
            </a:extLst>
          </p:cNvPr>
          <p:cNvSpPr txBox="1"/>
          <p:nvPr/>
        </p:nvSpPr>
        <p:spPr>
          <a:xfrm>
            <a:off x="190500" y="6724134"/>
            <a:ext cx="4859022"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20</a:t>
            </a:r>
          </a:p>
        </p:txBody>
      </p:sp>
      <p:pic>
        <p:nvPicPr>
          <p:cNvPr id="43" name="Grafik 42">
            <a:extLst>
              <a:ext uri="{FF2B5EF4-FFF2-40B4-BE49-F238E27FC236}">
                <a16:creationId xmlns:a16="http://schemas.microsoft.com/office/drawing/2014/main" id="{346F84E1-6AFD-4260-9AEF-D0CBEE328BFD}"/>
              </a:ext>
            </a:extLst>
          </p:cNvPr>
          <p:cNvPicPr>
            <a:picLocks noChangeAspect="1"/>
          </p:cNvPicPr>
          <p:nvPr/>
        </p:nvPicPr>
        <p:blipFill rotWithShape="1">
          <a:blip r:embed="rId4"/>
          <a:srcRect l="6986" t="8571" r="4758" b="10449"/>
          <a:stretch/>
        </p:blipFill>
        <p:spPr>
          <a:xfrm>
            <a:off x="3762285" y="1137314"/>
            <a:ext cx="1096327" cy="965414"/>
          </a:xfrm>
          <a:prstGeom prst="rect">
            <a:avLst/>
          </a:prstGeom>
          <a:solidFill>
            <a:schemeClr val="bg1"/>
          </a:solidFill>
        </p:spPr>
      </p:pic>
      <p:sp>
        <p:nvSpPr>
          <p:cNvPr id="40" name="Rechteck 39">
            <a:extLst>
              <a:ext uri="{FF2B5EF4-FFF2-40B4-BE49-F238E27FC236}">
                <a16:creationId xmlns:a16="http://schemas.microsoft.com/office/drawing/2014/main" id="{DB5EE62B-4B39-4C95-8D88-5489569A9E07}"/>
              </a:ext>
            </a:extLst>
          </p:cNvPr>
          <p:cNvSpPr/>
          <p:nvPr/>
        </p:nvSpPr>
        <p:spPr>
          <a:xfrm>
            <a:off x="4737202" y="6344190"/>
            <a:ext cx="3137397" cy="46166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Gesamtlösung an/aus</a:t>
            </a:r>
            <a:endParaRPr kumimoji="0" lang="de-DE" sz="2400" b="0" i="0" u="none" strike="noStrike" kern="1200" cap="none" spc="0" normalizeH="0" baseline="0" noProof="0" dirty="0">
              <a:ln>
                <a:noFill/>
              </a:ln>
              <a:solidFill>
                <a:srgbClr val="FF0000"/>
              </a:solidFill>
              <a:effectLst/>
              <a:uLnTx/>
              <a:uFillTx/>
              <a:ea typeface="+mn-ea"/>
              <a:cs typeface="Arial" charset="0"/>
            </a:endParaRPr>
          </a:p>
        </p:txBody>
      </p:sp>
      <p:pic>
        <p:nvPicPr>
          <p:cNvPr id="4" name="Grafik 3">
            <a:extLst>
              <a:ext uri="{FF2B5EF4-FFF2-40B4-BE49-F238E27FC236}">
                <a16:creationId xmlns:a16="http://schemas.microsoft.com/office/drawing/2014/main" id="{AA1BA71A-3A4F-4C44-BA50-BEAC05A71E43}"/>
              </a:ext>
            </a:extLst>
          </p:cNvPr>
          <p:cNvPicPr>
            <a:picLocks noChangeAspect="1"/>
          </p:cNvPicPr>
          <p:nvPr/>
        </p:nvPicPr>
        <p:blipFill>
          <a:blip r:embed="rId5"/>
          <a:stretch>
            <a:fillRect/>
          </a:stretch>
        </p:blipFill>
        <p:spPr>
          <a:xfrm>
            <a:off x="56329" y="2132939"/>
            <a:ext cx="8394920" cy="4291956"/>
          </a:xfrm>
          <a:prstGeom prst="rect">
            <a:avLst/>
          </a:prstGeom>
        </p:spPr>
      </p:pic>
    </p:spTree>
    <p:extLst>
      <p:ext uri="{BB962C8B-B14F-4D97-AF65-F5344CB8AC3E}">
        <p14:creationId xmlns:p14="http://schemas.microsoft.com/office/powerpoint/2010/main" val="18365964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749"/>
                                          </p:stCondLst>
                                        </p:cTn>
                                        <p:tgtEl>
                                          <p:spTgt spid="9"/>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16" restart="whenNotActive" fill="hold" evtFilter="cancelBubble" nodeType="interactiveSeq">
                <p:stCondLst>
                  <p:cond evt="onClick" delay="0">
                    <p:tgtEl>
                      <p:spTgt spid="10"/>
                    </p:tgtEl>
                  </p:cond>
                </p:stCondLst>
                <p:endSync evt="end" delay="0">
                  <p:rtn val="all"/>
                </p:endSync>
                <p:childTnLst>
                  <p:par>
                    <p:cTn id="17" fill="hold">
                      <p:stCondLst>
                        <p:cond delay="0"/>
                      </p:stCondLst>
                      <p:childTnLst>
                        <p:par>
                          <p:cTn id="18" fill="hold">
                            <p:stCondLst>
                              <p:cond delay="0"/>
                            </p:stCondLst>
                            <p:childTnLst>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749"/>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5" restart="whenNotActive" fill="hold" evtFilter="cancelBubble" nodeType="interactiveSeq">
                <p:stCondLst>
                  <p:cond evt="onClick" delay="0">
                    <p:tgtEl>
                      <p:spTgt spid="13"/>
                    </p:tgtEl>
                  </p:cond>
                </p:stCondLst>
                <p:endSync evt="end" delay="0">
                  <p:rtn val="all"/>
                </p:endSync>
                <p:childTnLst>
                  <p:par>
                    <p:cTn id="26" fill="hold">
                      <p:stCondLst>
                        <p:cond delay="0"/>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749"/>
                                          </p:stCondLst>
                                        </p:cTn>
                                        <p:tgtEl>
                                          <p:spTgt spid="17"/>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34" restart="whenNotActive" fill="hold" evtFilter="cancelBubble" nodeType="interactiveSeq">
                <p:stCondLst>
                  <p:cond evt="onClick" delay="0">
                    <p:tgtEl>
                      <p:spTgt spid="18"/>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749"/>
                                          </p:stCondLst>
                                        </p:cTn>
                                        <p:tgtEl>
                                          <p:spTgt spid="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seq concurrent="1" nextAc="seek">
              <p:cTn id="43" restart="whenNotActive" fill="hold" evtFilter="cancelBubble" nodeType="interactiveSeq">
                <p:stCondLst>
                  <p:cond evt="onClick" delay="0">
                    <p:tgtEl>
                      <p:spTgt spid="21"/>
                    </p:tgtEl>
                  </p:cond>
                </p:stCondLst>
                <p:endSync evt="end" delay="0">
                  <p:rtn val="all"/>
                </p:endSync>
                <p:childTnLst>
                  <p:par>
                    <p:cTn id="44" fill="hold">
                      <p:stCondLst>
                        <p:cond delay="0"/>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749"/>
                                          </p:stCondLst>
                                        </p:cTn>
                                        <p:tgtEl>
                                          <p:spTgt spid="23"/>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childTnLst>
                                </p:cTn>
                              </p:par>
                            </p:childTnLst>
                          </p:cTn>
                        </p:par>
                      </p:childTnLst>
                    </p:cTn>
                  </p:par>
                </p:childTnLst>
              </p:cTn>
              <p:nextCondLst>
                <p:cond evt="onClick" delay="0">
                  <p:tgtEl>
                    <p:spTgt spid="21"/>
                  </p:tgtEl>
                </p:cond>
              </p:nextCondLst>
            </p:seq>
            <p:seq concurrent="1" nextAc="seek">
              <p:cTn id="52" restart="whenNotActive" fill="hold" evtFilter="cancelBubble" nodeType="interactiveSeq">
                <p:stCondLst>
                  <p:cond evt="onClick" delay="0">
                    <p:tgtEl>
                      <p:spTgt spid="24"/>
                    </p:tgtEl>
                  </p:cond>
                </p:stCondLst>
                <p:endSync evt="end" delay="0">
                  <p:rtn val="all"/>
                </p:endSync>
                <p:childTnLst>
                  <p:par>
                    <p:cTn id="53" fill="hold">
                      <p:stCondLst>
                        <p:cond delay="0"/>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749"/>
                                          </p:stCondLst>
                                        </p:cTn>
                                        <p:tgtEl>
                                          <p:spTgt spid="2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childTnLst>
                                </p:cTn>
                              </p:par>
                            </p:childTnLst>
                          </p:cTn>
                        </p:par>
                      </p:childTnLst>
                    </p:cTn>
                  </p:par>
                </p:childTnLst>
              </p:cTn>
              <p:nextCondLst>
                <p:cond evt="onClick" delay="0">
                  <p:tgtEl>
                    <p:spTgt spid="24"/>
                  </p:tgtEl>
                </p:cond>
              </p:nextCondLst>
            </p:seq>
            <p:seq concurrent="1" nextAc="seek">
              <p:cTn id="61" restart="whenNotActive" fill="hold" evtFilter="cancelBubble" nodeType="interactiveSeq">
                <p:stCondLst>
                  <p:cond evt="onClick" delay="0">
                    <p:tgtEl>
                      <p:spTgt spid="27"/>
                    </p:tgtEl>
                  </p:cond>
                </p:stCondLst>
                <p:endSync evt="end" delay="0">
                  <p:rtn val="all"/>
                </p:endSync>
                <p:childTnLst>
                  <p:par>
                    <p:cTn id="62" fill="hold">
                      <p:stCondLst>
                        <p:cond delay="0"/>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749"/>
                                          </p:stCondLst>
                                        </p:cTn>
                                        <p:tgtEl>
                                          <p:spTgt spid="29"/>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childTnLst>
                                </p:cTn>
                              </p:par>
                            </p:childTnLst>
                          </p:cTn>
                        </p:par>
                      </p:childTnLst>
                    </p:cTn>
                  </p:par>
                </p:childTnLst>
              </p:cTn>
              <p:nextCondLst>
                <p:cond evt="onClick" delay="0">
                  <p:tgtEl>
                    <p:spTgt spid="27"/>
                  </p:tgtEl>
                </p:cond>
              </p:nextCondLst>
            </p:seq>
            <p:seq concurrent="1" nextAc="seek">
              <p:cTn id="70" restart="whenNotActive" fill="hold" evtFilter="cancelBubble" nodeType="interactiveSeq">
                <p:stCondLst>
                  <p:cond evt="onClick" delay="0">
                    <p:tgtEl>
                      <p:spTgt spid="30"/>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749"/>
                                          </p:stCondLst>
                                        </p:cTn>
                                        <p:tgtEl>
                                          <p:spTgt spid="3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30"/>
                  </p:tgtEl>
                </p:cond>
              </p:nextCondLst>
            </p:seq>
            <p:seq concurrent="1" nextAc="seek">
              <p:cTn id="79" restart="whenNotActive" fill="hold" evtFilter="cancelBubble" nodeType="interactiveSeq">
                <p:stCondLst>
                  <p:cond evt="onClick" delay="0">
                    <p:tgtEl>
                      <p:spTgt spid="33"/>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34"/>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749"/>
                                          </p:stCondLst>
                                        </p:cTn>
                                        <p:tgtEl>
                                          <p:spTgt spid="35"/>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childTnLst>
                                </p:cTn>
                              </p:par>
                            </p:childTnLst>
                          </p:cTn>
                        </p:par>
                      </p:childTnLst>
                    </p:cTn>
                  </p:par>
                </p:childTnLst>
              </p:cTn>
              <p:nextCondLst>
                <p:cond evt="onClick" delay="0">
                  <p:tgtEl>
                    <p:spTgt spid="33"/>
                  </p:tgtEl>
                </p:cond>
              </p:nextCondLst>
            </p:seq>
            <p:seq concurrent="1" nextAc="seek">
              <p:cTn id="88" restart="whenNotActive" fill="hold" evtFilter="cancelBubble" nodeType="interactiveSeq">
                <p:stCondLst>
                  <p:cond evt="onClick" delay="0">
                    <p:tgtEl>
                      <p:spTgt spid="36"/>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37"/>
                                        </p:tgtEl>
                                        <p:attrNameLst>
                                          <p:attrName>style.visibility</p:attrName>
                                        </p:attrNameLst>
                                      </p:cBhvr>
                                      <p:to>
                                        <p:strVal val="visible"/>
                                      </p:to>
                                    </p:set>
                                  </p:childTnLst>
                                </p:cTn>
                              </p:par>
                            </p:childTnLst>
                          </p:cTn>
                        </p:par>
                      </p:childTnLst>
                    </p:cTn>
                  </p:par>
                </p:childTnLst>
              </p:cTn>
              <p:nextCondLst>
                <p:cond evt="onClick" delay="0">
                  <p:tgtEl>
                    <p:spTgt spid="36"/>
                  </p:tgtEl>
                </p:cond>
              </p:nextCondLst>
            </p:seq>
            <p:seq concurrent="1" nextAc="seek">
              <p:cTn id="93" restart="whenNotActive" fill="hold" evtFilter="cancelBubble" nodeType="interactiveSeq">
                <p:stCondLst>
                  <p:cond evt="onClick" delay="0">
                    <p:tgtEl>
                      <p:spTgt spid="40"/>
                    </p:tgtEl>
                  </p:cond>
                </p:stCondLst>
                <p:endSync evt="end" delay="0">
                  <p:rtn val="all"/>
                </p:endSync>
                <p:childTnLst>
                  <p:par>
                    <p:cTn id="94" fill="hold">
                      <p:stCondLst>
                        <p:cond delay="0"/>
                      </p:stCondLst>
                      <p:childTnLst>
                        <p:par>
                          <p:cTn id="95" fill="hold">
                            <p:stCondLst>
                              <p:cond delay="0"/>
                            </p:stCondLst>
                            <p:childTnLst>
                              <p:par>
                                <p:cTn id="96" presetID="1" presetClass="entr" presetSubtype="0" fill="hold" nodeType="clickEffect">
                                  <p:stCondLst>
                                    <p:cond delay="0"/>
                                  </p:stCondLst>
                                  <p:childTnLst>
                                    <p:set>
                                      <p:cBhvr>
                                        <p:cTn id="97"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childTnLst>
              </p:cTn>
              <p:nextCondLst>
                <p:cond evt="onClick" delay="0">
                  <p:tgtEl>
                    <p:spTgt spid="40"/>
                  </p:tgtEl>
                </p:cond>
              </p:nextCondLst>
            </p:seq>
          </p:childTnLst>
        </p:cTn>
      </p:par>
    </p:tnLst>
    <p:bldLst>
      <p:bldP spid="8" grpId="0"/>
      <p:bldP spid="9" grpId="0"/>
      <p:bldP spid="10" grpId="0" animBg="1"/>
      <p:bldP spid="11" grpId="0"/>
      <p:bldP spid="12" grpId="0"/>
      <p:bldP spid="13" grpId="0" animBg="1"/>
      <p:bldP spid="14" grpId="0"/>
      <p:bldP spid="17" grpId="0"/>
      <p:bldP spid="18" grpId="0" animBg="1"/>
      <p:bldP spid="19" grpId="0"/>
      <p:bldP spid="20" grpId="0"/>
      <p:bldP spid="21" grpId="0" animBg="1"/>
      <p:bldP spid="22" grpId="0"/>
      <p:bldP spid="23" grpId="0"/>
      <p:bldP spid="24" grpId="0" animBg="1"/>
      <p:bldP spid="25" grpId="0"/>
      <p:bldP spid="26" grpId="0"/>
      <p:bldP spid="27" grpId="0" animBg="1"/>
      <p:bldP spid="28" grpId="0"/>
      <p:bldP spid="29" grpId="0"/>
      <p:bldP spid="30" grpId="0" animBg="1"/>
      <p:bldP spid="31" grpId="0"/>
      <p:bldP spid="32" grpId="0"/>
      <p:bldP spid="33" grpId="0" animBg="1"/>
      <p:bldP spid="34" grpId="0"/>
      <p:bldP spid="35" grpId="0"/>
      <p:bldP spid="36" grpId="0" animBg="1"/>
      <p:bldP spid="37" grpId="0"/>
      <p:bldP spid="4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21</a:t>
            </a:fld>
            <a:endParaRPr lang="de-DE" dirty="0"/>
          </a:p>
        </p:txBody>
      </p:sp>
      <p:sp>
        <p:nvSpPr>
          <p:cNvPr id="7" name="Rechteck 6">
            <a:extLst>
              <a:ext uri="{FF2B5EF4-FFF2-40B4-BE49-F238E27FC236}">
                <a16:creationId xmlns:a16="http://schemas.microsoft.com/office/drawing/2014/main" id="{E6B478E0-1241-4E39-B36A-67E101AEB61D}"/>
              </a:ext>
            </a:extLst>
          </p:cNvPr>
          <p:cNvSpPr/>
          <p:nvPr/>
        </p:nvSpPr>
        <p:spPr>
          <a:xfrm>
            <a:off x="263352" y="1197913"/>
            <a:ext cx="570990" cy="430887"/>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ea typeface="+mn-ea"/>
                <a:cs typeface="Arial" charset="0"/>
              </a:rPr>
              <a:t>dir</a:t>
            </a:r>
            <a:endParaRPr kumimoji="0" lang="de-DE" sz="2200" b="0" i="0" u="none" strike="noStrike" kern="1200" cap="none" spc="0" normalizeH="0" baseline="0" noProof="0" dirty="0">
              <a:ln>
                <a:noFill/>
              </a:ln>
              <a:effectLst/>
              <a:uLnTx/>
              <a:uFillTx/>
              <a:ea typeface="+mn-ea"/>
              <a:cs typeface="Arial" charset="0"/>
            </a:endParaRPr>
          </a:p>
        </p:txBody>
      </p:sp>
      <p:sp>
        <p:nvSpPr>
          <p:cNvPr id="8" name="Rechteck 7">
            <a:extLst>
              <a:ext uri="{FF2B5EF4-FFF2-40B4-BE49-F238E27FC236}">
                <a16:creationId xmlns:a16="http://schemas.microsoft.com/office/drawing/2014/main" id="{6408613B-C7CC-45E4-A3A1-D14F76CE5C81}"/>
              </a:ext>
            </a:extLst>
          </p:cNvPr>
          <p:cNvSpPr/>
          <p:nvPr/>
        </p:nvSpPr>
        <p:spPr>
          <a:xfrm>
            <a:off x="263352" y="1733973"/>
            <a:ext cx="583814"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200" kern="0" noProof="0" dirty="0">
                <a:latin typeface="Trebuchet MS" pitchFamily="34" charset="0"/>
              </a:rPr>
              <a:t>wir</a:t>
            </a:r>
            <a:endParaRPr kumimoji="0" lang="de-DE" sz="2200" b="0" i="0" u="none" strike="noStrike" kern="1200" cap="none" spc="0" normalizeH="0" baseline="0" noProof="0" dirty="0">
              <a:ln>
                <a:noFill/>
              </a:ln>
              <a:effectLst/>
              <a:uLnTx/>
              <a:uFillTx/>
            </a:endParaRPr>
          </a:p>
        </p:txBody>
      </p:sp>
      <p:sp>
        <p:nvSpPr>
          <p:cNvPr id="9" name="Rechteck 8">
            <a:extLst>
              <a:ext uri="{FF2B5EF4-FFF2-40B4-BE49-F238E27FC236}">
                <a16:creationId xmlns:a16="http://schemas.microsoft.com/office/drawing/2014/main" id="{CBF950C3-7453-4DE6-B24D-66B8A49459EC}"/>
              </a:ext>
            </a:extLst>
          </p:cNvPr>
          <p:cNvSpPr/>
          <p:nvPr/>
        </p:nvSpPr>
        <p:spPr>
          <a:xfrm>
            <a:off x="263352" y="2270033"/>
            <a:ext cx="607859"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mir</a:t>
            </a:r>
            <a:endParaRPr kumimoji="0" lang="de-DE" sz="2200" b="0" i="0" u="none" strike="noStrike" kern="1200" cap="none" spc="0" normalizeH="0" baseline="0" noProof="0" dirty="0">
              <a:ln>
                <a:noFill/>
              </a:ln>
              <a:effectLst/>
              <a:uLnTx/>
              <a:uFillTx/>
            </a:endParaRPr>
          </a:p>
        </p:txBody>
      </p:sp>
      <p:sp>
        <p:nvSpPr>
          <p:cNvPr id="10" name="Rechteck 9">
            <a:extLst>
              <a:ext uri="{FF2B5EF4-FFF2-40B4-BE49-F238E27FC236}">
                <a16:creationId xmlns:a16="http://schemas.microsoft.com/office/drawing/2014/main" id="{AED58594-16C6-4EA7-80B0-9AC17F5C218A}"/>
              </a:ext>
            </a:extLst>
          </p:cNvPr>
          <p:cNvSpPr/>
          <p:nvPr/>
        </p:nvSpPr>
        <p:spPr>
          <a:xfrm>
            <a:off x="252588" y="2951614"/>
            <a:ext cx="641522"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Igel</a:t>
            </a:r>
            <a:endParaRPr kumimoji="0" lang="de-DE" sz="2200" b="0" i="0" u="none" strike="noStrike" kern="1200" cap="none" spc="0" normalizeH="0" baseline="0" noProof="0" dirty="0">
              <a:ln>
                <a:noFill/>
              </a:ln>
              <a:effectLst/>
              <a:uLnTx/>
              <a:uFillTx/>
            </a:endParaRPr>
          </a:p>
        </p:txBody>
      </p:sp>
      <p:sp>
        <p:nvSpPr>
          <p:cNvPr id="11" name="Rechteck 10">
            <a:extLst>
              <a:ext uri="{FF2B5EF4-FFF2-40B4-BE49-F238E27FC236}">
                <a16:creationId xmlns:a16="http://schemas.microsoft.com/office/drawing/2014/main" id="{A618C2D4-62FF-4C08-8098-73955E7C9350}"/>
              </a:ext>
            </a:extLst>
          </p:cNvPr>
          <p:cNvSpPr/>
          <p:nvPr/>
        </p:nvSpPr>
        <p:spPr>
          <a:xfrm>
            <a:off x="252588" y="3487674"/>
            <a:ext cx="728084"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Idee</a:t>
            </a:r>
            <a:endParaRPr kumimoji="0" lang="de-DE" sz="2200" b="0" i="0" u="none" strike="noStrike" kern="1200" cap="none" spc="0" normalizeH="0" baseline="0" noProof="0" dirty="0">
              <a:ln>
                <a:noFill/>
              </a:ln>
              <a:effectLst/>
              <a:uLnTx/>
              <a:uFillTx/>
            </a:endParaRPr>
          </a:p>
        </p:txBody>
      </p:sp>
      <p:sp>
        <p:nvSpPr>
          <p:cNvPr id="12" name="Rechteck 11">
            <a:extLst>
              <a:ext uri="{FF2B5EF4-FFF2-40B4-BE49-F238E27FC236}">
                <a16:creationId xmlns:a16="http://schemas.microsoft.com/office/drawing/2014/main" id="{8BC12ED8-395B-4D88-A053-1E34FE682650}"/>
              </a:ext>
            </a:extLst>
          </p:cNvPr>
          <p:cNvSpPr/>
          <p:nvPr/>
        </p:nvSpPr>
        <p:spPr>
          <a:xfrm>
            <a:off x="234481" y="4212608"/>
            <a:ext cx="845103"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Biber</a:t>
            </a:r>
            <a:endParaRPr lang="de-DE" sz="2200" b="1" kern="0" dirty="0">
              <a:latin typeface="Trebuchet MS" pitchFamily="34" charset="0"/>
            </a:endParaRPr>
          </a:p>
        </p:txBody>
      </p:sp>
      <p:sp>
        <p:nvSpPr>
          <p:cNvPr id="13" name="Rechteck 12">
            <a:extLst>
              <a:ext uri="{FF2B5EF4-FFF2-40B4-BE49-F238E27FC236}">
                <a16:creationId xmlns:a16="http://schemas.microsoft.com/office/drawing/2014/main" id="{06E7A417-8404-4ABF-A5EE-DEA2B3B63D1B}"/>
              </a:ext>
            </a:extLst>
          </p:cNvPr>
          <p:cNvSpPr/>
          <p:nvPr/>
        </p:nvSpPr>
        <p:spPr>
          <a:xfrm>
            <a:off x="234481" y="4748668"/>
            <a:ext cx="843501"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200" kern="0" noProof="0" dirty="0">
                <a:latin typeface="Trebuchet MS" pitchFamily="34" charset="0"/>
              </a:rPr>
              <a:t>Bison</a:t>
            </a:r>
            <a:endParaRPr kumimoji="0" lang="de-DE" sz="2200" b="0" i="0" u="none" strike="noStrike" kern="1200" cap="none" spc="0" normalizeH="0" baseline="0" noProof="0" dirty="0">
              <a:ln>
                <a:noFill/>
              </a:ln>
              <a:effectLst/>
              <a:uLnTx/>
              <a:uFillTx/>
            </a:endParaRPr>
          </a:p>
        </p:txBody>
      </p:sp>
      <p:sp>
        <p:nvSpPr>
          <p:cNvPr id="14" name="Rechteck 13">
            <a:extLst>
              <a:ext uri="{FF2B5EF4-FFF2-40B4-BE49-F238E27FC236}">
                <a16:creationId xmlns:a16="http://schemas.microsoft.com/office/drawing/2014/main" id="{4D396BDA-2A17-42F0-B520-25198FE767F8}"/>
              </a:ext>
            </a:extLst>
          </p:cNvPr>
          <p:cNvSpPr/>
          <p:nvPr/>
        </p:nvSpPr>
        <p:spPr>
          <a:xfrm>
            <a:off x="234481" y="5284728"/>
            <a:ext cx="742511"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Dino</a:t>
            </a:r>
            <a:endParaRPr kumimoji="0" lang="de-DE" sz="2200" b="0" i="0" u="none" strike="noStrike" kern="1200" cap="none" spc="0" normalizeH="0" baseline="0" noProof="0" dirty="0">
              <a:ln>
                <a:noFill/>
              </a:ln>
              <a:effectLst/>
              <a:uLnTx/>
              <a:uFillTx/>
            </a:endParaRPr>
          </a:p>
        </p:txBody>
      </p:sp>
      <p:sp>
        <p:nvSpPr>
          <p:cNvPr id="15" name="Rechteck 14">
            <a:extLst>
              <a:ext uri="{FF2B5EF4-FFF2-40B4-BE49-F238E27FC236}">
                <a16:creationId xmlns:a16="http://schemas.microsoft.com/office/drawing/2014/main" id="{6559CEE4-0B36-4AB4-935E-E82BF46A3DA0}"/>
              </a:ext>
            </a:extLst>
          </p:cNvPr>
          <p:cNvSpPr/>
          <p:nvPr/>
        </p:nvSpPr>
        <p:spPr>
          <a:xfrm>
            <a:off x="234481" y="5820788"/>
            <a:ext cx="832279"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200" kern="0" dirty="0">
                <a:latin typeface="Trebuchet MS" pitchFamily="34" charset="0"/>
              </a:rPr>
              <a:t>Tiger</a:t>
            </a:r>
            <a:endParaRPr kumimoji="0" lang="de-DE" sz="2200" b="0" i="0" u="none" strike="noStrike" kern="1200" cap="none" spc="0" normalizeH="0" baseline="0" noProof="0" dirty="0">
              <a:ln>
                <a:noFill/>
              </a:ln>
              <a:effectLst/>
              <a:uLnTx/>
              <a:uFillTx/>
            </a:endParaRPr>
          </a:p>
        </p:txBody>
      </p:sp>
      <p:sp>
        <p:nvSpPr>
          <p:cNvPr id="17" name="Rechteck 16">
            <a:extLst>
              <a:ext uri="{FF2B5EF4-FFF2-40B4-BE49-F238E27FC236}">
                <a16:creationId xmlns:a16="http://schemas.microsoft.com/office/drawing/2014/main" id="{A61AF9BA-0B1F-4818-8851-0F2D0A38227D}"/>
              </a:ext>
            </a:extLst>
          </p:cNvPr>
          <p:cNvSpPr/>
          <p:nvPr/>
        </p:nvSpPr>
        <p:spPr>
          <a:xfrm>
            <a:off x="4153769" y="1197913"/>
            <a:ext cx="819455"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200" kern="0" dirty="0">
                <a:latin typeface="Trebuchet MS" pitchFamily="34" charset="0"/>
              </a:rPr>
              <a:t>Bibel</a:t>
            </a:r>
            <a:endParaRPr kumimoji="0" lang="de-DE" sz="2200" b="0" i="0" u="none" strike="noStrike" kern="1200" cap="none" spc="0" normalizeH="0" baseline="0" noProof="0" dirty="0">
              <a:ln>
                <a:noFill/>
              </a:ln>
              <a:effectLst/>
              <a:uLnTx/>
              <a:uFillTx/>
              <a:ea typeface="+mn-ea"/>
              <a:cs typeface="Arial" charset="0"/>
            </a:endParaRPr>
          </a:p>
        </p:txBody>
      </p:sp>
      <p:sp>
        <p:nvSpPr>
          <p:cNvPr id="18" name="Rechteck 17">
            <a:extLst>
              <a:ext uri="{FF2B5EF4-FFF2-40B4-BE49-F238E27FC236}">
                <a16:creationId xmlns:a16="http://schemas.microsoft.com/office/drawing/2014/main" id="{771FB5B7-2232-4BE4-BA89-C0AD23F1FFD5}"/>
              </a:ext>
            </a:extLst>
          </p:cNvPr>
          <p:cNvSpPr/>
          <p:nvPr/>
        </p:nvSpPr>
        <p:spPr>
          <a:xfrm>
            <a:off x="4153769" y="1733973"/>
            <a:ext cx="806631"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200" kern="0" dirty="0">
                <a:latin typeface="Trebuchet MS" pitchFamily="34" charset="0"/>
              </a:rPr>
              <a:t>Fibel</a:t>
            </a:r>
            <a:endParaRPr kumimoji="0" lang="de-DE" sz="2200" b="0" i="0" u="none" strike="noStrike" kern="1200" cap="none" spc="0" normalizeH="0" baseline="0" noProof="0" dirty="0">
              <a:ln>
                <a:noFill/>
              </a:ln>
              <a:effectLst/>
              <a:uLnTx/>
              <a:uFillTx/>
            </a:endParaRPr>
          </a:p>
        </p:txBody>
      </p:sp>
      <p:sp>
        <p:nvSpPr>
          <p:cNvPr id="19" name="Rechteck 18">
            <a:extLst>
              <a:ext uri="{FF2B5EF4-FFF2-40B4-BE49-F238E27FC236}">
                <a16:creationId xmlns:a16="http://schemas.microsoft.com/office/drawing/2014/main" id="{24CAEBB3-E162-4631-A0DE-5620E9EB7941}"/>
              </a:ext>
            </a:extLst>
          </p:cNvPr>
          <p:cNvSpPr/>
          <p:nvPr/>
        </p:nvSpPr>
        <p:spPr>
          <a:xfrm>
            <a:off x="4153769" y="2374041"/>
            <a:ext cx="801823"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Brise</a:t>
            </a:r>
            <a:endParaRPr kumimoji="0" lang="de-DE" sz="2200" b="0" i="0" u="none" strike="noStrike" kern="1200" cap="none" spc="0" normalizeH="0" baseline="0" noProof="0" dirty="0">
              <a:ln>
                <a:noFill/>
              </a:ln>
              <a:effectLst/>
              <a:uLnTx/>
              <a:uFillTx/>
            </a:endParaRPr>
          </a:p>
        </p:txBody>
      </p:sp>
      <p:sp>
        <p:nvSpPr>
          <p:cNvPr id="20" name="Rechteck 19">
            <a:extLst>
              <a:ext uri="{FF2B5EF4-FFF2-40B4-BE49-F238E27FC236}">
                <a16:creationId xmlns:a16="http://schemas.microsoft.com/office/drawing/2014/main" id="{7E29D701-35D1-4CE8-A607-EE94708C17DF}"/>
              </a:ext>
            </a:extLst>
          </p:cNvPr>
          <p:cNvSpPr/>
          <p:nvPr/>
        </p:nvSpPr>
        <p:spPr>
          <a:xfrm>
            <a:off x="4153769" y="2910101"/>
            <a:ext cx="803425"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Krise</a:t>
            </a:r>
            <a:endParaRPr kumimoji="0" lang="de-DE" sz="2200" b="0" i="0" u="none" strike="noStrike" kern="1200" cap="none" spc="0" normalizeH="0" baseline="0" noProof="0" dirty="0">
              <a:ln>
                <a:noFill/>
              </a:ln>
              <a:effectLst/>
              <a:uLnTx/>
              <a:uFillTx/>
            </a:endParaRPr>
          </a:p>
        </p:txBody>
      </p:sp>
      <p:sp>
        <p:nvSpPr>
          <p:cNvPr id="21" name="Rechteck 20">
            <a:extLst>
              <a:ext uri="{FF2B5EF4-FFF2-40B4-BE49-F238E27FC236}">
                <a16:creationId xmlns:a16="http://schemas.microsoft.com/office/drawing/2014/main" id="{B0BC3E9F-2022-43FA-8A05-EABC3D7F4681}"/>
              </a:ext>
            </a:extLst>
          </p:cNvPr>
          <p:cNvSpPr/>
          <p:nvPr/>
        </p:nvSpPr>
        <p:spPr>
          <a:xfrm>
            <a:off x="4153769" y="3446161"/>
            <a:ext cx="798617"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Prise</a:t>
            </a:r>
            <a:endParaRPr kumimoji="0" lang="de-DE" sz="2200" b="0" i="0" u="none" strike="noStrike" kern="1200" cap="none" spc="0" normalizeH="0" baseline="0" noProof="0" dirty="0">
              <a:ln>
                <a:noFill/>
              </a:ln>
              <a:effectLst/>
              <a:uLnTx/>
              <a:uFillTx/>
            </a:endParaRPr>
          </a:p>
        </p:txBody>
      </p:sp>
      <p:sp>
        <p:nvSpPr>
          <p:cNvPr id="22" name="Rechteck 21">
            <a:extLst>
              <a:ext uri="{FF2B5EF4-FFF2-40B4-BE49-F238E27FC236}">
                <a16:creationId xmlns:a16="http://schemas.microsoft.com/office/drawing/2014/main" id="{7A600861-26B4-428A-A8B6-CD16CF086A7A}"/>
              </a:ext>
            </a:extLst>
          </p:cNvPr>
          <p:cNvSpPr/>
          <p:nvPr/>
        </p:nvSpPr>
        <p:spPr>
          <a:xfrm>
            <a:off x="8175000" y="3142129"/>
            <a:ext cx="660758"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Kilo</a:t>
            </a:r>
            <a:endParaRPr lang="de-DE" sz="2200" b="1" kern="0" dirty="0">
              <a:latin typeface="Trebuchet MS" pitchFamily="34" charset="0"/>
            </a:endParaRPr>
          </a:p>
        </p:txBody>
      </p:sp>
      <p:sp>
        <p:nvSpPr>
          <p:cNvPr id="23" name="Rechteck 22">
            <a:extLst>
              <a:ext uri="{FF2B5EF4-FFF2-40B4-BE49-F238E27FC236}">
                <a16:creationId xmlns:a16="http://schemas.microsoft.com/office/drawing/2014/main" id="{1B5DB883-C683-4377-A5E3-9498339A75B4}"/>
              </a:ext>
            </a:extLst>
          </p:cNvPr>
          <p:cNvSpPr/>
          <p:nvPr/>
        </p:nvSpPr>
        <p:spPr>
          <a:xfrm>
            <a:off x="4153769" y="4328761"/>
            <a:ext cx="731290"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200" kern="0" dirty="0">
                <a:latin typeface="Trebuchet MS" pitchFamily="34" charset="0"/>
              </a:rPr>
              <a:t>Kino</a:t>
            </a:r>
            <a:endParaRPr kumimoji="0" lang="de-DE" sz="2200" b="0" i="0" u="none" strike="noStrike" kern="1200" cap="none" spc="0" normalizeH="0" baseline="0" noProof="0" dirty="0">
              <a:ln>
                <a:noFill/>
              </a:ln>
              <a:effectLst/>
              <a:uLnTx/>
              <a:uFillTx/>
            </a:endParaRPr>
          </a:p>
        </p:txBody>
      </p:sp>
      <p:sp>
        <p:nvSpPr>
          <p:cNvPr id="24" name="Rechteck 23">
            <a:extLst>
              <a:ext uri="{FF2B5EF4-FFF2-40B4-BE49-F238E27FC236}">
                <a16:creationId xmlns:a16="http://schemas.microsoft.com/office/drawing/2014/main" id="{71419F0E-0B6D-4DBE-8971-CA1E154EF116}"/>
              </a:ext>
            </a:extLst>
          </p:cNvPr>
          <p:cNvSpPr/>
          <p:nvPr/>
        </p:nvSpPr>
        <p:spPr>
          <a:xfrm>
            <a:off x="4153769" y="4838317"/>
            <a:ext cx="891591"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Klima</a:t>
            </a:r>
            <a:endParaRPr kumimoji="0" lang="de-DE" sz="2200" b="0" i="0" u="none" strike="noStrike" kern="1200" cap="none" spc="0" normalizeH="0" baseline="0" noProof="0" dirty="0">
              <a:ln>
                <a:noFill/>
              </a:ln>
              <a:effectLst/>
              <a:uLnTx/>
              <a:uFillTx/>
            </a:endParaRPr>
          </a:p>
        </p:txBody>
      </p:sp>
      <p:sp>
        <p:nvSpPr>
          <p:cNvPr id="25" name="Rechteck 24">
            <a:extLst>
              <a:ext uri="{FF2B5EF4-FFF2-40B4-BE49-F238E27FC236}">
                <a16:creationId xmlns:a16="http://schemas.microsoft.com/office/drawing/2014/main" id="{C2FFF83A-F89F-4080-A220-FE9677BBA9BE}"/>
              </a:ext>
            </a:extLst>
          </p:cNvPr>
          <p:cNvSpPr/>
          <p:nvPr/>
        </p:nvSpPr>
        <p:spPr>
          <a:xfrm>
            <a:off x="4153769" y="5806425"/>
            <a:ext cx="806631"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Virus</a:t>
            </a:r>
            <a:endParaRPr kumimoji="0" lang="de-DE" sz="2200" b="0" i="0" u="none" strike="noStrike" kern="1200" cap="none" spc="0" normalizeH="0" baseline="0" noProof="0" dirty="0">
              <a:ln>
                <a:noFill/>
              </a:ln>
              <a:effectLst/>
              <a:uLnTx/>
              <a:uFillTx/>
            </a:endParaRPr>
          </a:p>
        </p:txBody>
      </p:sp>
      <p:sp>
        <p:nvSpPr>
          <p:cNvPr id="27" name="Rechteck 26">
            <a:extLst>
              <a:ext uri="{FF2B5EF4-FFF2-40B4-BE49-F238E27FC236}">
                <a16:creationId xmlns:a16="http://schemas.microsoft.com/office/drawing/2014/main" id="{0009474E-B3F1-426A-9369-BF3B89EBE1BC}"/>
              </a:ext>
            </a:extLst>
          </p:cNvPr>
          <p:cNvSpPr/>
          <p:nvPr/>
        </p:nvSpPr>
        <p:spPr>
          <a:xfrm>
            <a:off x="8170673" y="1196752"/>
            <a:ext cx="564578"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200" kern="0" dirty="0">
                <a:latin typeface="Trebuchet MS" pitchFamily="34" charset="0"/>
              </a:rPr>
              <a:t>Lid</a:t>
            </a:r>
            <a:endParaRPr kumimoji="0" lang="de-DE" sz="2200" b="0" i="0" u="none" strike="noStrike" kern="1200" cap="none" spc="0" normalizeH="0" baseline="0" noProof="0" dirty="0">
              <a:ln>
                <a:noFill/>
              </a:ln>
              <a:effectLst/>
              <a:uLnTx/>
              <a:uFillTx/>
              <a:ea typeface="+mn-ea"/>
              <a:cs typeface="Arial" charset="0"/>
            </a:endParaRPr>
          </a:p>
        </p:txBody>
      </p:sp>
      <p:sp>
        <p:nvSpPr>
          <p:cNvPr id="28" name="Rechteck 27">
            <a:extLst>
              <a:ext uri="{FF2B5EF4-FFF2-40B4-BE49-F238E27FC236}">
                <a16:creationId xmlns:a16="http://schemas.microsoft.com/office/drawing/2014/main" id="{C158596F-2093-4916-996B-8A2418265436}"/>
              </a:ext>
            </a:extLst>
          </p:cNvPr>
          <p:cNvSpPr/>
          <p:nvPr/>
        </p:nvSpPr>
        <p:spPr>
          <a:xfrm>
            <a:off x="8170673" y="1732812"/>
            <a:ext cx="772969"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200" kern="0" dirty="0">
                <a:latin typeface="Trebuchet MS" pitchFamily="34" charset="0"/>
              </a:rPr>
              <a:t>Mine</a:t>
            </a:r>
            <a:endParaRPr kumimoji="0" lang="de-DE" sz="2200" b="0" i="0" u="none" strike="noStrike" kern="1200" cap="none" spc="0" normalizeH="0" baseline="0" noProof="0" dirty="0">
              <a:ln>
                <a:noFill/>
              </a:ln>
              <a:effectLst/>
              <a:uLnTx/>
              <a:uFillTx/>
            </a:endParaRPr>
          </a:p>
        </p:txBody>
      </p:sp>
      <p:sp>
        <p:nvSpPr>
          <p:cNvPr id="29" name="Rechteck 28">
            <a:extLst>
              <a:ext uri="{FF2B5EF4-FFF2-40B4-BE49-F238E27FC236}">
                <a16:creationId xmlns:a16="http://schemas.microsoft.com/office/drawing/2014/main" id="{1D9CEC35-4C79-4810-8CB8-96E0FD0AF303}"/>
              </a:ext>
            </a:extLst>
          </p:cNvPr>
          <p:cNvSpPr/>
          <p:nvPr/>
        </p:nvSpPr>
        <p:spPr>
          <a:xfrm>
            <a:off x="8170673" y="2268872"/>
            <a:ext cx="596638"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Stil</a:t>
            </a:r>
            <a:endParaRPr kumimoji="0" lang="de-DE" sz="2200" b="0" i="0" u="none" strike="noStrike" kern="1200" cap="none" spc="0" normalizeH="0" baseline="0" noProof="0" dirty="0">
              <a:ln>
                <a:noFill/>
              </a:ln>
              <a:effectLst/>
              <a:uLnTx/>
              <a:uFillTx/>
            </a:endParaRPr>
          </a:p>
        </p:txBody>
      </p:sp>
      <p:sp>
        <p:nvSpPr>
          <p:cNvPr id="30" name="Rechteck 29">
            <a:extLst>
              <a:ext uri="{FF2B5EF4-FFF2-40B4-BE49-F238E27FC236}">
                <a16:creationId xmlns:a16="http://schemas.microsoft.com/office/drawing/2014/main" id="{95E73A61-97C8-4FFF-AE54-1ACEFE9C3288}"/>
              </a:ext>
            </a:extLst>
          </p:cNvPr>
          <p:cNvSpPr/>
          <p:nvPr/>
        </p:nvSpPr>
        <p:spPr>
          <a:xfrm>
            <a:off x="8170673" y="5518393"/>
            <a:ext cx="2725426"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lila   </a:t>
            </a:r>
            <a:r>
              <a:rPr lang="de-DE" kern="0" dirty="0">
                <a:solidFill>
                  <a:schemeClr val="tx2">
                    <a:lumMod val="60000"/>
                    <a:lumOff val="40000"/>
                  </a:schemeClr>
                </a:solidFill>
                <a:latin typeface="Trebuchet MS" pitchFamily="34" charset="0"/>
              </a:rPr>
              <a:t>Indien, Frankreich</a:t>
            </a:r>
          </a:p>
        </p:txBody>
      </p:sp>
      <p:sp>
        <p:nvSpPr>
          <p:cNvPr id="31" name="Rechteck 30">
            <a:extLst>
              <a:ext uri="{FF2B5EF4-FFF2-40B4-BE49-F238E27FC236}">
                <a16:creationId xmlns:a16="http://schemas.microsoft.com/office/drawing/2014/main" id="{0809BFF0-ABE6-49BD-88FB-B4E47B94880F}"/>
              </a:ext>
            </a:extLst>
          </p:cNvPr>
          <p:cNvSpPr/>
          <p:nvPr/>
        </p:nvSpPr>
        <p:spPr>
          <a:xfrm>
            <a:off x="8170673" y="4406269"/>
            <a:ext cx="912429"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prima</a:t>
            </a:r>
            <a:endParaRPr kumimoji="0" lang="de-DE" sz="2200" b="0" i="0" u="none" strike="noStrike" kern="1200" cap="none" spc="0" normalizeH="0" baseline="0" noProof="0" dirty="0">
              <a:ln>
                <a:noFill/>
              </a:ln>
              <a:effectLst/>
              <a:uLnTx/>
              <a:uFillTx/>
            </a:endParaRPr>
          </a:p>
        </p:txBody>
      </p:sp>
      <p:sp>
        <p:nvSpPr>
          <p:cNvPr id="32" name="Rechteck 31">
            <a:extLst>
              <a:ext uri="{FF2B5EF4-FFF2-40B4-BE49-F238E27FC236}">
                <a16:creationId xmlns:a16="http://schemas.microsoft.com/office/drawing/2014/main" id="{3F6C7D04-60AD-4F27-91CE-A050817696AF}"/>
              </a:ext>
            </a:extLst>
          </p:cNvPr>
          <p:cNvSpPr/>
          <p:nvPr/>
        </p:nvSpPr>
        <p:spPr>
          <a:xfrm>
            <a:off x="8170673" y="4942329"/>
            <a:ext cx="928459"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privat</a:t>
            </a:r>
            <a:endParaRPr lang="de-DE" sz="2200" b="1" kern="0" dirty="0">
              <a:latin typeface="Trebuchet MS" pitchFamily="34" charset="0"/>
            </a:endParaRPr>
          </a:p>
        </p:txBody>
      </p:sp>
      <p:sp>
        <p:nvSpPr>
          <p:cNvPr id="38" name="Rechteck 37">
            <a:extLst>
              <a:ext uri="{FF2B5EF4-FFF2-40B4-BE49-F238E27FC236}">
                <a16:creationId xmlns:a16="http://schemas.microsoft.com/office/drawing/2014/main" id="{E1D053EA-8833-4095-85E9-5E5E8DFDA245}"/>
              </a:ext>
            </a:extLst>
          </p:cNvPr>
          <p:cNvSpPr/>
          <p:nvPr/>
        </p:nvSpPr>
        <p:spPr>
          <a:xfrm>
            <a:off x="1077982" y="4280556"/>
            <a:ext cx="2305439"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kein heimisches Tier</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40" name="Rechteck 39">
            <a:extLst>
              <a:ext uri="{FF2B5EF4-FFF2-40B4-BE49-F238E27FC236}">
                <a16:creationId xmlns:a16="http://schemas.microsoft.com/office/drawing/2014/main" id="{89462B33-675A-4798-BE1E-7401BBBDF987}"/>
              </a:ext>
            </a:extLst>
          </p:cNvPr>
          <p:cNvSpPr/>
          <p:nvPr/>
        </p:nvSpPr>
        <p:spPr>
          <a:xfrm>
            <a:off x="5131080" y="1763524"/>
            <a:ext cx="2265364"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von Bibel abgeleitet</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41" name="Rechteck 40">
            <a:extLst>
              <a:ext uri="{FF2B5EF4-FFF2-40B4-BE49-F238E27FC236}">
                <a16:creationId xmlns:a16="http://schemas.microsoft.com/office/drawing/2014/main" id="{40BBCAE5-4AED-4F2F-A832-6E388726C8A8}"/>
              </a:ext>
            </a:extLst>
          </p:cNvPr>
          <p:cNvSpPr/>
          <p:nvPr/>
        </p:nvSpPr>
        <p:spPr>
          <a:xfrm>
            <a:off x="5131080" y="2410253"/>
            <a:ext cx="25490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aus dem Französischen</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42" name="Rechteck 41">
            <a:extLst>
              <a:ext uri="{FF2B5EF4-FFF2-40B4-BE49-F238E27FC236}">
                <a16:creationId xmlns:a16="http://schemas.microsoft.com/office/drawing/2014/main" id="{C41DEB9D-949E-44B7-BF2E-F410DAF64A05}"/>
              </a:ext>
            </a:extLst>
          </p:cNvPr>
          <p:cNvSpPr/>
          <p:nvPr/>
        </p:nvSpPr>
        <p:spPr>
          <a:xfrm>
            <a:off x="5131080" y="3465212"/>
            <a:ext cx="25490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aus dem Französischen</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43" name="Rechteck 42">
            <a:extLst>
              <a:ext uri="{FF2B5EF4-FFF2-40B4-BE49-F238E27FC236}">
                <a16:creationId xmlns:a16="http://schemas.microsoft.com/office/drawing/2014/main" id="{8491AC97-A828-4E7F-BDA9-AE49D7EC3A34}"/>
              </a:ext>
            </a:extLst>
          </p:cNvPr>
          <p:cNvSpPr/>
          <p:nvPr/>
        </p:nvSpPr>
        <p:spPr>
          <a:xfrm>
            <a:off x="5131080" y="2920050"/>
            <a:ext cx="2441694"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aus dem Griechischen</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44" name="Rechteck 43">
            <a:extLst>
              <a:ext uri="{FF2B5EF4-FFF2-40B4-BE49-F238E27FC236}">
                <a16:creationId xmlns:a16="http://schemas.microsoft.com/office/drawing/2014/main" id="{415B0713-B407-465B-94F7-6054C8D1DA68}"/>
              </a:ext>
            </a:extLst>
          </p:cNvPr>
          <p:cNvSpPr/>
          <p:nvPr/>
        </p:nvSpPr>
        <p:spPr>
          <a:xfrm>
            <a:off x="5131080" y="4355812"/>
            <a:ext cx="25490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aus dem Französischen</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45" name="Rechteck 44">
            <a:extLst>
              <a:ext uri="{FF2B5EF4-FFF2-40B4-BE49-F238E27FC236}">
                <a16:creationId xmlns:a16="http://schemas.microsoft.com/office/drawing/2014/main" id="{0CB2C998-957A-47E7-B0EE-AD219355658A}"/>
              </a:ext>
            </a:extLst>
          </p:cNvPr>
          <p:cNvSpPr/>
          <p:nvPr/>
        </p:nvSpPr>
        <p:spPr>
          <a:xfrm>
            <a:off x="5131080" y="4877674"/>
            <a:ext cx="2412840"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aus dem Lateinischen</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46" name="Rechteck 45">
            <a:extLst>
              <a:ext uri="{FF2B5EF4-FFF2-40B4-BE49-F238E27FC236}">
                <a16:creationId xmlns:a16="http://schemas.microsoft.com/office/drawing/2014/main" id="{B2AF0D90-6F53-46D8-8DD2-AD452C211DAC}"/>
              </a:ext>
            </a:extLst>
          </p:cNvPr>
          <p:cNvSpPr/>
          <p:nvPr/>
        </p:nvSpPr>
        <p:spPr>
          <a:xfrm>
            <a:off x="5131080" y="5845782"/>
            <a:ext cx="2412840"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aus dem Lateinischen</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47" name="Rechteck 46">
            <a:extLst>
              <a:ext uri="{FF2B5EF4-FFF2-40B4-BE49-F238E27FC236}">
                <a16:creationId xmlns:a16="http://schemas.microsoft.com/office/drawing/2014/main" id="{74FF1275-5812-41E2-BB74-D888A56CC80F}"/>
              </a:ext>
            </a:extLst>
          </p:cNvPr>
          <p:cNvSpPr/>
          <p:nvPr/>
        </p:nvSpPr>
        <p:spPr>
          <a:xfrm>
            <a:off x="9083102" y="1251247"/>
            <a:ext cx="2217274"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Augen, nicht singen</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48" name="Rechteck 47">
            <a:extLst>
              <a:ext uri="{FF2B5EF4-FFF2-40B4-BE49-F238E27FC236}">
                <a16:creationId xmlns:a16="http://schemas.microsoft.com/office/drawing/2014/main" id="{EF1BE18E-1F67-475F-9935-701D7295C8A7}"/>
              </a:ext>
            </a:extLst>
          </p:cNvPr>
          <p:cNvSpPr/>
          <p:nvPr/>
        </p:nvSpPr>
        <p:spPr>
          <a:xfrm>
            <a:off x="9083102" y="1772809"/>
            <a:ext cx="2396810"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Stift, nicht Stimmung</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49" name="Rechteck 48">
            <a:extLst>
              <a:ext uri="{FF2B5EF4-FFF2-40B4-BE49-F238E27FC236}">
                <a16:creationId xmlns:a16="http://schemas.microsoft.com/office/drawing/2014/main" id="{DAD4A4C5-E316-4C7C-BC9A-FE2A5B2200DE}"/>
              </a:ext>
            </a:extLst>
          </p:cNvPr>
          <p:cNvSpPr/>
          <p:nvPr/>
        </p:nvSpPr>
        <p:spPr>
          <a:xfrm>
            <a:off x="9083102" y="2316239"/>
            <a:ext cx="2839239"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Kunstrichtung, nicht </a:t>
            </a:r>
            <a:r>
              <a:rPr lang="de-DE" kern="0" dirty="0">
                <a:solidFill>
                  <a:schemeClr val="tx2">
                    <a:lumMod val="60000"/>
                    <a:lumOff val="40000"/>
                  </a:schemeClr>
                </a:solidFill>
                <a:latin typeface="Trebuchet MS" pitchFamily="34" charset="0"/>
              </a:rPr>
              <a:t>G</a:t>
            </a:r>
            <a:r>
              <a:rPr kumimoji="0" lang="de-DE" b="0" i="0" u="none" strike="noStrike" kern="0" cap="none" spc="0" normalizeH="0" baseline="0" noProof="0" dirty="0" err="1">
                <a:ln>
                  <a:noFill/>
                </a:ln>
                <a:solidFill>
                  <a:schemeClr val="tx2">
                    <a:lumMod val="60000"/>
                    <a:lumOff val="40000"/>
                  </a:schemeClr>
                </a:solidFill>
                <a:effectLst/>
                <a:uLnTx/>
                <a:uFillTx/>
                <a:latin typeface="Trebuchet MS" pitchFamily="34" charset="0"/>
              </a:rPr>
              <a:t>riff</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50" name="Rechteck 49">
            <a:extLst>
              <a:ext uri="{FF2B5EF4-FFF2-40B4-BE49-F238E27FC236}">
                <a16:creationId xmlns:a16="http://schemas.microsoft.com/office/drawing/2014/main" id="{359022E6-085D-474F-8299-A2348FF93EBF}"/>
              </a:ext>
            </a:extLst>
          </p:cNvPr>
          <p:cNvSpPr/>
          <p:nvPr/>
        </p:nvSpPr>
        <p:spPr>
          <a:xfrm>
            <a:off x="9083102" y="4469729"/>
            <a:ext cx="2441694"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Aus dem Italienischen</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51" name="Rechteck 50">
            <a:extLst>
              <a:ext uri="{FF2B5EF4-FFF2-40B4-BE49-F238E27FC236}">
                <a16:creationId xmlns:a16="http://schemas.microsoft.com/office/drawing/2014/main" id="{2F9F1EE2-28C6-41A5-9995-3EB62006E459}"/>
              </a:ext>
            </a:extLst>
          </p:cNvPr>
          <p:cNvSpPr/>
          <p:nvPr/>
        </p:nvSpPr>
        <p:spPr>
          <a:xfrm>
            <a:off x="9083102" y="5003884"/>
            <a:ext cx="2412840"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aus dem Lateinischen</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52" name="Rechteck 51">
            <a:extLst>
              <a:ext uri="{FF2B5EF4-FFF2-40B4-BE49-F238E27FC236}">
                <a16:creationId xmlns:a16="http://schemas.microsoft.com/office/drawing/2014/main" id="{6737EBB2-9AA0-48A6-A21B-6A1047938253}"/>
              </a:ext>
            </a:extLst>
          </p:cNvPr>
          <p:cNvSpPr/>
          <p:nvPr/>
        </p:nvSpPr>
        <p:spPr>
          <a:xfrm>
            <a:off x="1077982" y="2981962"/>
            <a:ext cx="1928733"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err="1">
                <a:ln>
                  <a:noFill/>
                </a:ln>
                <a:solidFill>
                  <a:schemeClr val="tx2">
                    <a:lumMod val="60000"/>
                    <a:lumOff val="40000"/>
                  </a:schemeClr>
                </a:solidFill>
                <a:effectLst/>
                <a:uLnTx/>
                <a:uFillTx/>
                <a:latin typeface="Trebuchet MS" pitchFamily="34" charset="0"/>
              </a:rPr>
              <a:t>ie</a:t>
            </a: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 nie am Anfang</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53" name="Rechteck 52">
            <a:extLst>
              <a:ext uri="{FF2B5EF4-FFF2-40B4-BE49-F238E27FC236}">
                <a16:creationId xmlns:a16="http://schemas.microsoft.com/office/drawing/2014/main" id="{EBE789ED-B351-49AB-9CB3-C3B1DBCF00B5}"/>
              </a:ext>
            </a:extLst>
          </p:cNvPr>
          <p:cNvSpPr/>
          <p:nvPr/>
        </p:nvSpPr>
        <p:spPr>
          <a:xfrm>
            <a:off x="4151784" y="5314460"/>
            <a:ext cx="1002197"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Primel</a:t>
            </a:r>
            <a:endParaRPr kumimoji="0" lang="de-DE" sz="2200" b="0" i="0" u="none" strike="noStrike" kern="1200" cap="none" spc="0" normalizeH="0" baseline="0" noProof="0" dirty="0">
              <a:ln>
                <a:noFill/>
              </a:ln>
              <a:effectLst/>
              <a:uLnTx/>
              <a:uFillTx/>
            </a:endParaRPr>
          </a:p>
        </p:txBody>
      </p:sp>
      <p:sp>
        <p:nvSpPr>
          <p:cNvPr id="54" name="Rechteck 53">
            <a:extLst>
              <a:ext uri="{FF2B5EF4-FFF2-40B4-BE49-F238E27FC236}">
                <a16:creationId xmlns:a16="http://schemas.microsoft.com/office/drawing/2014/main" id="{D7A2B11D-DF11-415D-92AB-BF303E3BF535}"/>
              </a:ext>
            </a:extLst>
          </p:cNvPr>
          <p:cNvSpPr/>
          <p:nvPr/>
        </p:nvSpPr>
        <p:spPr>
          <a:xfrm>
            <a:off x="5129095" y="5353817"/>
            <a:ext cx="2412840"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aus dem Lateinischen</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55" name="Rechteck 54">
            <a:extLst>
              <a:ext uri="{FF2B5EF4-FFF2-40B4-BE49-F238E27FC236}">
                <a16:creationId xmlns:a16="http://schemas.microsoft.com/office/drawing/2014/main" id="{EE9C42C6-4909-4338-B754-9AB216691BD0}"/>
              </a:ext>
            </a:extLst>
          </p:cNvPr>
          <p:cNvSpPr/>
          <p:nvPr/>
        </p:nvSpPr>
        <p:spPr>
          <a:xfrm>
            <a:off x="5129095" y="1239472"/>
            <a:ext cx="2412840"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aus dem Lateinischen</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56" name="Rechteck 55">
            <a:extLst>
              <a:ext uri="{FF2B5EF4-FFF2-40B4-BE49-F238E27FC236}">
                <a16:creationId xmlns:a16="http://schemas.microsoft.com/office/drawing/2014/main" id="{4AD3842E-6EDD-428C-96D4-DA192D4E0E43}"/>
              </a:ext>
            </a:extLst>
          </p:cNvPr>
          <p:cNvSpPr/>
          <p:nvPr/>
        </p:nvSpPr>
        <p:spPr>
          <a:xfrm>
            <a:off x="1077982" y="3518451"/>
            <a:ext cx="1928733"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err="1">
                <a:ln>
                  <a:noFill/>
                </a:ln>
                <a:solidFill>
                  <a:schemeClr val="tx2">
                    <a:lumMod val="60000"/>
                    <a:lumOff val="40000"/>
                  </a:schemeClr>
                </a:solidFill>
                <a:effectLst/>
                <a:uLnTx/>
                <a:uFillTx/>
                <a:latin typeface="Trebuchet MS" pitchFamily="34" charset="0"/>
              </a:rPr>
              <a:t>ie</a:t>
            </a: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 nie am Anfang</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57" name="Rechteck 56">
            <a:extLst>
              <a:ext uri="{FF2B5EF4-FFF2-40B4-BE49-F238E27FC236}">
                <a16:creationId xmlns:a16="http://schemas.microsoft.com/office/drawing/2014/main" id="{EB6A8421-E36A-468A-967D-78CC7A38C93E}"/>
              </a:ext>
            </a:extLst>
          </p:cNvPr>
          <p:cNvSpPr/>
          <p:nvPr/>
        </p:nvSpPr>
        <p:spPr>
          <a:xfrm>
            <a:off x="1077982" y="4817045"/>
            <a:ext cx="2305439"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kein heimisches Tier</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58" name="Rechteck 57">
            <a:extLst>
              <a:ext uri="{FF2B5EF4-FFF2-40B4-BE49-F238E27FC236}">
                <a16:creationId xmlns:a16="http://schemas.microsoft.com/office/drawing/2014/main" id="{E65D9168-5625-40C2-B871-9478BD9FBE9F}"/>
              </a:ext>
            </a:extLst>
          </p:cNvPr>
          <p:cNvSpPr/>
          <p:nvPr/>
        </p:nvSpPr>
        <p:spPr>
          <a:xfrm>
            <a:off x="1077982" y="5344525"/>
            <a:ext cx="2305439"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kein heimisches Tier</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59" name="Rechteck 58">
            <a:extLst>
              <a:ext uri="{FF2B5EF4-FFF2-40B4-BE49-F238E27FC236}">
                <a16:creationId xmlns:a16="http://schemas.microsoft.com/office/drawing/2014/main" id="{B56FD4DC-9997-450C-8FDD-AA0F58F7852C}"/>
              </a:ext>
            </a:extLst>
          </p:cNvPr>
          <p:cNvSpPr/>
          <p:nvPr/>
        </p:nvSpPr>
        <p:spPr>
          <a:xfrm>
            <a:off x="1077982" y="5889943"/>
            <a:ext cx="2305439"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kein heimisches Tier</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60" name="Rechteck 59">
            <a:extLst>
              <a:ext uri="{FF2B5EF4-FFF2-40B4-BE49-F238E27FC236}">
                <a16:creationId xmlns:a16="http://schemas.microsoft.com/office/drawing/2014/main" id="{2AFD1394-2461-4B10-85E0-A5A502D1944B}"/>
              </a:ext>
            </a:extLst>
          </p:cNvPr>
          <p:cNvSpPr/>
          <p:nvPr/>
        </p:nvSpPr>
        <p:spPr>
          <a:xfrm>
            <a:off x="8170673" y="3574177"/>
            <a:ext cx="792205" cy="43088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200" b="0" i="0" u="none" strike="noStrike" kern="0" cap="none" spc="0" normalizeH="0" baseline="0" noProof="0" dirty="0">
                <a:ln>
                  <a:noFill/>
                </a:ln>
                <a:effectLst/>
                <a:uLnTx/>
                <a:uFillTx/>
                <a:latin typeface="Trebuchet MS" pitchFamily="34" charset="0"/>
              </a:rPr>
              <a:t>Limo</a:t>
            </a:r>
            <a:endParaRPr kumimoji="0" lang="de-DE" sz="2200" b="0" i="0" u="none" strike="noStrike" kern="1200" cap="none" spc="0" normalizeH="0" baseline="0" noProof="0" dirty="0">
              <a:ln>
                <a:noFill/>
              </a:ln>
              <a:effectLst/>
              <a:uLnTx/>
              <a:uFillTx/>
            </a:endParaRPr>
          </a:p>
        </p:txBody>
      </p:sp>
      <p:sp>
        <p:nvSpPr>
          <p:cNvPr id="61" name="Rechteck 60">
            <a:extLst>
              <a:ext uri="{FF2B5EF4-FFF2-40B4-BE49-F238E27FC236}">
                <a16:creationId xmlns:a16="http://schemas.microsoft.com/office/drawing/2014/main" id="{DEC05F3A-FE5B-4600-84DB-6464E67724A2}"/>
              </a:ext>
            </a:extLst>
          </p:cNvPr>
          <p:cNvSpPr/>
          <p:nvPr/>
        </p:nvSpPr>
        <p:spPr>
          <a:xfrm>
            <a:off x="9083102" y="3594248"/>
            <a:ext cx="241604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Abkürzung:</a:t>
            </a:r>
            <a:r>
              <a:rPr kumimoji="0" lang="de-DE" b="0" i="0" u="none" strike="noStrike" kern="0" cap="none" spc="0" normalizeH="0" noProof="0" dirty="0">
                <a:ln>
                  <a:noFill/>
                </a:ln>
                <a:solidFill>
                  <a:schemeClr val="tx2">
                    <a:lumMod val="60000"/>
                    <a:lumOff val="40000"/>
                  </a:schemeClr>
                </a:solidFill>
                <a:effectLst/>
                <a:uLnTx/>
                <a:uFillTx/>
                <a:latin typeface="Trebuchet MS" pitchFamily="34" charset="0"/>
              </a:rPr>
              <a:t> Limonade</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62" name="Rechteck 61">
            <a:extLst>
              <a:ext uri="{FF2B5EF4-FFF2-40B4-BE49-F238E27FC236}">
                <a16:creationId xmlns:a16="http://schemas.microsoft.com/office/drawing/2014/main" id="{3A932C81-1102-4FAA-843E-B3559F2CFF64}"/>
              </a:ext>
            </a:extLst>
          </p:cNvPr>
          <p:cNvSpPr/>
          <p:nvPr/>
        </p:nvSpPr>
        <p:spPr>
          <a:xfrm>
            <a:off x="9063866" y="3179538"/>
            <a:ext cx="2515432"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Abkürzung:</a:t>
            </a:r>
            <a:r>
              <a:rPr kumimoji="0" lang="de-DE" b="0" i="0" u="none" strike="noStrike" kern="0" cap="none" spc="0" normalizeH="0" noProof="0" dirty="0">
                <a:ln>
                  <a:noFill/>
                </a:ln>
                <a:solidFill>
                  <a:schemeClr val="tx2">
                    <a:lumMod val="60000"/>
                    <a:lumOff val="40000"/>
                  </a:schemeClr>
                </a:solidFill>
                <a:effectLst/>
                <a:uLnTx/>
                <a:uFillTx/>
                <a:latin typeface="Trebuchet MS" pitchFamily="34" charset="0"/>
              </a:rPr>
              <a:t> Kilogramm</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63" name="Rechteck 62">
            <a:extLst>
              <a:ext uri="{FF2B5EF4-FFF2-40B4-BE49-F238E27FC236}">
                <a16:creationId xmlns:a16="http://schemas.microsoft.com/office/drawing/2014/main" id="{A8629D9D-DAB1-4745-96D2-2B280794831F}"/>
              </a:ext>
            </a:extLst>
          </p:cNvPr>
          <p:cNvSpPr/>
          <p:nvPr/>
        </p:nvSpPr>
        <p:spPr>
          <a:xfrm>
            <a:off x="1058409" y="1212590"/>
            <a:ext cx="141737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kurzes Wort</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64" name="Rechteck 63">
            <a:extLst>
              <a:ext uri="{FF2B5EF4-FFF2-40B4-BE49-F238E27FC236}">
                <a16:creationId xmlns:a16="http://schemas.microsoft.com/office/drawing/2014/main" id="{283878C4-0854-40B2-91A0-F92A4CDB08DC}"/>
              </a:ext>
            </a:extLst>
          </p:cNvPr>
          <p:cNvSpPr/>
          <p:nvPr/>
        </p:nvSpPr>
        <p:spPr>
          <a:xfrm>
            <a:off x="1058409" y="1749079"/>
            <a:ext cx="141737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kurzes Wort</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65" name="Rechteck 64">
            <a:extLst>
              <a:ext uri="{FF2B5EF4-FFF2-40B4-BE49-F238E27FC236}">
                <a16:creationId xmlns:a16="http://schemas.microsoft.com/office/drawing/2014/main" id="{B1A90252-2EF6-4501-95EC-C62FF8840DA5}"/>
              </a:ext>
            </a:extLst>
          </p:cNvPr>
          <p:cNvSpPr/>
          <p:nvPr/>
        </p:nvSpPr>
        <p:spPr>
          <a:xfrm>
            <a:off x="1077982" y="2296170"/>
            <a:ext cx="141737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b="0" i="0" u="none" strike="noStrike" kern="0" cap="none" spc="0" normalizeH="0" baseline="0" noProof="0" dirty="0">
                <a:ln>
                  <a:noFill/>
                </a:ln>
                <a:solidFill>
                  <a:schemeClr val="tx2">
                    <a:lumMod val="60000"/>
                    <a:lumOff val="40000"/>
                  </a:schemeClr>
                </a:solidFill>
                <a:effectLst/>
                <a:uLnTx/>
                <a:uFillTx/>
                <a:latin typeface="Trebuchet MS" pitchFamily="34" charset="0"/>
              </a:rPr>
              <a:t>kurzes Wort</a:t>
            </a:r>
            <a:endParaRPr kumimoji="0" lang="de-DE" b="0" i="0" u="none" strike="noStrike" kern="1200" cap="none" spc="0" normalizeH="0" baseline="0" noProof="0" dirty="0">
              <a:ln>
                <a:noFill/>
              </a:ln>
              <a:solidFill>
                <a:schemeClr val="tx2">
                  <a:lumMod val="60000"/>
                  <a:lumOff val="40000"/>
                </a:schemeClr>
              </a:solidFill>
              <a:effectLst/>
              <a:uLnTx/>
              <a:uFillTx/>
            </a:endParaRPr>
          </a:p>
        </p:txBody>
      </p:sp>
      <p:sp>
        <p:nvSpPr>
          <p:cNvPr id="67" name="Foliennummernplatzhalter 2">
            <a:extLst>
              <a:ext uri="{FF2B5EF4-FFF2-40B4-BE49-F238E27FC236}">
                <a16:creationId xmlns:a16="http://schemas.microsoft.com/office/drawing/2014/main" id="{3D53EB3F-265D-45B6-8459-7AEE1873648F}"/>
              </a:ext>
            </a:extLst>
          </p:cNvPr>
          <p:cNvSpPr txBox="1">
            <a:spLocks/>
          </p:cNvSpPr>
          <p:nvPr/>
        </p:nvSpPr>
        <p:spPr>
          <a:xfrm>
            <a:off x="9188691" y="92733"/>
            <a:ext cx="2743200" cy="365125"/>
          </a:xfrm>
          <a:prstGeom prst="rect">
            <a:avLst/>
          </a:prstGeom>
        </p:spPr>
        <p:txBody>
          <a:bodyPr/>
          <a:lstStyle>
            <a:defPPr>
              <a:defRPr lang="de-DE"/>
            </a:defPPr>
            <a:lvl1pPr algn="r" rtl="0" fontAlgn="base">
              <a:spcBef>
                <a:spcPct val="0"/>
              </a:spcBef>
              <a:spcAft>
                <a:spcPct val="0"/>
              </a:spcAft>
              <a:defRPr kern="1200">
                <a:solidFill>
                  <a:schemeClr val="tx1"/>
                </a:solidFill>
                <a:latin typeface="Trebuchet MS" panose="020B0603020202020204"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fld id="{C9CD412D-C60F-4771-A1CB-FFD7B5773953}" type="slidenum">
              <a:rPr lang="de-DE" smtClean="0"/>
              <a:pPr/>
              <a:t>21</a:t>
            </a:fld>
            <a:endParaRPr lang="de-DE" dirty="0"/>
          </a:p>
        </p:txBody>
      </p:sp>
      <p:sp>
        <p:nvSpPr>
          <p:cNvPr id="68" name="Foliennummernplatzhalter 2">
            <a:extLst>
              <a:ext uri="{FF2B5EF4-FFF2-40B4-BE49-F238E27FC236}">
                <a16:creationId xmlns:a16="http://schemas.microsoft.com/office/drawing/2014/main" id="{251DED00-67C0-48CB-9442-3EBAD0BFE628}"/>
              </a:ext>
            </a:extLst>
          </p:cNvPr>
          <p:cNvSpPr txBox="1">
            <a:spLocks/>
          </p:cNvSpPr>
          <p:nvPr/>
        </p:nvSpPr>
        <p:spPr>
          <a:xfrm>
            <a:off x="9188691" y="92733"/>
            <a:ext cx="2743200" cy="365125"/>
          </a:xfrm>
          <a:prstGeom prst="rect">
            <a:avLst/>
          </a:prstGeom>
        </p:spPr>
        <p:txBody>
          <a:bodyPr/>
          <a:lstStyle>
            <a:defPPr>
              <a:defRPr lang="de-DE"/>
            </a:defPPr>
            <a:lvl1pPr algn="r" rtl="0" fontAlgn="base">
              <a:spcBef>
                <a:spcPct val="0"/>
              </a:spcBef>
              <a:spcAft>
                <a:spcPct val="0"/>
              </a:spcAft>
              <a:defRPr kern="1200">
                <a:solidFill>
                  <a:schemeClr val="tx1"/>
                </a:solidFill>
                <a:latin typeface="Trebuchet MS" panose="020B0603020202020204"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fld id="{C9CD412D-C60F-4771-A1CB-FFD7B5773953}" type="slidenum">
              <a:rPr lang="de-DE" smtClean="0"/>
              <a:pPr/>
              <a:t>21</a:t>
            </a:fld>
            <a:endParaRPr lang="de-DE" dirty="0"/>
          </a:p>
        </p:txBody>
      </p:sp>
      <p:sp>
        <p:nvSpPr>
          <p:cNvPr id="69" name="Textfeld 36">
            <a:extLst>
              <a:ext uri="{FF2B5EF4-FFF2-40B4-BE49-F238E27FC236}">
                <a16:creationId xmlns:a16="http://schemas.microsoft.com/office/drawing/2014/main" id="{9AB518D5-DC55-4B0A-9BE2-97E8711B7276}"/>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10	VD 01 </a:t>
            </a:r>
            <a:r>
              <a:rPr lang="de-DE" altLang="de-DE" sz="2200" b="1" dirty="0" err="1">
                <a:solidFill>
                  <a:schemeClr val="tx2">
                    <a:lumMod val="60000"/>
                    <a:lumOff val="40000"/>
                  </a:schemeClr>
                </a:solidFill>
                <a:latin typeface="Trebuchet MS" panose="020B0603020202020204" pitchFamily="34" charset="0"/>
                <a:ea typeface="+mj-ea"/>
                <a:cs typeface="+mj-cs"/>
              </a:rPr>
              <a:t>ie</a:t>
            </a:r>
            <a:r>
              <a:rPr lang="de-DE" altLang="de-DE" sz="2200" b="1" dirty="0">
                <a:solidFill>
                  <a:schemeClr val="tx2">
                    <a:lumMod val="60000"/>
                    <a:lumOff val="40000"/>
                  </a:schemeClr>
                </a:solidFill>
                <a:latin typeface="Trebuchet MS" panose="020B0603020202020204" pitchFamily="34" charset="0"/>
                <a:ea typeface="+mj-ea"/>
                <a:cs typeface="+mj-cs"/>
              </a:rPr>
              <a:t> Wörter analysieren			</a:t>
            </a:r>
            <a:r>
              <a:rPr kumimoji="0" lang="de-DE" altLang="de-DE" sz="2200" i="0" u="none" strike="noStrike" kern="0" cap="none" spc="0" normalizeH="0" baseline="0" noProof="0" dirty="0">
                <a:ln>
                  <a:noFill/>
                </a:ln>
                <a:solidFill>
                  <a:schemeClr val="tx2">
                    <a:lumMod val="60000"/>
                    <a:lumOff val="40000"/>
                  </a:schemeClr>
                </a:solidFill>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Name: ___________ Klasse: ____ </a:t>
            </a:r>
          </a:p>
        </p:txBody>
      </p:sp>
      <p:sp>
        <p:nvSpPr>
          <p:cNvPr id="70" name="Textfeld 69">
            <a:extLst>
              <a:ext uri="{FF2B5EF4-FFF2-40B4-BE49-F238E27FC236}">
                <a16:creationId xmlns:a16="http://schemas.microsoft.com/office/drawing/2014/main" id="{0D1AC3C9-965C-4715-A8E9-1AC7E6D37E8F}"/>
              </a:ext>
            </a:extLst>
          </p:cNvPr>
          <p:cNvSpPr txBox="1"/>
          <p:nvPr/>
        </p:nvSpPr>
        <p:spPr>
          <a:xfrm>
            <a:off x="260108" y="404664"/>
            <a:ext cx="9148259" cy="400110"/>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000" b="1" i="0" u="none" strike="noStrike" kern="1200" cap="none" normalizeH="0" baseline="0" noProof="0" dirty="0">
                <a:ln>
                  <a:noFill/>
                </a:ln>
                <a:effectLst/>
                <a:uLnTx/>
                <a:uFillTx/>
                <a:latin typeface="Trebuchet MS" panose="020B0603020202020204" pitchFamily="34" charset="0"/>
                <a:ea typeface="+mn-ea"/>
                <a:cs typeface="Arial" charset="0"/>
              </a:rPr>
              <a:t>Merkliste: </a:t>
            </a:r>
            <a:r>
              <a:rPr kumimoji="0" lang="de-DE" sz="2000" b="0" i="0" u="none" strike="noStrike" kern="1200" cap="none" normalizeH="0" baseline="0" noProof="0" dirty="0">
                <a:ln>
                  <a:noFill/>
                </a:ln>
                <a:effectLst/>
                <a:uLnTx/>
                <a:uFillTx/>
                <a:latin typeface="Trebuchet MS" panose="020B0603020202020204" pitchFamily="34" charset="0"/>
                <a:ea typeface="+mn-ea"/>
                <a:cs typeface="Arial" charset="0"/>
              </a:rPr>
              <a:t>lange i ohne e in erster Silbe bei ein-/zweisilbigen Wörtern</a:t>
            </a:r>
          </a:p>
        </p:txBody>
      </p:sp>
      <p:sp>
        <p:nvSpPr>
          <p:cNvPr id="2" name="Textfeld 1">
            <a:extLst>
              <a:ext uri="{FF2B5EF4-FFF2-40B4-BE49-F238E27FC236}">
                <a16:creationId xmlns:a16="http://schemas.microsoft.com/office/drawing/2014/main" id="{D7C54F9C-5BB1-480A-A997-01C7CBD73ABB}"/>
              </a:ext>
            </a:extLst>
          </p:cNvPr>
          <p:cNvSpPr txBox="1"/>
          <p:nvPr/>
        </p:nvSpPr>
        <p:spPr>
          <a:xfrm>
            <a:off x="190500" y="6724134"/>
            <a:ext cx="4859022"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21</a:t>
            </a:r>
          </a:p>
        </p:txBody>
      </p:sp>
    </p:spTree>
    <p:extLst>
      <p:ext uri="{BB962C8B-B14F-4D97-AF65-F5344CB8AC3E}">
        <p14:creationId xmlns:p14="http://schemas.microsoft.com/office/powerpoint/2010/main" val="8751679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Grafik 26">
            <a:extLst>
              <a:ext uri="{FF2B5EF4-FFF2-40B4-BE49-F238E27FC236}">
                <a16:creationId xmlns:a16="http://schemas.microsoft.com/office/drawing/2014/main" id="{86174BE7-BE52-49E8-BB2E-889E5C5B6DBF}"/>
              </a:ext>
            </a:extLst>
          </p:cNvPr>
          <p:cNvPicPr>
            <a:picLocks noChangeAspect="1"/>
          </p:cNvPicPr>
          <p:nvPr/>
        </p:nvPicPr>
        <p:blipFill>
          <a:blip r:embed="rId2"/>
          <a:stretch>
            <a:fillRect/>
          </a:stretch>
        </p:blipFill>
        <p:spPr>
          <a:xfrm>
            <a:off x="173790" y="1101104"/>
            <a:ext cx="11761576" cy="5136207"/>
          </a:xfrm>
          <a:prstGeom prst="rect">
            <a:avLst/>
          </a:prstGeom>
        </p:spPr>
      </p:pic>
      <p:sp>
        <p:nvSpPr>
          <p:cNvPr id="3" name="Foliennummernplatzhalter 2">
            <a:extLst>
              <a:ext uri="{FF2B5EF4-FFF2-40B4-BE49-F238E27FC236}">
                <a16:creationId xmlns:a16="http://schemas.microsoft.com/office/drawing/2014/main" id="{5389999D-2544-4ECB-87B3-D6A0D44003B1}"/>
              </a:ext>
            </a:extLst>
          </p:cNvPr>
          <p:cNvSpPr>
            <a:spLocks noGrp="1"/>
          </p:cNvSpPr>
          <p:nvPr>
            <p:ph type="sldNum" sz="quarter" idx="12"/>
          </p:nvPr>
        </p:nvSpPr>
        <p:spPr/>
        <p:txBody>
          <a:bodyPr/>
          <a:lstStyle/>
          <a:p>
            <a:fld id="{C9CD412D-C60F-4771-A1CB-FFD7B5773953}" type="slidenum">
              <a:rPr lang="de-DE" smtClean="0"/>
              <a:pPr/>
              <a:t>22</a:t>
            </a:fld>
            <a:endParaRPr lang="de-DE" dirty="0"/>
          </a:p>
        </p:txBody>
      </p:sp>
      <p:sp>
        <p:nvSpPr>
          <p:cNvPr id="8" name="Textfeld 7">
            <a:extLst>
              <a:ext uri="{FF2B5EF4-FFF2-40B4-BE49-F238E27FC236}">
                <a16:creationId xmlns:a16="http://schemas.microsoft.com/office/drawing/2014/main" id="{45825F45-F359-40EB-A0B1-2E0329999BB9}"/>
              </a:ext>
            </a:extLst>
          </p:cNvPr>
          <p:cNvSpPr txBox="1"/>
          <p:nvPr/>
        </p:nvSpPr>
        <p:spPr>
          <a:xfrm>
            <a:off x="1217214" y="1609998"/>
            <a:ext cx="1324221" cy="707886"/>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000" b="1" kern="0" spc="-100" dirty="0">
                <a:solidFill>
                  <a:prstClr val="black"/>
                </a:solidFill>
                <a:latin typeface="Trebuchet MS" pitchFamily="34" charset="0"/>
                <a:sym typeface="Wingdings" panose="05000000000000000000" pitchFamily="2" charset="2"/>
              </a:rPr>
              <a:t>deutsch</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000" b="1" i="0" u="none" strike="noStrike" kern="0" cap="none" spc="-100" normalizeH="0" baseline="0" noProof="0" dirty="0">
                <a:ln>
                  <a:noFill/>
                </a:ln>
                <a:solidFill>
                  <a:prstClr val="black"/>
                </a:solidFill>
                <a:effectLst/>
                <a:uLnTx/>
                <a:uFillTx/>
                <a:latin typeface="Trebuchet MS" pitchFamily="34" charset="0"/>
                <a:ea typeface="+mn-ea"/>
                <a:cs typeface="Arial" charset="0"/>
                <a:sym typeface="Wingdings" panose="05000000000000000000" pitchFamily="2" charset="2"/>
              </a:rPr>
              <a:t>langes </a:t>
            </a:r>
            <a:r>
              <a:rPr kumimoji="0" lang="de-DE" sz="2000" b="1" i="0" u="none" strike="noStrike" kern="0" cap="none" spc="-100" normalizeH="0" baseline="0" noProof="0" dirty="0" err="1">
                <a:ln>
                  <a:noFill/>
                </a:ln>
                <a:solidFill>
                  <a:schemeClr val="tx2">
                    <a:lumMod val="60000"/>
                    <a:lumOff val="40000"/>
                  </a:schemeClr>
                </a:solidFill>
                <a:effectLst/>
                <a:uLnTx/>
                <a:uFillTx/>
                <a:latin typeface="Trebuchet MS" pitchFamily="34" charset="0"/>
                <a:ea typeface="+mn-ea"/>
                <a:cs typeface="Arial" charset="0"/>
                <a:sym typeface="Wingdings" panose="05000000000000000000" pitchFamily="2" charset="2"/>
              </a:rPr>
              <a:t>ie</a:t>
            </a:r>
            <a:endParaRPr kumimoji="0" lang="de-DE" sz="2000" b="1" i="0" u="none" strike="noStrike" kern="0" cap="none" spc="-100" normalizeH="0" baseline="0" noProof="0" dirty="0">
              <a:ln>
                <a:noFill/>
              </a:ln>
              <a:solidFill>
                <a:schemeClr val="tx2">
                  <a:lumMod val="60000"/>
                  <a:lumOff val="40000"/>
                </a:schemeClr>
              </a:solidFill>
              <a:effectLst/>
              <a:uLnTx/>
              <a:uFillTx/>
              <a:latin typeface="Trebuchet MS" pitchFamily="34" charset="0"/>
              <a:ea typeface="+mn-ea"/>
              <a:cs typeface="Arial" charset="0"/>
              <a:sym typeface="Wingdings" panose="05000000000000000000" pitchFamily="2" charset="2"/>
            </a:endParaRPr>
          </a:p>
        </p:txBody>
      </p:sp>
      <p:sp>
        <p:nvSpPr>
          <p:cNvPr id="9" name="Textfeld 8">
            <a:extLst>
              <a:ext uri="{FF2B5EF4-FFF2-40B4-BE49-F238E27FC236}">
                <a16:creationId xmlns:a16="http://schemas.microsoft.com/office/drawing/2014/main" id="{688CBE53-B095-423D-BA96-A3746528B45D}"/>
              </a:ext>
            </a:extLst>
          </p:cNvPr>
          <p:cNvSpPr txBox="1"/>
          <p:nvPr/>
        </p:nvSpPr>
        <p:spPr>
          <a:xfrm>
            <a:off x="2316394" y="1609998"/>
            <a:ext cx="1340073" cy="707886"/>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000" b="1" kern="0" spc="-100" dirty="0">
                <a:solidFill>
                  <a:prstClr val="black"/>
                </a:solidFill>
                <a:latin typeface="Trebuchet MS" pitchFamily="34" charset="0"/>
                <a:sym typeface="Wingdings" panose="05000000000000000000" pitchFamily="2" charset="2"/>
              </a:rPr>
              <a:t>atypisch</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000" b="1" i="0" u="none" strike="noStrike" kern="0" cap="none" spc="-100" normalizeH="0" baseline="0" noProof="0" dirty="0">
                <a:ln>
                  <a:noFill/>
                </a:ln>
                <a:solidFill>
                  <a:prstClr val="black"/>
                </a:solidFill>
                <a:effectLst/>
                <a:uLnTx/>
                <a:uFillTx/>
                <a:latin typeface="Trebuchet MS" pitchFamily="34" charset="0"/>
                <a:ea typeface="+mn-ea"/>
                <a:cs typeface="Arial" charset="0"/>
                <a:sym typeface="Wingdings" panose="05000000000000000000" pitchFamily="2" charset="2"/>
              </a:rPr>
              <a:t>langes </a:t>
            </a:r>
            <a:r>
              <a:rPr kumimoji="0" lang="de-DE" sz="2000" b="1" i="0" u="none" strike="noStrike" kern="0" cap="none" spc="-100" normalizeH="0" baseline="0" noProof="0" dirty="0">
                <a:ln>
                  <a:noFill/>
                </a:ln>
                <a:solidFill>
                  <a:srgbClr val="FF0000"/>
                </a:solidFill>
                <a:effectLst/>
                <a:uLnTx/>
                <a:uFillTx/>
                <a:latin typeface="Trebuchet MS" pitchFamily="34" charset="0"/>
                <a:ea typeface="+mn-ea"/>
                <a:cs typeface="Arial" charset="0"/>
                <a:sym typeface="Wingdings" panose="05000000000000000000" pitchFamily="2" charset="2"/>
              </a:rPr>
              <a:t>i</a:t>
            </a:r>
          </a:p>
        </p:txBody>
      </p:sp>
      <p:sp>
        <p:nvSpPr>
          <p:cNvPr id="10" name="Textfeld 9">
            <a:extLst>
              <a:ext uri="{FF2B5EF4-FFF2-40B4-BE49-F238E27FC236}">
                <a16:creationId xmlns:a16="http://schemas.microsoft.com/office/drawing/2014/main" id="{912486CF-9569-461D-9CA5-A6A1584A62CD}"/>
              </a:ext>
            </a:extLst>
          </p:cNvPr>
          <p:cNvSpPr txBox="1"/>
          <p:nvPr/>
        </p:nvSpPr>
        <p:spPr>
          <a:xfrm>
            <a:off x="3377153" y="1302221"/>
            <a:ext cx="1224136" cy="1015663"/>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000" b="1" kern="0" spc="-100" dirty="0">
                <a:solidFill>
                  <a:prstClr val="black"/>
                </a:solidFill>
                <a:latin typeface="Trebuchet MS" pitchFamily="34" charset="0"/>
                <a:sym typeface="Wingdings" panose="05000000000000000000" pitchFamily="2" charset="2"/>
              </a:rPr>
              <a:t>langes </a:t>
            </a:r>
            <a:r>
              <a:rPr lang="de-DE" sz="2000" b="1" kern="0" spc="-100" dirty="0">
                <a:solidFill>
                  <a:srgbClr val="FF0000"/>
                </a:solidFill>
                <a:latin typeface="Trebuchet MS" pitchFamily="34" charset="0"/>
                <a:sym typeface="Wingdings" panose="05000000000000000000" pitchFamily="2" charset="2"/>
              </a:rPr>
              <a:t>i</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000" b="1" i="0" u="none" strike="noStrike" kern="0" cap="none" spc="-100" normalizeH="0" baseline="0" noProof="0" dirty="0">
                <a:ln>
                  <a:noFill/>
                </a:ln>
                <a:solidFill>
                  <a:prstClr val="black"/>
                </a:solidFill>
                <a:effectLst/>
                <a:uLnTx/>
                <a:uFillTx/>
                <a:latin typeface="Trebuchet MS" pitchFamily="34" charset="0"/>
                <a:ea typeface="+mn-ea"/>
                <a:cs typeface="Arial" charset="0"/>
                <a:sym typeface="Wingdings" panose="05000000000000000000" pitchFamily="2" charset="2"/>
              </a:rPr>
              <a:t>nicht in</a:t>
            </a:r>
          </a:p>
          <a:p>
            <a:pPr marL="0" marR="0" lvl="0" indent="0" algn="l" defTabSz="914400" rtl="0" eaLnBrk="1" fontAlgn="base" latinLnBrk="0" hangingPunct="1">
              <a:lnSpc>
                <a:spcPct val="100000"/>
              </a:lnSpc>
              <a:spcBef>
                <a:spcPct val="0"/>
              </a:spcBef>
              <a:spcAft>
                <a:spcPct val="0"/>
              </a:spcAft>
              <a:buClrTx/>
              <a:buSzTx/>
              <a:buFontTx/>
              <a:buNone/>
              <a:tabLst/>
              <a:defRPr/>
            </a:pPr>
            <a:r>
              <a:rPr lang="de-DE" sz="2000" b="1" kern="0" spc="-100" dirty="0">
                <a:solidFill>
                  <a:prstClr val="black"/>
                </a:solidFill>
                <a:latin typeface="Trebuchet MS" pitchFamily="34" charset="0"/>
                <a:sym typeface="Wingdings" panose="05000000000000000000" pitchFamily="2" charset="2"/>
              </a:rPr>
              <a:t>1. Silbe</a:t>
            </a:r>
            <a:endParaRPr kumimoji="0" lang="de-DE" sz="2000" b="1" i="0" u="none" strike="noStrike" kern="0" cap="none" spc="-100" normalizeH="0" baseline="0" noProof="0" dirty="0">
              <a:ln>
                <a:noFill/>
              </a:ln>
              <a:solidFill>
                <a:prstClr val="black"/>
              </a:solidFill>
              <a:effectLst/>
              <a:uLnTx/>
              <a:uFillTx/>
              <a:latin typeface="Trebuchet MS" pitchFamily="34" charset="0"/>
              <a:ea typeface="+mn-ea"/>
              <a:cs typeface="Arial" charset="0"/>
              <a:sym typeface="Wingdings" panose="05000000000000000000" pitchFamily="2" charset="2"/>
            </a:endParaRPr>
          </a:p>
        </p:txBody>
      </p:sp>
      <p:sp>
        <p:nvSpPr>
          <p:cNvPr id="11" name="Textfeld 10">
            <a:extLst>
              <a:ext uri="{FF2B5EF4-FFF2-40B4-BE49-F238E27FC236}">
                <a16:creationId xmlns:a16="http://schemas.microsoft.com/office/drawing/2014/main" id="{FFF56028-3FC7-4461-AC07-CFF99EA4FD97}"/>
              </a:ext>
            </a:extLst>
          </p:cNvPr>
          <p:cNvSpPr txBox="1"/>
          <p:nvPr/>
        </p:nvSpPr>
        <p:spPr>
          <a:xfrm>
            <a:off x="1203231" y="1083688"/>
            <a:ext cx="2228474" cy="440121"/>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000" b="1" kern="0" spc="-100" dirty="0">
                <a:solidFill>
                  <a:prstClr val="black"/>
                </a:solidFill>
                <a:latin typeface="Trebuchet MS" pitchFamily="34" charset="0"/>
                <a:sym typeface="Wingdings" panose="05000000000000000000" pitchFamily="2" charset="2"/>
              </a:rPr>
              <a:t>zweisilbig, 1. Silbe</a:t>
            </a:r>
            <a:endParaRPr kumimoji="0" lang="de-DE" sz="2000" b="1" i="0" u="none" strike="noStrike" kern="0" cap="none" spc="-100" normalizeH="0" noProof="0" dirty="0">
              <a:ln>
                <a:noFill/>
              </a:ln>
              <a:solidFill>
                <a:prstClr val="black"/>
              </a:solidFill>
              <a:effectLst/>
              <a:uLnTx/>
              <a:uFillTx/>
              <a:latin typeface="Trebuchet MS" pitchFamily="34" charset="0"/>
              <a:ea typeface="+mn-ea"/>
              <a:cs typeface="Arial" charset="0"/>
              <a:sym typeface="Wingdings" panose="05000000000000000000" pitchFamily="2" charset="2"/>
            </a:endParaRPr>
          </a:p>
        </p:txBody>
      </p:sp>
      <p:sp>
        <p:nvSpPr>
          <p:cNvPr id="12" name="Textfeld 11">
            <a:extLst>
              <a:ext uri="{FF2B5EF4-FFF2-40B4-BE49-F238E27FC236}">
                <a16:creationId xmlns:a16="http://schemas.microsoft.com/office/drawing/2014/main" id="{EEF84628-D74E-4863-9D1E-54BBB9CF7FE8}"/>
              </a:ext>
            </a:extLst>
          </p:cNvPr>
          <p:cNvSpPr txBox="1"/>
          <p:nvPr/>
        </p:nvSpPr>
        <p:spPr>
          <a:xfrm>
            <a:off x="7223206" y="1083688"/>
            <a:ext cx="1553917" cy="440121"/>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000" b="1" kern="0" spc="-100" dirty="0">
                <a:solidFill>
                  <a:prstClr val="black"/>
                </a:solidFill>
                <a:latin typeface="Trebuchet MS" pitchFamily="34" charset="0"/>
                <a:sym typeface="Wingdings" panose="05000000000000000000" pitchFamily="2" charset="2"/>
              </a:rPr>
              <a:t>Endungen</a:t>
            </a:r>
            <a:endParaRPr kumimoji="0" lang="de-DE" sz="2000" b="1" i="0" u="none" strike="noStrike" kern="0" cap="none" spc="-100" normalizeH="0" baseline="0" noProof="0" dirty="0">
              <a:ln>
                <a:noFill/>
              </a:ln>
              <a:solidFill>
                <a:prstClr val="black"/>
              </a:solidFill>
              <a:effectLst/>
              <a:uLnTx/>
              <a:uFillTx/>
              <a:latin typeface="Trebuchet MS" pitchFamily="34" charset="0"/>
              <a:ea typeface="+mn-ea"/>
              <a:cs typeface="Arial" charset="0"/>
              <a:sym typeface="Wingdings" panose="05000000000000000000" pitchFamily="2" charset="2"/>
            </a:endParaRPr>
          </a:p>
        </p:txBody>
      </p:sp>
      <p:sp>
        <p:nvSpPr>
          <p:cNvPr id="13" name="Textfeld 12">
            <a:extLst>
              <a:ext uri="{FF2B5EF4-FFF2-40B4-BE49-F238E27FC236}">
                <a16:creationId xmlns:a16="http://schemas.microsoft.com/office/drawing/2014/main" id="{38F325C0-65DF-4621-B5EC-26FF3E9F7162}"/>
              </a:ext>
            </a:extLst>
          </p:cNvPr>
          <p:cNvSpPr txBox="1"/>
          <p:nvPr/>
        </p:nvSpPr>
        <p:spPr>
          <a:xfrm>
            <a:off x="4498258" y="1917774"/>
            <a:ext cx="901482" cy="400110"/>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000" b="1" kern="0" spc="-100" dirty="0">
                <a:solidFill>
                  <a:prstClr val="black"/>
                </a:solidFill>
                <a:latin typeface="Trebuchet MS" pitchFamily="34" charset="0"/>
                <a:sym typeface="Wingdings" panose="05000000000000000000" pitchFamily="2" charset="2"/>
              </a:rPr>
              <a:t>-</a:t>
            </a:r>
            <a:r>
              <a:rPr lang="de-DE" sz="2000" b="1" kern="0" spc="-100" dirty="0" err="1">
                <a:solidFill>
                  <a:schemeClr val="tx2">
                    <a:lumMod val="60000"/>
                    <a:lumOff val="40000"/>
                  </a:schemeClr>
                </a:solidFill>
                <a:latin typeface="Trebuchet MS" pitchFamily="34" charset="0"/>
                <a:sym typeface="Wingdings" panose="05000000000000000000" pitchFamily="2" charset="2"/>
              </a:rPr>
              <a:t>ie</a:t>
            </a:r>
            <a:r>
              <a:rPr lang="de-DE" sz="2000" b="1" kern="0" spc="-100" dirty="0" err="1">
                <a:solidFill>
                  <a:prstClr val="black"/>
                </a:solidFill>
                <a:latin typeface="Trebuchet MS" pitchFamily="34" charset="0"/>
                <a:sym typeface="Wingdings" panose="05000000000000000000" pitchFamily="2" charset="2"/>
              </a:rPr>
              <a:t>ren</a:t>
            </a:r>
            <a:endParaRPr kumimoji="0" lang="de-DE" sz="2000" b="1" i="0" u="none" strike="noStrike" kern="0" cap="none" spc="-100" normalizeH="0" baseline="0" noProof="0" dirty="0">
              <a:ln>
                <a:noFill/>
              </a:ln>
              <a:solidFill>
                <a:prstClr val="black"/>
              </a:solidFill>
              <a:effectLst/>
              <a:uLnTx/>
              <a:uFillTx/>
              <a:latin typeface="Trebuchet MS" pitchFamily="34" charset="0"/>
              <a:ea typeface="+mn-ea"/>
              <a:cs typeface="Arial" charset="0"/>
              <a:sym typeface="Wingdings" panose="05000000000000000000" pitchFamily="2" charset="2"/>
            </a:endParaRPr>
          </a:p>
        </p:txBody>
      </p:sp>
      <p:sp>
        <p:nvSpPr>
          <p:cNvPr id="14" name="Textfeld 13">
            <a:extLst>
              <a:ext uri="{FF2B5EF4-FFF2-40B4-BE49-F238E27FC236}">
                <a16:creationId xmlns:a16="http://schemas.microsoft.com/office/drawing/2014/main" id="{290AE4D6-2D0E-42F6-ADBD-790D1A3D1B22}"/>
              </a:ext>
            </a:extLst>
          </p:cNvPr>
          <p:cNvSpPr txBox="1"/>
          <p:nvPr/>
        </p:nvSpPr>
        <p:spPr>
          <a:xfrm>
            <a:off x="5671157" y="1917774"/>
            <a:ext cx="798451" cy="400110"/>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000" b="1" kern="0" spc="-100" dirty="0">
                <a:solidFill>
                  <a:prstClr val="black"/>
                </a:solidFill>
                <a:latin typeface="Trebuchet MS" pitchFamily="34" charset="0"/>
                <a:sym typeface="Wingdings" panose="05000000000000000000" pitchFamily="2" charset="2"/>
              </a:rPr>
              <a:t>-</a:t>
            </a:r>
            <a:r>
              <a:rPr lang="de-DE" sz="2000" b="1" kern="0" spc="-100" dirty="0" err="1">
                <a:solidFill>
                  <a:schemeClr val="tx2">
                    <a:lumMod val="60000"/>
                    <a:lumOff val="40000"/>
                  </a:schemeClr>
                </a:solidFill>
                <a:latin typeface="Trebuchet MS" pitchFamily="34" charset="0"/>
                <a:sym typeface="Wingdings" panose="05000000000000000000" pitchFamily="2" charset="2"/>
              </a:rPr>
              <a:t>ie</a:t>
            </a:r>
            <a:endParaRPr kumimoji="0" lang="de-DE" sz="2000" b="1" i="0" u="none" strike="noStrike" kern="0" cap="none" spc="-100" normalizeH="0" baseline="0" noProof="0" dirty="0">
              <a:ln>
                <a:noFill/>
              </a:ln>
              <a:solidFill>
                <a:prstClr val="black"/>
              </a:solidFill>
              <a:effectLst/>
              <a:uLnTx/>
              <a:uFillTx/>
              <a:latin typeface="Trebuchet MS" pitchFamily="34" charset="0"/>
              <a:ea typeface="+mn-ea"/>
              <a:cs typeface="Arial" charset="0"/>
              <a:sym typeface="Wingdings" panose="05000000000000000000" pitchFamily="2" charset="2"/>
            </a:endParaRPr>
          </a:p>
        </p:txBody>
      </p:sp>
      <p:sp>
        <p:nvSpPr>
          <p:cNvPr id="15" name="Textfeld 14">
            <a:extLst>
              <a:ext uri="{FF2B5EF4-FFF2-40B4-BE49-F238E27FC236}">
                <a16:creationId xmlns:a16="http://schemas.microsoft.com/office/drawing/2014/main" id="{FC46D754-40C0-4870-B3AA-7E161F6B55E7}"/>
              </a:ext>
            </a:extLst>
          </p:cNvPr>
          <p:cNvSpPr txBox="1"/>
          <p:nvPr/>
        </p:nvSpPr>
        <p:spPr>
          <a:xfrm>
            <a:off x="6741025" y="1917774"/>
            <a:ext cx="849688" cy="400110"/>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000" b="1" kern="0" spc="-100" dirty="0">
                <a:solidFill>
                  <a:prstClr val="black"/>
                </a:solidFill>
                <a:latin typeface="Trebuchet MS" pitchFamily="34" charset="0"/>
                <a:sym typeface="Wingdings" panose="05000000000000000000" pitchFamily="2" charset="2"/>
              </a:rPr>
              <a:t>-</a:t>
            </a:r>
            <a:r>
              <a:rPr lang="de-DE" sz="2000" b="1" kern="0" spc="-100" dirty="0" err="1">
                <a:solidFill>
                  <a:schemeClr val="tx2">
                    <a:lumMod val="60000"/>
                    <a:lumOff val="40000"/>
                  </a:schemeClr>
                </a:solidFill>
                <a:latin typeface="Trebuchet MS" pitchFamily="34" charset="0"/>
                <a:sym typeface="Wingdings" panose="05000000000000000000" pitchFamily="2" charset="2"/>
              </a:rPr>
              <a:t>ie</a:t>
            </a:r>
            <a:r>
              <a:rPr lang="de-DE" sz="2000" b="1" kern="0" spc="-100" dirty="0" err="1">
                <a:latin typeface="Trebuchet MS" pitchFamily="34" charset="0"/>
                <a:sym typeface="Wingdings" panose="05000000000000000000" pitchFamily="2" charset="2"/>
              </a:rPr>
              <a:t>r</a:t>
            </a:r>
            <a:endParaRPr kumimoji="0" lang="de-DE" sz="2000" b="1" i="0" u="none" strike="noStrike" kern="0" cap="none" spc="-100" normalizeH="0" baseline="0" noProof="0" dirty="0">
              <a:ln>
                <a:noFill/>
              </a:ln>
              <a:effectLst/>
              <a:uLnTx/>
              <a:uFillTx/>
              <a:latin typeface="Trebuchet MS" pitchFamily="34" charset="0"/>
              <a:ea typeface="+mn-ea"/>
              <a:cs typeface="Arial" charset="0"/>
              <a:sym typeface="Wingdings" panose="05000000000000000000" pitchFamily="2" charset="2"/>
            </a:endParaRPr>
          </a:p>
        </p:txBody>
      </p:sp>
      <p:sp>
        <p:nvSpPr>
          <p:cNvPr id="16" name="Textfeld 15">
            <a:extLst>
              <a:ext uri="{FF2B5EF4-FFF2-40B4-BE49-F238E27FC236}">
                <a16:creationId xmlns:a16="http://schemas.microsoft.com/office/drawing/2014/main" id="{88BAA299-ED72-464F-B753-F71F0C0937A8}"/>
              </a:ext>
            </a:extLst>
          </p:cNvPr>
          <p:cNvSpPr txBox="1"/>
          <p:nvPr/>
        </p:nvSpPr>
        <p:spPr>
          <a:xfrm>
            <a:off x="7669952" y="1917774"/>
            <a:ext cx="990629" cy="400110"/>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000" b="1" kern="0" spc="-100" dirty="0">
                <a:solidFill>
                  <a:prstClr val="black"/>
                </a:solidFill>
                <a:latin typeface="Trebuchet MS" pitchFamily="34" charset="0"/>
                <a:sym typeface="Wingdings" panose="05000000000000000000" pitchFamily="2" charset="2"/>
              </a:rPr>
              <a:t>-</a:t>
            </a:r>
            <a:r>
              <a:rPr lang="de-DE" sz="2000" b="1" kern="0" spc="-100" dirty="0" err="1">
                <a:solidFill>
                  <a:schemeClr val="tx2">
                    <a:lumMod val="60000"/>
                    <a:lumOff val="40000"/>
                  </a:schemeClr>
                </a:solidFill>
                <a:latin typeface="Trebuchet MS" pitchFamily="34" charset="0"/>
                <a:sym typeface="Wingdings" panose="05000000000000000000" pitchFamily="2" charset="2"/>
              </a:rPr>
              <a:t>ie</a:t>
            </a:r>
            <a:r>
              <a:rPr lang="de-DE" sz="2000" b="1" kern="0" spc="-100" dirty="0" err="1">
                <a:latin typeface="Trebuchet MS" pitchFamily="34" charset="0"/>
                <a:sym typeface="Wingdings" panose="05000000000000000000" pitchFamily="2" charset="2"/>
              </a:rPr>
              <a:t>rlich</a:t>
            </a:r>
            <a:endParaRPr kumimoji="0" lang="de-DE" sz="2000" b="1" i="0" u="none" strike="noStrike" kern="0" cap="none" spc="-100" normalizeH="0" baseline="0" noProof="0" dirty="0">
              <a:ln>
                <a:noFill/>
              </a:ln>
              <a:effectLst/>
              <a:uLnTx/>
              <a:uFillTx/>
              <a:latin typeface="Trebuchet MS" pitchFamily="34" charset="0"/>
              <a:ea typeface="+mn-ea"/>
              <a:cs typeface="Arial" charset="0"/>
              <a:sym typeface="Wingdings" panose="05000000000000000000" pitchFamily="2" charset="2"/>
            </a:endParaRPr>
          </a:p>
        </p:txBody>
      </p:sp>
      <p:sp>
        <p:nvSpPr>
          <p:cNvPr id="17" name="Textfeld 16">
            <a:extLst>
              <a:ext uri="{FF2B5EF4-FFF2-40B4-BE49-F238E27FC236}">
                <a16:creationId xmlns:a16="http://schemas.microsoft.com/office/drawing/2014/main" id="{1AC244F3-8744-4DE5-AFC8-5564DF7873E3}"/>
              </a:ext>
            </a:extLst>
          </p:cNvPr>
          <p:cNvSpPr txBox="1"/>
          <p:nvPr/>
        </p:nvSpPr>
        <p:spPr>
          <a:xfrm>
            <a:off x="8913063" y="1917774"/>
            <a:ext cx="711329" cy="400110"/>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000" b="1" kern="0" spc="-100" dirty="0">
                <a:solidFill>
                  <a:prstClr val="black"/>
                </a:solidFill>
                <a:latin typeface="Trebuchet MS" pitchFamily="34" charset="0"/>
                <a:sym typeface="Wingdings" panose="05000000000000000000" pitchFamily="2" charset="2"/>
              </a:rPr>
              <a:t>-</a:t>
            </a:r>
            <a:r>
              <a:rPr lang="de-DE" sz="2000" b="1" kern="0" spc="-100" dirty="0">
                <a:solidFill>
                  <a:srgbClr val="FF0000"/>
                </a:solidFill>
                <a:latin typeface="Trebuchet MS" pitchFamily="34" charset="0"/>
                <a:sym typeface="Wingdings" panose="05000000000000000000" pitchFamily="2" charset="2"/>
              </a:rPr>
              <a:t>i</a:t>
            </a:r>
            <a:r>
              <a:rPr lang="de-DE" sz="2000" b="1" kern="0" spc="-100" dirty="0">
                <a:latin typeface="Trebuchet MS" pitchFamily="34" charset="0"/>
                <a:sym typeface="Wingdings" panose="05000000000000000000" pitchFamily="2" charset="2"/>
              </a:rPr>
              <a:t>n</a:t>
            </a:r>
            <a:endParaRPr kumimoji="0" lang="de-DE" sz="2000" b="1" i="0" u="none" strike="noStrike" kern="0" cap="none" spc="-100" normalizeH="0" baseline="0" noProof="0" dirty="0">
              <a:ln>
                <a:noFill/>
              </a:ln>
              <a:effectLst/>
              <a:uLnTx/>
              <a:uFillTx/>
              <a:latin typeface="Trebuchet MS" pitchFamily="34" charset="0"/>
              <a:ea typeface="+mn-ea"/>
              <a:cs typeface="Arial" charset="0"/>
              <a:sym typeface="Wingdings" panose="05000000000000000000" pitchFamily="2" charset="2"/>
            </a:endParaRPr>
          </a:p>
        </p:txBody>
      </p:sp>
      <p:sp>
        <p:nvSpPr>
          <p:cNvPr id="18" name="Textfeld 17">
            <a:extLst>
              <a:ext uri="{FF2B5EF4-FFF2-40B4-BE49-F238E27FC236}">
                <a16:creationId xmlns:a16="http://schemas.microsoft.com/office/drawing/2014/main" id="{5181344E-3979-4DDB-B005-D1C5AB6646CB}"/>
              </a:ext>
            </a:extLst>
          </p:cNvPr>
          <p:cNvSpPr txBox="1"/>
          <p:nvPr/>
        </p:nvSpPr>
        <p:spPr>
          <a:xfrm>
            <a:off x="9875606" y="1917774"/>
            <a:ext cx="711329" cy="400110"/>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000" b="1" kern="0" spc="-100" dirty="0">
                <a:solidFill>
                  <a:prstClr val="black"/>
                </a:solidFill>
                <a:latin typeface="Trebuchet MS" pitchFamily="34" charset="0"/>
                <a:sym typeface="Wingdings" panose="05000000000000000000" pitchFamily="2" charset="2"/>
              </a:rPr>
              <a:t>-</a:t>
            </a:r>
            <a:r>
              <a:rPr lang="de-DE" sz="2000" b="1" kern="0" spc="-100" dirty="0" err="1">
                <a:solidFill>
                  <a:srgbClr val="FF0000"/>
                </a:solidFill>
                <a:latin typeface="Trebuchet MS" pitchFamily="34" charset="0"/>
                <a:sym typeface="Wingdings" panose="05000000000000000000" pitchFamily="2" charset="2"/>
              </a:rPr>
              <a:t>i</a:t>
            </a:r>
            <a:r>
              <a:rPr lang="de-DE" sz="2000" b="1" kern="0" spc="-100" dirty="0" err="1">
                <a:latin typeface="Trebuchet MS" pitchFamily="34" charset="0"/>
                <a:sym typeface="Wingdings" panose="05000000000000000000" pitchFamily="2" charset="2"/>
              </a:rPr>
              <a:t>ne</a:t>
            </a:r>
            <a:endParaRPr kumimoji="0" lang="de-DE" sz="2000" b="1" i="0" u="none" strike="noStrike" kern="0" cap="none" spc="-100" normalizeH="0" baseline="0" noProof="0" dirty="0">
              <a:ln>
                <a:noFill/>
              </a:ln>
              <a:effectLst/>
              <a:uLnTx/>
              <a:uFillTx/>
              <a:latin typeface="Trebuchet MS" pitchFamily="34" charset="0"/>
              <a:ea typeface="+mn-ea"/>
              <a:cs typeface="Arial" charset="0"/>
              <a:sym typeface="Wingdings" panose="05000000000000000000" pitchFamily="2" charset="2"/>
            </a:endParaRPr>
          </a:p>
        </p:txBody>
      </p:sp>
      <p:sp>
        <p:nvSpPr>
          <p:cNvPr id="19" name="Textfeld 18">
            <a:extLst>
              <a:ext uri="{FF2B5EF4-FFF2-40B4-BE49-F238E27FC236}">
                <a16:creationId xmlns:a16="http://schemas.microsoft.com/office/drawing/2014/main" id="{AA496738-4817-4761-9591-700AC904DDFB}"/>
              </a:ext>
            </a:extLst>
          </p:cNvPr>
          <p:cNvSpPr txBox="1"/>
          <p:nvPr/>
        </p:nvSpPr>
        <p:spPr>
          <a:xfrm>
            <a:off x="163646" y="1917774"/>
            <a:ext cx="1085866" cy="400110"/>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000" b="1" kern="0" dirty="0">
                <a:solidFill>
                  <a:prstClr val="black"/>
                </a:solidFill>
                <a:latin typeface="Trebuchet MS" pitchFamily="34" charset="0"/>
                <a:sym typeface="Wingdings" panose="05000000000000000000" pitchFamily="2" charset="2"/>
              </a:rPr>
              <a:t>Wort</a:t>
            </a:r>
            <a:endParaRPr kumimoji="0" lang="de-DE" sz="2000" b="1" i="0" u="none" strike="noStrike" kern="0" cap="none" normalizeH="0" noProof="0" dirty="0">
              <a:ln>
                <a:noFill/>
              </a:ln>
              <a:solidFill>
                <a:prstClr val="black"/>
              </a:solidFill>
              <a:effectLst/>
              <a:uLnTx/>
              <a:uFillTx/>
              <a:latin typeface="Trebuchet MS" pitchFamily="34" charset="0"/>
              <a:ea typeface="+mn-ea"/>
              <a:cs typeface="Arial" charset="0"/>
              <a:sym typeface="Wingdings" panose="05000000000000000000" pitchFamily="2" charset="2"/>
            </a:endParaRPr>
          </a:p>
        </p:txBody>
      </p:sp>
      <p:sp>
        <p:nvSpPr>
          <p:cNvPr id="20" name="Textfeld 19">
            <a:extLst>
              <a:ext uri="{FF2B5EF4-FFF2-40B4-BE49-F238E27FC236}">
                <a16:creationId xmlns:a16="http://schemas.microsoft.com/office/drawing/2014/main" id="{84285AC9-109A-4C8C-BCA7-99B1CCB48B7E}"/>
              </a:ext>
            </a:extLst>
          </p:cNvPr>
          <p:cNvSpPr txBox="1"/>
          <p:nvPr/>
        </p:nvSpPr>
        <p:spPr>
          <a:xfrm>
            <a:off x="10848528" y="1917774"/>
            <a:ext cx="1182531" cy="400110"/>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sz="2000" b="1" kern="0" spc="-100" dirty="0">
                <a:solidFill>
                  <a:prstClr val="black"/>
                </a:solidFill>
                <a:latin typeface="Trebuchet MS" pitchFamily="34" charset="0"/>
                <a:sym typeface="Wingdings" panose="05000000000000000000" pitchFamily="2" charset="2"/>
              </a:rPr>
              <a:t>kurzes i</a:t>
            </a:r>
            <a:endParaRPr kumimoji="0" lang="de-DE" sz="2000" b="1" i="0" u="none" strike="noStrike" kern="0" cap="none" spc="-100" normalizeH="0" baseline="0" noProof="0" dirty="0">
              <a:ln>
                <a:noFill/>
              </a:ln>
              <a:solidFill>
                <a:prstClr val="black"/>
              </a:solidFill>
              <a:effectLst/>
              <a:uLnTx/>
              <a:uFillTx/>
              <a:latin typeface="Trebuchet MS" pitchFamily="34" charset="0"/>
              <a:ea typeface="+mn-ea"/>
              <a:cs typeface="Arial" charset="0"/>
              <a:sym typeface="Wingdings" panose="05000000000000000000" pitchFamily="2" charset="2"/>
            </a:endParaRPr>
          </a:p>
        </p:txBody>
      </p:sp>
      <p:sp>
        <p:nvSpPr>
          <p:cNvPr id="25" name="Textfeld 24">
            <a:extLst>
              <a:ext uri="{FF2B5EF4-FFF2-40B4-BE49-F238E27FC236}">
                <a16:creationId xmlns:a16="http://schemas.microsoft.com/office/drawing/2014/main" id="{51D6571D-C0E5-4CE1-A471-860C0B81974A}"/>
              </a:ext>
            </a:extLst>
          </p:cNvPr>
          <p:cNvSpPr txBox="1"/>
          <p:nvPr/>
        </p:nvSpPr>
        <p:spPr>
          <a:xfrm>
            <a:off x="5987468" y="1396096"/>
            <a:ext cx="1224136" cy="400110"/>
          </a:xfrm>
          <a:prstGeom prst="rect">
            <a:avLst/>
          </a:prstGeom>
          <a:noFill/>
        </p:spPr>
        <p:txBody>
          <a:bodyPr wrap="square">
            <a:spAutoFit/>
          </a:bodyPr>
          <a:lstStyle/>
          <a:p>
            <a:r>
              <a:rPr kumimoji="0" lang="de-DE" sz="2000" b="1" i="0" u="none" strike="noStrike" kern="0" cap="none" spc="-100" normalizeH="0" baseline="0" noProof="0" dirty="0">
                <a:ln>
                  <a:noFill/>
                </a:ln>
                <a:solidFill>
                  <a:prstClr val="black"/>
                </a:solidFill>
                <a:effectLst/>
                <a:uLnTx/>
                <a:uFillTx/>
                <a:latin typeface="Trebuchet MS" pitchFamily="34" charset="0"/>
                <a:ea typeface="+mn-ea"/>
                <a:cs typeface="Arial" charset="0"/>
                <a:sym typeface="Wingdings" panose="05000000000000000000" pitchFamily="2" charset="2"/>
              </a:rPr>
              <a:t>langes </a:t>
            </a:r>
            <a:r>
              <a:rPr kumimoji="0" lang="de-DE" sz="2000" b="1" i="0" u="none" strike="noStrike" kern="0" cap="none" spc="-100" normalizeH="0" baseline="0" noProof="0" dirty="0" err="1">
                <a:ln>
                  <a:noFill/>
                </a:ln>
                <a:solidFill>
                  <a:srgbClr val="1F497D">
                    <a:lumMod val="60000"/>
                    <a:lumOff val="40000"/>
                  </a:srgbClr>
                </a:solidFill>
                <a:effectLst/>
                <a:uLnTx/>
                <a:uFillTx/>
                <a:latin typeface="Trebuchet MS" pitchFamily="34" charset="0"/>
                <a:ea typeface="+mn-ea"/>
                <a:cs typeface="Arial" charset="0"/>
                <a:sym typeface="Wingdings" panose="05000000000000000000" pitchFamily="2" charset="2"/>
              </a:rPr>
              <a:t>ie</a:t>
            </a:r>
            <a:r>
              <a:rPr kumimoji="0" lang="de-DE" sz="2000" b="1" i="0" u="none" strike="noStrike" kern="0" cap="none" spc="-100" normalizeH="0" baseline="0" noProof="0" dirty="0">
                <a:ln>
                  <a:noFill/>
                </a:ln>
                <a:solidFill>
                  <a:prstClr val="black"/>
                </a:solidFill>
                <a:effectLst/>
                <a:uLnTx/>
                <a:uFillTx/>
                <a:latin typeface="Trebuchet MS" pitchFamily="34" charset="0"/>
                <a:ea typeface="+mn-ea"/>
                <a:cs typeface="Arial" charset="0"/>
                <a:sym typeface="Wingdings" panose="05000000000000000000" pitchFamily="2" charset="2"/>
              </a:rPr>
              <a:t>  </a:t>
            </a:r>
            <a:endParaRPr lang="de-DE" dirty="0"/>
          </a:p>
        </p:txBody>
      </p:sp>
      <p:sp>
        <p:nvSpPr>
          <p:cNvPr id="26" name="Textfeld 25">
            <a:extLst>
              <a:ext uri="{FF2B5EF4-FFF2-40B4-BE49-F238E27FC236}">
                <a16:creationId xmlns:a16="http://schemas.microsoft.com/office/drawing/2014/main" id="{BD89DD13-6047-4C1C-893D-3B527C45E25A}"/>
              </a:ext>
            </a:extLst>
          </p:cNvPr>
          <p:cNvSpPr txBox="1"/>
          <p:nvPr/>
        </p:nvSpPr>
        <p:spPr>
          <a:xfrm>
            <a:off x="9263538" y="1396096"/>
            <a:ext cx="1224136" cy="400110"/>
          </a:xfrm>
          <a:prstGeom prst="rect">
            <a:avLst/>
          </a:prstGeom>
          <a:noFill/>
        </p:spPr>
        <p:txBody>
          <a:bodyPr wrap="square">
            <a:spAutoFit/>
          </a:bodyPr>
          <a:lstStyle/>
          <a:p>
            <a:r>
              <a:rPr kumimoji="0" lang="de-DE" sz="2000" b="1" i="0" u="none" strike="noStrike" kern="0" cap="none" spc="-100" normalizeH="0" baseline="0" noProof="0" dirty="0">
                <a:ln>
                  <a:noFill/>
                </a:ln>
                <a:solidFill>
                  <a:prstClr val="black"/>
                </a:solidFill>
                <a:effectLst/>
                <a:uLnTx/>
                <a:uFillTx/>
                <a:latin typeface="Trebuchet MS" pitchFamily="34" charset="0"/>
                <a:ea typeface="+mn-ea"/>
                <a:cs typeface="Arial" charset="0"/>
                <a:sym typeface="Wingdings" panose="05000000000000000000" pitchFamily="2" charset="2"/>
              </a:rPr>
              <a:t>langes </a:t>
            </a:r>
            <a:r>
              <a:rPr kumimoji="0" lang="de-DE" sz="2000" b="1" i="0" u="none" strike="noStrike" kern="0" cap="none" spc="-100" normalizeH="0" baseline="0" noProof="0" dirty="0">
                <a:ln>
                  <a:noFill/>
                </a:ln>
                <a:solidFill>
                  <a:srgbClr val="FF0000"/>
                </a:solidFill>
                <a:effectLst/>
                <a:uLnTx/>
                <a:uFillTx/>
                <a:latin typeface="Trebuchet MS" pitchFamily="34" charset="0"/>
                <a:ea typeface="+mn-ea"/>
                <a:cs typeface="Arial" charset="0"/>
                <a:sym typeface="Wingdings" panose="05000000000000000000" pitchFamily="2" charset="2"/>
              </a:rPr>
              <a:t>i  </a:t>
            </a:r>
            <a:endParaRPr lang="de-DE" dirty="0">
              <a:solidFill>
                <a:srgbClr val="FF0000"/>
              </a:solidFill>
            </a:endParaRPr>
          </a:p>
        </p:txBody>
      </p:sp>
      <p:pic>
        <p:nvPicPr>
          <p:cNvPr id="21" name="Grafik 20">
            <a:extLst>
              <a:ext uri="{FF2B5EF4-FFF2-40B4-BE49-F238E27FC236}">
                <a16:creationId xmlns:a16="http://schemas.microsoft.com/office/drawing/2014/main" id="{352CD2B8-68C0-40B3-9E2D-844AA96ACAE7}"/>
              </a:ext>
            </a:extLst>
          </p:cNvPr>
          <p:cNvPicPr>
            <a:picLocks noChangeAspect="1"/>
          </p:cNvPicPr>
          <p:nvPr/>
        </p:nvPicPr>
        <p:blipFill rotWithShape="1">
          <a:blip r:embed="rId3"/>
          <a:srcRect t="12503" b="15860"/>
          <a:stretch/>
        </p:blipFill>
        <p:spPr>
          <a:xfrm>
            <a:off x="1285112" y="1154847"/>
            <a:ext cx="2092041" cy="487601"/>
          </a:xfrm>
          <a:prstGeom prst="rect">
            <a:avLst/>
          </a:prstGeom>
        </p:spPr>
      </p:pic>
      <p:sp>
        <p:nvSpPr>
          <p:cNvPr id="22" name="Foliennummernplatzhalter 2">
            <a:extLst>
              <a:ext uri="{FF2B5EF4-FFF2-40B4-BE49-F238E27FC236}">
                <a16:creationId xmlns:a16="http://schemas.microsoft.com/office/drawing/2014/main" id="{245C74B2-F485-4F23-A697-428E4DAA6F4B}"/>
              </a:ext>
            </a:extLst>
          </p:cNvPr>
          <p:cNvSpPr txBox="1">
            <a:spLocks/>
          </p:cNvSpPr>
          <p:nvPr/>
        </p:nvSpPr>
        <p:spPr>
          <a:xfrm>
            <a:off x="9188691" y="92733"/>
            <a:ext cx="2743200" cy="365125"/>
          </a:xfrm>
          <a:prstGeom prst="rect">
            <a:avLst/>
          </a:prstGeom>
        </p:spPr>
        <p:txBody>
          <a:bodyPr/>
          <a:lstStyle>
            <a:defPPr>
              <a:defRPr lang="de-DE"/>
            </a:defPPr>
            <a:lvl1pPr algn="r" rtl="0" fontAlgn="base">
              <a:spcBef>
                <a:spcPct val="0"/>
              </a:spcBef>
              <a:spcAft>
                <a:spcPct val="0"/>
              </a:spcAft>
              <a:defRPr kern="1200">
                <a:solidFill>
                  <a:schemeClr val="tx1"/>
                </a:solidFill>
                <a:latin typeface="Trebuchet MS" panose="020B0603020202020204"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fld id="{C9CD412D-C60F-4771-A1CB-FFD7B5773953}" type="slidenum">
              <a:rPr lang="de-DE" smtClean="0"/>
              <a:pPr/>
              <a:t>22</a:t>
            </a:fld>
            <a:endParaRPr lang="de-DE" dirty="0"/>
          </a:p>
        </p:txBody>
      </p:sp>
      <p:sp>
        <p:nvSpPr>
          <p:cNvPr id="23" name="Foliennummernplatzhalter 2">
            <a:extLst>
              <a:ext uri="{FF2B5EF4-FFF2-40B4-BE49-F238E27FC236}">
                <a16:creationId xmlns:a16="http://schemas.microsoft.com/office/drawing/2014/main" id="{9E9EE635-7752-4E40-879A-40E69E3D4716}"/>
              </a:ext>
            </a:extLst>
          </p:cNvPr>
          <p:cNvSpPr txBox="1">
            <a:spLocks/>
          </p:cNvSpPr>
          <p:nvPr/>
        </p:nvSpPr>
        <p:spPr>
          <a:xfrm>
            <a:off x="9188691" y="92733"/>
            <a:ext cx="2743200" cy="365125"/>
          </a:xfrm>
          <a:prstGeom prst="rect">
            <a:avLst/>
          </a:prstGeom>
        </p:spPr>
        <p:txBody>
          <a:bodyPr/>
          <a:lstStyle>
            <a:defPPr>
              <a:defRPr lang="de-DE"/>
            </a:defPPr>
            <a:lvl1pPr algn="r" rtl="0" fontAlgn="base">
              <a:spcBef>
                <a:spcPct val="0"/>
              </a:spcBef>
              <a:spcAft>
                <a:spcPct val="0"/>
              </a:spcAft>
              <a:defRPr kern="1200">
                <a:solidFill>
                  <a:schemeClr val="tx1"/>
                </a:solidFill>
                <a:latin typeface="Trebuchet MS" panose="020B0603020202020204"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fld id="{C9CD412D-C60F-4771-A1CB-FFD7B5773953}" type="slidenum">
              <a:rPr lang="de-DE" smtClean="0"/>
              <a:pPr/>
              <a:t>22</a:t>
            </a:fld>
            <a:endParaRPr lang="de-DE" dirty="0"/>
          </a:p>
        </p:txBody>
      </p:sp>
      <p:sp>
        <p:nvSpPr>
          <p:cNvPr id="24" name="Textfeld 36">
            <a:extLst>
              <a:ext uri="{FF2B5EF4-FFF2-40B4-BE49-F238E27FC236}">
                <a16:creationId xmlns:a16="http://schemas.microsoft.com/office/drawing/2014/main" id="{09700DA4-004A-4A7C-9996-AA3836AFBB44}"/>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11	VD 01 </a:t>
            </a:r>
            <a:r>
              <a:rPr lang="de-DE" altLang="de-DE" sz="2200" b="1" dirty="0" err="1">
                <a:solidFill>
                  <a:schemeClr val="tx2">
                    <a:lumMod val="60000"/>
                    <a:lumOff val="40000"/>
                  </a:schemeClr>
                </a:solidFill>
                <a:latin typeface="Trebuchet MS" panose="020B0603020202020204" pitchFamily="34" charset="0"/>
                <a:ea typeface="+mj-ea"/>
                <a:cs typeface="+mj-cs"/>
              </a:rPr>
              <a:t>ie</a:t>
            </a:r>
            <a:r>
              <a:rPr lang="de-DE" altLang="de-DE" sz="2200" b="1" dirty="0">
                <a:solidFill>
                  <a:schemeClr val="tx2">
                    <a:lumMod val="60000"/>
                    <a:lumOff val="40000"/>
                  </a:schemeClr>
                </a:solidFill>
                <a:latin typeface="Trebuchet MS" panose="020B0603020202020204" pitchFamily="34" charset="0"/>
                <a:ea typeface="+mj-ea"/>
                <a:cs typeface="+mj-cs"/>
              </a:rPr>
              <a:t> Wörter analysieren			</a:t>
            </a:r>
            <a:r>
              <a:rPr kumimoji="0" lang="de-DE" altLang="de-DE" sz="2200" i="0" u="none" strike="noStrike" kern="0" cap="none" spc="0" normalizeH="0" baseline="0" noProof="0" dirty="0">
                <a:ln>
                  <a:noFill/>
                </a:ln>
                <a:solidFill>
                  <a:schemeClr val="tx2">
                    <a:lumMod val="60000"/>
                    <a:lumOff val="40000"/>
                  </a:schemeClr>
                </a:solidFill>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Name: ___________ Klasse: ____ </a:t>
            </a:r>
          </a:p>
        </p:txBody>
      </p:sp>
      <p:sp>
        <p:nvSpPr>
          <p:cNvPr id="29" name="Textfeld 28">
            <a:extLst>
              <a:ext uri="{FF2B5EF4-FFF2-40B4-BE49-F238E27FC236}">
                <a16:creationId xmlns:a16="http://schemas.microsoft.com/office/drawing/2014/main" id="{1A63D7BD-32BE-4360-86BC-8E89FA42CE84}"/>
              </a:ext>
            </a:extLst>
          </p:cNvPr>
          <p:cNvSpPr txBox="1"/>
          <p:nvPr/>
        </p:nvSpPr>
        <p:spPr>
          <a:xfrm>
            <a:off x="260108" y="404664"/>
            <a:ext cx="9148259"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rPr>
              <a:t>Finde Wörter und schreibe sie richtig</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mit </a:t>
            </a:r>
            <a:r>
              <a:rPr kumimoji="0" lang="de-DE" sz="1800" b="1"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i</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oder </a:t>
            </a:r>
            <a:r>
              <a:rPr kumimoji="0" lang="de-DE" sz="1800" b="1" i="0" u="none" strike="noStrike" kern="1200" cap="none" normalizeH="0" noProof="0" dirty="0" err="1">
                <a:ln>
                  <a:noFill/>
                </a:ln>
                <a:solidFill>
                  <a:srgbClr val="FF0000"/>
                </a:solidFill>
                <a:effectLst/>
                <a:uLnTx/>
                <a:uFillTx/>
                <a:latin typeface="Trebuchet MS" panose="020B0603020202020204" pitchFamily="34" charset="0"/>
                <a:ea typeface="+mn-ea"/>
                <a:cs typeface="Arial" charset="0"/>
              </a:rPr>
              <a:t>ie</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in die Spalten!</a:t>
            </a:r>
            <a:endPar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endParaRPr>
          </a:p>
        </p:txBody>
      </p:sp>
      <p:sp>
        <p:nvSpPr>
          <p:cNvPr id="2" name="Textfeld 1">
            <a:extLst>
              <a:ext uri="{FF2B5EF4-FFF2-40B4-BE49-F238E27FC236}">
                <a16:creationId xmlns:a16="http://schemas.microsoft.com/office/drawing/2014/main" id="{E70F8F11-15B5-4185-9A58-2D64B6E30340}"/>
              </a:ext>
            </a:extLst>
          </p:cNvPr>
          <p:cNvSpPr txBox="1"/>
          <p:nvPr/>
        </p:nvSpPr>
        <p:spPr>
          <a:xfrm>
            <a:off x="190500" y="6724134"/>
            <a:ext cx="4859022"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22</a:t>
            </a:r>
          </a:p>
        </p:txBody>
      </p:sp>
      <p:pic>
        <p:nvPicPr>
          <p:cNvPr id="28" name="Grafik 27">
            <a:extLst>
              <a:ext uri="{FF2B5EF4-FFF2-40B4-BE49-F238E27FC236}">
                <a16:creationId xmlns:a16="http://schemas.microsoft.com/office/drawing/2014/main" id="{07693842-13A2-45E7-BD02-8ED4229AE8AB}"/>
              </a:ext>
            </a:extLst>
          </p:cNvPr>
          <p:cNvPicPr>
            <a:picLocks noChangeAspect="1"/>
          </p:cNvPicPr>
          <p:nvPr/>
        </p:nvPicPr>
        <p:blipFill rotWithShape="1">
          <a:blip r:embed="rId4"/>
          <a:srcRect l="6986" t="8571" r="4758" b="10449"/>
          <a:stretch/>
        </p:blipFill>
        <p:spPr>
          <a:xfrm>
            <a:off x="3418477" y="1202363"/>
            <a:ext cx="1000542" cy="1034753"/>
          </a:xfrm>
          <a:prstGeom prst="rect">
            <a:avLst/>
          </a:prstGeom>
          <a:solidFill>
            <a:schemeClr val="bg1"/>
          </a:solidFill>
        </p:spPr>
      </p:pic>
    </p:spTree>
    <p:extLst>
      <p:ext uri="{BB962C8B-B14F-4D97-AF65-F5344CB8AC3E}">
        <p14:creationId xmlns:p14="http://schemas.microsoft.com/office/powerpoint/2010/main" val="1480645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oliennummernplatzhalter 27">
            <a:extLst>
              <a:ext uri="{FF2B5EF4-FFF2-40B4-BE49-F238E27FC236}">
                <a16:creationId xmlns:a16="http://schemas.microsoft.com/office/drawing/2014/main" id="{DCAE7397-DA21-4D9F-B154-BC75292A0EB6}"/>
              </a:ext>
            </a:extLst>
          </p:cNvPr>
          <p:cNvSpPr txBox="1">
            <a:spLocks/>
          </p:cNvSpPr>
          <p:nvPr/>
        </p:nvSpPr>
        <p:spPr>
          <a:xfrm>
            <a:off x="9840416" y="133351"/>
            <a:ext cx="2133600" cy="365125"/>
          </a:xfrm>
          <a:prstGeom prst="rect">
            <a:avLst/>
          </a:prstGeom>
        </p:spPr>
        <p:txBody>
          <a:bodyPr/>
          <a:ls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r">
              <a:defRPr/>
            </a:pPr>
            <a:fld id="{221578E3-F516-4360-8F12-4081310FC682}" type="slidenum">
              <a:rPr lang="de-DE" smtClean="0"/>
              <a:pPr algn="r">
                <a:defRPr/>
              </a:pPr>
              <a:t>23</a:t>
            </a:fld>
            <a:endParaRPr lang="de-DE" dirty="0"/>
          </a:p>
        </p:txBody>
      </p:sp>
      <p:sp>
        <p:nvSpPr>
          <p:cNvPr id="8" name="Ovale Legende 5">
            <a:extLst>
              <a:ext uri="{FF2B5EF4-FFF2-40B4-BE49-F238E27FC236}">
                <a16:creationId xmlns:a16="http://schemas.microsoft.com/office/drawing/2014/main" id="{4214F66D-6FB7-4984-AA99-D48C6F486401}"/>
              </a:ext>
            </a:extLst>
          </p:cNvPr>
          <p:cNvSpPr/>
          <p:nvPr/>
        </p:nvSpPr>
        <p:spPr>
          <a:xfrm>
            <a:off x="2675620" y="2198574"/>
            <a:ext cx="6840760" cy="1547919"/>
          </a:xfrm>
          <a:prstGeom prst="wedgeEllipseCallout">
            <a:avLst>
              <a:gd name="adj1" fmla="val -67663"/>
              <a:gd name="adj2" fmla="val 8283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pic>
        <p:nvPicPr>
          <p:cNvPr id="9" name="Grafik 8">
            <a:extLst>
              <a:ext uri="{FF2B5EF4-FFF2-40B4-BE49-F238E27FC236}">
                <a16:creationId xmlns:a16="http://schemas.microsoft.com/office/drawing/2014/main" id="{B23DBC86-8521-45D3-971C-84F85A4664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220" y="3775201"/>
            <a:ext cx="1794187" cy="2617403"/>
          </a:xfrm>
          <a:prstGeom prst="rect">
            <a:avLst/>
          </a:prstGeom>
        </p:spPr>
      </p:pic>
      <p:pic>
        <p:nvPicPr>
          <p:cNvPr id="10" name="Grafik 9" descr="Smiley böse.png">
            <a:extLst>
              <a:ext uri="{FF2B5EF4-FFF2-40B4-BE49-F238E27FC236}">
                <a16:creationId xmlns:a16="http://schemas.microsoft.com/office/drawing/2014/main" id="{1B54762C-622D-407B-B4C9-15B81E0C374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745" y="3790069"/>
            <a:ext cx="1044503" cy="698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0" descr="Smiley gut.png">
            <a:extLst>
              <a:ext uri="{FF2B5EF4-FFF2-40B4-BE49-F238E27FC236}">
                <a16:creationId xmlns:a16="http://schemas.microsoft.com/office/drawing/2014/main" id="{5C8133B2-D6F8-4C50-8D58-BC74613A195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199" y="3746493"/>
            <a:ext cx="791593" cy="802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feld 11">
            <a:extLst>
              <a:ext uri="{FF2B5EF4-FFF2-40B4-BE49-F238E27FC236}">
                <a16:creationId xmlns:a16="http://schemas.microsoft.com/office/drawing/2014/main" id="{18C29B98-2F91-4358-913D-7879035070A0}"/>
              </a:ext>
            </a:extLst>
          </p:cNvPr>
          <p:cNvSpPr txBox="1">
            <a:spLocks noChangeArrowheads="1"/>
          </p:cNvSpPr>
          <p:nvPr/>
        </p:nvSpPr>
        <p:spPr bwMode="auto">
          <a:xfrm>
            <a:off x="4315709" y="2372368"/>
            <a:ext cx="3560591" cy="1200329"/>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lvl="0" algn="ctr" eaLnBrk="1" fontAlgn="auto" hangingPunct="1">
              <a:spcBef>
                <a:spcPts val="0"/>
              </a:spcBef>
              <a:spcAft>
                <a:spcPts val="0"/>
              </a:spcAft>
              <a:buNone/>
              <a:defRPr/>
            </a:pPr>
            <a:r>
              <a:rPr lang="de-DE" sz="3600" b="1" kern="0" dirty="0">
                <a:solidFill>
                  <a:srgbClr val="1F497D">
                    <a:lumMod val="60000"/>
                    <a:lumOff val="40000"/>
                  </a:srgbClr>
                </a:solidFill>
                <a:latin typeface="Trebuchet MS" pitchFamily="34" charset="0"/>
              </a:rPr>
              <a:t>Das lange ie</a:t>
            </a:r>
          </a:p>
          <a:p>
            <a:pPr lvl="0" algn="ctr" eaLnBrk="1" fontAlgn="auto" hangingPunct="1">
              <a:spcBef>
                <a:spcPts val="0"/>
              </a:spcBef>
              <a:spcAft>
                <a:spcPts val="0"/>
              </a:spcAft>
              <a:buNone/>
              <a:defRPr/>
            </a:pPr>
            <a:r>
              <a:rPr lang="de-DE" sz="3600" b="1" kern="0" dirty="0" err="1">
                <a:solidFill>
                  <a:srgbClr val="1F497D">
                    <a:lumMod val="60000"/>
                    <a:lumOff val="40000"/>
                  </a:srgbClr>
                </a:solidFill>
                <a:latin typeface="Trebuchet MS" pitchFamily="34" charset="0"/>
              </a:rPr>
              <a:t>vergess</a:t>
            </a:r>
            <a:r>
              <a:rPr lang="de-DE" sz="3600" b="1" kern="0" dirty="0">
                <a:solidFill>
                  <a:srgbClr val="1F497D">
                    <a:lumMod val="60000"/>
                    <a:lumOff val="40000"/>
                  </a:srgbClr>
                </a:solidFill>
                <a:latin typeface="Trebuchet MS" pitchFamily="34" charset="0"/>
              </a:rPr>
              <a:t> ich nie!</a:t>
            </a:r>
          </a:p>
        </p:txBody>
      </p:sp>
      <p:sp>
        <p:nvSpPr>
          <p:cNvPr id="13" name="Textfeld 36">
            <a:extLst>
              <a:ext uri="{FF2B5EF4-FFF2-40B4-BE49-F238E27FC236}">
                <a16:creationId xmlns:a16="http://schemas.microsoft.com/office/drawing/2014/main" id="{53327755-C0DB-492A-A13E-D25C029C8686}"/>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12	VD 01 </a:t>
            </a:r>
            <a:r>
              <a:rPr lang="de-DE" altLang="de-DE" sz="2200" b="1" dirty="0" err="1">
                <a:latin typeface="Trebuchet MS" panose="020B0603020202020204" pitchFamily="34" charset="0"/>
                <a:ea typeface="+mj-ea"/>
                <a:cs typeface="+mj-cs"/>
              </a:rPr>
              <a:t>ie</a:t>
            </a:r>
            <a:r>
              <a:rPr lang="de-DE" altLang="de-DE" sz="2200" b="1" dirty="0">
                <a:latin typeface="Trebuchet MS" panose="020B0603020202020204" pitchFamily="34" charset="0"/>
                <a:ea typeface="+mj-ea"/>
                <a:cs typeface="+mj-cs"/>
              </a:rPr>
              <a:t> Wörter analysieren</a:t>
            </a:r>
            <a:endParaRPr kumimoji="0" lang="de-DE" altLang="de-DE" sz="1800" i="0" u="none" strike="noStrike" kern="0" cap="none" spc="0" normalizeH="0" baseline="0" noProof="0" dirty="0">
              <a:ln>
                <a:noFill/>
              </a:ln>
              <a:effectLst/>
              <a:uLnTx/>
              <a:uFillTx/>
              <a:latin typeface="Trebuchet MS" pitchFamily="34" charset="0"/>
            </a:endParaRPr>
          </a:p>
        </p:txBody>
      </p:sp>
      <p:sp>
        <p:nvSpPr>
          <p:cNvPr id="14" name="Textfeld 13">
            <a:extLst>
              <a:ext uri="{FF2B5EF4-FFF2-40B4-BE49-F238E27FC236}">
                <a16:creationId xmlns:a16="http://schemas.microsoft.com/office/drawing/2014/main" id="{45F021BD-330B-4E08-B49D-609D067358C8}"/>
              </a:ext>
            </a:extLst>
          </p:cNvPr>
          <p:cNvSpPr txBox="1"/>
          <p:nvPr/>
        </p:nvSpPr>
        <p:spPr>
          <a:xfrm>
            <a:off x="260108" y="467380"/>
            <a:ext cx="10156371" cy="369332"/>
          </a:xfrm>
          <a:prstGeom prst="rect">
            <a:avLst/>
          </a:prstGeom>
          <a:noFill/>
        </p:spPr>
        <p:txBody>
          <a:bodyPr wrap="square">
            <a:spAutoFit/>
          </a:bodyPr>
          <a:lstStyle/>
          <a:p>
            <a:r>
              <a:rPr lang="de-DE" sz="1800" dirty="0">
                <a:solidFill>
                  <a:srgbClr val="FF0000"/>
                </a:solidFill>
                <a:latin typeface="Trebuchet MS" panose="020B0603020202020204" pitchFamily="34" charset="0"/>
              </a:rPr>
              <a:t>Üben macht gescheit!</a:t>
            </a:r>
          </a:p>
        </p:txBody>
      </p:sp>
      <p:sp>
        <p:nvSpPr>
          <p:cNvPr id="2" name="Textfeld 1">
            <a:extLst>
              <a:ext uri="{FF2B5EF4-FFF2-40B4-BE49-F238E27FC236}">
                <a16:creationId xmlns:a16="http://schemas.microsoft.com/office/drawing/2014/main" id="{F5BAD786-EA8B-4583-A578-B03AE29F1285}"/>
              </a:ext>
            </a:extLst>
          </p:cNvPr>
          <p:cNvSpPr txBox="1"/>
          <p:nvPr/>
        </p:nvSpPr>
        <p:spPr>
          <a:xfrm>
            <a:off x="190500" y="6724134"/>
            <a:ext cx="4859022"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23</a:t>
            </a:r>
          </a:p>
        </p:txBody>
      </p:sp>
    </p:spTree>
    <p:extLst>
      <p:ext uri="{BB962C8B-B14F-4D97-AF65-F5344CB8AC3E}">
        <p14:creationId xmlns:p14="http://schemas.microsoft.com/office/powerpoint/2010/main" val="1373295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animEffect transition="in" filter="fade">
                                      <p:cBhvr>
                                        <p:cTn id="9" dur="500"/>
                                        <p:tgtEl>
                                          <p:spTgt spid="12"/>
                                        </p:tgtEl>
                                      </p:cBhvr>
                                    </p:animEffect>
                                  </p:childTnLst>
                                </p:cTn>
                              </p:par>
                              <p:par>
                                <p:cTn id="10" presetID="1"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3</a:t>
            </a:fld>
            <a:endParaRPr lang="de-DE" dirty="0"/>
          </a:p>
        </p:txBody>
      </p:sp>
      <p:sp>
        <p:nvSpPr>
          <p:cNvPr id="6" name="Textfeld 5">
            <a:extLst>
              <a:ext uri="{FF2B5EF4-FFF2-40B4-BE49-F238E27FC236}">
                <a16:creationId xmlns:a16="http://schemas.microsoft.com/office/drawing/2014/main" id="{3B903111-27DF-4752-9E21-3382C788122D}"/>
              </a:ext>
            </a:extLst>
          </p:cNvPr>
          <p:cNvSpPr txBox="1"/>
          <p:nvPr/>
        </p:nvSpPr>
        <p:spPr>
          <a:xfrm>
            <a:off x="119336" y="215822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R_se</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19336" y="2584424"/>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S_ger</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19336" y="2985579"/>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Pap_r</a:t>
            </a:r>
            <a:endParaRPr lang="de-DE" sz="2200" dirty="0"/>
          </a:p>
        </p:txBody>
      </p:sp>
      <p:sp>
        <p:nvSpPr>
          <p:cNvPr id="17" name="Textfeld 16">
            <a:extLst>
              <a:ext uri="{FF2B5EF4-FFF2-40B4-BE49-F238E27FC236}">
                <a16:creationId xmlns:a16="http://schemas.microsoft.com/office/drawing/2014/main" id="{E113426B-3216-4EA0-BDC8-C84F616CE32F}"/>
              </a:ext>
            </a:extLst>
          </p:cNvPr>
          <p:cNvSpPr txBox="1"/>
          <p:nvPr/>
        </p:nvSpPr>
        <p:spPr>
          <a:xfrm>
            <a:off x="119336" y="341548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R_gel</a:t>
            </a:r>
            <a:endParaRPr lang="de-DE" sz="2200" dirty="0"/>
          </a:p>
        </p:txBody>
      </p:sp>
      <p:sp>
        <p:nvSpPr>
          <p:cNvPr id="20" name="Textfeld 19">
            <a:extLst>
              <a:ext uri="{FF2B5EF4-FFF2-40B4-BE49-F238E27FC236}">
                <a16:creationId xmlns:a16="http://schemas.microsoft.com/office/drawing/2014/main" id="{43642BFB-A2B1-4185-87F2-E87C61DE4DE0}"/>
              </a:ext>
            </a:extLst>
          </p:cNvPr>
          <p:cNvSpPr txBox="1"/>
          <p:nvPr/>
        </p:nvSpPr>
        <p:spPr>
          <a:xfrm>
            <a:off x="119336" y="3827927"/>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T_ger</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19336" y="422465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Masch_ne</a:t>
            </a:r>
            <a:endParaRPr lang="de-DE" sz="2200" dirty="0"/>
          </a:p>
        </p:txBody>
      </p:sp>
      <p:sp>
        <p:nvSpPr>
          <p:cNvPr id="26" name="Textfeld 25">
            <a:extLst>
              <a:ext uri="{FF2B5EF4-FFF2-40B4-BE49-F238E27FC236}">
                <a16:creationId xmlns:a16="http://schemas.microsoft.com/office/drawing/2014/main" id="{1F41ADCC-A7B7-44EA-88F6-322A1452820F}"/>
              </a:ext>
            </a:extLst>
          </p:cNvPr>
          <p:cNvSpPr txBox="1"/>
          <p:nvPr/>
        </p:nvSpPr>
        <p:spPr>
          <a:xfrm>
            <a:off x="119336" y="4653140"/>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Apfels_ne</a:t>
            </a:r>
            <a:endParaRPr lang="de-DE" sz="2200" dirty="0"/>
          </a:p>
        </p:txBody>
      </p:sp>
      <p:sp>
        <p:nvSpPr>
          <p:cNvPr id="29" name="Textfeld 28">
            <a:extLst>
              <a:ext uri="{FF2B5EF4-FFF2-40B4-BE49-F238E27FC236}">
                <a16:creationId xmlns:a16="http://schemas.microsoft.com/office/drawing/2014/main" id="{3C5D51A4-7E7F-48CC-B238-F8A1825791D4}"/>
              </a:ext>
            </a:extLst>
          </p:cNvPr>
          <p:cNvSpPr txBox="1"/>
          <p:nvPr/>
        </p:nvSpPr>
        <p:spPr>
          <a:xfrm>
            <a:off x="119336" y="5066736"/>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K_no</a:t>
            </a:r>
            <a:endParaRPr lang="de-DE" sz="2200" dirty="0"/>
          </a:p>
        </p:txBody>
      </p:sp>
      <p:sp>
        <p:nvSpPr>
          <p:cNvPr id="32" name="Textfeld 31">
            <a:extLst>
              <a:ext uri="{FF2B5EF4-FFF2-40B4-BE49-F238E27FC236}">
                <a16:creationId xmlns:a16="http://schemas.microsoft.com/office/drawing/2014/main" id="{4D69686D-3440-4208-90ED-B0444274BADF}"/>
              </a:ext>
            </a:extLst>
          </p:cNvPr>
          <p:cNvSpPr txBox="1"/>
          <p:nvPr/>
        </p:nvSpPr>
        <p:spPr>
          <a:xfrm>
            <a:off x="119336" y="5464837"/>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Delf_n</a:t>
            </a:r>
            <a:endParaRPr lang="de-DE" sz="2200" dirty="0"/>
          </a:p>
        </p:txBody>
      </p:sp>
      <p:sp>
        <p:nvSpPr>
          <p:cNvPr id="35" name="Textfeld 34">
            <a:extLst>
              <a:ext uri="{FF2B5EF4-FFF2-40B4-BE49-F238E27FC236}">
                <a16:creationId xmlns:a16="http://schemas.microsoft.com/office/drawing/2014/main" id="{251BCE1B-F047-4A47-886D-3CECFFCC89FB}"/>
              </a:ext>
            </a:extLst>
          </p:cNvPr>
          <p:cNvSpPr txBox="1"/>
          <p:nvPr/>
        </p:nvSpPr>
        <p:spPr>
          <a:xfrm>
            <a:off x="119336" y="587843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B_ne</a:t>
            </a:r>
            <a:endParaRPr lang="de-DE" sz="2200" dirty="0"/>
          </a:p>
        </p:txBody>
      </p:sp>
      <p:pic>
        <p:nvPicPr>
          <p:cNvPr id="16" name="Grafik 15">
            <a:extLst>
              <a:ext uri="{FF2B5EF4-FFF2-40B4-BE49-F238E27FC236}">
                <a16:creationId xmlns:a16="http://schemas.microsoft.com/office/drawing/2014/main" id="{77BF72FA-5D65-4A3F-B435-3ECCE9FBA962}"/>
              </a:ext>
            </a:extLst>
          </p:cNvPr>
          <p:cNvPicPr>
            <a:picLocks noChangeAspect="1"/>
          </p:cNvPicPr>
          <p:nvPr/>
        </p:nvPicPr>
        <p:blipFill rotWithShape="1">
          <a:blip r:embed="rId2"/>
          <a:srcRect t="23567" r="8980"/>
          <a:stretch/>
        </p:blipFill>
        <p:spPr>
          <a:xfrm>
            <a:off x="18268" y="2139702"/>
            <a:ext cx="12054396" cy="4169617"/>
          </a:xfrm>
          <a:prstGeom prst="rect">
            <a:avLst/>
          </a:prstGeom>
        </p:spPr>
      </p:pic>
      <p:pic>
        <p:nvPicPr>
          <p:cNvPr id="18" name="Grafik 17">
            <a:extLst>
              <a:ext uri="{FF2B5EF4-FFF2-40B4-BE49-F238E27FC236}">
                <a16:creationId xmlns:a16="http://schemas.microsoft.com/office/drawing/2014/main" id="{F243F356-6AB8-4A0D-A865-6CACA96B4754}"/>
              </a:ext>
            </a:extLst>
          </p:cNvPr>
          <p:cNvPicPr>
            <a:picLocks noChangeAspect="1"/>
          </p:cNvPicPr>
          <p:nvPr/>
        </p:nvPicPr>
        <p:blipFill rotWithShape="1">
          <a:blip r:embed="rId2"/>
          <a:srcRect r="8980" b="76433"/>
          <a:stretch/>
        </p:blipFill>
        <p:spPr>
          <a:xfrm>
            <a:off x="18268" y="1067746"/>
            <a:ext cx="12043484" cy="1090476"/>
          </a:xfrm>
          <a:prstGeom prst="rect">
            <a:avLst/>
          </a:prstGeom>
        </p:spPr>
      </p:pic>
      <p:pic>
        <p:nvPicPr>
          <p:cNvPr id="19" name="Grafik 18">
            <a:extLst>
              <a:ext uri="{FF2B5EF4-FFF2-40B4-BE49-F238E27FC236}">
                <a16:creationId xmlns:a16="http://schemas.microsoft.com/office/drawing/2014/main" id="{25515638-D2D0-4A7C-B8F7-3F0969ADDAD1}"/>
              </a:ext>
            </a:extLst>
          </p:cNvPr>
          <p:cNvPicPr>
            <a:picLocks noChangeAspect="1"/>
          </p:cNvPicPr>
          <p:nvPr/>
        </p:nvPicPr>
        <p:blipFill rotWithShape="1">
          <a:blip r:embed="rId3"/>
          <a:srcRect t="12503" b="15860"/>
          <a:stretch/>
        </p:blipFill>
        <p:spPr>
          <a:xfrm>
            <a:off x="1337481" y="1154847"/>
            <a:ext cx="2248119" cy="487601"/>
          </a:xfrm>
          <a:prstGeom prst="rect">
            <a:avLst/>
          </a:prstGeom>
        </p:spPr>
      </p:pic>
      <p:sp>
        <p:nvSpPr>
          <p:cNvPr id="21" name="Textfeld 36">
            <a:extLst>
              <a:ext uri="{FF2B5EF4-FFF2-40B4-BE49-F238E27FC236}">
                <a16:creationId xmlns:a16="http://schemas.microsoft.com/office/drawing/2014/main" id="{366F4AC3-6F55-42A9-A4FB-65F2F5A8DFBF}"/>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01	VD 01 </a:t>
            </a:r>
            <a:r>
              <a:rPr lang="de-DE" altLang="de-DE" sz="2200" b="1" dirty="0" err="1">
                <a:solidFill>
                  <a:schemeClr val="tx2">
                    <a:lumMod val="60000"/>
                    <a:lumOff val="40000"/>
                  </a:schemeClr>
                </a:solidFill>
                <a:latin typeface="Trebuchet MS" panose="020B0603020202020204" pitchFamily="34" charset="0"/>
                <a:ea typeface="+mj-ea"/>
                <a:cs typeface="+mj-cs"/>
              </a:rPr>
              <a:t>ie</a:t>
            </a:r>
            <a:r>
              <a:rPr lang="de-DE" altLang="de-DE" sz="2200" b="1" dirty="0">
                <a:solidFill>
                  <a:schemeClr val="tx2">
                    <a:lumMod val="60000"/>
                    <a:lumOff val="40000"/>
                  </a:schemeClr>
                </a:solidFill>
                <a:latin typeface="Trebuchet MS" panose="020B0603020202020204" pitchFamily="34" charset="0"/>
                <a:ea typeface="+mj-ea"/>
                <a:cs typeface="+mj-cs"/>
              </a:rPr>
              <a:t> Wörter analysieren			</a:t>
            </a:r>
            <a:r>
              <a:rPr kumimoji="0" lang="de-DE" altLang="de-DE" sz="2200" i="0" u="none" strike="noStrike" kern="0" cap="none" spc="0" normalizeH="0" baseline="0" noProof="0" dirty="0">
                <a:ln>
                  <a:noFill/>
                </a:ln>
                <a:solidFill>
                  <a:schemeClr val="tx2">
                    <a:lumMod val="60000"/>
                    <a:lumOff val="40000"/>
                  </a:schemeClr>
                </a:solidFill>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Name: ___________ Klasse: ____ </a:t>
            </a:r>
          </a:p>
        </p:txBody>
      </p:sp>
      <p:sp>
        <p:nvSpPr>
          <p:cNvPr id="22" name="Textfeld 21">
            <a:extLst>
              <a:ext uri="{FF2B5EF4-FFF2-40B4-BE49-F238E27FC236}">
                <a16:creationId xmlns:a16="http://schemas.microsoft.com/office/drawing/2014/main" id="{B9629832-22FC-490C-BE5B-C2CF40603128}"/>
              </a:ext>
            </a:extLst>
          </p:cNvPr>
          <p:cNvSpPr txBox="1"/>
          <p:nvPr/>
        </p:nvSpPr>
        <p:spPr>
          <a:xfrm>
            <a:off x="260108" y="404664"/>
            <a:ext cx="9148259"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rPr>
              <a:t>Schreibe die Wörter richtig</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mit </a:t>
            </a:r>
            <a:r>
              <a:rPr kumimoji="0" lang="de-DE" sz="1800" b="1"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i</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oder </a:t>
            </a:r>
            <a:r>
              <a:rPr kumimoji="0" lang="de-DE" sz="1800" b="1" i="0" u="none" strike="noStrike" kern="1200" cap="none" normalizeH="0" noProof="0" dirty="0" err="1">
                <a:ln>
                  <a:noFill/>
                </a:ln>
                <a:solidFill>
                  <a:srgbClr val="FF0000"/>
                </a:solidFill>
                <a:effectLst/>
                <a:uLnTx/>
                <a:uFillTx/>
                <a:latin typeface="Trebuchet MS" panose="020B0603020202020204" pitchFamily="34" charset="0"/>
                <a:ea typeface="+mn-ea"/>
                <a:cs typeface="Arial" charset="0"/>
              </a:rPr>
              <a:t>ie</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in die Spalten!</a:t>
            </a:r>
            <a:endPar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endParaRPr>
          </a:p>
        </p:txBody>
      </p:sp>
      <p:sp>
        <p:nvSpPr>
          <p:cNvPr id="2" name="Textfeld 1">
            <a:extLst>
              <a:ext uri="{FF2B5EF4-FFF2-40B4-BE49-F238E27FC236}">
                <a16:creationId xmlns:a16="http://schemas.microsoft.com/office/drawing/2014/main" id="{88D43B3D-4185-4119-AB0A-84358BDA9CC1}"/>
              </a:ext>
            </a:extLst>
          </p:cNvPr>
          <p:cNvSpPr txBox="1"/>
          <p:nvPr/>
        </p:nvSpPr>
        <p:spPr>
          <a:xfrm>
            <a:off x="190500" y="6724134"/>
            <a:ext cx="481894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3</a:t>
            </a:r>
          </a:p>
        </p:txBody>
      </p:sp>
      <p:pic>
        <p:nvPicPr>
          <p:cNvPr id="24" name="Grafik 23">
            <a:extLst>
              <a:ext uri="{FF2B5EF4-FFF2-40B4-BE49-F238E27FC236}">
                <a16:creationId xmlns:a16="http://schemas.microsoft.com/office/drawing/2014/main" id="{747A5F49-F829-407C-A533-6F337E5523DD}"/>
              </a:ext>
            </a:extLst>
          </p:cNvPr>
          <p:cNvPicPr>
            <a:picLocks noChangeAspect="1"/>
          </p:cNvPicPr>
          <p:nvPr/>
        </p:nvPicPr>
        <p:blipFill rotWithShape="1">
          <a:blip r:embed="rId4"/>
          <a:srcRect l="6986" t="8571" r="4758" b="10449"/>
          <a:stretch/>
        </p:blipFill>
        <p:spPr>
          <a:xfrm>
            <a:off x="3698154" y="1174287"/>
            <a:ext cx="1096327" cy="965414"/>
          </a:xfrm>
          <a:prstGeom prst="rect">
            <a:avLst/>
          </a:prstGeom>
          <a:solidFill>
            <a:schemeClr val="bg1"/>
          </a:solidFill>
        </p:spPr>
      </p:pic>
    </p:spTree>
    <p:extLst>
      <p:ext uri="{BB962C8B-B14F-4D97-AF65-F5344CB8AC3E}">
        <p14:creationId xmlns:p14="http://schemas.microsoft.com/office/powerpoint/2010/main" val="20387168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fik 37">
            <a:extLst>
              <a:ext uri="{FF2B5EF4-FFF2-40B4-BE49-F238E27FC236}">
                <a16:creationId xmlns:a16="http://schemas.microsoft.com/office/drawing/2014/main" id="{2415253B-6785-4BB8-BCE2-B499C29BB3C6}"/>
              </a:ext>
            </a:extLst>
          </p:cNvPr>
          <p:cNvPicPr>
            <a:picLocks noChangeAspect="1"/>
          </p:cNvPicPr>
          <p:nvPr/>
        </p:nvPicPr>
        <p:blipFill>
          <a:blip r:embed="rId2"/>
          <a:stretch>
            <a:fillRect/>
          </a:stretch>
        </p:blipFill>
        <p:spPr>
          <a:xfrm>
            <a:off x="69581" y="1052736"/>
            <a:ext cx="12052837" cy="5243014"/>
          </a:xfrm>
          <a:prstGeom prst="rect">
            <a:avLst/>
          </a:prstGeom>
        </p:spPr>
      </p:pic>
      <p:sp>
        <p:nvSpPr>
          <p:cNvPr id="6" name="Textfeld 5">
            <a:extLst>
              <a:ext uri="{FF2B5EF4-FFF2-40B4-BE49-F238E27FC236}">
                <a16:creationId xmlns:a16="http://schemas.microsoft.com/office/drawing/2014/main" id="{3B903111-27DF-4752-9E21-3382C788122D}"/>
              </a:ext>
            </a:extLst>
          </p:cNvPr>
          <p:cNvSpPr txBox="1"/>
          <p:nvPr/>
        </p:nvSpPr>
        <p:spPr>
          <a:xfrm>
            <a:off x="119336" y="2187083"/>
            <a:ext cx="1283002"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R_se</a:t>
            </a:r>
            <a:endParaRPr lang="de-DE" sz="2200" dirty="0"/>
          </a:p>
        </p:txBody>
      </p:sp>
      <p:sp>
        <p:nvSpPr>
          <p:cNvPr id="7" name="Rechteck 6">
            <a:extLst>
              <a:ext uri="{FF2B5EF4-FFF2-40B4-BE49-F238E27FC236}">
                <a16:creationId xmlns:a16="http://schemas.microsoft.com/office/drawing/2014/main" id="{C54DEA53-A74B-4DA6-B28A-A10BD6F3D3A7}"/>
              </a:ext>
            </a:extLst>
          </p:cNvPr>
          <p:cNvSpPr/>
          <p:nvPr/>
        </p:nvSpPr>
        <p:spPr>
          <a:xfrm>
            <a:off x="1343472" y="2255530"/>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8" name="Textfeld 7">
            <a:extLst>
              <a:ext uri="{FF2B5EF4-FFF2-40B4-BE49-F238E27FC236}">
                <a16:creationId xmlns:a16="http://schemas.microsoft.com/office/drawing/2014/main" id="{CD31BF6E-3F9D-4706-AE78-BBE17D0A8345}"/>
              </a:ext>
            </a:extLst>
          </p:cNvPr>
          <p:cNvSpPr txBox="1"/>
          <p:nvPr/>
        </p:nvSpPr>
        <p:spPr>
          <a:xfrm>
            <a:off x="1343472" y="2204717"/>
            <a:ext cx="1283002"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Riese</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19336" y="2613284"/>
            <a:ext cx="1091530"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S_ger</a:t>
            </a:r>
            <a:endParaRPr lang="de-DE" sz="2200" dirty="0"/>
          </a:p>
        </p:txBody>
      </p:sp>
      <p:sp>
        <p:nvSpPr>
          <p:cNvPr id="10" name="Rechteck 9">
            <a:extLst>
              <a:ext uri="{FF2B5EF4-FFF2-40B4-BE49-F238E27FC236}">
                <a16:creationId xmlns:a16="http://schemas.microsoft.com/office/drawing/2014/main" id="{E3CB1439-4A4B-4EA8-AA1F-5F7D5F9AAD8B}"/>
              </a:ext>
            </a:extLst>
          </p:cNvPr>
          <p:cNvSpPr/>
          <p:nvPr/>
        </p:nvSpPr>
        <p:spPr>
          <a:xfrm>
            <a:off x="1343472" y="2681731"/>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1" name="Textfeld 10">
            <a:extLst>
              <a:ext uri="{FF2B5EF4-FFF2-40B4-BE49-F238E27FC236}">
                <a16:creationId xmlns:a16="http://schemas.microsoft.com/office/drawing/2014/main" id="{E76981C6-0600-4B77-9CF0-6689CBAB46BB}"/>
              </a:ext>
            </a:extLst>
          </p:cNvPr>
          <p:cNvSpPr txBox="1"/>
          <p:nvPr/>
        </p:nvSpPr>
        <p:spPr>
          <a:xfrm>
            <a:off x="1343472" y="2630918"/>
            <a:ext cx="1150396"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Sieger</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19336" y="3014439"/>
            <a:ext cx="1283002"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Pap_r</a:t>
            </a:r>
            <a:endParaRPr lang="de-DE" sz="2200" dirty="0"/>
          </a:p>
        </p:txBody>
      </p:sp>
      <p:sp>
        <p:nvSpPr>
          <p:cNvPr id="13" name="Rechteck 12">
            <a:extLst>
              <a:ext uri="{FF2B5EF4-FFF2-40B4-BE49-F238E27FC236}">
                <a16:creationId xmlns:a16="http://schemas.microsoft.com/office/drawing/2014/main" id="{55AD9CF5-9D5D-45E7-A481-45389D128684}"/>
              </a:ext>
            </a:extLst>
          </p:cNvPr>
          <p:cNvSpPr/>
          <p:nvPr/>
        </p:nvSpPr>
        <p:spPr>
          <a:xfrm>
            <a:off x="7292484" y="3082886"/>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4" name="Textfeld 13">
            <a:extLst>
              <a:ext uri="{FF2B5EF4-FFF2-40B4-BE49-F238E27FC236}">
                <a16:creationId xmlns:a16="http://schemas.microsoft.com/office/drawing/2014/main" id="{0AFFDC74-05E0-4461-87D4-3FC4CCFEC7FE}"/>
              </a:ext>
            </a:extLst>
          </p:cNvPr>
          <p:cNvSpPr txBox="1"/>
          <p:nvPr/>
        </p:nvSpPr>
        <p:spPr>
          <a:xfrm>
            <a:off x="7248128" y="3032073"/>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Papier</a:t>
            </a:r>
            <a:endParaRPr lang="de-DE" sz="2200" dirty="0"/>
          </a:p>
        </p:txBody>
      </p:sp>
      <p:sp>
        <p:nvSpPr>
          <p:cNvPr id="17" name="Textfeld 16">
            <a:extLst>
              <a:ext uri="{FF2B5EF4-FFF2-40B4-BE49-F238E27FC236}">
                <a16:creationId xmlns:a16="http://schemas.microsoft.com/office/drawing/2014/main" id="{E113426B-3216-4EA0-BDC8-C84F616CE32F}"/>
              </a:ext>
            </a:extLst>
          </p:cNvPr>
          <p:cNvSpPr txBox="1"/>
          <p:nvPr/>
        </p:nvSpPr>
        <p:spPr>
          <a:xfrm>
            <a:off x="119336" y="3444343"/>
            <a:ext cx="1210005"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R_gel</a:t>
            </a:r>
            <a:endParaRPr lang="de-DE" sz="2200" dirty="0"/>
          </a:p>
        </p:txBody>
      </p:sp>
      <p:sp>
        <p:nvSpPr>
          <p:cNvPr id="18" name="Rechteck 17">
            <a:extLst>
              <a:ext uri="{FF2B5EF4-FFF2-40B4-BE49-F238E27FC236}">
                <a16:creationId xmlns:a16="http://schemas.microsoft.com/office/drawing/2014/main" id="{0806967A-E0F2-419A-B328-9289C0A6AD3D}"/>
              </a:ext>
            </a:extLst>
          </p:cNvPr>
          <p:cNvSpPr/>
          <p:nvPr/>
        </p:nvSpPr>
        <p:spPr>
          <a:xfrm>
            <a:off x="1343472" y="3512790"/>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9" name="Textfeld 18">
            <a:extLst>
              <a:ext uri="{FF2B5EF4-FFF2-40B4-BE49-F238E27FC236}">
                <a16:creationId xmlns:a16="http://schemas.microsoft.com/office/drawing/2014/main" id="{13D26035-AA44-4D8D-AB45-B7C4ECB20193}"/>
              </a:ext>
            </a:extLst>
          </p:cNvPr>
          <p:cNvSpPr txBox="1"/>
          <p:nvPr/>
        </p:nvSpPr>
        <p:spPr>
          <a:xfrm>
            <a:off x="1343472" y="3461977"/>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Riegel</a:t>
            </a:r>
            <a:endParaRPr lang="de-DE" sz="2200" dirty="0"/>
          </a:p>
        </p:txBody>
      </p:sp>
      <p:sp>
        <p:nvSpPr>
          <p:cNvPr id="20" name="Textfeld 19">
            <a:extLst>
              <a:ext uri="{FF2B5EF4-FFF2-40B4-BE49-F238E27FC236}">
                <a16:creationId xmlns:a16="http://schemas.microsoft.com/office/drawing/2014/main" id="{43642BFB-A2B1-4185-87F2-E87C61DE4DE0}"/>
              </a:ext>
            </a:extLst>
          </p:cNvPr>
          <p:cNvSpPr txBox="1"/>
          <p:nvPr/>
        </p:nvSpPr>
        <p:spPr>
          <a:xfrm>
            <a:off x="119336" y="3856787"/>
            <a:ext cx="1283002"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T_ger</a:t>
            </a:r>
            <a:endParaRPr lang="de-DE" sz="2200" dirty="0"/>
          </a:p>
        </p:txBody>
      </p:sp>
      <p:sp>
        <p:nvSpPr>
          <p:cNvPr id="21" name="Rechteck 20">
            <a:extLst>
              <a:ext uri="{FF2B5EF4-FFF2-40B4-BE49-F238E27FC236}">
                <a16:creationId xmlns:a16="http://schemas.microsoft.com/office/drawing/2014/main" id="{47E7ACA5-4CAE-4C8A-A588-55224637A16C}"/>
              </a:ext>
            </a:extLst>
          </p:cNvPr>
          <p:cNvSpPr/>
          <p:nvPr/>
        </p:nvSpPr>
        <p:spPr>
          <a:xfrm>
            <a:off x="2495600" y="3925234"/>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2" name="Textfeld 21">
            <a:extLst>
              <a:ext uri="{FF2B5EF4-FFF2-40B4-BE49-F238E27FC236}">
                <a16:creationId xmlns:a16="http://schemas.microsoft.com/office/drawing/2014/main" id="{CC485E05-D2A3-4FFB-89E5-52CDDD34BFFA}"/>
              </a:ext>
            </a:extLst>
          </p:cNvPr>
          <p:cNvSpPr txBox="1"/>
          <p:nvPr/>
        </p:nvSpPr>
        <p:spPr>
          <a:xfrm>
            <a:off x="2495600" y="3874421"/>
            <a:ext cx="133434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Tiger</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19336" y="425351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Masch_ne</a:t>
            </a:r>
            <a:endParaRPr lang="de-DE" sz="2200" dirty="0"/>
          </a:p>
        </p:txBody>
      </p:sp>
      <p:sp>
        <p:nvSpPr>
          <p:cNvPr id="24" name="Rechteck 23">
            <a:extLst>
              <a:ext uri="{FF2B5EF4-FFF2-40B4-BE49-F238E27FC236}">
                <a16:creationId xmlns:a16="http://schemas.microsoft.com/office/drawing/2014/main" id="{100A715B-EDBC-43D2-813A-18916F5C52A7}"/>
              </a:ext>
            </a:extLst>
          </p:cNvPr>
          <p:cNvSpPr/>
          <p:nvPr/>
        </p:nvSpPr>
        <p:spPr>
          <a:xfrm>
            <a:off x="10840404" y="4321960"/>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5" name="Textfeld 24">
            <a:extLst>
              <a:ext uri="{FF2B5EF4-FFF2-40B4-BE49-F238E27FC236}">
                <a16:creationId xmlns:a16="http://schemas.microsoft.com/office/drawing/2014/main" id="{9BAC2534-CBA7-4E63-A051-90206AD1FF5F}"/>
              </a:ext>
            </a:extLst>
          </p:cNvPr>
          <p:cNvSpPr txBox="1"/>
          <p:nvPr/>
        </p:nvSpPr>
        <p:spPr>
          <a:xfrm>
            <a:off x="10796048" y="4271147"/>
            <a:ext cx="1564648"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Maschine</a:t>
            </a:r>
            <a:endParaRPr lang="de-DE" sz="2200" dirty="0"/>
          </a:p>
        </p:txBody>
      </p:sp>
      <p:sp>
        <p:nvSpPr>
          <p:cNvPr id="26" name="Textfeld 25">
            <a:extLst>
              <a:ext uri="{FF2B5EF4-FFF2-40B4-BE49-F238E27FC236}">
                <a16:creationId xmlns:a16="http://schemas.microsoft.com/office/drawing/2014/main" id="{1F41ADCC-A7B7-44EA-88F6-322A1452820F}"/>
              </a:ext>
            </a:extLst>
          </p:cNvPr>
          <p:cNvSpPr txBox="1"/>
          <p:nvPr/>
        </p:nvSpPr>
        <p:spPr>
          <a:xfrm>
            <a:off x="119336" y="4682000"/>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Apfels_ne</a:t>
            </a:r>
            <a:endParaRPr lang="de-DE" sz="2200" dirty="0"/>
          </a:p>
        </p:txBody>
      </p:sp>
      <p:sp>
        <p:nvSpPr>
          <p:cNvPr id="27" name="Rechteck 26">
            <a:extLst>
              <a:ext uri="{FF2B5EF4-FFF2-40B4-BE49-F238E27FC236}">
                <a16:creationId xmlns:a16="http://schemas.microsoft.com/office/drawing/2014/main" id="{86C1F9FE-00ED-450B-9C61-AAB845550637}"/>
              </a:ext>
            </a:extLst>
          </p:cNvPr>
          <p:cNvSpPr/>
          <p:nvPr/>
        </p:nvSpPr>
        <p:spPr>
          <a:xfrm>
            <a:off x="11056429" y="4750447"/>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8" name="Textfeld 27">
            <a:extLst>
              <a:ext uri="{FF2B5EF4-FFF2-40B4-BE49-F238E27FC236}">
                <a16:creationId xmlns:a16="http://schemas.microsoft.com/office/drawing/2014/main" id="{F872A668-C7E7-483D-8843-E90B3DBF7457}"/>
              </a:ext>
            </a:extLst>
          </p:cNvPr>
          <p:cNvSpPr txBox="1"/>
          <p:nvPr/>
        </p:nvSpPr>
        <p:spPr>
          <a:xfrm>
            <a:off x="10724040" y="4666976"/>
            <a:ext cx="1564648"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Apfelsine</a:t>
            </a:r>
          </a:p>
        </p:txBody>
      </p:sp>
      <p:sp>
        <p:nvSpPr>
          <p:cNvPr id="29" name="Textfeld 28">
            <a:extLst>
              <a:ext uri="{FF2B5EF4-FFF2-40B4-BE49-F238E27FC236}">
                <a16:creationId xmlns:a16="http://schemas.microsoft.com/office/drawing/2014/main" id="{3C5D51A4-7E7F-48CC-B238-F8A1825791D4}"/>
              </a:ext>
            </a:extLst>
          </p:cNvPr>
          <p:cNvSpPr txBox="1"/>
          <p:nvPr/>
        </p:nvSpPr>
        <p:spPr>
          <a:xfrm>
            <a:off x="119336" y="5095596"/>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K_no</a:t>
            </a:r>
            <a:endParaRPr lang="de-DE" sz="2200" dirty="0"/>
          </a:p>
        </p:txBody>
      </p:sp>
      <p:sp>
        <p:nvSpPr>
          <p:cNvPr id="30" name="Rechteck 29">
            <a:extLst>
              <a:ext uri="{FF2B5EF4-FFF2-40B4-BE49-F238E27FC236}">
                <a16:creationId xmlns:a16="http://schemas.microsoft.com/office/drawing/2014/main" id="{69E030CB-8821-435F-A1D2-D03ACCEC91D9}"/>
              </a:ext>
            </a:extLst>
          </p:cNvPr>
          <p:cNvSpPr/>
          <p:nvPr/>
        </p:nvSpPr>
        <p:spPr>
          <a:xfrm>
            <a:off x="2495600" y="5164043"/>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1" name="Textfeld 30">
            <a:extLst>
              <a:ext uri="{FF2B5EF4-FFF2-40B4-BE49-F238E27FC236}">
                <a16:creationId xmlns:a16="http://schemas.microsoft.com/office/drawing/2014/main" id="{F4A3145F-5E2A-45B6-BDFD-57850A0A81B5}"/>
              </a:ext>
            </a:extLst>
          </p:cNvPr>
          <p:cNvSpPr txBox="1"/>
          <p:nvPr/>
        </p:nvSpPr>
        <p:spPr>
          <a:xfrm>
            <a:off x="2495600" y="5113230"/>
            <a:ext cx="1536996"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Kino</a:t>
            </a:r>
          </a:p>
        </p:txBody>
      </p:sp>
      <p:sp>
        <p:nvSpPr>
          <p:cNvPr id="32" name="Textfeld 31">
            <a:extLst>
              <a:ext uri="{FF2B5EF4-FFF2-40B4-BE49-F238E27FC236}">
                <a16:creationId xmlns:a16="http://schemas.microsoft.com/office/drawing/2014/main" id="{4D69686D-3440-4208-90ED-B0444274BADF}"/>
              </a:ext>
            </a:extLst>
          </p:cNvPr>
          <p:cNvSpPr txBox="1"/>
          <p:nvPr/>
        </p:nvSpPr>
        <p:spPr>
          <a:xfrm>
            <a:off x="119336" y="5493697"/>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Delf_n</a:t>
            </a:r>
            <a:endParaRPr lang="de-DE" sz="2200" dirty="0"/>
          </a:p>
        </p:txBody>
      </p:sp>
      <p:sp>
        <p:nvSpPr>
          <p:cNvPr id="33" name="Rechteck 32">
            <a:extLst>
              <a:ext uri="{FF2B5EF4-FFF2-40B4-BE49-F238E27FC236}">
                <a16:creationId xmlns:a16="http://schemas.microsoft.com/office/drawing/2014/main" id="{BE0319DB-C0C8-469D-9C5C-0B201949C1AA}"/>
              </a:ext>
            </a:extLst>
          </p:cNvPr>
          <p:cNvSpPr/>
          <p:nvPr/>
        </p:nvSpPr>
        <p:spPr>
          <a:xfrm>
            <a:off x="9596740" y="5544510"/>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4" name="Textfeld 33">
            <a:extLst>
              <a:ext uri="{FF2B5EF4-FFF2-40B4-BE49-F238E27FC236}">
                <a16:creationId xmlns:a16="http://schemas.microsoft.com/office/drawing/2014/main" id="{57163D39-E363-4B73-932E-02DB67E5CCCD}"/>
              </a:ext>
            </a:extLst>
          </p:cNvPr>
          <p:cNvSpPr txBox="1"/>
          <p:nvPr/>
        </p:nvSpPr>
        <p:spPr>
          <a:xfrm>
            <a:off x="9552384" y="5493697"/>
            <a:ext cx="1531698"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Delfin</a:t>
            </a:r>
          </a:p>
        </p:txBody>
      </p:sp>
      <p:sp>
        <p:nvSpPr>
          <p:cNvPr id="35" name="Textfeld 34">
            <a:extLst>
              <a:ext uri="{FF2B5EF4-FFF2-40B4-BE49-F238E27FC236}">
                <a16:creationId xmlns:a16="http://schemas.microsoft.com/office/drawing/2014/main" id="{251BCE1B-F047-4A47-886D-3CECFFCC89FB}"/>
              </a:ext>
            </a:extLst>
          </p:cNvPr>
          <p:cNvSpPr txBox="1"/>
          <p:nvPr/>
        </p:nvSpPr>
        <p:spPr>
          <a:xfrm>
            <a:off x="119336" y="5907293"/>
            <a:ext cx="1283002"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B_ne</a:t>
            </a:r>
            <a:endParaRPr lang="de-DE" sz="2200" dirty="0"/>
          </a:p>
        </p:txBody>
      </p:sp>
      <p:sp>
        <p:nvSpPr>
          <p:cNvPr id="36" name="Rechteck 35">
            <a:extLst>
              <a:ext uri="{FF2B5EF4-FFF2-40B4-BE49-F238E27FC236}">
                <a16:creationId xmlns:a16="http://schemas.microsoft.com/office/drawing/2014/main" id="{ED905A0E-F850-46C7-9AED-5E81EACEEEE1}"/>
              </a:ext>
            </a:extLst>
          </p:cNvPr>
          <p:cNvSpPr/>
          <p:nvPr/>
        </p:nvSpPr>
        <p:spPr>
          <a:xfrm>
            <a:off x="1343472" y="5975740"/>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7" name="Textfeld 36">
            <a:extLst>
              <a:ext uri="{FF2B5EF4-FFF2-40B4-BE49-F238E27FC236}">
                <a16:creationId xmlns:a16="http://schemas.microsoft.com/office/drawing/2014/main" id="{778015C2-58BC-4A68-93DF-A41A0ED6583B}"/>
              </a:ext>
            </a:extLst>
          </p:cNvPr>
          <p:cNvSpPr txBox="1"/>
          <p:nvPr/>
        </p:nvSpPr>
        <p:spPr>
          <a:xfrm>
            <a:off x="1343472" y="5924927"/>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Biene</a:t>
            </a:r>
            <a:endParaRPr lang="de-DE" sz="2200" dirty="0"/>
          </a:p>
        </p:txBody>
      </p:sp>
      <p:pic>
        <p:nvPicPr>
          <p:cNvPr id="39" name="Grafik 38">
            <a:extLst>
              <a:ext uri="{FF2B5EF4-FFF2-40B4-BE49-F238E27FC236}">
                <a16:creationId xmlns:a16="http://schemas.microsoft.com/office/drawing/2014/main" id="{22285467-F555-4FB4-8501-45190B84E287}"/>
              </a:ext>
            </a:extLst>
          </p:cNvPr>
          <p:cNvPicPr>
            <a:picLocks noChangeAspect="1"/>
          </p:cNvPicPr>
          <p:nvPr/>
        </p:nvPicPr>
        <p:blipFill rotWithShape="1">
          <a:blip r:embed="rId3"/>
          <a:srcRect t="12503" b="15860"/>
          <a:stretch/>
        </p:blipFill>
        <p:spPr>
          <a:xfrm>
            <a:off x="1378425" y="1154847"/>
            <a:ext cx="2248119" cy="487601"/>
          </a:xfrm>
          <a:prstGeom prst="rect">
            <a:avLst/>
          </a:prstGeom>
        </p:spPr>
      </p:pic>
      <p:sp>
        <p:nvSpPr>
          <p:cNvPr id="41" name="Textfeld 36">
            <a:extLst>
              <a:ext uri="{FF2B5EF4-FFF2-40B4-BE49-F238E27FC236}">
                <a16:creationId xmlns:a16="http://schemas.microsoft.com/office/drawing/2014/main" id="{1EB9DC5E-5972-4980-9AE9-12210B5D4BA8}"/>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01	VD 01 </a:t>
            </a:r>
            <a:r>
              <a:rPr lang="de-DE" altLang="de-DE" sz="2200" b="1" dirty="0" err="1">
                <a:latin typeface="Trebuchet MS" panose="020B0603020202020204" pitchFamily="34" charset="0"/>
                <a:ea typeface="+mj-ea"/>
                <a:cs typeface="+mj-cs"/>
              </a:rPr>
              <a:t>ie</a:t>
            </a:r>
            <a:r>
              <a:rPr lang="de-DE" altLang="de-DE" sz="2200" b="1" dirty="0">
                <a:latin typeface="Trebuchet MS" panose="020B0603020202020204" pitchFamily="34" charset="0"/>
                <a:ea typeface="+mj-ea"/>
                <a:cs typeface="+mj-cs"/>
              </a:rPr>
              <a:t> Wörter analysieren</a:t>
            </a:r>
            <a:endParaRPr kumimoji="0" lang="de-DE" altLang="de-DE" sz="1800" i="0" u="none" strike="noStrike" kern="0" cap="none" spc="0" normalizeH="0" baseline="0" noProof="0" dirty="0">
              <a:ln>
                <a:noFill/>
              </a:ln>
              <a:effectLst/>
              <a:uLnTx/>
              <a:uFillTx/>
              <a:latin typeface="Trebuchet MS" pitchFamily="34" charset="0"/>
            </a:endParaRPr>
          </a:p>
        </p:txBody>
      </p:sp>
      <p:sp>
        <p:nvSpPr>
          <p:cNvPr id="42" name="Textfeld 41">
            <a:extLst>
              <a:ext uri="{FF2B5EF4-FFF2-40B4-BE49-F238E27FC236}">
                <a16:creationId xmlns:a16="http://schemas.microsoft.com/office/drawing/2014/main" id="{950D6F7E-E0DE-4A16-867D-14163DFCD79C}"/>
              </a:ext>
            </a:extLst>
          </p:cNvPr>
          <p:cNvSpPr txBox="1"/>
          <p:nvPr/>
        </p:nvSpPr>
        <p:spPr>
          <a:xfrm>
            <a:off x="260108" y="467380"/>
            <a:ext cx="10156371" cy="369332"/>
          </a:xfrm>
          <a:prstGeom prst="rect">
            <a:avLst/>
          </a:prstGeom>
          <a:noFill/>
        </p:spPr>
        <p:txBody>
          <a:bodyPr wrap="square">
            <a:spAutoFit/>
          </a:bodyPr>
          <a:lstStyle/>
          <a:p>
            <a:r>
              <a:rPr lang="de-DE" sz="1800" dirty="0">
                <a:solidFill>
                  <a:srgbClr val="FF0000"/>
                </a:solidFill>
                <a:latin typeface="Trebuchet MS" panose="020B0603020202020204" pitchFamily="34" charset="0"/>
              </a:rPr>
              <a:t>Klick in das richtige Feld!</a:t>
            </a:r>
          </a:p>
        </p:txBody>
      </p:sp>
      <p:sp>
        <p:nvSpPr>
          <p:cNvPr id="2" name="Textfeld 1">
            <a:extLst>
              <a:ext uri="{FF2B5EF4-FFF2-40B4-BE49-F238E27FC236}">
                <a16:creationId xmlns:a16="http://schemas.microsoft.com/office/drawing/2014/main" id="{DB73DB62-C2CD-4AB9-86BE-00B03327095B}"/>
              </a:ext>
            </a:extLst>
          </p:cNvPr>
          <p:cNvSpPr txBox="1"/>
          <p:nvPr/>
        </p:nvSpPr>
        <p:spPr>
          <a:xfrm>
            <a:off x="190500" y="6724134"/>
            <a:ext cx="481894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4</a:t>
            </a:r>
          </a:p>
        </p:txBody>
      </p:sp>
      <p:pic>
        <p:nvPicPr>
          <p:cNvPr id="43" name="Grafik 42">
            <a:extLst>
              <a:ext uri="{FF2B5EF4-FFF2-40B4-BE49-F238E27FC236}">
                <a16:creationId xmlns:a16="http://schemas.microsoft.com/office/drawing/2014/main" id="{94DA9DE9-7143-4109-B3D3-D2BBCF6BA16B}"/>
              </a:ext>
            </a:extLst>
          </p:cNvPr>
          <p:cNvPicPr>
            <a:picLocks noChangeAspect="1"/>
          </p:cNvPicPr>
          <p:nvPr/>
        </p:nvPicPr>
        <p:blipFill rotWithShape="1">
          <a:blip r:embed="rId4"/>
          <a:srcRect l="6986" t="8571" r="4758" b="10449"/>
          <a:stretch/>
        </p:blipFill>
        <p:spPr>
          <a:xfrm>
            <a:off x="3762285" y="1137314"/>
            <a:ext cx="1096327" cy="965414"/>
          </a:xfrm>
          <a:prstGeom prst="rect">
            <a:avLst/>
          </a:prstGeom>
          <a:solidFill>
            <a:schemeClr val="bg1"/>
          </a:solidFill>
        </p:spPr>
      </p:pic>
      <p:sp>
        <p:nvSpPr>
          <p:cNvPr id="40" name="Rechteck 39">
            <a:extLst>
              <a:ext uri="{FF2B5EF4-FFF2-40B4-BE49-F238E27FC236}">
                <a16:creationId xmlns:a16="http://schemas.microsoft.com/office/drawing/2014/main" id="{249D114B-B6F7-408D-A9D9-3ADC5B58DFFC}"/>
              </a:ext>
            </a:extLst>
          </p:cNvPr>
          <p:cNvSpPr/>
          <p:nvPr/>
        </p:nvSpPr>
        <p:spPr>
          <a:xfrm>
            <a:off x="4737202" y="6344190"/>
            <a:ext cx="3137397" cy="46166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Gesamtlösung an/aus</a:t>
            </a:r>
            <a:endParaRPr kumimoji="0" lang="de-DE" sz="2400" b="0" i="0" u="none" strike="noStrike" kern="1200" cap="none" spc="0" normalizeH="0" baseline="0" noProof="0" dirty="0">
              <a:ln>
                <a:noFill/>
              </a:ln>
              <a:solidFill>
                <a:srgbClr val="FF0000"/>
              </a:solidFill>
              <a:effectLst/>
              <a:uLnTx/>
              <a:uFillTx/>
              <a:ea typeface="+mn-ea"/>
              <a:cs typeface="Arial" charset="0"/>
            </a:endParaRPr>
          </a:p>
        </p:txBody>
      </p:sp>
      <p:pic>
        <p:nvPicPr>
          <p:cNvPr id="5" name="Grafik 4">
            <a:extLst>
              <a:ext uri="{FF2B5EF4-FFF2-40B4-BE49-F238E27FC236}">
                <a16:creationId xmlns:a16="http://schemas.microsoft.com/office/drawing/2014/main" id="{8135F758-451F-4713-9D53-EFB6270B7162}"/>
              </a:ext>
            </a:extLst>
          </p:cNvPr>
          <p:cNvPicPr>
            <a:picLocks noChangeAspect="1"/>
          </p:cNvPicPr>
          <p:nvPr/>
        </p:nvPicPr>
        <p:blipFill>
          <a:blip r:embed="rId5"/>
          <a:stretch>
            <a:fillRect/>
          </a:stretch>
        </p:blipFill>
        <p:spPr>
          <a:xfrm>
            <a:off x="42199" y="2151168"/>
            <a:ext cx="12310993" cy="4303630"/>
          </a:xfrm>
          <a:prstGeom prst="rect">
            <a:avLst/>
          </a:prstGeom>
        </p:spPr>
      </p:pic>
    </p:spTree>
    <p:extLst>
      <p:ext uri="{BB962C8B-B14F-4D97-AF65-F5344CB8AC3E}">
        <p14:creationId xmlns:p14="http://schemas.microsoft.com/office/powerpoint/2010/main" val="32884980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749"/>
                                          </p:stCondLst>
                                        </p:cTn>
                                        <p:tgtEl>
                                          <p:spTgt spid="9"/>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16" restart="whenNotActive" fill="hold" evtFilter="cancelBubble" nodeType="interactiveSeq">
                <p:stCondLst>
                  <p:cond evt="onClick" delay="0">
                    <p:tgtEl>
                      <p:spTgt spid="10"/>
                    </p:tgtEl>
                  </p:cond>
                </p:stCondLst>
                <p:endSync evt="end" delay="0">
                  <p:rtn val="all"/>
                </p:endSync>
                <p:childTnLst>
                  <p:par>
                    <p:cTn id="17" fill="hold">
                      <p:stCondLst>
                        <p:cond delay="0"/>
                      </p:stCondLst>
                      <p:childTnLst>
                        <p:par>
                          <p:cTn id="18" fill="hold">
                            <p:stCondLst>
                              <p:cond delay="0"/>
                            </p:stCondLst>
                            <p:childTnLst>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749"/>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5" restart="whenNotActive" fill="hold" evtFilter="cancelBubble" nodeType="interactiveSeq">
                <p:stCondLst>
                  <p:cond evt="onClick" delay="0">
                    <p:tgtEl>
                      <p:spTgt spid="13"/>
                    </p:tgtEl>
                  </p:cond>
                </p:stCondLst>
                <p:endSync evt="end" delay="0">
                  <p:rtn val="all"/>
                </p:endSync>
                <p:childTnLst>
                  <p:par>
                    <p:cTn id="26" fill="hold">
                      <p:stCondLst>
                        <p:cond delay="0"/>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749"/>
                                          </p:stCondLst>
                                        </p:cTn>
                                        <p:tgtEl>
                                          <p:spTgt spid="17"/>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34" restart="whenNotActive" fill="hold" evtFilter="cancelBubble" nodeType="interactiveSeq">
                <p:stCondLst>
                  <p:cond evt="onClick" delay="0">
                    <p:tgtEl>
                      <p:spTgt spid="18"/>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749"/>
                                          </p:stCondLst>
                                        </p:cTn>
                                        <p:tgtEl>
                                          <p:spTgt spid="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seq concurrent="1" nextAc="seek">
              <p:cTn id="43" restart="whenNotActive" fill="hold" evtFilter="cancelBubble" nodeType="interactiveSeq">
                <p:stCondLst>
                  <p:cond evt="onClick" delay="0">
                    <p:tgtEl>
                      <p:spTgt spid="21"/>
                    </p:tgtEl>
                  </p:cond>
                </p:stCondLst>
                <p:endSync evt="end" delay="0">
                  <p:rtn val="all"/>
                </p:endSync>
                <p:childTnLst>
                  <p:par>
                    <p:cTn id="44" fill="hold">
                      <p:stCondLst>
                        <p:cond delay="0"/>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749"/>
                                          </p:stCondLst>
                                        </p:cTn>
                                        <p:tgtEl>
                                          <p:spTgt spid="23"/>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childTnLst>
                                </p:cTn>
                              </p:par>
                            </p:childTnLst>
                          </p:cTn>
                        </p:par>
                      </p:childTnLst>
                    </p:cTn>
                  </p:par>
                </p:childTnLst>
              </p:cTn>
              <p:nextCondLst>
                <p:cond evt="onClick" delay="0">
                  <p:tgtEl>
                    <p:spTgt spid="21"/>
                  </p:tgtEl>
                </p:cond>
              </p:nextCondLst>
            </p:seq>
            <p:seq concurrent="1" nextAc="seek">
              <p:cTn id="52" restart="whenNotActive" fill="hold" evtFilter="cancelBubble" nodeType="interactiveSeq">
                <p:stCondLst>
                  <p:cond evt="onClick" delay="0">
                    <p:tgtEl>
                      <p:spTgt spid="24"/>
                    </p:tgtEl>
                  </p:cond>
                </p:stCondLst>
                <p:endSync evt="end" delay="0">
                  <p:rtn val="all"/>
                </p:endSync>
                <p:childTnLst>
                  <p:par>
                    <p:cTn id="53" fill="hold">
                      <p:stCondLst>
                        <p:cond delay="0"/>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749"/>
                                          </p:stCondLst>
                                        </p:cTn>
                                        <p:tgtEl>
                                          <p:spTgt spid="2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childTnLst>
                                </p:cTn>
                              </p:par>
                            </p:childTnLst>
                          </p:cTn>
                        </p:par>
                      </p:childTnLst>
                    </p:cTn>
                  </p:par>
                </p:childTnLst>
              </p:cTn>
              <p:nextCondLst>
                <p:cond evt="onClick" delay="0">
                  <p:tgtEl>
                    <p:spTgt spid="24"/>
                  </p:tgtEl>
                </p:cond>
              </p:nextCondLst>
            </p:seq>
            <p:seq concurrent="1" nextAc="seek">
              <p:cTn id="61" restart="whenNotActive" fill="hold" evtFilter="cancelBubble" nodeType="interactiveSeq">
                <p:stCondLst>
                  <p:cond evt="onClick" delay="0">
                    <p:tgtEl>
                      <p:spTgt spid="27"/>
                    </p:tgtEl>
                  </p:cond>
                </p:stCondLst>
                <p:endSync evt="end" delay="0">
                  <p:rtn val="all"/>
                </p:endSync>
                <p:childTnLst>
                  <p:par>
                    <p:cTn id="62" fill="hold">
                      <p:stCondLst>
                        <p:cond delay="0"/>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749"/>
                                          </p:stCondLst>
                                        </p:cTn>
                                        <p:tgtEl>
                                          <p:spTgt spid="29"/>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childTnLst>
                                </p:cTn>
                              </p:par>
                            </p:childTnLst>
                          </p:cTn>
                        </p:par>
                      </p:childTnLst>
                    </p:cTn>
                  </p:par>
                </p:childTnLst>
              </p:cTn>
              <p:nextCondLst>
                <p:cond evt="onClick" delay="0">
                  <p:tgtEl>
                    <p:spTgt spid="27"/>
                  </p:tgtEl>
                </p:cond>
              </p:nextCondLst>
            </p:seq>
            <p:seq concurrent="1" nextAc="seek">
              <p:cTn id="70" restart="whenNotActive" fill="hold" evtFilter="cancelBubble" nodeType="interactiveSeq">
                <p:stCondLst>
                  <p:cond evt="onClick" delay="0">
                    <p:tgtEl>
                      <p:spTgt spid="30"/>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749"/>
                                          </p:stCondLst>
                                        </p:cTn>
                                        <p:tgtEl>
                                          <p:spTgt spid="3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30"/>
                  </p:tgtEl>
                </p:cond>
              </p:nextCondLst>
            </p:seq>
            <p:seq concurrent="1" nextAc="seek">
              <p:cTn id="79" restart="whenNotActive" fill="hold" evtFilter="cancelBubble" nodeType="interactiveSeq">
                <p:stCondLst>
                  <p:cond evt="onClick" delay="0">
                    <p:tgtEl>
                      <p:spTgt spid="33"/>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34"/>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749"/>
                                          </p:stCondLst>
                                        </p:cTn>
                                        <p:tgtEl>
                                          <p:spTgt spid="35"/>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childTnLst>
                                </p:cTn>
                              </p:par>
                            </p:childTnLst>
                          </p:cTn>
                        </p:par>
                      </p:childTnLst>
                    </p:cTn>
                  </p:par>
                </p:childTnLst>
              </p:cTn>
              <p:nextCondLst>
                <p:cond evt="onClick" delay="0">
                  <p:tgtEl>
                    <p:spTgt spid="33"/>
                  </p:tgtEl>
                </p:cond>
              </p:nextCondLst>
            </p:seq>
            <p:seq concurrent="1" nextAc="seek">
              <p:cTn id="88" restart="whenNotActive" fill="hold" evtFilter="cancelBubble" nodeType="interactiveSeq">
                <p:stCondLst>
                  <p:cond evt="onClick" delay="0">
                    <p:tgtEl>
                      <p:spTgt spid="36"/>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37"/>
                                        </p:tgtEl>
                                        <p:attrNameLst>
                                          <p:attrName>style.visibility</p:attrName>
                                        </p:attrNameLst>
                                      </p:cBhvr>
                                      <p:to>
                                        <p:strVal val="visible"/>
                                      </p:to>
                                    </p:set>
                                  </p:childTnLst>
                                </p:cTn>
                              </p:par>
                            </p:childTnLst>
                          </p:cTn>
                        </p:par>
                      </p:childTnLst>
                    </p:cTn>
                  </p:par>
                </p:childTnLst>
              </p:cTn>
              <p:nextCondLst>
                <p:cond evt="onClick" delay="0">
                  <p:tgtEl>
                    <p:spTgt spid="36"/>
                  </p:tgtEl>
                </p:cond>
              </p:nextCondLst>
            </p:seq>
            <p:seq concurrent="1" nextAc="seek">
              <p:cTn id="93" restart="whenNotActive" fill="hold" evtFilter="cancelBubble" nodeType="interactiveSeq">
                <p:stCondLst>
                  <p:cond evt="onClick" delay="0">
                    <p:tgtEl>
                      <p:spTgt spid="40"/>
                    </p:tgtEl>
                  </p:cond>
                </p:stCondLst>
                <p:endSync evt="end" delay="0">
                  <p:rtn val="all"/>
                </p:endSync>
                <p:childTnLst>
                  <p:par>
                    <p:cTn id="94" fill="hold">
                      <p:stCondLst>
                        <p:cond delay="0"/>
                      </p:stCondLst>
                      <p:childTnLst>
                        <p:par>
                          <p:cTn id="95" fill="hold">
                            <p:stCondLst>
                              <p:cond delay="0"/>
                            </p:stCondLst>
                            <p:childTnLst>
                              <p:par>
                                <p:cTn id="96" presetID="1" presetClass="entr" presetSubtype="0" fill="hold" nodeType="clickEffect">
                                  <p:stCondLst>
                                    <p:cond delay="0"/>
                                  </p:stCondLst>
                                  <p:childTnLst>
                                    <p:set>
                                      <p:cBhvr>
                                        <p:cTn id="97"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childTnLst>
              </p:cTn>
              <p:nextCondLst>
                <p:cond evt="onClick" delay="0">
                  <p:tgtEl>
                    <p:spTgt spid="40"/>
                  </p:tgtEl>
                </p:cond>
              </p:nextCondLst>
            </p:seq>
          </p:childTnLst>
        </p:cTn>
      </p:par>
    </p:tnLst>
    <p:bldLst>
      <p:bldP spid="8" grpId="0"/>
      <p:bldP spid="9" grpId="0"/>
      <p:bldP spid="10" grpId="0" animBg="1"/>
      <p:bldP spid="11" grpId="0"/>
      <p:bldP spid="12" grpId="0"/>
      <p:bldP spid="13" grpId="0" animBg="1"/>
      <p:bldP spid="14" grpId="0"/>
      <p:bldP spid="17" grpId="0"/>
      <p:bldP spid="18" grpId="0" animBg="1"/>
      <p:bldP spid="19" grpId="0"/>
      <p:bldP spid="20" grpId="0"/>
      <p:bldP spid="21" grpId="0" animBg="1"/>
      <p:bldP spid="22" grpId="0"/>
      <p:bldP spid="23" grpId="0"/>
      <p:bldP spid="24" grpId="0" animBg="1"/>
      <p:bldP spid="25" grpId="0"/>
      <p:bldP spid="26" grpId="0"/>
      <p:bldP spid="27" grpId="0" animBg="1"/>
      <p:bldP spid="28" grpId="0"/>
      <p:bldP spid="29" grpId="0"/>
      <p:bldP spid="30" grpId="0" animBg="1"/>
      <p:bldP spid="31" grpId="0"/>
      <p:bldP spid="32" grpId="0"/>
      <p:bldP spid="33" grpId="0" animBg="1"/>
      <p:bldP spid="34" grpId="0"/>
      <p:bldP spid="35" grpId="0"/>
      <p:bldP spid="36" grpId="0" animBg="1"/>
      <p:bldP spid="37"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5</a:t>
            </a:fld>
            <a:endParaRPr lang="de-DE" dirty="0"/>
          </a:p>
        </p:txBody>
      </p:sp>
      <p:sp>
        <p:nvSpPr>
          <p:cNvPr id="6" name="Textfeld 5">
            <a:extLst>
              <a:ext uri="{FF2B5EF4-FFF2-40B4-BE49-F238E27FC236}">
                <a16:creationId xmlns:a16="http://schemas.microsoft.com/office/drawing/2014/main" id="{3B903111-27DF-4752-9E21-3382C788122D}"/>
              </a:ext>
            </a:extLst>
          </p:cNvPr>
          <p:cNvSpPr txBox="1"/>
          <p:nvPr/>
        </p:nvSpPr>
        <p:spPr>
          <a:xfrm>
            <a:off x="119336" y="219923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R_men</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19336" y="2625436"/>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Skorp_on</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19336" y="3026591"/>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Fl_ge</a:t>
            </a:r>
            <a:endParaRPr lang="de-DE" sz="2200" dirty="0"/>
          </a:p>
        </p:txBody>
      </p:sp>
      <p:sp>
        <p:nvSpPr>
          <p:cNvPr id="17" name="Textfeld 16">
            <a:extLst>
              <a:ext uri="{FF2B5EF4-FFF2-40B4-BE49-F238E27FC236}">
                <a16:creationId xmlns:a16="http://schemas.microsoft.com/office/drawing/2014/main" id="{E113426B-3216-4EA0-BDC8-C84F616CE32F}"/>
              </a:ext>
            </a:extLst>
          </p:cNvPr>
          <p:cNvSpPr txBox="1"/>
          <p:nvPr/>
        </p:nvSpPr>
        <p:spPr>
          <a:xfrm>
            <a:off x="119336" y="345649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Z_ge</a:t>
            </a:r>
            <a:endParaRPr lang="de-DE" sz="2200" dirty="0"/>
          </a:p>
        </p:txBody>
      </p:sp>
      <p:sp>
        <p:nvSpPr>
          <p:cNvPr id="20" name="Textfeld 19">
            <a:extLst>
              <a:ext uri="{FF2B5EF4-FFF2-40B4-BE49-F238E27FC236}">
                <a16:creationId xmlns:a16="http://schemas.microsoft.com/office/drawing/2014/main" id="{43642BFB-A2B1-4185-87F2-E87C61DE4DE0}"/>
              </a:ext>
            </a:extLst>
          </p:cNvPr>
          <p:cNvSpPr txBox="1"/>
          <p:nvPr/>
        </p:nvSpPr>
        <p:spPr>
          <a:xfrm>
            <a:off x="119336" y="3868939"/>
            <a:ext cx="1656184"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Batter_</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19336" y="426566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Droger</a:t>
            </a:r>
            <a:r>
              <a:rPr lang="de-DE" sz="2200" dirty="0">
                <a:solidFill>
                  <a:prstClr val="black"/>
                </a:solidFill>
                <a:latin typeface="Trebuchet MS" panose="020B0603020202020204" pitchFamily="34" charset="0"/>
                <a:ea typeface="+mj-ea"/>
                <a:cs typeface="+mj-cs"/>
              </a:rPr>
              <a:t>_</a:t>
            </a:r>
            <a:endParaRPr lang="de-DE" sz="2200" dirty="0"/>
          </a:p>
        </p:txBody>
      </p:sp>
      <p:sp>
        <p:nvSpPr>
          <p:cNvPr id="26" name="Textfeld 25">
            <a:extLst>
              <a:ext uri="{FF2B5EF4-FFF2-40B4-BE49-F238E27FC236}">
                <a16:creationId xmlns:a16="http://schemas.microsoft.com/office/drawing/2014/main" id="{1F41ADCC-A7B7-44EA-88F6-322A1452820F}"/>
              </a:ext>
            </a:extLst>
          </p:cNvPr>
          <p:cNvSpPr txBox="1"/>
          <p:nvPr/>
        </p:nvSpPr>
        <p:spPr>
          <a:xfrm>
            <a:off x="119336" y="4694152"/>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prob_ren</a:t>
            </a:r>
            <a:endParaRPr lang="de-DE" sz="2200" dirty="0"/>
          </a:p>
        </p:txBody>
      </p:sp>
      <p:sp>
        <p:nvSpPr>
          <p:cNvPr id="29" name="Textfeld 28">
            <a:extLst>
              <a:ext uri="{FF2B5EF4-FFF2-40B4-BE49-F238E27FC236}">
                <a16:creationId xmlns:a16="http://schemas.microsoft.com/office/drawing/2014/main" id="{3C5D51A4-7E7F-48CC-B238-F8A1825791D4}"/>
              </a:ext>
            </a:extLst>
          </p:cNvPr>
          <p:cNvSpPr txBox="1"/>
          <p:nvPr/>
        </p:nvSpPr>
        <p:spPr>
          <a:xfrm>
            <a:off x="119336" y="5107748"/>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spaz_ren</a:t>
            </a:r>
            <a:endParaRPr lang="de-DE" sz="2200" dirty="0"/>
          </a:p>
        </p:txBody>
      </p:sp>
      <p:sp>
        <p:nvSpPr>
          <p:cNvPr id="32" name="Textfeld 31">
            <a:extLst>
              <a:ext uri="{FF2B5EF4-FFF2-40B4-BE49-F238E27FC236}">
                <a16:creationId xmlns:a16="http://schemas.microsoft.com/office/drawing/2014/main" id="{4D69686D-3440-4208-90ED-B0444274BADF}"/>
              </a:ext>
            </a:extLst>
          </p:cNvPr>
          <p:cNvSpPr txBox="1"/>
          <p:nvPr/>
        </p:nvSpPr>
        <p:spPr>
          <a:xfrm>
            <a:off x="119336" y="5505849"/>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dikt_ren</a:t>
            </a:r>
            <a:endParaRPr lang="de-DE" sz="2200" dirty="0"/>
          </a:p>
        </p:txBody>
      </p:sp>
      <p:sp>
        <p:nvSpPr>
          <p:cNvPr id="35" name="Textfeld 34">
            <a:extLst>
              <a:ext uri="{FF2B5EF4-FFF2-40B4-BE49-F238E27FC236}">
                <a16:creationId xmlns:a16="http://schemas.microsoft.com/office/drawing/2014/main" id="{251BCE1B-F047-4A47-886D-3CECFFCC89FB}"/>
              </a:ext>
            </a:extLst>
          </p:cNvPr>
          <p:cNvSpPr txBox="1"/>
          <p:nvPr/>
        </p:nvSpPr>
        <p:spPr>
          <a:xfrm>
            <a:off x="119336" y="5919445"/>
            <a:ext cx="1656184"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Mag_</a:t>
            </a:r>
            <a:endParaRPr lang="de-DE" sz="2200" dirty="0"/>
          </a:p>
        </p:txBody>
      </p:sp>
      <p:pic>
        <p:nvPicPr>
          <p:cNvPr id="2" name="Grafik 1">
            <a:extLst>
              <a:ext uri="{FF2B5EF4-FFF2-40B4-BE49-F238E27FC236}">
                <a16:creationId xmlns:a16="http://schemas.microsoft.com/office/drawing/2014/main" id="{01012C6C-8FE2-427E-A20D-9079294A1F23}"/>
              </a:ext>
            </a:extLst>
          </p:cNvPr>
          <p:cNvPicPr>
            <a:picLocks noChangeAspect="1"/>
          </p:cNvPicPr>
          <p:nvPr/>
        </p:nvPicPr>
        <p:blipFill>
          <a:blip r:embed="rId2"/>
          <a:stretch>
            <a:fillRect/>
          </a:stretch>
        </p:blipFill>
        <p:spPr>
          <a:xfrm>
            <a:off x="66533" y="1066306"/>
            <a:ext cx="12058933" cy="5243014"/>
          </a:xfrm>
          <a:prstGeom prst="rect">
            <a:avLst/>
          </a:prstGeom>
        </p:spPr>
      </p:pic>
      <p:pic>
        <p:nvPicPr>
          <p:cNvPr id="15" name="Grafik 14">
            <a:extLst>
              <a:ext uri="{FF2B5EF4-FFF2-40B4-BE49-F238E27FC236}">
                <a16:creationId xmlns:a16="http://schemas.microsoft.com/office/drawing/2014/main" id="{F472B104-63C0-43AB-AE55-E4D71EA9837A}"/>
              </a:ext>
            </a:extLst>
          </p:cNvPr>
          <p:cNvPicPr>
            <a:picLocks noChangeAspect="1"/>
          </p:cNvPicPr>
          <p:nvPr/>
        </p:nvPicPr>
        <p:blipFill rotWithShape="1">
          <a:blip r:embed="rId3"/>
          <a:srcRect t="12503" b="15860"/>
          <a:stretch/>
        </p:blipFill>
        <p:spPr>
          <a:xfrm>
            <a:off x="1378425" y="1154847"/>
            <a:ext cx="2248119" cy="487601"/>
          </a:xfrm>
          <a:prstGeom prst="rect">
            <a:avLst/>
          </a:prstGeom>
        </p:spPr>
      </p:pic>
      <p:sp>
        <p:nvSpPr>
          <p:cNvPr id="18" name="Foliennummernplatzhalter 2">
            <a:extLst>
              <a:ext uri="{FF2B5EF4-FFF2-40B4-BE49-F238E27FC236}">
                <a16:creationId xmlns:a16="http://schemas.microsoft.com/office/drawing/2014/main" id="{ABEA63D6-067C-4E1D-A86A-D1335DE56629}"/>
              </a:ext>
            </a:extLst>
          </p:cNvPr>
          <p:cNvSpPr txBox="1">
            <a:spLocks/>
          </p:cNvSpPr>
          <p:nvPr/>
        </p:nvSpPr>
        <p:spPr>
          <a:xfrm>
            <a:off x="9188691" y="92733"/>
            <a:ext cx="2743200" cy="365125"/>
          </a:xfrm>
          <a:prstGeom prst="rect">
            <a:avLst/>
          </a:prstGeom>
        </p:spPr>
        <p:txBody>
          <a:bodyPr/>
          <a:lstStyle>
            <a:defPPr>
              <a:defRPr lang="de-DE"/>
            </a:defPPr>
            <a:lvl1pPr algn="r" rtl="0" fontAlgn="base">
              <a:spcBef>
                <a:spcPct val="0"/>
              </a:spcBef>
              <a:spcAft>
                <a:spcPct val="0"/>
              </a:spcAft>
              <a:defRPr kern="1200">
                <a:solidFill>
                  <a:schemeClr val="tx1"/>
                </a:solidFill>
                <a:latin typeface="Trebuchet MS" panose="020B0603020202020204"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fld id="{C9CD412D-C60F-4771-A1CB-FFD7B5773953}" type="slidenum">
              <a:rPr lang="de-DE" smtClean="0"/>
              <a:pPr/>
              <a:t>5</a:t>
            </a:fld>
            <a:endParaRPr lang="de-DE" dirty="0"/>
          </a:p>
        </p:txBody>
      </p:sp>
      <p:sp>
        <p:nvSpPr>
          <p:cNvPr id="19" name="Textfeld 36">
            <a:extLst>
              <a:ext uri="{FF2B5EF4-FFF2-40B4-BE49-F238E27FC236}">
                <a16:creationId xmlns:a16="http://schemas.microsoft.com/office/drawing/2014/main" id="{FA0CB965-D20F-46E2-AB0B-D64440A84A9C}"/>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02	VD 01 </a:t>
            </a:r>
            <a:r>
              <a:rPr lang="de-DE" altLang="de-DE" sz="2200" b="1" dirty="0" err="1">
                <a:solidFill>
                  <a:schemeClr val="tx2">
                    <a:lumMod val="60000"/>
                    <a:lumOff val="40000"/>
                  </a:schemeClr>
                </a:solidFill>
                <a:latin typeface="Trebuchet MS" panose="020B0603020202020204" pitchFamily="34" charset="0"/>
                <a:ea typeface="+mj-ea"/>
                <a:cs typeface="+mj-cs"/>
              </a:rPr>
              <a:t>ie</a:t>
            </a:r>
            <a:r>
              <a:rPr lang="de-DE" altLang="de-DE" sz="2200" b="1" dirty="0">
                <a:solidFill>
                  <a:schemeClr val="tx2">
                    <a:lumMod val="60000"/>
                    <a:lumOff val="40000"/>
                  </a:schemeClr>
                </a:solidFill>
                <a:latin typeface="Trebuchet MS" panose="020B0603020202020204" pitchFamily="34" charset="0"/>
                <a:ea typeface="+mj-ea"/>
                <a:cs typeface="+mj-cs"/>
              </a:rPr>
              <a:t> Wörter analysieren			</a:t>
            </a:r>
            <a:r>
              <a:rPr kumimoji="0" lang="de-DE" altLang="de-DE" sz="2200" i="0" u="none" strike="noStrike" kern="0" cap="none" spc="0" normalizeH="0" baseline="0" noProof="0" dirty="0">
                <a:ln>
                  <a:noFill/>
                </a:ln>
                <a:solidFill>
                  <a:schemeClr val="tx2">
                    <a:lumMod val="60000"/>
                    <a:lumOff val="40000"/>
                  </a:schemeClr>
                </a:solidFill>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Name: ___________ Klasse: ____ </a:t>
            </a:r>
          </a:p>
        </p:txBody>
      </p:sp>
      <p:sp>
        <p:nvSpPr>
          <p:cNvPr id="21" name="Textfeld 20">
            <a:extLst>
              <a:ext uri="{FF2B5EF4-FFF2-40B4-BE49-F238E27FC236}">
                <a16:creationId xmlns:a16="http://schemas.microsoft.com/office/drawing/2014/main" id="{355073C9-A563-4610-832C-1C6F18B1711E}"/>
              </a:ext>
            </a:extLst>
          </p:cNvPr>
          <p:cNvSpPr txBox="1"/>
          <p:nvPr/>
        </p:nvSpPr>
        <p:spPr>
          <a:xfrm>
            <a:off x="260108" y="404664"/>
            <a:ext cx="9148259"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rPr>
              <a:t>Schreib die Wörter richtig</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mit </a:t>
            </a:r>
            <a:r>
              <a:rPr kumimoji="0" lang="de-DE" sz="1800" b="1"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i</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oder </a:t>
            </a:r>
            <a:r>
              <a:rPr kumimoji="0" lang="de-DE" sz="1800" b="1" i="0" u="none" strike="noStrike" kern="1200" cap="none" normalizeH="0" noProof="0" dirty="0" err="1">
                <a:ln>
                  <a:noFill/>
                </a:ln>
                <a:solidFill>
                  <a:srgbClr val="FF0000"/>
                </a:solidFill>
                <a:effectLst/>
                <a:uLnTx/>
                <a:uFillTx/>
                <a:latin typeface="Trebuchet MS" panose="020B0603020202020204" pitchFamily="34" charset="0"/>
                <a:ea typeface="+mn-ea"/>
                <a:cs typeface="Arial" charset="0"/>
              </a:rPr>
              <a:t>ie</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in die Spalten!</a:t>
            </a:r>
            <a:endPar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endParaRPr>
          </a:p>
        </p:txBody>
      </p:sp>
      <p:sp>
        <p:nvSpPr>
          <p:cNvPr id="4" name="Textfeld 3">
            <a:extLst>
              <a:ext uri="{FF2B5EF4-FFF2-40B4-BE49-F238E27FC236}">
                <a16:creationId xmlns:a16="http://schemas.microsoft.com/office/drawing/2014/main" id="{1EE5943A-939F-47CE-8D65-7C8222F06FEE}"/>
              </a:ext>
            </a:extLst>
          </p:cNvPr>
          <p:cNvSpPr txBox="1"/>
          <p:nvPr/>
        </p:nvSpPr>
        <p:spPr>
          <a:xfrm>
            <a:off x="190500" y="6724134"/>
            <a:ext cx="481894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5</a:t>
            </a:r>
          </a:p>
        </p:txBody>
      </p:sp>
      <p:pic>
        <p:nvPicPr>
          <p:cNvPr id="22" name="Grafik 21">
            <a:extLst>
              <a:ext uri="{FF2B5EF4-FFF2-40B4-BE49-F238E27FC236}">
                <a16:creationId xmlns:a16="http://schemas.microsoft.com/office/drawing/2014/main" id="{689FA6BF-9B78-4D8D-8745-C7C959418D1E}"/>
              </a:ext>
            </a:extLst>
          </p:cNvPr>
          <p:cNvPicPr>
            <a:picLocks noChangeAspect="1"/>
          </p:cNvPicPr>
          <p:nvPr/>
        </p:nvPicPr>
        <p:blipFill rotWithShape="1">
          <a:blip r:embed="rId4"/>
          <a:srcRect l="6986" t="8571" r="4758" b="10449"/>
          <a:stretch/>
        </p:blipFill>
        <p:spPr>
          <a:xfrm>
            <a:off x="3762285" y="1137314"/>
            <a:ext cx="1096327" cy="965414"/>
          </a:xfrm>
          <a:prstGeom prst="rect">
            <a:avLst/>
          </a:prstGeom>
          <a:solidFill>
            <a:schemeClr val="bg1"/>
          </a:solidFill>
        </p:spPr>
      </p:pic>
    </p:spTree>
    <p:extLst>
      <p:ext uri="{BB962C8B-B14F-4D97-AF65-F5344CB8AC3E}">
        <p14:creationId xmlns:p14="http://schemas.microsoft.com/office/powerpoint/2010/main" val="9916529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fik 37">
            <a:extLst>
              <a:ext uri="{FF2B5EF4-FFF2-40B4-BE49-F238E27FC236}">
                <a16:creationId xmlns:a16="http://schemas.microsoft.com/office/drawing/2014/main" id="{44D918CF-17DC-4AB1-9F47-98F8B5F92556}"/>
              </a:ext>
            </a:extLst>
          </p:cNvPr>
          <p:cNvPicPr>
            <a:picLocks noChangeAspect="1"/>
          </p:cNvPicPr>
          <p:nvPr/>
        </p:nvPicPr>
        <p:blipFill>
          <a:blip r:embed="rId2"/>
          <a:stretch>
            <a:fillRect/>
          </a:stretch>
        </p:blipFill>
        <p:spPr>
          <a:xfrm>
            <a:off x="69581" y="1052736"/>
            <a:ext cx="12052837" cy="5243014"/>
          </a:xfrm>
          <a:prstGeom prst="rect">
            <a:avLst/>
          </a:prstGeom>
        </p:spPr>
      </p:pic>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6</a:t>
            </a:fld>
            <a:endParaRPr lang="de-DE" dirty="0"/>
          </a:p>
        </p:txBody>
      </p:sp>
      <p:sp>
        <p:nvSpPr>
          <p:cNvPr id="6" name="Textfeld 5">
            <a:extLst>
              <a:ext uri="{FF2B5EF4-FFF2-40B4-BE49-F238E27FC236}">
                <a16:creationId xmlns:a16="http://schemas.microsoft.com/office/drawing/2014/main" id="{3B903111-27DF-4752-9E21-3382C788122D}"/>
              </a:ext>
            </a:extLst>
          </p:cNvPr>
          <p:cNvSpPr txBox="1"/>
          <p:nvPr/>
        </p:nvSpPr>
        <p:spPr>
          <a:xfrm>
            <a:off x="119336" y="2173721"/>
            <a:ext cx="1283002"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R_men</a:t>
            </a:r>
            <a:endParaRPr lang="de-DE" sz="2200" dirty="0"/>
          </a:p>
        </p:txBody>
      </p:sp>
      <p:sp>
        <p:nvSpPr>
          <p:cNvPr id="7" name="Rechteck 6">
            <a:extLst>
              <a:ext uri="{FF2B5EF4-FFF2-40B4-BE49-F238E27FC236}">
                <a16:creationId xmlns:a16="http://schemas.microsoft.com/office/drawing/2014/main" id="{C54DEA53-A74B-4DA6-B28A-A10BD6F3D3A7}"/>
              </a:ext>
            </a:extLst>
          </p:cNvPr>
          <p:cNvSpPr/>
          <p:nvPr/>
        </p:nvSpPr>
        <p:spPr>
          <a:xfrm>
            <a:off x="1415480" y="2250048"/>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8" name="Textfeld 7">
            <a:extLst>
              <a:ext uri="{FF2B5EF4-FFF2-40B4-BE49-F238E27FC236}">
                <a16:creationId xmlns:a16="http://schemas.microsoft.com/office/drawing/2014/main" id="{CD31BF6E-3F9D-4706-AE78-BBE17D0A8345}"/>
              </a:ext>
            </a:extLst>
          </p:cNvPr>
          <p:cNvSpPr txBox="1"/>
          <p:nvPr/>
        </p:nvSpPr>
        <p:spPr>
          <a:xfrm>
            <a:off x="1415480" y="2199235"/>
            <a:ext cx="1283002"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Riemen</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19336" y="2599922"/>
            <a:ext cx="1466239"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Skorp_on</a:t>
            </a:r>
            <a:endParaRPr lang="de-DE" sz="2200" dirty="0"/>
          </a:p>
        </p:txBody>
      </p:sp>
      <p:sp>
        <p:nvSpPr>
          <p:cNvPr id="10" name="Rechteck 9">
            <a:extLst>
              <a:ext uri="{FF2B5EF4-FFF2-40B4-BE49-F238E27FC236}">
                <a16:creationId xmlns:a16="http://schemas.microsoft.com/office/drawing/2014/main" id="{E3CB1439-4A4B-4EA8-AA1F-5F7D5F9AAD8B}"/>
              </a:ext>
            </a:extLst>
          </p:cNvPr>
          <p:cNvSpPr/>
          <p:nvPr/>
        </p:nvSpPr>
        <p:spPr>
          <a:xfrm>
            <a:off x="3719736" y="2676249"/>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1" name="Textfeld 10">
            <a:extLst>
              <a:ext uri="{FF2B5EF4-FFF2-40B4-BE49-F238E27FC236}">
                <a16:creationId xmlns:a16="http://schemas.microsoft.com/office/drawing/2014/main" id="{E76981C6-0600-4B77-9CF0-6689CBAB46BB}"/>
              </a:ext>
            </a:extLst>
          </p:cNvPr>
          <p:cNvSpPr txBox="1"/>
          <p:nvPr/>
        </p:nvSpPr>
        <p:spPr>
          <a:xfrm>
            <a:off x="3719736" y="2625436"/>
            <a:ext cx="1567934"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Skorpion</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19336" y="3001077"/>
            <a:ext cx="1283002"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Fl_ge</a:t>
            </a:r>
            <a:endParaRPr lang="de-DE" sz="2200" dirty="0"/>
          </a:p>
        </p:txBody>
      </p:sp>
      <p:sp>
        <p:nvSpPr>
          <p:cNvPr id="13" name="Rechteck 12">
            <a:extLst>
              <a:ext uri="{FF2B5EF4-FFF2-40B4-BE49-F238E27FC236}">
                <a16:creationId xmlns:a16="http://schemas.microsoft.com/office/drawing/2014/main" id="{55AD9CF5-9D5D-45E7-A481-45389D128684}"/>
              </a:ext>
            </a:extLst>
          </p:cNvPr>
          <p:cNvSpPr/>
          <p:nvPr/>
        </p:nvSpPr>
        <p:spPr>
          <a:xfrm>
            <a:off x="1415480" y="3077404"/>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4" name="Textfeld 13">
            <a:extLst>
              <a:ext uri="{FF2B5EF4-FFF2-40B4-BE49-F238E27FC236}">
                <a16:creationId xmlns:a16="http://schemas.microsoft.com/office/drawing/2014/main" id="{0AFFDC74-05E0-4461-87D4-3FC4CCFEC7FE}"/>
              </a:ext>
            </a:extLst>
          </p:cNvPr>
          <p:cNvSpPr txBox="1"/>
          <p:nvPr/>
        </p:nvSpPr>
        <p:spPr>
          <a:xfrm>
            <a:off x="1415480" y="3026591"/>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Fliege</a:t>
            </a:r>
            <a:endParaRPr lang="de-DE" sz="2200" dirty="0"/>
          </a:p>
        </p:txBody>
      </p:sp>
      <p:sp>
        <p:nvSpPr>
          <p:cNvPr id="17" name="Textfeld 16">
            <a:extLst>
              <a:ext uri="{FF2B5EF4-FFF2-40B4-BE49-F238E27FC236}">
                <a16:creationId xmlns:a16="http://schemas.microsoft.com/office/drawing/2014/main" id="{E113426B-3216-4EA0-BDC8-C84F616CE32F}"/>
              </a:ext>
            </a:extLst>
          </p:cNvPr>
          <p:cNvSpPr txBox="1"/>
          <p:nvPr/>
        </p:nvSpPr>
        <p:spPr>
          <a:xfrm>
            <a:off x="119336" y="3430981"/>
            <a:ext cx="1283002"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Z_ge</a:t>
            </a:r>
            <a:endParaRPr lang="de-DE" sz="2200" dirty="0"/>
          </a:p>
        </p:txBody>
      </p:sp>
      <p:sp>
        <p:nvSpPr>
          <p:cNvPr id="18" name="Rechteck 17">
            <a:extLst>
              <a:ext uri="{FF2B5EF4-FFF2-40B4-BE49-F238E27FC236}">
                <a16:creationId xmlns:a16="http://schemas.microsoft.com/office/drawing/2014/main" id="{0806967A-E0F2-419A-B328-9289C0A6AD3D}"/>
              </a:ext>
            </a:extLst>
          </p:cNvPr>
          <p:cNvSpPr/>
          <p:nvPr/>
        </p:nvSpPr>
        <p:spPr>
          <a:xfrm>
            <a:off x="1415480" y="3507308"/>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9" name="Textfeld 18">
            <a:extLst>
              <a:ext uri="{FF2B5EF4-FFF2-40B4-BE49-F238E27FC236}">
                <a16:creationId xmlns:a16="http://schemas.microsoft.com/office/drawing/2014/main" id="{13D26035-AA44-4D8D-AB45-B7C4ECB20193}"/>
              </a:ext>
            </a:extLst>
          </p:cNvPr>
          <p:cNvSpPr txBox="1"/>
          <p:nvPr/>
        </p:nvSpPr>
        <p:spPr>
          <a:xfrm>
            <a:off x="1415480" y="3456495"/>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Ziege</a:t>
            </a:r>
            <a:endParaRPr lang="de-DE" sz="2200" dirty="0"/>
          </a:p>
        </p:txBody>
      </p:sp>
      <p:sp>
        <p:nvSpPr>
          <p:cNvPr id="20" name="Textfeld 19">
            <a:extLst>
              <a:ext uri="{FF2B5EF4-FFF2-40B4-BE49-F238E27FC236}">
                <a16:creationId xmlns:a16="http://schemas.microsoft.com/office/drawing/2014/main" id="{43642BFB-A2B1-4185-87F2-E87C61DE4DE0}"/>
              </a:ext>
            </a:extLst>
          </p:cNvPr>
          <p:cNvSpPr txBox="1"/>
          <p:nvPr/>
        </p:nvSpPr>
        <p:spPr>
          <a:xfrm>
            <a:off x="119336" y="3843425"/>
            <a:ext cx="1656184"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Batter_</a:t>
            </a:r>
            <a:endParaRPr lang="de-DE" sz="2200" dirty="0"/>
          </a:p>
        </p:txBody>
      </p:sp>
      <p:sp>
        <p:nvSpPr>
          <p:cNvPr id="21" name="Rechteck 20">
            <a:extLst>
              <a:ext uri="{FF2B5EF4-FFF2-40B4-BE49-F238E27FC236}">
                <a16:creationId xmlns:a16="http://schemas.microsoft.com/office/drawing/2014/main" id="{47E7ACA5-4CAE-4C8A-A588-55224637A16C}"/>
              </a:ext>
            </a:extLst>
          </p:cNvPr>
          <p:cNvSpPr/>
          <p:nvPr/>
        </p:nvSpPr>
        <p:spPr>
          <a:xfrm>
            <a:off x="6096000" y="391975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2" name="Textfeld 21">
            <a:extLst>
              <a:ext uri="{FF2B5EF4-FFF2-40B4-BE49-F238E27FC236}">
                <a16:creationId xmlns:a16="http://schemas.microsoft.com/office/drawing/2014/main" id="{CC485E05-D2A3-4FFB-89E5-52CDDD34BFFA}"/>
              </a:ext>
            </a:extLst>
          </p:cNvPr>
          <p:cNvSpPr txBox="1"/>
          <p:nvPr/>
        </p:nvSpPr>
        <p:spPr>
          <a:xfrm>
            <a:off x="6096000" y="3868939"/>
            <a:ext cx="133434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Batterie</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19336" y="4240151"/>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Droger</a:t>
            </a:r>
            <a:r>
              <a:rPr lang="de-DE" sz="2200" dirty="0">
                <a:solidFill>
                  <a:prstClr val="black"/>
                </a:solidFill>
                <a:latin typeface="Trebuchet MS" panose="020B0603020202020204" pitchFamily="34" charset="0"/>
                <a:ea typeface="+mj-ea"/>
                <a:cs typeface="+mj-cs"/>
              </a:rPr>
              <a:t>_</a:t>
            </a:r>
            <a:endParaRPr lang="de-DE" sz="2200" dirty="0"/>
          </a:p>
        </p:txBody>
      </p:sp>
      <p:sp>
        <p:nvSpPr>
          <p:cNvPr id="24" name="Rechteck 23">
            <a:extLst>
              <a:ext uri="{FF2B5EF4-FFF2-40B4-BE49-F238E27FC236}">
                <a16:creationId xmlns:a16="http://schemas.microsoft.com/office/drawing/2014/main" id="{100A715B-EDBC-43D2-813A-18916F5C52A7}"/>
              </a:ext>
            </a:extLst>
          </p:cNvPr>
          <p:cNvSpPr/>
          <p:nvPr/>
        </p:nvSpPr>
        <p:spPr>
          <a:xfrm>
            <a:off x="6096000" y="4316478"/>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5" name="Textfeld 24">
            <a:extLst>
              <a:ext uri="{FF2B5EF4-FFF2-40B4-BE49-F238E27FC236}">
                <a16:creationId xmlns:a16="http://schemas.microsoft.com/office/drawing/2014/main" id="{9BAC2534-CBA7-4E63-A051-90206AD1FF5F}"/>
              </a:ext>
            </a:extLst>
          </p:cNvPr>
          <p:cNvSpPr txBox="1"/>
          <p:nvPr/>
        </p:nvSpPr>
        <p:spPr>
          <a:xfrm>
            <a:off x="6096000" y="4265665"/>
            <a:ext cx="1564648"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Drogerie</a:t>
            </a:r>
            <a:endParaRPr lang="de-DE" sz="2200" dirty="0"/>
          </a:p>
        </p:txBody>
      </p:sp>
      <p:sp>
        <p:nvSpPr>
          <p:cNvPr id="26" name="Textfeld 25">
            <a:extLst>
              <a:ext uri="{FF2B5EF4-FFF2-40B4-BE49-F238E27FC236}">
                <a16:creationId xmlns:a16="http://schemas.microsoft.com/office/drawing/2014/main" id="{1F41ADCC-A7B7-44EA-88F6-322A1452820F}"/>
              </a:ext>
            </a:extLst>
          </p:cNvPr>
          <p:cNvSpPr txBox="1"/>
          <p:nvPr/>
        </p:nvSpPr>
        <p:spPr>
          <a:xfrm>
            <a:off x="119336" y="4668638"/>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prob_ren</a:t>
            </a:r>
            <a:endParaRPr lang="de-DE" sz="2200" dirty="0"/>
          </a:p>
        </p:txBody>
      </p:sp>
      <p:sp>
        <p:nvSpPr>
          <p:cNvPr id="27" name="Rechteck 26">
            <a:extLst>
              <a:ext uri="{FF2B5EF4-FFF2-40B4-BE49-F238E27FC236}">
                <a16:creationId xmlns:a16="http://schemas.microsoft.com/office/drawing/2014/main" id="{86C1F9FE-00ED-450B-9C61-AAB845550637}"/>
              </a:ext>
            </a:extLst>
          </p:cNvPr>
          <p:cNvSpPr/>
          <p:nvPr/>
        </p:nvSpPr>
        <p:spPr>
          <a:xfrm>
            <a:off x="4871864" y="4744965"/>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8" name="Textfeld 27">
            <a:extLst>
              <a:ext uri="{FF2B5EF4-FFF2-40B4-BE49-F238E27FC236}">
                <a16:creationId xmlns:a16="http://schemas.microsoft.com/office/drawing/2014/main" id="{F872A668-C7E7-483D-8843-E90B3DBF7457}"/>
              </a:ext>
            </a:extLst>
          </p:cNvPr>
          <p:cNvSpPr txBox="1"/>
          <p:nvPr/>
        </p:nvSpPr>
        <p:spPr>
          <a:xfrm>
            <a:off x="4871864" y="4661494"/>
            <a:ext cx="1564648"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probieren</a:t>
            </a:r>
          </a:p>
        </p:txBody>
      </p:sp>
      <p:sp>
        <p:nvSpPr>
          <p:cNvPr id="29" name="Textfeld 28">
            <a:extLst>
              <a:ext uri="{FF2B5EF4-FFF2-40B4-BE49-F238E27FC236}">
                <a16:creationId xmlns:a16="http://schemas.microsoft.com/office/drawing/2014/main" id="{3C5D51A4-7E7F-48CC-B238-F8A1825791D4}"/>
              </a:ext>
            </a:extLst>
          </p:cNvPr>
          <p:cNvSpPr txBox="1"/>
          <p:nvPr/>
        </p:nvSpPr>
        <p:spPr>
          <a:xfrm>
            <a:off x="119336" y="5082234"/>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spaz_ren</a:t>
            </a:r>
            <a:endParaRPr lang="de-DE" sz="2200" dirty="0"/>
          </a:p>
        </p:txBody>
      </p:sp>
      <p:sp>
        <p:nvSpPr>
          <p:cNvPr id="30" name="Rechteck 29">
            <a:extLst>
              <a:ext uri="{FF2B5EF4-FFF2-40B4-BE49-F238E27FC236}">
                <a16:creationId xmlns:a16="http://schemas.microsoft.com/office/drawing/2014/main" id="{69E030CB-8821-435F-A1D2-D03ACCEC91D9}"/>
              </a:ext>
            </a:extLst>
          </p:cNvPr>
          <p:cNvSpPr/>
          <p:nvPr/>
        </p:nvSpPr>
        <p:spPr>
          <a:xfrm>
            <a:off x="4871864" y="5158561"/>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1" name="Textfeld 30">
            <a:extLst>
              <a:ext uri="{FF2B5EF4-FFF2-40B4-BE49-F238E27FC236}">
                <a16:creationId xmlns:a16="http://schemas.microsoft.com/office/drawing/2014/main" id="{F4A3145F-5E2A-45B6-BDFD-57850A0A81B5}"/>
              </a:ext>
            </a:extLst>
          </p:cNvPr>
          <p:cNvSpPr txBox="1"/>
          <p:nvPr/>
        </p:nvSpPr>
        <p:spPr>
          <a:xfrm>
            <a:off x="4871864" y="5107748"/>
            <a:ext cx="1536996"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spazieren</a:t>
            </a:r>
            <a:endParaRPr lang="de-DE" sz="2200" dirty="0"/>
          </a:p>
        </p:txBody>
      </p:sp>
      <p:sp>
        <p:nvSpPr>
          <p:cNvPr id="32" name="Textfeld 31">
            <a:extLst>
              <a:ext uri="{FF2B5EF4-FFF2-40B4-BE49-F238E27FC236}">
                <a16:creationId xmlns:a16="http://schemas.microsoft.com/office/drawing/2014/main" id="{4D69686D-3440-4208-90ED-B0444274BADF}"/>
              </a:ext>
            </a:extLst>
          </p:cNvPr>
          <p:cNvSpPr txBox="1"/>
          <p:nvPr/>
        </p:nvSpPr>
        <p:spPr>
          <a:xfrm>
            <a:off x="119336" y="548033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dikt_ren</a:t>
            </a:r>
            <a:endParaRPr lang="de-DE" sz="2200" dirty="0"/>
          </a:p>
        </p:txBody>
      </p:sp>
      <p:sp>
        <p:nvSpPr>
          <p:cNvPr id="33" name="Rechteck 32">
            <a:extLst>
              <a:ext uri="{FF2B5EF4-FFF2-40B4-BE49-F238E27FC236}">
                <a16:creationId xmlns:a16="http://schemas.microsoft.com/office/drawing/2014/main" id="{BE0319DB-C0C8-469D-9C5C-0B201949C1AA}"/>
              </a:ext>
            </a:extLst>
          </p:cNvPr>
          <p:cNvSpPr/>
          <p:nvPr/>
        </p:nvSpPr>
        <p:spPr>
          <a:xfrm>
            <a:off x="4871864" y="5539028"/>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4" name="Textfeld 33">
            <a:extLst>
              <a:ext uri="{FF2B5EF4-FFF2-40B4-BE49-F238E27FC236}">
                <a16:creationId xmlns:a16="http://schemas.microsoft.com/office/drawing/2014/main" id="{57163D39-E363-4B73-932E-02DB67E5CCCD}"/>
              </a:ext>
            </a:extLst>
          </p:cNvPr>
          <p:cNvSpPr txBox="1"/>
          <p:nvPr/>
        </p:nvSpPr>
        <p:spPr>
          <a:xfrm>
            <a:off x="4871864" y="5488215"/>
            <a:ext cx="1531698"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diktieren</a:t>
            </a:r>
            <a:endParaRPr lang="de-DE" sz="2200" dirty="0"/>
          </a:p>
        </p:txBody>
      </p:sp>
      <p:sp>
        <p:nvSpPr>
          <p:cNvPr id="35" name="Textfeld 34">
            <a:extLst>
              <a:ext uri="{FF2B5EF4-FFF2-40B4-BE49-F238E27FC236}">
                <a16:creationId xmlns:a16="http://schemas.microsoft.com/office/drawing/2014/main" id="{251BCE1B-F047-4A47-886D-3CECFFCC89FB}"/>
              </a:ext>
            </a:extLst>
          </p:cNvPr>
          <p:cNvSpPr txBox="1"/>
          <p:nvPr/>
        </p:nvSpPr>
        <p:spPr>
          <a:xfrm>
            <a:off x="119336" y="5893931"/>
            <a:ext cx="1656184"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Mag_</a:t>
            </a:r>
            <a:endParaRPr lang="de-DE" sz="2200" dirty="0"/>
          </a:p>
        </p:txBody>
      </p:sp>
      <p:sp>
        <p:nvSpPr>
          <p:cNvPr id="36" name="Rechteck 35">
            <a:extLst>
              <a:ext uri="{FF2B5EF4-FFF2-40B4-BE49-F238E27FC236}">
                <a16:creationId xmlns:a16="http://schemas.microsoft.com/office/drawing/2014/main" id="{ED905A0E-F850-46C7-9AED-5E81EACEEEE1}"/>
              </a:ext>
            </a:extLst>
          </p:cNvPr>
          <p:cNvSpPr/>
          <p:nvPr/>
        </p:nvSpPr>
        <p:spPr>
          <a:xfrm>
            <a:off x="6096000" y="5970258"/>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7" name="Textfeld 36">
            <a:extLst>
              <a:ext uri="{FF2B5EF4-FFF2-40B4-BE49-F238E27FC236}">
                <a16:creationId xmlns:a16="http://schemas.microsoft.com/office/drawing/2014/main" id="{778015C2-58BC-4A68-93DF-A41A0ED6583B}"/>
              </a:ext>
            </a:extLst>
          </p:cNvPr>
          <p:cNvSpPr txBox="1"/>
          <p:nvPr/>
        </p:nvSpPr>
        <p:spPr>
          <a:xfrm>
            <a:off x="6096000" y="5919445"/>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Magie</a:t>
            </a:r>
            <a:endParaRPr lang="de-DE" sz="2200" dirty="0"/>
          </a:p>
        </p:txBody>
      </p:sp>
      <p:pic>
        <p:nvPicPr>
          <p:cNvPr id="39" name="Grafik 38">
            <a:extLst>
              <a:ext uri="{FF2B5EF4-FFF2-40B4-BE49-F238E27FC236}">
                <a16:creationId xmlns:a16="http://schemas.microsoft.com/office/drawing/2014/main" id="{B94C8521-73FC-4F4F-9101-4507CBBC4ED8}"/>
              </a:ext>
            </a:extLst>
          </p:cNvPr>
          <p:cNvPicPr>
            <a:picLocks noChangeAspect="1"/>
          </p:cNvPicPr>
          <p:nvPr/>
        </p:nvPicPr>
        <p:blipFill rotWithShape="1">
          <a:blip r:embed="rId3"/>
          <a:srcRect t="12503" b="15860"/>
          <a:stretch/>
        </p:blipFill>
        <p:spPr>
          <a:xfrm>
            <a:off x="1378425" y="1154847"/>
            <a:ext cx="2248119" cy="487601"/>
          </a:xfrm>
          <a:prstGeom prst="rect">
            <a:avLst/>
          </a:prstGeom>
        </p:spPr>
      </p:pic>
      <p:sp>
        <p:nvSpPr>
          <p:cNvPr id="41" name="Textfeld 36">
            <a:extLst>
              <a:ext uri="{FF2B5EF4-FFF2-40B4-BE49-F238E27FC236}">
                <a16:creationId xmlns:a16="http://schemas.microsoft.com/office/drawing/2014/main" id="{9C48433C-ECAC-4FD8-9A70-8B4897C3A09F}"/>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02	VD 01 </a:t>
            </a:r>
            <a:r>
              <a:rPr lang="de-DE" altLang="de-DE" sz="2200" b="1" dirty="0" err="1">
                <a:latin typeface="Trebuchet MS" panose="020B0603020202020204" pitchFamily="34" charset="0"/>
                <a:ea typeface="+mj-ea"/>
                <a:cs typeface="+mj-cs"/>
              </a:rPr>
              <a:t>ie</a:t>
            </a:r>
            <a:r>
              <a:rPr lang="de-DE" altLang="de-DE" sz="2200" b="1" dirty="0">
                <a:latin typeface="Trebuchet MS" panose="020B0603020202020204" pitchFamily="34" charset="0"/>
                <a:ea typeface="+mj-ea"/>
                <a:cs typeface="+mj-cs"/>
              </a:rPr>
              <a:t> Wörter analysieren</a:t>
            </a:r>
            <a:endParaRPr kumimoji="0" lang="de-DE" altLang="de-DE" sz="1800" i="0" u="none" strike="noStrike" kern="0" cap="none" spc="0" normalizeH="0" baseline="0" noProof="0" dirty="0">
              <a:ln>
                <a:noFill/>
              </a:ln>
              <a:effectLst/>
              <a:uLnTx/>
              <a:uFillTx/>
              <a:latin typeface="Trebuchet MS" pitchFamily="34" charset="0"/>
            </a:endParaRPr>
          </a:p>
        </p:txBody>
      </p:sp>
      <p:sp>
        <p:nvSpPr>
          <p:cNvPr id="42" name="Textfeld 41">
            <a:extLst>
              <a:ext uri="{FF2B5EF4-FFF2-40B4-BE49-F238E27FC236}">
                <a16:creationId xmlns:a16="http://schemas.microsoft.com/office/drawing/2014/main" id="{E3970676-1A62-4D18-9072-23A731F12C21}"/>
              </a:ext>
            </a:extLst>
          </p:cNvPr>
          <p:cNvSpPr txBox="1"/>
          <p:nvPr/>
        </p:nvSpPr>
        <p:spPr>
          <a:xfrm>
            <a:off x="260108" y="467380"/>
            <a:ext cx="10156371" cy="369332"/>
          </a:xfrm>
          <a:prstGeom prst="rect">
            <a:avLst/>
          </a:prstGeom>
          <a:noFill/>
        </p:spPr>
        <p:txBody>
          <a:bodyPr wrap="square">
            <a:spAutoFit/>
          </a:bodyPr>
          <a:lstStyle/>
          <a:p>
            <a:r>
              <a:rPr lang="de-DE" sz="1800" dirty="0">
                <a:solidFill>
                  <a:srgbClr val="FF0000"/>
                </a:solidFill>
                <a:latin typeface="Trebuchet MS" panose="020B0603020202020204" pitchFamily="34" charset="0"/>
              </a:rPr>
              <a:t>Klick in das richtige Feld!</a:t>
            </a:r>
          </a:p>
        </p:txBody>
      </p:sp>
      <p:sp>
        <p:nvSpPr>
          <p:cNvPr id="2" name="Textfeld 1">
            <a:extLst>
              <a:ext uri="{FF2B5EF4-FFF2-40B4-BE49-F238E27FC236}">
                <a16:creationId xmlns:a16="http://schemas.microsoft.com/office/drawing/2014/main" id="{204D56B4-F2D2-4D9C-90FE-95F1F14ACD53}"/>
              </a:ext>
            </a:extLst>
          </p:cNvPr>
          <p:cNvSpPr txBox="1"/>
          <p:nvPr/>
        </p:nvSpPr>
        <p:spPr>
          <a:xfrm>
            <a:off x="190500" y="6724134"/>
            <a:ext cx="481894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6</a:t>
            </a:r>
          </a:p>
        </p:txBody>
      </p:sp>
      <p:pic>
        <p:nvPicPr>
          <p:cNvPr id="44" name="Grafik 43">
            <a:extLst>
              <a:ext uri="{FF2B5EF4-FFF2-40B4-BE49-F238E27FC236}">
                <a16:creationId xmlns:a16="http://schemas.microsoft.com/office/drawing/2014/main" id="{D0323319-E03A-48AC-BD7E-CD4D0A37C22A}"/>
              </a:ext>
            </a:extLst>
          </p:cNvPr>
          <p:cNvPicPr>
            <a:picLocks noChangeAspect="1"/>
          </p:cNvPicPr>
          <p:nvPr/>
        </p:nvPicPr>
        <p:blipFill rotWithShape="1">
          <a:blip r:embed="rId4"/>
          <a:srcRect l="6986" t="8571" r="4758" b="10449"/>
          <a:stretch/>
        </p:blipFill>
        <p:spPr>
          <a:xfrm>
            <a:off x="3762285" y="1137314"/>
            <a:ext cx="1096327" cy="965414"/>
          </a:xfrm>
          <a:prstGeom prst="rect">
            <a:avLst/>
          </a:prstGeom>
          <a:solidFill>
            <a:schemeClr val="bg1"/>
          </a:solidFill>
        </p:spPr>
      </p:pic>
      <p:sp>
        <p:nvSpPr>
          <p:cNvPr id="40" name="Rechteck 39">
            <a:extLst>
              <a:ext uri="{FF2B5EF4-FFF2-40B4-BE49-F238E27FC236}">
                <a16:creationId xmlns:a16="http://schemas.microsoft.com/office/drawing/2014/main" id="{60DC9ADC-586B-4DEC-9513-50EA9BBE114F}"/>
              </a:ext>
            </a:extLst>
          </p:cNvPr>
          <p:cNvSpPr/>
          <p:nvPr/>
        </p:nvSpPr>
        <p:spPr>
          <a:xfrm>
            <a:off x="4737202" y="6344190"/>
            <a:ext cx="3137397" cy="46166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Gesamtlösung an/aus</a:t>
            </a:r>
            <a:endParaRPr kumimoji="0" lang="de-DE" sz="2400" b="0" i="0" u="none" strike="noStrike" kern="1200" cap="none" spc="0" normalizeH="0" baseline="0" noProof="0" dirty="0">
              <a:ln>
                <a:noFill/>
              </a:ln>
              <a:solidFill>
                <a:srgbClr val="FF0000"/>
              </a:solidFill>
              <a:effectLst/>
              <a:uLnTx/>
              <a:uFillTx/>
              <a:ea typeface="+mn-ea"/>
              <a:cs typeface="Arial" charset="0"/>
            </a:endParaRPr>
          </a:p>
        </p:txBody>
      </p:sp>
      <p:pic>
        <p:nvPicPr>
          <p:cNvPr id="5" name="Grafik 4">
            <a:extLst>
              <a:ext uri="{FF2B5EF4-FFF2-40B4-BE49-F238E27FC236}">
                <a16:creationId xmlns:a16="http://schemas.microsoft.com/office/drawing/2014/main" id="{FF165343-63B6-46B1-A32C-A57489866533}"/>
              </a:ext>
            </a:extLst>
          </p:cNvPr>
          <p:cNvPicPr>
            <a:picLocks noChangeAspect="1"/>
          </p:cNvPicPr>
          <p:nvPr/>
        </p:nvPicPr>
        <p:blipFill>
          <a:blip r:embed="rId5"/>
          <a:stretch>
            <a:fillRect/>
          </a:stretch>
        </p:blipFill>
        <p:spPr>
          <a:xfrm>
            <a:off x="52631" y="2132856"/>
            <a:ext cx="7620660" cy="4340728"/>
          </a:xfrm>
          <a:prstGeom prst="rect">
            <a:avLst/>
          </a:prstGeom>
        </p:spPr>
      </p:pic>
    </p:spTree>
    <p:extLst>
      <p:ext uri="{BB962C8B-B14F-4D97-AF65-F5344CB8AC3E}">
        <p14:creationId xmlns:p14="http://schemas.microsoft.com/office/powerpoint/2010/main" val="3062178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749"/>
                                          </p:stCondLst>
                                        </p:cTn>
                                        <p:tgtEl>
                                          <p:spTgt spid="9"/>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16" restart="whenNotActive" fill="hold" evtFilter="cancelBubble" nodeType="interactiveSeq">
                <p:stCondLst>
                  <p:cond evt="onClick" delay="0">
                    <p:tgtEl>
                      <p:spTgt spid="10"/>
                    </p:tgtEl>
                  </p:cond>
                </p:stCondLst>
                <p:endSync evt="end" delay="0">
                  <p:rtn val="all"/>
                </p:endSync>
                <p:childTnLst>
                  <p:par>
                    <p:cTn id="17" fill="hold">
                      <p:stCondLst>
                        <p:cond delay="0"/>
                      </p:stCondLst>
                      <p:childTnLst>
                        <p:par>
                          <p:cTn id="18" fill="hold">
                            <p:stCondLst>
                              <p:cond delay="0"/>
                            </p:stCondLst>
                            <p:childTnLst>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749"/>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5" restart="whenNotActive" fill="hold" evtFilter="cancelBubble" nodeType="interactiveSeq">
                <p:stCondLst>
                  <p:cond evt="onClick" delay="0">
                    <p:tgtEl>
                      <p:spTgt spid="13"/>
                    </p:tgtEl>
                  </p:cond>
                </p:stCondLst>
                <p:endSync evt="end" delay="0">
                  <p:rtn val="all"/>
                </p:endSync>
                <p:childTnLst>
                  <p:par>
                    <p:cTn id="26" fill="hold">
                      <p:stCondLst>
                        <p:cond delay="0"/>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749"/>
                                          </p:stCondLst>
                                        </p:cTn>
                                        <p:tgtEl>
                                          <p:spTgt spid="17"/>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34" restart="whenNotActive" fill="hold" evtFilter="cancelBubble" nodeType="interactiveSeq">
                <p:stCondLst>
                  <p:cond evt="onClick" delay="0">
                    <p:tgtEl>
                      <p:spTgt spid="18"/>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749"/>
                                          </p:stCondLst>
                                        </p:cTn>
                                        <p:tgtEl>
                                          <p:spTgt spid="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seq concurrent="1" nextAc="seek">
              <p:cTn id="43" restart="whenNotActive" fill="hold" evtFilter="cancelBubble" nodeType="interactiveSeq">
                <p:stCondLst>
                  <p:cond evt="onClick" delay="0">
                    <p:tgtEl>
                      <p:spTgt spid="21"/>
                    </p:tgtEl>
                  </p:cond>
                </p:stCondLst>
                <p:endSync evt="end" delay="0">
                  <p:rtn val="all"/>
                </p:endSync>
                <p:childTnLst>
                  <p:par>
                    <p:cTn id="44" fill="hold">
                      <p:stCondLst>
                        <p:cond delay="0"/>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749"/>
                                          </p:stCondLst>
                                        </p:cTn>
                                        <p:tgtEl>
                                          <p:spTgt spid="23"/>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childTnLst>
                                </p:cTn>
                              </p:par>
                            </p:childTnLst>
                          </p:cTn>
                        </p:par>
                      </p:childTnLst>
                    </p:cTn>
                  </p:par>
                </p:childTnLst>
              </p:cTn>
              <p:nextCondLst>
                <p:cond evt="onClick" delay="0">
                  <p:tgtEl>
                    <p:spTgt spid="21"/>
                  </p:tgtEl>
                </p:cond>
              </p:nextCondLst>
            </p:seq>
            <p:seq concurrent="1" nextAc="seek">
              <p:cTn id="52" restart="whenNotActive" fill="hold" evtFilter="cancelBubble" nodeType="interactiveSeq">
                <p:stCondLst>
                  <p:cond evt="onClick" delay="0">
                    <p:tgtEl>
                      <p:spTgt spid="24"/>
                    </p:tgtEl>
                  </p:cond>
                </p:stCondLst>
                <p:endSync evt="end" delay="0">
                  <p:rtn val="all"/>
                </p:endSync>
                <p:childTnLst>
                  <p:par>
                    <p:cTn id="53" fill="hold">
                      <p:stCondLst>
                        <p:cond delay="0"/>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749"/>
                                          </p:stCondLst>
                                        </p:cTn>
                                        <p:tgtEl>
                                          <p:spTgt spid="2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childTnLst>
                                </p:cTn>
                              </p:par>
                            </p:childTnLst>
                          </p:cTn>
                        </p:par>
                      </p:childTnLst>
                    </p:cTn>
                  </p:par>
                </p:childTnLst>
              </p:cTn>
              <p:nextCondLst>
                <p:cond evt="onClick" delay="0">
                  <p:tgtEl>
                    <p:spTgt spid="24"/>
                  </p:tgtEl>
                </p:cond>
              </p:nextCondLst>
            </p:seq>
            <p:seq concurrent="1" nextAc="seek">
              <p:cTn id="61" restart="whenNotActive" fill="hold" evtFilter="cancelBubble" nodeType="interactiveSeq">
                <p:stCondLst>
                  <p:cond evt="onClick" delay="0">
                    <p:tgtEl>
                      <p:spTgt spid="27"/>
                    </p:tgtEl>
                  </p:cond>
                </p:stCondLst>
                <p:endSync evt="end" delay="0">
                  <p:rtn val="all"/>
                </p:endSync>
                <p:childTnLst>
                  <p:par>
                    <p:cTn id="62" fill="hold">
                      <p:stCondLst>
                        <p:cond delay="0"/>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749"/>
                                          </p:stCondLst>
                                        </p:cTn>
                                        <p:tgtEl>
                                          <p:spTgt spid="29"/>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childTnLst>
                                </p:cTn>
                              </p:par>
                            </p:childTnLst>
                          </p:cTn>
                        </p:par>
                      </p:childTnLst>
                    </p:cTn>
                  </p:par>
                </p:childTnLst>
              </p:cTn>
              <p:nextCondLst>
                <p:cond evt="onClick" delay="0">
                  <p:tgtEl>
                    <p:spTgt spid="27"/>
                  </p:tgtEl>
                </p:cond>
              </p:nextCondLst>
            </p:seq>
            <p:seq concurrent="1" nextAc="seek">
              <p:cTn id="70" restart="whenNotActive" fill="hold" evtFilter="cancelBubble" nodeType="interactiveSeq">
                <p:stCondLst>
                  <p:cond evt="onClick" delay="0">
                    <p:tgtEl>
                      <p:spTgt spid="30"/>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749"/>
                                          </p:stCondLst>
                                        </p:cTn>
                                        <p:tgtEl>
                                          <p:spTgt spid="3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30"/>
                  </p:tgtEl>
                </p:cond>
              </p:nextCondLst>
            </p:seq>
            <p:seq concurrent="1" nextAc="seek">
              <p:cTn id="79" restart="whenNotActive" fill="hold" evtFilter="cancelBubble" nodeType="interactiveSeq">
                <p:stCondLst>
                  <p:cond evt="onClick" delay="0">
                    <p:tgtEl>
                      <p:spTgt spid="33"/>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34"/>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749"/>
                                          </p:stCondLst>
                                        </p:cTn>
                                        <p:tgtEl>
                                          <p:spTgt spid="35"/>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childTnLst>
                                </p:cTn>
                              </p:par>
                            </p:childTnLst>
                          </p:cTn>
                        </p:par>
                      </p:childTnLst>
                    </p:cTn>
                  </p:par>
                </p:childTnLst>
              </p:cTn>
              <p:nextCondLst>
                <p:cond evt="onClick" delay="0">
                  <p:tgtEl>
                    <p:spTgt spid="33"/>
                  </p:tgtEl>
                </p:cond>
              </p:nextCondLst>
            </p:seq>
            <p:seq concurrent="1" nextAc="seek">
              <p:cTn id="88" restart="whenNotActive" fill="hold" evtFilter="cancelBubble" nodeType="interactiveSeq">
                <p:stCondLst>
                  <p:cond evt="onClick" delay="0">
                    <p:tgtEl>
                      <p:spTgt spid="36"/>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37"/>
                                        </p:tgtEl>
                                        <p:attrNameLst>
                                          <p:attrName>style.visibility</p:attrName>
                                        </p:attrNameLst>
                                      </p:cBhvr>
                                      <p:to>
                                        <p:strVal val="visible"/>
                                      </p:to>
                                    </p:set>
                                  </p:childTnLst>
                                </p:cTn>
                              </p:par>
                            </p:childTnLst>
                          </p:cTn>
                        </p:par>
                      </p:childTnLst>
                    </p:cTn>
                  </p:par>
                </p:childTnLst>
              </p:cTn>
              <p:nextCondLst>
                <p:cond evt="onClick" delay="0">
                  <p:tgtEl>
                    <p:spTgt spid="36"/>
                  </p:tgtEl>
                </p:cond>
              </p:nextCondLst>
            </p:seq>
            <p:seq concurrent="1" nextAc="seek">
              <p:cTn id="93" restart="whenNotActive" fill="hold" evtFilter="cancelBubble" nodeType="interactiveSeq">
                <p:stCondLst>
                  <p:cond evt="onClick" delay="0">
                    <p:tgtEl>
                      <p:spTgt spid="40"/>
                    </p:tgtEl>
                  </p:cond>
                </p:stCondLst>
                <p:endSync evt="end" delay="0">
                  <p:rtn val="all"/>
                </p:endSync>
                <p:childTnLst>
                  <p:par>
                    <p:cTn id="94" fill="hold">
                      <p:stCondLst>
                        <p:cond delay="0"/>
                      </p:stCondLst>
                      <p:childTnLst>
                        <p:par>
                          <p:cTn id="95" fill="hold">
                            <p:stCondLst>
                              <p:cond delay="0"/>
                            </p:stCondLst>
                            <p:childTnLst>
                              <p:par>
                                <p:cTn id="96" presetID="1" presetClass="entr" presetSubtype="0" fill="hold" nodeType="clickEffect">
                                  <p:stCondLst>
                                    <p:cond delay="0"/>
                                  </p:stCondLst>
                                  <p:childTnLst>
                                    <p:set>
                                      <p:cBhvr>
                                        <p:cTn id="97"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childTnLst>
              </p:cTn>
              <p:nextCondLst>
                <p:cond evt="onClick" delay="0">
                  <p:tgtEl>
                    <p:spTgt spid="40"/>
                  </p:tgtEl>
                </p:cond>
              </p:nextCondLst>
            </p:seq>
          </p:childTnLst>
        </p:cTn>
      </p:par>
    </p:tnLst>
    <p:bldLst>
      <p:bldP spid="8" grpId="0"/>
      <p:bldP spid="9" grpId="0"/>
      <p:bldP spid="10" grpId="0" animBg="1"/>
      <p:bldP spid="11" grpId="0"/>
      <p:bldP spid="12" grpId="0"/>
      <p:bldP spid="13" grpId="0" animBg="1"/>
      <p:bldP spid="14" grpId="0"/>
      <p:bldP spid="17" grpId="0"/>
      <p:bldP spid="18" grpId="0" animBg="1"/>
      <p:bldP spid="19" grpId="0"/>
      <p:bldP spid="20" grpId="0"/>
      <p:bldP spid="21" grpId="0" animBg="1"/>
      <p:bldP spid="22" grpId="0"/>
      <p:bldP spid="23" grpId="0"/>
      <p:bldP spid="24" grpId="0" animBg="1"/>
      <p:bldP spid="25" grpId="0"/>
      <p:bldP spid="26" grpId="0"/>
      <p:bldP spid="27" grpId="0" animBg="1"/>
      <p:bldP spid="28" grpId="0"/>
      <p:bldP spid="29" grpId="0"/>
      <p:bldP spid="30" grpId="0" animBg="1"/>
      <p:bldP spid="31" grpId="0"/>
      <p:bldP spid="32" grpId="0"/>
      <p:bldP spid="33" grpId="0" animBg="1"/>
      <p:bldP spid="34" grpId="0"/>
      <p:bldP spid="35" grpId="0"/>
      <p:bldP spid="36" grpId="0" animBg="1"/>
      <p:bldP spid="37"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7</a:t>
            </a:fld>
            <a:endParaRPr lang="de-DE" dirty="0"/>
          </a:p>
        </p:txBody>
      </p:sp>
      <p:sp>
        <p:nvSpPr>
          <p:cNvPr id="6" name="Textfeld 5">
            <a:extLst>
              <a:ext uri="{FF2B5EF4-FFF2-40B4-BE49-F238E27FC236}">
                <a16:creationId xmlns:a16="http://schemas.microsoft.com/office/drawing/2014/main" id="{3B903111-27DF-4752-9E21-3382C788122D}"/>
              </a:ext>
            </a:extLst>
          </p:cNvPr>
          <p:cNvSpPr txBox="1"/>
          <p:nvPr/>
        </p:nvSpPr>
        <p:spPr>
          <a:xfrm>
            <a:off x="119336" y="215822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Stad_on</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19336" y="2584424"/>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G_raffe</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19336" y="2985579"/>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L_belle</a:t>
            </a:r>
            <a:endParaRPr lang="de-DE" sz="2200" dirty="0"/>
          </a:p>
        </p:txBody>
      </p:sp>
      <p:sp>
        <p:nvSpPr>
          <p:cNvPr id="17" name="Textfeld 16">
            <a:extLst>
              <a:ext uri="{FF2B5EF4-FFF2-40B4-BE49-F238E27FC236}">
                <a16:creationId xmlns:a16="http://schemas.microsoft.com/office/drawing/2014/main" id="{E113426B-3216-4EA0-BDC8-C84F616CE32F}"/>
              </a:ext>
            </a:extLst>
          </p:cNvPr>
          <p:cNvSpPr txBox="1"/>
          <p:nvPr/>
        </p:nvSpPr>
        <p:spPr>
          <a:xfrm>
            <a:off x="119336" y="341548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St_r</a:t>
            </a:r>
            <a:endParaRPr lang="de-DE" sz="2200" dirty="0"/>
          </a:p>
        </p:txBody>
      </p:sp>
      <p:sp>
        <p:nvSpPr>
          <p:cNvPr id="20" name="Textfeld 19">
            <a:extLst>
              <a:ext uri="{FF2B5EF4-FFF2-40B4-BE49-F238E27FC236}">
                <a16:creationId xmlns:a16="http://schemas.microsoft.com/office/drawing/2014/main" id="{43642BFB-A2B1-4185-87F2-E87C61DE4DE0}"/>
              </a:ext>
            </a:extLst>
          </p:cNvPr>
          <p:cNvSpPr txBox="1"/>
          <p:nvPr/>
        </p:nvSpPr>
        <p:spPr>
          <a:xfrm>
            <a:off x="119336" y="3827927"/>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Term_n</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19336" y="4224653"/>
            <a:ext cx="190469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Kan_nchen</a:t>
            </a:r>
            <a:endParaRPr lang="de-DE" sz="2200" dirty="0"/>
          </a:p>
        </p:txBody>
      </p:sp>
      <p:sp>
        <p:nvSpPr>
          <p:cNvPr id="26" name="Textfeld 25">
            <a:extLst>
              <a:ext uri="{FF2B5EF4-FFF2-40B4-BE49-F238E27FC236}">
                <a16:creationId xmlns:a16="http://schemas.microsoft.com/office/drawing/2014/main" id="{1F41ADCC-A7B7-44EA-88F6-322A1452820F}"/>
              </a:ext>
            </a:extLst>
          </p:cNvPr>
          <p:cNvSpPr txBox="1"/>
          <p:nvPr/>
        </p:nvSpPr>
        <p:spPr>
          <a:xfrm>
            <a:off x="119336" y="4653140"/>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Diszipl_n</a:t>
            </a:r>
            <a:endParaRPr lang="de-DE" sz="2200" dirty="0"/>
          </a:p>
        </p:txBody>
      </p:sp>
      <p:sp>
        <p:nvSpPr>
          <p:cNvPr id="29" name="Textfeld 28">
            <a:extLst>
              <a:ext uri="{FF2B5EF4-FFF2-40B4-BE49-F238E27FC236}">
                <a16:creationId xmlns:a16="http://schemas.microsoft.com/office/drawing/2014/main" id="{3C5D51A4-7E7F-48CC-B238-F8A1825791D4}"/>
              </a:ext>
            </a:extLst>
          </p:cNvPr>
          <p:cNvSpPr txBox="1"/>
          <p:nvPr/>
        </p:nvSpPr>
        <p:spPr>
          <a:xfrm>
            <a:off x="119336" y="5066736"/>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Mediz_n</a:t>
            </a:r>
            <a:endParaRPr lang="de-DE" sz="2200" dirty="0"/>
          </a:p>
        </p:txBody>
      </p:sp>
      <p:sp>
        <p:nvSpPr>
          <p:cNvPr id="32" name="Textfeld 31">
            <a:extLst>
              <a:ext uri="{FF2B5EF4-FFF2-40B4-BE49-F238E27FC236}">
                <a16:creationId xmlns:a16="http://schemas.microsoft.com/office/drawing/2014/main" id="{4D69686D-3440-4208-90ED-B0444274BADF}"/>
              </a:ext>
            </a:extLst>
          </p:cNvPr>
          <p:cNvSpPr txBox="1"/>
          <p:nvPr/>
        </p:nvSpPr>
        <p:spPr>
          <a:xfrm>
            <a:off x="119336" y="5464837"/>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Benz_n</a:t>
            </a:r>
            <a:endParaRPr lang="de-DE" sz="2200" dirty="0"/>
          </a:p>
        </p:txBody>
      </p:sp>
      <p:sp>
        <p:nvSpPr>
          <p:cNvPr id="35" name="Textfeld 34">
            <a:extLst>
              <a:ext uri="{FF2B5EF4-FFF2-40B4-BE49-F238E27FC236}">
                <a16:creationId xmlns:a16="http://schemas.microsoft.com/office/drawing/2014/main" id="{251BCE1B-F047-4A47-886D-3CECFFCC89FB}"/>
              </a:ext>
            </a:extLst>
          </p:cNvPr>
          <p:cNvSpPr txBox="1"/>
          <p:nvPr/>
        </p:nvSpPr>
        <p:spPr>
          <a:xfrm>
            <a:off x="119336" y="587843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T_re</a:t>
            </a:r>
            <a:endParaRPr lang="de-DE" sz="2200" dirty="0"/>
          </a:p>
        </p:txBody>
      </p:sp>
      <p:pic>
        <p:nvPicPr>
          <p:cNvPr id="15" name="Grafik 14">
            <a:extLst>
              <a:ext uri="{FF2B5EF4-FFF2-40B4-BE49-F238E27FC236}">
                <a16:creationId xmlns:a16="http://schemas.microsoft.com/office/drawing/2014/main" id="{6016AB45-F161-40F9-A603-DD5E136FBA9D}"/>
              </a:ext>
            </a:extLst>
          </p:cNvPr>
          <p:cNvPicPr>
            <a:picLocks noChangeAspect="1"/>
          </p:cNvPicPr>
          <p:nvPr/>
        </p:nvPicPr>
        <p:blipFill>
          <a:blip r:embed="rId2"/>
          <a:stretch>
            <a:fillRect/>
          </a:stretch>
        </p:blipFill>
        <p:spPr>
          <a:xfrm>
            <a:off x="69581" y="1052736"/>
            <a:ext cx="12052837" cy="5243014"/>
          </a:xfrm>
          <a:prstGeom prst="rect">
            <a:avLst/>
          </a:prstGeom>
        </p:spPr>
      </p:pic>
      <p:pic>
        <p:nvPicPr>
          <p:cNvPr id="16" name="Grafik 15">
            <a:extLst>
              <a:ext uri="{FF2B5EF4-FFF2-40B4-BE49-F238E27FC236}">
                <a16:creationId xmlns:a16="http://schemas.microsoft.com/office/drawing/2014/main" id="{0BE9A8AB-18A8-48E9-9867-FA781BDC14E0}"/>
              </a:ext>
            </a:extLst>
          </p:cNvPr>
          <p:cNvPicPr>
            <a:picLocks noChangeAspect="1"/>
          </p:cNvPicPr>
          <p:nvPr/>
        </p:nvPicPr>
        <p:blipFill rotWithShape="1">
          <a:blip r:embed="rId3"/>
          <a:srcRect t="12503" b="15860"/>
          <a:stretch/>
        </p:blipFill>
        <p:spPr>
          <a:xfrm>
            <a:off x="1378425" y="1154847"/>
            <a:ext cx="2248119" cy="487601"/>
          </a:xfrm>
          <a:prstGeom prst="rect">
            <a:avLst/>
          </a:prstGeom>
        </p:spPr>
      </p:pic>
      <p:sp>
        <p:nvSpPr>
          <p:cNvPr id="19" name="Foliennummernplatzhalter 2">
            <a:extLst>
              <a:ext uri="{FF2B5EF4-FFF2-40B4-BE49-F238E27FC236}">
                <a16:creationId xmlns:a16="http://schemas.microsoft.com/office/drawing/2014/main" id="{83E1E23A-7726-439F-A798-D548DDF12846}"/>
              </a:ext>
            </a:extLst>
          </p:cNvPr>
          <p:cNvSpPr txBox="1">
            <a:spLocks/>
          </p:cNvSpPr>
          <p:nvPr/>
        </p:nvSpPr>
        <p:spPr>
          <a:xfrm>
            <a:off x="9188691" y="92733"/>
            <a:ext cx="2743200" cy="365125"/>
          </a:xfrm>
          <a:prstGeom prst="rect">
            <a:avLst/>
          </a:prstGeom>
        </p:spPr>
        <p:txBody>
          <a:bodyPr/>
          <a:lstStyle>
            <a:defPPr>
              <a:defRPr lang="de-DE"/>
            </a:defPPr>
            <a:lvl1pPr algn="r" rtl="0" fontAlgn="base">
              <a:spcBef>
                <a:spcPct val="0"/>
              </a:spcBef>
              <a:spcAft>
                <a:spcPct val="0"/>
              </a:spcAft>
              <a:defRPr kern="1200">
                <a:solidFill>
                  <a:schemeClr val="tx1"/>
                </a:solidFill>
                <a:latin typeface="Trebuchet MS" panose="020B0603020202020204"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fld id="{C9CD412D-C60F-4771-A1CB-FFD7B5773953}" type="slidenum">
              <a:rPr lang="de-DE" smtClean="0"/>
              <a:pPr/>
              <a:t>7</a:t>
            </a:fld>
            <a:endParaRPr lang="de-DE" dirty="0"/>
          </a:p>
        </p:txBody>
      </p:sp>
      <p:sp>
        <p:nvSpPr>
          <p:cNvPr id="21" name="Textfeld 36">
            <a:extLst>
              <a:ext uri="{FF2B5EF4-FFF2-40B4-BE49-F238E27FC236}">
                <a16:creationId xmlns:a16="http://schemas.microsoft.com/office/drawing/2014/main" id="{83C386C4-94B2-4F13-85CB-41F2B77F9765}"/>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03	VD 01 </a:t>
            </a:r>
            <a:r>
              <a:rPr lang="de-DE" altLang="de-DE" sz="2200" b="1" dirty="0" err="1">
                <a:solidFill>
                  <a:schemeClr val="tx2">
                    <a:lumMod val="60000"/>
                    <a:lumOff val="40000"/>
                  </a:schemeClr>
                </a:solidFill>
                <a:latin typeface="Trebuchet MS" panose="020B0603020202020204" pitchFamily="34" charset="0"/>
                <a:ea typeface="+mj-ea"/>
                <a:cs typeface="+mj-cs"/>
              </a:rPr>
              <a:t>ie</a:t>
            </a:r>
            <a:r>
              <a:rPr lang="de-DE" altLang="de-DE" sz="2200" b="1" dirty="0">
                <a:solidFill>
                  <a:schemeClr val="tx2">
                    <a:lumMod val="60000"/>
                    <a:lumOff val="40000"/>
                  </a:schemeClr>
                </a:solidFill>
                <a:latin typeface="Trebuchet MS" panose="020B0603020202020204" pitchFamily="34" charset="0"/>
                <a:ea typeface="+mj-ea"/>
                <a:cs typeface="+mj-cs"/>
              </a:rPr>
              <a:t> Wörter analysieren			</a:t>
            </a:r>
            <a:r>
              <a:rPr kumimoji="0" lang="de-DE" altLang="de-DE" sz="2200" i="0" u="none" strike="noStrike" kern="0" cap="none" spc="0" normalizeH="0" baseline="0" noProof="0" dirty="0">
                <a:ln>
                  <a:noFill/>
                </a:ln>
                <a:solidFill>
                  <a:schemeClr val="tx2">
                    <a:lumMod val="60000"/>
                    <a:lumOff val="40000"/>
                  </a:schemeClr>
                </a:solidFill>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Name: ___________ Klasse: ____ </a:t>
            </a:r>
          </a:p>
        </p:txBody>
      </p:sp>
      <p:sp>
        <p:nvSpPr>
          <p:cNvPr id="22" name="Textfeld 21">
            <a:extLst>
              <a:ext uri="{FF2B5EF4-FFF2-40B4-BE49-F238E27FC236}">
                <a16:creationId xmlns:a16="http://schemas.microsoft.com/office/drawing/2014/main" id="{A1ED1289-C88E-48D6-9CBD-27B07E6A4202}"/>
              </a:ext>
            </a:extLst>
          </p:cNvPr>
          <p:cNvSpPr txBox="1"/>
          <p:nvPr/>
        </p:nvSpPr>
        <p:spPr>
          <a:xfrm>
            <a:off x="260108" y="404664"/>
            <a:ext cx="9148259"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rPr>
              <a:t>Schreib die Wörter richtig</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mit </a:t>
            </a:r>
            <a:r>
              <a:rPr kumimoji="0" lang="de-DE" sz="1800" b="1"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i</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oder </a:t>
            </a:r>
            <a:r>
              <a:rPr kumimoji="0" lang="de-DE" sz="1800" b="1" i="0" u="none" strike="noStrike" kern="1200" cap="none" normalizeH="0" noProof="0" dirty="0" err="1">
                <a:ln>
                  <a:noFill/>
                </a:ln>
                <a:solidFill>
                  <a:srgbClr val="FF0000"/>
                </a:solidFill>
                <a:effectLst/>
                <a:uLnTx/>
                <a:uFillTx/>
                <a:latin typeface="Trebuchet MS" panose="020B0603020202020204" pitchFamily="34" charset="0"/>
                <a:ea typeface="+mn-ea"/>
                <a:cs typeface="Arial" charset="0"/>
              </a:rPr>
              <a:t>ie</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in die Spalten!</a:t>
            </a:r>
            <a:endPar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endParaRPr>
          </a:p>
        </p:txBody>
      </p:sp>
      <p:sp>
        <p:nvSpPr>
          <p:cNvPr id="2" name="Textfeld 1">
            <a:extLst>
              <a:ext uri="{FF2B5EF4-FFF2-40B4-BE49-F238E27FC236}">
                <a16:creationId xmlns:a16="http://schemas.microsoft.com/office/drawing/2014/main" id="{946E5276-DFAC-4885-916C-CB3D914F8FCD}"/>
              </a:ext>
            </a:extLst>
          </p:cNvPr>
          <p:cNvSpPr txBox="1"/>
          <p:nvPr/>
        </p:nvSpPr>
        <p:spPr>
          <a:xfrm>
            <a:off x="190500" y="6724134"/>
            <a:ext cx="481894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7</a:t>
            </a:r>
          </a:p>
        </p:txBody>
      </p:sp>
      <p:pic>
        <p:nvPicPr>
          <p:cNvPr id="24" name="Grafik 23">
            <a:extLst>
              <a:ext uri="{FF2B5EF4-FFF2-40B4-BE49-F238E27FC236}">
                <a16:creationId xmlns:a16="http://schemas.microsoft.com/office/drawing/2014/main" id="{6198E754-F07C-4ACD-AF85-38F33BE83075}"/>
              </a:ext>
            </a:extLst>
          </p:cNvPr>
          <p:cNvPicPr>
            <a:picLocks noChangeAspect="1"/>
          </p:cNvPicPr>
          <p:nvPr/>
        </p:nvPicPr>
        <p:blipFill rotWithShape="1">
          <a:blip r:embed="rId4"/>
          <a:srcRect l="6986" t="8571" r="4758" b="10449"/>
          <a:stretch/>
        </p:blipFill>
        <p:spPr>
          <a:xfrm>
            <a:off x="3762285" y="1137314"/>
            <a:ext cx="1096327" cy="965414"/>
          </a:xfrm>
          <a:prstGeom prst="rect">
            <a:avLst/>
          </a:prstGeom>
          <a:solidFill>
            <a:schemeClr val="bg1"/>
          </a:solidFill>
        </p:spPr>
      </p:pic>
    </p:spTree>
    <p:extLst>
      <p:ext uri="{BB962C8B-B14F-4D97-AF65-F5344CB8AC3E}">
        <p14:creationId xmlns:p14="http://schemas.microsoft.com/office/powerpoint/2010/main" val="20297030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fik 37">
            <a:extLst>
              <a:ext uri="{FF2B5EF4-FFF2-40B4-BE49-F238E27FC236}">
                <a16:creationId xmlns:a16="http://schemas.microsoft.com/office/drawing/2014/main" id="{602B5C19-1139-42DF-B24D-186A83D3CF32}"/>
              </a:ext>
            </a:extLst>
          </p:cNvPr>
          <p:cNvPicPr>
            <a:picLocks noChangeAspect="1"/>
          </p:cNvPicPr>
          <p:nvPr/>
        </p:nvPicPr>
        <p:blipFill>
          <a:blip r:embed="rId2"/>
          <a:stretch>
            <a:fillRect/>
          </a:stretch>
        </p:blipFill>
        <p:spPr>
          <a:xfrm>
            <a:off x="69581" y="1052736"/>
            <a:ext cx="12052837" cy="5243014"/>
          </a:xfrm>
          <a:prstGeom prst="rect">
            <a:avLst/>
          </a:prstGeom>
        </p:spPr>
      </p:pic>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8</a:t>
            </a:fld>
            <a:endParaRPr lang="de-DE" dirty="0"/>
          </a:p>
        </p:txBody>
      </p:sp>
      <p:sp>
        <p:nvSpPr>
          <p:cNvPr id="6" name="Textfeld 5">
            <a:extLst>
              <a:ext uri="{FF2B5EF4-FFF2-40B4-BE49-F238E27FC236}">
                <a16:creationId xmlns:a16="http://schemas.microsoft.com/office/drawing/2014/main" id="{3B903111-27DF-4752-9E21-3382C788122D}"/>
              </a:ext>
            </a:extLst>
          </p:cNvPr>
          <p:cNvSpPr txBox="1"/>
          <p:nvPr/>
        </p:nvSpPr>
        <p:spPr>
          <a:xfrm>
            <a:off x="119336" y="2172383"/>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Stad_on</a:t>
            </a:r>
            <a:endParaRPr lang="de-DE" sz="2200" dirty="0"/>
          </a:p>
        </p:txBody>
      </p:sp>
      <p:sp>
        <p:nvSpPr>
          <p:cNvPr id="7" name="Rechteck 6">
            <a:extLst>
              <a:ext uri="{FF2B5EF4-FFF2-40B4-BE49-F238E27FC236}">
                <a16:creationId xmlns:a16="http://schemas.microsoft.com/office/drawing/2014/main" id="{C54DEA53-A74B-4DA6-B28A-A10BD6F3D3A7}"/>
              </a:ext>
            </a:extLst>
          </p:cNvPr>
          <p:cNvSpPr/>
          <p:nvPr/>
        </p:nvSpPr>
        <p:spPr>
          <a:xfrm>
            <a:off x="3750324" y="2250048"/>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8" name="Textfeld 7">
            <a:extLst>
              <a:ext uri="{FF2B5EF4-FFF2-40B4-BE49-F238E27FC236}">
                <a16:creationId xmlns:a16="http://schemas.microsoft.com/office/drawing/2014/main" id="{CD31BF6E-3F9D-4706-AE78-BBE17D0A8345}"/>
              </a:ext>
            </a:extLst>
          </p:cNvPr>
          <p:cNvSpPr txBox="1"/>
          <p:nvPr/>
        </p:nvSpPr>
        <p:spPr>
          <a:xfrm>
            <a:off x="3750324" y="2199235"/>
            <a:ext cx="1328931"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Stadion</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19336" y="2598584"/>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G_raffe</a:t>
            </a:r>
            <a:endParaRPr lang="de-DE" sz="2200" dirty="0"/>
          </a:p>
        </p:txBody>
      </p:sp>
      <p:sp>
        <p:nvSpPr>
          <p:cNvPr id="10" name="Rechteck 9">
            <a:extLst>
              <a:ext uri="{FF2B5EF4-FFF2-40B4-BE49-F238E27FC236}">
                <a16:creationId xmlns:a16="http://schemas.microsoft.com/office/drawing/2014/main" id="{E3CB1439-4A4B-4EA8-AA1F-5F7D5F9AAD8B}"/>
              </a:ext>
            </a:extLst>
          </p:cNvPr>
          <p:cNvSpPr/>
          <p:nvPr/>
        </p:nvSpPr>
        <p:spPr>
          <a:xfrm>
            <a:off x="3758959" y="2676249"/>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1" name="Textfeld 10">
            <a:extLst>
              <a:ext uri="{FF2B5EF4-FFF2-40B4-BE49-F238E27FC236}">
                <a16:creationId xmlns:a16="http://schemas.microsoft.com/office/drawing/2014/main" id="{E76981C6-0600-4B77-9CF0-6689CBAB46BB}"/>
              </a:ext>
            </a:extLst>
          </p:cNvPr>
          <p:cNvSpPr txBox="1"/>
          <p:nvPr/>
        </p:nvSpPr>
        <p:spPr>
          <a:xfrm>
            <a:off x="3758959" y="2625436"/>
            <a:ext cx="1328929"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Giraffe</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19336" y="2999739"/>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L_belle</a:t>
            </a:r>
            <a:endParaRPr lang="de-DE" sz="2200" dirty="0"/>
          </a:p>
        </p:txBody>
      </p:sp>
      <p:sp>
        <p:nvSpPr>
          <p:cNvPr id="13" name="Rechteck 12">
            <a:extLst>
              <a:ext uri="{FF2B5EF4-FFF2-40B4-BE49-F238E27FC236}">
                <a16:creationId xmlns:a16="http://schemas.microsoft.com/office/drawing/2014/main" id="{55AD9CF5-9D5D-45E7-A481-45389D128684}"/>
              </a:ext>
            </a:extLst>
          </p:cNvPr>
          <p:cNvSpPr/>
          <p:nvPr/>
        </p:nvSpPr>
        <p:spPr>
          <a:xfrm>
            <a:off x="3758959" y="3077404"/>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4" name="Textfeld 13">
            <a:extLst>
              <a:ext uri="{FF2B5EF4-FFF2-40B4-BE49-F238E27FC236}">
                <a16:creationId xmlns:a16="http://schemas.microsoft.com/office/drawing/2014/main" id="{0AFFDC74-05E0-4461-87D4-3FC4CCFEC7FE}"/>
              </a:ext>
            </a:extLst>
          </p:cNvPr>
          <p:cNvSpPr txBox="1"/>
          <p:nvPr/>
        </p:nvSpPr>
        <p:spPr>
          <a:xfrm>
            <a:off x="3758959" y="3026591"/>
            <a:ext cx="1193548"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Libelle </a:t>
            </a:r>
            <a:endParaRPr lang="de-DE" sz="2200" dirty="0">
              <a:solidFill>
                <a:srgbClr val="FF0000"/>
              </a:solidFill>
              <a:latin typeface="Trebuchet MS" panose="020B0603020202020204" pitchFamily="34" charset="0"/>
              <a:ea typeface="+mj-ea"/>
              <a:cs typeface="+mj-cs"/>
            </a:endParaRPr>
          </a:p>
        </p:txBody>
      </p:sp>
      <p:sp>
        <p:nvSpPr>
          <p:cNvPr id="17" name="Textfeld 16">
            <a:extLst>
              <a:ext uri="{FF2B5EF4-FFF2-40B4-BE49-F238E27FC236}">
                <a16:creationId xmlns:a16="http://schemas.microsoft.com/office/drawing/2014/main" id="{E113426B-3216-4EA0-BDC8-C84F616CE32F}"/>
              </a:ext>
            </a:extLst>
          </p:cNvPr>
          <p:cNvSpPr txBox="1"/>
          <p:nvPr/>
        </p:nvSpPr>
        <p:spPr>
          <a:xfrm>
            <a:off x="119336" y="3429643"/>
            <a:ext cx="129614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St_r</a:t>
            </a:r>
            <a:endParaRPr lang="de-DE" sz="2200" dirty="0"/>
          </a:p>
        </p:txBody>
      </p:sp>
      <p:sp>
        <p:nvSpPr>
          <p:cNvPr id="18" name="Rechteck 17">
            <a:extLst>
              <a:ext uri="{FF2B5EF4-FFF2-40B4-BE49-F238E27FC236}">
                <a16:creationId xmlns:a16="http://schemas.microsoft.com/office/drawing/2014/main" id="{0806967A-E0F2-419A-B328-9289C0A6AD3D}"/>
              </a:ext>
            </a:extLst>
          </p:cNvPr>
          <p:cNvSpPr/>
          <p:nvPr/>
        </p:nvSpPr>
        <p:spPr>
          <a:xfrm>
            <a:off x="1343472" y="3507308"/>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19" name="Textfeld 18">
            <a:extLst>
              <a:ext uri="{FF2B5EF4-FFF2-40B4-BE49-F238E27FC236}">
                <a16:creationId xmlns:a16="http://schemas.microsoft.com/office/drawing/2014/main" id="{13D26035-AA44-4D8D-AB45-B7C4ECB20193}"/>
              </a:ext>
            </a:extLst>
          </p:cNvPr>
          <p:cNvSpPr txBox="1"/>
          <p:nvPr/>
        </p:nvSpPr>
        <p:spPr>
          <a:xfrm>
            <a:off x="1343472" y="3456495"/>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Stier</a:t>
            </a:r>
            <a:endParaRPr lang="de-DE" sz="2200" dirty="0"/>
          </a:p>
        </p:txBody>
      </p:sp>
      <p:sp>
        <p:nvSpPr>
          <p:cNvPr id="20" name="Textfeld 19">
            <a:extLst>
              <a:ext uri="{FF2B5EF4-FFF2-40B4-BE49-F238E27FC236}">
                <a16:creationId xmlns:a16="http://schemas.microsoft.com/office/drawing/2014/main" id="{43642BFB-A2B1-4185-87F2-E87C61DE4DE0}"/>
              </a:ext>
            </a:extLst>
          </p:cNvPr>
          <p:cNvSpPr txBox="1"/>
          <p:nvPr/>
        </p:nvSpPr>
        <p:spPr>
          <a:xfrm>
            <a:off x="119336" y="3842087"/>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Term_n</a:t>
            </a:r>
            <a:endParaRPr lang="de-DE" sz="2200" dirty="0"/>
          </a:p>
        </p:txBody>
      </p:sp>
      <p:sp>
        <p:nvSpPr>
          <p:cNvPr id="21" name="Rechteck 20">
            <a:extLst>
              <a:ext uri="{FF2B5EF4-FFF2-40B4-BE49-F238E27FC236}">
                <a16:creationId xmlns:a16="http://schemas.microsoft.com/office/drawing/2014/main" id="{47E7ACA5-4CAE-4C8A-A588-55224637A16C}"/>
              </a:ext>
            </a:extLst>
          </p:cNvPr>
          <p:cNvSpPr/>
          <p:nvPr/>
        </p:nvSpPr>
        <p:spPr>
          <a:xfrm>
            <a:off x="9598878" y="3919752"/>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2" name="Textfeld 21">
            <a:extLst>
              <a:ext uri="{FF2B5EF4-FFF2-40B4-BE49-F238E27FC236}">
                <a16:creationId xmlns:a16="http://schemas.microsoft.com/office/drawing/2014/main" id="{CC485E05-D2A3-4FFB-89E5-52CDDD34BFFA}"/>
              </a:ext>
            </a:extLst>
          </p:cNvPr>
          <p:cNvSpPr txBox="1"/>
          <p:nvPr/>
        </p:nvSpPr>
        <p:spPr>
          <a:xfrm>
            <a:off x="9598878" y="3868939"/>
            <a:ext cx="132893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Termin</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19336" y="4238813"/>
            <a:ext cx="1904698"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Kan_nchen</a:t>
            </a:r>
            <a:endParaRPr lang="de-DE" sz="2200" dirty="0"/>
          </a:p>
        </p:txBody>
      </p:sp>
      <p:sp>
        <p:nvSpPr>
          <p:cNvPr id="24" name="Rechteck 23">
            <a:extLst>
              <a:ext uri="{FF2B5EF4-FFF2-40B4-BE49-F238E27FC236}">
                <a16:creationId xmlns:a16="http://schemas.microsoft.com/office/drawing/2014/main" id="{100A715B-EDBC-43D2-813A-18916F5C52A7}"/>
              </a:ext>
            </a:extLst>
          </p:cNvPr>
          <p:cNvSpPr/>
          <p:nvPr/>
        </p:nvSpPr>
        <p:spPr>
          <a:xfrm>
            <a:off x="3719736" y="4320646"/>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5" name="Textfeld 24">
            <a:extLst>
              <a:ext uri="{FF2B5EF4-FFF2-40B4-BE49-F238E27FC236}">
                <a16:creationId xmlns:a16="http://schemas.microsoft.com/office/drawing/2014/main" id="{9BAC2534-CBA7-4E63-A051-90206AD1FF5F}"/>
              </a:ext>
            </a:extLst>
          </p:cNvPr>
          <p:cNvSpPr txBox="1"/>
          <p:nvPr/>
        </p:nvSpPr>
        <p:spPr>
          <a:xfrm>
            <a:off x="3689148" y="4269833"/>
            <a:ext cx="1470748"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Kaninchen </a:t>
            </a:r>
            <a:endParaRPr lang="de-DE" sz="2200" dirty="0">
              <a:solidFill>
                <a:srgbClr val="FF0000"/>
              </a:solidFill>
            </a:endParaRPr>
          </a:p>
        </p:txBody>
      </p:sp>
      <p:sp>
        <p:nvSpPr>
          <p:cNvPr id="26" name="Textfeld 25">
            <a:extLst>
              <a:ext uri="{FF2B5EF4-FFF2-40B4-BE49-F238E27FC236}">
                <a16:creationId xmlns:a16="http://schemas.microsoft.com/office/drawing/2014/main" id="{1F41ADCC-A7B7-44EA-88F6-322A1452820F}"/>
              </a:ext>
            </a:extLst>
          </p:cNvPr>
          <p:cNvSpPr txBox="1"/>
          <p:nvPr/>
        </p:nvSpPr>
        <p:spPr>
          <a:xfrm>
            <a:off x="119336" y="4667300"/>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Diszipl_n</a:t>
            </a:r>
            <a:endParaRPr lang="de-DE" sz="2200" dirty="0"/>
          </a:p>
        </p:txBody>
      </p:sp>
      <p:sp>
        <p:nvSpPr>
          <p:cNvPr id="27" name="Rechteck 26">
            <a:extLst>
              <a:ext uri="{FF2B5EF4-FFF2-40B4-BE49-F238E27FC236}">
                <a16:creationId xmlns:a16="http://schemas.microsoft.com/office/drawing/2014/main" id="{86C1F9FE-00ED-450B-9C61-AAB845550637}"/>
              </a:ext>
            </a:extLst>
          </p:cNvPr>
          <p:cNvSpPr/>
          <p:nvPr/>
        </p:nvSpPr>
        <p:spPr>
          <a:xfrm>
            <a:off x="9598878" y="4744965"/>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28" name="Textfeld 27">
            <a:extLst>
              <a:ext uri="{FF2B5EF4-FFF2-40B4-BE49-F238E27FC236}">
                <a16:creationId xmlns:a16="http://schemas.microsoft.com/office/drawing/2014/main" id="{F872A668-C7E7-483D-8843-E90B3DBF7457}"/>
              </a:ext>
            </a:extLst>
          </p:cNvPr>
          <p:cNvSpPr txBox="1"/>
          <p:nvPr/>
        </p:nvSpPr>
        <p:spPr>
          <a:xfrm>
            <a:off x="9598878" y="4694152"/>
            <a:ext cx="1376006"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Disziplin</a:t>
            </a:r>
          </a:p>
        </p:txBody>
      </p:sp>
      <p:sp>
        <p:nvSpPr>
          <p:cNvPr id="29" name="Textfeld 28">
            <a:extLst>
              <a:ext uri="{FF2B5EF4-FFF2-40B4-BE49-F238E27FC236}">
                <a16:creationId xmlns:a16="http://schemas.microsoft.com/office/drawing/2014/main" id="{3C5D51A4-7E7F-48CC-B238-F8A1825791D4}"/>
              </a:ext>
            </a:extLst>
          </p:cNvPr>
          <p:cNvSpPr txBox="1"/>
          <p:nvPr/>
        </p:nvSpPr>
        <p:spPr>
          <a:xfrm>
            <a:off x="119336" y="5080896"/>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Mediz_n</a:t>
            </a:r>
            <a:endParaRPr lang="de-DE" sz="2200" dirty="0"/>
          </a:p>
        </p:txBody>
      </p:sp>
      <p:sp>
        <p:nvSpPr>
          <p:cNvPr id="30" name="Rechteck 29">
            <a:extLst>
              <a:ext uri="{FF2B5EF4-FFF2-40B4-BE49-F238E27FC236}">
                <a16:creationId xmlns:a16="http://schemas.microsoft.com/office/drawing/2014/main" id="{69E030CB-8821-435F-A1D2-D03ACCEC91D9}"/>
              </a:ext>
            </a:extLst>
          </p:cNvPr>
          <p:cNvSpPr/>
          <p:nvPr/>
        </p:nvSpPr>
        <p:spPr>
          <a:xfrm>
            <a:off x="9598878" y="5158561"/>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1" name="Textfeld 30">
            <a:extLst>
              <a:ext uri="{FF2B5EF4-FFF2-40B4-BE49-F238E27FC236}">
                <a16:creationId xmlns:a16="http://schemas.microsoft.com/office/drawing/2014/main" id="{F4A3145F-5E2A-45B6-BDFD-57850A0A81B5}"/>
              </a:ext>
            </a:extLst>
          </p:cNvPr>
          <p:cNvSpPr txBox="1"/>
          <p:nvPr/>
        </p:nvSpPr>
        <p:spPr>
          <a:xfrm>
            <a:off x="9598878" y="5107748"/>
            <a:ext cx="1376006"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Medizin</a:t>
            </a:r>
            <a:endParaRPr lang="de-DE" sz="2200" dirty="0"/>
          </a:p>
        </p:txBody>
      </p:sp>
      <p:sp>
        <p:nvSpPr>
          <p:cNvPr id="32" name="Textfeld 31">
            <a:extLst>
              <a:ext uri="{FF2B5EF4-FFF2-40B4-BE49-F238E27FC236}">
                <a16:creationId xmlns:a16="http://schemas.microsoft.com/office/drawing/2014/main" id="{4D69686D-3440-4208-90ED-B0444274BADF}"/>
              </a:ext>
            </a:extLst>
          </p:cNvPr>
          <p:cNvSpPr txBox="1"/>
          <p:nvPr/>
        </p:nvSpPr>
        <p:spPr>
          <a:xfrm>
            <a:off x="119336" y="5478997"/>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Benz_n</a:t>
            </a:r>
            <a:endParaRPr lang="de-DE" sz="2200" dirty="0"/>
          </a:p>
        </p:txBody>
      </p:sp>
      <p:sp>
        <p:nvSpPr>
          <p:cNvPr id="33" name="Rechteck 32">
            <a:extLst>
              <a:ext uri="{FF2B5EF4-FFF2-40B4-BE49-F238E27FC236}">
                <a16:creationId xmlns:a16="http://schemas.microsoft.com/office/drawing/2014/main" id="{BE0319DB-C0C8-469D-9C5C-0B201949C1AA}"/>
              </a:ext>
            </a:extLst>
          </p:cNvPr>
          <p:cNvSpPr/>
          <p:nvPr/>
        </p:nvSpPr>
        <p:spPr>
          <a:xfrm>
            <a:off x="9598878" y="5539028"/>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4" name="Textfeld 33">
            <a:extLst>
              <a:ext uri="{FF2B5EF4-FFF2-40B4-BE49-F238E27FC236}">
                <a16:creationId xmlns:a16="http://schemas.microsoft.com/office/drawing/2014/main" id="{57163D39-E363-4B73-932E-02DB67E5CCCD}"/>
              </a:ext>
            </a:extLst>
          </p:cNvPr>
          <p:cNvSpPr txBox="1"/>
          <p:nvPr/>
        </p:nvSpPr>
        <p:spPr>
          <a:xfrm>
            <a:off x="9598878" y="5488215"/>
            <a:ext cx="1272198"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Benzin</a:t>
            </a:r>
            <a:endParaRPr lang="de-DE" sz="2200" dirty="0"/>
          </a:p>
        </p:txBody>
      </p:sp>
      <p:sp>
        <p:nvSpPr>
          <p:cNvPr id="35" name="Textfeld 34">
            <a:extLst>
              <a:ext uri="{FF2B5EF4-FFF2-40B4-BE49-F238E27FC236}">
                <a16:creationId xmlns:a16="http://schemas.microsoft.com/office/drawing/2014/main" id="{251BCE1B-F047-4A47-886D-3CECFFCC89FB}"/>
              </a:ext>
            </a:extLst>
          </p:cNvPr>
          <p:cNvSpPr txBox="1"/>
          <p:nvPr/>
        </p:nvSpPr>
        <p:spPr>
          <a:xfrm>
            <a:off x="119336" y="5892593"/>
            <a:ext cx="129614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T_re</a:t>
            </a:r>
            <a:endParaRPr lang="de-DE" sz="2200" dirty="0"/>
          </a:p>
        </p:txBody>
      </p:sp>
      <p:sp>
        <p:nvSpPr>
          <p:cNvPr id="36" name="Rechteck 35">
            <a:extLst>
              <a:ext uri="{FF2B5EF4-FFF2-40B4-BE49-F238E27FC236}">
                <a16:creationId xmlns:a16="http://schemas.microsoft.com/office/drawing/2014/main" id="{ED905A0E-F850-46C7-9AED-5E81EACEEEE1}"/>
              </a:ext>
            </a:extLst>
          </p:cNvPr>
          <p:cNvSpPr/>
          <p:nvPr/>
        </p:nvSpPr>
        <p:spPr>
          <a:xfrm>
            <a:off x="1343472" y="5970258"/>
            <a:ext cx="1080120" cy="36004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a:p>
        </p:txBody>
      </p:sp>
      <p:sp>
        <p:nvSpPr>
          <p:cNvPr id="37" name="Textfeld 36">
            <a:extLst>
              <a:ext uri="{FF2B5EF4-FFF2-40B4-BE49-F238E27FC236}">
                <a16:creationId xmlns:a16="http://schemas.microsoft.com/office/drawing/2014/main" id="{778015C2-58BC-4A68-93DF-A41A0ED6583B}"/>
              </a:ext>
            </a:extLst>
          </p:cNvPr>
          <p:cNvSpPr txBox="1"/>
          <p:nvPr/>
        </p:nvSpPr>
        <p:spPr>
          <a:xfrm>
            <a:off x="1343472" y="5919445"/>
            <a:ext cx="1080120" cy="430887"/>
          </a:xfrm>
          <a:prstGeom prst="rect">
            <a:avLst/>
          </a:prstGeom>
          <a:noFill/>
        </p:spPr>
        <p:txBody>
          <a:bodyPr wrap="square">
            <a:spAutoFit/>
          </a:bodyPr>
          <a:lstStyle/>
          <a:p>
            <a:r>
              <a:rPr lang="de-DE" sz="2200" dirty="0">
                <a:solidFill>
                  <a:prstClr val="black"/>
                </a:solidFill>
                <a:latin typeface="Trebuchet MS" panose="020B0603020202020204" pitchFamily="34" charset="0"/>
                <a:ea typeface="+mj-ea"/>
                <a:cs typeface="+mj-cs"/>
              </a:rPr>
              <a:t>Tiere</a:t>
            </a:r>
            <a:endParaRPr lang="de-DE" sz="2200" dirty="0"/>
          </a:p>
        </p:txBody>
      </p:sp>
      <p:pic>
        <p:nvPicPr>
          <p:cNvPr id="39" name="Grafik 38">
            <a:extLst>
              <a:ext uri="{FF2B5EF4-FFF2-40B4-BE49-F238E27FC236}">
                <a16:creationId xmlns:a16="http://schemas.microsoft.com/office/drawing/2014/main" id="{6615B697-AFA7-457E-AC09-0AA543CF9A21}"/>
              </a:ext>
            </a:extLst>
          </p:cNvPr>
          <p:cNvPicPr>
            <a:picLocks noChangeAspect="1"/>
          </p:cNvPicPr>
          <p:nvPr/>
        </p:nvPicPr>
        <p:blipFill rotWithShape="1">
          <a:blip r:embed="rId3"/>
          <a:srcRect t="12503" b="15860"/>
          <a:stretch/>
        </p:blipFill>
        <p:spPr>
          <a:xfrm>
            <a:off x="1378425" y="1154847"/>
            <a:ext cx="2248119" cy="487601"/>
          </a:xfrm>
          <a:prstGeom prst="rect">
            <a:avLst/>
          </a:prstGeom>
        </p:spPr>
      </p:pic>
      <p:sp>
        <p:nvSpPr>
          <p:cNvPr id="41" name="Textfeld 36">
            <a:extLst>
              <a:ext uri="{FF2B5EF4-FFF2-40B4-BE49-F238E27FC236}">
                <a16:creationId xmlns:a16="http://schemas.microsoft.com/office/drawing/2014/main" id="{2E36FF5F-ED56-41D3-8A8C-264F7BBFF98A}"/>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03	VD 01 </a:t>
            </a:r>
            <a:r>
              <a:rPr lang="de-DE" altLang="de-DE" sz="2200" b="1" dirty="0" err="1">
                <a:latin typeface="Trebuchet MS" panose="020B0603020202020204" pitchFamily="34" charset="0"/>
                <a:ea typeface="+mj-ea"/>
                <a:cs typeface="+mj-cs"/>
              </a:rPr>
              <a:t>ie</a:t>
            </a:r>
            <a:r>
              <a:rPr lang="de-DE" altLang="de-DE" sz="2200" b="1" dirty="0">
                <a:latin typeface="Trebuchet MS" panose="020B0603020202020204" pitchFamily="34" charset="0"/>
                <a:ea typeface="+mj-ea"/>
                <a:cs typeface="+mj-cs"/>
              </a:rPr>
              <a:t> Wörter analysieren</a:t>
            </a:r>
            <a:endParaRPr kumimoji="0" lang="de-DE" altLang="de-DE" sz="1800" i="0" u="none" strike="noStrike" kern="0" cap="none" spc="0" normalizeH="0" baseline="0" noProof="0" dirty="0">
              <a:ln>
                <a:noFill/>
              </a:ln>
              <a:effectLst/>
              <a:uLnTx/>
              <a:uFillTx/>
              <a:latin typeface="Trebuchet MS" pitchFamily="34" charset="0"/>
            </a:endParaRPr>
          </a:p>
        </p:txBody>
      </p:sp>
      <p:sp>
        <p:nvSpPr>
          <p:cNvPr id="42" name="Textfeld 41">
            <a:extLst>
              <a:ext uri="{FF2B5EF4-FFF2-40B4-BE49-F238E27FC236}">
                <a16:creationId xmlns:a16="http://schemas.microsoft.com/office/drawing/2014/main" id="{95EB94B9-C27C-4DB9-8539-40C6208D5A26}"/>
              </a:ext>
            </a:extLst>
          </p:cNvPr>
          <p:cNvSpPr txBox="1"/>
          <p:nvPr/>
        </p:nvSpPr>
        <p:spPr>
          <a:xfrm>
            <a:off x="260108" y="467380"/>
            <a:ext cx="10156371" cy="369332"/>
          </a:xfrm>
          <a:prstGeom prst="rect">
            <a:avLst/>
          </a:prstGeom>
          <a:noFill/>
        </p:spPr>
        <p:txBody>
          <a:bodyPr wrap="square">
            <a:spAutoFit/>
          </a:bodyPr>
          <a:lstStyle/>
          <a:p>
            <a:r>
              <a:rPr lang="de-DE" sz="1800" dirty="0">
                <a:solidFill>
                  <a:srgbClr val="FF0000"/>
                </a:solidFill>
                <a:latin typeface="Trebuchet MS" panose="020B0603020202020204" pitchFamily="34" charset="0"/>
              </a:rPr>
              <a:t>Klick in das richtige Feld!</a:t>
            </a:r>
          </a:p>
        </p:txBody>
      </p:sp>
      <p:sp>
        <p:nvSpPr>
          <p:cNvPr id="2" name="Textfeld 1">
            <a:extLst>
              <a:ext uri="{FF2B5EF4-FFF2-40B4-BE49-F238E27FC236}">
                <a16:creationId xmlns:a16="http://schemas.microsoft.com/office/drawing/2014/main" id="{9DFB3D55-4C39-44A7-928C-E2FBDEAFBADA}"/>
              </a:ext>
            </a:extLst>
          </p:cNvPr>
          <p:cNvSpPr txBox="1"/>
          <p:nvPr/>
        </p:nvSpPr>
        <p:spPr>
          <a:xfrm>
            <a:off x="190500" y="6724134"/>
            <a:ext cx="481894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8</a:t>
            </a:r>
          </a:p>
        </p:txBody>
      </p:sp>
      <p:pic>
        <p:nvPicPr>
          <p:cNvPr id="43" name="Grafik 42">
            <a:extLst>
              <a:ext uri="{FF2B5EF4-FFF2-40B4-BE49-F238E27FC236}">
                <a16:creationId xmlns:a16="http://schemas.microsoft.com/office/drawing/2014/main" id="{9899E0AA-653A-42AF-8834-B2D5A9A04C71}"/>
              </a:ext>
            </a:extLst>
          </p:cNvPr>
          <p:cNvPicPr>
            <a:picLocks noChangeAspect="1"/>
          </p:cNvPicPr>
          <p:nvPr/>
        </p:nvPicPr>
        <p:blipFill rotWithShape="1">
          <a:blip r:embed="rId4"/>
          <a:srcRect l="6986" t="8571" r="4758" b="10449"/>
          <a:stretch/>
        </p:blipFill>
        <p:spPr>
          <a:xfrm>
            <a:off x="3762285" y="1137314"/>
            <a:ext cx="1096327" cy="965414"/>
          </a:xfrm>
          <a:prstGeom prst="rect">
            <a:avLst/>
          </a:prstGeom>
          <a:solidFill>
            <a:schemeClr val="bg1"/>
          </a:solidFill>
        </p:spPr>
      </p:pic>
      <p:sp>
        <p:nvSpPr>
          <p:cNvPr id="40" name="Rechteck 39">
            <a:extLst>
              <a:ext uri="{FF2B5EF4-FFF2-40B4-BE49-F238E27FC236}">
                <a16:creationId xmlns:a16="http://schemas.microsoft.com/office/drawing/2014/main" id="{EE068564-F371-4930-BC7F-45FDA8E6C269}"/>
              </a:ext>
            </a:extLst>
          </p:cNvPr>
          <p:cNvSpPr/>
          <p:nvPr/>
        </p:nvSpPr>
        <p:spPr>
          <a:xfrm>
            <a:off x="4737202" y="6344190"/>
            <a:ext cx="3137397" cy="46166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400" b="0" i="0" u="none" strike="noStrike" kern="0" cap="none" spc="0" normalizeH="0" baseline="0" noProof="0" dirty="0">
                <a:ln>
                  <a:noFill/>
                </a:ln>
                <a:solidFill>
                  <a:srgbClr val="FF0000"/>
                </a:solidFill>
                <a:effectLst/>
                <a:uLnTx/>
                <a:uFillTx/>
                <a:latin typeface="Trebuchet MS" pitchFamily="34" charset="0"/>
                <a:ea typeface="+mn-ea"/>
                <a:cs typeface="Arial" charset="0"/>
              </a:rPr>
              <a:t>Gesamtlösung an/aus</a:t>
            </a:r>
            <a:endParaRPr kumimoji="0" lang="de-DE" sz="2400" b="0" i="0" u="none" strike="noStrike" kern="1200" cap="none" spc="0" normalizeH="0" baseline="0" noProof="0" dirty="0">
              <a:ln>
                <a:noFill/>
              </a:ln>
              <a:solidFill>
                <a:srgbClr val="FF0000"/>
              </a:solidFill>
              <a:effectLst/>
              <a:uLnTx/>
              <a:uFillTx/>
              <a:ea typeface="+mn-ea"/>
              <a:cs typeface="Arial" charset="0"/>
            </a:endParaRPr>
          </a:p>
        </p:txBody>
      </p:sp>
      <p:pic>
        <p:nvPicPr>
          <p:cNvPr id="4" name="Grafik 3">
            <a:extLst>
              <a:ext uri="{FF2B5EF4-FFF2-40B4-BE49-F238E27FC236}">
                <a16:creationId xmlns:a16="http://schemas.microsoft.com/office/drawing/2014/main" id="{B3FB360D-D9B5-48DB-BDE7-682FD28EE583}"/>
              </a:ext>
            </a:extLst>
          </p:cNvPr>
          <p:cNvPicPr>
            <a:picLocks noChangeAspect="1"/>
          </p:cNvPicPr>
          <p:nvPr/>
        </p:nvPicPr>
        <p:blipFill>
          <a:blip r:embed="rId5"/>
          <a:stretch>
            <a:fillRect/>
          </a:stretch>
        </p:blipFill>
        <p:spPr>
          <a:xfrm>
            <a:off x="43809" y="2122680"/>
            <a:ext cx="10931075" cy="4340728"/>
          </a:xfrm>
          <a:prstGeom prst="rect">
            <a:avLst/>
          </a:prstGeom>
        </p:spPr>
      </p:pic>
    </p:spTree>
    <p:extLst>
      <p:ext uri="{BB962C8B-B14F-4D97-AF65-F5344CB8AC3E}">
        <p14:creationId xmlns:p14="http://schemas.microsoft.com/office/powerpoint/2010/main" val="36408398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749"/>
                                          </p:stCondLst>
                                        </p:cTn>
                                        <p:tgtEl>
                                          <p:spTgt spid="9"/>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16" restart="whenNotActive" fill="hold" evtFilter="cancelBubble" nodeType="interactiveSeq">
                <p:stCondLst>
                  <p:cond evt="onClick" delay="0">
                    <p:tgtEl>
                      <p:spTgt spid="10"/>
                    </p:tgtEl>
                  </p:cond>
                </p:stCondLst>
                <p:endSync evt="end" delay="0">
                  <p:rtn val="all"/>
                </p:endSync>
                <p:childTnLst>
                  <p:par>
                    <p:cTn id="17" fill="hold">
                      <p:stCondLst>
                        <p:cond delay="0"/>
                      </p:stCondLst>
                      <p:childTnLst>
                        <p:par>
                          <p:cTn id="18" fill="hold">
                            <p:stCondLst>
                              <p:cond delay="0"/>
                            </p:stCondLst>
                            <p:childTnLst>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749"/>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5" restart="whenNotActive" fill="hold" evtFilter="cancelBubble" nodeType="interactiveSeq">
                <p:stCondLst>
                  <p:cond evt="onClick" delay="0">
                    <p:tgtEl>
                      <p:spTgt spid="13"/>
                    </p:tgtEl>
                  </p:cond>
                </p:stCondLst>
                <p:endSync evt="end" delay="0">
                  <p:rtn val="all"/>
                </p:endSync>
                <p:childTnLst>
                  <p:par>
                    <p:cTn id="26" fill="hold">
                      <p:stCondLst>
                        <p:cond delay="0"/>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749"/>
                                          </p:stCondLst>
                                        </p:cTn>
                                        <p:tgtEl>
                                          <p:spTgt spid="17"/>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34" restart="whenNotActive" fill="hold" evtFilter="cancelBubble" nodeType="interactiveSeq">
                <p:stCondLst>
                  <p:cond evt="onClick" delay="0">
                    <p:tgtEl>
                      <p:spTgt spid="18"/>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749"/>
                                          </p:stCondLst>
                                        </p:cTn>
                                        <p:tgtEl>
                                          <p:spTgt spid="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seq concurrent="1" nextAc="seek">
              <p:cTn id="43" restart="whenNotActive" fill="hold" evtFilter="cancelBubble" nodeType="interactiveSeq">
                <p:stCondLst>
                  <p:cond evt="onClick" delay="0">
                    <p:tgtEl>
                      <p:spTgt spid="21"/>
                    </p:tgtEl>
                  </p:cond>
                </p:stCondLst>
                <p:endSync evt="end" delay="0">
                  <p:rtn val="all"/>
                </p:endSync>
                <p:childTnLst>
                  <p:par>
                    <p:cTn id="44" fill="hold">
                      <p:stCondLst>
                        <p:cond delay="0"/>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749"/>
                                          </p:stCondLst>
                                        </p:cTn>
                                        <p:tgtEl>
                                          <p:spTgt spid="23"/>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childTnLst>
                                </p:cTn>
                              </p:par>
                            </p:childTnLst>
                          </p:cTn>
                        </p:par>
                      </p:childTnLst>
                    </p:cTn>
                  </p:par>
                </p:childTnLst>
              </p:cTn>
              <p:nextCondLst>
                <p:cond evt="onClick" delay="0">
                  <p:tgtEl>
                    <p:spTgt spid="21"/>
                  </p:tgtEl>
                </p:cond>
              </p:nextCondLst>
            </p:seq>
            <p:seq concurrent="1" nextAc="seek">
              <p:cTn id="52" restart="whenNotActive" fill="hold" evtFilter="cancelBubble" nodeType="interactiveSeq">
                <p:stCondLst>
                  <p:cond evt="onClick" delay="0">
                    <p:tgtEl>
                      <p:spTgt spid="24"/>
                    </p:tgtEl>
                  </p:cond>
                </p:stCondLst>
                <p:endSync evt="end" delay="0">
                  <p:rtn val="all"/>
                </p:endSync>
                <p:childTnLst>
                  <p:par>
                    <p:cTn id="53" fill="hold">
                      <p:stCondLst>
                        <p:cond delay="0"/>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749"/>
                                          </p:stCondLst>
                                        </p:cTn>
                                        <p:tgtEl>
                                          <p:spTgt spid="2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childTnLst>
                                </p:cTn>
                              </p:par>
                            </p:childTnLst>
                          </p:cTn>
                        </p:par>
                      </p:childTnLst>
                    </p:cTn>
                  </p:par>
                </p:childTnLst>
              </p:cTn>
              <p:nextCondLst>
                <p:cond evt="onClick" delay="0">
                  <p:tgtEl>
                    <p:spTgt spid="24"/>
                  </p:tgtEl>
                </p:cond>
              </p:nextCondLst>
            </p:seq>
            <p:seq concurrent="1" nextAc="seek">
              <p:cTn id="61" restart="whenNotActive" fill="hold" evtFilter="cancelBubble" nodeType="interactiveSeq">
                <p:stCondLst>
                  <p:cond evt="onClick" delay="0">
                    <p:tgtEl>
                      <p:spTgt spid="27"/>
                    </p:tgtEl>
                  </p:cond>
                </p:stCondLst>
                <p:endSync evt="end" delay="0">
                  <p:rtn val="all"/>
                </p:endSync>
                <p:childTnLst>
                  <p:par>
                    <p:cTn id="62" fill="hold">
                      <p:stCondLst>
                        <p:cond delay="0"/>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749"/>
                                          </p:stCondLst>
                                        </p:cTn>
                                        <p:tgtEl>
                                          <p:spTgt spid="29"/>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childTnLst>
                                </p:cTn>
                              </p:par>
                            </p:childTnLst>
                          </p:cTn>
                        </p:par>
                      </p:childTnLst>
                    </p:cTn>
                  </p:par>
                </p:childTnLst>
              </p:cTn>
              <p:nextCondLst>
                <p:cond evt="onClick" delay="0">
                  <p:tgtEl>
                    <p:spTgt spid="27"/>
                  </p:tgtEl>
                </p:cond>
              </p:nextCondLst>
            </p:seq>
            <p:seq concurrent="1" nextAc="seek">
              <p:cTn id="70" restart="whenNotActive" fill="hold" evtFilter="cancelBubble" nodeType="interactiveSeq">
                <p:stCondLst>
                  <p:cond evt="onClick" delay="0">
                    <p:tgtEl>
                      <p:spTgt spid="30"/>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749"/>
                                          </p:stCondLst>
                                        </p:cTn>
                                        <p:tgtEl>
                                          <p:spTgt spid="3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30"/>
                  </p:tgtEl>
                </p:cond>
              </p:nextCondLst>
            </p:seq>
            <p:seq concurrent="1" nextAc="seek">
              <p:cTn id="79" restart="whenNotActive" fill="hold" evtFilter="cancelBubble" nodeType="interactiveSeq">
                <p:stCondLst>
                  <p:cond evt="onClick" delay="0">
                    <p:tgtEl>
                      <p:spTgt spid="33"/>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34"/>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749"/>
                                          </p:stCondLst>
                                        </p:cTn>
                                        <p:tgtEl>
                                          <p:spTgt spid="35"/>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childTnLst>
                                </p:cTn>
                              </p:par>
                            </p:childTnLst>
                          </p:cTn>
                        </p:par>
                      </p:childTnLst>
                    </p:cTn>
                  </p:par>
                </p:childTnLst>
              </p:cTn>
              <p:nextCondLst>
                <p:cond evt="onClick" delay="0">
                  <p:tgtEl>
                    <p:spTgt spid="33"/>
                  </p:tgtEl>
                </p:cond>
              </p:nextCondLst>
            </p:seq>
            <p:seq concurrent="1" nextAc="seek">
              <p:cTn id="88" restart="whenNotActive" fill="hold" evtFilter="cancelBubble" nodeType="interactiveSeq">
                <p:stCondLst>
                  <p:cond evt="onClick" delay="0">
                    <p:tgtEl>
                      <p:spTgt spid="36"/>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37"/>
                                        </p:tgtEl>
                                        <p:attrNameLst>
                                          <p:attrName>style.visibility</p:attrName>
                                        </p:attrNameLst>
                                      </p:cBhvr>
                                      <p:to>
                                        <p:strVal val="visible"/>
                                      </p:to>
                                    </p:set>
                                  </p:childTnLst>
                                </p:cTn>
                              </p:par>
                            </p:childTnLst>
                          </p:cTn>
                        </p:par>
                      </p:childTnLst>
                    </p:cTn>
                  </p:par>
                </p:childTnLst>
              </p:cTn>
              <p:nextCondLst>
                <p:cond evt="onClick" delay="0">
                  <p:tgtEl>
                    <p:spTgt spid="36"/>
                  </p:tgtEl>
                </p:cond>
              </p:nextCondLst>
            </p:seq>
            <p:seq concurrent="1" nextAc="seek">
              <p:cTn id="93" restart="whenNotActive" fill="hold" evtFilter="cancelBubble" nodeType="interactiveSeq">
                <p:stCondLst>
                  <p:cond evt="onClick" delay="0">
                    <p:tgtEl>
                      <p:spTgt spid="40"/>
                    </p:tgtEl>
                  </p:cond>
                </p:stCondLst>
                <p:endSync evt="end" delay="0">
                  <p:rtn val="all"/>
                </p:endSync>
                <p:childTnLst>
                  <p:par>
                    <p:cTn id="94" fill="hold">
                      <p:stCondLst>
                        <p:cond delay="0"/>
                      </p:stCondLst>
                      <p:childTnLst>
                        <p:par>
                          <p:cTn id="95" fill="hold">
                            <p:stCondLst>
                              <p:cond delay="0"/>
                            </p:stCondLst>
                            <p:childTnLst>
                              <p:par>
                                <p:cTn id="96" presetID="1" presetClass="entr" presetSubtype="0" fill="hold" nodeType="clickEffect">
                                  <p:stCondLst>
                                    <p:cond delay="0"/>
                                  </p:stCondLst>
                                  <p:childTnLst>
                                    <p:set>
                                      <p:cBhvr>
                                        <p:cTn id="97"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childTnLst>
              </p:cTn>
              <p:nextCondLst>
                <p:cond evt="onClick" delay="0">
                  <p:tgtEl>
                    <p:spTgt spid="40"/>
                  </p:tgtEl>
                </p:cond>
              </p:nextCondLst>
            </p:seq>
          </p:childTnLst>
        </p:cTn>
      </p:par>
    </p:tnLst>
    <p:bldLst>
      <p:bldP spid="8" grpId="0"/>
      <p:bldP spid="9" grpId="0"/>
      <p:bldP spid="10" grpId="0" animBg="1"/>
      <p:bldP spid="11" grpId="0"/>
      <p:bldP spid="12" grpId="0"/>
      <p:bldP spid="13" grpId="0" animBg="1"/>
      <p:bldP spid="14" grpId="0"/>
      <p:bldP spid="17" grpId="0"/>
      <p:bldP spid="18" grpId="0" animBg="1"/>
      <p:bldP spid="19" grpId="0"/>
      <p:bldP spid="20" grpId="0"/>
      <p:bldP spid="21" grpId="0" animBg="1"/>
      <p:bldP spid="22" grpId="0"/>
      <p:bldP spid="23" grpId="0"/>
      <p:bldP spid="24" grpId="0" animBg="1"/>
      <p:bldP spid="25" grpId="0"/>
      <p:bldP spid="26" grpId="0"/>
      <p:bldP spid="27" grpId="0" animBg="1"/>
      <p:bldP spid="28" grpId="0"/>
      <p:bldP spid="29" grpId="0"/>
      <p:bldP spid="30" grpId="0" animBg="1"/>
      <p:bldP spid="31" grpId="0"/>
      <p:bldP spid="32" grpId="0"/>
      <p:bldP spid="33" grpId="0" animBg="1"/>
      <p:bldP spid="34" grpId="0"/>
      <p:bldP spid="35" grpId="0"/>
      <p:bldP spid="36" grpId="0" animBg="1"/>
      <p:bldP spid="37" grpId="0"/>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61D0DE7-4F38-4B95-AC1F-C84D37D88A68}"/>
              </a:ext>
            </a:extLst>
          </p:cNvPr>
          <p:cNvSpPr>
            <a:spLocks noGrp="1"/>
          </p:cNvSpPr>
          <p:nvPr>
            <p:ph type="sldNum" sz="quarter" idx="12"/>
          </p:nvPr>
        </p:nvSpPr>
        <p:spPr/>
        <p:txBody>
          <a:bodyPr/>
          <a:lstStyle/>
          <a:p>
            <a:fld id="{C9CD412D-C60F-4771-A1CB-FFD7B5773953}" type="slidenum">
              <a:rPr lang="de-DE" smtClean="0"/>
              <a:pPr/>
              <a:t>9</a:t>
            </a:fld>
            <a:endParaRPr lang="de-DE" dirty="0"/>
          </a:p>
        </p:txBody>
      </p:sp>
      <p:sp>
        <p:nvSpPr>
          <p:cNvPr id="6" name="Textfeld 5">
            <a:extLst>
              <a:ext uri="{FF2B5EF4-FFF2-40B4-BE49-F238E27FC236}">
                <a16:creationId xmlns:a16="http://schemas.microsoft.com/office/drawing/2014/main" id="{3B903111-27DF-4752-9E21-3382C788122D}"/>
              </a:ext>
            </a:extLst>
          </p:cNvPr>
          <p:cNvSpPr txBox="1"/>
          <p:nvPr/>
        </p:nvSpPr>
        <p:spPr>
          <a:xfrm>
            <a:off x="134834" y="214233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l_ber</a:t>
            </a:r>
            <a:endParaRPr lang="de-DE" sz="2200" dirty="0"/>
          </a:p>
        </p:txBody>
      </p:sp>
      <p:sp>
        <p:nvSpPr>
          <p:cNvPr id="9" name="Textfeld 8">
            <a:extLst>
              <a:ext uri="{FF2B5EF4-FFF2-40B4-BE49-F238E27FC236}">
                <a16:creationId xmlns:a16="http://schemas.microsoft.com/office/drawing/2014/main" id="{533E00E2-A06D-4C02-91F5-48B61556B99D}"/>
              </a:ext>
            </a:extLst>
          </p:cNvPr>
          <p:cNvSpPr txBox="1"/>
          <p:nvPr/>
        </p:nvSpPr>
        <p:spPr>
          <a:xfrm>
            <a:off x="134834" y="2568536"/>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L_be</a:t>
            </a:r>
            <a:endParaRPr lang="de-DE" sz="2200" dirty="0"/>
          </a:p>
        </p:txBody>
      </p:sp>
      <p:sp>
        <p:nvSpPr>
          <p:cNvPr id="12" name="Textfeld 11">
            <a:extLst>
              <a:ext uri="{FF2B5EF4-FFF2-40B4-BE49-F238E27FC236}">
                <a16:creationId xmlns:a16="http://schemas.microsoft.com/office/drawing/2014/main" id="{DFE0EFD5-8970-42A5-B9C4-72DDE9F02E07}"/>
              </a:ext>
            </a:extLst>
          </p:cNvPr>
          <p:cNvSpPr txBox="1"/>
          <p:nvPr/>
        </p:nvSpPr>
        <p:spPr>
          <a:xfrm>
            <a:off x="134834" y="2969691"/>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s_ben</a:t>
            </a:r>
            <a:endParaRPr lang="de-DE" sz="2200" dirty="0"/>
          </a:p>
        </p:txBody>
      </p:sp>
      <p:sp>
        <p:nvSpPr>
          <p:cNvPr id="17" name="Textfeld 16">
            <a:extLst>
              <a:ext uri="{FF2B5EF4-FFF2-40B4-BE49-F238E27FC236}">
                <a16:creationId xmlns:a16="http://schemas.microsoft.com/office/drawing/2014/main" id="{E113426B-3216-4EA0-BDC8-C84F616CE32F}"/>
              </a:ext>
            </a:extLst>
          </p:cNvPr>
          <p:cNvSpPr txBox="1"/>
          <p:nvPr/>
        </p:nvSpPr>
        <p:spPr>
          <a:xfrm>
            <a:off x="134834" y="339959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poss_rlich</a:t>
            </a:r>
            <a:endParaRPr lang="de-DE" sz="2200" dirty="0"/>
          </a:p>
        </p:txBody>
      </p:sp>
      <p:sp>
        <p:nvSpPr>
          <p:cNvPr id="20" name="Textfeld 19">
            <a:extLst>
              <a:ext uri="{FF2B5EF4-FFF2-40B4-BE49-F238E27FC236}">
                <a16:creationId xmlns:a16="http://schemas.microsoft.com/office/drawing/2014/main" id="{43642BFB-A2B1-4185-87F2-E87C61DE4DE0}"/>
              </a:ext>
            </a:extLst>
          </p:cNvPr>
          <p:cNvSpPr txBox="1"/>
          <p:nvPr/>
        </p:nvSpPr>
        <p:spPr>
          <a:xfrm>
            <a:off x="134834" y="3812039"/>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d_nen</a:t>
            </a:r>
            <a:endParaRPr lang="de-DE" sz="2200" dirty="0"/>
          </a:p>
        </p:txBody>
      </p:sp>
      <p:sp>
        <p:nvSpPr>
          <p:cNvPr id="23" name="Textfeld 22">
            <a:extLst>
              <a:ext uri="{FF2B5EF4-FFF2-40B4-BE49-F238E27FC236}">
                <a16:creationId xmlns:a16="http://schemas.microsoft.com/office/drawing/2014/main" id="{75D1F821-1C60-4B45-A16D-FE1800B64E68}"/>
              </a:ext>
            </a:extLst>
          </p:cNvPr>
          <p:cNvSpPr txBox="1"/>
          <p:nvPr/>
        </p:nvSpPr>
        <p:spPr>
          <a:xfrm>
            <a:off x="134834" y="420876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D_nst</a:t>
            </a:r>
            <a:endParaRPr lang="de-DE" sz="2200" dirty="0"/>
          </a:p>
        </p:txBody>
      </p:sp>
      <p:sp>
        <p:nvSpPr>
          <p:cNvPr id="26" name="Textfeld 25">
            <a:extLst>
              <a:ext uri="{FF2B5EF4-FFF2-40B4-BE49-F238E27FC236}">
                <a16:creationId xmlns:a16="http://schemas.microsoft.com/office/drawing/2014/main" id="{1F41ADCC-A7B7-44EA-88F6-322A1452820F}"/>
              </a:ext>
            </a:extLst>
          </p:cNvPr>
          <p:cNvSpPr txBox="1"/>
          <p:nvPr/>
        </p:nvSpPr>
        <p:spPr>
          <a:xfrm>
            <a:off x="134834" y="4637252"/>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Turn_r</a:t>
            </a:r>
            <a:endParaRPr lang="de-DE" sz="2200" dirty="0"/>
          </a:p>
        </p:txBody>
      </p:sp>
      <p:sp>
        <p:nvSpPr>
          <p:cNvPr id="29" name="Textfeld 28">
            <a:extLst>
              <a:ext uri="{FF2B5EF4-FFF2-40B4-BE49-F238E27FC236}">
                <a16:creationId xmlns:a16="http://schemas.microsoft.com/office/drawing/2014/main" id="{3C5D51A4-7E7F-48CC-B238-F8A1825791D4}"/>
              </a:ext>
            </a:extLst>
          </p:cNvPr>
          <p:cNvSpPr txBox="1"/>
          <p:nvPr/>
        </p:nvSpPr>
        <p:spPr>
          <a:xfrm>
            <a:off x="134834" y="5050848"/>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Kop</a:t>
            </a:r>
            <a:r>
              <a:rPr lang="de-DE" sz="2200" dirty="0">
                <a:solidFill>
                  <a:prstClr val="black"/>
                </a:solidFill>
                <a:latin typeface="Trebuchet MS" panose="020B0603020202020204" pitchFamily="34" charset="0"/>
                <a:ea typeface="+mj-ea"/>
                <a:cs typeface="+mj-cs"/>
              </a:rPr>
              <a:t>_</a:t>
            </a:r>
            <a:endParaRPr lang="de-DE" sz="2200" dirty="0"/>
          </a:p>
        </p:txBody>
      </p:sp>
      <p:sp>
        <p:nvSpPr>
          <p:cNvPr id="32" name="Textfeld 31">
            <a:extLst>
              <a:ext uri="{FF2B5EF4-FFF2-40B4-BE49-F238E27FC236}">
                <a16:creationId xmlns:a16="http://schemas.microsoft.com/office/drawing/2014/main" id="{4D69686D-3440-4208-90ED-B0444274BADF}"/>
              </a:ext>
            </a:extLst>
          </p:cNvPr>
          <p:cNvSpPr txBox="1"/>
          <p:nvPr/>
        </p:nvSpPr>
        <p:spPr>
          <a:xfrm>
            <a:off x="134834" y="5448949"/>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gratul_ren</a:t>
            </a:r>
            <a:endParaRPr lang="de-DE" sz="2200" dirty="0"/>
          </a:p>
        </p:txBody>
      </p:sp>
      <p:sp>
        <p:nvSpPr>
          <p:cNvPr id="35" name="Textfeld 34">
            <a:extLst>
              <a:ext uri="{FF2B5EF4-FFF2-40B4-BE49-F238E27FC236}">
                <a16:creationId xmlns:a16="http://schemas.microsoft.com/office/drawing/2014/main" id="{251BCE1B-F047-4A47-886D-3CECFFCC89FB}"/>
              </a:ext>
            </a:extLst>
          </p:cNvPr>
          <p:cNvSpPr txBox="1"/>
          <p:nvPr/>
        </p:nvSpPr>
        <p:spPr>
          <a:xfrm>
            <a:off x="134834" y="5862545"/>
            <a:ext cx="1656184" cy="430887"/>
          </a:xfrm>
          <a:prstGeom prst="rect">
            <a:avLst/>
          </a:prstGeom>
          <a:noFill/>
        </p:spPr>
        <p:txBody>
          <a:bodyPr wrap="square">
            <a:spAutoFit/>
          </a:bodyPr>
          <a:lstStyle/>
          <a:p>
            <a:r>
              <a:rPr lang="de-DE" sz="2200" dirty="0" err="1">
                <a:solidFill>
                  <a:prstClr val="black"/>
                </a:solidFill>
                <a:latin typeface="Trebuchet MS" panose="020B0603020202020204" pitchFamily="34" charset="0"/>
                <a:ea typeface="+mj-ea"/>
                <a:cs typeface="+mj-cs"/>
              </a:rPr>
              <a:t>ras_ren</a:t>
            </a:r>
            <a:endParaRPr lang="de-DE" sz="2200" dirty="0"/>
          </a:p>
        </p:txBody>
      </p:sp>
      <p:pic>
        <p:nvPicPr>
          <p:cNvPr id="15" name="Grafik 14">
            <a:extLst>
              <a:ext uri="{FF2B5EF4-FFF2-40B4-BE49-F238E27FC236}">
                <a16:creationId xmlns:a16="http://schemas.microsoft.com/office/drawing/2014/main" id="{0A8C17D9-58C6-41E9-A75B-935BFF46B90F}"/>
              </a:ext>
            </a:extLst>
          </p:cNvPr>
          <p:cNvPicPr>
            <a:picLocks noChangeAspect="1"/>
          </p:cNvPicPr>
          <p:nvPr/>
        </p:nvPicPr>
        <p:blipFill>
          <a:blip r:embed="rId2"/>
          <a:stretch>
            <a:fillRect/>
          </a:stretch>
        </p:blipFill>
        <p:spPr>
          <a:xfrm>
            <a:off x="69581" y="1052736"/>
            <a:ext cx="12052837" cy="5243014"/>
          </a:xfrm>
          <a:prstGeom prst="rect">
            <a:avLst/>
          </a:prstGeom>
        </p:spPr>
      </p:pic>
      <p:pic>
        <p:nvPicPr>
          <p:cNvPr id="16" name="Grafik 15">
            <a:extLst>
              <a:ext uri="{FF2B5EF4-FFF2-40B4-BE49-F238E27FC236}">
                <a16:creationId xmlns:a16="http://schemas.microsoft.com/office/drawing/2014/main" id="{6F1F978A-D16A-4060-9E6D-61BDA3F10F94}"/>
              </a:ext>
            </a:extLst>
          </p:cNvPr>
          <p:cNvPicPr>
            <a:picLocks noChangeAspect="1"/>
          </p:cNvPicPr>
          <p:nvPr/>
        </p:nvPicPr>
        <p:blipFill rotWithShape="1">
          <a:blip r:embed="rId3"/>
          <a:srcRect t="12503" b="15860"/>
          <a:stretch/>
        </p:blipFill>
        <p:spPr>
          <a:xfrm>
            <a:off x="1337481" y="1154847"/>
            <a:ext cx="2248119" cy="487601"/>
          </a:xfrm>
          <a:prstGeom prst="rect">
            <a:avLst/>
          </a:prstGeom>
        </p:spPr>
      </p:pic>
      <p:sp>
        <p:nvSpPr>
          <p:cNvPr id="19" name="Foliennummernplatzhalter 2">
            <a:extLst>
              <a:ext uri="{FF2B5EF4-FFF2-40B4-BE49-F238E27FC236}">
                <a16:creationId xmlns:a16="http://schemas.microsoft.com/office/drawing/2014/main" id="{CD1D239A-0DBF-4410-94BD-F7C496ABAD17}"/>
              </a:ext>
            </a:extLst>
          </p:cNvPr>
          <p:cNvSpPr txBox="1">
            <a:spLocks/>
          </p:cNvSpPr>
          <p:nvPr/>
        </p:nvSpPr>
        <p:spPr>
          <a:xfrm>
            <a:off x="9188691" y="92733"/>
            <a:ext cx="2743200" cy="365125"/>
          </a:xfrm>
          <a:prstGeom prst="rect">
            <a:avLst/>
          </a:prstGeom>
        </p:spPr>
        <p:txBody>
          <a:bodyPr/>
          <a:lstStyle>
            <a:defPPr>
              <a:defRPr lang="de-DE"/>
            </a:defPPr>
            <a:lvl1pPr algn="r" rtl="0" fontAlgn="base">
              <a:spcBef>
                <a:spcPct val="0"/>
              </a:spcBef>
              <a:spcAft>
                <a:spcPct val="0"/>
              </a:spcAft>
              <a:defRPr kern="1200">
                <a:solidFill>
                  <a:schemeClr val="tx1"/>
                </a:solidFill>
                <a:latin typeface="Trebuchet MS" panose="020B0603020202020204"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fld id="{C9CD412D-C60F-4771-A1CB-FFD7B5773953}" type="slidenum">
              <a:rPr lang="de-DE" smtClean="0"/>
              <a:pPr/>
              <a:t>9</a:t>
            </a:fld>
            <a:endParaRPr lang="de-DE" dirty="0"/>
          </a:p>
        </p:txBody>
      </p:sp>
      <p:sp>
        <p:nvSpPr>
          <p:cNvPr id="21" name="Textfeld 36">
            <a:extLst>
              <a:ext uri="{FF2B5EF4-FFF2-40B4-BE49-F238E27FC236}">
                <a16:creationId xmlns:a16="http://schemas.microsoft.com/office/drawing/2014/main" id="{ECCEF5EB-AA9D-4721-B5DA-310A553941D3}"/>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04	VD 01 </a:t>
            </a:r>
            <a:r>
              <a:rPr lang="de-DE" altLang="de-DE" sz="2200" b="1" dirty="0" err="1">
                <a:solidFill>
                  <a:schemeClr val="tx2">
                    <a:lumMod val="60000"/>
                    <a:lumOff val="40000"/>
                  </a:schemeClr>
                </a:solidFill>
                <a:latin typeface="Trebuchet MS" panose="020B0603020202020204" pitchFamily="34" charset="0"/>
                <a:ea typeface="+mj-ea"/>
                <a:cs typeface="+mj-cs"/>
              </a:rPr>
              <a:t>ie</a:t>
            </a:r>
            <a:r>
              <a:rPr lang="de-DE" altLang="de-DE" sz="2200" b="1" dirty="0">
                <a:solidFill>
                  <a:schemeClr val="tx2">
                    <a:lumMod val="60000"/>
                    <a:lumOff val="40000"/>
                  </a:schemeClr>
                </a:solidFill>
                <a:latin typeface="Trebuchet MS" panose="020B0603020202020204" pitchFamily="34" charset="0"/>
                <a:ea typeface="+mj-ea"/>
                <a:cs typeface="+mj-cs"/>
              </a:rPr>
              <a:t> Wörter analysieren			</a:t>
            </a:r>
            <a:r>
              <a:rPr kumimoji="0" lang="de-DE" altLang="de-DE" sz="2200" i="0" u="none" strike="noStrike" kern="0" cap="none" spc="0" normalizeH="0" baseline="0" noProof="0" dirty="0">
                <a:ln>
                  <a:noFill/>
                </a:ln>
                <a:solidFill>
                  <a:schemeClr val="tx2">
                    <a:lumMod val="60000"/>
                    <a:lumOff val="40000"/>
                  </a:schemeClr>
                </a:solidFill>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Name: ___________ Klasse: ____ </a:t>
            </a:r>
          </a:p>
        </p:txBody>
      </p:sp>
      <p:sp>
        <p:nvSpPr>
          <p:cNvPr id="22" name="Textfeld 21">
            <a:extLst>
              <a:ext uri="{FF2B5EF4-FFF2-40B4-BE49-F238E27FC236}">
                <a16:creationId xmlns:a16="http://schemas.microsoft.com/office/drawing/2014/main" id="{72328249-3E93-4A7D-8516-56BD3AE5ADDF}"/>
              </a:ext>
            </a:extLst>
          </p:cNvPr>
          <p:cNvSpPr txBox="1"/>
          <p:nvPr/>
        </p:nvSpPr>
        <p:spPr>
          <a:xfrm>
            <a:off x="260108" y="404664"/>
            <a:ext cx="9148259"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rPr>
              <a:t>Schreib die Wörter richtig</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mit </a:t>
            </a:r>
            <a:r>
              <a:rPr kumimoji="0" lang="de-DE" sz="1800" b="1"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i</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oder </a:t>
            </a:r>
            <a:r>
              <a:rPr kumimoji="0" lang="de-DE" sz="1800" b="1" i="0" u="none" strike="noStrike" kern="1200" cap="none" normalizeH="0" noProof="0" dirty="0" err="1">
                <a:ln>
                  <a:noFill/>
                </a:ln>
                <a:solidFill>
                  <a:srgbClr val="FF0000"/>
                </a:solidFill>
                <a:effectLst/>
                <a:uLnTx/>
                <a:uFillTx/>
                <a:latin typeface="Trebuchet MS" panose="020B0603020202020204" pitchFamily="34" charset="0"/>
                <a:ea typeface="+mn-ea"/>
                <a:cs typeface="Arial" charset="0"/>
              </a:rPr>
              <a:t>ie</a:t>
            </a:r>
            <a:r>
              <a:rPr kumimoji="0" lang="de-DE" sz="1800" b="0" i="0" u="none" strike="noStrike" kern="1200" cap="none" normalizeH="0" noProof="0" dirty="0">
                <a:ln>
                  <a:noFill/>
                </a:ln>
                <a:solidFill>
                  <a:srgbClr val="FF0000"/>
                </a:solidFill>
                <a:effectLst/>
                <a:uLnTx/>
                <a:uFillTx/>
                <a:latin typeface="Trebuchet MS" panose="020B0603020202020204" pitchFamily="34" charset="0"/>
                <a:ea typeface="+mn-ea"/>
                <a:cs typeface="Arial" charset="0"/>
              </a:rPr>
              <a:t> in die Spalten!</a:t>
            </a:r>
            <a:endParaRPr kumimoji="0" lang="de-DE" sz="1800" b="0" i="0" u="none" strike="noStrike" kern="1200" cap="none" normalizeH="0" baseline="0" noProof="0" dirty="0">
              <a:ln>
                <a:noFill/>
              </a:ln>
              <a:solidFill>
                <a:srgbClr val="FF0000"/>
              </a:solidFill>
              <a:effectLst/>
              <a:uLnTx/>
              <a:uFillTx/>
              <a:latin typeface="Trebuchet MS" panose="020B0603020202020204" pitchFamily="34" charset="0"/>
              <a:ea typeface="+mn-ea"/>
              <a:cs typeface="Arial" charset="0"/>
            </a:endParaRPr>
          </a:p>
        </p:txBody>
      </p:sp>
      <p:sp>
        <p:nvSpPr>
          <p:cNvPr id="2" name="Textfeld 1">
            <a:extLst>
              <a:ext uri="{FF2B5EF4-FFF2-40B4-BE49-F238E27FC236}">
                <a16:creationId xmlns:a16="http://schemas.microsoft.com/office/drawing/2014/main" id="{48FCE378-1B01-46EE-B776-B53B04DC0DCE}"/>
              </a:ext>
            </a:extLst>
          </p:cNvPr>
          <p:cNvSpPr txBox="1"/>
          <p:nvPr/>
        </p:nvSpPr>
        <p:spPr>
          <a:xfrm>
            <a:off x="190500" y="6724134"/>
            <a:ext cx="481894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Übungen\Rechtschreibförderung\Vokaldehnungen\Vokaldehnung 01 ie Wörter analysieren.pptx - Seite 9</a:t>
            </a:r>
          </a:p>
        </p:txBody>
      </p:sp>
      <p:pic>
        <p:nvPicPr>
          <p:cNvPr id="24" name="Grafik 23">
            <a:extLst>
              <a:ext uri="{FF2B5EF4-FFF2-40B4-BE49-F238E27FC236}">
                <a16:creationId xmlns:a16="http://schemas.microsoft.com/office/drawing/2014/main" id="{5590F440-D10E-4FE7-BB22-9E99CA05DF69}"/>
              </a:ext>
            </a:extLst>
          </p:cNvPr>
          <p:cNvPicPr>
            <a:picLocks noChangeAspect="1"/>
          </p:cNvPicPr>
          <p:nvPr/>
        </p:nvPicPr>
        <p:blipFill rotWithShape="1">
          <a:blip r:embed="rId4"/>
          <a:srcRect l="6986" t="8571" r="4758" b="10449"/>
          <a:stretch/>
        </p:blipFill>
        <p:spPr>
          <a:xfrm>
            <a:off x="3762285" y="1137314"/>
            <a:ext cx="1096327" cy="965414"/>
          </a:xfrm>
          <a:prstGeom prst="rect">
            <a:avLst/>
          </a:prstGeom>
          <a:solidFill>
            <a:schemeClr val="bg1"/>
          </a:solidFill>
        </p:spPr>
      </p:pic>
    </p:spTree>
    <p:extLst>
      <p:ext uri="{BB962C8B-B14F-4D97-AF65-F5344CB8AC3E}">
        <p14:creationId xmlns:p14="http://schemas.microsoft.com/office/powerpoint/2010/main" val="32482542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Z2 Lesekoch Mastervorlage">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Z2 Lesekoch Mastervorlage</Template>
  <TotalTime>0</TotalTime>
  <Words>2173</Words>
  <Application>Microsoft Office PowerPoint</Application>
  <PresentationFormat>Breitbild</PresentationFormat>
  <Paragraphs>474</Paragraphs>
  <Slides>23</Slides>
  <Notes>0</Notes>
  <HiddenSlides>0</HiddenSlides>
  <MMClips>0</MMClips>
  <ScaleCrop>false</ScaleCrop>
  <HeadingPairs>
    <vt:vector size="6" baseType="variant">
      <vt:variant>
        <vt:lpstr>Verwendete Schriftarten</vt:lpstr>
      </vt:variant>
      <vt:variant>
        <vt:i4>3</vt:i4>
      </vt:variant>
      <vt:variant>
        <vt:lpstr>Design</vt:lpstr>
      </vt:variant>
      <vt:variant>
        <vt:i4>7</vt:i4>
      </vt:variant>
      <vt:variant>
        <vt:lpstr>Folientitel</vt:lpstr>
      </vt:variant>
      <vt:variant>
        <vt:i4>23</vt:i4>
      </vt:variant>
    </vt:vector>
  </HeadingPairs>
  <TitlesOfParts>
    <vt:vector size="33" baseType="lpstr">
      <vt:lpstr>Arial</vt:lpstr>
      <vt:lpstr>Calibri</vt:lpstr>
      <vt:lpstr>Trebuchet MS</vt:lpstr>
      <vt:lpstr>Z2 Lesekoch Mastervorlage</vt:lpstr>
      <vt:lpstr>5_Benutzerdefiniertes Design</vt:lpstr>
      <vt:lpstr>4_Benutzerdefiniertes Design</vt:lpstr>
      <vt:lpstr>3_Benutzerdefiniertes Design</vt:lpstr>
      <vt:lpstr>2_Benutzerdefiniertes Design</vt:lpstr>
      <vt:lpstr>1_Benutzerdefiniertes Design</vt:lpstr>
      <vt:lpstr>Benutzerdefiniertes 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Rudolph</dc:creator>
  <cp:lastModifiedBy>Siegbert Rudolph</cp:lastModifiedBy>
  <cp:revision>2234</cp:revision>
  <cp:lastPrinted>2021-07-30T13:09:06Z</cp:lastPrinted>
  <dcterms:created xsi:type="dcterms:W3CDTF">2012-08-26T07:44:46Z</dcterms:created>
  <dcterms:modified xsi:type="dcterms:W3CDTF">2021-09-08T15:19:31Z</dcterms:modified>
</cp:coreProperties>
</file>