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4"/>
  </p:notesMasterIdLst>
  <p:sldIdLst>
    <p:sldId id="696" r:id="rId8"/>
    <p:sldId id="855" r:id="rId9"/>
    <p:sldId id="857" r:id="rId10"/>
    <p:sldId id="872" r:id="rId11"/>
    <p:sldId id="873" r:id="rId12"/>
    <p:sldId id="874" r:id="rId13"/>
    <p:sldId id="864" r:id="rId14"/>
    <p:sldId id="814" r:id="rId15"/>
    <p:sldId id="847" r:id="rId16"/>
    <p:sldId id="846" r:id="rId17"/>
    <p:sldId id="812" r:id="rId18"/>
    <p:sldId id="813" r:id="rId19"/>
    <p:sldId id="824" r:id="rId20"/>
    <p:sldId id="825" r:id="rId21"/>
    <p:sldId id="636" r:id="rId22"/>
    <p:sldId id="854" r:id="rId2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7A9E1A-33E4-4194-B561-A6F4D8A36BDD}" v="3" dt="2024-04-21T18:28:31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9" autoAdjust="0"/>
    <p:restoredTop sz="93870" autoAdjust="0"/>
  </p:normalViewPr>
  <p:slideViewPr>
    <p:cSldViewPr>
      <p:cViewPr varScale="1">
        <p:scale>
          <a:sx n="87" d="100"/>
          <a:sy n="87" d="100"/>
        </p:scale>
        <p:origin x="3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DF7A9E1A-33E4-4194-B561-A6F4D8A36BDD}"/>
    <pc:docChg chg="custSel modSld">
      <pc:chgData name="Siegbert Rudolph" userId="2af4d44886c067cc" providerId="LiveId" clId="{DF7A9E1A-33E4-4194-B561-A6F4D8A36BDD}" dt="2024-04-21T18:28:31.364" v="7"/>
      <pc:docMkLst>
        <pc:docMk/>
      </pc:docMkLst>
      <pc:sldChg chg="addSp delSp modSp mod">
        <pc:chgData name="Siegbert Rudolph" userId="2af4d44886c067cc" providerId="LiveId" clId="{DF7A9E1A-33E4-4194-B561-A6F4D8A36BDD}" dt="2024-04-21T18:28:13.820" v="6" actId="14100"/>
        <pc:sldMkLst>
          <pc:docMk/>
          <pc:sldMk cId="3264654665" sldId="846"/>
        </pc:sldMkLst>
        <pc:picChg chg="add del">
          <ac:chgData name="Siegbert Rudolph" userId="2af4d44886c067cc" providerId="LiveId" clId="{DF7A9E1A-33E4-4194-B561-A6F4D8A36BDD}" dt="2024-04-21T18:27:58.615" v="1" actId="478"/>
          <ac:picMkLst>
            <pc:docMk/>
            <pc:sldMk cId="3264654665" sldId="846"/>
            <ac:picMk id="5" creationId="{C25A8CC7-4FD0-5ED6-D024-0BA7C55EE40D}"/>
          </ac:picMkLst>
        </pc:picChg>
        <pc:picChg chg="add mod">
          <ac:chgData name="Siegbert Rudolph" userId="2af4d44886c067cc" providerId="LiveId" clId="{DF7A9E1A-33E4-4194-B561-A6F4D8A36BDD}" dt="2024-04-21T18:28:13.820" v="6" actId="14100"/>
          <ac:picMkLst>
            <pc:docMk/>
            <pc:sldMk cId="3264654665" sldId="846"/>
            <ac:picMk id="7" creationId="{0AF7A94B-F9A7-E1E4-450F-AB8C87179F51}"/>
          </ac:picMkLst>
        </pc:picChg>
      </pc:sldChg>
      <pc:sldChg chg="addSp modSp">
        <pc:chgData name="Siegbert Rudolph" userId="2af4d44886c067cc" providerId="LiveId" clId="{DF7A9E1A-33E4-4194-B561-A6F4D8A36BDD}" dt="2024-04-21T18:28:31.364" v="7"/>
        <pc:sldMkLst>
          <pc:docMk/>
          <pc:sldMk cId="638858467" sldId="847"/>
        </pc:sldMkLst>
        <pc:picChg chg="add mod">
          <ac:chgData name="Siegbert Rudolph" userId="2af4d44886c067cc" providerId="LiveId" clId="{DF7A9E1A-33E4-4194-B561-A6F4D8A36BDD}" dt="2024-04-21T18:28:31.364" v="7"/>
          <ac:picMkLst>
            <pc:docMk/>
            <pc:sldMk cId="638858467" sldId="847"/>
            <ac:picMk id="5" creationId="{1E0E8280-14B9-4D37-55C8-29873411385A}"/>
          </ac:picMkLst>
        </pc:picChg>
      </pc:sldChg>
    </pc:docChg>
  </pc:docChgLst>
  <pc:docChgLst>
    <pc:chgData name="Siegbert Rudolph" userId="2af4d44886c067cc" providerId="LiveId" clId="{C3B0016D-B77F-4EB4-8323-C3B7B74112BE}"/>
    <pc:docChg chg="custSel delSld modSld">
      <pc:chgData name="Siegbert Rudolph" userId="2af4d44886c067cc" providerId="LiveId" clId="{C3B0016D-B77F-4EB4-8323-C3B7B74112BE}" dt="2021-09-03T06:30:29.020" v="588" actId="1035"/>
      <pc:docMkLst>
        <pc:docMk/>
      </pc:docMkLst>
      <pc:sldChg chg="addSp delSp modSp mod">
        <pc:chgData name="Siegbert Rudolph" userId="2af4d44886c067cc" providerId="LiveId" clId="{C3B0016D-B77F-4EB4-8323-C3B7B74112BE}" dt="2021-08-29T15:49:22.696" v="551" actId="1076"/>
        <pc:sldMkLst>
          <pc:docMk/>
          <pc:sldMk cId="1373295691" sldId="636"/>
        </pc:sldMkLst>
        <pc:spChg chg="mod">
          <ac:chgData name="Siegbert Rudolph" userId="2af4d44886c067cc" providerId="LiveId" clId="{C3B0016D-B77F-4EB4-8323-C3B7B74112BE}" dt="2021-08-29T15:49:22.696" v="551" actId="1076"/>
          <ac:spMkLst>
            <pc:docMk/>
            <pc:sldMk cId="1373295691" sldId="636"/>
            <ac:spMk id="2" creationId="{301022C7-56D7-4AAA-9318-6DD14DC4D846}"/>
          </ac:spMkLst>
        </pc:spChg>
        <pc:spChg chg="add del mod">
          <ac:chgData name="Siegbert Rudolph" userId="2af4d44886c067cc" providerId="LiveId" clId="{C3B0016D-B77F-4EB4-8323-C3B7B74112BE}" dt="2021-08-29T06:33:12.192" v="435" actId="478"/>
          <ac:spMkLst>
            <pc:docMk/>
            <pc:sldMk cId="1373295691" sldId="636"/>
            <ac:spMk id="3" creationId="{81F97F61-8A07-44C1-8304-448ACC59FE4D}"/>
          </ac:spMkLst>
        </pc:spChg>
        <pc:spChg chg="add mod">
          <ac:chgData name="Siegbert Rudolph" userId="2af4d44886c067cc" providerId="LiveId" clId="{C3B0016D-B77F-4EB4-8323-C3B7B74112BE}" dt="2021-08-29T06:33:35.764" v="453" actId="20577"/>
          <ac:spMkLst>
            <pc:docMk/>
            <pc:sldMk cId="1373295691" sldId="636"/>
            <ac:spMk id="12" creationId="{17B48B04-BBE5-4C8E-AB5E-FEF196592B09}"/>
          </ac:spMkLst>
        </pc:spChg>
        <pc:spChg chg="add mod">
          <ac:chgData name="Siegbert Rudolph" userId="2af4d44886c067cc" providerId="LiveId" clId="{C3B0016D-B77F-4EB4-8323-C3B7B74112BE}" dt="2021-08-29T06:33:46.342" v="474" actId="207"/>
          <ac:spMkLst>
            <pc:docMk/>
            <pc:sldMk cId="1373295691" sldId="636"/>
            <ac:spMk id="14" creationId="{46D452CD-BD30-4419-B13A-CBFD822D301B}"/>
          </ac:spMkLst>
        </pc:spChg>
        <pc:spChg chg="del">
          <ac:chgData name="Siegbert Rudolph" userId="2af4d44886c067cc" providerId="LiveId" clId="{C3B0016D-B77F-4EB4-8323-C3B7B74112BE}" dt="2021-08-29T06:33:10.395" v="434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C3B0016D-B77F-4EB4-8323-C3B7B74112BE}" dt="2021-08-29T15:49:22.634" v="481" actId="1076"/>
        <pc:sldMkLst>
          <pc:docMk/>
          <pc:sldMk cId="0" sldId="696"/>
        </pc:sldMkLst>
        <pc:spChg chg="mod">
          <ac:chgData name="Siegbert Rudolph" userId="2af4d44886c067cc" providerId="LiveId" clId="{C3B0016D-B77F-4EB4-8323-C3B7B74112BE}" dt="2021-08-29T06:23:15.128" v="136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C3B0016D-B77F-4EB4-8323-C3B7B74112BE}" dt="2021-08-29T15:49:22.634" v="481" actId="1076"/>
          <ac:spMkLst>
            <pc:docMk/>
            <pc:sldMk cId="0" sldId="696"/>
            <ac:spMk id="4" creationId="{3C32990F-8C0F-4593-9250-2CF742B1BE92}"/>
          </ac:spMkLst>
        </pc:spChg>
      </pc:sldChg>
      <pc:sldChg chg="addSp delSp modSp mod">
        <pc:chgData name="Siegbert Rudolph" userId="2af4d44886c067cc" providerId="LiveId" clId="{C3B0016D-B77F-4EB4-8323-C3B7B74112BE}" dt="2021-08-29T15:49:22.681" v="531" actId="1076"/>
        <pc:sldMkLst>
          <pc:docMk/>
          <pc:sldMk cId="1748338212" sldId="812"/>
        </pc:sldMkLst>
        <pc:spChg chg="mod">
          <ac:chgData name="Siegbert Rudolph" userId="2af4d44886c067cc" providerId="LiveId" clId="{C3B0016D-B77F-4EB4-8323-C3B7B74112BE}" dt="2021-08-29T15:49:22.681" v="531" actId="1076"/>
          <ac:spMkLst>
            <pc:docMk/>
            <pc:sldMk cId="1748338212" sldId="812"/>
            <ac:spMk id="2" creationId="{0C21AA94-D02A-47FB-A130-796C01393A4E}"/>
          </ac:spMkLst>
        </pc:spChg>
        <pc:spChg chg="del">
          <ac:chgData name="Siegbert Rudolph" userId="2af4d44886c067cc" providerId="LiveId" clId="{C3B0016D-B77F-4EB4-8323-C3B7B74112BE}" dt="2021-08-29T06:26:17.659" v="152" actId="478"/>
          <ac:spMkLst>
            <pc:docMk/>
            <pc:sldMk cId="1748338212" sldId="812"/>
            <ac:spMk id="3" creationId="{36EB3C7B-4213-400A-ACDA-EFAABD95F2C9}"/>
          </ac:spMkLst>
        </pc:spChg>
        <pc:spChg chg="del mod">
          <ac:chgData name="Siegbert Rudolph" userId="2af4d44886c067cc" providerId="LiveId" clId="{C3B0016D-B77F-4EB4-8323-C3B7B74112BE}" dt="2021-08-29T06:26:17.659" v="152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C3B0016D-B77F-4EB4-8323-C3B7B74112BE}" dt="2021-08-29T06:34:04.588" v="475" actId="20577"/>
          <ac:spMkLst>
            <pc:docMk/>
            <pc:sldMk cId="1748338212" sldId="812"/>
            <ac:spMk id="6" creationId="{1154998C-33D8-42DA-AAF9-364A3080DC88}"/>
          </ac:spMkLst>
        </pc:spChg>
        <pc:spChg chg="add mod">
          <ac:chgData name="Siegbert Rudolph" userId="2af4d44886c067cc" providerId="LiveId" clId="{C3B0016D-B77F-4EB4-8323-C3B7B74112BE}" dt="2021-08-29T06:27:01.228" v="267" actId="20577"/>
          <ac:spMkLst>
            <pc:docMk/>
            <pc:sldMk cId="1748338212" sldId="812"/>
            <ac:spMk id="7" creationId="{364E0DDD-EBC4-4BB6-A303-6230D14DD5E5}"/>
          </ac:spMkLst>
        </pc:spChg>
      </pc:sldChg>
      <pc:sldChg chg="addSp delSp modSp mod modAnim">
        <pc:chgData name="Siegbert Rudolph" userId="2af4d44886c067cc" providerId="LiveId" clId="{C3B0016D-B77F-4EB4-8323-C3B7B74112BE}" dt="2021-09-03T06:30:29.020" v="588" actId="1035"/>
        <pc:sldMkLst>
          <pc:docMk/>
          <pc:sldMk cId="86419114" sldId="813"/>
        </pc:sldMkLst>
        <pc:spChg chg="mod">
          <ac:chgData name="Siegbert Rudolph" userId="2af4d44886c067cc" providerId="LiveId" clId="{C3B0016D-B77F-4EB4-8323-C3B7B74112BE}" dt="2021-08-29T15:49:22.681" v="536" actId="1076"/>
          <ac:spMkLst>
            <pc:docMk/>
            <pc:sldMk cId="86419114" sldId="813"/>
            <ac:spMk id="2" creationId="{4322A692-2632-4928-A36C-8D8AA550388C}"/>
          </ac:spMkLst>
        </pc:spChg>
        <pc:spChg chg="del mod">
          <ac:chgData name="Siegbert Rudolph" userId="2af4d44886c067cc" providerId="LiveId" clId="{C3B0016D-B77F-4EB4-8323-C3B7B74112BE}" dt="2021-08-29T06:32:15.887" v="377" actId="478"/>
          <ac:spMkLst>
            <pc:docMk/>
            <pc:sldMk cId="86419114" sldId="813"/>
            <ac:spMk id="4" creationId="{0C4EADCD-2246-40AA-827A-2407FF0F0C80}"/>
          </ac:spMkLst>
        </pc:spChg>
        <pc:spChg chg="add del">
          <ac:chgData name="Siegbert Rudolph" userId="2af4d44886c067cc" providerId="LiveId" clId="{C3B0016D-B77F-4EB4-8323-C3B7B74112BE}" dt="2021-08-29T06:31:45.048" v="332" actId="478"/>
          <ac:spMkLst>
            <pc:docMk/>
            <pc:sldMk cId="86419114" sldId="813"/>
            <ac:spMk id="16" creationId="{7F3F99E1-382B-410E-A269-D85115A32901}"/>
          </ac:spMkLst>
        </pc:spChg>
        <pc:spChg chg="add mod">
          <ac:chgData name="Siegbert Rudolph" userId="2af4d44886c067cc" providerId="LiveId" clId="{C3B0016D-B77F-4EB4-8323-C3B7B74112BE}" dt="2021-08-29T06:34:10.508" v="476" actId="20577"/>
          <ac:spMkLst>
            <pc:docMk/>
            <pc:sldMk cId="86419114" sldId="813"/>
            <ac:spMk id="17" creationId="{0459E727-BB56-4085-A9A8-BBE04F24F24B}"/>
          </ac:spMkLst>
        </pc:spChg>
        <pc:spChg chg="add mod">
          <ac:chgData name="Siegbert Rudolph" userId="2af4d44886c067cc" providerId="LiveId" clId="{C3B0016D-B77F-4EB4-8323-C3B7B74112BE}" dt="2021-08-29T06:32:13.715" v="376"/>
          <ac:spMkLst>
            <pc:docMk/>
            <pc:sldMk cId="86419114" sldId="813"/>
            <ac:spMk id="18" creationId="{30DE5959-2A11-47C4-87CE-1F95C0BD3C86}"/>
          </ac:spMkLst>
        </pc:spChg>
        <pc:spChg chg="add mod">
          <ac:chgData name="Siegbert Rudolph" userId="2af4d44886c067cc" providerId="LiveId" clId="{C3B0016D-B77F-4EB4-8323-C3B7B74112BE}" dt="2021-09-03T06:28:46.063" v="558"/>
          <ac:spMkLst>
            <pc:docMk/>
            <pc:sldMk cId="86419114" sldId="813"/>
            <ac:spMk id="19" creationId="{3FF2BBF8-BF57-466F-BF8A-6DCDEC741CDC}"/>
          </ac:spMkLst>
        </pc:spChg>
        <pc:picChg chg="add mod">
          <ac:chgData name="Siegbert Rudolph" userId="2af4d44886c067cc" providerId="LiveId" clId="{C3B0016D-B77F-4EB4-8323-C3B7B74112BE}" dt="2021-09-03T06:30:29.020" v="588" actId="1035"/>
          <ac:picMkLst>
            <pc:docMk/>
            <pc:sldMk cId="86419114" sldId="813"/>
            <ac:picMk id="4" creationId="{0D2278BD-98BC-42E6-BEA3-0675A5B3A1B2}"/>
          </ac:picMkLst>
        </pc:picChg>
      </pc:sldChg>
      <pc:sldChg chg="addSp delSp modSp mod">
        <pc:chgData name="Siegbert Rudolph" userId="2af4d44886c067cc" providerId="LiveId" clId="{C3B0016D-B77F-4EB4-8323-C3B7B74112BE}" dt="2021-08-29T15:49:22.665" v="516" actId="1076"/>
        <pc:sldMkLst>
          <pc:docMk/>
          <pc:sldMk cId="64599177" sldId="814"/>
        </pc:sldMkLst>
        <pc:spChg chg="mod">
          <ac:chgData name="Siegbert Rudolph" userId="2af4d44886c067cc" providerId="LiveId" clId="{C3B0016D-B77F-4EB4-8323-C3B7B74112BE}" dt="2021-08-29T15:49:22.665" v="516" actId="1076"/>
          <ac:spMkLst>
            <pc:docMk/>
            <pc:sldMk cId="64599177" sldId="814"/>
            <ac:spMk id="2" creationId="{90FB57B1-9B50-4040-9731-3861EC1964D9}"/>
          </ac:spMkLst>
        </pc:spChg>
        <pc:spChg chg="del">
          <ac:chgData name="Siegbert Rudolph" userId="2af4d44886c067cc" providerId="LiveId" clId="{C3B0016D-B77F-4EB4-8323-C3B7B74112BE}" dt="2021-08-29T06:30:42.218" v="317" actId="478"/>
          <ac:spMkLst>
            <pc:docMk/>
            <pc:sldMk cId="64599177" sldId="814"/>
            <ac:spMk id="3" creationId="{36EB3C7B-4213-400A-ACDA-EFAABD95F2C9}"/>
          </ac:spMkLst>
        </pc:spChg>
        <pc:spChg chg="add mod">
          <ac:chgData name="Siegbert Rudolph" userId="2af4d44886c067cc" providerId="LiveId" clId="{C3B0016D-B77F-4EB4-8323-C3B7B74112BE}" dt="2021-08-29T06:30:46.467" v="319" actId="20577"/>
          <ac:spMkLst>
            <pc:docMk/>
            <pc:sldMk cId="64599177" sldId="814"/>
            <ac:spMk id="9" creationId="{F38A389D-B6BB-443F-8D22-C129DB31D92D}"/>
          </ac:spMkLst>
        </pc:spChg>
        <pc:spChg chg="add mod">
          <ac:chgData name="Siegbert Rudolph" userId="2af4d44886c067cc" providerId="LiveId" clId="{C3B0016D-B77F-4EB4-8323-C3B7B74112BE}" dt="2021-08-29T06:30:59.464" v="324" actId="20577"/>
          <ac:spMkLst>
            <pc:docMk/>
            <pc:sldMk cId="64599177" sldId="814"/>
            <ac:spMk id="10" creationId="{BD431187-FA80-4FB4-932E-7ADCFA923A57}"/>
          </ac:spMkLst>
        </pc:spChg>
        <pc:spChg chg="del mod">
          <ac:chgData name="Siegbert Rudolph" userId="2af4d44886c067cc" providerId="LiveId" clId="{C3B0016D-B77F-4EB4-8323-C3B7B74112BE}" dt="2021-08-29T06:30:42.218" v="317" actId="478"/>
          <ac:spMkLst>
            <pc:docMk/>
            <pc:sldMk cId="64599177" sldId="814"/>
            <ac:spMk id="35" creationId="{209E4BE2-6C39-45B0-B53E-D62116FA009D}"/>
          </ac:spMkLst>
        </pc:spChg>
      </pc:sldChg>
      <pc:sldChg chg="addSp delSp modSp mod">
        <pc:chgData name="Siegbert Rudolph" userId="2af4d44886c067cc" providerId="LiveId" clId="{C3B0016D-B77F-4EB4-8323-C3B7B74112BE}" dt="2021-08-29T15:49:22.681" v="541" actId="1076"/>
        <pc:sldMkLst>
          <pc:docMk/>
          <pc:sldMk cId="1709714721" sldId="824"/>
        </pc:sldMkLst>
        <pc:spChg chg="mod">
          <ac:chgData name="Siegbert Rudolph" userId="2af4d44886c067cc" providerId="LiveId" clId="{C3B0016D-B77F-4EB4-8323-C3B7B74112BE}" dt="2021-08-29T15:49:22.681" v="541" actId="1076"/>
          <ac:spMkLst>
            <pc:docMk/>
            <pc:sldMk cId="1709714721" sldId="824"/>
            <ac:spMk id="2" creationId="{8DE9671D-7A85-48E2-9AE4-7671986F2BE8}"/>
          </ac:spMkLst>
        </pc:spChg>
        <pc:spChg chg="del mod">
          <ac:chgData name="Siegbert Rudolph" userId="2af4d44886c067cc" providerId="LiveId" clId="{C3B0016D-B77F-4EB4-8323-C3B7B74112BE}" dt="2021-08-29T06:27:49.262" v="303" actId="478"/>
          <ac:spMkLst>
            <pc:docMk/>
            <pc:sldMk cId="1709714721" sldId="824"/>
            <ac:spMk id="2" creationId="{E6F34848-6392-4BB4-912C-487BB86C5B9D}"/>
          </ac:spMkLst>
        </pc:spChg>
        <pc:spChg chg="del mod">
          <ac:chgData name="Siegbert Rudolph" userId="2af4d44886c067cc" providerId="LiveId" clId="{C3B0016D-B77F-4EB4-8323-C3B7B74112BE}" dt="2021-08-29T06:27:55.182" v="305" actId="478"/>
          <ac:spMkLst>
            <pc:docMk/>
            <pc:sldMk cId="1709714721" sldId="824"/>
            <ac:spMk id="3" creationId="{B0706AE6-DEA3-431A-9B16-904AB7285AD2}"/>
          </ac:spMkLst>
        </pc:spChg>
        <pc:spChg chg="add del mod">
          <ac:chgData name="Siegbert Rudolph" userId="2af4d44886c067cc" providerId="LiveId" clId="{C3B0016D-B77F-4EB4-8323-C3B7B74112BE}" dt="2021-08-29T06:27:52.339" v="304" actId="478"/>
          <ac:spMkLst>
            <pc:docMk/>
            <pc:sldMk cId="1709714721" sldId="824"/>
            <ac:spMk id="5" creationId="{6C980B96-E3D7-4384-9EAA-74AEC31374C4}"/>
          </ac:spMkLst>
        </pc:spChg>
        <pc:spChg chg="add mod">
          <ac:chgData name="Siegbert Rudolph" userId="2af4d44886c067cc" providerId="LiveId" clId="{C3B0016D-B77F-4EB4-8323-C3B7B74112BE}" dt="2021-08-29T06:27:26.915" v="300" actId="20577"/>
          <ac:spMkLst>
            <pc:docMk/>
            <pc:sldMk cId="1709714721" sldId="824"/>
            <ac:spMk id="16" creationId="{D8D80177-5925-461B-88FC-C8901DB54A6D}"/>
          </ac:spMkLst>
        </pc:spChg>
        <pc:spChg chg="add mod">
          <ac:chgData name="Siegbert Rudolph" userId="2af4d44886c067cc" providerId="LiveId" clId="{C3B0016D-B77F-4EB4-8323-C3B7B74112BE}" dt="2021-08-29T06:27:46.700" v="302" actId="20577"/>
          <ac:spMkLst>
            <pc:docMk/>
            <pc:sldMk cId="1709714721" sldId="824"/>
            <ac:spMk id="19" creationId="{12DB0E51-10E9-403D-842F-80F61B8941FF}"/>
          </ac:spMkLst>
        </pc:spChg>
      </pc:sldChg>
      <pc:sldChg chg="addSp delSp modSp mod">
        <pc:chgData name="Siegbert Rudolph" userId="2af4d44886c067cc" providerId="LiveId" clId="{C3B0016D-B77F-4EB4-8323-C3B7B74112BE}" dt="2021-08-29T15:49:22.681" v="546" actId="1076"/>
        <pc:sldMkLst>
          <pc:docMk/>
          <pc:sldMk cId="1759709479" sldId="825"/>
        </pc:sldMkLst>
        <pc:spChg chg="mod">
          <ac:chgData name="Siegbert Rudolph" userId="2af4d44886c067cc" providerId="LiveId" clId="{C3B0016D-B77F-4EB4-8323-C3B7B74112BE}" dt="2021-08-29T15:49:22.681" v="546" actId="1076"/>
          <ac:spMkLst>
            <pc:docMk/>
            <pc:sldMk cId="1759709479" sldId="825"/>
            <ac:spMk id="2" creationId="{11047EF5-41BA-4D96-86F7-7882B31388E9}"/>
          </ac:spMkLst>
        </pc:spChg>
        <pc:spChg chg="del mod">
          <ac:chgData name="Siegbert Rudolph" userId="2af4d44886c067cc" providerId="LiveId" clId="{C3B0016D-B77F-4EB4-8323-C3B7B74112BE}" dt="2021-08-29T06:32:57.383" v="431" actId="478"/>
          <ac:spMkLst>
            <pc:docMk/>
            <pc:sldMk cId="1759709479" sldId="825"/>
            <ac:spMk id="2" creationId="{E6F34848-6392-4BB4-912C-487BB86C5B9D}"/>
          </ac:spMkLst>
        </pc:spChg>
        <pc:spChg chg="del">
          <ac:chgData name="Siegbert Rudolph" userId="2af4d44886c067cc" providerId="LiveId" clId="{C3B0016D-B77F-4EB4-8323-C3B7B74112BE}" dt="2021-08-29T06:33:01.569" v="433" actId="478"/>
          <ac:spMkLst>
            <pc:docMk/>
            <pc:sldMk cId="1759709479" sldId="825"/>
            <ac:spMk id="3" creationId="{B0706AE6-DEA3-431A-9B16-904AB7285AD2}"/>
          </ac:spMkLst>
        </pc:spChg>
        <pc:spChg chg="add del mod">
          <ac:chgData name="Siegbert Rudolph" userId="2af4d44886c067cc" providerId="LiveId" clId="{C3B0016D-B77F-4EB4-8323-C3B7B74112BE}" dt="2021-08-29T06:32:59.179" v="432" actId="478"/>
          <ac:spMkLst>
            <pc:docMk/>
            <pc:sldMk cId="1759709479" sldId="825"/>
            <ac:spMk id="5" creationId="{8C3192E5-5E7E-4E2B-BAD6-D6B17A112BE3}"/>
          </ac:spMkLst>
        </pc:spChg>
        <pc:spChg chg="add mod">
          <ac:chgData name="Siegbert Rudolph" userId="2af4d44886c067cc" providerId="LiveId" clId="{C3B0016D-B77F-4EB4-8323-C3B7B74112BE}" dt="2021-08-29T06:32:40.932" v="410" actId="20577"/>
          <ac:spMkLst>
            <pc:docMk/>
            <pc:sldMk cId="1759709479" sldId="825"/>
            <ac:spMk id="16" creationId="{9D421827-1BB1-46DE-B5DC-EE25BBE6FA09}"/>
          </ac:spMkLst>
        </pc:spChg>
        <pc:spChg chg="add mod">
          <ac:chgData name="Siegbert Rudolph" userId="2af4d44886c067cc" providerId="LiveId" clId="{C3B0016D-B77F-4EB4-8323-C3B7B74112BE}" dt="2021-08-29T06:32:51.993" v="430" actId="20577"/>
          <ac:spMkLst>
            <pc:docMk/>
            <pc:sldMk cId="1759709479" sldId="825"/>
            <ac:spMk id="17" creationId="{D3443156-1268-44AA-B1C8-302F79ED9DD9}"/>
          </ac:spMkLst>
        </pc:spChg>
      </pc:sldChg>
      <pc:sldChg chg="addSp delSp modSp mod modAnim">
        <pc:chgData name="Siegbert Rudolph" userId="2af4d44886c067cc" providerId="LiveId" clId="{C3B0016D-B77F-4EB4-8323-C3B7B74112BE}" dt="2021-09-03T06:29:26.147" v="569"/>
        <pc:sldMkLst>
          <pc:docMk/>
          <pc:sldMk cId="3264654665" sldId="846"/>
        </pc:sldMkLst>
        <pc:spChg chg="mod">
          <ac:chgData name="Siegbert Rudolph" userId="2af4d44886c067cc" providerId="LiveId" clId="{C3B0016D-B77F-4EB4-8323-C3B7B74112BE}" dt="2021-08-29T15:49:22.681" v="526" actId="1076"/>
          <ac:spMkLst>
            <pc:docMk/>
            <pc:sldMk cId="3264654665" sldId="846"/>
            <ac:spMk id="2" creationId="{16B24A58-606A-4680-A679-7A66540313FD}"/>
          </ac:spMkLst>
        </pc:spChg>
        <pc:spChg chg="add mod">
          <ac:chgData name="Siegbert Rudolph" userId="2af4d44886c067cc" providerId="LiveId" clId="{C3B0016D-B77F-4EB4-8323-C3B7B74112BE}" dt="2021-08-29T06:31:16.631" v="327" actId="20577"/>
          <ac:spMkLst>
            <pc:docMk/>
            <pc:sldMk cId="3264654665" sldId="846"/>
            <ac:spMk id="26" creationId="{33E356D3-83CE-4701-8DFB-7280E586488D}"/>
          </ac:spMkLst>
        </pc:spChg>
        <pc:spChg chg="add mod">
          <ac:chgData name="Siegbert Rudolph" userId="2af4d44886c067cc" providerId="LiveId" clId="{C3B0016D-B77F-4EB4-8323-C3B7B74112BE}" dt="2021-08-29T06:31:31.190" v="328"/>
          <ac:spMkLst>
            <pc:docMk/>
            <pc:sldMk cId="3264654665" sldId="846"/>
            <ac:spMk id="27" creationId="{7D3368D7-CA7B-48CF-B0FA-E76994C6F51A}"/>
          </ac:spMkLst>
        </pc:spChg>
        <pc:spChg chg="add mod">
          <ac:chgData name="Siegbert Rudolph" userId="2af4d44886c067cc" providerId="LiveId" clId="{C3B0016D-B77F-4EB4-8323-C3B7B74112BE}" dt="2021-09-03T06:28:41.681" v="557"/>
          <ac:spMkLst>
            <pc:docMk/>
            <pc:sldMk cId="3264654665" sldId="846"/>
            <ac:spMk id="28" creationId="{F7DE24FA-6925-4AC7-BEE0-66DD534F4C6C}"/>
          </ac:spMkLst>
        </pc:spChg>
        <pc:spChg chg="del mod">
          <ac:chgData name="Siegbert Rudolph" userId="2af4d44886c067cc" providerId="LiveId" clId="{C3B0016D-B77F-4EB4-8323-C3B7B74112BE}" dt="2021-08-29T06:31:34.095" v="329" actId="478"/>
          <ac:spMkLst>
            <pc:docMk/>
            <pc:sldMk cId="3264654665" sldId="846"/>
            <ac:spMk id="44" creationId="{672E6131-7C1C-4A67-882F-5BDCC5B89691}"/>
          </ac:spMkLst>
        </pc:spChg>
        <pc:picChg chg="add mod">
          <ac:chgData name="Siegbert Rudolph" userId="2af4d44886c067cc" providerId="LiveId" clId="{C3B0016D-B77F-4EB4-8323-C3B7B74112BE}" dt="2021-09-03T06:29:09.589" v="567" actId="1036"/>
          <ac:picMkLst>
            <pc:docMk/>
            <pc:sldMk cId="3264654665" sldId="846"/>
            <ac:picMk id="4" creationId="{A3985AB0-2FFD-4B02-BF5B-C38B451D5327}"/>
          </ac:picMkLst>
        </pc:picChg>
      </pc:sldChg>
      <pc:sldChg chg="addSp delSp modSp mod">
        <pc:chgData name="Siegbert Rudolph" userId="2af4d44886c067cc" providerId="LiveId" clId="{C3B0016D-B77F-4EB4-8323-C3B7B74112BE}" dt="2021-08-29T15:49:22.665" v="521" actId="1076"/>
        <pc:sldMkLst>
          <pc:docMk/>
          <pc:sldMk cId="638858467" sldId="847"/>
        </pc:sldMkLst>
        <pc:spChg chg="mod">
          <ac:chgData name="Siegbert Rudolph" userId="2af4d44886c067cc" providerId="LiveId" clId="{C3B0016D-B77F-4EB4-8323-C3B7B74112BE}" dt="2021-08-29T15:49:22.665" v="521" actId="1076"/>
          <ac:spMkLst>
            <pc:docMk/>
            <pc:sldMk cId="638858467" sldId="847"/>
            <ac:spMk id="4" creationId="{6F83B2FC-B65D-49F8-9408-744C9014E92B}"/>
          </ac:spMkLst>
        </pc:spChg>
        <pc:spChg chg="add mod">
          <ac:chgData name="Siegbert Rudolph" userId="2af4d44886c067cc" providerId="LiveId" clId="{C3B0016D-B77F-4EB4-8323-C3B7B74112BE}" dt="2021-08-29T06:26:10.645" v="151" actId="20577"/>
          <ac:spMkLst>
            <pc:docMk/>
            <pc:sldMk cId="638858467" sldId="847"/>
            <ac:spMk id="19" creationId="{694F8C5A-AEED-4D51-AD33-2250F123A1AD}"/>
          </ac:spMkLst>
        </pc:spChg>
        <pc:spChg chg="add mod">
          <ac:chgData name="Siegbert Rudolph" userId="2af4d44886c067cc" providerId="LiveId" clId="{C3B0016D-B77F-4EB4-8323-C3B7B74112BE}" dt="2021-08-29T06:25:56.320" v="149"/>
          <ac:spMkLst>
            <pc:docMk/>
            <pc:sldMk cId="638858467" sldId="847"/>
            <ac:spMk id="20" creationId="{4FF8889B-4B6C-411C-B3D4-39E85248BE21}"/>
          </ac:spMkLst>
        </pc:spChg>
        <pc:spChg chg="del mod">
          <ac:chgData name="Siegbert Rudolph" userId="2af4d44886c067cc" providerId="LiveId" clId="{C3B0016D-B77F-4EB4-8323-C3B7B74112BE}" dt="2021-08-29T06:26:06.162" v="150" actId="478"/>
          <ac:spMkLst>
            <pc:docMk/>
            <pc:sldMk cId="638858467" sldId="847"/>
            <ac:spMk id="46" creationId="{300D0CEF-F7BE-40D5-9ADF-4EE1B87F8912}"/>
          </ac:spMkLst>
        </pc:spChg>
      </pc:sldChg>
      <pc:sldChg chg="modSp mod">
        <pc:chgData name="Siegbert Rudolph" userId="2af4d44886c067cc" providerId="LiveId" clId="{C3B0016D-B77F-4EB4-8323-C3B7B74112BE}" dt="2021-08-29T15:49:22.696" v="556" actId="1076"/>
        <pc:sldMkLst>
          <pc:docMk/>
          <pc:sldMk cId="4229880046" sldId="854"/>
        </pc:sldMkLst>
        <pc:spChg chg="mod">
          <ac:chgData name="Siegbert Rudolph" userId="2af4d44886c067cc" providerId="LiveId" clId="{C3B0016D-B77F-4EB4-8323-C3B7B74112BE}" dt="2021-08-29T15:49:22.696" v="556" actId="1076"/>
          <ac:spMkLst>
            <pc:docMk/>
            <pc:sldMk cId="4229880046" sldId="854"/>
            <ac:spMk id="2" creationId="{118F5376-B529-4467-9153-289176EFD95C}"/>
          </ac:spMkLst>
        </pc:spChg>
        <pc:spChg chg="mod">
          <ac:chgData name="Siegbert Rudolph" userId="2af4d44886c067cc" providerId="LiveId" clId="{C3B0016D-B77F-4EB4-8323-C3B7B74112BE}" dt="2021-08-29T06:29:22.347" v="311" actId="6549"/>
          <ac:spMkLst>
            <pc:docMk/>
            <pc:sldMk cId="4229880046" sldId="854"/>
            <ac:spMk id="4" creationId="{D446F329-F053-4EBE-8A17-04985158D08A}"/>
          </ac:spMkLst>
        </pc:spChg>
      </pc:sldChg>
      <pc:sldChg chg="addSp delSp modSp mod">
        <pc:chgData name="Siegbert Rudolph" userId="2af4d44886c067cc" providerId="LiveId" clId="{C3B0016D-B77F-4EB4-8323-C3B7B74112BE}" dt="2021-08-29T15:49:22.634" v="486" actId="1076"/>
        <pc:sldMkLst>
          <pc:docMk/>
          <pc:sldMk cId="2672414956" sldId="855"/>
        </pc:sldMkLst>
        <pc:spChg chg="del mod">
          <ac:chgData name="Siegbert Rudolph" userId="2af4d44886c067cc" providerId="LiveId" clId="{C3B0016D-B77F-4EB4-8323-C3B7B74112BE}" dt="2021-08-29T06:23:20.955" v="137" actId="478"/>
          <ac:spMkLst>
            <pc:docMk/>
            <pc:sldMk cId="2672414956" sldId="855"/>
            <ac:spMk id="2" creationId="{726F6526-50A0-4747-A81F-850978E43E53}"/>
          </ac:spMkLst>
        </pc:spChg>
        <pc:spChg chg="mod">
          <ac:chgData name="Siegbert Rudolph" userId="2af4d44886c067cc" providerId="LiveId" clId="{C3B0016D-B77F-4EB4-8323-C3B7B74112BE}" dt="2021-08-29T15:49:22.634" v="486" actId="1076"/>
          <ac:spMkLst>
            <pc:docMk/>
            <pc:sldMk cId="2672414956" sldId="855"/>
            <ac:spMk id="2" creationId="{744D6AB3-5EFA-49F4-8AFA-11B0BBBF1EDD}"/>
          </ac:spMkLst>
        </pc:spChg>
        <pc:spChg chg="add del mod">
          <ac:chgData name="Siegbert Rudolph" userId="2af4d44886c067cc" providerId="LiveId" clId="{C3B0016D-B77F-4EB4-8323-C3B7B74112BE}" dt="2021-08-29T06:23:22.564" v="138" actId="478"/>
          <ac:spMkLst>
            <pc:docMk/>
            <pc:sldMk cId="2672414956" sldId="855"/>
            <ac:spMk id="12" creationId="{281867B8-B76F-4F50-AFDE-54D8B7451B54}"/>
          </ac:spMkLst>
        </pc:spChg>
        <pc:spChg chg="add mod">
          <ac:chgData name="Siegbert Rudolph" userId="2af4d44886c067cc" providerId="LiveId" clId="{C3B0016D-B77F-4EB4-8323-C3B7B74112BE}" dt="2021-08-29T06:23:45.593" v="139"/>
          <ac:spMkLst>
            <pc:docMk/>
            <pc:sldMk cId="2672414956" sldId="855"/>
            <ac:spMk id="26" creationId="{B7676508-F096-48AA-B9A8-F8DDFD55F0AC}"/>
          </ac:spMkLst>
        </pc:spChg>
        <pc:spChg chg="add mod">
          <ac:chgData name="Siegbert Rudolph" userId="2af4d44886c067cc" providerId="LiveId" clId="{C3B0016D-B77F-4EB4-8323-C3B7B74112BE}" dt="2021-08-29T06:23:45.593" v="139"/>
          <ac:spMkLst>
            <pc:docMk/>
            <pc:sldMk cId="2672414956" sldId="855"/>
            <ac:spMk id="28" creationId="{B5480FA0-9CD0-43E3-B9FF-EC0007C044EA}"/>
          </ac:spMkLst>
        </pc:spChg>
      </pc:sldChg>
      <pc:sldChg chg="addSp delSp modSp mod">
        <pc:chgData name="Siegbert Rudolph" userId="2af4d44886c067cc" providerId="LiveId" clId="{C3B0016D-B77F-4EB4-8323-C3B7B74112BE}" dt="2021-08-29T15:49:22.650" v="491" actId="1076"/>
        <pc:sldMkLst>
          <pc:docMk/>
          <pc:sldMk cId="4091302050" sldId="857"/>
        </pc:sldMkLst>
        <pc:spChg chg="mod">
          <ac:chgData name="Siegbert Rudolph" userId="2af4d44886c067cc" providerId="LiveId" clId="{C3B0016D-B77F-4EB4-8323-C3B7B74112BE}" dt="2021-08-29T15:49:22.650" v="491" actId="1076"/>
          <ac:spMkLst>
            <pc:docMk/>
            <pc:sldMk cId="4091302050" sldId="857"/>
            <ac:spMk id="2" creationId="{CA2C42C9-83EB-4FB2-8DD7-B6C4E6BF1641}"/>
          </ac:spMkLst>
        </pc:spChg>
        <pc:spChg chg="del">
          <ac:chgData name="Siegbert Rudolph" userId="2af4d44886c067cc" providerId="LiveId" clId="{C3B0016D-B77F-4EB4-8323-C3B7B74112BE}" dt="2021-08-29T06:25:15.464" v="140" actId="478"/>
          <ac:spMkLst>
            <pc:docMk/>
            <pc:sldMk cId="4091302050" sldId="857"/>
            <ac:spMk id="3" creationId="{467860F8-5047-45F5-82B3-DC778191D844}"/>
          </ac:spMkLst>
        </pc:spChg>
        <pc:spChg chg="add mod">
          <ac:chgData name="Siegbert Rudolph" userId="2af4d44886c067cc" providerId="LiveId" clId="{C3B0016D-B77F-4EB4-8323-C3B7B74112BE}" dt="2021-08-29T06:25:17.307" v="141"/>
          <ac:spMkLst>
            <pc:docMk/>
            <pc:sldMk cId="4091302050" sldId="857"/>
            <ac:spMk id="17" creationId="{8B245BF7-63A6-47FA-9835-BEFD2320DBB2}"/>
          </ac:spMkLst>
        </pc:spChg>
        <pc:spChg chg="add mod">
          <ac:chgData name="Siegbert Rudolph" userId="2af4d44886c067cc" providerId="LiveId" clId="{C3B0016D-B77F-4EB4-8323-C3B7B74112BE}" dt="2021-08-29T06:25:17.307" v="141"/>
          <ac:spMkLst>
            <pc:docMk/>
            <pc:sldMk cId="4091302050" sldId="857"/>
            <ac:spMk id="18" creationId="{4C113D28-59A9-48E9-BBF9-6A863B6497BE}"/>
          </ac:spMkLst>
        </pc:spChg>
        <pc:spChg chg="del mod">
          <ac:chgData name="Siegbert Rudolph" userId="2af4d44886c067cc" providerId="LiveId" clId="{C3B0016D-B77F-4EB4-8323-C3B7B74112BE}" dt="2021-08-29T06:25:15.464" v="140" actId="478"/>
          <ac:spMkLst>
            <pc:docMk/>
            <pc:sldMk cId="4091302050" sldId="857"/>
            <ac:spMk id="35" creationId="{8F0F56D5-ACA0-499A-83CC-DBC48E054BE8}"/>
          </ac:spMkLst>
        </pc:spChg>
        <pc:picChg chg="add mod">
          <ac:chgData name="Siegbert Rudolph" userId="2af4d44886c067cc" providerId="LiveId" clId="{C3B0016D-B77F-4EB4-8323-C3B7B74112BE}" dt="2021-08-13T14:33:30.873" v="91" actId="1076"/>
          <ac:picMkLst>
            <pc:docMk/>
            <pc:sldMk cId="4091302050" sldId="857"/>
            <ac:picMk id="4" creationId="{F9AE47DF-7970-44BF-91AD-89B7D2CDFD59}"/>
          </ac:picMkLst>
        </pc:picChg>
        <pc:picChg chg="add mod">
          <ac:chgData name="Siegbert Rudolph" userId="2af4d44886c067cc" providerId="LiveId" clId="{C3B0016D-B77F-4EB4-8323-C3B7B74112BE}" dt="2021-08-13T14:33:40.830" v="93" actId="1076"/>
          <ac:picMkLst>
            <pc:docMk/>
            <pc:sldMk cId="4091302050" sldId="857"/>
            <ac:picMk id="16" creationId="{BBC640AF-BBBB-44FB-9C20-E24FECFA0548}"/>
          </ac:picMkLst>
        </pc:picChg>
      </pc:sldChg>
      <pc:sldChg chg="addSp delSp modSp mod">
        <pc:chgData name="Siegbert Rudolph" userId="2af4d44886c067cc" providerId="LiveId" clId="{C3B0016D-B77F-4EB4-8323-C3B7B74112BE}" dt="2021-08-29T15:49:22.665" v="511" actId="1076"/>
        <pc:sldMkLst>
          <pc:docMk/>
          <pc:sldMk cId="3422977648" sldId="864"/>
        </pc:sldMkLst>
        <pc:spChg chg="mod">
          <ac:chgData name="Siegbert Rudolph" userId="2af4d44886c067cc" providerId="LiveId" clId="{C3B0016D-B77F-4EB4-8323-C3B7B74112BE}" dt="2021-08-29T15:49:22.665" v="511" actId="1076"/>
          <ac:spMkLst>
            <pc:docMk/>
            <pc:sldMk cId="3422977648" sldId="864"/>
            <ac:spMk id="2" creationId="{DF4CA3A8-C249-41BA-B254-33F85911F7B4}"/>
          </ac:spMkLst>
        </pc:spChg>
        <pc:spChg chg="del">
          <ac:chgData name="Siegbert Rudolph" userId="2af4d44886c067cc" providerId="LiveId" clId="{C3B0016D-B77F-4EB4-8323-C3B7B74112BE}" dt="2021-08-29T06:25:33.824" v="145" actId="478"/>
          <ac:spMkLst>
            <pc:docMk/>
            <pc:sldMk cId="3422977648" sldId="864"/>
            <ac:spMk id="3" creationId="{36EB3C7B-4213-400A-ACDA-EFAABD95F2C9}"/>
          </ac:spMkLst>
        </pc:spChg>
        <pc:spChg chg="add mod">
          <ac:chgData name="Siegbert Rudolph" userId="2af4d44886c067cc" providerId="LiveId" clId="{C3B0016D-B77F-4EB4-8323-C3B7B74112BE}" dt="2021-08-29T06:25:43.511" v="147" actId="20577"/>
          <ac:spMkLst>
            <pc:docMk/>
            <pc:sldMk cId="3422977648" sldId="864"/>
            <ac:spMk id="8" creationId="{80DB20C3-8FFE-43D2-BC9F-1114CD88559A}"/>
          </ac:spMkLst>
        </pc:spChg>
        <pc:spChg chg="add mod">
          <ac:chgData name="Siegbert Rudolph" userId="2af4d44886c067cc" providerId="LiveId" clId="{C3B0016D-B77F-4EB4-8323-C3B7B74112BE}" dt="2021-08-29T06:25:35.808" v="146"/>
          <ac:spMkLst>
            <pc:docMk/>
            <pc:sldMk cId="3422977648" sldId="864"/>
            <ac:spMk id="9" creationId="{4208C13A-AF07-4DF1-A2FF-934F7DF56B26}"/>
          </ac:spMkLst>
        </pc:spChg>
        <pc:spChg chg="del mod">
          <ac:chgData name="Siegbert Rudolph" userId="2af4d44886c067cc" providerId="LiveId" clId="{C3B0016D-B77F-4EB4-8323-C3B7B74112BE}" dt="2021-08-29T06:25:33.824" v="145" actId="478"/>
          <ac:spMkLst>
            <pc:docMk/>
            <pc:sldMk cId="3422977648" sldId="864"/>
            <ac:spMk id="35" creationId="{209E4BE2-6C39-45B0-B53E-D62116FA009D}"/>
          </ac:spMkLst>
        </pc:spChg>
      </pc:sldChg>
      <pc:sldChg chg="addSp delSp modSp mod modAnim">
        <pc:chgData name="Siegbert Rudolph" userId="2af4d44886c067cc" providerId="LiveId" clId="{C3B0016D-B77F-4EB4-8323-C3B7B74112BE}" dt="2021-08-29T15:49:22.650" v="496" actId="1076"/>
        <pc:sldMkLst>
          <pc:docMk/>
          <pc:sldMk cId="1070196010" sldId="872"/>
        </pc:sldMkLst>
        <pc:spChg chg="mod">
          <ac:chgData name="Siegbert Rudolph" userId="2af4d44886c067cc" providerId="LiveId" clId="{C3B0016D-B77F-4EB4-8323-C3B7B74112BE}" dt="2021-08-29T15:49:22.650" v="496" actId="1076"/>
          <ac:spMkLst>
            <pc:docMk/>
            <pc:sldMk cId="1070196010" sldId="872"/>
            <ac:spMk id="2" creationId="{408E619B-51E5-485D-87D1-67BBCB95403B}"/>
          </ac:spMkLst>
        </pc:spChg>
        <pc:spChg chg="del">
          <ac:chgData name="Siegbert Rudolph" userId="2af4d44886c067cc" providerId="LiveId" clId="{C3B0016D-B77F-4EB4-8323-C3B7B74112BE}" dt="2021-08-29T06:29:58.954" v="312" actId="478"/>
          <ac:spMkLst>
            <pc:docMk/>
            <pc:sldMk cId="1070196010" sldId="872"/>
            <ac:spMk id="3" creationId="{467860F8-5047-45F5-82B3-DC778191D844}"/>
          </ac:spMkLst>
        </pc:spChg>
        <pc:spChg chg="add mod">
          <ac:chgData name="Siegbert Rudolph" userId="2af4d44886c067cc" providerId="LiveId" clId="{C3B0016D-B77F-4EB4-8323-C3B7B74112BE}" dt="2021-08-29T06:30:00.922" v="313"/>
          <ac:spMkLst>
            <pc:docMk/>
            <pc:sldMk cId="1070196010" sldId="872"/>
            <ac:spMk id="34" creationId="{E3A4D106-5438-474C-9ADF-17557E5C04D5}"/>
          </ac:spMkLst>
        </pc:spChg>
        <pc:spChg chg="del mod">
          <ac:chgData name="Siegbert Rudolph" userId="2af4d44886c067cc" providerId="LiveId" clId="{C3B0016D-B77F-4EB4-8323-C3B7B74112BE}" dt="2021-08-29T06:29:58.954" v="312" actId="478"/>
          <ac:spMkLst>
            <pc:docMk/>
            <pc:sldMk cId="1070196010" sldId="872"/>
            <ac:spMk id="35" creationId="{8F0F56D5-ACA0-499A-83CC-DBC48E054BE8}"/>
          </ac:spMkLst>
        </pc:spChg>
        <pc:spChg chg="add mod">
          <ac:chgData name="Siegbert Rudolph" userId="2af4d44886c067cc" providerId="LiveId" clId="{C3B0016D-B77F-4EB4-8323-C3B7B74112BE}" dt="2021-08-29T06:30:00.922" v="313"/>
          <ac:spMkLst>
            <pc:docMk/>
            <pc:sldMk cId="1070196010" sldId="872"/>
            <ac:spMk id="36" creationId="{B0C794DD-3276-4395-B5DC-118AAA46CF0F}"/>
          </ac:spMkLst>
        </pc:spChg>
        <pc:picChg chg="add mod">
          <ac:chgData name="Siegbert Rudolph" userId="2af4d44886c067cc" providerId="LiveId" clId="{C3B0016D-B77F-4EB4-8323-C3B7B74112BE}" dt="2021-08-13T14:33:55.182" v="94"/>
          <ac:picMkLst>
            <pc:docMk/>
            <pc:sldMk cId="1070196010" sldId="872"/>
            <ac:picMk id="22" creationId="{D6295333-7F45-4005-8F3F-75BD181A379E}"/>
          </ac:picMkLst>
        </pc:picChg>
        <pc:picChg chg="add mod">
          <ac:chgData name="Siegbert Rudolph" userId="2af4d44886c067cc" providerId="LiveId" clId="{C3B0016D-B77F-4EB4-8323-C3B7B74112BE}" dt="2021-08-13T14:33:55.182" v="94"/>
          <ac:picMkLst>
            <pc:docMk/>
            <pc:sldMk cId="1070196010" sldId="872"/>
            <ac:picMk id="23" creationId="{9BD887A7-6134-4A56-8ABA-DA59A01FB34C}"/>
          </ac:picMkLst>
        </pc:picChg>
        <pc:picChg chg="add mod">
          <ac:chgData name="Siegbert Rudolph" userId="2af4d44886c067cc" providerId="LiveId" clId="{C3B0016D-B77F-4EB4-8323-C3B7B74112BE}" dt="2021-08-13T14:33:55.182" v="94"/>
          <ac:picMkLst>
            <pc:docMk/>
            <pc:sldMk cId="1070196010" sldId="872"/>
            <ac:picMk id="33" creationId="{E43C95D1-F87C-44EE-A07E-4E55C0BF5921}"/>
          </ac:picMkLst>
        </pc:picChg>
        <pc:picChg chg="mod">
          <ac:chgData name="Siegbert Rudolph" userId="2af4d44886c067cc" providerId="LiveId" clId="{C3B0016D-B77F-4EB4-8323-C3B7B74112BE}" dt="2021-08-13T14:32:12.779" v="85" actId="1076"/>
          <ac:picMkLst>
            <pc:docMk/>
            <pc:sldMk cId="1070196010" sldId="872"/>
            <ac:picMk id="43" creationId="{607C410D-B15E-4904-BE24-1167229C089A}"/>
          </ac:picMkLst>
        </pc:picChg>
      </pc:sldChg>
      <pc:sldChg chg="addSp delSp modSp mod">
        <pc:chgData name="Siegbert Rudolph" userId="2af4d44886c067cc" providerId="LiveId" clId="{C3B0016D-B77F-4EB4-8323-C3B7B74112BE}" dt="2021-08-29T15:49:22.650" v="501" actId="1076"/>
        <pc:sldMkLst>
          <pc:docMk/>
          <pc:sldMk cId="2682211720" sldId="873"/>
        </pc:sldMkLst>
        <pc:spChg chg="mod">
          <ac:chgData name="Siegbert Rudolph" userId="2af4d44886c067cc" providerId="LiveId" clId="{C3B0016D-B77F-4EB4-8323-C3B7B74112BE}" dt="2021-08-29T15:49:22.650" v="501" actId="1076"/>
          <ac:spMkLst>
            <pc:docMk/>
            <pc:sldMk cId="2682211720" sldId="873"/>
            <ac:spMk id="2" creationId="{5C1FDC90-E3D9-4485-9E04-54029A32C0EC}"/>
          </ac:spMkLst>
        </pc:spChg>
        <pc:spChg chg="del">
          <ac:chgData name="Siegbert Rudolph" userId="2af4d44886c067cc" providerId="LiveId" clId="{C3B0016D-B77F-4EB4-8323-C3B7B74112BE}" dt="2021-08-29T06:25:25.087" v="142" actId="478"/>
          <ac:spMkLst>
            <pc:docMk/>
            <pc:sldMk cId="2682211720" sldId="873"/>
            <ac:spMk id="3" creationId="{467860F8-5047-45F5-82B3-DC778191D844}"/>
          </ac:spMkLst>
        </pc:spChg>
        <pc:spChg chg="add mod">
          <ac:chgData name="Siegbert Rudolph" userId="2af4d44886c067cc" providerId="LiveId" clId="{C3B0016D-B77F-4EB4-8323-C3B7B74112BE}" dt="2021-08-29T06:25:28.779" v="144" actId="20577"/>
          <ac:spMkLst>
            <pc:docMk/>
            <pc:sldMk cId="2682211720" sldId="873"/>
            <ac:spMk id="21" creationId="{B8FB8C63-849B-4DCD-916C-664EBBA2A9ED}"/>
          </ac:spMkLst>
        </pc:spChg>
        <pc:spChg chg="add mod">
          <ac:chgData name="Siegbert Rudolph" userId="2af4d44886c067cc" providerId="LiveId" clId="{C3B0016D-B77F-4EB4-8323-C3B7B74112BE}" dt="2021-08-29T06:25:26.633" v="143"/>
          <ac:spMkLst>
            <pc:docMk/>
            <pc:sldMk cId="2682211720" sldId="873"/>
            <ac:spMk id="24" creationId="{2A610045-C684-4018-8FC9-633EB0864C39}"/>
          </ac:spMkLst>
        </pc:spChg>
        <pc:spChg chg="del mod">
          <ac:chgData name="Siegbert Rudolph" userId="2af4d44886c067cc" providerId="LiveId" clId="{C3B0016D-B77F-4EB4-8323-C3B7B74112BE}" dt="2021-08-29T06:25:25.087" v="142" actId="478"/>
          <ac:spMkLst>
            <pc:docMk/>
            <pc:sldMk cId="2682211720" sldId="873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C3B0016D-B77F-4EB4-8323-C3B7B74112BE}" dt="2021-08-29T15:49:22.665" v="506" actId="1076"/>
        <pc:sldMkLst>
          <pc:docMk/>
          <pc:sldMk cId="2920799668" sldId="874"/>
        </pc:sldMkLst>
        <pc:spChg chg="mod">
          <ac:chgData name="Siegbert Rudolph" userId="2af4d44886c067cc" providerId="LiveId" clId="{C3B0016D-B77F-4EB4-8323-C3B7B74112BE}" dt="2021-08-29T15:49:22.665" v="506" actId="1076"/>
          <ac:spMkLst>
            <pc:docMk/>
            <pc:sldMk cId="2920799668" sldId="874"/>
            <ac:spMk id="2" creationId="{7674D809-792E-42D7-B86B-0E92F2793CE9}"/>
          </ac:spMkLst>
        </pc:spChg>
        <pc:spChg chg="del">
          <ac:chgData name="Siegbert Rudolph" userId="2af4d44886c067cc" providerId="LiveId" clId="{C3B0016D-B77F-4EB4-8323-C3B7B74112BE}" dt="2021-08-29T06:30:31.454" v="314" actId="478"/>
          <ac:spMkLst>
            <pc:docMk/>
            <pc:sldMk cId="2920799668" sldId="874"/>
            <ac:spMk id="3" creationId="{467860F8-5047-45F5-82B3-DC778191D844}"/>
          </ac:spMkLst>
        </pc:spChg>
        <pc:spChg chg="del mod">
          <ac:chgData name="Siegbert Rudolph" userId="2af4d44886c067cc" providerId="LiveId" clId="{C3B0016D-B77F-4EB4-8323-C3B7B74112BE}" dt="2021-08-29T06:30:31.454" v="314" actId="478"/>
          <ac:spMkLst>
            <pc:docMk/>
            <pc:sldMk cId="2920799668" sldId="874"/>
            <ac:spMk id="35" creationId="{8F0F56D5-ACA0-499A-83CC-DBC48E054BE8}"/>
          </ac:spMkLst>
        </pc:spChg>
        <pc:spChg chg="add mod">
          <ac:chgData name="Siegbert Rudolph" userId="2af4d44886c067cc" providerId="LiveId" clId="{C3B0016D-B77F-4EB4-8323-C3B7B74112BE}" dt="2021-08-29T06:30:37.109" v="316" actId="20577"/>
          <ac:spMkLst>
            <pc:docMk/>
            <pc:sldMk cId="2920799668" sldId="874"/>
            <ac:spMk id="37" creationId="{823AFFCA-AE92-47FE-84A6-8EC517583C28}"/>
          </ac:spMkLst>
        </pc:spChg>
        <pc:spChg chg="add mod">
          <ac:chgData name="Siegbert Rudolph" userId="2af4d44886c067cc" providerId="LiveId" clId="{C3B0016D-B77F-4EB4-8323-C3B7B74112BE}" dt="2021-08-29T06:30:33.375" v="315"/>
          <ac:spMkLst>
            <pc:docMk/>
            <pc:sldMk cId="2920799668" sldId="874"/>
            <ac:spMk id="38" creationId="{A5B1192E-E845-4031-B78A-00B328D20309}"/>
          </ac:spMkLst>
        </pc:spChg>
        <pc:spChg chg="mod">
          <ac:chgData name="Siegbert Rudolph" userId="2af4d44886c067cc" providerId="LiveId" clId="{C3B0016D-B77F-4EB4-8323-C3B7B74112BE}" dt="2021-08-13T14:35:23.770" v="99" actId="207"/>
          <ac:spMkLst>
            <pc:docMk/>
            <pc:sldMk cId="2920799668" sldId="874"/>
            <ac:spMk id="51" creationId="{2F7CD29A-5101-45F8-902B-3EDDE9AD58BD}"/>
          </ac:spMkLst>
        </pc:spChg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2173352839" sldId="875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195740720" sldId="876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2147852949" sldId="877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675152959" sldId="878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2231266882" sldId="879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332750270" sldId="880"/>
        </pc:sldMkLst>
      </pc:sldChg>
      <pc:sldChg chg="del">
        <pc:chgData name="Siegbert Rudolph" userId="2af4d44886c067cc" providerId="LiveId" clId="{C3B0016D-B77F-4EB4-8323-C3B7B74112BE}" dt="2021-08-07T06:48:31.527" v="51" actId="47"/>
        <pc:sldMkLst>
          <pc:docMk/>
          <pc:sldMk cId="1270183891" sldId="8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11</a:t>
            </a:r>
          </a:p>
          <a:p>
            <a:r>
              <a:rPr lang="de-DE" sz="2800" b="1" dirty="0" err="1">
                <a:latin typeface="Trebuchet MS" panose="020B0603020202020204" pitchFamily="34" charset="0"/>
              </a:rPr>
              <a:t>oo</a:t>
            </a:r>
            <a:endParaRPr lang="de-DE" sz="2800" b="1" dirty="0">
              <a:latin typeface="Trebuchet MS" panose="020B0603020202020204" pitchFamily="34" charset="0"/>
            </a:endParaRP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C32990F-8C0F-4593-9250-2CF742B1BE92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4955F3C-DCB4-45D0-A861-44AA8DC0D7B6}"/>
              </a:ext>
            </a:extLst>
          </p:cNvPr>
          <p:cNvSpPr/>
          <p:nvPr/>
        </p:nvSpPr>
        <p:spPr>
          <a:xfrm>
            <a:off x="688880" y="1313051"/>
            <a:ext cx="3310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dumm: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4FC915A-32AB-4F50-A3A7-D298AD883C2F}"/>
              </a:ext>
            </a:extLst>
          </p:cNvPr>
          <p:cNvSpPr/>
          <p:nvPr/>
        </p:nvSpPr>
        <p:spPr>
          <a:xfrm>
            <a:off x="688880" y="1920830"/>
            <a:ext cx="19928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Schiff: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637C602-029E-429C-973B-BEA5866C565F}"/>
              </a:ext>
            </a:extLst>
          </p:cNvPr>
          <p:cNvSpPr/>
          <p:nvPr/>
        </p:nvSpPr>
        <p:spPr>
          <a:xfrm>
            <a:off x="688880" y="2539166"/>
            <a:ext cx="76498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Sumpfartiges Gelände mit sehr feuchtem, weichem Boden: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54C3330-B4CB-4ABB-AB4B-EA20B92EB081}"/>
              </a:ext>
            </a:extLst>
          </p:cNvPr>
          <p:cNvSpPr/>
          <p:nvPr/>
        </p:nvSpPr>
        <p:spPr>
          <a:xfrm>
            <a:off x="688880" y="3014558"/>
            <a:ext cx="61927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Pflanzenart, die sich besonders an Steinen und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Baumstämmen, aber auch auf Wiesen findet: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35D9977-A8EF-4658-93EE-150B0B07C3C7}"/>
              </a:ext>
            </a:extLst>
          </p:cNvPr>
          <p:cNvSpPr/>
          <p:nvPr/>
        </p:nvSpPr>
        <p:spPr>
          <a:xfrm>
            <a:off x="688880" y="3778193"/>
            <a:ext cx="43781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Pflegemittel für die Haarwäsche: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5ABE325-28D0-4C6B-B9B0-A2E17DCC209E}"/>
              </a:ext>
            </a:extLst>
          </p:cNvPr>
          <p:cNvSpPr/>
          <p:nvPr/>
        </p:nvSpPr>
        <p:spPr>
          <a:xfrm>
            <a:off x="688880" y="4410558"/>
            <a:ext cx="7487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Park, in dem gegen Geld Tiere besichtigt werden können: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E12C295-EE37-4069-BFD2-9A395747CEED}"/>
              </a:ext>
            </a:extLst>
          </p:cNvPr>
          <p:cNvSpPr/>
          <p:nvPr/>
        </p:nvSpPr>
        <p:spPr>
          <a:xfrm>
            <a:off x="683568" y="5024831"/>
            <a:ext cx="31165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Geld: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65CA90D-5EBF-406C-ACFA-55DC3D1C4297}"/>
              </a:ext>
            </a:extLst>
          </p:cNvPr>
          <p:cNvSpPr/>
          <p:nvPr/>
        </p:nvSpPr>
        <p:spPr>
          <a:xfrm>
            <a:off x="323528" y="13530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E0C92AB-85D1-4AB6-97F7-8439986ABFF0}"/>
              </a:ext>
            </a:extLst>
          </p:cNvPr>
          <p:cNvSpPr/>
          <p:nvPr/>
        </p:nvSpPr>
        <p:spPr>
          <a:xfrm>
            <a:off x="323528" y="19461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813BC77F-E6D5-424F-A801-E3BC14235CFC}"/>
              </a:ext>
            </a:extLst>
          </p:cNvPr>
          <p:cNvSpPr/>
          <p:nvPr/>
        </p:nvSpPr>
        <p:spPr>
          <a:xfrm>
            <a:off x="323528" y="25721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1A6F7409-84E9-4C81-A8F1-A28D68E87CA2}"/>
              </a:ext>
            </a:extLst>
          </p:cNvPr>
          <p:cNvSpPr/>
          <p:nvPr/>
        </p:nvSpPr>
        <p:spPr>
          <a:xfrm>
            <a:off x="323528" y="31981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432B115-C34A-4CCC-933F-38816AA74B93}"/>
              </a:ext>
            </a:extLst>
          </p:cNvPr>
          <p:cNvSpPr/>
          <p:nvPr/>
        </p:nvSpPr>
        <p:spPr>
          <a:xfrm>
            <a:off x="323528" y="38241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54DF9C2E-890C-4450-B6C1-89C70690033D}"/>
              </a:ext>
            </a:extLst>
          </p:cNvPr>
          <p:cNvSpPr/>
          <p:nvPr/>
        </p:nvSpPr>
        <p:spPr>
          <a:xfrm>
            <a:off x="323528" y="44501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1683CD9-5549-4DB1-8072-85741DFFF142}"/>
              </a:ext>
            </a:extLst>
          </p:cNvPr>
          <p:cNvSpPr/>
          <p:nvPr/>
        </p:nvSpPr>
        <p:spPr>
          <a:xfrm>
            <a:off x="323528" y="50761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BEF11E12-5A30-4FB8-A8CA-43B35154423F}"/>
              </a:ext>
            </a:extLst>
          </p:cNvPr>
          <p:cNvSpPr/>
          <p:nvPr/>
        </p:nvSpPr>
        <p:spPr>
          <a:xfrm>
            <a:off x="8237600" y="1306831"/>
            <a:ext cx="7473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doof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A8C232E2-5D2B-45FD-9327-B5D8CD40ED9B}"/>
              </a:ext>
            </a:extLst>
          </p:cNvPr>
          <p:cNvSpPr/>
          <p:nvPr/>
        </p:nvSpPr>
        <p:spPr>
          <a:xfrm>
            <a:off x="8237600" y="1926202"/>
            <a:ext cx="758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Boot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82756804-52D0-44FB-BC10-DD2D6E54937E}"/>
              </a:ext>
            </a:extLst>
          </p:cNvPr>
          <p:cNvSpPr/>
          <p:nvPr/>
        </p:nvSpPr>
        <p:spPr>
          <a:xfrm>
            <a:off x="8237600" y="2545573"/>
            <a:ext cx="7954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Moor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A5B8A9CD-5D11-4C46-8382-F93E6E982230}"/>
              </a:ext>
            </a:extLst>
          </p:cNvPr>
          <p:cNvSpPr/>
          <p:nvPr/>
        </p:nvSpPr>
        <p:spPr>
          <a:xfrm>
            <a:off x="8237600" y="3164944"/>
            <a:ext cx="8002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Moos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C04A3D87-C44E-4611-B1EE-FC525DB09EF5}"/>
              </a:ext>
            </a:extLst>
          </p:cNvPr>
          <p:cNvSpPr/>
          <p:nvPr/>
        </p:nvSpPr>
        <p:spPr>
          <a:xfrm>
            <a:off x="8237600" y="3784315"/>
            <a:ext cx="13147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Shampoo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CD1F5F5C-247E-4040-9227-B0D3250B0575}"/>
              </a:ext>
            </a:extLst>
          </p:cNvPr>
          <p:cNvSpPr/>
          <p:nvPr/>
        </p:nvSpPr>
        <p:spPr>
          <a:xfrm>
            <a:off x="8237600" y="4403686"/>
            <a:ext cx="641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Zoo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D0DE027D-D499-44A7-814F-444062E45790}"/>
              </a:ext>
            </a:extLst>
          </p:cNvPr>
          <p:cNvSpPr/>
          <p:nvPr/>
        </p:nvSpPr>
        <p:spPr>
          <a:xfrm>
            <a:off x="8237600" y="5023055"/>
            <a:ext cx="8002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Moos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8EC051D9-84DD-4F86-B120-7321C0A3891F}"/>
              </a:ext>
            </a:extLst>
          </p:cNvPr>
          <p:cNvSpPr/>
          <p:nvPr/>
        </p:nvSpPr>
        <p:spPr>
          <a:xfrm>
            <a:off x="7002353" y="5333114"/>
            <a:ext cx="25346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Ohne Moos nix los.</a:t>
            </a:r>
            <a:endParaRPr lang="de-DE" sz="2200" dirty="0"/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33E356D3-83CE-4701-8DFB-7280E5864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D3368D7-CA7B-48CF-B0FA-E76994C6F51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B24A58-606A-4680-A679-7A66540313F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10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F7DE24FA-6925-4AC7-BEE0-66DD534F4C6C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3985AB0-2FFD-4B02-BF5B-C38B451D5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88" y="1253108"/>
            <a:ext cx="9022862" cy="4615072"/>
          </a:xfrm>
          <a:prstGeom prst="rect">
            <a:avLst/>
          </a:prstGeom>
        </p:spPr>
      </p:pic>
      <p:pic>
        <p:nvPicPr>
          <p:cNvPr id="7" name="Grafik 6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AF7A94B-F9A7-E1E4-450F-AB8C87179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33372"/>
            <a:ext cx="1092764" cy="4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C40877B2-304A-45C6-A3D7-766B42DE0D58}"/>
              </a:ext>
            </a:extLst>
          </p:cNvPr>
          <p:cNvSpPr/>
          <p:nvPr/>
        </p:nvSpPr>
        <p:spPr>
          <a:xfrm>
            <a:off x="177989" y="1376473"/>
            <a:ext cx="10814555" cy="3492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Ein kleines Schiff wird Boot genannt. Die Boote liegen am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Botsteg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Am Ende des Sees ist 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Sumpfmor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Dort gibt es viele seltene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Mosarten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Im Zoo gibt es viele Tiere. An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Zokasse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kauft man die Eintrittskarten.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Manche Menschen und manche Texte sind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dof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1154998C-33D8-42DA-AAF9-364A3080D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64E0DDD-EBC4-4BB6-A303-6230D14DD5E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schreibe sie richtig darüber!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C21AA94-D02A-47FB-A130-796C01393A4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:a16="http://schemas.microsoft.com/office/drawing/2014/main" id="{9849B8E9-9AE5-416E-B9C9-4F7825C38320}"/>
              </a:ext>
            </a:extLst>
          </p:cNvPr>
          <p:cNvSpPr/>
          <p:nvPr/>
        </p:nvSpPr>
        <p:spPr>
          <a:xfrm>
            <a:off x="177989" y="1376473"/>
            <a:ext cx="10814555" cy="3492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Ein kleines Schiff wird Boot genannt. Die Boote liegen am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Botsteg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Am Ende des Sees ist 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Sumpfmor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Dort gibt es viele seltene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Mosarten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Im Zoo gibt es viele Tiere. An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Zokasse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kauft man die Eintrittskarten.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Manche Menschen und manche Texte sind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dof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C5C7DE3-040D-46ED-A358-CE07B1AB3473}"/>
              </a:ext>
            </a:extLst>
          </p:cNvPr>
          <p:cNvSpPr/>
          <p:nvPr/>
        </p:nvSpPr>
        <p:spPr>
          <a:xfrm>
            <a:off x="8377013" y="1498261"/>
            <a:ext cx="288032" cy="3622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A07CB9D-DF8E-45E8-9DC1-410A3AF9B963}"/>
              </a:ext>
            </a:extLst>
          </p:cNvPr>
          <p:cNvSpPr/>
          <p:nvPr/>
        </p:nvSpPr>
        <p:spPr>
          <a:xfrm>
            <a:off x="8159137" y="1124744"/>
            <a:ext cx="1279517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Bootsteg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98541F3-B822-4583-BE0C-49612424DBF4}"/>
              </a:ext>
            </a:extLst>
          </p:cNvPr>
          <p:cNvSpPr/>
          <p:nvPr/>
        </p:nvSpPr>
        <p:spPr>
          <a:xfrm>
            <a:off x="4653966" y="2275132"/>
            <a:ext cx="484292" cy="4568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19E5699-5CFC-4146-9386-39B84BAA2F06}"/>
              </a:ext>
            </a:extLst>
          </p:cNvPr>
          <p:cNvSpPr/>
          <p:nvPr/>
        </p:nvSpPr>
        <p:spPr>
          <a:xfrm>
            <a:off x="3660087" y="1940823"/>
            <a:ext cx="1614545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Sumpfmoor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E4C0AFB-B3DC-4F46-AA2B-EB42ACB09305}"/>
              </a:ext>
            </a:extLst>
          </p:cNvPr>
          <p:cNvSpPr/>
          <p:nvPr/>
        </p:nvSpPr>
        <p:spPr>
          <a:xfrm>
            <a:off x="8730744" y="2295058"/>
            <a:ext cx="6727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B53A4130-9D6B-4080-BDD4-501DD60C09EA}"/>
              </a:ext>
            </a:extLst>
          </p:cNvPr>
          <p:cNvSpPr/>
          <p:nvPr/>
        </p:nvSpPr>
        <p:spPr>
          <a:xfrm>
            <a:off x="4985915" y="2963545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AC3F69D-2E44-493A-ABDF-82608B6D0C9F}"/>
              </a:ext>
            </a:extLst>
          </p:cNvPr>
          <p:cNvSpPr/>
          <p:nvPr/>
        </p:nvSpPr>
        <p:spPr>
          <a:xfrm>
            <a:off x="8377013" y="1970695"/>
            <a:ext cx="1476686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Moosarten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2ECBBE9-7897-4882-B4DE-CFF1B6D0BA19}"/>
              </a:ext>
            </a:extLst>
          </p:cNvPr>
          <p:cNvSpPr/>
          <p:nvPr/>
        </p:nvSpPr>
        <p:spPr>
          <a:xfrm>
            <a:off x="4782820" y="2669155"/>
            <a:ext cx="1313180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Zookasse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B7BDED9-4156-4B92-B1A4-BC4BB173E539}"/>
              </a:ext>
            </a:extLst>
          </p:cNvPr>
          <p:cNvSpPr/>
          <p:nvPr/>
        </p:nvSpPr>
        <p:spPr>
          <a:xfrm>
            <a:off x="6077119" y="3719433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70E95C9-CD93-4504-8DA9-A1C918DACEBF}"/>
              </a:ext>
            </a:extLst>
          </p:cNvPr>
          <p:cNvSpPr/>
          <p:nvPr/>
        </p:nvSpPr>
        <p:spPr>
          <a:xfrm>
            <a:off x="5902760" y="3410419"/>
            <a:ext cx="747320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doof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0459E727-BB56-4085-A9A8-BBE04F24F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0DE5959-2A11-47C4-87CE-1F95C0BD3C8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22A692-2632-4928-A36C-8D8AA550388C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12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FF2BBF8-BF57-466F-BF8A-6DCDEC741CDC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D2278BD-98BC-42E6-BEA3-0675A5B3A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2" y="1064476"/>
            <a:ext cx="10894496" cy="379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FC3039A1-BD2D-4280-8E09-D9ABA110155C}"/>
              </a:ext>
            </a:extLst>
          </p:cNvPr>
          <p:cNvSpPr txBox="1"/>
          <p:nvPr/>
        </p:nvSpPr>
        <p:spPr>
          <a:xfrm>
            <a:off x="2706502" y="119675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384643-E028-4A5A-9228-FAAE966A38F4}"/>
              </a:ext>
            </a:extLst>
          </p:cNvPr>
          <p:cNvSpPr txBox="1"/>
          <p:nvPr/>
        </p:nvSpPr>
        <p:spPr>
          <a:xfrm>
            <a:off x="1420602" y="119675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CF76C1F-C525-418E-AC1B-8A084C749AE3}"/>
              </a:ext>
            </a:extLst>
          </p:cNvPr>
          <p:cNvSpPr txBox="1"/>
          <p:nvPr/>
        </p:nvSpPr>
        <p:spPr>
          <a:xfrm>
            <a:off x="8045339" y="119675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1A8EC6-2621-4C89-9990-FD098A74B0A8}"/>
              </a:ext>
            </a:extLst>
          </p:cNvPr>
          <p:cNvSpPr txBox="1"/>
          <p:nvPr/>
        </p:nvSpPr>
        <p:spPr>
          <a:xfrm>
            <a:off x="6633703" y="119675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891C6BA-70DE-48A6-B775-F7B1F225F63A}"/>
              </a:ext>
            </a:extLst>
          </p:cNvPr>
          <p:cNvSpPr txBox="1"/>
          <p:nvPr/>
        </p:nvSpPr>
        <p:spPr>
          <a:xfrm>
            <a:off x="2092728" y="1705540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769105-BF56-4910-87BB-57099946833D}"/>
              </a:ext>
            </a:extLst>
          </p:cNvPr>
          <p:cNvSpPr txBox="1"/>
          <p:nvPr/>
        </p:nvSpPr>
        <p:spPr>
          <a:xfrm>
            <a:off x="7176120" y="170080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7553E27-3F12-4DB8-A71C-B6A70FE713B6}"/>
              </a:ext>
            </a:extLst>
          </p:cNvPr>
          <p:cNvSpPr txBox="1"/>
          <p:nvPr/>
        </p:nvSpPr>
        <p:spPr>
          <a:xfrm>
            <a:off x="1127448" y="175095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 sah an den Ufern viele ________.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832340E-168A-4216-B868-02E838AEDC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38" y="2153195"/>
            <a:ext cx="2020165" cy="252520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90B708E-26F4-43C7-82A9-7687D5263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018" y="4557424"/>
            <a:ext cx="2329782" cy="2162109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D8D80177-5925-461B-88FC-C8901DB54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2DB0E51-10E9-403D-842F-80F61B8941FF}"/>
              </a:ext>
            </a:extLst>
          </p:cNvPr>
          <p:cNvSpPr txBox="1"/>
          <p:nvPr/>
        </p:nvSpPr>
        <p:spPr>
          <a:xfrm>
            <a:off x="260108" y="404664"/>
            <a:ext cx="9148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Fülle die Lücken richtig aus und verbinde die Bilder mit den Wörtern</a:t>
            </a:r>
            <a:r>
              <a:rPr lang="de-DE" sz="2000" dirty="0">
                <a:solidFill>
                  <a:srgbClr val="FF0000"/>
                </a:solidFill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E9671D-7A85-48E2-9AE4-7671986F2BE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706502" y="227687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420602" y="227687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8045339" y="227687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633703" y="227687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092728" y="2785660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176120" y="278092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127448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 sah an den Ufern viele ________.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011C5A3-1F9E-4DEA-8FCB-D16564CBD4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655" y="3428944"/>
            <a:ext cx="2020165" cy="252520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E8BA1A2-874C-4A01-82A6-2F19313F5E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62" y="3506403"/>
            <a:ext cx="2329782" cy="2162109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9D421827-1BB1-46DE-B5DC-EE25BBE6F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3443156-1268-44AA-B1C8-302F79ED9DD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richtigen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1047EF5-41BA-4D96-86F7-7882B31388E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811FEC1-CFAC-439D-9665-1D77E9FAF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8831" y="2420888"/>
            <a:ext cx="535435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Hurra, wieder ein Stück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weiter!</a:t>
            </a: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17B48B04-BBE5-4C8E-AB5E-FEF196592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Vokaldehnung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D452CD-BD30-4419-B13A-CBFD822D301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1022C7-56D7-4AAA-9318-6DD14DC4D84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11 </a:t>
            </a:r>
            <a:r>
              <a:rPr lang="de-DE" b="1" dirty="0" err="1"/>
              <a:t>oo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33E1FD-790F-4C42-8705-303225F9FFC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85E769-AD10-4F99-8DFC-845068B59C03}"/>
              </a:ext>
            </a:extLst>
          </p:cNvPr>
          <p:cNvSpPr/>
          <p:nvPr/>
        </p:nvSpPr>
        <p:spPr>
          <a:xfrm>
            <a:off x="8760296" y="644097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18F5376-B529-4467-9153-289176EFD95C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08772D-B845-4331-A3FA-7C1B509F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11B14DE1-401C-4C64-A075-3153B3FEB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17" y="1052736"/>
            <a:ext cx="9563837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der Schöpfer die Welt erschaffen hatte, und auch die Dinge,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es erst später geben sollte, schon mal vorbereitet hatte, fiel ihm ein,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er dieses alles ja noch mit Namen versehen müsste,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damit die Menschen wissen, wovon sie reden.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22297B5-1856-498C-BF05-5C4B2BA72057}"/>
              </a:ext>
            </a:extLst>
          </p:cNvPr>
          <p:cNvSpPr/>
          <p:nvPr/>
        </p:nvSpPr>
        <p:spPr>
          <a:xfrm>
            <a:off x="556971" y="2420888"/>
            <a:ext cx="97886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holte seinen großen Buchstabentopf hervor, griff bei jedem Ding</a:t>
            </a:r>
          </a:p>
          <a:p>
            <a:pPr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hinein und reihte die Buchstaben zu wohlklingenden Bezeichnungen.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3443D5-D833-4D18-B733-FFBAE76A2126}"/>
              </a:ext>
            </a:extLst>
          </p:cNvPr>
          <p:cNvSpPr/>
          <p:nvPr/>
        </p:nvSpPr>
        <p:spPr>
          <a:xfrm>
            <a:off x="556971" y="3214137"/>
            <a:ext cx="69791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als alles einen Namen hatte, stellte er fest,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noch Buchstaben übrig waren.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1368728-30B6-4EEC-9D57-5C83339B19AC}"/>
              </a:ext>
            </a:extLst>
          </p:cNvPr>
          <p:cNvSpPr/>
          <p:nvPr/>
        </p:nvSpPr>
        <p:spPr>
          <a:xfrm>
            <a:off x="556971" y="3920699"/>
            <a:ext cx="84795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Komisch war, dass es nur die Buchstaben a, e und o waren.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A18223-D6D6-4CB4-B874-7029B51C2A4F}"/>
              </a:ext>
            </a:extLst>
          </p:cNvPr>
          <p:cNvSpPr/>
          <p:nvPr/>
        </p:nvSpPr>
        <p:spPr>
          <a:xfrm>
            <a:off x="556971" y="4352747"/>
            <a:ext cx="74182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da hatte er eine Idee. Er fragte seine Kreationen, die zu dieser Zeit alle reden konnten: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8BB9EE8-8366-4587-A737-C3785D54FE48}"/>
              </a:ext>
            </a:extLst>
          </p:cNvPr>
          <p:cNvSpPr/>
          <p:nvPr/>
        </p:nvSpPr>
        <p:spPr>
          <a:xfrm>
            <a:off x="556970" y="5085184"/>
            <a:ext cx="11635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will seinen Namen durch einen zusätzlichen Buchstaben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verzieren? Der Name muss aber danach noch genauso klingen! Mit 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geht es weiter!“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515F023-CEFF-43D2-B25A-C3196E21B4CB}"/>
              </a:ext>
            </a:extLst>
          </p:cNvPr>
          <p:cNvSpPr/>
          <p:nvPr/>
        </p:nvSpPr>
        <p:spPr>
          <a:xfrm>
            <a:off x="556971" y="5912209"/>
            <a:ext cx="89234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siehe da, sofort meldeten sich einige seiner Geschöpfe.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2A1160C-29D0-4034-B459-16F1A63A2E66}"/>
              </a:ext>
            </a:extLst>
          </p:cNvPr>
          <p:cNvSpPr/>
          <p:nvPr/>
        </p:nvSpPr>
        <p:spPr>
          <a:xfrm>
            <a:off x="252661" y="52182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36DA5901-DA34-4020-A099-02269382A3A0}"/>
              </a:ext>
            </a:extLst>
          </p:cNvPr>
          <p:cNvSpPr/>
          <p:nvPr/>
        </p:nvSpPr>
        <p:spPr>
          <a:xfrm>
            <a:off x="252661" y="60307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4CCBA463-934C-4321-86F1-793CE1ADD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0" y="1021273"/>
            <a:ext cx="1649596" cy="1534722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E1838F68-B5B3-40B6-96FC-F1C22847B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0408" y="1291850"/>
            <a:ext cx="3246188" cy="241603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AF340F2-EDB2-475F-ADCE-445B149A5B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411" y="3782291"/>
            <a:ext cx="3082245" cy="159783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10433BB-F4BC-4106-8B23-580431F6B320}"/>
              </a:ext>
            </a:extLst>
          </p:cNvPr>
          <p:cNvSpPr txBox="1"/>
          <p:nvPr/>
        </p:nvSpPr>
        <p:spPr>
          <a:xfrm>
            <a:off x="9799119" y="3789040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096D88B-9A3E-4925-B134-98FB903DEDDA}"/>
              </a:ext>
            </a:extLst>
          </p:cNvPr>
          <p:cNvSpPr txBox="1"/>
          <p:nvPr/>
        </p:nvSpPr>
        <p:spPr>
          <a:xfrm>
            <a:off x="9950799" y="4099719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3B1757A-E29A-43C5-8702-7FA95233EAEE}"/>
              </a:ext>
            </a:extLst>
          </p:cNvPr>
          <p:cNvSpPr txBox="1"/>
          <p:nvPr/>
        </p:nvSpPr>
        <p:spPr>
          <a:xfrm rot="2381952">
            <a:off x="10967099" y="3788690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8DFAE3E-04DA-4AE2-8213-A43065AB41D8}"/>
              </a:ext>
            </a:extLst>
          </p:cNvPr>
          <p:cNvSpPr txBox="1"/>
          <p:nvPr/>
        </p:nvSpPr>
        <p:spPr>
          <a:xfrm rot="2381952">
            <a:off x="11118779" y="4099369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C281B2A-D7C0-4527-B68A-BFCD30E5CE4A}"/>
              </a:ext>
            </a:extLst>
          </p:cNvPr>
          <p:cNvSpPr txBox="1"/>
          <p:nvPr/>
        </p:nvSpPr>
        <p:spPr>
          <a:xfrm rot="11976840">
            <a:off x="9304304" y="4097414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3452E58-7178-4BAF-9FE4-C6424C68D8CE}"/>
              </a:ext>
            </a:extLst>
          </p:cNvPr>
          <p:cNvSpPr txBox="1"/>
          <p:nvPr/>
        </p:nvSpPr>
        <p:spPr>
          <a:xfrm rot="1124016">
            <a:off x="10398701" y="4240340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78A3E42-84EB-4337-94BA-1AE7373AF1FB}"/>
              </a:ext>
            </a:extLst>
          </p:cNvPr>
          <p:cNvSpPr txBox="1"/>
          <p:nvPr/>
        </p:nvSpPr>
        <p:spPr>
          <a:xfrm>
            <a:off x="9707800" y="4227393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B7676508-F096-48AA-B9A8-F8DDFD55F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- Fantasiegeschichte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5480FA0-9CD0-43E3-B9FF-EC0007C044EA}"/>
              </a:ext>
            </a:extLst>
          </p:cNvPr>
          <p:cNvSpPr txBox="1"/>
          <p:nvPr/>
        </p:nvSpPr>
        <p:spPr>
          <a:xfrm>
            <a:off x="260109" y="45016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blauen Punkte!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44D6AB3-5EFA-49F4-8AFA-11B0BBBF1EDD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6724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feld 36">
            <a:extLst>
              <a:ext uri="{FF2B5EF4-FFF2-40B4-BE49-F238E27FC236}">
                <a16:creationId xmlns:a16="http://schemas.microsoft.com/office/drawing/2014/main" id="{4E73DE79-B13E-46A0-8B7B-EA78BA2BF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5697394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kleines Schiffchen meldete sich zuerst.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meist zwei Rettungsringe dabei.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Schüler können sich meinen Namen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sicher leichter merken.“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6F1E609-55D1-44C8-8090-3CE9D0A1EE7E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FF8899B7-A859-4A71-B1BD-B3F130B9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9946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9B09C208-7213-4930-9320-B8C97CA80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2710081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16F8D5F-1581-492E-9DF0-213C4577D53F}"/>
              </a:ext>
            </a:extLst>
          </p:cNvPr>
          <p:cNvSpPr/>
          <p:nvPr/>
        </p:nvSpPr>
        <p:spPr>
          <a:xfrm>
            <a:off x="556971" y="3789040"/>
            <a:ext cx="10147540" cy="1644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nächste Stimme erklang aus dem Wald,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schwammig und unsicher.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in mich hineintritt, der kann schnell versinken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hätte dann gerne auch zwei Rettungsringe.“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AE62D9B-A3C3-48E0-A356-53663871D889}"/>
              </a:ext>
            </a:extLst>
          </p:cNvPr>
          <p:cNvSpPr/>
          <p:nvPr/>
        </p:nvSpPr>
        <p:spPr>
          <a:xfrm>
            <a:off x="252661" y="391025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EDE428E4-891E-4FF0-8D36-8BABF0C3F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51839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195895C8-2486-42F3-A7BE-7E9029F1D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5623634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231A25FA-3517-4BC8-8AC1-89658BBDF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60" y="1155310"/>
            <a:ext cx="2568431" cy="1923844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5795981D-A298-4697-83E8-F0014ECF8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5298" y="3607286"/>
            <a:ext cx="2638425" cy="173355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9AE47DF-7970-44BF-91AD-89B7D2CDF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508" y="2391368"/>
            <a:ext cx="647565" cy="52174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BC640AF-BBBB-44FB-9C20-E24FECFA05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675" y="2264087"/>
            <a:ext cx="647565" cy="521743"/>
          </a:xfrm>
          <a:prstGeom prst="rect">
            <a:avLst/>
          </a:prstGeom>
        </p:spPr>
      </p:pic>
      <p:sp>
        <p:nvSpPr>
          <p:cNvPr id="17" name="Textfeld 36">
            <a:extLst>
              <a:ext uri="{FF2B5EF4-FFF2-40B4-BE49-F238E27FC236}">
                <a16:creationId xmlns:a16="http://schemas.microsoft.com/office/drawing/2014/main" id="{8B245BF7-63A6-47FA-9835-BEFD2320D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C113D28-59A9-48E9-BBF9-6A863B6497B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2C42C9-83EB-4FB2-8DD7-B6C4E6BF1641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091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5697394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kleines Schiffchen meldete sich zuerst.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meist zwei Rettungsringe dabei.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Schüler können sich meinen Namen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sicher leichter merken.“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9946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2710081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789040"/>
            <a:ext cx="10147540" cy="1644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nächste Stimme erklang aus dem Wald,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schwammig und unsicher.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in mich hineintritt, der kann schnell versinken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hätte dann gerne auch zwei Rettungsringe.“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91025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51839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5623634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64613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635355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3900590" y="2630771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831440" y="2567239"/>
            <a:ext cx="947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Boot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5465336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5454552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3869969" y="5449968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9422552" y="5509159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Moor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607C410D-B15E-4904-BE24-1167229C0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60" y="1206508"/>
            <a:ext cx="2568431" cy="1923844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0DA62E90-60EA-482E-8C35-A8A61D79A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5298" y="3607286"/>
            <a:ext cx="2638425" cy="173355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6295333-7F45-4005-8F3F-75BD181A3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60" y="1155310"/>
            <a:ext cx="2568431" cy="1923844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9BD887A7-6134-4A56-8ABA-DA59A01FB3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508" y="2391368"/>
            <a:ext cx="647565" cy="521743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E43C95D1-F87C-44EE-A07E-4E55C0BF59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675" y="2264087"/>
            <a:ext cx="647565" cy="521743"/>
          </a:xfrm>
          <a:prstGeom prst="rect">
            <a:avLst/>
          </a:prstGeom>
        </p:spPr>
      </p:pic>
      <p:sp>
        <p:nvSpPr>
          <p:cNvPr id="34" name="Textfeld 36">
            <a:extLst>
              <a:ext uri="{FF2B5EF4-FFF2-40B4-BE49-F238E27FC236}">
                <a16:creationId xmlns:a16="http://schemas.microsoft.com/office/drawing/2014/main" id="{E3A4D106-5438-474C-9ADF-17557E5C0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0C794DD-3276-4395-B5DC-118AAA46CF0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08E619B-51E5-485D-87D1-67BBCB95403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07019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4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3DB29D1F-0DBF-41FD-9187-9AE923923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29087">
            <a:off x="8602351" y="2699196"/>
            <a:ext cx="1359594" cy="1359594"/>
          </a:xfrm>
          <a:prstGeom prst="rect">
            <a:avLst/>
          </a:prstGeom>
        </p:spPr>
      </p:pic>
      <p:sp>
        <p:nvSpPr>
          <p:cNvPr id="20" name="Textfeld 36">
            <a:extLst>
              <a:ext uri="{FF2B5EF4-FFF2-40B4-BE49-F238E27FC236}">
                <a16:creationId xmlns:a16="http://schemas.microsoft.com/office/drawing/2014/main" id="{BC60AD80-FDAF-46D6-90E5-D995F8CBC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919989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Moor rief etwas: „Mich findet man so oft neben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Moor. Die Schüler können sich meinen Namen leichter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merken, wenn auch ich 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9762B66-C104-425F-879D-BA164385F4CE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0E578860-109E-4E11-8F0B-276237A4D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09098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5C604166-99A9-429B-AA20-CD1E4A1D3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419714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F878282-B7C4-4B86-9546-A5CAD231D0CF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„Im Badezimmer stehen so viele Flaschen und Fläschchen.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möchte ich doch ein bisschen auffallen. Ich möchte ein Verlängerungs-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4814412-BAD2-4FC2-B11A-E880D91D4C6D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A606919B-A9F4-4C49-BC36-195BD6A34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95983B14-342D-4361-BF96-C8DF993E9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870" y="3740121"/>
            <a:ext cx="24577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____________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DBF95A0-7C15-439F-B529-9FE375172856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mein Name ist auch viel zu kurz. In mir wohnen so viele Tiere. Wenn möglich, möchte ich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haben.“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66D3AAE-F088-47BB-8C14-DE806A6FEE81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Textfeld 36">
            <a:extLst>
              <a:ext uri="{FF2B5EF4-FFF2-40B4-BE49-F238E27FC236}">
                <a16:creationId xmlns:a16="http://schemas.microsoft.com/office/drawing/2014/main" id="{AFE1C700-1518-4C82-AA7D-1C8AE4F20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7DC2146B-3DA2-4268-9813-ACBB03049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6C7D676E-9DC7-48EC-9B5D-79946FE40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691" y="1124744"/>
            <a:ext cx="2857500" cy="160020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BD639B0D-163A-41D8-A580-E2EB0ECB7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1541" y="4188762"/>
            <a:ext cx="2857500" cy="1600200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B8FB8C63-849B-4DCD-916C-664EBBA2A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A610045-C684-4018-8FC9-633EB0864C3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1FDC90-E3D9-4485-9E04-54029A32C0EC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6822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97BBA39-4575-4935-B557-82AF5FD0C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29087">
            <a:off x="8602351" y="2699196"/>
            <a:ext cx="1359594" cy="1359594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919989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Moor rief etwas: „Mich findet man so oft neben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Moor. Die Schüler können sich meinen Namen leichter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merken, wenn auch ich 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09098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419714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„Im Badezimmer stehen so viele Flaschen und Fläschchen.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möchte ich doch ein bisschen auffallen. Ich möchte ein Verlängerungs-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870" y="3740121"/>
            <a:ext cx="24577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____________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35577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344988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350272" y="234040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183368" y="2276872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Moos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4413705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4402921"/>
            <a:ext cx="16367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latin typeface="Trebuchet MS" panose="020B0603020202020204" pitchFamily="34" charset="0"/>
                <a:ea typeface="+mj-ea"/>
                <a:cs typeface="+mj-cs"/>
              </a:rPr>
              <a:t>Schamp</a:t>
            </a:r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4422280" y="4398337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10178480" y="3625646"/>
            <a:ext cx="1882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Schampoo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mein Name ist auch viel zu kurz. In mir wohnen so viele Tiere. Wenn möglich, möchte ich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haben.“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78896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77817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3865189" y="577359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8590666" y="5747530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Zoo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AFD02DD-BF0E-4486-9016-0DFB6AB8D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691" y="1124744"/>
            <a:ext cx="2857500" cy="16002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FA3E8B49-2A61-4501-A860-C3BACF469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1541" y="4188762"/>
            <a:ext cx="2857500" cy="160020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823AFFCA-AE92-47FE-84A6-8EC517583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5B1192E-E845-4031-B78A-00B328D2030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74D809-792E-42D7-B86B-0E92F2793CE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92079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4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8BA2B925-8F08-4838-8856-1AF415265A69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dumm, einfältig, einfallslos, beschränkt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92C176A-C0C4-4288-A277-3192F5880A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89303"/>
          <a:stretch/>
        </p:blipFill>
        <p:spPr>
          <a:xfrm>
            <a:off x="6023992" y="1713660"/>
            <a:ext cx="2351765" cy="636328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D6C87702-739A-427B-B8F4-29631FB9B9B9}"/>
              </a:ext>
            </a:extLst>
          </p:cNvPr>
          <p:cNvSpPr/>
          <p:nvPr/>
        </p:nvSpPr>
        <p:spPr>
          <a:xfrm>
            <a:off x="614481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AAD04B-A560-44AD-90E7-DEB3648CFC8B}"/>
              </a:ext>
            </a:extLst>
          </p:cNvPr>
          <p:cNvSpPr txBox="1"/>
          <p:nvPr/>
        </p:nvSpPr>
        <p:spPr>
          <a:xfrm>
            <a:off x="288938" y="962223"/>
            <a:ext cx="8652828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Welches Wort mit </a:t>
            </a:r>
            <a:r>
              <a:rPr kumimoji="0" lang="de-DE" altLang="de-DE" sz="22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oo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ist gemeint?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 das Wort auf die Zeile!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0DB20C3-8FFE-43D2-BC9F-1114CD885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208C13A-AF07-4DF1-A2FF-934F7DF56B2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F4CA3A8-C249-41BA-B254-33F85911F7B4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3422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dumm, einfältig, einfallslos, beschränkt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89303"/>
          <a:stretch/>
        </p:blipFill>
        <p:spPr>
          <a:xfrm>
            <a:off x="6023992" y="1713660"/>
            <a:ext cx="2351765" cy="636328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F2B2058-F98A-4CB7-A7E3-E1F3E6A37E85}"/>
              </a:ext>
            </a:extLst>
          </p:cNvPr>
          <p:cNvSpPr/>
          <p:nvPr/>
        </p:nvSpPr>
        <p:spPr>
          <a:xfrm>
            <a:off x="614481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82FBADD-AC08-4B5F-B21F-FB4BA2A0930C}"/>
              </a:ext>
            </a:extLst>
          </p:cNvPr>
          <p:cNvSpPr txBox="1"/>
          <p:nvPr/>
        </p:nvSpPr>
        <p:spPr>
          <a:xfrm>
            <a:off x="6148407" y="1713660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8652828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Welches Wort mit </a:t>
            </a:r>
            <a:r>
              <a:rPr kumimoji="0" lang="de-DE" altLang="de-DE" sz="22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oo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ist gemeint?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Klick auf die Zeile!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F38A389D-B6BB-443F-8D22-C129DB31D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11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D431187-FA80-4FB4-932E-7ADCFA923A5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Linie!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0FB57B1-9B50-4040-9731-3861EC1964D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72A801-6DFF-42C7-AB49-7B8D26ED3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026" t="-4539" r="10026" b="36946"/>
          <a:stretch/>
        </p:blipFill>
        <p:spPr>
          <a:xfrm>
            <a:off x="8160091" y="895801"/>
            <a:ext cx="2639797" cy="468450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0F935465-FD42-4C21-AFC5-716CE03DF407}"/>
              </a:ext>
            </a:extLst>
          </p:cNvPr>
          <p:cNvSpPr/>
          <p:nvPr/>
        </p:nvSpPr>
        <p:spPr>
          <a:xfrm>
            <a:off x="688880" y="1313051"/>
            <a:ext cx="3310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dumm: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8CFD5AC-3E36-4FF0-8E96-6C6C4A410DEB}"/>
              </a:ext>
            </a:extLst>
          </p:cNvPr>
          <p:cNvSpPr/>
          <p:nvPr/>
        </p:nvSpPr>
        <p:spPr>
          <a:xfrm>
            <a:off x="688880" y="1920830"/>
            <a:ext cx="40366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Schiff, oft mit Rudern: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AD624A3-D889-439F-8135-D76289EAE4E5}"/>
              </a:ext>
            </a:extLst>
          </p:cNvPr>
          <p:cNvSpPr/>
          <p:nvPr/>
        </p:nvSpPr>
        <p:spPr>
          <a:xfrm>
            <a:off x="688880" y="2539166"/>
            <a:ext cx="76498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Sumpfartiges Gelände mit sehr feuchtem, weichem Boden: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EB0DE7-BBAC-41B6-B3E7-76B0FAD3197D}"/>
              </a:ext>
            </a:extLst>
          </p:cNvPr>
          <p:cNvSpPr/>
          <p:nvPr/>
        </p:nvSpPr>
        <p:spPr>
          <a:xfrm>
            <a:off x="688880" y="3014558"/>
            <a:ext cx="61927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Pflanzenart, die sich besonders an Steinen und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Baumstämmen, aber auch auf Wiesen findet: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6E780C1-757B-4B84-BB00-4AD411C95081}"/>
              </a:ext>
            </a:extLst>
          </p:cNvPr>
          <p:cNvSpPr/>
          <p:nvPr/>
        </p:nvSpPr>
        <p:spPr>
          <a:xfrm>
            <a:off x="688880" y="3778193"/>
            <a:ext cx="43781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Pflegemittel für die Haarwäsche: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D7C3E9F-24AA-4538-BEBA-97615B83A59F}"/>
              </a:ext>
            </a:extLst>
          </p:cNvPr>
          <p:cNvSpPr/>
          <p:nvPr/>
        </p:nvSpPr>
        <p:spPr>
          <a:xfrm>
            <a:off x="688880" y="4410558"/>
            <a:ext cx="7487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Park, in dem gegen Geld Tiere besichtigt werden können: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35F5469-F828-45F6-9BA8-22ACC704489F}"/>
              </a:ext>
            </a:extLst>
          </p:cNvPr>
          <p:cNvSpPr/>
          <p:nvPr/>
        </p:nvSpPr>
        <p:spPr>
          <a:xfrm>
            <a:off x="683568" y="5024831"/>
            <a:ext cx="31165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Geld: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B9C607E-5CFC-4FB2-AEDA-E8A420AFE19B}"/>
              </a:ext>
            </a:extLst>
          </p:cNvPr>
          <p:cNvSpPr/>
          <p:nvPr/>
        </p:nvSpPr>
        <p:spPr>
          <a:xfrm>
            <a:off x="323528" y="13530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C79C56C-536A-46AF-9D3F-B01EC097A969}"/>
              </a:ext>
            </a:extLst>
          </p:cNvPr>
          <p:cNvSpPr/>
          <p:nvPr/>
        </p:nvSpPr>
        <p:spPr>
          <a:xfrm>
            <a:off x="323528" y="19461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7D77655-9882-47AA-8E0B-6D5D99F55B2D}"/>
              </a:ext>
            </a:extLst>
          </p:cNvPr>
          <p:cNvSpPr/>
          <p:nvPr/>
        </p:nvSpPr>
        <p:spPr>
          <a:xfrm>
            <a:off x="323528" y="25721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A3C51AB-E2BA-4489-8694-AEA1CBCFD7AE}"/>
              </a:ext>
            </a:extLst>
          </p:cNvPr>
          <p:cNvSpPr/>
          <p:nvPr/>
        </p:nvSpPr>
        <p:spPr>
          <a:xfrm>
            <a:off x="323528" y="31981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CEBA7C0-F3F0-4E9F-A616-79891F266C60}"/>
              </a:ext>
            </a:extLst>
          </p:cNvPr>
          <p:cNvSpPr/>
          <p:nvPr/>
        </p:nvSpPr>
        <p:spPr>
          <a:xfrm>
            <a:off x="323528" y="38241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936ED7D-EE47-47C7-BD5C-D51D8CC125D5}"/>
              </a:ext>
            </a:extLst>
          </p:cNvPr>
          <p:cNvSpPr/>
          <p:nvPr/>
        </p:nvSpPr>
        <p:spPr>
          <a:xfrm>
            <a:off x="323528" y="44501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A35A997-4E7B-4748-88A1-7ABCF4424180}"/>
              </a:ext>
            </a:extLst>
          </p:cNvPr>
          <p:cNvSpPr/>
          <p:nvPr/>
        </p:nvSpPr>
        <p:spPr>
          <a:xfrm>
            <a:off x="323528" y="50761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694F8C5A-AEED-4D51-AD33-2250F123A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FF8889B-4B6C-411C-B3D4-39E85248BE2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F83B2FC-B65D-49F8-9408-744C9014E92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oo.pptx - Seite 9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1E0E8280-14B9-4D37-55C8-298734113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33372"/>
            <a:ext cx="1092764" cy="4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1634</Words>
  <Application>Microsoft Office PowerPoint</Application>
  <PresentationFormat>Breitbild</PresentationFormat>
  <Paragraphs>204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16</vt:i4>
      </vt:variant>
    </vt:vector>
  </HeadingPairs>
  <TitlesOfParts>
    <vt:vector size="27" baseType="lpstr">
      <vt:lpstr>Arial</vt:lpstr>
      <vt:lpstr>Bodoni MT Black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11 oo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2367</cp:revision>
  <cp:lastPrinted>2021-08-05T07:24:09Z</cp:lastPrinted>
  <dcterms:created xsi:type="dcterms:W3CDTF">2012-08-26T07:44:46Z</dcterms:created>
  <dcterms:modified xsi:type="dcterms:W3CDTF">2024-04-21T18:28:42Z</dcterms:modified>
</cp:coreProperties>
</file>