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1"/>
  </p:notesMasterIdLst>
  <p:sldIdLst>
    <p:sldId id="854" r:id="rId8"/>
    <p:sldId id="857" r:id="rId9"/>
    <p:sldId id="763" r:id="rId10"/>
    <p:sldId id="861" r:id="rId11"/>
    <p:sldId id="862" r:id="rId12"/>
    <p:sldId id="864" r:id="rId13"/>
    <p:sldId id="847" r:id="rId14"/>
    <p:sldId id="865" r:id="rId15"/>
    <p:sldId id="812" r:id="rId16"/>
    <p:sldId id="822" r:id="rId17"/>
    <p:sldId id="824" r:id="rId18"/>
    <p:sldId id="867" r:id="rId19"/>
    <p:sldId id="871" r:id="rId20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B8AB00-6C95-48AA-B783-4E195DD33BBB}" v="1" dt="2024-04-24T11:33:07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4" autoAdjust="0"/>
    <p:restoredTop sz="93870" autoAdjust="0"/>
  </p:normalViewPr>
  <p:slideViewPr>
    <p:cSldViewPr>
      <p:cViewPr varScale="1">
        <p:scale>
          <a:sx n="106" d="100"/>
          <a:sy n="106" d="100"/>
        </p:scale>
        <p:origin x="61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0763A940-12F9-425D-BA30-7B3BC9E6E66B}"/>
    <pc:docChg chg="custSel delSld modSld sldOrd">
      <pc:chgData name="Siegbert Rudolph" userId="2af4d44886c067cc" providerId="LiveId" clId="{0763A940-12F9-425D-BA30-7B3BC9E6E66B}" dt="2021-08-29T15:49:14.245" v="130" actId="1076"/>
      <pc:docMkLst>
        <pc:docMk/>
      </pc:docMkLst>
      <pc:sldChg chg="del">
        <pc:chgData name="Siegbert Rudolph" userId="2af4d44886c067cc" providerId="LiveId" clId="{0763A940-12F9-425D-BA30-7B3BC9E6E66B}" dt="2021-08-29T07:01:14.653" v="17" actId="47"/>
        <pc:sldMkLst>
          <pc:docMk/>
          <pc:sldMk cId="1373295691" sldId="636"/>
        </pc:sldMkLst>
      </pc:sldChg>
      <pc:sldChg chg="del">
        <pc:chgData name="Siegbert Rudolph" userId="2af4d44886c067cc" providerId="LiveId" clId="{0763A940-12F9-425D-BA30-7B3BC9E6E66B}" dt="2021-08-29T07:00:46.831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0763A940-12F9-425D-BA30-7B3BC9E6E66B}" dt="2021-08-29T15:49:14.198" v="80" actId="1076"/>
        <pc:sldMkLst>
          <pc:docMk/>
          <pc:sldMk cId="1892177313" sldId="763"/>
        </pc:sldMkLst>
        <pc:spChg chg="mod">
          <ac:chgData name="Siegbert Rudolph" userId="2af4d44886c067cc" providerId="LiveId" clId="{0763A940-12F9-425D-BA30-7B3BC9E6E66B}" dt="2021-08-29T15:49:14.198" v="80" actId="1076"/>
          <ac:spMkLst>
            <pc:docMk/>
            <pc:sldMk cId="1892177313" sldId="763"/>
            <ac:spMk id="2" creationId="{B66FFFC3-92F3-4F0E-9591-23200086B86C}"/>
          </ac:spMkLst>
        </pc:spChg>
        <pc:spChg chg="add mod">
          <ac:chgData name="Siegbert Rudolph" userId="2af4d44886c067cc" providerId="LiveId" clId="{0763A940-12F9-425D-BA30-7B3BC9E6E66B}" dt="2021-08-29T15:44:45.377" v="55"/>
          <ac:spMkLst>
            <pc:docMk/>
            <pc:sldMk cId="1892177313" sldId="763"/>
            <ac:spMk id="16" creationId="{2648603D-6F9F-4349-A9B7-32D6676AFB9B}"/>
          </ac:spMkLst>
        </pc:spChg>
      </pc:sldChg>
      <pc:sldChg chg="del">
        <pc:chgData name="Siegbert Rudolph" userId="2af4d44886c067cc" providerId="LiveId" clId="{0763A940-12F9-425D-BA30-7B3BC9E6E66B}" dt="2021-08-29T07:00:54.501" v="6" actId="47"/>
        <pc:sldMkLst>
          <pc:docMk/>
          <pc:sldMk cId="104600129" sldId="797"/>
        </pc:sldMkLst>
      </pc:sldChg>
      <pc:sldChg chg="addSp modSp mod">
        <pc:chgData name="Siegbert Rudolph" userId="2af4d44886c067cc" providerId="LiveId" clId="{0763A940-12F9-425D-BA30-7B3BC9E6E66B}" dt="2021-08-29T15:49:14.230" v="110" actId="1076"/>
        <pc:sldMkLst>
          <pc:docMk/>
          <pc:sldMk cId="1748338212" sldId="812"/>
        </pc:sldMkLst>
        <pc:spChg chg="mod">
          <ac:chgData name="Siegbert Rudolph" userId="2af4d44886c067cc" providerId="LiveId" clId="{0763A940-12F9-425D-BA30-7B3BC9E6E66B}" dt="2021-08-29T15:49:14.230" v="110" actId="1076"/>
          <ac:spMkLst>
            <pc:docMk/>
            <pc:sldMk cId="1748338212" sldId="812"/>
            <ac:spMk id="2" creationId="{4C682854-01DB-4335-A97E-C69568CE3D45}"/>
          </ac:spMkLst>
        </pc:spChg>
        <pc:spChg chg="add mod">
          <ac:chgData name="Siegbert Rudolph" userId="2af4d44886c067cc" providerId="LiveId" clId="{0763A940-12F9-425D-BA30-7B3BC9E6E66B}" dt="2021-08-29T15:45:00.249" v="61"/>
          <ac:spMkLst>
            <pc:docMk/>
            <pc:sldMk cId="1748338212" sldId="812"/>
            <ac:spMk id="8" creationId="{0A527246-E21E-42F5-89F9-63C070057D67}"/>
          </ac:spMkLst>
        </pc:spChg>
      </pc:sldChg>
      <pc:sldChg chg="del">
        <pc:chgData name="Siegbert Rudolph" userId="2af4d44886c067cc" providerId="LiveId" clId="{0763A940-12F9-425D-BA30-7B3BC9E6E66B}" dt="2021-08-29T07:01:04.733" v="12" actId="47"/>
        <pc:sldMkLst>
          <pc:docMk/>
          <pc:sldMk cId="86419114" sldId="813"/>
        </pc:sldMkLst>
      </pc:sldChg>
      <pc:sldChg chg="del">
        <pc:chgData name="Siegbert Rudolph" userId="2af4d44886c067cc" providerId="LiveId" clId="{0763A940-12F9-425D-BA30-7B3BC9E6E66B}" dt="2021-08-29T07:00:59.265" v="9" actId="47"/>
        <pc:sldMkLst>
          <pc:docMk/>
          <pc:sldMk cId="64599177" sldId="814"/>
        </pc:sldMkLst>
      </pc:sldChg>
      <pc:sldChg chg="addSp modSp mod">
        <pc:chgData name="Siegbert Rudolph" userId="2af4d44886c067cc" providerId="LiveId" clId="{0763A940-12F9-425D-BA30-7B3BC9E6E66B}" dt="2021-08-29T15:49:14.230" v="115" actId="1076"/>
        <pc:sldMkLst>
          <pc:docMk/>
          <pc:sldMk cId="1015363315" sldId="822"/>
        </pc:sldMkLst>
        <pc:spChg chg="mod">
          <ac:chgData name="Siegbert Rudolph" userId="2af4d44886c067cc" providerId="LiveId" clId="{0763A940-12F9-425D-BA30-7B3BC9E6E66B}" dt="2021-08-29T15:49:14.230" v="115" actId="1076"/>
          <ac:spMkLst>
            <pc:docMk/>
            <pc:sldMk cId="1015363315" sldId="822"/>
            <ac:spMk id="2" creationId="{724CE2E0-0AD1-479F-A572-E6A9E0348376}"/>
          </ac:spMkLst>
        </pc:spChg>
        <pc:spChg chg="add mod">
          <ac:chgData name="Siegbert Rudolph" userId="2af4d44886c067cc" providerId="LiveId" clId="{0763A940-12F9-425D-BA30-7B3BC9E6E66B}" dt="2021-08-29T15:45:02.810" v="62"/>
          <ac:spMkLst>
            <pc:docMk/>
            <pc:sldMk cId="1015363315" sldId="822"/>
            <ac:spMk id="20" creationId="{E5931B7B-E994-4D3D-BFA7-087AD87FEE83}"/>
          </ac:spMkLst>
        </pc:spChg>
        <pc:spChg chg="mod">
          <ac:chgData name="Siegbert Rudolph" userId="2af4d44886c067cc" providerId="LiveId" clId="{0763A940-12F9-425D-BA30-7B3BC9E6E66B}" dt="2021-08-29T07:16:06.707" v="53" actId="6549"/>
          <ac:spMkLst>
            <pc:docMk/>
            <pc:sldMk cId="1015363315" sldId="822"/>
            <ac:spMk id="24" creationId="{1209C663-7D62-4A45-B13B-B3C02B3EE59C}"/>
          </ac:spMkLst>
        </pc:spChg>
      </pc:sldChg>
      <pc:sldChg chg="del">
        <pc:chgData name="Siegbert Rudolph" userId="2af4d44886c067cc" providerId="LiveId" clId="{0763A940-12F9-425D-BA30-7B3BC9E6E66B}" dt="2021-08-29T07:01:05.936" v="13" actId="47"/>
        <pc:sldMkLst>
          <pc:docMk/>
          <pc:sldMk cId="457747282" sldId="823"/>
        </pc:sldMkLst>
      </pc:sldChg>
      <pc:sldChg chg="addSp modSp mod">
        <pc:chgData name="Siegbert Rudolph" userId="2af4d44886c067cc" providerId="LiveId" clId="{0763A940-12F9-425D-BA30-7B3BC9E6E66B}" dt="2021-08-29T15:49:14.230" v="120" actId="1076"/>
        <pc:sldMkLst>
          <pc:docMk/>
          <pc:sldMk cId="1709714721" sldId="824"/>
        </pc:sldMkLst>
        <pc:spChg chg="mod">
          <ac:chgData name="Siegbert Rudolph" userId="2af4d44886c067cc" providerId="LiveId" clId="{0763A940-12F9-425D-BA30-7B3BC9E6E66B}" dt="2021-08-29T15:49:14.230" v="120" actId="1076"/>
          <ac:spMkLst>
            <pc:docMk/>
            <pc:sldMk cId="1709714721" sldId="824"/>
            <ac:spMk id="2" creationId="{176260C9-6503-4054-8E38-3BC42947DD1C}"/>
          </ac:spMkLst>
        </pc:spChg>
        <pc:spChg chg="add mod">
          <ac:chgData name="Siegbert Rudolph" userId="2af4d44886c067cc" providerId="LiveId" clId="{0763A940-12F9-425D-BA30-7B3BC9E6E66B}" dt="2021-08-29T15:45:05.154" v="63"/>
          <ac:spMkLst>
            <pc:docMk/>
            <pc:sldMk cId="1709714721" sldId="824"/>
            <ac:spMk id="23" creationId="{B25D27C8-4A29-434E-82F8-A914FAD1590C}"/>
          </ac:spMkLst>
        </pc:spChg>
      </pc:sldChg>
      <pc:sldChg chg="del">
        <pc:chgData name="Siegbert Rudolph" userId="2af4d44886c067cc" providerId="LiveId" clId="{0763A940-12F9-425D-BA30-7B3BC9E6E66B}" dt="2021-08-29T07:01:07.467" v="14" actId="47"/>
        <pc:sldMkLst>
          <pc:docMk/>
          <pc:sldMk cId="1759709479" sldId="825"/>
        </pc:sldMkLst>
      </pc:sldChg>
      <pc:sldChg chg="del">
        <pc:chgData name="Siegbert Rudolph" userId="2af4d44886c067cc" providerId="LiveId" clId="{0763A940-12F9-425D-BA30-7B3BC9E6E66B}" dt="2021-08-29T07:01:00.843" v="10" actId="47"/>
        <pc:sldMkLst>
          <pc:docMk/>
          <pc:sldMk cId="3264654665" sldId="846"/>
        </pc:sldMkLst>
      </pc:sldChg>
      <pc:sldChg chg="addSp modSp mod">
        <pc:chgData name="Siegbert Rudolph" userId="2af4d44886c067cc" providerId="LiveId" clId="{0763A940-12F9-425D-BA30-7B3BC9E6E66B}" dt="2021-08-29T15:49:14.214" v="100" actId="1076"/>
        <pc:sldMkLst>
          <pc:docMk/>
          <pc:sldMk cId="638858467" sldId="847"/>
        </pc:sldMkLst>
        <pc:spChg chg="mod">
          <ac:chgData name="Siegbert Rudolph" userId="2af4d44886c067cc" providerId="LiveId" clId="{0763A940-12F9-425D-BA30-7B3BC9E6E66B}" dt="2021-08-29T15:49:14.214" v="100" actId="1076"/>
          <ac:spMkLst>
            <pc:docMk/>
            <pc:sldMk cId="638858467" sldId="847"/>
            <ac:spMk id="2" creationId="{95DF025B-7507-413B-99F8-CE7BCF5582B4}"/>
          </ac:spMkLst>
        </pc:spChg>
        <pc:spChg chg="add mod">
          <ac:chgData name="Siegbert Rudolph" userId="2af4d44886c067cc" providerId="LiveId" clId="{0763A940-12F9-425D-BA30-7B3BC9E6E66B}" dt="2021-08-29T15:44:55.531" v="59"/>
          <ac:spMkLst>
            <pc:docMk/>
            <pc:sldMk cId="638858467" sldId="847"/>
            <ac:spMk id="24" creationId="{695426FC-E146-4A03-98D3-E7456159C740}"/>
          </ac:spMkLst>
        </pc:spChg>
      </pc:sldChg>
      <pc:sldChg chg="modSp mod ord">
        <pc:chgData name="Siegbert Rudolph" userId="2af4d44886c067cc" providerId="LiveId" clId="{0763A940-12F9-425D-BA30-7B3BC9E6E66B}" dt="2021-08-29T15:49:14.183" v="70" actId="1076"/>
        <pc:sldMkLst>
          <pc:docMk/>
          <pc:sldMk cId="4229880046" sldId="854"/>
        </pc:sldMkLst>
        <pc:spChg chg="mod">
          <ac:chgData name="Siegbert Rudolph" userId="2af4d44886c067cc" providerId="LiveId" clId="{0763A940-12F9-425D-BA30-7B3BC9E6E66B}" dt="2021-08-29T15:49:14.183" v="70" actId="1076"/>
          <ac:spMkLst>
            <pc:docMk/>
            <pc:sldMk cId="4229880046" sldId="854"/>
            <ac:spMk id="2" creationId="{878D453A-C3B4-45D5-BC4C-A247974EC734}"/>
          </ac:spMkLst>
        </pc:spChg>
      </pc:sldChg>
      <pc:sldChg chg="del">
        <pc:chgData name="Siegbert Rudolph" userId="2af4d44886c067cc" providerId="LiveId" clId="{0763A940-12F9-425D-BA30-7B3BC9E6E66B}" dt="2021-08-29T07:00:48.237" v="3" actId="47"/>
        <pc:sldMkLst>
          <pc:docMk/>
          <pc:sldMk cId="2672414956" sldId="855"/>
        </pc:sldMkLst>
      </pc:sldChg>
      <pc:sldChg chg="addSp modSp mod">
        <pc:chgData name="Siegbert Rudolph" userId="2af4d44886c067cc" providerId="LiveId" clId="{0763A940-12F9-425D-BA30-7B3BC9E6E66B}" dt="2021-08-29T15:49:14.183" v="75" actId="1076"/>
        <pc:sldMkLst>
          <pc:docMk/>
          <pc:sldMk cId="4091302050" sldId="857"/>
        </pc:sldMkLst>
        <pc:spChg chg="mod">
          <ac:chgData name="Siegbert Rudolph" userId="2af4d44886c067cc" providerId="LiveId" clId="{0763A940-12F9-425D-BA30-7B3BC9E6E66B}" dt="2021-08-29T15:49:14.183" v="75" actId="1076"/>
          <ac:spMkLst>
            <pc:docMk/>
            <pc:sldMk cId="4091302050" sldId="857"/>
            <ac:spMk id="2" creationId="{45221960-AA5A-4A74-B6B5-B3697049FD97}"/>
          </ac:spMkLst>
        </pc:spChg>
        <pc:spChg chg="add mod">
          <ac:chgData name="Siegbert Rudolph" userId="2af4d44886c067cc" providerId="LiveId" clId="{0763A940-12F9-425D-BA30-7B3BC9E6E66B}" dt="2021-08-29T15:44:42.924" v="54"/>
          <ac:spMkLst>
            <pc:docMk/>
            <pc:sldMk cId="4091302050" sldId="857"/>
            <ac:spMk id="22" creationId="{25388EAD-D398-485F-AE43-C89BDC962960}"/>
          </ac:spMkLst>
        </pc:spChg>
      </pc:sldChg>
      <pc:sldChg chg="del">
        <pc:chgData name="Siegbert Rudolph" userId="2af4d44886c067cc" providerId="LiveId" clId="{0763A940-12F9-425D-BA30-7B3BC9E6E66B}" dt="2021-08-29T07:00:52.954" v="5" actId="47"/>
        <pc:sldMkLst>
          <pc:docMk/>
          <pc:sldMk cId="3086147980" sldId="858"/>
        </pc:sldMkLst>
      </pc:sldChg>
      <pc:sldChg chg="del">
        <pc:chgData name="Siegbert Rudolph" userId="2af4d44886c067cc" providerId="LiveId" clId="{0763A940-12F9-425D-BA30-7B3BC9E6E66B}" dt="2021-08-29T07:00:55.907" v="7" actId="47"/>
        <pc:sldMkLst>
          <pc:docMk/>
          <pc:sldMk cId="3991559459" sldId="860"/>
        </pc:sldMkLst>
      </pc:sldChg>
      <pc:sldChg chg="addSp modSp mod">
        <pc:chgData name="Siegbert Rudolph" userId="2af4d44886c067cc" providerId="LiveId" clId="{0763A940-12F9-425D-BA30-7B3BC9E6E66B}" dt="2021-08-29T15:49:14.198" v="85" actId="1076"/>
        <pc:sldMkLst>
          <pc:docMk/>
          <pc:sldMk cId="900652971" sldId="861"/>
        </pc:sldMkLst>
        <pc:spChg chg="mod">
          <ac:chgData name="Siegbert Rudolph" userId="2af4d44886c067cc" providerId="LiveId" clId="{0763A940-12F9-425D-BA30-7B3BC9E6E66B}" dt="2021-08-29T15:49:14.198" v="85" actId="1076"/>
          <ac:spMkLst>
            <pc:docMk/>
            <pc:sldMk cId="900652971" sldId="861"/>
            <ac:spMk id="2" creationId="{F1F9D465-DA7F-42E2-A9DF-8F90329BDDD3}"/>
          </ac:spMkLst>
        </pc:spChg>
        <pc:spChg chg="add mod">
          <ac:chgData name="Siegbert Rudolph" userId="2af4d44886c067cc" providerId="LiveId" clId="{0763A940-12F9-425D-BA30-7B3BC9E6E66B}" dt="2021-08-29T15:44:47.283" v="56"/>
          <ac:spMkLst>
            <pc:docMk/>
            <pc:sldMk cId="900652971" sldId="861"/>
            <ac:spMk id="23" creationId="{42E78FDA-6F55-440A-9974-9DEC104C1B7D}"/>
          </ac:spMkLst>
        </pc:spChg>
      </pc:sldChg>
      <pc:sldChg chg="addSp modSp mod">
        <pc:chgData name="Siegbert Rudolph" userId="2af4d44886c067cc" providerId="LiveId" clId="{0763A940-12F9-425D-BA30-7B3BC9E6E66B}" dt="2021-08-29T15:49:14.198" v="90" actId="1076"/>
        <pc:sldMkLst>
          <pc:docMk/>
          <pc:sldMk cId="1069684830" sldId="862"/>
        </pc:sldMkLst>
        <pc:spChg chg="mod">
          <ac:chgData name="Siegbert Rudolph" userId="2af4d44886c067cc" providerId="LiveId" clId="{0763A940-12F9-425D-BA30-7B3BC9E6E66B}" dt="2021-08-29T15:49:14.198" v="90" actId="1076"/>
          <ac:spMkLst>
            <pc:docMk/>
            <pc:sldMk cId="1069684830" sldId="862"/>
            <ac:spMk id="2" creationId="{D1E07534-37CB-48F8-9384-424F39F38BE3}"/>
          </ac:spMkLst>
        </pc:spChg>
        <pc:spChg chg="add mod">
          <ac:chgData name="Siegbert Rudolph" userId="2af4d44886c067cc" providerId="LiveId" clId="{0763A940-12F9-425D-BA30-7B3BC9E6E66B}" dt="2021-08-29T15:44:49.845" v="57"/>
          <ac:spMkLst>
            <pc:docMk/>
            <pc:sldMk cId="1069684830" sldId="862"/>
            <ac:spMk id="26" creationId="{1B878CF2-0D83-4484-AEF0-086E09615978}"/>
          </ac:spMkLst>
        </pc:spChg>
      </pc:sldChg>
      <pc:sldChg chg="del">
        <pc:chgData name="Siegbert Rudolph" userId="2af4d44886c067cc" providerId="LiveId" clId="{0763A940-12F9-425D-BA30-7B3BC9E6E66B}" dt="2021-08-29T07:00:57.422" v="8" actId="47"/>
        <pc:sldMkLst>
          <pc:docMk/>
          <pc:sldMk cId="2839296425" sldId="863"/>
        </pc:sldMkLst>
      </pc:sldChg>
      <pc:sldChg chg="addSp modSp mod">
        <pc:chgData name="Siegbert Rudolph" userId="2af4d44886c067cc" providerId="LiveId" clId="{0763A940-12F9-425D-BA30-7B3BC9E6E66B}" dt="2021-08-29T15:49:14.214" v="95" actId="1076"/>
        <pc:sldMkLst>
          <pc:docMk/>
          <pc:sldMk cId="3422977648" sldId="864"/>
        </pc:sldMkLst>
        <pc:spChg chg="mod">
          <ac:chgData name="Siegbert Rudolph" userId="2af4d44886c067cc" providerId="LiveId" clId="{0763A940-12F9-425D-BA30-7B3BC9E6E66B}" dt="2021-08-29T15:49:14.214" v="95" actId="1076"/>
          <ac:spMkLst>
            <pc:docMk/>
            <pc:sldMk cId="3422977648" sldId="864"/>
            <ac:spMk id="2" creationId="{3C632D79-EF1D-4F38-A961-55557017E10A}"/>
          </ac:spMkLst>
        </pc:spChg>
        <pc:spChg chg="add mod">
          <ac:chgData name="Siegbert Rudolph" userId="2af4d44886c067cc" providerId="LiveId" clId="{0763A940-12F9-425D-BA30-7B3BC9E6E66B}" dt="2021-08-29T15:44:52.610" v="58"/>
          <ac:spMkLst>
            <pc:docMk/>
            <pc:sldMk cId="3422977648" sldId="864"/>
            <ac:spMk id="30" creationId="{5AE9DFA1-D443-409D-B174-08CB432E7A09}"/>
          </ac:spMkLst>
        </pc:spChg>
      </pc:sldChg>
      <pc:sldChg chg="addSp modSp mod">
        <pc:chgData name="Siegbert Rudolph" userId="2af4d44886c067cc" providerId="LiveId" clId="{0763A940-12F9-425D-BA30-7B3BC9E6E66B}" dt="2021-08-29T15:49:14.214" v="105" actId="1076"/>
        <pc:sldMkLst>
          <pc:docMk/>
          <pc:sldMk cId="3102109004" sldId="865"/>
        </pc:sldMkLst>
        <pc:spChg chg="mod">
          <ac:chgData name="Siegbert Rudolph" userId="2af4d44886c067cc" providerId="LiveId" clId="{0763A940-12F9-425D-BA30-7B3BC9E6E66B}" dt="2021-08-29T15:49:14.214" v="105" actId="1076"/>
          <ac:spMkLst>
            <pc:docMk/>
            <pc:sldMk cId="3102109004" sldId="865"/>
            <ac:spMk id="2" creationId="{7A8246AD-F32F-4683-A139-99B81C20D173}"/>
          </ac:spMkLst>
        </pc:spChg>
        <pc:spChg chg="add mod">
          <ac:chgData name="Siegbert Rudolph" userId="2af4d44886c067cc" providerId="LiveId" clId="{0763A940-12F9-425D-BA30-7B3BC9E6E66B}" dt="2021-08-29T15:44:58.062" v="60"/>
          <ac:spMkLst>
            <pc:docMk/>
            <pc:sldMk cId="3102109004" sldId="865"/>
            <ac:spMk id="23" creationId="{CA0EDB4C-7026-4AF5-A2B9-2A97D260ED00}"/>
          </ac:spMkLst>
        </pc:spChg>
      </pc:sldChg>
      <pc:sldChg chg="del">
        <pc:chgData name="Siegbert Rudolph" userId="2af4d44886c067cc" providerId="LiveId" clId="{0763A940-12F9-425D-BA30-7B3BC9E6E66B}" dt="2021-08-29T07:01:02.530" v="11" actId="47"/>
        <pc:sldMkLst>
          <pc:docMk/>
          <pc:sldMk cId="3908937615" sldId="866"/>
        </pc:sldMkLst>
      </pc:sldChg>
      <pc:sldChg chg="addSp modSp mod">
        <pc:chgData name="Siegbert Rudolph" userId="2af4d44886c067cc" providerId="LiveId" clId="{0763A940-12F9-425D-BA30-7B3BC9E6E66B}" dt="2021-08-29T15:49:14.230" v="125" actId="1076"/>
        <pc:sldMkLst>
          <pc:docMk/>
          <pc:sldMk cId="2293757220" sldId="867"/>
        </pc:sldMkLst>
        <pc:spChg chg="mod">
          <ac:chgData name="Siegbert Rudolph" userId="2af4d44886c067cc" providerId="LiveId" clId="{0763A940-12F9-425D-BA30-7B3BC9E6E66B}" dt="2021-08-29T15:49:14.230" v="125" actId="1076"/>
          <ac:spMkLst>
            <pc:docMk/>
            <pc:sldMk cId="2293757220" sldId="867"/>
            <ac:spMk id="2" creationId="{07C8FEE6-3782-4DBF-9F62-C2E2E51D209F}"/>
          </ac:spMkLst>
        </pc:spChg>
        <pc:spChg chg="add mod">
          <ac:chgData name="Siegbert Rudolph" userId="2af4d44886c067cc" providerId="LiveId" clId="{0763A940-12F9-425D-BA30-7B3BC9E6E66B}" dt="2021-08-29T15:45:07.950" v="64"/>
          <ac:spMkLst>
            <pc:docMk/>
            <pc:sldMk cId="2293757220" sldId="867"/>
            <ac:spMk id="14" creationId="{90C432DE-06BA-41FA-A960-64EABADD8E9D}"/>
          </ac:spMkLst>
        </pc:spChg>
      </pc:sldChg>
      <pc:sldChg chg="del">
        <pc:chgData name="Siegbert Rudolph" userId="2af4d44886c067cc" providerId="LiveId" clId="{0763A940-12F9-425D-BA30-7B3BC9E6E66B}" dt="2021-08-29T07:01:08.779" v="15" actId="47"/>
        <pc:sldMkLst>
          <pc:docMk/>
          <pc:sldMk cId="851384172" sldId="868"/>
        </pc:sldMkLst>
      </pc:sldChg>
      <pc:sldChg chg="del">
        <pc:chgData name="Siegbert Rudolph" userId="2af4d44886c067cc" providerId="LiveId" clId="{0763A940-12F9-425D-BA30-7B3BC9E6E66B}" dt="2021-08-29T07:01:10.107" v="16" actId="47"/>
        <pc:sldMkLst>
          <pc:docMk/>
          <pc:sldMk cId="3240964967" sldId="870"/>
        </pc:sldMkLst>
      </pc:sldChg>
      <pc:sldChg chg="addSp modSp mod">
        <pc:chgData name="Siegbert Rudolph" userId="2af4d44886c067cc" providerId="LiveId" clId="{0763A940-12F9-425D-BA30-7B3BC9E6E66B}" dt="2021-08-29T15:49:14.245" v="130" actId="1076"/>
        <pc:sldMkLst>
          <pc:docMk/>
          <pc:sldMk cId="126454743" sldId="871"/>
        </pc:sldMkLst>
        <pc:spChg chg="mod">
          <ac:chgData name="Siegbert Rudolph" userId="2af4d44886c067cc" providerId="LiveId" clId="{0763A940-12F9-425D-BA30-7B3BC9E6E66B}" dt="2021-08-29T15:49:14.245" v="130" actId="1076"/>
          <ac:spMkLst>
            <pc:docMk/>
            <pc:sldMk cId="126454743" sldId="871"/>
            <ac:spMk id="2" creationId="{0A6FE554-5ED1-445A-98B9-BEC461F8DBAD}"/>
          </ac:spMkLst>
        </pc:spChg>
        <pc:spChg chg="add mod">
          <ac:chgData name="Siegbert Rudolph" userId="2af4d44886c067cc" providerId="LiveId" clId="{0763A940-12F9-425D-BA30-7B3BC9E6E66B}" dt="2021-08-29T15:45:10.449" v="65"/>
          <ac:spMkLst>
            <pc:docMk/>
            <pc:sldMk cId="126454743" sldId="871"/>
            <ac:spMk id="12" creationId="{62952193-DCFA-4FAF-B03D-E18794E1E7B7}"/>
          </ac:spMkLst>
        </pc:spChg>
      </pc:sldChg>
      <pc:sldChg chg="del">
        <pc:chgData name="Siegbert Rudolph" userId="2af4d44886c067cc" providerId="LiveId" clId="{0763A940-12F9-425D-BA30-7B3BC9E6E66B}" dt="2021-08-29T07:00:49.940" v="4" actId="47"/>
        <pc:sldMkLst>
          <pc:docMk/>
          <pc:sldMk cId="474918201" sldId="872"/>
        </pc:sldMkLst>
      </pc:sldChg>
    </pc:docChg>
  </pc:docChgLst>
  <pc:docChgLst>
    <pc:chgData name="Siegbert Rudolph" userId="2af4d44886c067cc" providerId="LiveId" clId="{E5B8AB00-6C95-48AA-B783-4E195DD33BBB}"/>
    <pc:docChg chg="modNotesMaster">
      <pc:chgData name="Siegbert Rudolph" userId="2af4d44886c067cc" providerId="LiveId" clId="{E5B8AB00-6C95-48AA-B783-4E195DD33BBB}" dt="2024-04-24T11:33:07.665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09 </a:t>
            </a:r>
            <a:r>
              <a:rPr lang="de-DE" b="1" dirty="0" err="1"/>
              <a:t>aa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E33E1FD-790F-4C42-8705-303225F9FFC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85E769-AD10-4F99-8DFC-845068B59C03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78D453A-C3B4-45D5-BC4C-A247974EC734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77044F5-C01A-4AD0-88D6-94048B18FE0D}"/>
              </a:ext>
            </a:extLst>
          </p:cNvPr>
          <p:cNvSpPr txBox="1"/>
          <p:nvPr/>
        </p:nvSpPr>
        <p:spPr>
          <a:xfrm>
            <a:off x="4939292" y="2852936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CFBC027-2B41-4D62-9D9B-EF631B65EC50}"/>
              </a:ext>
            </a:extLst>
          </p:cNvPr>
          <p:cNvSpPr txBox="1"/>
          <p:nvPr/>
        </p:nvSpPr>
        <p:spPr>
          <a:xfrm>
            <a:off x="3896863" y="2852936"/>
            <a:ext cx="1047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AEB1CE4-0C86-4149-9F32-6B02F9DA1FB3}"/>
              </a:ext>
            </a:extLst>
          </p:cNvPr>
          <p:cNvSpPr txBox="1"/>
          <p:nvPr/>
        </p:nvSpPr>
        <p:spPr>
          <a:xfrm>
            <a:off x="9212516" y="2852936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66541B0-3387-491C-93DB-4A5531701A56}"/>
              </a:ext>
            </a:extLst>
          </p:cNvPr>
          <p:cNvSpPr txBox="1"/>
          <p:nvPr/>
        </p:nvSpPr>
        <p:spPr>
          <a:xfrm>
            <a:off x="8107644" y="2852936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DA3D5B3-E2D6-495E-994F-5B19B51A95D7}"/>
              </a:ext>
            </a:extLst>
          </p:cNvPr>
          <p:cNvSpPr txBox="1"/>
          <p:nvPr/>
        </p:nvSpPr>
        <p:spPr>
          <a:xfrm>
            <a:off x="623392" y="3412102"/>
            <a:ext cx="109452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Oma und Opa sind ein ______ und sie haben ein _______ Enkel.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7611199-CAE1-4A7F-81CD-5C8DB526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96" y="1764932"/>
            <a:ext cx="3731575" cy="120907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F500D67E-F154-4823-8178-AC3B503DB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24744"/>
            <a:ext cx="2068060" cy="1794157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2A950271-5831-4862-9A33-A46B05D6D0B9}"/>
              </a:ext>
            </a:extLst>
          </p:cNvPr>
          <p:cNvSpPr txBox="1"/>
          <p:nvPr/>
        </p:nvSpPr>
        <p:spPr>
          <a:xfrm>
            <a:off x="5554253" y="414681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FC54758-9E6D-4674-824D-5EE4868219E5}"/>
              </a:ext>
            </a:extLst>
          </p:cNvPr>
          <p:cNvSpPr txBox="1"/>
          <p:nvPr/>
        </p:nvSpPr>
        <p:spPr>
          <a:xfrm>
            <a:off x="4511824" y="4146814"/>
            <a:ext cx="1047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06840D6-08D0-45C8-90B9-BCDE5E21105D}"/>
              </a:ext>
            </a:extLst>
          </p:cNvPr>
          <p:cNvSpPr txBox="1"/>
          <p:nvPr/>
        </p:nvSpPr>
        <p:spPr>
          <a:xfrm>
            <a:off x="2279576" y="4705980"/>
            <a:ext cx="6120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kaufen ein ______ Schnürsenkel.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BBAD761-006F-4780-A613-F2F98C468E44}"/>
              </a:ext>
            </a:extLst>
          </p:cNvPr>
          <p:cNvSpPr txBox="1"/>
          <p:nvPr/>
        </p:nvSpPr>
        <p:spPr>
          <a:xfrm>
            <a:off x="5616696" y="5176395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D2A0231-7993-426C-B861-576E6D7CC3DD}"/>
              </a:ext>
            </a:extLst>
          </p:cNvPr>
          <p:cNvSpPr txBox="1"/>
          <p:nvPr/>
        </p:nvSpPr>
        <p:spPr>
          <a:xfrm>
            <a:off x="4511824" y="5176395"/>
            <a:ext cx="973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CC28430-F9C0-4B78-8BB8-73C0A541B224}"/>
              </a:ext>
            </a:extLst>
          </p:cNvPr>
          <p:cNvSpPr txBox="1"/>
          <p:nvPr/>
        </p:nvSpPr>
        <p:spPr>
          <a:xfrm>
            <a:off x="2279576" y="5735561"/>
            <a:ext cx="6120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kaufen ein ______ Schnürsenkel.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31505320-BA4F-4FA6-9F7F-28DBAC606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4217473"/>
            <a:ext cx="977014" cy="97701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89902F4-FBA6-430D-B8DF-A6A3741BF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5" y="5223092"/>
            <a:ext cx="1395466" cy="1073854"/>
          </a:xfrm>
          <a:prstGeom prst="rect">
            <a:avLst/>
          </a:prstGeom>
        </p:spPr>
      </p:pic>
      <p:sp>
        <p:nvSpPr>
          <p:cNvPr id="24" name="Textfeld 36">
            <a:extLst>
              <a:ext uri="{FF2B5EF4-FFF2-40B4-BE49-F238E27FC236}">
                <a16:creationId xmlns:a16="http://schemas.microsoft.com/office/drawing/2014/main" id="{1209C663-7D62-4A45-B13B-B3C02B3EE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für Spitzenkönner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39E0068-1B69-4BB8-8E77-D11EC2E48E4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5931B7B-E994-4D3D-BFA7-087AD87FEE8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4CE2E0-0AD1-479F-A572-E6A9E0348376}"/>
              </a:ext>
            </a:extLst>
          </p:cNvPr>
          <p:cNvSpPr txBox="1"/>
          <p:nvPr/>
        </p:nvSpPr>
        <p:spPr>
          <a:xfrm>
            <a:off x="190500" y="6724134"/>
            <a:ext cx="47548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8B1CCACC-4559-4A6C-9180-159A119F0DBC}"/>
              </a:ext>
            </a:extLst>
          </p:cNvPr>
          <p:cNvSpPr txBox="1"/>
          <p:nvPr/>
        </p:nvSpPr>
        <p:spPr>
          <a:xfrm>
            <a:off x="6387684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AF44D27-A313-430A-BB88-F07F341958E7}"/>
              </a:ext>
            </a:extLst>
          </p:cNvPr>
          <p:cNvSpPr txBox="1"/>
          <p:nvPr/>
        </p:nvSpPr>
        <p:spPr>
          <a:xfrm>
            <a:off x="4803508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3D15CED-3192-47E3-A548-36EE35BDD608}"/>
              </a:ext>
            </a:extLst>
          </p:cNvPr>
          <p:cNvSpPr txBox="1"/>
          <p:nvPr/>
        </p:nvSpPr>
        <p:spPr>
          <a:xfrm>
            <a:off x="10389592" y="1851581"/>
            <a:ext cx="1262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C3DB51B-0944-4816-8E4A-C50DA68501DC}"/>
              </a:ext>
            </a:extLst>
          </p:cNvPr>
          <p:cNvSpPr txBox="1"/>
          <p:nvPr/>
        </p:nvSpPr>
        <p:spPr>
          <a:xfrm>
            <a:off x="8691940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AE28CCD-8AEB-49AD-B056-38FDEA7975CE}"/>
              </a:ext>
            </a:extLst>
          </p:cNvPr>
          <p:cNvSpPr txBox="1"/>
          <p:nvPr/>
        </p:nvSpPr>
        <p:spPr>
          <a:xfrm>
            <a:off x="4265988" y="2405779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Alle __________ müssen auf die __________.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2E7A16DD-47EF-4B19-8F39-1BC73334D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7" y="4131955"/>
            <a:ext cx="3298222" cy="1432684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327B854C-DD37-4C6D-BD5A-23083B8E2538}"/>
              </a:ext>
            </a:extLst>
          </p:cNvPr>
          <p:cNvSpPr txBox="1"/>
          <p:nvPr/>
        </p:nvSpPr>
        <p:spPr>
          <a:xfrm>
            <a:off x="451182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9CB4E2D-E783-4056-B2D4-F2B910F12CDE}"/>
              </a:ext>
            </a:extLst>
          </p:cNvPr>
          <p:cNvSpPr txBox="1"/>
          <p:nvPr/>
        </p:nvSpPr>
        <p:spPr>
          <a:xfrm>
            <a:off x="6091420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AA0EDEC-E795-443E-8999-564228B0796D}"/>
              </a:ext>
            </a:extLst>
          </p:cNvPr>
          <p:cNvSpPr txBox="1"/>
          <p:nvPr/>
        </p:nvSpPr>
        <p:spPr>
          <a:xfrm>
            <a:off x="847226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C069720-6813-4E86-A21E-C550736782D5}"/>
              </a:ext>
            </a:extLst>
          </p:cNvPr>
          <p:cNvSpPr txBox="1"/>
          <p:nvPr/>
        </p:nvSpPr>
        <p:spPr>
          <a:xfrm>
            <a:off x="9984432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0A63EEE-3C86-4E13-BA56-4704674C53D7}"/>
              </a:ext>
            </a:extLst>
          </p:cNvPr>
          <p:cNvSpPr txBox="1"/>
          <p:nvPr/>
        </p:nvSpPr>
        <p:spPr>
          <a:xfrm>
            <a:off x="3905537" y="4690830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Alle __________ müssen auf den __________.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4CBAC94-9E1E-473B-9B18-B791BD0B6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85" y="1032750"/>
            <a:ext cx="4622171" cy="1432685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BA1E8D5F-62EC-4DF7-8855-E444B7B3F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62FFCF3-BE9F-4321-89F4-D4E51CD6137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in die Lücken!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25D27C8-4A29-434E-82F8-A914FAD1590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76260C9-6503-4054-8E38-3BC42947DD1C}"/>
              </a:ext>
            </a:extLst>
          </p:cNvPr>
          <p:cNvSpPr txBox="1"/>
          <p:nvPr/>
        </p:nvSpPr>
        <p:spPr>
          <a:xfrm>
            <a:off x="190500" y="6724134"/>
            <a:ext cx="47548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1984284" y="2557175"/>
            <a:ext cx="53434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Ganz großes Tier im Meer:</a:t>
            </a:r>
            <a:endParaRPr lang="de-DE" alt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B3C45B-DC95-4AF6-87D4-E8451ADE1233}"/>
              </a:ext>
            </a:extLst>
          </p:cNvPr>
          <p:cNvSpPr/>
          <p:nvPr/>
        </p:nvSpPr>
        <p:spPr>
          <a:xfrm>
            <a:off x="1984284" y="3552920"/>
            <a:ext cx="561662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Kennzeichen der Demokratie:</a:t>
            </a:r>
            <a:endParaRPr lang="de-DE" alt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E39E30A-4FCD-4311-BC40-AD5E4A3F8FF9}"/>
              </a:ext>
            </a:extLst>
          </p:cNvPr>
          <p:cNvSpPr/>
          <p:nvPr/>
        </p:nvSpPr>
        <p:spPr>
          <a:xfrm>
            <a:off x="1987288" y="4595705"/>
            <a:ext cx="658866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800" kern="0" dirty="0">
                <a:solidFill>
                  <a:prstClr val="black"/>
                </a:solidFill>
                <a:latin typeface="Trebuchet MS" pitchFamily="34" charset="0"/>
              </a:rPr>
              <a:t>Weg neben einem Bewässerungsgraben:</a:t>
            </a:r>
            <a:endParaRPr lang="de-DE" sz="28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8640779" y="2268093"/>
            <a:ext cx="2351765" cy="3038127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8652828" cy="1305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a, ah, </a:t>
            </a:r>
            <a:r>
              <a:rPr kumimoji="0" lang="de-DE" altLang="de-DE" sz="28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</a:t>
            </a:r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sind gemeint? 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800" kern="0" dirty="0">
                <a:solidFill>
                  <a:srgbClr val="FF0000"/>
                </a:solidFill>
                <a:latin typeface="Trebuchet MS" pitchFamily="34" charset="0"/>
              </a:rPr>
              <a:t>Schreib die gesuchten Wörter auf die Zeilen!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968D1B99-D4CB-49B5-8078-873C9E3C64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0" y="2245272"/>
            <a:ext cx="1191891" cy="87621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64240B44-08E8-4C25-A383-2819009F3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591" y="3204899"/>
            <a:ext cx="989702" cy="1219262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EB544D0-9D63-481A-B488-C2177B8157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9"/>
          <a:stretch/>
        </p:blipFill>
        <p:spPr>
          <a:xfrm>
            <a:off x="95217" y="4108196"/>
            <a:ext cx="1028152" cy="998976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6CA37268-5A5B-447A-BE6B-5F49C78F6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FC4136D-E025-479E-80F1-19918BC2B57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0C432DE-06BA-41FA-A960-64EABADD8E9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7C8FEE6-3782-4DBF-9F62-C2E2E51D209F}"/>
              </a:ext>
            </a:extLst>
          </p:cNvPr>
          <p:cNvSpPr txBox="1"/>
          <p:nvPr/>
        </p:nvSpPr>
        <p:spPr>
          <a:xfrm>
            <a:off x="190500" y="6724134"/>
            <a:ext cx="47548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229375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4367808" y="1851581"/>
            <a:ext cx="1262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aßen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2855640" y="1851581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335360" y="2405779"/>
            <a:ext cx="106567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Manche Menschen __________ mit ihren Lebensmitteln.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16A1D2B-07D3-4BD1-AEF8-48BCD8DC9CF9}"/>
              </a:ext>
            </a:extLst>
          </p:cNvPr>
          <p:cNvSpPr txBox="1"/>
          <p:nvPr/>
        </p:nvSpPr>
        <p:spPr>
          <a:xfrm>
            <a:off x="1482908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3BFF543-2AAD-4F8B-93C1-00AF75289DB4}"/>
              </a:ext>
            </a:extLst>
          </p:cNvPr>
          <p:cNvSpPr txBox="1"/>
          <p:nvPr/>
        </p:nvSpPr>
        <p:spPr>
          <a:xfrm>
            <a:off x="2711624" y="4136632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aßen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480C90C-4CA3-471F-B3AF-F26F71A35EE5}"/>
              </a:ext>
            </a:extLst>
          </p:cNvPr>
          <p:cNvSpPr txBox="1"/>
          <p:nvPr/>
        </p:nvSpPr>
        <p:spPr>
          <a:xfrm>
            <a:off x="380796" y="4553628"/>
            <a:ext cx="11259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Gestern __________ wir nicht viel, weil wir keinen Hunger hatten.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E9FA6FE-2A39-41F9-AFD8-C17D3B7F9020}"/>
              </a:ext>
            </a:extLst>
          </p:cNvPr>
          <p:cNvSpPr txBox="1"/>
          <p:nvPr/>
        </p:nvSpPr>
        <p:spPr>
          <a:xfrm>
            <a:off x="1487488" y="5178714"/>
            <a:ext cx="4125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__________________________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AC1D7C0-C2C6-4438-B121-1D53D5570DDF}"/>
              </a:ext>
            </a:extLst>
          </p:cNvPr>
          <p:cNvSpPr txBox="1"/>
          <p:nvPr/>
        </p:nvSpPr>
        <p:spPr>
          <a:xfrm>
            <a:off x="2118465" y="3068960"/>
            <a:ext cx="4464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_________________________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09465DBE-9F46-47C1-B90F-6C8A6AAF6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F2CAF54-BDD3-4C0C-9163-42EC2B0E730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in die Lücken!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2952193-DCFA-4FAF-B03D-E18794E1E7B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A6FE554-5ED1-445A-98B9-BEC461F8DBAD}"/>
              </a:ext>
            </a:extLst>
          </p:cNvPr>
          <p:cNvSpPr txBox="1"/>
          <p:nvPr/>
        </p:nvSpPr>
        <p:spPr>
          <a:xfrm>
            <a:off x="190500" y="6724134"/>
            <a:ext cx="47548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2645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7860F8-5047-45F5-82B3-DC778191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DD26B18-F53E-459E-B025-C50F17989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402" y="789448"/>
            <a:ext cx="2353087" cy="1396165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6BFD88CE-FA49-4538-B260-45C7D6A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790915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lebe im Wasser und bin so lang wie eine Schlange,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mein Name ist so kurz. Ich  möchte noch 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haben!“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CDA3CC3-0773-48E9-B1F2-E07D6579F87D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68C128EF-D4AC-4C5D-B58B-3A86AC744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92303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37E944C-2145-4738-8BB1-C31039A6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4261" y="1894185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B8E3B2-1552-447C-9FAA-2069774C51B7}"/>
              </a:ext>
            </a:extLst>
          </p:cNvPr>
          <p:cNvSpPr/>
          <p:nvPr/>
        </p:nvSpPr>
        <p:spPr>
          <a:xfrm>
            <a:off x="556971" y="2606729"/>
            <a:ext cx="10147540" cy="151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„Ach“, fragte da etwas, was immer wuchs und wuchs,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deshalb regelmäßig gestutzt werden musste,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„mein Name ist eigentlich auch zu kurz,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ich kann sehr lang werden.“ 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5BD3D67-59D7-4863-9853-C5F9C4D6E6EA}"/>
              </a:ext>
            </a:extLst>
          </p:cNvPr>
          <p:cNvSpPr/>
          <p:nvPr/>
        </p:nvSpPr>
        <p:spPr>
          <a:xfrm>
            <a:off x="252661" y="272794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2661872-9083-444D-8409-CD2B1D786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076" y="2160189"/>
            <a:ext cx="1993133" cy="1993133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13F54C2A-C868-4581-BEDE-1520D751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4149883"/>
            <a:ext cx="4023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 mit ___!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567629C-64E8-48B1-B9BF-DF6EB5863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5864" y="3919003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30950629-3E08-4281-8455-F53CF22D27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0" b="18633"/>
          <a:stretch/>
        </p:blipFill>
        <p:spPr>
          <a:xfrm>
            <a:off x="9334594" y="4553806"/>
            <a:ext cx="2591842" cy="1293764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D78B5AEE-D5D4-44C6-B788-82C954BAF2E1}"/>
              </a:ext>
            </a:extLst>
          </p:cNvPr>
          <p:cNvSpPr/>
          <p:nvPr/>
        </p:nvSpPr>
        <p:spPr>
          <a:xfrm>
            <a:off x="9269415" y="5191553"/>
            <a:ext cx="2125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ganz</a:t>
            </a:r>
          </a:p>
          <a:p>
            <a:r>
              <a:rPr lang="de-DE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feine Härchen“.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9943CBE-DBA8-4938-8C44-561749EBC986}"/>
              </a:ext>
            </a:extLst>
          </p:cNvPr>
          <p:cNvSpPr/>
          <p:nvPr/>
        </p:nvSpPr>
        <p:spPr>
          <a:xfrm>
            <a:off x="522916" y="4825441"/>
            <a:ext cx="8094505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dieses Zusatz-a gibt es nur für lange Haare,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es ist kein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im Buchstabentopf!!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82BBD4D2-338E-46E4-B4D5-9CA352BBFE4A}"/>
              </a:ext>
            </a:extLst>
          </p:cNvPr>
          <p:cNvSpPr/>
          <p:nvPr/>
        </p:nvSpPr>
        <p:spPr>
          <a:xfrm>
            <a:off x="252660" y="4934247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D612A1C2-9065-447E-8A3A-CC8BDB3B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662051"/>
            <a:ext cx="597567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nur mit einem ___!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89DDCADA-A5AD-4070-86E5-E74A55392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5919" y="5756954"/>
            <a:ext cx="21627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</a:t>
            </a: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7D8F49F6-C153-48C7-9AEA-EF1C28960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D934549-016C-4EC3-946E-1B3638257B5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5388EAD-D398-485F-AE43-C89BDC96296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221960-AA5A-4A74-B6B5-B3697049FD97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4091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liennummernplatzhalter 2">
            <a:extLst>
              <a:ext uri="{FF2B5EF4-FFF2-40B4-BE49-F238E27FC236}">
                <a16:creationId xmlns:a16="http://schemas.microsoft.com/office/drawing/2014/main" id="{F9EC5C86-C790-4E13-93D9-7C5CD45E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2" name="Textfeld 36">
            <a:extLst>
              <a:ext uri="{FF2B5EF4-FFF2-40B4-BE49-F238E27FC236}">
                <a16:creationId xmlns:a16="http://schemas.microsoft.com/office/drawing/2014/main" id="{6D6BE174-E6C3-4134-AE40-2DCE822E1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30270"/>
            <a:ext cx="7929543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nächstes meldete sich ein Begriff: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„Wir sind immer zwei, aber ich habe nur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Kinder können sich meine Schreibweise leichter merken, 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ich ein zweites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bekomme.“ 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C18B888B-C24F-4786-B50D-7FA7D6753B38}"/>
              </a:ext>
            </a:extLst>
          </p:cNvPr>
          <p:cNvSpPr/>
          <p:nvPr/>
        </p:nvSpPr>
        <p:spPr>
          <a:xfrm>
            <a:off x="252661" y="15678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820F4086-8509-4459-8BBA-3BAC26509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041" y="1129444"/>
            <a:ext cx="2678270" cy="2988557"/>
          </a:xfrm>
          <a:prstGeom prst="rect">
            <a:avLst/>
          </a:prstGeom>
        </p:spPr>
      </p:pic>
      <p:sp>
        <p:nvSpPr>
          <p:cNvPr id="59" name="Textfeld 36">
            <a:extLst>
              <a:ext uri="{FF2B5EF4-FFF2-40B4-BE49-F238E27FC236}">
                <a16:creationId xmlns:a16="http://schemas.microsoft.com/office/drawing/2014/main" id="{F31C2B3E-805E-4D9E-8E80-82716580F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9460" y="3710105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60" name="Textfeld 36">
            <a:extLst>
              <a:ext uri="{FF2B5EF4-FFF2-40B4-BE49-F238E27FC236}">
                <a16:creationId xmlns:a16="http://schemas.microsoft.com/office/drawing/2014/main" id="{78437CB0-C8FE-4041-AE20-B99E0C926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203" y="5499456"/>
            <a:ext cx="260520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_____________</a:t>
            </a:r>
          </a:p>
        </p:txBody>
      </p:sp>
      <p:sp>
        <p:nvSpPr>
          <p:cNvPr id="61" name="Textfeld 36">
            <a:extLst>
              <a:ext uri="{FF2B5EF4-FFF2-40B4-BE49-F238E27FC236}">
                <a16:creationId xmlns:a16="http://schemas.microsoft.com/office/drawing/2014/main" id="{D78A7423-D209-4E69-A47A-7F3AFA54A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35815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62" name="Textfeld 36">
            <a:extLst>
              <a:ext uri="{FF2B5EF4-FFF2-40B4-BE49-F238E27FC236}">
                <a16:creationId xmlns:a16="http://schemas.microsoft.com/office/drawing/2014/main" id="{0A6C3DD9-EB65-4E22-9B19-D5584138E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302369"/>
            <a:ext cx="511486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nur mit ___!</a:t>
            </a:r>
          </a:p>
        </p:txBody>
      </p:sp>
      <p:pic>
        <p:nvPicPr>
          <p:cNvPr id="65" name="Grafik 64">
            <a:extLst>
              <a:ext uri="{FF2B5EF4-FFF2-40B4-BE49-F238E27FC236}">
                <a16:creationId xmlns:a16="http://schemas.microsoft.com/office/drawing/2014/main" id="{CC116AB6-8DDD-47CC-96CB-927C54A2A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999" y="4933237"/>
            <a:ext cx="1314546" cy="1368323"/>
          </a:xfrm>
          <a:prstGeom prst="rect">
            <a:avLst/>
          </a:prstGeom>
        </p:spPr>
      </p:pic>
      <p:sp>
        <p:nvSpPr>
          <p:cNvPr id="71" name="Rechteck 70">
            <a:extLst>
              <a:ext uri="{FF2B5EF4-FFF2-40B4-BE49-F238E27FC236}">
                <a16:creationId xmlns:a16="http://schemas.microsoft.com/office/drawing/2014/main" id="{6A26264F-37F2-4553-80E3-298F56EC5891}"/>
              </a:ext>
            </a:extLst>
          </p:cNvPr>
          <p:cNvSpPr/>
          <p:nvPr/>
        </p:nvSpPr>
        <p:spPr>
          <a:xfrm>
            <a:off x="558906" y="4293096"/>
            <a:ext cx="4961030" cy="901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für die Verkleinerungsform war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hier kein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übrig!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AF1108BF-8219-40E4-917D-EA7F2A6956F2}"/>
              </a:ext>
            </a:extLst>
          </p:cNvPr>
          <p:cNvSpPr/>
          <p:nvPr/>
        </p:nvSpPr>
        <p:spPr>
          <a:xfrm>
            <a:off x="252661" y="4438253"/>
            <a:ext cx="138571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78AD5690-264F-4DD1-B9B5-80B45496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5405874-489B-4771-85DE-CE9B08F7C44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648603D-6F9F-4349-A9B7-32D6676AFB9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6FFFC3-92F3-4F0E-9591-23200086B86C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liennummernplatzhalter 2">
            <a:extLst>
              <a:ext uri="{FF2B5EF4-FFF2-40B4-BE49-F238E27FC236}">
                <a16:creationId xmlns:a16="http://schemas.microsoft.com/office/drawing/2014/main" id="{F9EC5C86-C790-4E13-93D9-7C5CD45E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86BD3C0C-1595-40FB-A349-E63FD9F3A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7259551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großer festlicher Raum erhob die Stimme: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„Also, mein kümmerlicher Name passt gar nicht zu mir.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Bekomme ich auch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?“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7B4BFF6-3FC8-4F6F-A5F2-116B2D0264E2}"/>
              </a:ext>
            </a:extLst>
          </p:cNvPr>
          <p:cNvSpPr/>
          <p:nvPr/>
        </p:nvSpPr>
        <p:spPr>
          <a:xfrm>
            <a:off x="556971" y="4092168"/>
            <a:ext cx="84795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„Also“, tönte der nächste Kandidat.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„Bei mir besteht die Gefahr,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dass mich die Kinder später mit einem deutschen Fernsehsender verwechseln.“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9BE5169-DE33-4403-A0A3-D120D93FDC66}"/>
              </a:ext>
            </a:extLst>
          </p:cNvPr>
          <p:cNvSpPr/>
          <p:nvPr/>
        </p:nvSpPr>
        <p:spPr>
          <a:xfrm>
            <a:off x="252661" y="126232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6053A84-F47B-4FAD-B31A-7B9EACD0214B}"/>
              </a:ext>
            </a:extLst>
          </p:cNvPr>
          <p:cNvSpPr/>
          <p:nvPr/>
        </p:nvSpPr>
        <p:spPr>
          <a:xfrm>
            <a:off x="252661" y="422527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21040773-5127-4C6A-90A5-C002C426B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42" y="1144124"/>
            <a:ext cx="2458640" cy="100166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C11BC594-7C2B-4984-9AE4-C2C9741B9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42" y="2173285"/>
            <a:ext cx="2504260" cy="166647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48675434-676F-4ACC-9DAD-DC671AE641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620" y="4487133"/>
            <a:ext cx="2771056" cy="1849549"/>
          </a:xfrm>
          <a:prstGeom prst="rect">
            <a:avLst/>
          </a:prstGeom>
        </p:spPr>
      </p:pic>
      <p:sp>
        <p:nvSpPr>
          <p:cNvPr id="24" name="Ellipse 23">
            <a:extLst>
              <a:ext uri="{FF2B5EF4-FFF2-40B4-BE49-F238E27FC236}">
                <a16:creationId xmlns:a16="http://schemas.microsoft.com/office/drawing/2014/main" id="{D1542C0C-08D3-468F-80B4-B733EDC25AC4}"/>
              </a:ext>
            </a:extLst>
          </p:cNvPr>
          <p:cNvSpPr/>
          <p:nvPr/>
        </p:nvSpPr>
        <p:spPr>
          <a:xfrm>
            <a:off x="252660" y="294146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3305C68-9D10-4018-8AA5-532FC0CDE333}"/>
              </a:ext>
            </a:extLst>
          </p:cNvPr>
          <p:cNvSpPr/>
          <p:nvPr/>
        </p:nvSpPr>
        <p:spPr>
          <a:xfrm>
            <a:off x="556969" y="2825060"/>
            <a:ext cx="72595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Für die Mehrzahl war kein weiteres ä mehr da!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75D2A74-4C07-4EE8-BE4F-1790206E71DB}"/>
              </a:ext>
            </a:extLst>
          </p:cNvPr>
          <p:cNvSpPr/>
          <p:nvPr/>
        </p:nvSpPr>
        <p:spPr>
          <a:xfrm>
            <a:off x="9266958" y="1087962"/>
            <a:ext cx="2672381" cy="3268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27CFB66E-F556-4349-8495-20B522687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27803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FE86DBE5-7AE6-4637-859D-0D2B18567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69" y="3351591"/>
            <a:ext cx="481990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nur mit ___!</a:t>
            </a: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8097925A-51C4-4925-B99D-70A7B4180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69" y="5569898"/>
            <a:ext cx="461312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__________ mit ___!</a:t>
            </a:r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2248DD8A-581E-44AF-A0E4-29D29BF54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00" y="1801853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3CD53F7-B8FD-4F48-AD51-F806A95C8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6342" y="3943274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7C71DB11-8D93-4CDC-9C33-A769988AD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5905795"/>
            <a:ext cx="21355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12BE7AD1-37A3-4244-ACC3-CE418FCF1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87E0D50-E60C-4C0A-AD70-D25B8D4F850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2E78FDA-6F55-440A-9974-9DEC104C1B7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1F9D465-DA7F-42E2-A9DF-8F90329BDDD3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90065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liennummernplatzhalter 2">
            <a:extLst>
              <a:ext uri="{FF2B5EF4-FFF2-40B4-BE49-F238E27FC236}">
                <a16:creationId xmlns:a16="http://schemas.microsoft.com/office/drawing/2014/main" id="{F9EC5C86-C790-4E13-93D9-7C5CD45E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2551DBF7-83B7-4857-8D7B-908FD96A8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124744"/>
            <a:ext cx="8851397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Dann sprach das Gebilde, in dem später viele, viele Menschen gut organisiert leben würden: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bin so bedeutend, dass mir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mehr gut stehen würde.“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E37436B-CF18-4294-BC9F-2A791E30C7DF}"/>
              </a:ext>
            </a:extLst>
          </p:cNvPr>
          <p:cNvSpPr/>
          <p:nvPr/>
        </p:nvSpPr>
        <p:spPr>
          <a:xfrm>
            <a:off x="556971" y="2753052"/>
            <a:ext cx="71698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„Als totes Tier möchte ich wenigstens einen schöneren Namen!“, klagte da noch etwas, das besonders Hyänen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 schmeckt, und das auch noch ein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haben wollte.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4C859AC-CD7D-47B3-BA4C-9C0F088AB396}"/>
              </a:ext>
            </a:extLst>
          </p:cNvPr>
          <p:cNvSpPr/>
          <p:nvPr/>
        </p:nvSpPr>
        <p:spPr>
          <a:xfrm>
            <a:off x="556971" y="4437112"/>
            <a:ext cx="84795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„Ein Gerät meldete sich, das zum Messen und Wiegen verwendet werden sollte. 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„Ich habe zwei Auflageflächen, dann stehen mir auch zwei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zu.“ 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3F577CB-B1C2-4E02-BC09-00AC8846868A}"/>
              </a:ext>
            </a:extLst>
          </p:cNvPr>
          <p:cNvSpPr/>
          <p:nvPr/>
        </p:nvSpPr>
        <p:spPr>
          <a:xfrm>
            <a:off x="252661" y="126876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007D8F8-5355-4496-A987-95A1047C0162}"/>
              </a:ext>
            </a:extLst>
          </p:cNvPr>
          <p:cNvSpPr/>
          <p:nvPr/>
        </p:nvSpPr>
        <p:spPr>
          <a:xfrm>
            <a:off x="252661" y="285293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19ACA5-4797-45B0-90EC-BA9517B41C10}"/>
              </a:ext>
            </a:extLst>
          </p:cNvPr>
          <p:cNvSpPr/>
          <p:nvPr/>
        </p:nvSpPr>
        <p:spPr>
          <a:xfrm>
            <a:off x="252661" y="458112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84434A8-5997-492A-B03A-16B1A21B5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721" y="3420114"/>
            <a:ext cx="1775869" cy="99448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DBD95E2-15AA-40D8-BD52-0F5542109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902" y="1177155"/>
            <a:ext cx="2133601" cy="2755901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3C3FDC3-D468-4AAC-892E-B34C032F3BA2}"/>
              </a:ext>
            </a:extLst>
          </p:cNvPr>
          <p:cNvSpPr/>
          <p:nvPr/>
        </p:nvSpPr>
        <p:spPr>
          <a:xfrm>
            <a:off x="9935852" y="1595118"/>
            <a:ext cx="18036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bg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</a:t>
            </a:r>
          </a:p>
          <a:p>
            <a:endParaRPr lang="de-DE" sz="2200" b="1" dirty="0">
              <a:solidFill>
                <a:schemeClr val="bg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r>
              <a:rPr lang="de-DE" sz="2200" b="1" dirty="0">
                <a:solidFill>
                  <a:schemeClr val="bg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Deutschland</a:t>
            </a:r>
            <a:endParaRPr lang="de-DE" sz="2200" b="1" dirty="0">
              <a:solidFill>
                <a:schemeClr val="bg1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E6A1BC61-0FCF-4B76-A443-5F2FFFD34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227803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D7402E7C-B558-4648-9E82-1583359C2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3948093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03465D2D-6B03-45ED-8FD5-ECDEA0833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5733256"/>
            <a:ext cx="43181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schreiben ________ mit ___!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E9D4F485-B8A7-4B7F-B671-BCAA41D64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0589" y="5111098"/>
            <a:ext cx="3237257" cy="1280271"/>
          </a:xfrm>
          <a:prstGeom prst="rect">
            <a:avLst/>
          </a:prstGeom>
        </p:spPr>
      </p:pic>
      <p:sp>
        <p:nvSpPr>
          <p:cNvPr id="23" name="Textfeld 36">
            <a:extLst>
              <a:ext uri="{FF2B5EF4-FFF2-40B4-BE49-F238E27FC236}">
                <a16:creationId xmlns:a16="http://schemas.microsoft.com/office/drawing/2014/main" id="{5BE3EEF1-A736-40D1-A74D-1BCE1144A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2339" y="2278033"/>
            <a:ext cx="17219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D3A1AA1C-E4CE-4552-B152-33FF337C8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3774" y="3967387"/>
            <a:ext cx="17203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_______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AA87EDE9-9C1A-4D7C-BC50-036D3D877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1824" y="5905728"/>
            <a:ext cx="16930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FC6C8DAE-73F9-49EB-84DC-39310CA47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87F1B80-0E71-410E-9895-6635B69371A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B878CF2-0D83-4484-AEF0-086E0961597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E07534-37CB-48F8-9384-424F39F38BE3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06968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3DCD806B-7488-4DA0-8990-0EA38AE08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326215"/>
            <a:ext cx="9316974" cy="20615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Setze die richtigen Wörter mit 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latin typeface="Trebuchet MS" pitchFamily="34" charset="0"/>
              </a:rPr>
              <a:t> ein!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in die Lücken!</a:t>
            </a:r>
            <a:endParaRPr lang="de-DE" altLang="de-DE" sz="1400" kern="0" dirty="0"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Der _______ ging auf dem Schiff auf und ab.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Mia _______ sich genüsslich auf dem weichen Sofa.</a:t>
            </a:r>
          </a:p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Weil sie total ausgehungert waren, ________ sie am Buffet.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8231B40-48BD-49D0-ADB7-9856C999FD00}"/>
              </a:ext>
            </a:extLst>
          </p:cNvPr>
          <p:cNvSpPr/>
          <p:nvPr/>
        </p:nvSpPr>
        <p:spPr>
          <a:xfrm>
            <a:off x="304459" y="1765087"/>
            <a:ext cx="53434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Sich ausstrecken, behaglich ausruhen: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B3C45B-DC95-4AF6-87D4-E8451ADE1233}"/>
              </a:ext>
            </a:extLst>
          </p:cNvPr>
          <p:cNvSpPr/>
          <p:nvPr/>
        </p:nvSpPr>
        <p:spPr>
          <a:xfrm>
            <a:off x="304459" y="2234852"/>
            <a:ext cx="561662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Verschwenderisch mit etwas umgehen: umgehen</a:t>
            </a:r>
            <a:endParaRPr lang="de-DE" alt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E39E30A-4FCD-4311-BC40-AD5E4A3F8FF9}"/>
              </a:ext>
            </a:extLst>
          </p:cNvPr>
          <p:cNvSpPr/>
          <p:nvPr/>
        </p:nvSpPr>
        <p:spPr>
          <a:xfrm>
            <a:off x="307463" y="2701573"/>
            <a:ext cx="4071949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Unteroffizier auf einem Schiff:</a:t>
            </a:r>
            <a:endParaRPr lang="de-DE" sz="22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0A5FCE16-328D-4674-B8AA-B6A3385C02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72545"/>
          <a:stretch/>
        </p:blipFill>
        <p:spPr>
          <a:xfrm>
            <a:off x="5592802" y="1713660"/>
            <a:ext cx="2351765" cy="1633186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F2B2058-F98A-4CB7-A7E3-E1F3E6A37E85}"/>
              </a:ext>
            </a:extLst>
          </p:cNvPr>
          <p:cNvSpPr/>
          <p:nvPr/>
        </p:nvSpPr>
        <p:spPr>
          <a:xfrm>
            <a:off x="5713627" y="1713660"/>
            <a:ext cx="2079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505535C-9683-4DC9-96A8-6AF658204ABF}"/>
              </a:ext>
            </a:extLst>
          </p:cNvPr>
          <p:cNvSpPr/>
          <p:nvPr/>
        </p:nvSpPr>
        <p:spPr>
          <a:xfrm>
            <a:off x="5640784" y="2244086"/>
            <a:ext cx="215250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83D6B12-671F-4560-AD56-2EB5670F05B3}"/>
              </a:ext>
            </a:extLst>
          </p:cNvPr>
          <p:cNvSpPr txBox="1"/>
          <p:nvPr/>
        </p:nvSpPr>
        <p:spPr>
          <a:xfrm>
            <a:off x="288938" y="962223"/>
            <a:ext cx="9435092" cy="538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Welche Wörter mit 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aa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kern="0" dirty="0">
                <a:latin typeface="Trebuchet MS" pitchFamily="34" charset="0"/>
              </a:rPr>
              <a:t>sind gemeint? 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Schreib die Wörter auf die Zeilen!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3D544DE-749A-43C4-96DC-A5121167CC60}"/>
              </a:ext>
            </a:extLst>
          </p:cNvPr>
          <p:cNvSpPr/>
          <p:nvPr/>
        </p:nvSpPr>
        <p:spPr>
          <a:xfrm>
            <a:off x="7996467" y="4265315"/>
            <a:ext cx="8707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aalen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BD8C07F-D673-4D70-B62D-B37CC2A4947F}"/>
              </a:ext>
            </a:extLst>
          </p:cNvPr>
          <p:cNvSpPr/>
          <p:nvPr/>
        </p:nvSpPr>
        <p:spPr>
          <a:xfrm>
            <a:off x="8864499" y="4265315"/>
            <a:ext cx="901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aasen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4E007B-3DDA-4B09-810A-D26AC14167D5}"/>
              </a:ext>
            </a:extLst>
          </p:cNvPr>
          <p:cNvSpPr/>
          <p:nvPr/>
        </p:nvSpPr>
        <p:spPr>
          <a:xfrm>
            <a:off x="9737390" y="4265315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F865696-8C70-4864-B174-5B5AD7B7E16F}"/>
              </a:ext>
            </a:extLst>
          </p:cNvPr>
          <p:cNvSpPr/>
          <p:nvPr/>
        </p:nvSpPr>
        <p:spPr>
          <a:xfrm>
            <a:off x="7996467" y="4738621"/>
            <a:ext cx="8290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aalte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FF600DB-BF34-4A79-97D6-AD99CFFBC968}"/>
              </a:ext>
            </a:extLst>
          </p:cNvPr>
          <p:cNvSpPr/>
          <p:nvPr/>
        </p:nvSpPr>
        <p:spPr>
          <a:xfrm>
            <a:off x="8864499" y="4738621"/>
            <a:ext cx="8595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aaste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1E31C25-DC6F-497D-A450-796F03455D68}"/>
              </a:ext>
            </a:extLst>
          </p:cNvPr>
          <p:cNvSpPr/>
          <p:nvPr/>
        </p:nvSpPr>
        <p:spPr>
          <a:xfrm>
            <a:off x="9737390" y="4738621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E3652C4-F9D0-4AD0-B771-CCB3422886D5}"/>
              </a:ext>
            </a:extLst>
          </p:cNvPr>
          <p:cNvSpPr/>
          <p:nvPr/>
        </p:nvSpPr>
        <p:spPr>
          <a:xfrm>
            <a:off x="7996467" y="523335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aalten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F565D25-2F50-4150-A755-5B0BCACF2C16}"/>
              </a:ext>
            </a:extLst>
          </p:cNvPr>
          <p:cNvSpPr/>
          <p:nvPr/>
        </p:nvSpPr>
        <p:spPr>
          <a:xfrm>
            <a:off x="8864499" y="5233357"/>
            <a:ext cx="10134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aasten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E8D8A7A-85E8-4822-909F-728E9E52D5D5}"/>
              </a:ext>
            </a:extLst>
          </p:cNvPr>
          <p:cNvSpPr/>
          <p:nvPr/>
        </p:nvSpPr>
        <p:spPr>
          <a:xfrm>
            <a:off x="9737390" y="5233357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200" kern="0" dirty="0">
                <a:latin typeface="Trebuchet MS" pitchFamily="34" charset="0"/>
              </a:rPr>
              <a:t>Maat</a:t>
            </a:r>
            <a:endParaRPr lang="de-DE" sz="2200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C1797CB4-9A2C-4266-96E7-F5BD173FC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- Wörter	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B3DA14E-8A8F-46D6-93ED-E74745AC20D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AE9DFA1-D443-409D-B174-08CB432E7A0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C632D79-EF1D-4F38-A961-55557017E10A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3422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1D2DC037-C062-43AD-ACA3-9FD1561BA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29413"/>
          <a:stretch/>
        </p:blipFill>
        <p:spPr>
          <a:xfrm>
            <a:off x="8136723" y="1197176"/>
            <a:ext cx="2351765" cy="4430097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3909EBD1-3E34-4EAE-9465-321826798F11}"/>
              </a:ext>
            </a:extLst>
          </p:cNvPr>
          <p:cNvSpPr/>
          <p:nvPr/>
        </p:nvSpPr>
        <p:spPr>
          <a:xfrm>
            <a:off x="695577" y="1230727"/>
            <a:ext cx="6567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Langes, glitschiges Tier, das im Wasser schwimmt: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C48A225-24A9-4E65-AD16-50B94F0F5EAF}"/>
              </a:ext>
            </a:extLst>
          </p:cNvPr>
          <p:cNvSpPr/>
          <p:nvPr/>
        </p:nvSpPr>
        <p:spPr>
          <a:xfrm>
            <a:off x="695546" y="1790491"/>
            <a:ext cx="73180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Viele Menschen leben darin in einem System zusammen: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CF3B9A1-AD6B-41BE-BB42-0B2F0578F07A}"/>
              </a:ext>
            </a:extLst>
          </p:cNvPr>
          <p:cNvSpPr/>
          <p:nvPr/>
        </p:nvSpPr>
        <p:spPr>
          <a:xfrm>
            <a:off x="695577" y="2350255"/>
            <a:ext cx="2627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Zwei bilden ein …..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3A9FE9E-5E5B-4AB2-9015-9B24043E0515}"/>
              </a:ext>
            </a:extLst>
          </p:cNvPr>
          <p:cNvSpPr/>
          <p:nvPr/>
        </p:nvSpPr>
        <p:spPr>
          <a:xfrm>
            <a:off x="695577" y="2910019"/>
            <a:ext cx="5702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keine Glatze hat, hat es auf dem Kopf: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D1E88A7-569D-4D39-8956-8E4D2F9DF95B}"/>
              </a:ext>
            </a:extLst>
          </p:cNvPr>
          <p:cNvSpPr/>
          <p:nvPr/>
        </p:nvSpPr>
        <p:spPr>
          <a:xfrm>
            <a:off x="695577" y="3469783"/>
            <a:ext cx="4071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Unteroffizier auf einem Schiff: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19EBFED-4003-4CD6-B8CC-C87C0E646F05}"/>
              </a:ext>
            </a:extLst>
          </p:cNvPr>
          <p:cNvSpPr/>
          <p:nvPr/>
        </p:nvSpPr>
        <p:spPr>
          <a:xfrm>
            <a:off x="695577" y="4029547"/>
            <a:ext cx="15744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Totes Tier: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8ED3E9C-B2B9-464E-8AC3-5BD64E7B685E}"/>
              </a:ext>
            </a:extLst>
          </p:cNvPr>
          <p:cNvSpPr/>
          <p:nvPr/>
        </p:nvSpPr>
        <p:spPr>
          <a:xfrm>
            <a:off x="695400" y="5149077"/>
            <a:ext cx="7335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Hans und Susi sind noch kein richtiges Paar, aber ein …..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4E1FA4C-1874-4D96-BC00-59971B9550CE}"/>
              </a:ext>
            </a:extLst>
          </p:cNvPr>
          <p:cNvSpPr/>
          <p:nvPr/>
        </p:nvSpPr>
        <p:spPr>
          <a:xfrm>
            <a:off x="687966" y="4589311"/>
            <a:ext cx="6950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sich darauf stellt, weiß man sein Gewicht.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0BAA079-FE7A-4185-9B7F-3C8BB80185C2}"/>
              </a:ext>
            </a:extLst>
          </p:cNvPr>
          <p:cNvSpPr/>
          <p:nvPr/>
        </p:nvSpPr>
        <p:spPr>
          <a:xfrm>
            <a:off x="327926" y="12706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E6F8792-DB9F-4ABA-AE68-0EB6DA7D51C4}"/>
              </a:ext>
            </a:extLst>
          </p:cNvPr>
          <p:cNvSpPr/>
          <p:nvPr/>
        </p:nvSpPr>
        <p:spPr>
          <a:xfrm>
            <a:off x="327926" y="183090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29F0F6F-EA17-4CDC-ACE0-9AC47E2941FA}"/>
              </a:ext>
            </a:extLst>
          </p:cNvPr>
          <p:cNvSpPr/>
          <p:nvPr/>
        </p:nvSpPr>
        <p:spPr>
          <a:xfrm>
            <a:off x="327926" y="23911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9939B03-0A07-47B7-934D-2E61D75CD9BB}"/>
              </a:ext>
            </a:extLst>
          </p:cNvPr>
          <p:cNvSpPr/>
          <p:nvPr/>
        </p:nvSpPr>
        <p:spPr>
          <a:xfrm>
            <a:off x="327926" y="295132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672CCE7-5E02-4382-9C0B-5C3583578507}"/>
              </a:ext>
            </a:extLst>
          </p:cNvPr>
          <p:cNvSpPr/>
          <p:nvPr/>
        </p:nvSpPr>
        <p:spPr>
          <a:xfrm>
            <a:off x="327926" y="35115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61ADA63-641D-47E7-9FE9-D22965D5EEBF}"/>
              </a:ext>
            </a:extLst>
          </p:cNvPr>
          <p:cNvSpPr/>
          <p:nvPr/>
        </p:nvSpPr>
        <p:spPr>
          <a:xfrm>
            <a:off x="327926" y="407174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CD1A451-E405-49D1-8791-FE40916820BF}"/>
              </a:ext>
            </a:extLst>
          </p:cNvPr>
          <p:cNvSpPr/>
          <p:nvPr/>
        </p:nvSpPr>
        <p:spPr>
          <a:xfrm>
            <a:off x="327926" y="46319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1C856F8-C79C-447A-BBD6-8C2C5B6BE1A1}"/>
              </a:ext>
            </a:extLst>
          </p:cNvPr>
          <p:cNvSpPr/>
          <p:nvPr/>
        </p:nvSpPr>
        <p:spPr>
          <a:xfrm>
            <a:off x="327926" y="51921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A7875777-CF60-4FE8-BF59-95F681B3D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9B757AE-DCFB-4F93-A711-9B70ECFE278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95426FC-E146-4A03-98D3-E7456159C74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DF025B-7507-413B-99F8-CE7BCF5582B4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37F56D6-F592-4D31-8A55-2050A250B212}"/>
              </a:ext>
            </a:extLst>
          </p:cNvPr>
          <p:cNvSpPr/>
          <p:nvPr/>
        </p:nvSpPr>
        <p:spPr>
          <a:xfrm>
            <a:off x="767408" y="1268760"/>
            <a:ext cx="65838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Menschen finden immer eins in der Suppe: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EEB1572-86E6-4BE6-AF8C-2C05F2700FB1}"/>
              </a:ext>
            </a:extLst>
          </p:cNvPr>
          <p:cNvSpPr/>
          <p:nvPr/>
        </p:nvSpPr>
        <p:spPr>
          <a:xfrm>
            <a:off x="759797" y="1826453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Großer Raum, in den viele Menschen hineinpassen.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97D9D4F-3436-4E69-B962-3ABC15E6ECC6}"/>
              </a:ext>
            </a:extLst>
          </p:cNvPr>
          <p:cNvSpPr/>
          <p:nvPr/>
        </p:nvSpPr>
        <p:spPr>
          <a:xfrm>
            <a:off x="767408" y="2384146"/>
            <a:ext cx="52742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Menschen ….. mit ihren Mitteln.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9F0A48C-E979-49F1-9FB6-3996C3479668}"/>
              </a:ext>
            </a:extLst>
          </p:cNvPr>
          <p:cNvSpPr/>
          <p:nvPr/>
        </p:nvSpPr>
        <p:spPr>
          <a:xfrm>
            <a:off x="767408" y="2941839"/>
            <a:ext cx="41088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Verkleinerungsform von Haare: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5DC16AA-B4FC-4BE0-84F8-74669CCAAD3C}"/>
              </a:ext>
            </a:extLst>
          </p:cNvPr>
          <p:cNvSpPr/>
          <p:nvPr/>
        </p:nvSpPr>
        <p:spPr>
          <a:xfrm>
            <a:off x="767408" y="3499532"/>
            <a:ext cx="43284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dem Säen geht die ….. auf.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3D6F6A3-ACA8-4FF2-936C-83529A370A50}"/>
              </a:ext>
            </a:extLst>
          </p:cNvPr>
          <p:cNvSpPr/>
          <p:nvPr/>
        </p:nvSpPr>
        <p:spPr>
          <a:xfrm>
            <a:off x="762096" y="4057225"/>
            <a:ext cx="61334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Trunkenbold wurde aus dem ….. gewiesen.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DEC4B5F-186D-4F34-B641-7F7A4FECB16A}"/>
              </a:ext>
            </a:extLst>
          </p:cNvPr>
          <p:cNvSpPr/>
          <p:nvPr/>
        </p:nvSpPr>
        <p:spPr>
          <a:xfrm>
            <a:off x="759797" y="4614918"/>
            <a:ext cx="64203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Kein Saal war offen, alle ..... waren geschlossen.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7227191-D43D-491E-A02D-9D800D970D14}"/>
              </a:ext>
            </a:extLst>
          </p:cNvPr>
          <p:cNvSpPr/>
          <p:nvPr/>
        </p:nvSpPr>
        <p:spPr>
          <a:xfrm>
            <a:off x="327749" y="13087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0DB3BFA-6D3F-4567-8D0D-55F1B28B30B7}"/>
              </a:ext>
            </a:extLst>
          </p:cNvPr>
          <p:cNvSpPr/>
          <p:nvPr/>
        </p:nvSpPr>
        <p:spPr>
          <a:xfrm>
            <a:off x="327749" y="186895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F4FF38E-8E89-4848-BF60-8C1E01115E02}"/>
              </a:ext>
            </a:extLst>
          </p:cNvPr>
          <p:cNvSpPr/>
          <p:nvPr/>
        </p:nvSpPr>
        <p:spPr>
          <a:xfrm>
            <a:off x="327749" y="24291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E071B6A-378F-4BE0-9542-270037CCA373}"/>
              </a:ext>
            </a:extLst>
          </p:cNvPr>
          <p:cNvSpPr/>
          <p:nvPr/>
        </p:nvSpPr>
        <p:spPr>
          <a:xfrm>
            <a:off x="327749" y="298941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90F59AF-02C2-4620-BB26-F8FAABAD8435}"/>
              </a:ext>
            </a:extLst>
          </p:cNvPr>
          <p:cNvSpPr/>
          <p:nvPr/>
        </p:nvSpPr>
        <p:spPr>
          <a:xfrm>
            <a:off x="327749" y="3549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2D6BCC6-A2CC-408E-8B5B-A6F5C2DE49B1}"/>
              </a:ext>
            </a:extLst>
          </p:cNvPr>
          <p:cNvSpPr/>
          <p:nvPr/>
        </p:nvSpPr>
        <p:spPr>
          <a:xfrm>
            <a:off x="327749" y="410987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C97EC129-2332-4D4F-8A4B-685EDB346FAE}"/>
              </a:ext>
            </a:extLst>
          </p:cNvPr>
          <p:cNvSpPr/>
          <p:nvPr/>
        </p:nvSpPr>
        <p:spPr>
          <a:xfrm>
            <a:off x="327749" y="467010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B8DE19D-8BF5-4604-AD93-8A1CCF47FBA1}"/>
              </a:ext>
            </a:extLst>
          </p:cNvPr>
          <p:cNvSpPr/>
          <p:nvPr/>
        </p:nvSpPr>
        <p:spPr>
          <a:xfrm>
            <a:off x="759797" y="5172610"/>
            <a:ext cx="46442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Nilpferde ….. sich im Schlamm.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3CCC30E-35AB-4B13-8D1B-1F5AB7ADC4AA}"/>
              </a:ext>
            </a:extLst>
          </p:cNvPr>
          <p:cNvSpPr/>
          <p:nvPr/>
        </p:nvSpPr>
        <p:spPr>
          <a:xfrm>
            <a:off x="327749" y="52303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98FB5721-5F02-4344-88F0-AFB4E06AF0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29413"/>
          <a:stretch/>
        </p:blipFill>
        <p:spPr>
          <a:xfrm>
            <a:off x="8136723" y="1197176"/>
            <a:ext cx="2351765" cy="4430097"/>
          </a:xfrm>
          <a:prstGeom prst="rect">
            <a:avLst/>
          </a:prstGeom>
        </p:spPr>
      </p:pic>
      <p:sp>
        <p:nvSpPr>
          <p:cNvPr id="21" name="Textfeld 36">
            <a:extLst>
              <a:ext uri="{FF2B5EF4-FFF2-40B4-BE49-F238E27FC236}">
                <a16:creationId xmlns:a16="http://schemas.microsoft.com/office/drawing/2014/main" id="{4ACB7E73-A371-42C0-847D-4CCD2CDEA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 Wörter sind gemeint?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FBCACA0-F006-47E4-91EB-6283EEC65B5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aa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A0EDB4C-7026-4AF5-A2B9-2A97D260ED0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A8246AD-F32F-4683-A139-99B81C20D173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310210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6852D0A-74F1-4DD7-BD0E-160853032C27}"/>
              </a:ext>
            </a:extLst>
          </p:cNvPr>
          <p:cNvSpPr/>
          <p:nvPr/>
        </p:nvSpPr>
        <p:spPr>
          <a:xfrm>
            <a:off x="177990" y="1266877"/>
            <a:ext cx="10742546" cy="423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Auf dem Kopf haben wir Hare.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Auf seiner Glatze hatte er nicht ein einziges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Häärchen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Hotel</a:t>
            </a:r>
            <a:r>
              <a:rPr kumimoji="0" lang="de-DE" sz="2200" b="0" i="0" u="none" strike="noStrike" kern="0" cap="none" spc="100" normalizeH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waren alle </a:t>
            </a:r>
            <a:r>
              <a:rPr kumimoji="0" lang="de-DE" sz="2200" b="0" i="0" u="none" strike="noStrike" kern="0" cap="none" spc="100" normalizeH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Sääle</a:t>
            </a:r>
            <a:r>
              <a:rPr kumimoji="0" lang="de-DE" sz="2200" b="0" i="0" u="none" strike="noStrike" kern="0" cap="none" spc="100" normalizeH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belegt, kein Sal war frei.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de-DE" sz="2200" kern="0" spc="100" baseline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Bauernpar</a:t>
            </a:r>
            <a:r>
              <a:rPr lang="de-DE" sz="2200" kern="0" spc="100" baseline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freute sich, dass die Sat aufging.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Deutschland ist ein demokratischer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Wage zeigt an, wie schwer etwas ist.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F99EE795-36D0-4103-B809-9DF313E41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09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aa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D3C18C-CEE7-40B7-ABEF-605F8584372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Streiche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A527246-E21E-42F5-89F9-63C070057D6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C682854-01DB-4335-A97E-C69568CE3D45}"/>
              </a:ext>
            </a:extLst>
          </p:cNvPr>
          <p:cNvSpPr txBox="1"/>
          <p:nvPr/>
        </p:nvSpPr>
        <p:spPr>
          <a:xfrm>
            <a:off x="190500" y="6724134"/>
            <a:ext cx="47147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09 aa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1406</Words>
  <Application>Microsoft Office PowerPoint</Application>
  <PresentationFormat>Breitbild</PresentationFormat>
  <Paragraphs>175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13</vt:i4>
      </vt:variant>
    </vt:vector>
  </HeadingPairs>
  <TitlesOfParts>
    <vt:vector size="2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09 aa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2363</cp:revision>
  <cp:lastPrinted>2024-04-24T11:33:08Z</cp:lastPrinted>
  <dcterms:created xsi:type="dcterms:W3CDTF">2012-08-26T07:44:46Z</dcterms:created>
  <dcterms:modified xsi:type="dcterms:W3CDTF">2024-04-24T11:33:10Z</dcterms:modified>
</cp:coreProperties>
</file>