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42"/>
  </p:notesMasterIdLst>
  <p:sldIdLst>
    <p:sldId id="696" r:id="rId8"/>
    <p:sldId id="797" r:id="rId9"/>
    <p:sldId id="848" r:id="rId10"/>
    <p:sldId id="763" r:id="rId11"/>
    <p:sldId id="733" r:id="rId12"/>
    <p:sldId id="804" r:id="rId13"/>
    <p:sldId id="799" r:id="rId14"/>
    <p:sldId id="811" r:id="rId15"/>
    <p:sldId id="812" r:id="rId16"/>
    <p:sldId id="813" r:id="rId17"/>
    <p:sldId id="814" r:id="rId18"/>
    <p:sldId id="847" r:id="rId19"/>
    <p:sldId id="805" r:id="rId20"/>
    <p:sldId id="815" r:id="rId21"/>
    <p:sldId id="802" r:id="rId22"/>
    <p:sldId id="806" r:id="rId23"/>
    <p:sldId id="798" r:id="rId24"/>
    <p:sldId id="807" r:id="rId25"/>
    <p:sldId id="800" r:id="rId26"/>
    <p:sldId id="808" r:id="rId27"/>
    <p:sldId id="809" r:id="rId28"/>
    <p:sldId id="810" r:id="rId29"/>
    <p:sldId id="821" r:id="rId30"/>
    <p:sldId id="816" r:id="rId31"/>
    <p:sldId id="822" r:id="rId32"/>
    <p:sldId id="823" r:id="rId33"/>
    <p:sldId id="824" r:id="rId34"/>
    <p:sldId id="825" r:id="rId35"/>
    <p:sldId id="828" r:id="rId36"/>
    <p:sldId id="829" r:id="rId37"/>
    <p:sldId id="826" r:id="rId38"/>
    <p:sldId id="827" r:id="rId39"/>
    <p:sldId id="636" r:id="rId40"/>
    <p:sldId id="846" r:id="rId41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E9CA0-585C-4CC6-B911-476644FF18DA}" v="91" dt="2025-05-27T13:43:56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3870" autoAdjust="0"/>
  </p:normalViewPr>
  <p:slideViewPr>
    <p:cSldViewPr>
      <p:cViewPr varScale="1">
        <p:scale>
          <a:sx n="102" d="100"/>
          <a:sy n="102" d="100"/>
        </p:scale>
        <p:origin x="516" y="3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heme" Target="theme/theme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E622EAA-1F7D-440B-833F-30B5A213CCDB}"/>
    <pc:docChg chg="modSld">
      <pc:chgData name="Siegbert Rudolph" userId="2af4d44886c067cc" providerId="LiveId" clId="{3E622EAA-1F7D-440B-833F-30B5A213CCDB}" dt="2024-05-17T12:18:21.420" v="7"/>
      <pc:docMkLst>
        <pc:docMk/>
      </pc:docMkLst>
      <pc:sldChg chg="addSp modSp">
        <pc:chgData name="Siegbert Rudolph" userId="2af4d44886c067cc" providerId="LiveId" clId="{3E622EAA-1F7D-440B-833F-30B5A213CCDB}" dt="2024-05-17T12:16:17.531" v="5"/>
        <pc:sldMkLst>
          <pc:docMk/>
          <pc:sldMk cId="146570369" sldId="799"/>
        </pc:sldMkLst>
      </pc:sldChg>
      <pc:sldChg chg="addSp modSp">
        <pc:chgData name="Siegbert Rudolph" userId="2af4d44886c067cc" providerId="LiveId" clId="{3E622EAA-1F7D-440B-833F-30B5A213CCDB}" dt="2024-05-17T12:18:21.420" v="7"/>
        <pc:sldMkLst>
          <pc:docMk/>
          <pc:sldMk cId="2957031460" sldId="800"/>
        </pc:sldMkLst>
      </pc:sldChg>
      <pc:sldChg chg="addSp modSp">
        <pc:chgData name="Siegbert Rudolph" userId="2af4d44886c067cc" providerId="LiveId" clId="{3E622EAA-1F7D-440B-833F-30B5A213CCDB}" dt="2024-05-17T12:18:00.560" v="6"/>
        <pc:sldMkLst>
          <pc:docMk/>
          <pc:sldMk cId="2785035270" sldId="805"/>
        </pc:sldMkLst>
      </pc:sldChg>
      <pc:sldChg chg="addSp modSp mod">
        <pc:chgData name="Siegbert Rudolph" userId="2af4d44886c067cc" providerId="LiveId" clId="{3E622EAA-1F7D-440B-833F-30B5A213CCDB}" dt="2024-05-17T12:15:05.712" v="4" actId="14100"/>
        <pc:sldMkLst>
          <pc:docMk/>
          <pc:sldMk cId="2230548791" sldId="848"/>
        </pc:sldMkLst>
      </pc:sldChg>
    </pc:docChg>
  </pc:docChgLst>
  <pc:docChgLst>
    <pc:chgData name="Siegbert Rudolph" userId="2af4d44886c067cc" providerId="LiveId" clId="{6EFFD548-95C3-404A-B989-2201204594CD}"/>
    <pc:docChg chg="undo custSel addSld modSld sldOrd">
      <pc:chgData name="Siegbert Rudolph" userId="2af4d44886c067cc" providerId="LiveId" clId="{6EFFD548-95C3-404A-B989-2201204594CD}" dt="2021-09-03T05:36:34.998" v="3785" actId="1038"/>
      <pc:docMkLst>
        <pc:docMk/>
      </pc:docMkLst>
      <pc:sldChg chg="addSp delSp modSp mod">
        <pc:chgData name="Siegbert Rudolph" userId="2af4d44886c067cc" providerId="LiveId" clId="{6EFFD548-95C3-404A-B989-2201204594CD}" dt="2021-08-29T15:48:58.057" v="3715" actId="1076"/>
        <pc:sldMkLst>
          <pc:docMk/>
          <pc:sldMk cId="1373295691" sldId="636"/>
        </pc:sldMkLst>
      </pc:sldChg>
      <pc:sldChg chg="modSp mod">
        <pc:chgData name="Siegbert Rudolph" userId="2af4d44886c067cc" providerId="LiveId" clId="{6EFFD548-95C3-404A-B989-2201204594CD}" dt="2021-08-29T15:48:57.932" v="3552" actId="1076"/>
        <pc:sldMkLst>
          <pc:docMk/>
          <pc:sldMk cId="0" sldId="696"/>
        </pc:sldMkLst>
      </pc:sldChg>
      <pc:sldChg chg="addSp delSp modSp mod delAnim modAnim">
        <pc:chgData name="Siegbert Rudolph" userId="2af4d44886c067cc" providerId="LiveId" clId="{6EFFD548-95C3-404A-B989-2201204594CD}" dt="2021-08-29T15:48:57.947" v="3575" actId="1076"/>
        <pc:sldMkLst>
          <pc:docMk/>
          <pc:sldMk cId="3665124742" sldId="733"/>
        </pc:sldMkLst>
      </pc:sldChg>
      <pc:sldChg chg="addSp delSp modSp mod addAnim delAnim modAnim">
        <pc:chgData name="Siegbert Rudolph" userId="2af4d44886c067cc" providerId="LiveId" clId="{6EFFD548-95C3-404A-B989-2201204594CD}" dt="2021-08-29T15:48:57.947" v="3570" actId="1076"/>
        <pc:sldMkLst>
          <pc:docMk/>
          <pc:sldMk cId="1892177313" sldId="763"/>
        </pc:sldMkLst>
      </pc:sldChg>
      <pc:sldChg chg="addSp delSp modSp add mod ord delAnim modAnim">
        <pc:chgData name="Siegbert Rudolph" userId="2af4d44886c067cc" providerId="LiveId" clId="{6EFFD548-95C3-404A-B989-2201204594CD}" dt="2021-08-29T15:48:57.932" v="3558" actId="1076"/>
        <pc:sldMkLst>
          <pc:docMk/>
          <pc:sldMk cId="104600129" sldId="797"/>
        </pc:sldMkLst>
      </pc:sldChg>
      <pc:sldChg chg="addSp delSp modSp add mod delAnim modAnim">
        <pc:chgData name="Siegbert Rudolph" userId="2af4d44886c067cc" providerId="LiveId" clId="{6EFFD548-95C3-404A-B989-2201204594CD}" dt="2021-08-29T15:48:57.994" v="3635" actId="1076"/>
        <pc:sldMkLst>
          <pc:docMk/>
          <pc:sldMk cId="4067068426" sldId="798"/>
        </pc:sldMkLst>
      </pc:sldChg>
      <pc:sldChg chg="addSp delSp modSp add mod">
        <pc:chgData name="Siegbert Rudolph" userId="2af4d44886c067cc" providerId="LiveId" clId="{6EFFD548-95C3-404A-B989-2201204594CD}" dt="2021-08-29T15:48:57.947" v="3585" actId="1076"/>
        <pc:sldMkLst>
          <pc:docMk/>
          <pc:sldMk cId="146570369" sldId="799"/>
        </pc:sldMkLst>
      </pc:sldChg>
      <pc:sldChg chg="addSp delSp modSp add mod">
        <pc:chgData name="Siegbert Rudolph" userId="2af4d44886c067cc" providerId="LiveId" clId="{6EFFD548-95C3-404A-B989-2201204594CD}" dt="2021-08-29T15:48:58.010" v="3645" actId="1076"/>
        <pc:sldMkLst>
          <pc:docMk/>
          <pc:sldMk cId="2957031460" sldId="800"/>
        </pc:sldMkLst>
      </pc:sldChg>
      <pc:sldChg chg="add">
        <pc:chgData name="Siegbert Rudolph" userId="2af4d44886c067cc" providerId="LiveId" clId="{6EFFD548-95C3-404A-B989-2201204594CD}" dt="2021-08-01T15:04:19.578" v="1054" actId="2890"/>
        <pc:sldMkLst>
          <pc:docMk/>
          <pc:sldMk cId="1415705909" sldId="801"/>
        </pc:sldMkLst>
      </pc:sldChg>
      <pc:sldChg chg="addSp delSp modSp add mod delAnim modAnim">
        <pc:chgData name="Siegbert Rudolph" userId="2af4d44886c067cc" providerId="LiveId" clId="{6EFFD548-95C3-404A-B989-2201204594CD}" dt="2021-08-29T15:48:57.979" v="3625" actId="1076"/>
        <pc:sldMkLst>
          <pc:docMk/>
          <pc:sldMk cId="3146752973" sldId="802"/>
        </pc:sldMkLst>
      </pc:sldChg>
      <pc:sldChg chg="addSp delSp modSp add mod delAnim modAnim">
        <pc:chgData name="Siegbert Rudolph" userId="2af4d44886c067cc" providerId="LiveId" clId="{6EFFD548-95C3-404A-B989-2201204594CD}" dt="2021-08-01T16:12:53.600" v="2452" actId="20577"/>
        <pc:sldMkLst>
          <pc:docMk/>
          <pc:sldMk cId="602141201" sldId="803"/>
        </pc:sldMkLst>
      </pc:sldChg>
      <pc:sldChg chg="addSp delSp modSp add mod">
        <pc:chgData name="Siegbert Rudolph" userId="2af4d44886c067cc" providerId="LiveId" clId="{6EFFD548-95C3-404A-B989-2201204594CD}" dt="2021-08-29T15:48:57.947" v="3580" actId="1076"/>
        <pc:sldMkLst>
          <pc:docMk/>
          <pc:sldMk cId="463639365" sldId="804"/>
        </pc:sldMkLst>
      </pc:sldChg>
      <pc:sldChg chg="addSp delSp modSp add mod">
        <pc:chgData name="Siegbert Rudolph" userId="2af4d44886c067cc" providerId="LiveId" clId="{6EFFD548-95C3-404A-B989-2201204594CD}" dt="2021-08-29T15:48:57.979" v="3615" actId="1076"/>
        <pc:sldMkLst>
          <pc:docMk/>
          <pc:sldMk cId="2785035270" sldId="805"/>
        </pc:sldMkLst>
      </pc:sldChg>
      <pc:sldChg chg="addSp delSp modSp add mod">
        <pc:chgData name="Siegbert Rudolph" userId="2af4d44886c067cc" providerId="LiveId" clId="{6EFFD548-95C3-404A-B989-2201204594CD}" dt="2021-08-29T15:48:57.994" v="3630" actId="1076"/>
        <pc:sldMkLst>
          <pc:docMk/>
          <pc:sldMk cId="230317266" sldId="806"/>
        </pc:sldMkLst>
      </pc:sldChg>
      <pc:sldChg chg="addSp delSp modSp mod">
        <pc:chgData name="Siegbert Rudolph" userId="2af4d44886c067cc" providerId="LiveId" clId="{6EFFD548-95C3-404A-B989-2201204594CD}" dt="2021-08-29T15:48:57.994" v="3640" actId="1076"/>
        <pc:sldMkLst>
          <pc:docMk/>
          <pc:sldMk cId="1256164152" sldId="807"/>
        </pc:sldMkLst>
      </pc:sldChg>
      <pc:sldChg chg="addSp delSp modSp mod modAnim">
        <pc:chgData name="Siegbert Rudolph" userId="2af4d44886c067cc" providerId="LiveId" clId="{6EFFD548-95C3-404A-B989-2201204594CD}" dt="2021-09-03T05:33:59.564" v="3760"/>
        <pc:sldMkLst>
          <pc:docMk/>
          <pc:sldMk cId="2300908079" sldId="808"/>
        </pc:sldMkLst>
      </pc:sldChg>
      <pc:sldChg chg="addSp delSp modSp mod">
        <pc:chgData name="Siegbert Rudolph" userId="2af4d44886c067cc" providerId="LiveId" clId="{6EFFD548-95C3-404A-B989-2201204594CD}" dt="2021-08-29T15:48:58.010" v="3655" actId="1076"/>
        <pc:sldMkLst>
          <pc:docMk/>
          <pc:sldMk cId="2513478891" sldId="809"/>
        </pc:sldMkLst>
      </pc:sldChg>
      <pc:sldChg chg="addSp delSp modSp mod modAnim">
        <pc:chgData name="Siegbert Rudolph" userId="2af4d44886c067cc" providerId="LiveId" clId="{6EFFD548-95C3-404A-B989-2201204594CD}" dt="2021-09-03T05:35:32.446" v="3774" actId="1036"/>
        <pc:sldMkLst>
          <pc:docMk/>
          <pc:sldMk cId="3494260144" sldId="810"/>
        </pc:sldMkLst>
      </pc:sldChg>
      <pc:sldChg chg="addSp delSp modSp mod delAnim modAnim">
        <pc:chgData name="Siegbert Rudolph" userId="2af4d44886c067cc" providerId="LiveId" clId="{6EFFD548-95C3-404A-B989-2201204594CD}" dt="2021-09-03T05:31:51.603" v="3743"/>
        <pc:sldMkLst>
          <pc:docMk/>
          <pc:sldMk cId="4032222209" sldId="811"/>
        </pc:sldMkLst>
      </pc:sldChg>
      <pc:sldChg chg="addSp delSp modSp mod">
        <pc:chgData name="Siegbert Rudolph" userId="2af4d44886c067cc" providerId="LiveId" clId="{6EFFD548-95C3-404A-B989-2201204594CD}" dt="2021-08-29T15:48:57.963" v="3595" actId="1076"/>
        <pc:sldMkLst>
          <pc:docMk/>
          <pc:sldMk cId="1748338212" sldId="812"/>
        </pc:sldMkLst>
      </pc:sldChg>
      <pc:sldChg chg="addSp delSp modSp mod modAnim">
        <pc:chgData name="Siegbert Rudolph" userId="2af4d44886c067cc" providerId="LiveId" clId="{6EFFD548-95C3-404A-B989-2201204594CD}" dt="2021-09-03T05:33:10.429" v="3752" actId="1035"/>
        <pc:sldMkLst>
          <pc:docMk/>
          <pc:sldMk cId="86419114" sldId="813"/>
        </pc:sldMkLst>
      </pc:sldChg>
      <pc:sldChg chg="addSp delSp modSp mod">
        <pc:chgData name="Siegbert Rudolph" userId="2af4d44886c067cc" providerId="LiveId" clId="{6EFFD548-95C3-404A-B989-2201204594CD}" dt="2021-08-29T15:48:57.963" v="3605" actId="1076"/>
        <pc:sldMkLst>
          <pc:docMk/>
          <pc:sldMk cId="64599177" sldId="814"/>
        </pc:sldMkLst>
      </pc:sldChg>
      <pc:sldChg chg="addSp delSp modSp mod">
        <pc:chgData name="Siegbert Rudolph" userId="2af4d44886c067cc" providerId="LiveId" clId="{6EFFD548-95C3-404A-B989-2201204594CD}" dt="2021-08-29T15:48:57.979" v="3620" actId="1076"/>
        <pc:sldMkLst>
          <pc:docMk/>
          <pc:sldMk cId="1630740764" sldId="815"/>
        </pc:sldMkLst>
      </pc:sldChg>
      <pc:sldChg chg="addSp delSp modSp mod modAnim">
        <pc:chgData name="Siegbert Rudolph" userId="2af4d44886c067cc" providerId="LiveId" clId="{6EFFD548-95C3-404A-B989-2201204594CD}" dt="2021-09-03T05:36:34.998" v="3785" actId="1038"/>
        <pc:sldMkLst>
          <pc:docMk/>
          <pc:sldMk cId="2219071936" sldId="816"/>
        </pc:sldMkLst>
      </pc:sldChg>
      <pc:sldChg chg="addSp delSp modSp mod">
        <pc:chgData name="Siegbert Rudolph" userId="2af4d44886c067cc" providerId="LiveId" clId="{6EFFD548-95C3-404A-B989-2201204594CD}" dt="2021-08-29T15:48:58.010" v="3665" actId="1076"/>
        <pc:sldMkLst>
          <pc:docMk/>
          <pc:sldMk cId="626058888" sldId="821"/>
        </pc:sldMkLst>
      </pc:sldChg>
      <pc:sldChg chg="addSp delSp modSp mod">
        <pc:chgData name="Siegbert Rudolph" userId="2af4d44886c067cc" providerId="LiveId" clId="{6EFFD548-95C3-404A-B989-2201204594CD}" dt="2021-08-29T15:48:58.025" v="3675" actId="1076"/>
        <pc:sldMkLst>
          <pc:docMk/>
          <pc:sldMk cId="1015363315" sldId="822"/>
        </pc:sldMkLst>
      </pc:sldChg>
      <pc:sldChg chg="addSp delSp modSp mod">
        <pc:chgData name="Siegbert Rudolph" userId="2af4d44886c067cc" providerId="LiveId" clId="{6EFFD548-95C3-404A-B989-2201204594CD}" dt="2021-08-29T15:48:58.025" v="3680" actId="1076"/>
        <pc:sldMkLst>
          <pc:docMk/>
          <pc:sldMk cId="457747282" sldId="823"/>
        </pc:sldMkLst>
      </pc:sldChg>
      <pc:sldChg chg="addSp delSp modSp mod">
        <pc:chgData name="Siegbert Rudolph" userId="2af4d44886c067cc" providerId="LiveId" clId="{6EFFD548-95C3-404A-B989-2201204594CD}" dt="2021-08-29T15:48:58.025" v="3685" actId="1076"/>
        <pc:sldMkLst>
          <pc:docMk/>
          <pc:sldMk cId="1709714721" sldId="824"/>
        </pc:sldMkLst>
      </pc:sldChg>
      <pc:sldChg chg="addSp delSp modSp mod">
        <pc:chgData name="Siegbert Rudolph" userId="2af4d44886c067cc" providerId="LiveId" clId="{6EFFD548-95C3-404A-B989-2201204594CD}" dt="2021-08-29T15:48:58.041" v="3690" actId="1076"/>
        <pc:sldMkLst>
          <pc:docMk/>
          <pc:sldMk cId="1759709479" sldId="825"/>
        </pc:sldMkLst>
      </pc:sldChg>
      <pc:sldChg chg="addSp delSp modSp mod">
        <pc:chgData name="Siegbert Rudolph" userId="2af4d44886c067cc" providerId="LiveId" clId="{6EFFD548-95C3-404A-B989-2201204594CD}" dt="2021-08-29T15:48:58.041" v="3705" actId="1076"/>
        <pc:sldMkLst>
          <pc:docMk/>
          <pc:sldMk cId="2585284687" sldId="826"/>
        </pc:sldMkLst>
      </pc:sldChg>
      <pc:sldChg chg="addSp delSp modSp mod">
        <pc:chgData name="Siegbert Rudolph" userId="2af4d44886c067cc" providerId="LiveId" clId="{6EFFD548-95C3-404A-B989-2201204594CD}" dt="2021-08-29T15:48:58.041" v="3710" actId="1076"/>
        <pc:sldMkLst>
          <pc:docMk/>
          <pc:sldMk cId="1794317716" sldId="827"/>
        </pc:sldMkLst>
      </pc:sldChg>
      <pc:sldChg chg="addSp delSp modSp mod">
        <pc:chgData name="Siegbert Rudolph" userId="2af4d44886c067cc" providerId="LiveId" clId="{6EFFD548-95C3-404A-B989-2201204594CD}" dt="2021-08-29T15:48:58.041" v="3695" actId="1076"/>
        <pc:sldMkLst>
          <pc:docMk/>
          <pc:sldMk cId="3246952331" sldId="828"/>
        </pc:sldMkLst>
      </pc:sldChg>
      <pc:sldChg chg="addSp delSp modSp mod">
        <pc:chgData name="Siegbert Rudolph" userId="2af4d44886c067cc" providerId="LiveId" clId="{6EFFD548-95C3-404A-B989-2201204594CD}" dt="2021-08-29T15:48:58.041" v="3700" actId="1076"/>
        <pc:sldMkLst>
          <pc:docMk/>
          <pc:sldMk cId="3155113374" sldId="829"/>
        </pc:sldMkLst>
      </pc:sldChg>
      <pc:sldChg chg="modSp mod">
        <pc:chgData name="Siegbert Rudolph" userId="2af4d44886c067cc" providerId="LiveId" clId="{6EFFD548-95C3-404A-B989-2201204594CD}" dt="2021-08-02T18:06:37.888" v="2625" actId="20577"/>
        <pc:sldMkLst>
          <pc:docMk/>
          <pc:sldMk cId="442329824" sldId="841"/>
        </pc:sldMkLst>
      </pc:sldChg>
      <pc:sldChg chg="modSp mod">
        <pc:chgData name="Siegbert Rudolph" userId="2af4d44886c067cc" providerId="LiveId" clId="{6EFFD548-95C3-404A-B989-2201204594CD}" dt="2021-08-02T18:06:43.386" v="2627" actId="20577"/>
        <pc:sldMkLst>
          <pc:docMk/>
          <pc:sldMk cId="856383722" sldId="842"/>
        </pc:sldMkLst>
      </pc:sldChg>
      <pc:sldChg chg="modSp mod">
        <pc:chgData name="Siegbert Rudolph" userId="2af4d44886c067cc" providerId="LiveId" clId="{6EFFD548-95C3-404A-B989-2201204594CD}" dt="2021-08-02T18:06:48.948" v="2629" actId="20577"/>
        <pc:sldMkLst>
          <pc:docMk/>
          <pc:sldMk cId="1305139604" sldId="843"/>
        </pc:sldMkLst>
      </pc:sldChg>
      <pc:sldChg chg="modSp mod">
        <pc:chgData name="Siegbert Rudolph" userId="2af4d44886c067cc" providerId="LiveId" clId="{6EFFD548-95C3-404A-B989-2201204594CD}" dt="2021-08-02T18:06:55.040" v="2631" actId="20577"/>
        <pc:sldMkLst>
          <pc:docMk/>
          <pc:sldMk cId="768342803" sldId="844"/>
        </pc:sldMkLst>
      </pc:sldChg>
      <pc:sldChg chg="addSp delSp modSp new mod">
        <pc:chgData name="Siegbert Rudolph" userId="2af4d44886c067cc" providerId="LiveId" clId="{6EFFD548-95C3-404A-B989-2201204594CD}" dt="2021-08-29T15:48:58.057" v="3720" actId="1076"/>
        <pc:sldMkLst>
          <pc:docMk/>
          <pc:sldMk cId="998416564" sldId="846"/>
        </pc:sldMkLst>
      </pc:sldChg>
      <pc:sldChg chg="addSp delSp modSp mod">
        <pc:chgData name="Siegbert Rudolph" userId="2af4d44886c067cc" providerId="LiveId" clId="{6EFFD548-95C3-404A-B989-2201204594CD}" dt="2021-08-29T15:48:57.979" v="3610" actId="1076"/>
        <pc:sldMkLst>
          <pc:docMk/>
          <pc:sldMk cId="1360661086" sldId="847"/>
        </pc:sldMkLst>
      </pc:sldChg>
      <pc:sldChg chg="addSp delSp modSp add mod">
        <pc:chgData name="Siegbert Rudolph" userId="2af4d44886c067cc" providerId="LiveId" clId="{6EFFD548-95C3-404A-B989-2201204594CD}" dt="2021-08-29T15:48:57.932" v="3564" actId="1076"/>
        <pc:sldMkLst>
          <pc:docMk/>
          <pc:sldMk cId="2230548791" sldId="848"/>
        </pc:sldMkLst>
      </pc:sldChg>
    </pc:docChg>
  </pc:docChgLst>
  <pc:docChgLst>
    <pc:chgData name="Siegbert Rudolph" userId="2af4d44886c067cc" providerId="LiveId" clId="{A0BAF9A1-8EE4-4C3A-971C-8B91E50ECF97}"/>
    <pc:docChg chg="modSld">
      <pc:chgData name="Siegbert Rudolph" userId="2af4d44886c067cc" providerId="LiveId" clId="{A0BAF9A1-8EE4-4C3A-971C-8B91E50ECF97}" dt="2021-08-04T19:08:54.798" v="0" actId="20577"/>
      <pc:docMkLst>
        <pc:docMk/>
      </pc:docMkLst>
      <pc:sldChg chg="modSp mod">
        <pc:chgData name="Siegbert Rudolph" userId="2af4d44886c067cc" providerId="LiveId" clId="{A0BAF9A1-8EE4-4C3A-971C-8B91E50ECF97}" dt="2021-08-04T19:08:54.798" v="0" actId="20577"/>
        <pc:sldMkLst>
          <pc:docMk/>
          <pc:sldMk cId="998416564" sldId="846"/>
        </pc:sldMkLst>
      </pc:sldChg>
    </pc:docChg>
  </pc:docChgLst>
  <pc:docChgLst>
    <pc:chgData name="Siegbert Rudolph" userId="2af4d44886c067cc" providerId="LiveId" clId="{2BAE9CA0-585C-4CC6-B911-476644FF18DA}"/>
    <pc:docChg chg="undo custSel modSld">
      <pc:chgData name="Siegbert Rudolph" userId="2af4d44886c067cc" providerId="LiveId" clId="{2BAE9CA0-585C-4CC6-B911-476644FF18DA}" dt="2025-05-27T13:44:20.399" v="187" actId="478"/>
      <pc:docMkLst>
        <pc:docMk/>
      </pc:docMkLst>
      <pc:sldChg chg="addSp delSp modSp mod delAnim modAnim">
        <pc:chgData name="Siegbert Rudolph" userId="2af4d44886c067cc" providerId="LiveId" clId="{2BAE9CA0-585C-4CC6-B911-476644FF18DA}" dt="2025-05-27T13:44:20.399" v="187" actId="478"/>
        <pc:sldMkLst>
          <pc:docMk/>
          <pc:sldMk cId="2230548791" sldId="848"/>
        </pc:sldMkLst>
        <pc:spChg chg="add del">
          <ac:chgData name="Siegbert Rudolph" userId="2af4d44886c067cc" providerId="LiveId" clId="{2BAE9CA0-585C-4CC6-B911-476644FF18DA}" dt="2025-05-27T13:35:24.493" v="1" actId="478"/>
          <ac:spMkLst>
            <pc:docMk/>
            <pc:sldMk cId="2230548791" sldId="848"/>
            <ac:spMk id="4" creationId="{AA70308C-A66E-E0B6-7075-FE49E853E625}"/>
          </ac:spMkLst>
        </pc:spChg>
        <pc:spChg chg="add del mod">
          <ac:chgData name="Siegbert Rudolph" userId="2af4d44886c067cc" providerId="LiveId" clId="{2BAE9CA0-585C-4CC6-B911-476644FF18DA}" dt="2025-05-27T13:43:47.773" v="173" actId="478"/>
          <ac:spMkLst>
            <pc:docMk/>
            <pc:sldMk cId="2230548791" sldId="848"/>
            <ac:spMk id="6" creationId="{F5664B11-CD72-9559-073C-2D3B52E35258}"/>
          </ac:spMkLst>
        </pc:spChg>
        <pc:spChg chg="add del mod">
          <ac:chgData name="Siegbert Rudolph" userId="2af4d44886c067cc" providerId="LiveId" clId="{2BAE9CA0-585C-4CC6-B911-476644FF18DA}" dt="2025-05-27T13:43:47.773" v="173" actId="478"/>
          <ac:spMkLst>
            <pc:docMk/>
            <pc:sldMk cId="2230548791" sldId="848"/>
            <ac:spMk id="7" creationId="{22D07786-BCF4-B378-0E59-DE0122F77E05}"/>
          </ac:spMkLst>
        </pc:spChg>
        <pc:spChg chg="add del mod">
          <ac:chgData name="Siegbert Rudolph" userId="2af4d44886c067cc" providerId="LiveId" clId="{2BAE9CA0-585C-4CC6-B911-476644FF18DA}" dt="2025-05-27T13:43:49.290" v="174" actId="478"/>
          <ac:spMkLst>
            <pc:docMk/>
            <pc:sldMk cId="2230548791" sldId="848"/>
            <ac:spMk id="8" creationId="{67E074AB-DCCE-F5FD-9CC0-CFFC1961A26B}"/>
          </ac:spMkLst>
        </pc:spChg>
        <pc:spChg chg="add del mod">
          <ac:chgData name="Siegbert Rudolph" userId="2af4d44886c067cc" providerId="LiveId" clId="{2BAE9CA0-585C-4CC6-B911-476644FF18DA}" dt="2025-05-27T13:43:47.773" v="173" actId="478"/>
          <ac:spMkLst>
            <pc:docMk/>
            <pc:sldMk cId="2230548791" sldId="848"/>
            <ac:spMk id="9" creationId="{71C05A9B-768B-694D-5FF4-C8F8E095249E}"/>
          </ac:spMkLst>
        </pc:spChg>
        <pc:spChg chg="add del mod">
          <ac:chgData name="Siegbert Rudolph" userId="2af4d44886c067cc" providerId="LiveId" clId="{2BAE9CA0-585C-4CC6-B911-476644FF18DA}" dt="2025-05-27T13:43:51.183" v="175" actId="478"/>
          <ac:spMkLst>
            <pc:docMk/>
            <pc:sldMk cId="2230548791" sldId="848"/>
            <ac:spMk id="10" creationId="{96744BA6-B108-739D-00D9-743AA7AFAD40}"/>
          </ac:spMkLst>
        </pc:spChg>
        <pc:spChg chg="add del mod">
          <ac:chgData name="Siegbert Rudolph" userId="2af4d44886c067cc" providerId="LiveId" clId="{2BAE9CA0-585C-4CC6-B911-476644FF18DA}" dt="2025-05-27T13:43:52.965" v="176" actId="478"/>
          <ac:spMkLst>
            <pc:docMk/>
            <pc:sldMk cId="2230548791" sldId="848"/>
            <ac:spMk id="11" creationId="{EB71716B-90FC-7142-C740-D41CC975F553}"/>
          </ac:spMkLst>
        </pc:spChg>
        <pc:spChg chg="add del mod">
          <ac:chgData name="Siegbert Rudolph" userId="2af4d44886c067cc" providerId="LiveId" clId="{2BAE9CA0-585C-4CC6-B911-476644FF18DA}" dt="2025-05-27T13:43:55.140" v="178" actId="478"/>
          <ac:spMkLst>
            <pc:docMk/>
            <pc:sldMk cId="2230548791" sldId="848"/>
            <ac:spMk id="12" creationId="{73B68631-3721-223E-59B6-205CA255C19A}"/>
          </ac:spMkLst>
        </pc:spChg>
        <pc:spChg chg="add del mod">
          <ac:chgData name="Siegbert Rudolph" userId="2af4d44886c067cc" providerId="LiveId" clId="{2BAE9CA0-585C-4CC6-B911-476644FF18DA}" dt="2025-05-27T13:43:54.356" v="177" actId="478"/>
          <ac:spMkLst>
            <pc:docMk/>
            <pc:sldMk cId="2230548791" sldId="848"/>
            <ac:spMk id="13" creationId="{119CD865-7A27-2ACD-8D16-84A7C0EAA55E}"/>
          </ac:spMkLst>
        </pc:spChg>
        <pc:spChg chg="add del mod">
          <ac:chgData name="Siegbert Rudolph" userId="2af4d44886c067cc" providerId="LiveId" clId="{2BAE9CA0-585C-4CC6-B911-476644FF18DA}" dt="2025-05-27T13:44:04.775" v="183" actId="478"/>
          <ac:spMkLst>
            <pc:docMk/>
            <pc:sldMk cId="2230548791" sldId="848"/>
            <ac:spMk id="14" creationId="{A8BFB6D0-D8AF-18DE-FAF4-39A593E4A103}"/>
          </ac:spMkLst>
        </pc:spChg>
        <pc:spChg chg="add del mod">
          <ac:chgData name="Siegbert Rudolph" userId="2af4d44886c067cc" providerId="LiveId" clId="{2BAE9CA0-585C-4CC6-B911-476644FF18DA}" dt="2025-05-27T13:43:58.174" v="181" actId="478"/>
          <ac:spMkLst>
            <pc:docMk/>
            <pc:sldMk cId="2230548791" sldId="848"/>
            <ac:spMk id="15" creationId="{DBE42707-A67E-6DD2-4746-E816526809A6}"/>
          </ac:spMkLst>
        </pc:spChg>
        <pc:spChg chg="add del mod">
          <ac:chgData name="Siegbert Rudolph" userId="2af4d44886c067cc" providerId="LiveId" clId="{2BAE9CA0-585C-4CC6-B911-476644FF18DA}" dt="2025-05-27T13:44:04.775" v="183" actId="478"/>
          <ac:spMkLst>
            <pc:docMk/>
            <pc:sldMk cId="2230548791" sldId="848"/>
            <ac:spMk id="16" creationId="{4625FE82-C290-50C9-D218-513A3D2787C3}"/>
          </ac:spMkLst>
        </pc:spChg>
        <pc:spChg chg="add del mod">
          <ac:chgData name="Siegbert Rudolph" userId="2af4d44886c067cc" providerId="LiveId" clId="{2BAE9CA0-585C-4CC6-B911-476644FF18DA}" dt="2025-05-27T13:44:00.546" v="182" actId="478"/>
          <ac:spMkLst>
            <pc:docMk/>
            <pc:sldMk cId="2230548791" sldId="848"/>
            <ac:spMk id="17" creationId="{B75D747A-7AF4-217B-0404-C9506E3D33E3}"/>
          </ac:spMkLst>
        </pc:spChg>
        <pc:spChg chg="add del mod">
          <ac:chgData name="Siegbert Rudolph" userId="2af4d44886c067cc" providerId="LiveId" clId="{2BAE9CA0-585C-4CC6-B911-476644FF18DA}" dt="2025-05-27T13:44:07.169" v="184" actId="478"/>
          <ac:spMkLst>
            <pc:docMk/>
            <pc:sldMk cId="2230548791" sldId="848"/>
            <ac:spMk id="18" creationId="{ADB1E5F0-D33B-3FA7-B4CD-E48C0E0A84B7}"/>
          </ac:spMkLst>
        </pc:spChg>
        <pc:spChg chg="add del mod">
          <ac:chgData name="Siegbert Rudolph" userId="2af4d44886c067cc" providerId="LiveId" clId="{2BAE9CA0-585C-4CC6-B911-476644FF18DA}" dt="2025-05-27T13:44:07.169" v="184" actId="478"/>
          <ac:spMkLst>
            <pc:docMk/>
            <pc:sldMk cId="2230548791" sldId="848"/>
            <ac:spMk id="19" creationId="{4F1D35E1-1F33-5D4A-D729-407CC24D495B}"/>
          </ac:spMkLst>
        </pc:spChg>
        <pc:spChg chg="add del mod">
          <ac:chgData name="Siegbert Rudolph" userId="2af4d44886c067cc" providerId="LiveId" clId="{2BAE9CA0-585C-4CC6-B911-476644FF18DA}" dt="2025-05-27T13:44:07.169" v="184" actId="478"/>
          <ac:spMkLst>
            <pc:docMk/>
            <pc:sldMk cId="2230548791" sldId="848"/>
            <ac:spMk id="20" creationId="{20474262-3FA3-88C1-302B-B6623A9AFAB2}"/>
          </ac:spMkLst>
        </pc:spChg>
        <pc:spChg chg="add del mod">
          <ac:chgData name="Siegbert Rudolph" userId="2af4d44886c067cc" providerId="LiveId" clId="{2BAE9CA0-585C-4CC6-B911-476644FF18DA}" dt="2025-05-27T13:44:07.169" v="184" actId="478"/>
          <ac:spMkLst>
            <pc:docMk/>
            <pc:sldMk cId="2230548791" sldId="848"/>
            <ac:spMk id="21" creationId="{FC329FC8-89BC-D6BC-8B48-7B43DCD00A49}"/>
          </ac:spMkLst>
        </pc:spChg>
        <pc:spChg chg="add del mod">
          <ac:chgData name="Siegbert Rudolph" userId="2af4d44886c067cc" providerId="LiveId" clId="{2BAE9CA0-585C-4CC6-B911-476644FF18DA}" dt="2025-05-27T13:44:11.472" v="185" actId="478"/>
          <ac:spMkLst>
            <pc:docMk/>
            <pc:sldMk cId="2230548791" sldId="848"/>
            <ac:spMk id="22" creationId="{1890B469-BE4D-4F6D-FC85-8D3EA77027C5}"/>
          </ac:spMkLst>
        </pc:spChg>
        <pc:spChg chg="add del mod">
          <ac:chgData name="Siegbert Rudolph" userId="2af4d44886c067cc" providerId="LiveId" clId="{2BAE9CA0-585C-4CC6-B911-476644FF18DA}" dt="2025-05-27T13:44:13.982" v="186" actId="478"/>
          <ac:spMkLst>
            <pc:docMk/>
            <pc:sldMk cId="2230548791" sldId="848"/>
            <ac:spMk id="24" creationId="{0F2A04AF-B623-C447-CDD9-4A74816C63B3}"/>
          </ac:spMkLst>
        </pc:spChg>
        <pc:spChg chg="add del mod">
          <ac:chgData name="Siegbert Rudolph" userId="2af4d44886c067cc" providerId="LiveId" clId="{2BAE9CA0-585C-4CC6-B911-476644FF18DA}" dt="2025-05-27T13:44:11.472" v="185" actId="478"/>
          <ac:spMkLst>
            <pc:docMk/>
            <pc:sldMk cId="2230548791" sldId="848"/>
            <ac:spMk id="25" creationId="{1D964299-4139-4A4D-FD24-3C6F1271F7D4}"/>
          </ac:spMkLst>
        </pc:spChg>
        <pc:spChg chg="add del mod">
          <ac:chgData name="Siegbert Rudolph" userId="2af4d44886c067cc" providerId="LiveId" clId="{2BAE9CA0-585C-4CC6-B911-476644FF18DA}" dt="2025-05-27T13:44:11.472" v="185" actId="478"/>
          <ac:spMkLst>
            <pc:docMk/>
            <pc:sldMk cId="2230548791" sldId="848"/>
            <ac:spMk id="28" creationId="{6F3C487E-CB8F-681E-8FFA-E42772DEE996}"/>
          </ac:spMkLst>
        </pc:spChg>
        <pc:spChg chg="add mod">
          <ac:chgData name="Siegbert Rudolph" userId="2af4d44886c067cc" providerId="LiveId" clId="{2BAE9CA0-585C-4CC6-B911-476644FF18DA}" dt="2025-05-27T13:39:53.761" v="99" actId="1076"/>
          <ac:spMkLst>
            <pc:docMk/>
            <pc:sldMk cId="2230548791" sldId="848"/>
            <ac:spMk id="29" creationId="{85CB01B1-DA6E-C9A5-9788-CCE7FCC11437}"/>
          </ac:spMkLst>
        </pc:spChg>
        <pc:spChg chg="add del mod">
          <ac:chgData name="Siegbert Rudolph" userId="2af4d44886c067cc" providerId="LiveId" clId="{2BAE9CA0-585C-4CC6-B911-476644FF18DA}" dt="2025-05-27T13:44:11.472" v="185" actId="478"/>
          <ac:spMkLst>
            <pc:docMk/>
            <pc:sldMk cId="2230548791" sldId="848"/>
            <ac:spMk id="30" creationId="{616B189B-7B5D-190E-0DB6-CE261A55F3FD}"/>
          </ac:spMkLst>
        </pc:spChg>
        <pc:spChg chg="add del mod">
          <ac:chgData name="Siegbert Rudolph" userId="2af4d44886c067cc" providerId="LiveId" clId="{2BAE9CA0-585C-4CC6-B911-476644FF18DA}" dt="2025-05-27T13:44:20.399" v="187" actId="478"/>
          <ac:spMkLst>
            <pc:docMk/>
            <pc:sldMk cId="2230548791" sldId="848"/>
            <ac:spMk id="31" creationId="{A7D4D694-A3BB-C53F-91A1-9D468AAB6D0F}"/>
          </ac:spMkLst>
        </pc:spChg>
        <pc:spChg chg="add del mod">
          <ac:chgData name="Siegbert Rudolph" userId="2af4d44886c067cc" providerId="LiveId" clId="{2BAE9CA0-585C-4CC6-B911-476644FF18DA}" dt="2025-05-27T13:44:20.399" v="187" actId="478"/>
          <ac:spMkLst>
            <pc:docMk/>
            <pc:sldMk cId="2230548791" sldId="848"/>
            <ac:spMk id="32" creationId="{5C95E5BB-3248-930C-9ECF-2E157B0B0659}"/>
          </ac:spMkLst>
        </pc:spChg>
        <pc:spChg chg="add mod">
          <ac:chgData name="Siegbert Rudolph" userId="2af4d44886c067cc" providerId="LiveId" clId="{2BAE9CA0-585C-4CC6-B911-476644FF18DA}" dt="2025-05-27T13:40:14.503" v="114" actId="1076"/>
          <ac:spMkLst>
            <pc:docMk/>
            <pc:sldMk cId="2230548791" sldId="848"/>
            <ac:spMk id="33" creationId="{5671C4BF-3F91-CA6F-3A67-199CE7671120}"/>
          </ac:spMkLst>
        </pc:spChg>
        <pc:spChg chg="add del mod">
          <ac:chgData name="Siegbert Rudolph" userId="2af4d44886c067cc" providerId="LiveId" clId="{2BAE9CA0-585C-4CC6-B911-476644FF18DA}" dt="2025-05-27T13:44:20.399" v="187" actId="478"/>
          <ac:spMkLst>
            <pc:docMk/>
            <pc:sldMk cId="2230548791" sldId="848"/>
            <ac:spMk id="34" creationId="{56E2C76A-2734-7356-911A-AA85F4444824}"/>
          </ac:spMkLst>
        </pc:spChg>
        <pc:spChg chg="mod">
          <ac:chgData name="Siegbert Rudolph" userId="2af4d44886c067cc" providerId="LiveId" clId="{2BAE9CA0-585C-4CC6-B911-476644FF18DA}" dt="2025-05-27T13:42:04.949" v="158" actId="1076"/>
          <ac:spMkLst>
            <pc:docMk/>
            <pc:sldMk cId="2230548791" sldId="848"/>
            <ac:spMk id="85" creationId="{3BA77218-1E96-4DA4-AE45-124F0110BF0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27.05.2025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6161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02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ah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Arbeitsblätter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344E424-E655-4C84-AC9F-AB45E2B644EF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E77B96B-F8A8-4DD9-9883-2E412BD7A1C7}"/>
              </a:ext>
            </a:extLst>
          </p:cNvPr>
          <p:cNvSpPr/>
          <p:nvPr/>
        </p:nvSpPr>
        <p:spPr>
          <a:xfrm>
            <a:off x="322006" y="1499744"/>
            <a:ext cx="6770274" cy="450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Banfahrt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bezalen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muss man auf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Vorfart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Zanweh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zum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Zanarzt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Narung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haben wir die Wal.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Manchmal besteht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etwas platzt.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Bergen gibt 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Dratseilbahnen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Jarestag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jedes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wieder.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04D13E90-3E6E-4C29-956F-92337570568D}"/>
              </a:ext>
            </a:extLst>
          </p:cNvPr>
          <p:cNvSpPr/>
          <p:nvPr/>
        </p:nvSpPr>
        <p:spPr>
          <a:xfrm>
            <a:off x="1703512" y="1615606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EDC88E1-8F8E-4407-9DD3-D1479AE6EC21}"/>
              </a:ext>
            </a:extLst>
          </p:cNvPr>
          <p:cNvSpPr/>
          <p:nvPr/>
        </p:nvSpPr>
        <p:spPr>
          <a:xfrm>
            <a:off x="1617560" y="1275678"/>
            <a:ext cx="142699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Bahnfahrt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2D50446-4C84-4858-A170-C3AD1B1CA591}"/>
              </a:ext>
            </a:extLst>
          </p:cNvPr>
          <p:cNvSpPr/>
          <p:nvPr/>
        </p:nvSpPr>
        <p:spPr>
          <a:xfrm>
            <a:off x="4799856" y="1599572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3BCFB11-9433-4535-B4BC-FD5CF66CEE73}"/>
              </a:ext>
            </a:extLst>
          </p:cNvPr>
          <p:cNvSpPr/>
          <p:nvPr/>
        </p:nvSpPr>
        <p:spPr>
          <a:xfrm>
            <a:off x="4236958" y="1275678"/>
            <a:ext cx="132279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bezahlen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E8E39FAD-69EF-4BA6-A979-1F20B577F9FE}"/>
              </a:ext>
            </a:extLst>
          </p:cNvPr>
          <p:cNvSpPr/>
          <p:nvPr/>
        </p:nvSpPr>
        <p:spPr>
          <a:xfrm>
            <a:off x="5015880" y="2298842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C1065D-4DB2-4657-AE5D-9C44316457A6}"/>
              </a:ext>
            </a:extLst>
          </p:cNvPr>
          <p:cNvSpPr/>
          <p:nvPr/>
        </p:nvSpPr>
        <p:spPr>
          <a:xfrm>
            <a:off x="4354406" y="1974948"/>
            <a:ext cx="123623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Vorfahrt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6BAA739-F94B-4B68-896D-546F32B93783}"/>
              </a:ext>
            </a:extLst>
          </p:cNvPr>
          <p:cNvSpPr/>
          <p:nvPr/>
        </p:nvSpPr>
        <p:spPr>
          <a:xfrm>
            <a:off x="914639" y="2947094"/>
            <a:ext cx="57285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BA7F825E-76A8-41F5-9817-2BDF428FD50B}"/>
              </a:ext>
            </a:extLst>
          </p:cNvPr>
          <p:cNvSpPr/>
          <p:nvPr/>
        </p:nvSpPr>
        <p:spPr>
          <a:xfrm>
            <a:off x="825472" y="2623200"/>
            <a:ext cx="131318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Zahnweh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1E451413-DA70-438B-A0A4-09565811CE7B}"/>
              </a:ext>
            </a:extLst>
          </p:cNvPr>
          <p:cNvSpPr/>
          <p:nvPr/>
        </p:nvSpPr>
        <p:spPr>
          <a:xfrm>
            <a:off x="4260036" y="2947094"/>
            <a:ext cx="53982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C745B636-5F30-403B-A7CE-8FA33CD71CA2}"/>
              </a:ext>
            </a:extLst>
          </p:cNvPr>
          <p:cNvSpPr/>
          <p:nvPr/>
        </p:nvSpPr>
        <p:spPr>
          <a:xfrm>
            <a:off x="3980947" y="2623200"/>
            <a:ext cx="129875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Zahnarzt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5DEEDBE-01B8-46CF-95C9-50A6DB2D3339}"/>
              </a:ext>
            </a:extLst>
          </p:cNvPr>
          <p:cNvSpPr/>
          <p:nvPr/>
        </p:nvSpPr>
        <p:spPr>
          <a:xfrm>
            <a:off x="1537084" y="3638293"/>
            <a:ext cx="395899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25766F9-255E-4AC3-9460-381F6338ACAF}"/>
              </a:ext>
            </a:extLst>
          </p:cNvPr>
          <p:cNvSpPr/>
          <p:nvPr/>
        </p:nvSpPr>
        <p:spPr>
          <a:xfrm>
            <a:off x="1342882" y="3314399"/>
            <a:ext cx="122341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Nahrung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5EA39CC5-967A-4356-8589-3C764C58B5EA}"/>
              </a:ext>
            </a:extLst>
          </p:cNvPr>
          <p:cNvSpPr/>
          <p:nvPr/>
        </p:nvSpPr>
        <p:spPr>
          <a:xfrm>
            <a:off x="4583831" y="3631830"/>
            <a:ext cx="510507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FB4EEC99-083C-42D4-9680-669F54BE235D}"/>
              </a:ext>
            </a:extLst>
          </p:cNvPr>
          <p:cNvSpPr/>
          <p:nvPr/>
        </p:nvSpPr>
        <p:spPr>
          <a:xfrm>
            <a:off x="4284501" y="3314399"/>
            <a:ext cx="80983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368A1F2-4ACF-426C-8B4D-0A1619F7562A}"/>
              </a:ext>
            </a:extLst>
          </p:cNvPr>
          <p:cNvSpPr/>
          <p:nvPr/>
        </p:nvSpPr>
        <p:spPr>
          <a:xfrm>
            <a:off x="3854144" y="4284506"/>
            <a:ext cx="500261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DBD4BDB-4271-44EA-944B-DA2A367D0B24}"/>
              </a:ext>
            </a:extLst>
          </p:cNvPr>
          <p:cNvSpPr/>
          <p:nvPr/>
        </p:nvSpPr>
        <p:spPr>
          <a:xfrm>
            <a:off x="3301854" y="3960612"/>
            <a:ext cx="104387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Gefahr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F3845312-683A-4DAF-A01D-6C8747EA7195}"/>
              </a:ext>
            </a:extLst>
          </p:cNvPr>
          <p:cNvSpPr/>
          <p:nvPr/>
        </p:nvSpPr>
        <p:spPr>
          <a:xfrm>
            <a:off x="3575720" y="4901140"/>
            <a:ext cx="500261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08192C80-8EBB-4FFD-8050-206AF490074F}"/>
              </a:ext>
            </a:extLst>
          </p:cNvPr>
          <p:cNvSpPr/>
          <p:nvPr/>
        </p:nvSpPr>
        <p:spPr>
          <a:xfrm>
            <a:off x="3371173" y="4616076"/>
            <a:ext cx="223170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Drahtseilbahnen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65B0845F-FBB4-4F42-BFD0-FEDC6D7F6B04}"/>
              </a:ext>
            </a:extLst>
          </p:cNvPr>
          <p:cNvSpPr/>
          <p:nvPr/>
        </p:nvSpPr>
        <p:spPr>
          <a:xfrm>
            <a:off x="914638" y="5624404"/>
            <a:ext cx="565897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1CF59848-7864-42EA-B5DA-35FAD4AAED39}"/>
              </a:ext>
            </a:extLst>
          </p:cNvPr>
          <p:cNvSpPr/>
          <p:nvPr/>
        </p:nvSpPr>
        <p:spPr>
          <a:xfrm>
            <a:off x="835840" y="5300510"/>
            <a:ext cx="139814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Jahrestag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D246A7F9-7EE0-4803-A709-C5F75F89772B}"/>
              </a:ext>
            </a:extLst>
          </p:cNvPr>
          <p:cNvSpPr/>
          <p:nvPr/>
        </p:nvSpPr>
        <p:spPr>
          <a:xfrm>
            <a:off x="4075981" y="5593984"/>
            <a:ext cx="507852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9E31022-83C9-48A7-857F-A02B6E175958}"/>
              </a:ext>
            </a:extLst>
          </p:cNvPr>
          <p:cNvSpPr/>
          <p:nvPr/>
        </p:nvSpPr>
        <p:spPr>
          <a:xfrm>
            <a:off x="3854145" y="5310431"/>
            <a:ext cx="72968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Jahr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230769EA-300C-40CD-9828-587FC3C2AB6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50203841-6025-4B67-98B2-3AFDB8D27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02 ah – Du bist der Lehrer, korrigiere die Fehler!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2BDB244-0639-4934-A8B7-B6AD54E909F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4765BC-9CC3-4BAB-B4B5-C8B4EFEECCC6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E2C8F16-8E82-41B9-AE73-437087FF454A}"/>
              </a:ext>
            </a:extLst>
          </p:cNvPr>
          <p:cNvSpPr/>
          <p:nvPr/>
        </p:nvSpPr>
        <p:spPr>
          <a:xfrm>
            <a:off x="4829962" y="6319552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988AB6-2B69-4275-BB9D-7997093A4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63" y="1235962"/>
            <a:ext cx="6919560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149362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98948A8F-1FB0-4559-9498-5C6471E03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1042217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7FDF70-36F3-40D6-9943-B2A5BCB9B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556792"/>
            <a:ext cx="2160240" cy="4758300"/>
          </a:xfrm>
          <a:prstGeom prst="rect">
            <a:avLst/>
          </a:prstGeom>
        </p:spPr>
      </p:pic>
      <p:sp>
        <p:nvSpPr>
          <p:cNvPr id="11" name="Textfeld 36">
            <a:extLst>
              <a:ext uri="{FF2B5EF4-FFF2-40B4-BE49-F238E27FC236}">
                <a16:creationId xmlns:a16="http://schemas.microsoft.com/office/drawing/2014/main" id="{54A2AC2F-D474-4193-92A7-1B040A04D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02 ah – Grundwortschatz und weitere Wörter	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E06B6CC-A62D-4FC4-A588-9056CDE808D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spc="-100" dirty="0">
                <a:solidFill>
                  <a:srgbClr val="FF0000"/>
                </a:solidFill>
                <a:latin typeface="Trebuchet MS" panose="020B0603020202020204" pitchFamily="34" charset="0"/>
              </a:rPr>
              <a:t>Welche Wörter mit ah/äh hast du dir gemerkt? Schreibe weitere Wörter auf die Zeilen daneben!</a:t>
            </a:r>
            <a:endParaRPr lang="de-DE" sz="2000" spc="-1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9CCAAEB-270E-4D98-8156-15228CDC0B14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EFE3DED9-D188-4552-89B3-13DF1AE7BF6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und auf </a:t>
            </a:r>
            <a:r>
              <a:rPr lang="de-DE" sz="1800" u="sng" dirty="0">
                <a:solidFill>
                  <a:srgbClr val="FF0000"/>
                </a:solidFill>
                <a:latin typeface="Trebuchet MS" panose="020B0603020202020204" pitchFamily="34" charset="0"/>
              </a:rPr>
              <a:t>hier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weitere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149362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8A08AF-7A91-462F-A42A-B8D3D0D34A35}"/>
              </a:ext>
            </a:extLst>
          </p:cNvPr>
          <p:cNvSpPr/>
          <p:nvPr/>
        </p:nvSpPr>
        <p:spPr>
          <a:xfrm>
            <a:off x="7328142" y="1052736"/>
            <a:ext cx="1697643" cy="510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m 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en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ne 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nen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e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en 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m 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B7F050C-2EAC-4F64-B960-6746CF53D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2611046"/>
            <a:ext cx="504056" cy="504056"/>
          </a:xfrm>
          <a:prstGeom prst="rect">
            <a:avLst/>
          </a:prstGeom>
        </p:spPr>
      </p:pic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2514856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nen (Vorfa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2200" dirty="0">
                <a:latin typeface="Trebuchet MS" panose="020B0603020202020204" pitchFamily="34" charset="0"/>
              </a:rPr>
              <a:t>ren)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nen (vermuten)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nlich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le (Werkzeug)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allm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lich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re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n,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ne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7504D6A-E180-42B3-BA92-0E5161347BED}"/>
              </a:ext>
            </a:extLst>
          </p:cNvPr>
          <p:cNvSpPr txBox="1"/>
          <p:nvPr/>
        </p:nvSpPr>
        <p:spPr>
          <a:xfrm>
            <a:off x="9056334" y="1057351"/>
            <a:ext cx="2368258" cy="2061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sz="2200" dirty="0">
                <a:latin typeface="Trebuchet MS" panose="020B0603020202020204" pitchFamily="34" charset="0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kumimoji="0" lang="de-DE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m, 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men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BE211A4-08A6-458D-AFB1-00C75D2AE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26" y="1499097"/>
            <a:ext cx="2719052" cy="4700423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F614A362-6BFB-487D-8E98-A954A6CADAB6}"/>
              </a:ext>
            </a:extLst>
          </p:cNvPr>
          <p:cNvSpPr/>
          <p:nvPr/>
        </p:nvSpPr>
        <p:spPr>
          <a:xfrm>
            <a:off x="4223792" y="474840"/>
            <a:ext cx="648072" cy="4047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84214568-C244-4FFC-B8D7-CF96E2768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02 ah – Grundwortschatz und weitere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4BC1060-E725-48DD-BF8C-ED4EF935A68E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13606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F36C95E7-4A97-4C70-BA41-32F4CBFBD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50784"/>
            <a:ext cx="8426153" cy="179933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 V_________ werden auch unsere  A______ genannt.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 hatten keine __________,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_____________ (</a:t>
            </a:r>
            <a:r>
              <a:rPr lang="de-DE" sz="22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und nach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alles ______werden würde.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EF7B233-BE28-43C4-92D7-6B360A58644A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36DDC9-FD5D-4B7A-B412-90FF3F8D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634" y="1285924"/>
            <a:ext cx="2934095" cy="113787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751499B-3066-4392-B38F-4521FEFE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55" y="2736709"/>
            <a:ext cx="2729047" cy="1756193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DBC46BC-10AA-4DB8-891A-3FEBE5399A80}"/>
              </a:ext>
            </a:extLst>
          </p:cNvPr>
          <p:cNvSpPr/>
          <p:nvPr/>
        </p:nvSpPr>
        <p:spPr>
          <a:xfrm>
            <a:off x="9106606" y="2493466"/>
            <a:ext cx="1889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  <a:endParaRPr lang="de-DE" sz="2200" dirty="0"/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06AE88AE-A080-47A0-9BF2-8D251159F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27" y="3294879"/>
            <a:ext cx="8189871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N_______ (nicht weit weg) ________ Roboter den Rasen.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F86FEA3-AC1F-41B4-995A-750D8EEBB086}"/>
              </a:ext>
            </a:extLst>
          </p:cNvPr>
          <p:cNvSpPr/>
          <p:nvPr/>
        </p:nvSpPr>
        <p:spPr>
          <a:xfrm>
            <a:off x="252517" y="349445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AD57EDC-3F5B-4D94-AE45-783A835D1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328" y="3860810"/>
            <a:ext cx="4352921" cy="1396105"/>
          </a:xfrm>
          <a:prstGeom prst="rect">
            <a:avLst/>
          </a:prstGeom>
        </p:spPr>
      </p:pic>
      <p:sp>
        <p:nvSpPr>
          <p:cNvPr id="45" name="Textfeld 36">
            <a:extLst>
              <a:ext uri="{FF2B5EF4-FFF2-40B4-BE49-F238E27FC236}">
                <a16:creationId xmlns:a16="http://schemas.microsoft.com/office/drawing/2014/main" id="{DD4F711F-A776-4EEA-9570-A9F98AD5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04" y="5318932"/>
            <a:ext cx="5920210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______ bei uns wohnt eine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D7B362C1-A38C-4F05-94D2-112D77817D29}"/>
              </a:ext>
            </a:extLst>
          </p:cNvPr>
          <p:cNvSpPr/>
          <p:nvPr/>
        </p:nvSpPr>
        <p:spPr>
          <a:xfrm>
            <a:off x="256594" y="5518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E43AD32-7C0C-444F-9305-119E3A5DB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3124" y="4635678"/>
            <a:ext cx="2619375" cy="1743075"/>
          </a:xfrm>
          <a:prstGeom prst="rect">
            <a:avLst/>
          </a:prstGeom>
        </p:spPr>
      </p:pic>
      <p:sp>
        <p:nvSpPr>
          <p:cNvPr id="52" name="Rechteck 51">
            <a:extLst>
              <a:ext uri="{FF2B5EF4-FFF2-40B4-BE49-F238E27FC236}">
                <a16:creationId xmlns:a16="http://schemas.microsoft.com/office/drawing/2014/main" id="{4D445057-0C51-4D9C-90AA-DFE215FFC862}"/>
              </a:ext>
            </a:extLst>
          </p:cNvPr>
          <p:cNvSpPr/>
          <p:nvPr/>
        </p:nvSpPr>
        <p:spPr>
          <a:xfrm>
            <a:off x="8888950" y="4548606"/>
            <a:ext cx="11624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01F0FA95-DEB0-400B-B281-46B359CC5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56CE343-A063-4D8D-B59F-777225A130D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069DF1A-0E57-4278-A09C-883F5E7853E1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13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9AF083EB-1B02-EB10-2971-16A4F3D08B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3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F36C95E7-4A97-4C70-BA41-32F4CBFBD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50784"/>
            <a:ext cx="8426153" cy="179933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 V_________ werden auch unsere  A______ genannt.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 hatten keine __________,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_____________ (</a:t>
            </a:r>
            <a:r>
              <a:rPr lang="de-DE" sz="22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und nach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alles ______werden würde.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EF7B233-BE28-43C4-92D7-6B360A58644A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36DDC9-FD5D-4B7A-B412-90FF3F8D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634" y="1285924"/>
            <a:ext cx="2934095" cy="113787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751499B-3066-4392-B38F-4521FEFE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55" y="2736709"/>
            <a:ext cx="2729047" cy="1756193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DBC46BC-10AA-4DB8-891A-3FEBE5399A80}"/>
              </a:ext>
            </a:extLst>
          </p:cNvPr>
          <p:cNvSpPr/>
          <p:nvPr/>
        </p:nvSpPr>
        <p:spPr>
          <a:xfrm>
            <a:off x="9106606" y="2493466"/>
            <a:ext cx="1889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D6572F8-55D5-4216-9429-39FE37313B4D}"/>
              </a:ext>
            </a:extLst>
          </p:cNvPr>
          <p:cNvSpPr/>
          <p:nvPr/>
        </p:nvSpPr>
        <p:spPr>
          <a:xfrm>
            <a:off x="1804705" y="1455268"/>
            <a:ext cx="143974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ABB9135-E756-4CCA-927D-0F67E48382F1}"/>
              </a:ext>
            </a:extLst>
          </p:cNvPr>
          <p:cNvSpPr txBox="1"/>
          <p:nvPr/>
        </p:nvSpPr>
        <p:spPr>
          <a:xfrm>
            <a:off x="1668143" y="1475468"/>
            <a:ext cx="153324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Vorf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E45F224-B218-47CF-8462-79D8766B7358}"/>
              </a:ext>
            </a:extLst>
          </p:cNvPr>
          <p:cNvSpPr/>
          <p:nvPr/>
        </p:nvSpPr>
        <p:spPr>
          <a:xfrm>
            <a:off x="5826869" y="1443725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FF56CD6-B51A-47B5-B5A5-8DEDA90744CF}"/>
              </a:ext>
            </a:extLst>
          </p:cNvPr>
          <p:cNvSpPr txBox="1"/>
          <p:nvPr/>
        </p:nvSpPr>
        <p:spPr>
          <a:xfrm>
            <a:off x="5857396" y="1455268"/>
            <a:ext cx="109911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6E68A43-5057-43B6-99F9-110AF76D9C56}"/>
              </a:ext>
            </a:extLst>
          </p:cNvPr>
          <p:cNvSpPr/>
          <p:nvPr/>
        </p:nvSpPr>
        <p:spPr>
          <a:xfrm>
            <a:off x="1536471" y="2057805"/>
            <a:ext cx="141335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F9A5D2D-5C7D-4E58-91A8-BA96979F9E2E}"/>
              </a:ext>
            </a:extLst>
          </p:cNvPr>
          <p:cNvSpPr txBox="1"/>
          <p:nvPr/>
        </p:nvSpPr>
        <p:spPr>
          <a:xfrm>
            <a:off x="1536471" y="1986959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D230E6F-AD17-4702-A425-CF398B902DE0}"/>
              </a:ext>
            </a:extLst>
          </p:cNvPr>
          <p:cNvSpPr/>
          <p:nvPr/>
        </p:nvSpPr>
        <p:spPr>
          <a:xfrm>
            <a:off x="4811014" y="2013669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FF70985-AF30-4612-B321-D9312B9E7A95}"/>
              </a:ext>
            </a:extLst>
          </p:cNvPr>
          <p:cNvSpPr txBox="1"/>
          <p:nvPr/>
        </p:nvSpPr>
        <p:spPr>
          <a:xfrm>
            <a:off x="4655840" y="1983882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nung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3054F27-43AA-4195-AED5-9FB56E23541D}"/>
              </a:ext>
            </a:extLst>
          </p:cNvPr>
          <p:cNvSpPr/>
          <p:nvPr/>
        </p:nvSpPr>
        <p:spPr>
          <a:xfrm>
            <a:off x="1303400" y="2678724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5A5ABB3-D380-4486-867C-18ADEBC0ECC4}"/>
              </a:ext>
            </a:extLst>
          </p:cNvPr>
          <p:cNvSpPr txBox="1"/>
          <p:nvPr/>
        </p:nvSpPr>
        <p:spPr>
          <a:xfrm>
            <a:off x="1303400" y="2653395"/>
            <a:ext cx="1897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allm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lich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E8DCF4E-1CD5-4166-8AD5-4846B53394A3}"/>
              </a:ext>
            </a:extLst>
          </p:cNvPr>
          <p:cNvSpPr/>
          <p:nvPr/>
        </p:nvSpPr>
        <p:spPr>
          <a:xfrm>
            <a:off x="6035742" y="2708511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BD38531-87EC-4084-82D5-20777629586A}"/>
              </a:ext>
            </a:extLst>
          </p:cNvPr>
          <p:cNvSpPr txBox="1"/>
          <p:nvPr/>
        </p:nvSpPr>
        <p:spPr>
          <a:xfrm>
            <a:off x="5880568" y="2678724"/>
            <a:ext cx="93883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06AE88AE-A080-47A0-9BF2-8D251159F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27" y="3294879"/>
            <a:ext cx="8189871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N_____ (nicht weit weg) ________ Roboter den Rasen.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F86FEA3-AC1F-41B4-995A-750D8EEBB086}"/>
              </a:ext>
            </a:extLst>
          </p:cNvPr>
          <p:cNvSpPr/>
          <p:nvPr/>
        </p:nvSpPr>
        <p:spPr>
          <a:xfrm>
            <a:off x="252517" y="349445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EE01254-EE63-42EC-8CCF-2EDFEDA8FCDD}"/>
              </a:ext>
            </a:extLst>
          </p:cNvPr>
          <p:cNvSpPr/>
          <p:nvPr/>
        </p:nvSpPr>
        <p:spPr>
          <a:xfrm>
            <a:off x="1343472" y="3439704"/>
            <a:ext cx="109129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7B7A98B-3DDE-4C2F-A88C-F16EC799A8B3}"/>
              </a:ext>
            </a:extLst>
          </p:cNvPr>
          <p:cNvSpPr txBox="1"/>
          <p:nvPr/>
        </p:nvSpPr>
        <p:spPr>
          <a:xfrm>
            <a:off x="1455693" y="3384746"/>
            <a:ext cx="97907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6FF2463-47D6-484A-A80C-9DCBE6FA9C5E}"/>
              </a:ext>
            </a:extLst>
          </p:cNvPr>
          <p:cNvSpPr/>
          <p:nvPr/>
        </p:nvSpPr>
        <p:spPr>
          <a:xfrm>
            <a:off x="4883022" y="3395568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31EEE2E-D27A-4225-901A-234CCFA90564}"/>
              </a:ext>
            </a:extLst>
          </p:cNvPr>
          <p:cNvSpPr txBox="1"/>
          <p:nvPr/>
        </p:nvSpPr>
        <p:spPr>
          <a:xfrm>
            <a:off x="4727848" y="3365781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AD57EDC-3F5B-4D94-AE45-783A835D1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328" y="3860810"/>
            <a:ext cx="4352921" cy="1396105"/>
          </a:xfrm>
          <a:prstGeom prst="rect">
            <a:avLst/>
          </a:prstGeom>
        </p:spPr>
      </p:pic>
      <p:sp>
        <p:nvSpPr>
          <p:cNvPr id="45" name="Textfeld 36">
            <a:extLst>
              <a:ext uri="{FF2B5EF4-FFF2-40B4-BE49-F238E27FC236}">
                <a16:creationId xmlns:a16="http://schemas.microsoft.com/office/drawing/2014/main" id="{DD4F711F-A776-4EEA-9570-A9F98AD5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04" y="5318932"/>
            <a:ext cx="5920210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______ bei uns wohnt eine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D7B362C1-A38C-4F05-94D2-112D77817D29}"/>
              </a:ext>
            </a:extLst>
          </p:cNvPr>
          <p:cNvSpPr/>
          <p:nvPr/>
        </p:nvSpPr>
        <p:spPr>
          <a:xfrm>
            <a:off x="256594" y="5518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99C8BE1-EC2C-4B48-A37F-1B6C02BFA114}"/>
              </a:ext>
            </a:extLst>
          </p:cNvPr>
          <p:cNvSpPr/>
          <p:nvPr/>
        </p:nvSpPr>
        <p:spPr>
          <a:xfrm>
            <a:off x="1271465" y="5423416"/>
            <a:ext cx="99605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6D0A11E-D546-44C3-BF0A-FA9FA9A5CEEB}"/>
              </a:ext>
            </a:extLst>
          </p:cNvPr>
          <p:cNvSpPr txBox="1"/>
          <p:nvPr/>
        </p:nvSpPr>
        <p:spPr>
          <a:xfrm>
            <a:off x="1366041" y="5402732"/>
            <a:ext cx="9790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C2D92185-443B-4C68-8B02-1E3F7726D61E}"/>
              </a:ext>
            </a:extLst>
          </p:cNvPr>
          <p:cNvSpPr/>
          <p:nvPr/>
        </p:nvSpPr>
        <p:spPr>
          <a:xfrm>
            <a:off x="4871864" y="5379280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9A13058-110D-475A-9FE7-AA2D1E15B072}"/>
              </a:ext>
            </a:extLst>
          </p:cNvPr>
          <p:cNvSpPr txBox="1"/>
          <p:nvPr/>
        </p:nvSpPr>
        <p:spPr>
          <a:xfrm>
            <a:off x="4871864" y="5433707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E43AD32-7C0C-444F-9305-119E3A5DB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3124" y="4635678"/>
            <a:ext cx="2619375" cy="1743075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22EBE8D1-1E48-47A9-A3A4-3784AB79B04B}"/>
              </a:ext>
            </a:extLst>
          </p:cNvPr>
          <p:cNvSpPr/>
          <p:nvPr/>
        </p:nvSpPr>
        <p:spPr>
          <a:xfrm>
            <a:off x="8888950" y="4548606"/>
            <a:ext cx="11624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B73B33C-627F-4E88-A294-258509A75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3D7D76E-8FAF-44A4-80B2-BBBC12EA3B1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379CE76-94AC-48B2-836C-AE088344B86D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63074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/>
      <p:bldP spid="32" grpId="0" animBg="1"/>
      <p:bldP spid="33" grpId="0" animBg="1"/>
      <p:bldP spid="34" grpId="0" animBg="1"/>
      <p:bldP spid="35" grpId="0"/>
      <p:bldP spid="45" grpId="0"/>
      <p:bldP spid="47" grpId="0" animBg="1"/>
      <p:bldP spid="48" grpId="0"/>
      <p:bldP spid="49" grpId="0" animBg="1"/>
      <p:bldP spid="50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5E6CFB1-73B5-4436-84C6-8AF12173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1523474"/>
            <a:ext cx="250902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_______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7FE3169-F848-46F4-9FB2-2F8C6E3663A7}"/>
              </a:ext>
            </a:extLst>
          </p:cNvPr>
          <p:cNvSpPr/>
          <p:nvPr/>
        </p:nvSpPr>
        <p:spPr>
          <a:xfrm>
            <a:off x="166616" y="164770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C337E8-6BDC-4485-B3A3-E61D8204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05" y="3314726"/>
            <a:ext cx="2820139" cy="233712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CA56685-08E9-4E70-AA15-074792EA8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83" y="2351107"/>
            <a:ext cx="1670462" cy="164589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D4CD46-E526-4B22-93E1-B79E68DA9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47740">
            <a:off x="2939153" y="994651"/>
            <a:ext cx="1877731" cy="136562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E8EE3CA-4C28-4EBE-830F-10E31CA50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75297" y="1053249"/>
            <a:ext cx="1973124" cy="177132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24FE33-8B45-4F35-941C-38312B307A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13" y="2941788"/>
            <a:ext cx="436996" cy="1257763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23DA296D-C293-4439-979C-6DBA47992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2524512"/>
            <a:ext cx="5678157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fährt der _______ (gehbehinderte) _______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5F2DEDD-6B51-43E4-8316-ACD690862B0D}"/>
              </a:ext>
            </a:extLst>
          </p:cNvPr>
          <p:cNvSpPr/>
          <p:nvPr/>
        </p:nvSpPr>
        <p:spPr>
          <a:xfrm>
            <a:off x="166616" y="26487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5F90D192-63B3-4C91-AC9E-03BCA4EF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3525550"/>
            <a:ext cx="401424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einem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 aus 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D990BA9-5AC7-4F2A-AC8B-ADFA34F69A79}"/>
              </a:ext>
            </a:extLst>
          </p:cNvPr>
          <p:cNvSpPr/>
          <p:nvPr/>
        </p:nvSpPr>
        <p:spPr>
          <a:xfrm>
            <a:off x="166616" y="364977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58F42E3F-B6D6-4371-9785-F3AE7E391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4526588"/>
            <a:ext cx="31021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roten _______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FE18884-6CBB-4207-88CE-776A6C132540}"/>
              </a:ext>
            </a:extLst>
          </p:cNvPr>
          <p:cNvSpPr/>
          <p:nvPr/>
        </p:nvSpPr>
        <p:spPr>
          <a:xfrm>
            <a:off x="166616" y="4650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9236E19-C041-47D8-9B70-5F135E539C4A}"/>
              </a:ext>
            </a:extLst>
          </p:cNvPr>
          <p:cNvSpPr/>
          <p:nvPr/>
        </p:nvSpPr>
        <p:spPr>
          <a:xfrm>
            <a:off x="4581525" y="1124719"/>
            <a:ext cx="1409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464C409-4FB6-42D8-BFAD-236DC5A2B83F}"/>
              </a:ext>
            </a:extLst>
          </p:cNvPr>
          <p:cNvSpPr/>
          <p:nvPr/>
        </p:nvSpPr>
        <p:spPr>
          <a:xfrm>
            <a:off x="7988020" y="2972907"/>
            <a:ext cx="2234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3BCA33-FA40-4FFA-8389-79FA8A911C52}"/>
              </a:ext>
            </a:extLst>
          </p:cNvPr>
          <p:cNvSpPr/>
          <p:nvPr/>
        </p:nvSpPr>
        <p:spPr>
          <a:xfrm>
            <a:off x="9249964" y="4267845"/>
            <a:ext cx="2573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aus 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8E46711-111E-4677-89A5-93D17ECBE130}"/>
              </a:ext>
            </a:extLst>
          </p:cNvPr>
          <p:cNvSpPr/>
          <p:nvPr/>
        </p:nvSpPr>
        <p:spPr>
          <a:xfrm>
            <a:off x="9652980" y="2062063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C50600EF-4B28-4BC1-B995-BD0381B0D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485" y="5527626"/>
            <a:ext cx="29947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gegen den _________.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6770BEBD-6A69-4BBD-8E4B-8420EC631625}"/>
              </a:ext>
            </a:extLst>
          </p:cNvPr>
          <p:cNvSpPr/>
          <p:nvPr/>
        </p:nvSpPr>
        <p:spPr>
          <a:xfrm>
            <a:off x="183166" y="565185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AED8212-E1E1-428D-B7A4-4D1BC32D46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670">
            <a:off x="6263080" y="3973374"/>
            <a:ext cx="1019831" cy="101983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E250F58C-775B-4E10-A5AD-ADC359BDE5BB}"/>
              </a:ext>
            </a:extLst>
          </p:cNvPr>
          <p:cNvSpPr/>
          <p:nvPr/>
        </p:nvSpPr>
        <p:spPr>
          <a:xfrm>
            <a:off x="5236044" y="4743084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369BB1A-553E-4434-8090-6151D974B137}"/>
              </a:ext>
            </a:extLst>
          </p:cNvPr>
          <p:cNvSpPr/>
          <p:nvPr/>
        </p:nvSpPr>
        <p:spPr>
          <a:xfrm>
            <a:off x="1804705" y="1455268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B8DB5CDF-D797-481E-B746-16F33C4C0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77FC527-853B-49C5-B659-1F3D4D53266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8A71C0-3EB9-4E81-A007-8D0358DAD3F2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314675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5E6CFB1-73B5-4436-84C6-8AF12173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1523474"/>
            <a:ext cx="250902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_______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7FE3169-F848-46F4-9FB2-2F8C6E3663A7}"/>
              </a:ext>
            </a:extLst>
          </p:cNvPr>
          <p:cNvSpPr/>
          <p:nvPr/>
        </p:nvSpPr>
        <p:spPr>
          <a:xfrm>
            <a:off x="166616" y="164770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C337E8-6BDC-4485-B3A3-E61D8204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05" y="3314726"/>
            <a:ext cx="2820139" cy="233712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CA56685-08E9-4E70-AA15-074792EA8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83" y="2351107"/>
            <a:ext cx="1670462" cy="164589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D4CD46-E526-4B22-93E1-B79E68DA9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47740">
            <a:off x="2939153" y="994651"/>
            <a:ext cx="1877731" cy="136562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E8EE3CA-4C28-4EBE-830F-10E31CA50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75297" y="1053249"/>
            <a:ext cx="1973124" cy="177132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24FE33-8B45-4F35-941C-38312B307A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13" y="2941788"/>
            <a:ext cx="436996" cy="1257763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23DA296D-C293-4439-979C-6DBA47992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2524512"/>
            <a:ext cx="5678157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fährt der _______ (gehbehinderte) _______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5F2DEDD-6B51-43E4-8316-ACD690862B0D}"/>
              </a:ext>
            </a:extLst>
          </p:cNvPr>
          <p:cNvSpPr/>
          <p:nvPr/>
        </p:nvSpPr>
        <p:spPr>
          <a:xfrm>
            <a:off x="166616" y="26487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5F90D192-63B3-4C91-AC9E-03BCA4EF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3525550"/>
            <a:ext cx="401424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einem</a:t>
            </a:r>
            <a:r>
              <a:rPr kumimoji="0" lang="de-DE" sz="2200" b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 aus _______</a:t>
            </a:r>
            <a:endParaRPr kumimoji="0" lang="de-DE" sz="22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D990BA9-5AC7-4F2A-AC8B-ADFA34F69A79}"/>
              </a:ext>
            </a:extLst>
          </p:cNvPr>
          <p:cNvSpPr/>
          <p:nvPr/>
        </p:nvSpPr>
        <p:spPr>
          <a:xfrm>
            <a:off x="166616" y="364977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58F42E3F-B6D6-4371-9785-F3AE7E391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4526588"/>
            <a:ext cx="31021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roten _______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FE18884-6CBB-4207-88CE-776A6C132540}"/>
              </a:ext>
            </a:extLst>
          </p:cNvPr>
          <p:cNvSpPr/>
          <p:nvPr/>
        </p:nvSpPr>
        <p:spPr>
          <a:xfrm>
            <a:off x="166616" y="4650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9236E19-C041-47D8-9B70-5F135E539C4A}"/>
              </a:ext>
            </a:extLst>
          </p:cNvPr>
          <p:cNvSpPr/>
          <p:nvPr/>
        </p:nvSpPr>
        <p:spPr>
          <a:xfrm>
            <a:off x="4581525" y="1124719"/>
            <a:ext cx="1409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464C409-4FB6-42D8-BFAD-236DC5A2B83F}"/>
              </a:ext>
            </a:extLst>
          </p:cNvPr>
          <p:cNvSpPr/>
          <p:nvPr/>
        </p:nvSpPr>
        <p:spPr>
          <a:xfrm>
            <a:off x="7988020" y="2972907"/>
            <a:ext cx="2234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3BCA33-FA40-4FFA-8389-79FA8A911C52}"/>
              </a:ext>
            </a:extLst>
          </p:cNvPr>
          <p:cNvSpPr/>
          <p:nvPr/>
        </p:nvSpPr>
        <p:spPr>
          <a:xfrm>
            <a:off x="9249964" y="4267845"/>
            <a:ext cx="2573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aus 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8E46711-111E-4677-89A5-93D17ECBE130}"/>
              </a:ext>
            </a:extLst>
          </p:cNvPr>
          <p:cNvSpPr/>
          <p:nvPr/>
        </p:nvSpPr>
        <p:spPr>
          <a:xfrm>
            <a:off x="9652980" y="2062063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C50600EF-4B28-4BC1-B995-BD0381B0D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485" y="5527626"/>
            <a:ext cx="29947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gegen den _________.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6770BEBD-6A69-4BBD-8E4B-8420EC631625}"/>
              </a:ext>
            </a:extLst>
          </p:cNvPr>
          <p:cNvSpPr/>
          <p:nvPr/>
        </p:nvSpPr>
        <p:spPr>
          <a:xfrm>
            <a:off x="183166" y="565185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AED8212-E1E1-428D-B7A4-4D1BC32D46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670">
            <a:off x="6263080" y="3973374"/>
            <a:ext cx="1019831" cy="101983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E250F58C-775B-4E10-A5AD-ADC359BDE5BB}"/>
              </a:ext>
            </a:extLst>
          </p:cNvPr>
          <p:cNvSpPr/>
          <p:nvPr/>
        </p:nvSpPr>
        <p:spPr>
          <a:xfrm>
            <a:off x="5236044" y="4743084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369BB1A-553E-4434-8090-6151D974B137}"/>
              </a:ext>
            </a:extLst>
          </p:cNvPr>
          <p:cNvSpPr/>
          <p:nvPr/>
        </p:nvSpPr>
        <p:spPr>
          <a:xfrm>
            <a:off x="1804705" y="1455268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D6DF1EF-3C7F-4C65-8523-6C4A2F2EC1E5}"/>
              </a:ext>
            </a:extLst>
          </p:cNvPr>
          <p:cNvSpPr txBox="1"/>
          <p:nvPr/>
        </p:nvSpPr>
        <p:spPr>
          <a:xfrm>
            <a:off x="1796538" y="1488377"/>
            <a:ext cx="132486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378AD215-CC64-4B6C-9D79-311FD559AD64}"/>
              </a:ext>
            </a:extLst>
          </p:cNvPr>
          <p:cNvSpPr/>
          <p:nvPr/>
        </p:nvSpPr>
        <p:spPr>
          <a:xfrm>
            <a:off x="1930694" y="2497884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D3F4574-852F-4DBB-B955-EFC3B8EA2C38}"/>
              </a:ext>
            </a:extLst>
          </p:cNvPr>
          <p:cNvSpPr txBox="1"/>
          <p:nvPr/>
        </p:nvSpPr>
        <p:spPr>
          <a:xfrm>
            <a:off x="1775520" y="2468097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BF3E394-E80E-4FDB-8E28-224CD7FBD306}"/>
              </a:ext>
            </a:extLst>
          </p:cNvPr>
          <p:cNvSpPr/>
          <p:nvPr/>
        </p:nvSpPr>
        <p:spPr>
          <a:xfrm>
            <a:off x="5100637" y="2538943"/>
            <a:ext cx="141335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58AADD74-5B9D-472A-849E-CE1EE3958530}"/>
              </a:ext>
            </a:extLst>
          </p:cNvPr>
          <p:cNvSpPr txBox="1"/>
          <p:nvPr/>
        </p:nvSpPr>
        <p:spPr>
          <a:xfrm>
            <a:off x="5100637" y="2468097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60DDFCB-C558-453E-A56A-0E1B03E6A19A}"/>
              </a:ext>
            </a:extLst>
          </p:cNvPr>
          <p:cNvSpPr/>
          <p:nvPr/>
        </p:nvSpPr>
        <p:spPr>
          <a:xfrm>
            <a:off x="1719844" y="354008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0782A3B-C659-4F53-8C0B-27B7EAF885B3}"/>
              </a:ext>
            </a:extLst>
          </p:cNvPr>
          <p:cNvSpPr txBox="1"/>
          <p:nvPr/>
        </p:nvSpPr>
        <p:spPr>
          <a:xfrm>
            <a:off x="1719844" y="346923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3CE7FA2-3868-4F5F-81FA-363E17A5F535}"/>
              </a:ext>
            </a:extLst>
          </p:cNvPr>
          <p:cNvSpPr/>
          <p:nvPr/>
        </p:nvSpPr>
        <p:spPr>
          <a:xfrm>
            <a:off x="3359696" y="354008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F725009-EE78-493D-9B56-2088BDF48AFC}"/>
              </a:ext>
            </a:extLst>
          </p:cNvPr>
          <p:cNvSpPr txBox="1"/>
          <p:nvPr/>
        </p:nvSpPr>
        <p:spPr>
          <a:xfrm>
            <a:off x="3387256" y="346923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04C0237-F825-445C-BA9B-44B786D020FD}"/>
              </a:ext>
            </a:extLst>
          </p:cNvPr>
          <p:cNvSpPr/>
          <p:nvPr/>
        </p:nvSpPr>
        <p:spPr>
          <a:xfrm>
            <a:off x="2254568" y="452897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4698D4B-DA3F-4DA4-B571-9DB6F9382423}"/>
              </a:ext>
            </a:extLst>
          </p:cNvPr>
          <p:cNvSpPr txBox="1"/>
          <p:nvPr/>
        </p:nvSpPr>
        <p:spPr>
          <a:xfrm>
            <a:off x="2282128" y="445812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20369334-25FF-48C9-9AA2-F5C0C1FBE1B2}"/>
              </a:ext>
            </a:extLst>
          </p:cNvPr>
          <p:cNvSpPr/>
          <p:nvPr/>
        </p:nvSpPr>
        <p:spPr>
          <a:xfrm>
            <a:off x="1905609" y="557633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8B9EF0A0-DC6B-4C36-96EE-FF847280F81A}"/>
              </a:ext>
            </a:extLst>
          </p:cNvPr>
          <p:cNvSpPr txBox="1"/>
          <p:nvPr/>
        </p:nvSpPr>
        <p:spPr>
          <a:xfrm>
            <a:off x="1933169" y="550548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B9C115D6-89CE-4D04-8350-71B9D9AFB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33DA219-3134-4702-BA3F-A3776B850FA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286F727-CBFA-45F0-AA57-3D8ECFBE1B03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2303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1" grpId="0"/>
      <p:bldP spid="23" grpId="0"/>
      <p:bldP spid="25" grpId="0"/>
      <p:bldP spid="26" grpId="0"/>
      <p:bldP spid="27" grpId="0"/>
      <p:bldP spid="28" grpId="0"/>
      <p:bldP spid="29" grpId="0"/>
      <p:bldP spid="32" grpId="0"/>
      <p:bldP spid="34" grpId="0" animBg="1"/>
      <p:bldP spid="35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0B72059-E2DE-4584-816B-96C2AAE0C21E}"/>
              </a:ext>
            </a:extLst>
          </p:cNvPr>
          <p:cNvSpPr/>
          <p:nvPr/>
        </p:nvSpPr>
        <p:spPr>
          <a:xfrm>
            <a:off x="119062" y="126122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B7CF3C2-53B3-4C6F-98BB-9B8847F6C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6" t="18860" r="41805" b="58195"/>
          <a:stretch/>
        </p:blipFill>
        <p:spPr>
          <a:xfrm rot="20396095">
            <a:off x="10265397" y="1539697"/>
            <a:ext cx="720080" cy="100811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012BB2B-1E07-4AF7-8DBE-4A1F23AD4078}"/>
              </a:ext>
            </a:extLst>
          </p:cNvPr>
          <p:cNvSpPr/>
          <p:nvPr/>
        </p:nvSpPr>
        <p:spPr>
          <a:xfrm>
            <a:off x="7097608" y="1458608"/>
            <a:ext cx="31790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nen, erm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oft mit dem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erhobenen Zeigefinger!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593E05A-E6D4-496F-9A08-B55F1F580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24" y="2242164"/>
            <a:ext cx="951441" cy="9374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37C79D8-4A6E-4257-879C-3AF1019A7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40822">
            <a:off x="5309069" y="2023270"/>
            <a:ext cx="1118962" cy="81379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15EFEB3-3FEC-4800-918A-D929B853E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17072">
            <a:off x="6808620" y="2406811"/>
            <a:ext cx="1973124" cy="177132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4DACEA8-0AF0-43B5-9FE6-F3EF7A853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77" y="3051775"/>
            <a:ext cx="1405673" cy="182384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B83DC9A3-1553-450B-B982-511CC335A4C2}"/>
              </a:ext>
            </a:extLst>
          </p:cNvPr>
          <p:cNvSpPr/>
          <p:nvPr/>
        </p:nvSpPr>
        <p:spPr>
          <a:xfrm>
            <a:off x="4883665" y="4932417"/>
            <a:ext cx="2521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Baum ist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lang="de-DE" sz="22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F247D8B-44AF-4211-BD66-4FAC3F2D0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7322" y="3847115"/>
            <a:ext cx="2365453" cy="1414395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C4717DEE-EA39-4C90-A104-28A459A0479F}"/>
              </a:ext>
            </a:extLst>
          </p:cNvPr>
          <p:cNvSpPr/>
          <p:nvPr/>
        </p:nvSpPr>
        <p:spPr>
          <a:xfrm>
            <a:off x="7959568" y="4706502"/>
            <a:ext cx="19447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        </a:t>
            </a:r>
          </a:p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Ziegen</a:t>
            </a:r>
            <a:endParaRPr lang="de-DE" sz="22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B9EAD53-98ED-46A5-81A6-7700E9BFA2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08" y="5075872"/>
            <a:ext cx="2420682" cy="18155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BAF7A1C-2711-4677-8859-57C32B3D2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6643">
            <a:off x="5346577" y="5878773"/>
            <a:ext cx="620274" cy="611153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A139D126-18FA-44F9-A5FD-6A18E329CE71}"/>
              </a:ext>
            </a:extLst>
          </p:cNvPr>
          <p:cNvSpPr/>
          <p:nvPr/>
        </p:nvSpPr>
        <p:spPr>
          <a:xfrm>
            <a:off x="6610209" y="5768184"/>
            <a:ext cx="31598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auf der 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D04C80C2-DE74-43B0-8EDC-3A798E2D0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50076"/>
          <a:stretch/>
        </p:blipFill>
        <p:spPr>
          <a:xfrm>
            <a:off x="4186202" y="1043222"/>
            <a:ext cx="1022246" cy="1031662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72A9FB89-563B-4569-A648-8BC8F7B67332}"/>
              </a:ext>
            </a:extLst>
          </p:cNvPr>
          <p:cNvSpPr/>
          <p:nvPr/>
        </p:nvSpPr>
        <p:spPr>
          <a:xfrm>
            <a:off x="361511" y="1626747"/>
            <a:ext cx="3092513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hilft kein ________,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3F45F7-356A-497D-B003-8CB6B19BB00B}"/>
              </a:ext>
            </a:extLst>
          </p:cNvPr>
          <p:cNvSpPr/>
          <p:nvPr/>
        </p:nvSpPr>
        <p:spPr>
          <a:xfrm>
            <a:off x="361511" y="2134151"/>
            <a:ext cx="240322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dem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BA4EDD8-CD5A-4A5B-9386-340534A6A7A3}"/>
              </a:ext>
            </a:extLst>
          </p:cNvPr>
          <p:cNvSpPr/>
          <p:nvPr/>
        </p:nvSpPr>
        <p:spPr>
          <a:xfrm>
            <a:off x="361511" y="1152301"/>
            <a:ext cx="294343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kann es _______,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D0E58CC-6CDC-4479-8B6D-DA4C51A56AD0}"/>
              </a:ext>
            </a:extLst>
          </p:cNvPr>
          <p:cNvSpPr/>
          <p:nvPr/>
        </p:nvSpPr>
        <p:spPr>
          <a:xfrm>
            <a:off x="361511" y="2641555"/>
            <a:ext cx="2319866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BAD7B67-825F-4386-B87F-60A4CDDEA046}"/>
              </a:ext>
            </a:extLst>
          </p:cNvPr>
          <p:cNvSpPr/>
          <p:nvPr/>
        </p:nvSpPr>
        <p:spPr>
          <a:xfrm>
            <a:off x="361511" y="3148959"/>
            <a:ext cx="371768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werden vom starken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BE565C-45EE-4AC8-B3C2-506E3228433F}"/>
              </a:ext>
            </a:extLst>
          </p:cNvPr>
          <p:cNvSpPr/>
          <p:nvPr/>
        </p:nvSpPr>
        <p:spPr>
          <a:xfrm>
            <a:off x="361511" y="3656363"/>
            <a:ext cx="323037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Federn weggespült, 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C096641-471F-45A4-BDB0-FBE1A9DA4F22}"/>
              </a:ext>
            </a:extLst>
          </p:cNvPr>
          <p:cNvSpPr/>
          <p:nvPr/>
        </p:nvSpPr>
        <p:spPr>
          <a:xfrm>
            <a:off x="361511" y="4163767"/>
            <a:ext cx="287931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dass er ______ ist,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0E7E018-0434-4AF8-B7B7-EB9C99DBD615}"/>
              </a:ext>
            </a:extLst>
          </p:cNvPr>
          <p:cNvSpPr/>
          <p:nvPr/>
        </p:nvSpPr>
        <p:spPr>
          <a:xfrm>
            <a:off x="361511" y="4654693"/>
            <a:ext cx="3070071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ganz _______ wird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8E457DD-86B3-4AB3-B263-5732FB82777E}"/>
              </a:ext>
            </a:extLst>
          </p:cNvPr>
          <p:cNvSpPr/>
          <p:nvPr/>
        </p:nvSpPr>
        <p:spPr>
          <a:xfrm>
            <a:off x="361511" y="5162097"/>
            <a:ext cx="2614818" cy="901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auf der ______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weggetragen wird.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FC5DE3D-0367-43D2-A56F-AF2ABA0A7394}"/>
              </a:ext>
            </a:extLst>
          </p:cNvPr>
          <p:cNvSpPr/>
          <p:nvPr/>
        </p:nvSpPr>
        <p:spPr>
          <a:xfrm>
            <a:off x="108074" y="175440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1342251-D625-4F03-A8C2-1BFE388A4825}"/>
              </a:ext>
            </a:extLst>
          </p:cNvPr>
          <p:cNvSpPr/>
          <p:nvPr/>
        </p:nvSpPr>
        <p:spPr>
          <a:xfrm>
            <a:off x="123813" y="230733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66F6676-1B1C-4139-8178-668A88A61F0A}"/>
              </a:ext>
            </a:extLst>
          </p:cNvPr>
          <p:cNvSpPr/>
          <p:nvPr/>
        </p:nvSpPr>
        <p:spPr>
          <a:xfrm>
            <a:off x="112825" y="28005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B91F5C1E-88EE-4EEF-B393-B8D11E520382}"/>
              </a:ext>
            </a:extLst>
          </p:cNvPr>
          <p:cNvSpPr/>
          <p:nvPr/>
        </p:nvSpPr>
        <p:spPr>
          <a:xfrm>
            <a:off x="121687" y="328249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68554E6-969E-4FC1-8252-C0C2301B3C0D}"/>
              </a:ext>
            </a:extLst>
          </p:cNvPr>
          <p:cNvSpPr/>
          <p:nvPr/>
        </p:nvSpPr>
        <p:spPr>
          <a:xfrm>
            <a:off x="126438" y="432860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6A7F404D-8BAC-4FD7-81CE-EF6657377E0B}"/>
              </a:ext>
            </a:extLst>
          </p:cNvPr>
          <p:cNvSpPr/>
          <p:nvPr/>
        </p:nvSpPr>
        <p:spPr>
          <a:xfrm>
            <a:off x="115450" y="48217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019F8B4F-1289-41BE-8461-4131EF99F71C}"/>
              </a:ext>
            </a:extLst>
          </p:cNvPr>
          <p:cNvSpPr/>
          <p:nvPr/>
        </p:nvSpPr>
        <p:spPr>
          <a:xfrm>
            <a:off x="115450" y="530821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826AE42-06C1-4433-94FC-2145D26F4E9C}"/>
              </a:ext>
            </a:extLst>
          </p:cNvPr>
          <p:cNvSpPr/>
          <p:nvPr/>
        </p:nvSpPr>
        <p:spPr>
          <a:xfrm>
            <a:off x="4959925" y="977191"/>
            <a:ext cx="30011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 Er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etwas.</a:t>
            </a:r>
            <a:endParaRPr lang="de-DE" sz="2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0AC932E-AA09-47A8-9ABB-0444E70F1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3A9E611-690D-4A8D-978B-400A040E988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4548F0-EEED-4E49-AF93-B89A368DA64C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406706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0B72059-E2DE-4584-816B-96C2AAE0C21E}"/>
              </a:ext>
            </a:extLst>
          </p:cNvPr>
          <p:cNvSpPr/>
          <p:nvPr/>
        </p:nvSpPr>
        <p:spPr>
          <a:xfrm>
            <a:off x="119062" y="126122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B7CF3C2-53B3-4C6F-98BB-9B8847F6C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6" t="18860" r="41805" b="58195"/>
          <a:stretch/>
        </p:blipFill>
        <p:spPr>
          <a:xfrm rot="20396095">
            <a:off x="10265397" y="1539697"/>
            <a:ext cx="720080" cy="100811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012BB2B-1E07-4AF7-8DBE-4A1F23AD4078}"/>
              </a:ext>
            </a:extLst>
          </p:cNvPr>
          <p:cNvSpPr/>
          <p:nvPr/>
        </p:nvSpPr>
        <p:spPr>
          <a:xfrm>
            <a:off x="7097608" y="1458608"/>
            <a:ext cx="31790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nen, erm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oft mit dem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erhobenen Zeigefinger!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593E05A-E6D4-496F-9A08-B55F1F580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24" y="2242164"/>
            <a:ext cx="951441" cy="9374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37C79D8-4A6E-4257-879C-3AF1019A7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40822">
            <a:off x="5309069" y="2023270"/>
            <a:ext cx="1118962" cy="81379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15EFEB3-3FEC-4800-918A-D929B853E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17072">
            <a:off x="6808620" y="2406811"/>
            <a:ext cx="1973124" cy="177132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4DACEA8-0AF0-43B5-9FE6-F3EF7A853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77" y="3051775"/>
            <a:ext cx="1405673" cy="182384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B83DC9A3-1553-450B-B982-511CC335A4C2}"/>
              </a:ext>
            </a:extLst>
          </p:cNvPr>
          <p:cNvSpPr/>
          <p:nvPr/>
        </p:nvSpPr>
        <p:spPr>
          <a:xfrm>
            <a:off x="4883665" y="4932417"/>
            <a:ext cx="2521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Baum ist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lang="de-DE" sz="22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F247D8B-44AF-4211-BD66-4FAC3F2D0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7322" y="3847115"/>
            <a:ext cx="2365453" cy="1414395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C4717DEE-EA39-4C90-A104-28A459A0479F}"/>
              </a:ext>
            </a:extLst>
          </p:cNvPr>
          <p:cNvSpPr/>
          <p:nvPr/>
        </p:nvSpPr>
        <p:spPr>
          <a:xfrm>
            <a:off x="7959568" y="4706502"/>
            <a:ext cx="19447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        </a:t>
            </a:r>
          </a:p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Ziegen</a:t>
            </a:r>
            <a:endParaRPr lang="de-DE" sz="22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B9EAD53-98ED-46A5-81A6-7700E9BFA2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08" y="5075872"/>
            <a:ext cx="2420682" cy="18155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BAF7A1C-2711-4677-8859-57C32B3D2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6643">
            <a:off x="5346577" y="5878773"/>
            <a:ext cx="620274" cy="611153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A139D126-18FA-44F9-A5FD-6A18E329CE71}"/>
              </a:ext>
            </a:extLst>
          </p:cNvPr>
          <p:cNvSpPr/>
          <p:nvPr/>
        </p:nvSpPr>
        <p:spPr>
          <a:xfrm>
            <a:off x="6610209" y="5768184"/>
            <a:ext cx="31598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auf der 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D04C80C2-DE74-43B0-8EDC-3A798E2D0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50076"/>
          <a:stretch/>
        </p:blipFill>
        <p:spPr>
          <a:xfrm>
            <a:off x="4186202" y="1043222"/>
            <a:ext cx="1022246" cy="1031662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72A9FB89-563B-4569-A648-8BC8F7B67332}"/>
              </a:ext>
            </a:extLst>
          </p:cNvPr>
          <p:cNvSpPr/>
          <p:nvPr/>
        </p:nvSpPr>
        <p:spPr>
          <a:xfrm>
            <a:off x="361511" y="1626747"/>
            <a:ext cx="3092513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hilft kein ________,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3F45F7-356A-497D-B003-8CB6B19BB00B}"/>
              </a:ext>
            </a:extLst>
          </p:cNvPr>
          <p:cNvSpPr/>
          <p:nvPr/>
        </p:nvSpPr>
        <p:spPr>
          <a:xfrm>
            <a:off x="361511" y="2134151"/>
            <a:ext cx="240322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dem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BA4EDD8-CD5A-4A5B-9386-340534A6A7A3}"/>
              </a:ext>
            </a:extLst>
          </p:cNvPr>
          <p:cNvSpPr/>
          <p:nvPr/>
        </p:nvSpPr>
        <p:spPr>
          <a:xfrm>
            <a:off x="361511" y="1152301"/>
            <a:ext cx="294343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kann es _______,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D0E58CC-6CDC-4479-8B6D-DA4C51A56AD0}"/>
              </a:ext>
            </a:extLst>
          </p:cNvPr>
          <p:cNvSpPr/>
          <p:nvPr/>
        </p:nvSpPr>
        <p:spPr>
          <a:xfrm>
            <a:off x="361511" y="2641555"/>
            <a:ext cx="2319866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BAD7B67-825F-4386-B87F-60A4CDDEA046}"/>
              </a:ext>
            </a:extLst>
          </p:cNvPr>
          <p:cNvSpPr/>
          <p:nvPr/>
        </p:nvSpPr>
        <p:spPr>
          <a:xfrm>
            <a:off x="361511" y="3148959"/>
            <a:ext cx="371768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werden vom starken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BE565C-45EE-4AC8-B3C2-506E3228433F}"/>
              </a:ext>
            </a:extLst>
          </p:cNvPr>
          <p:cNvSpPr/>
          <p:nvPr/>
        </p:nvSpPr>
        <p:spPr>
          <a:xfrm>
            <a:off x="361511" y="3656363"/>
            <a:ext cx="323037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Federn weggespült, 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C096641-471F-45A4-BDB0-FBE1A9DA4F22}"/>
              </a:ext>
            </a:extLst>
          </p:cNvPr>
          <p:cNvSpPr/>
          <p:nvPr/>
        </p:nvSpPr>
        <p:spPr>
          <a:xfrm>
            <a:off x="361511" y="4163767"/>
            <a:ext cx="287931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dass er ______ ist,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0E7E018-0434-4AF8-B7B7-EB9C99DBD615}"/>
              </a:ext>
            </a:extLst>
          </p:cNvPr>
          <p:cNvSpPr/>
          <p:nvPr/>
        </p:nvSpPr>
        <p:spPr>
          <a:xfrm>
            <a:off x="361511" y="4654693"/>
            <a:ext cx="3070071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ganz _______ wird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8E457DD-86B3-4AB3-B263-5732FB82777E}"/>
              </a:ext>
            </a:extLst>
          </p:cNvPr>
          <p:cNvSpPr/>
          <p:nvPr/>
        </p:nvSpPr>
        <p:spPr>
          <a:xfrm>
            <a:off x="361511" y="5162097"/>
            <a:ext cx="2614818" cy="901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auf der ______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weggetragen wird.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FC5DE3D-0367-43D2-A56F-AF2ABA0A7394}"/>
              </a:ext>
            </a:extLst>
          </p:cNvPr>
          <p:cNvSpPr/>
          <p:nvPr/>
        </p:nvSpPr>
        <p:spPr>
          <a:xfrm>
            <a:off x="108074" y="175440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1342251-D625-4F03-A8C2-1BFE388A4825}"/>
              </a:ext>
            </a:extLst>
          </p:cNvPr>
          <p:cNvSpPr/>
          <p:nvPr/>
        </p:nvSpPr>
        <p:spPr>
          <a:xfrm>
            <a:off x="123813" y="230733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66F6676-1B1C-4139-8178-668A88A61F0A}"/>
              </a:ext>
            </a:extLst>
          </p:cNvPr>
          <p:cNvSpPr/>
          <p:nvPr/>
        </p:nvSpPr>
        <p:spPr>
          <a:xfrm>
            <a:off x="112825" y="28005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B91F5C1E-88EE-4EEF-B393-B8D11E520382}"/>
              </a:ext>
            </a:extLst>
          </p:cNvPr>
          <p:cNvSpPr/>
          <p:nvPr/>
        </p:nvSpPr>
        <p:spPr>
          <a:xfrm>
            <a:off x="121687" y="328249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68554E6-969E-4FC1-8252-C0C2301B3C0D}"/>
              </a:ext>
            </a:extLst>
          </p:cNvPr>
          <p:cNvSpPr/>
          <p:nvPr/>
        </p:nvSpPr>
        <p:spPr>
          <a:xfrm>
            <a:off x="126438" y="432860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6A7F404D-8BAC-4FD7-81CE-EF6657377E0B}"/>
              </a:ext>
            </a:extLst>
          </p:cNvPr>
          <p:cNvSpPr/>
          <p:nvPr/>
        </p:nvSpPr>
        <p:spPr>
          <a:xfrm>
            <a:off x="115450" y="48217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019F8B4F-1289-41BE-8461-4131EF99F71C}"/>
              </a:ext>
            </a:extLst>
          </p:cNvPr>
          <p:cNvSpPr/>
          <p:nvPr/>
        </p:nvSpPr>
        <p:spPr>
          <a:xfrm>
            <a:off x="115450" y="530821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826AE42-06C1-4433-94FC-2145D26F4E9C}"/>
              </a:ext>
            </a:extLst>
          </p:cNvPr>
          <p:cNvSpPr/>
          <p:nvPr/>
        </p:nvSpPr>
        <p:spPr>
          <a:xfrm>
            <a:off x="4959925" y="977191"/>
            <a:ext cx="30011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 Er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etwas.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40C21C4-D850-43F1-A9EC-ACA3C950F269}"/>
              </a:ext>
            </a:extLst>
          </p:cNvPr>
          <p:cNvSpPr/>
          <p:nvPr/>
        </p:nvSpPr>
        <p:spPr>
          <a:xfrm>
            <a:off x="2000826" y="1159835"/>
            <a:ext cx="1239999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C660ADA-7176-40CC-A962-B5A3B6E873AC}"/>
              </a:ext>
            </a:extLst>
          </p:cNvPr>
          <p:cNvSpPr txBox="1"/>
          <p:nvPr/>
        </p:nvSpPr>
        <p:spPr>
          <a:xfrm>
            <a:off x="2000826" y="1134506"/>
            <a:ext cx="11428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472B176-662A-4A97-A0A4-99DBD0CFEA98}"/>
              </a:ext>
            </a:extLst>
          </p:cNvPr>
          <p:cNvSpPr/>
          <p:nvPr/>
        </p:nvSpPr>
        <p:spPr>
          <a:xfrm>
            <a:off x="1987709" y="1632378"/>
            <a:ext cx="144387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25F29E7-563A-4438-A54C-9BBF33D97DFB}"/>
              </a:ext>
            </a:extLst>
          </p:cNvPr>
          <p:cNvSpPr txBox="1"/>
          <p:nvPr/>
        </p:nvSpPr>
        <p:spPr>
          <a:xfrm>
            <a:off x="1987708" y="1607049"/>
            <a:ext cx="14168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90CD737-9245-4DAB-BEBD-F249FEF8BA57}"/>
              </a:ext>
            </a:extLst>
          </p:cNvPr>
          <p:cNvSpPr/>
          <p:nvPr/>
        </p:nvSpPr>
        <p:spPr>
          <a:xfrm>
            <a:off x="1701240" y="2136050"/>
            <a:ext cx="11417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77953B9-3138-4CBA-9223-1C605536D841}"/>
              </a:ext>
            </a:extLst>
          </p:cNvPr>
          <p:cNvSpPr txBox="1"/>
          <p:nvPr/>
        </p:nvSpPr>
        <p:spPr>
          <a:xfrm>
            <a:off x="1701240" y="2110721"/>
            <a:ext cx="98013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88A3C6A-307E-423B-AEB8-4E8B18E55839}"/>
              </a:ext>
            </a:extLst>
          </p:cNvPr>
          <p:cNvSpPr/>
          <p:nvPr/>
        </p:nvSpPr>
        <p:spPr>
          <a:xfrm>
            <a:off x="1675490" y="2638325"/>
            <a:ext cx="105509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B57AC833-F661-4273-9D18-59B46242A3AB}"/>
              </a:ext>
            </a:extLst>
          </p:cNvPr>
          <p:cNvSpPr txBox="1"/>
          <p:nvPr/>
        </p:nvSpPr>
        <p:spPr>
          <a:xfrm>
            <a:off x="1675490" y="2612996"/>
            <a:ext cx="107312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0E32090-8794-4039-9E46-39EEB85A7C43}"/>
              </a:ext>
            </a:extLst>
          </p:cNvPr>
          <p:cNvSpPr/>
          <p:nvPr/>
        </p:nvSpPr>
        <p:spPr>
          <a:xfrm>
            <a:off x="3040374" y="3127257"/>
            <a:ext cx="103882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06C75713-9597-47B7-A962-6D863531C628}"/>
              </a:ext>
            </a:extLst>
          </p:cNvPr>
          <p:cNvSpPr txBox="1"/>
          <p:nvPr/>
        </p:nvSpPr>
        <p:spPr>
          <a:xfrm>
            <a:off x="3040374" y="3101928"/>
            <a:ext cx="9514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C2F5B056-4EFD-456B-B8FD-B25819F8CCD8}"/>
              </a:ext>
            </a:extLst>
          </p:cNvPr>
          <p:cNvSpPr/>
          <p:nvPr/>
        </p:nvSpPr>
        <p:spPr>
          <a:xfrm>
            <a:off x="1748414" y="4161751"/>
            <a:ext cx="101189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4A6EF9E-DF4F-4FDC-B02B-222B0A9C7D68}"/>
              </a:ext>
            </a:extLst>
          </p:cNvPr>
          <p:cNvSpPr txBox="1"/>
          <p:nvPr/>
        </p:nvSpPr>
        <p:spPr>
          <a:xfrm>
            <a:off x="1748414" y="4136422"/>
            <a:ext cx="9329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6666DE0D-CAEF-400B-96E1-F4716B562DD1}"/>
              </a:ext>
            </a:extLst>
          </p:cNvPr>
          <p:cNvSpPr/>
          <p:nvPr/>
        </p:nvSpPr>
        <p:spPr>
          <a:xfrm>
            <a:off x="1598934" y="4652971"/>
            <a:ext cx="124403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20DB35D-4577-4148-A216-9FBFA77479ED}"/>
              </a:ext>
            </a:extLst>
          </p:cNvPr>
          <p:cNvSpPr txBox="1"/>
          <p:nvPr/>
        </p:nvSpPr>
        <p:spPr>
          <a:xfrm>
            <a:off x="1598933" y="4627642"/>
            <a:ext cx="9489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D938A08-7ED0-4CB2-B784-D121951E85B7}"/>
              </a:ext>
            </a:extLst>
          </p:cNvPr>
          <p:cNvSpPr/>
          <p:nvPr/>
        </p:nvSpPr>
        <p:spPr>
          <a:xfrm>
            <a:off x="1941285" y="5158125"/>
            <a:ext cx="12023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4A4E6B8F-72A6-49CD-A5CE-054F80CC8167}"/>
              </a:ext>
            </a:extLst>
          </p:cNvPr>
          <p:cNvSpPr txBox="1"/>
          <p:nvPr/>
        </p:nvSpPr>
        <p:spPr>
          <a:xfrm>
            <a:off x="1941284" y="5132796"/>
            <a:ext cx="120238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8" name="Textfeld 36">
            <a:extLst>
              <a:ext uri="{FF2B5EF4-FFF2-40B4-BE49-F238E27FC236}">
                <a16:creationId xmlns:a16="http://schemas.microsoft.com/office/drawing/2014/main" id="{72587937-46E1-44CD-8042-894CD189B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0013915-8838-49C8-918F-4F5DE2725EC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6082A54-BF93-48CE-9159-809855D85FF4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125616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9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42" grpId="0"/>
      <p:bldP spid="37" grpId="0" animBg="1"/>
      <p:bldP spid="41" grpId="0"/>
      <p:bldP spid="43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CACAA5C-4BB3-4126-A9C6-78B39E9C5D87}"/>
              </a:ext>
            </a:extLst>
          </p:cNvPr>
          <p:cNvSpPr/>
          <p:nvPr/>
        </p:nvSpPr>
        <p:spPr>
          <a:xfrm>
            <a:off x="763187" y="1405342"/>
            <a:ext cx="37785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Vorfahren: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C8E980E-1122-4C3B-B32E-8F72F46157F8}"/>
              </a:ext>
            </a:extLst>
          </p:cNvPr>
          <p:cNvSpPr/>
          <p:nvPr/>
        </p:nvSpPr>
        <p:spPr>
          <a:xfrm>
            <a:off x="763187" y="1862516"/>
            <a:ext cx="6362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weiß nichts Genaues, aber man hat eine …..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4D50E81-7B13-41F2-8832-E873A5E598CC}"/>
              </a:ext>
            </a:extLst>
          </p:cNvPr>
          <p:cNvSpPr/>
          <p:nvPr/>
        </p:nvSpPr>
        <p:spPr>
          <a:xfrm>
            <a:off x="763187" y="2348291"/>
            <a:ext cx="6239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Werkzeug mit einer langen Spitze zum Stechen: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668AB87-D007-4AC1-A02B-9B2C2A8B9337}"/>
              </a:ext>
            </a:extLst>
          </p:cNvPr>
          <p:cNvSpPr/>
          <p:nvPr/>
        </p:nvSpPr>
        <p:spPr>
          <a:xfrm>
            <a:off x="763187" y="2834354"/>
            <a:ext cx="21387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und nach: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EE82DC5-D8C7-4B9C-92F5-43BB6E1EA8E3}"/>
              </a:ext>
            </a:extLst>
          </p:cNvPr>
          <p:cNvSpPr/>
          <p:nvPr/>
        </p:nvSpPr>
        <p:spPr>
          <a:xfrm>
            <a:off x="763187" y="3160938"/>
            <a:ext cx="62392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Gestell, auf dem man Kranke, Verletzte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Tote transportiert: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36093D0-D516-4578-868E-CE3D26DC6594}"/>
              </a:ext>
            </a:extLst>
          </p:cNvPr>
          <p:cNvSpPr/>
          <p:nvPr/>
        </p:nvSpPr>
        <p:spPr>
          <a:xfrm>
            <a:off x="763187" y="3796966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Tuch, das Farben oder Zeichen trägt: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579605A-37E3-49AC-AF3D-16E7D7720D32}"/>
              </a:ext>
            </a:extLst>
          </p:cNvPr>
          <p:cNvSpPr/>
          <p:nvPr/>
        </p:nvSpPr>
        <p:spPr>
          <a:xfrm>
            <a:off x="763010" y="5691847"/>
            <a:ext cx="4257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Eingeschränkt, steif, langweilig: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1CF33C4-5E94-4005-B4DE-92945D85138B}"/>
              </a:ext>
            </a:extLst>
          </p:cNvPr>
          <p:cNvSpPr/>
          <p:nvPr/>
        </p:nvSpPr>
        <p:spPr>
          <a:xfrm>
            <a:off x="757875" y="4276554"/>
            <a:ext cx="60708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Männliches Tier, das bei Sonnenaufgang kräht: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65F928-B950-4DDB-8FEB-329FA3A379FA}"/>
              </a:ext>
            </a:extLst>
          </p:cNvPr>
          <p:cNvSpPr/>
          <p:nvPr/>
        </p:nvSpPr>
        <p:spPr>
          <a:xfrm>
            <a:off x="755576" y="4761498"/>
            <a:ext cx="57230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lange, dichte Haare – Löwen haben eine ... 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718A176-3ED5-41DC-855B-0434C44B2DBA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C92C012-5B7F-4AFB-90CA-27F28A4AF1A0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03A37AC-75F1-4BB3-B92E-69B921B40407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696B531-9609-401A-9473-B61C9E5FE18B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FECA228-A044-48F1-9588-56285EBE43D2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2E6B98D-8F6F-45FB-B46E-65443CE2DFB7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C78E36E-6FCF-4B26-9DCA-55C838826923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49F80B4-9D37-4202-AA4E-9957E7421140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D5453A4-71E3-459B-93E1-160A1330EDB5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335D38E-9AFC-40A0-82DA-E036ABF1F21E}"/>
              </a:ext>
            </a:extLst>
          </p:cNvPr>
          <p:cNvSpPr/>
          <p:nvPr/>
        </p:nvSpPr>
        <p:spPr>
          <a:xfrm>
            <a:off x="755576" y="5219154"/>
            <a:ext cx="68659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Boot zum Rudern, Schiff für Lastentransport: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B60224E-F3FC-442A-9209-BA8231B0AF4C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0CFB85F-F036-4B87-B4A7-10DE543EE0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9816"/>
          <a:stretch/>
        </p:blipFill>
        <p:spPr>
          <a:xfrm>
            <a:off x="7848691" y="1380981"/>
            <a:ext cx="2351765" cy="4831970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54441814-FC52-4A48-96E1-B94271F7F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02 ah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312AF-C737-4C88-ABBB-E3424F8243B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C298EB-0129-4AF8-8734-275BAEC5BD3B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19</a:t>
            </a:r>
          </a:p>
        </p:txBody>
      </p:sp>
      <p:pic>
        <p:nvPicPr>
          <p:cNvPr id="27" name="Grafik 26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EF2CAE75-2474-9B10-0119-10EB2323B3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029BF18-8BDB-4AC7-8CE0-B1D8AFF956A6}"/>
              </a:ext>
            </a:extLst>
          </p:cNvPr>
          <p:cNvSpPr txBox="1"/>
          <p:nvPr/>
        </p:nvSpPr>
        <p:spPr>
          <a:xfrm>
            <a:off x="190500" y="1196752"/>
            <a:ext cx="102259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Beim Vokal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der Umlaut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ä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wird die Dehnung manchmal mit einem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gekennzeichnet. Wörter mit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ah/äh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Merkwörter. Es gibt nur die l-m-n-r-Regel, die ich aber für schwierig halte und in einem extra Kapitel behandle.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Ein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nach einem Vokal ist immer stumm. Auch das sogenannte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gehört zum Vokal. Wegen der Kompatibilität zu den Schulbüchern behandle ich das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zusätzlich in einem extra Kapitel.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8F276D06-722B-406A-B634-F1F6A21E8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02 ah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250C542-BEC6-4609-8E85-9BAFD97AA45C}"/>
              </a:ext>
            </a:extLst>
          </p:cNvPr>
          <p:cNvSpPr txBox="1"/>
          <p:nvPr/>
        </p:nvSpPr>
        <p:spPr>
          <a:xfrm>
            <a:off x="260109" y="45016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Hinweise für alle Vokaldehnungen mit h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E4CE0C-D49F-4E01-87BD-ACA3F74C1241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D453F8F-8B2B-4F7C-8533-BA458B2D5FC8}"/>
              </a:ext>
            </a:extLst>
          </p:cNvPr>
          <p:cNvSpPr/>
          <p:nvPr/>
        </p:nvSpPr>
        <p:spPr>
          <a:xfrm>
            <a:off x="763187" y="1405342"/>
            <a:ext cx="37785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Vorfahren: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21EB8B6-6E7A-425A-B982-B68D905489C3}"/>
              </a:ext>
            </a:extLst>
          </p:cNvPr>
          <p:cNvSpPr/>
          <p:nvPr/>
        </p:nvSpPr>
        <p:spPr>
          <a:xfrm>
            <a:off x="763187" y="1862516"/>
            <a:ext cx="6362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weiß nichts Genaues, aber man hat eine …..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4C744B1-6D0A-4B82-B8BF-ECD166F71FAB}"/>
              </a:ext>
            </a:extLst>
          </p:cNvPr>
          <p:cNvSpPr/>
          <p:nvPr/>
        </p:nvSpPr>
        <p:spPr>
          <a:xfrm>
            <a:off x="763187" y="2348291"/>
            <a:ext cx="6239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Werkzeug mit einer langen Spitze zum Stechen: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0E85029-8DFD-4361-880F-403C789DEA66}"/>
              </a:ext>
            </a:extLst>
          </p:cNvPr>
          <p:cNvSpPr/>
          <p:nvPr/>
        </p:nvSpPr>
        <p:spPr>
          <a:xfrm>
            <a:off x="763187" y="2834354"/>
            <a:ext cx="21387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und nach: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1F25FC4-CDF2-4B28-8C1E-90CD70895F03}"/>
              </a:ext>
            </a:extLst>
          </p:cNvPr>
          <p:cNvSpPr/>
          <p:nvPr/>
        </p:nvSpPr>
        <p:spPr>
          <a:xfrm>
            <a:off x="763187" y="3160938"/>
            <a:ext cx="62392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Gestell, auf dem man Kranke, Verletzte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Tote transportiert: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08F726-B07E-45A5-8F8C-3D80DFAEAC40}"/>
              </a:ext>
            </a:extLst>
          </p:cNvPr>
          <p:cNvSpPr/>
          <p:nvPr/>
        </p:nvSpPr>
        <p:spPr>
          <a:xfrm>
            <a:off x="763187" y="3796966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Tuch, das Farben oder Zeichen trägt: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3DBDFF7-3411-4E3B-A7C5-61F1440E46A3}"/>
              </a:ext>
            </a:extLst>
          </p:cNvPr>
          <p:cNvSpPr/>
          <p:nvPr/>
        </p:nvSpPr>
        <p:spPr>
          <a:xfrm>
            <a:off x="763010" y="5691847"/>
            <a:ext cx="4257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Eingeschränkt, steif, langweilig: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A23C35A-8F5F-4C03-9622-8E2225DF7730}"/>
              </a:ext>
            </a:extLst>
          </p:cNvPr>
          <p:cNvSpPr/>
          <p:nvPr/>
        </p:nvSpPr>
        <p:spPr>
          <a:xfrm>
            <a:off x="757875" y="4276554"/>
            <a:ext cx="60708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Männliches Tier, das bei Sonnenaufgang kräht: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47BB8DE-1240-4B6B-A2D2-204AA821D6B0}"/>
              </a:ext>
            </a:extLst>
          </p:cNvPr>
          <p:cNvSpPr/>
          <p:nvPr/>
        </p:nvSpPr>
        <p:spPr>
          <a:xfrm>
            <a:off x="755576" y="4761498"/>
            <a:ext cx="5742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lange, dichte Haare – Löwen haben eine ....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E220AEE-CE13-4548-80F9-212C4B11C2FB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AD1E5FA-7980-41E8-A95A-38B045DBE71F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01E2D48-9495-49FA-B7FA-2984789CAB48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BA5C61C-31D8-4520-AB8D-C1313F370D54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A244A19-CB5B-4612-80E3-65E1EB3EAEFB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E9D11D5-8539-4FAF-90D2-304EE173D895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7D7707D-D87D-49CB-887B-8B4AA74B14B0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32FB8B6-BD7B-43B1-A595-B6D94897B04F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6DF2FF7-A4C8-4F52-B071-8C6710A9E55F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F47EDB9-5803-4A21-ABD3-4FCB219D7045}"/>
              </a:ext>
            </a:extLst>
          </p:cNvPr>
          <p:cNvSpPr/>
          <p:nvPr/>
        </p:nvSpPr>
        <p:spPr>
          <a:xfrm>
            <a:off x="755576" y="5219154"/>
            <a:ext cx="68659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Boot zum Rudern, Schiff für Lastentransport: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A6E4D82-4552-4ECE-9A5F-B2B6D405EB4C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8CCD5C2-AFDA-4555-A2C4-224C71947B99}"/>
              </a:ext>
            </a:extLst>
          </p:cNvPr>
          <p:cNvSpPr/>
          <p:nvPr/>
        </p:nvSpPr>
        <p:spPr>
          <a:xfrm>
            <a:off x="8196689" y="1387529"/>
            <a:ext cx="990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103B912-8F95-4084-BAA2-FA104BA8BE34}"/>
              </a:ext>
            </a:extLst>
          </p:cNvPr>
          <p:cNvSpPr/>
          <p:nvPr/>
        </p:nvSpPr>
        <p:spPr>
          <a:xfrm>
            <a:off x="8196689" y="1865404"/>
            <a:ext cx="11320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nung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119623C-4F9F-4DD1-8BE8-4051F4F7E428}"/>
              </a:ext>
            </a:extLst>
          </p:cNvPr>
          <p:cNvSpPr/>
          <p:nvPr/>
        </p:nvSpPr>
        <p:spPr>
          <a:xfrm>
            <a:off x="8196689" y="2343279"/>
            <a:ext cx="7665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94DDCAB-51CC-4F9F-834D-72D36EFBE512}"/>
              </a:ext>
            </a:extLst>
          </p:cNvPr>
          <p:cNvSpPr/>
          <p:nvPr/>
        </p:nvSpPr>
        <p:spPr>
          <a:xfrm>
            <a:off x="8196689" y="2821154"/>
            <a:ext cx="15071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allm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lich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D1552F2-6671-4C70-B06E-D777BACF5D29}"/>
              </a:ext>
            </a:extLst>
          </p:cNvPr>
          <p:cNvSpPr/>
          <p:nvPr/>
        </p:nvSpPr>
        <p:spPr>
          <a:xfrm>
            <a:off x="8196689" y="3299029"/>
            <a:ext cx="9252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re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1F8F1CB-FA00-4252-B09F-4D9C3419C408}"/>
              </a:ext>
            </a:extLst>
          </p:cNvPr>
          <p:cNvSpPr/>
          <p:nvPr/>
        </p:nvSpPr>
        <p:spPr>
          <a:xfrm>
            <a:off x="8196689" y="3776904"/>
            <a:ext cx="9573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05A3A7A-DB97-48A2-A336-86E702639F69}"/>
              </a:ext>
            </a:extLst>
          </p:cNvPr>
          <p:cNvSpPr/>
          <p:nvPr/>
        </p:nvSpPr>
        <p:spPr>
          <a:xfrm>
            <a:off x="8196689" y="4254779"/>
            <a:ext cx="8402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DCC0443-F120-4577-88F5-643022D8ADCC}"/>
              </a:ext>
            </a:extLst>
          </p:cNvPr>
          <p:cNvSpPr/>
          <p:nvPr/>
        </p:nvSpPr>
        <p:spPr>
          <a:xfrm>
            <a:off x="8196689" y="4732654"/>
            <a:ext cx="10102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BC27DB8-48D1-4237-9571-664027FD687B}"/>
              </a:ext>
            </a:extLst>
          </p:cNvPr>
          <p:cNvSpPr/>
          <p:nvPr/>
        </p:nvSpPr>
        <p:spPr>
          <a:xfrm>
            <a:off x="8196689" y="5210529"/>
            <a:ext cx="8178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440ADC8-6C93-4FEE-BBF5-BAD739BD7ED8}"/>
              </a:ext>
            </a:extLst>
          </p:cNvPr>
          <p:cNvSpPr/>
          <p:nvPr/>
        </p:nvSpPr>
        <p:spPr>
          <a:xfrm>
            <a:off x="8196689" y="5688408"/>
            <a:ext cx="8194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D65DB3A8-B21F-4CF8-8785-74454476C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28B3C1F-8FA6-4666-A804-5CDF3985021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9D1D32-FDE8-4501-AA55-CCC743CCA0C2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20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18E0436-C40D-460B-A7A5-B639228E8D2F}"/>
              </a:ext>
            </a:extLst>
          </p:cNvPr>
          <p:cNvSpPr/>
          <p:nvPr/>
        </p:nvSpPr>
        <p:spPr>
          <a:xfrm>
            <a:off x="4829962" y="6319552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42644D-C62D-4D28-B5BD-9947DB482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48" y="1339226"/>
            <a:ext cx="9108213" cy="489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0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345DBE0-37BC-4A07-BA98-5ED491BFA62B}"/>
              </a:ext>
            </a:extLst>
          </p:cNvPr>
          <p:cNvSpPr/>
          <p:nvPr/>
        </p:nvSpPr>
        <p:spPr>
          <a:xfrm>
            <a:off x="8275514" y="123783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5EFA0D7-9188-4435-98F5-11387000014F}"/>
              </a:ext>
            </a:extLst>
          </p:cNvPr>
          <p:cNvSpPr/>
          <p:nvPr/>
        </p:nvSpPr>
        <p:spPr>
          <a:xfrm>
            <a:off x="8275514" y="167147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0AEC2B0-62C0-4A6F-9797-BBBA1372171D}"/>
              </a:ext>
            </a:extLst>
          </p:cNvPr>
          <p:cNvSpPr/>
          <p:nvPr/>
        </p:nvSpPr>
        <p:spPr>
          <a:xfrm>
            <a:off x="8275514" y="210512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2DDBE33-12A1-4E58-8A65-7D0D1453EFAA}"/>
              </a:ext>
            </a:extLst>
          </p:cNvPr>
          <p:cNvSpPr/>
          <p:nvPr/>
        </p:nvSpPr>
        <p:spPr>
          <a:xfrm>
            <a:off x="8275514" y="253876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EC40D83-C899-4858-B2F7-269B10D4D08F}"/>
              </a:ext>
            </a:extLst>
          </p:cNvPr>
          <p:cNvSpPr/>
          <p:nvPr/>
        </p:nvSpPr>
        <p:spPr>
          <a:xfrm>
            <a:off x="8275514" y="2972405"/>
            <a:ext cx="25010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_______________.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F98C5BB-5AAB-45E0-BF12-4834AE31ACF4}"/>
              </a:ext>
            </a:extLst>
          </p:cNvPr>
          <p:cNvSpPr/>
          <p:nvPr/>
        </p:nvSpPr>
        <p:spPr>
          <a:xfrm>
            <a:off x="8275514" y="340604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6AC13EF-6919-4110-B7A6-48679C0C126F}"/>
              </a:ext>
            </a:extLst>
          </p:cNvPr>
          <p:cNvSpPr/>
          <p:nvPr/>
        </p:nvSpPr>
        <p:spPr>
          <a:xfrm>
            <a:off x="8275514" y="3839689"/>
            <a:ext cx="25010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AFCE32E-6249-4F9C-9CAD-F04B7504B589}"/>
              </a:ext>
            </a:extLst>
          </p:cNvPr>
          <p:cNvSpPr/>
          <p:nvPr/>
        </p:nvSpPr>
        <p:spPr>
          <a:xfrm>
            <a:off x="8275514" y="427333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EA41723-7DDE-49EE-8E9F-494F1CCC2FE2}"/>
              </a:ext>
            </a:extLst>
          </p:cNvPr>
          <p:cNvSpPr/>
          <p:nvPr/>
        </p:nvSpPr>
        <p:spPr>
          <a:xfrm>
            <a:off x="8275514" y="470697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3D8FF5-44CE-40CA-A2DB-656C864DEAE9}"/>
              </a:ext>
            </a:extLst>
          </p:cNvPr>
          <p:cNvSpPr/>
          <p:nvPr/>
        </p:nvSpPr>
        <p:spPr>
          <a:xfrm>
            <a:off x="8275514" y="514061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B40476B-9A83-44AA-BDA2-46ADF171E615}"/>
              </a:ext>
            </a:extLst>
          </p:cNvPr>
          <p:cNvSpPr/>
          <p:nvPr/>
        </p:nvSpPr>
        <p:spPr>
          <a:xfrm>
            <a:off x="8275514" y="557425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B1FA310-C0AC-4892-9222-45966BFF315F}"/>
              </a:ext>
            </a:extLst>
          </p:cNvPr>
          <p:cNvSpPr/>
          <p:nvPr/>
        </p:nvSpPr>
        <p:spPr>
          <a:xfrm>
            <a:off x="8275514" y="60079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ED61E98-E081-4D8A-AE3A-6806E6C22AAB}"/>
              </a:ext>
            </a:extLst>
          </p:cNvPr>
          <p:cNvSpPr/>
          <p:nvPr/>
        </p:nvSpPr>
        <p:spPr>
          <a:xfrm>
            <a:off x="763187" y="1202566"/>
            <a:ext cx="47676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Anderes, vornehmes Wort für Essen: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DC3D92B-9C36-4B6F-8FAE-6DAFFA80412D}"/>
              </a:ext>
            </a:extLst>
          </p:cNvPr>
          <p:cNvSpPr/>
          <p:nvPr/>
        </p:nvSpPr>
        <p:spPr>
          <a:xfrm>
            <a:off x="763187" y="1678402"/>
            <a:ext cx="45079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Erinnern, auffordern, appellieren: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D0166AD-9825-480F-ACD4-8B51BA72AB34}"/>
              </a:ext>
            </a:extLst>
          </p:cNvPr>
          <p:cNvSpPr/>
          <p:nvPr/>
        </p:nvSpPr>
        <p:spPr>
          <a:xfrm>
            <a:off x="763187" y="2154846"/>
            <a:ext cx="3276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Sahne: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99EA2FF-2430-4B65-937B-7751B44C7F3D}"/>
              </a:ext>
            </a:extLst>
          </p:cNvPr>
          <p:cNvSpPr/>
          <p:nvPr/>
        </p:nvSpPr>
        <p:spPr>
          <a:xfrm>
            <a:off x="763187" y="2622247"/>
            <a:ext cx="75664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Besondere Art des Eisens, Messer werden daraus gemacht: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801F329-7C50-47EF-975E-A8E89EE65C58}"/>
              </a:ext>
            </a:extLst>
          </p:cNvPr>
          <p:cNvSpPr/>
          <p:nvPr/>
        </p:nvSpPr>
        <p:spPr>
          <a:xfrm>
            <a:off x="763187" y="3096510"/>
            <a:ext cx="5394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Schmaler Streifen von Licht oder Wasser: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DBE0A09-6BF0-49F0-852D-2B69549036D2}"/>
              </a:ext>
            </a:extLst>
          </p:cNvPr>
          <p:cNvSpPr/>
          <p:nvPr/>
        </p:nvSpPr>
        <p:spPr>
          <a:xfrm>
            <a:off x="763187" y="3566197"/>
            <a:ext cx="44294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Einbildung, Illusion, Hirngespinst: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9ED8491-A53E-4973-A632-12D2DBB8D734}"/>
              </a:ext>
            </a:extLst>
          </p:cNvPr>
          <p:cNvSpPr/>
          <p:nvPr/>
        </p:nvSpPr>
        <p:spPr>
          <a:xfrm>
            <a:off x="757875" y="4036454"/>
            <a:ext cx="5089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Wirklich, nicht gelogen oder erfunden: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FB11B14-143F-411E-925E-C7122EA8E789}"/>
              </a:ext>
            </a:extLst>
          </p:cNvPr>
          <p:cNvSpPr/>
          <p:nvPr/>
        </p:nvSpPr>
        <p:spPr>
          <a:xfrm>
            <a:off x="755576" y="4957240"/>
            <a:ext cx="50914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Vermuten, eine ungefähre Idee haben: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028A5D1-2A83-4316-B558-82730CE64919}"/>
              </a:ext>
            </a:extLst>
          </p:cNvPr>
          <p:cNvSpPr/>
          <p:nvPr/>
        </p:nvSpPr>
        <p:spPr>
          <a:xfrm>
            <a:off x="323528" y="1267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B854103-DF08-4996-8C8B-3F16E27569D6}"/>
              </a:ext>
            </a:extLst>
          </p:cNvPr>
          <p:cNvSpPr/>
          <p:nvPr/>
        </p:nvSpPr>
        <p:spPr>
          <a:xfrm>
            <a:off x="323528" y="17496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B4B5D97-D677-40F5-906B-B5AE7441CAFE}"/>
              </a:ext>
            </a:extLst>
          </p:cNvPr>
          <p:cNvSpPr/>
          <p:nvPr/>
        </p:nvSpPr>
        <p:spPr>
          <a:xfrm>
            <a:off x="323528" y="2231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3D3426D-29E5-4ED3-A969-8585A3DC9219}"/>
              </a:ext>
            </a:extLst>
          </p:cNvPr>
          <p:cNvSpPr/>
          <p:nvPr/>
        </p:nvSpPr>
        <p:spPr>
          <a:xfrm>
            <a:off x="323528" y="271363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62D6537-59B0-491B-B184-C41E48770B38}"/>
              </a:ext>
            </a:extLst>
          </p:cNvPr>
          <p:cNvSpPr/>
          <p:nvPr/>
        </p:nvSpPr>
        <p:spPr>
          <a:xfrm>
            <a:off x="323528" y="319562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BF56775-033A-420C-A1DC-28DB9C44EFDD}"/>
              </a:ext>
            </a:extLst>
          </p:cNvPr>
          <p:cNvSpPr/>
          <p:nvPr/>
        </p:nvSpPr>
        <p:spPr>
          <a:xfrm>
            <a:off x="323528" y="36776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8CD57FE-C0E2-469B-9313-5F3906EC1F53}"/>
              </a:ext>
            </a:extLst>
          </p:cNvPr>
          <p:cNvSpPr/>
          <p:nvPr/>
        </p:nvSpPr>
        <p:spPr>
          <a:xfrm>
            <a:off x="323528" y="41595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AAB8CC7-F275-4885-8EFA-2F22C67C62F8}"/>
              </a:ext>
            </a:extLst>
          </p:cNvPr>
          <p:cNvSpPr/>
          <p:nvPr/>
        </p:nvSpPr>
        <p:spPr>
          <a:xfrm>
            <a:off x="323528" y="5058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8C398C5-58CF-4709-B757-C5B8D5144B90}"/>
              </a:ext>
            </a:extLst>
          </p:cNvPr>
          <p:cNvSpPr/>
          <p:nvPr/>
        </p:nvSpPr>
        <p:spPr>
          <a:xfrm>
            <a:off x="757875" y="4500466"/>
            <a:ext cx="3147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wild, sondern …..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9719657-325E-4077-BEAC-62309C813B3C}"/>
              </a:ext>
            </a:extLst>
          </p:cNvPr>
          <p:cNvSpPr/>
          <p:nvPr/>
        </p:nvSpPr>
        <p:spPr>
          <a:xfrm>
            <a:off x="323528" y="45862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B86356F2-D524-4EB7-92CB-D26699944324}"/>
              </a:ext>
            </a:extLst>
          </p:cNvPr>
          <p:cNvSpPr/>
          <p:nvPr/>
        </p:nvSpPr>
        <p:spPr>
          <a:xfrm>
            <a:off x="753067" y="5478822"/>
            <a:ext cx="35429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Rasen kürzer machen: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CCAA03F2-17CC-4829-B4ED-8B55A784B96E}"/>
              </a:ext>
            </a:extLst>
          </p:cNvPr>
          <p:cNvSpPr/>
          <p:nvPr/>
        </p:nvSpPr>
        <p:spPr>
          <a:xfrm>
            <a:off x="321019" y="55803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9938B35-3B87-4C98-B11A-9640F87EF036}"/>
              </a:ext>
            </a:extLst>
          </p:cNvPr>
          <p:cNvSpPr/>
          <p:nvPr/>
        </p:nvSpPr>
        <p:spPr>
          <a:xfrm>
            <a:off x="753067" y="5968207"/>
            <a:ext cx="37978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weit weg ist in der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C3E75F-7A20-4185-8680-EA09C2F94D93}"/>
              </a:ext>
            </a:extLst>
          </p:cNvPr>
          <p:cNvSpPr/>
          <p:nvPr/>
        </p:nvSpPr>
        <p:spPr>
          <a:xfrm>
            <a:off x="321019" y="60697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oliennummernplatzhalter 2">
            <a:extLst>
              <a:ext uri="{FF2B5EF4-FFF2-40B4-BE49-F238E27FC236}">
                <a16:creationId xmlns:a16="http://schemas.microsoft.com/office/drawing/2014/main" id="{0F2D5441-652B-4201-96E6-9E634E0ED63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58C98FC7-33B7-4D93-BA01-221359B53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02 ah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9F832FD-3040-466B-B793-B21086AAE59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4C3264-9298-4475-A5D4-6B5AB7090EE6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25134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6515637-CD53-4B8B-A9B6-97F0B09334FE}"/>
              </a:ext>
            </a:extLst>
          </p:cNvPr>
          <p:cNvSpPr/>
          <p:nvPr/>
        </p:nvSpPr>
        <p:spPr>
          <a:xfrm>
            <a:off x="763187" y="1202566"/>
            <a:ext cx="47676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Anderes, vornehmes Wort für Essen: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934ED39-50E4-434A-89A1-0D45FB2C3E7D}"/>
              </a:ext>
            </a:extLst>
          </p:cNvPr>
          <p:cNvSpPr/>
          <p:nvPr/>
        </p:nvSpPr>
        <p:spPr>
          <a:xfrm>
            <a:off x="763187" y="1678402"/>
            <a:ext cx="45079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Erinnern, auffordern, appellieren: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FF5E7F0-A4F0-4AEE-AA88-964A294B3A8F}"/>
              </a:ext>
            </a:extLst>
          </p:cNvPr>
          <p:cNvSpPr/>
          <p:nvPr/>
        </p:nvSpPr>
        <p:spPr>
          <a:xfrm>
            <a:off x="763187" y="2154846"/>
            <a:ext cx="3276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Sahne: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7425922-C617-4D04-80E7-BBEFA96C431B}"/>
              </a:ext>
            </a:extLst>
          </p:cNvPr>
          <p:cNvSpPr/>
          <p:nvPr/>
        </p:nvSpPr>
        <p:spPr>
          <a:xfrm>
            <a:off x="763187" y="2622247"/>
            <a:ext cx="75664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Besondere Art des Eisens, Messer werden daraus gemacht: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328B9C7-49E2-4670-9FE5-A437FAC952A5}"/>
              </a:ext>
            </a:extLst>
          </p:cNvPr>
          <p:cNvSpPr/>
          <p:nvPr/>
        </p:nvSpPr>
        <p:spPr>
          <a:xfrm>
            <a:off x="763187" y="3096510"/>
            <a:ext cx="5394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Schmaler Streifen von Licht oder Wasser: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B42CA2F-0501-4EE2-A43A-3B7235550336}"/>
              </a:ext>
            </a:extLst>
          </p:cNvPr>
          <p:cNvSpPr/>
          <p:nvPr/>
        </p:nvSpPr>
        <p:spPr>
          <a:xfrm>
            <a:off x="763187" y="3566197"/>
            <a:ext cx="44294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Einbildung, Illusion, Hirngespinst: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0FF8A2C-9DDF-4F5D-8454-30775703C709}"/>
              </a:ext>
            </a:extLst>
          </p:cNvPr>
          <p:cNvSpPr/>
          <p:nvPr/>
        </p:nvSpPr>
        <p:spPr>
          <a:xfrm>
            <a:off x="757875" y="4036454"/>
            <a:ext cx="5089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Wirklich, nicht gelogen oder erfunden: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7B6FD91-18A6-4132-8448-AEE0C13672E5}"/>
              </a:ext>
            </a:extLst>
          </p:cNvPr>
          <p:cNvSpPr/>
          <p:nvPr/>
        </p:nvSpPr>
        <p:spPr>
          <a:xfrm>
            <a:off x="755576" y="4957240"/>
            <a:ext cx="50914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Vermuten, eine ungefähre Idee haben: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455224D-9DBC-4D6F-AE88-B5F1DA3C4414}"/>
              </a:ext>
            </a:extLst>
          </p:cNvPr>
          <p:cNvSpPr/>
          <p:nvPr/>
        </p:nvSpPr>
        <p:spPr>
          <a:xfrm>
            <a:off x="323528" y="1267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9D86953-9AF8-482F-AF26-E3014B81E21B}"/>
              </a:ext>
            </a:extLst>
          </p:cNvPr>
          <p:cNvSpPr/>
          <p:nvPr/>
        </p:nvSpPr>
        <p:spPr>
          <a:xfrm>
            <a:off x="323528" y="17496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D16C7B9-8521-4DD1-A685-1AD690B97BF7}"/>
              </a:ext>
            </a:extLst>
          </p:cNvPr>
          <p:cNvSpPr/>
          <p:nvPr/>
        </p:nvSpPr>
        <p:spPr>
          <a:xfrm>
            <a:off x="323528" y="2231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BBAF4E8-7213-4274-8094-63B6A629EEBA}"/>
              </a:ext>
            </a:extLst>
          </p:cNvPr>
          <p:cNvSpPr/>
          <p:nvPr/>
        </p:nvSpPr>
        <p:spPr>
          <a:xfrm>
            <a:off x="323528" y="271363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72453AF-7C63-416B-9035-871C85784BA0}"/>
              </a:ext>
            </a:extLst>
          </p:cNvPr>
          <p:cNvSpPr/>
          <p:nvPr/>
        </p:nvSpPr>
        <p:spPr>
          <a:xfrm>
            <a:off x="323528" y="319562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A0F40F0-8ED3-453D-8D5C-2F228F13FA3D}"/>
              </a:ext>
            </a:extLst>
          </p:cNvPr>
          <p:cNvSpPr/>
          <p:nvPr/>
        </p:nvSpPr>
        <p:spPr>
          <a:xfrm>
            <a:off x="323528" y="36776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FB1B74D-90EE-4AF9-A806-96DB7037A40D}"/>
              </a:ext>
            </a:extLst>
          </p:cNvPr>
          <p:cNvSpPr/>
          <p:nvPr/>
        </p:nvSpPr>
        <p:spPr>
          <a:xfrm>
            <a:off x="323528" y="41595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D2C66A7-887E-49DF-A1C3-86A9E7D7F562}"/>
              </a:ext>
            </a:extLst>
          </p:cNvPr>
          <p:cNvSpPr/>
          <p:nvPr/>
        </p:nvSpPr>
        <p:spPr>
          <a:xfrm>
            <a:off x="323528" y="5058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1FA7D46-27B0-44DF-B314-C3D0C3D71870}"/>
              </a:ext>
            </a:extLst>
          </p:cNvPr>
          <p:cNvSpPr/>
          <p:nvPr/>
        </p:nvSpPr>
        <p:spPr>
          <a:xfrm>
            <a:off x="757875" y="4500466"/>
            <a:ext cx="3147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wild, sondern …..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45F9915-6CBA-488D-98D0-FF2A52B8F3F8}"/>
              </a:ext>
            </a:extLst>
          </p:cNvPr>
          <p:cNvSpPr/>
          <p:nvPr/>
        </p:nvSpPr>
        <p:spPr>
          <a:xfrm>
            <a:off x="323528" y="45862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653F749-5090-46D7-8F88-CFD32DB8AD53}"/>
              </a:ext>
            </a:extLst>
          </p:cNvPr>
          <p:cNvSpPr/>
          <p:nvPr/>
        </p:nvSpPr>
        <p:spPr>
          <a:xfrm>
            <a:off x="8298642" y="1221812"/>
            <a:ext cx="7857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15DDBBF-EFC0-4BD4-B149-1D72DD1CD34F}"/>
              </a:ext>
            </a:extLst>
          </p:cNvPr>
          <p:cNvSpPr/>
          <p:nvPr/>
        </p:nvSpPr>
        <p:spPr>
          <a:xfrm>
            <a:off x="8298642" y="1693702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CF14438-796E-4184-9827-66B269D3D647}"/>
              </a:ext>
            </a:extLst>
          </p:cNvPr>
          <p:cNvSpPr/>
          <p:nvPr/>
        </p:nvSpPr>
        <p:spPr>
          <a:xfrm>
            <a:off x="8298642" y="2165592"/>
            <a:ext cx="8996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1E81108-8B8F-4F15-B018-5F5A0BF954F5}"/>
              </a:ext>
            </a:extLst>
          </p:cNvPr>
          <p:cNvSpPr/>
          <p:nvPr/>
        </p:nvSpPr>
        <p:spPr>
          <a:xfrm>
            <a:off x="8298642" y="2637482"/>
            <a:ext cx="8338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E76CB0-DE36-4FC6-AC75-EA1222EE77D6}"/>
              </a:ext>
            </a:extLst>
          </p:cNvPr>
          <p:cNvSpPr/>
          <p:nvPr/>
        </p:nvSpPr>
        <p:spPr>
          <a:xfrm>
            <a:off x="8298642" y="3109372"/>
            <a:ext cx="9428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673F5A2-5856-4F3D-AA9C-8057F2DBEC21}"/>
              </a:ext>
            </a:extLst>
          </p:cNvPr>
          <p:cNvSpPr/>
          <p:nvPr/>
        </p:nvSpPr>
        <p:spPr>
          <a:xfrm>
            <a:off x="8298642" y="3581262"/>
            <a:ext cx="8963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73A8BF-288D-4BE5-A545-D15A412D617A}"/>
              </a:ext>
            </a:extLst>
          </p:cNvPr>
          <p:cNvSpPr/>
          <p:nvPr/>
        </p:nvSpPr>
        <p:spPr>
          <a:xfrm>
            <a:off x="8298642" y="4053152"/>
            <a:ext cx="8210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FC397FA-C555-45F2-B4FF-9912A52D7FA0}"/>
              </a:ext>
            </a:extLst>
          </p:cNvPr>
          <p:cNvSpPr/>
          <p:nvPr/>
        </p:nvSpPr>
        <p:spPr>
          <a:xfrm>
            <a:off x="8298642" y="4525042"/>
            <a:ext cx="974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m.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9AE95A66-F807-411F-A150-FACF8A19F133}"/>
              </a:ext>
            </a:extLst>
          </p:cNvPr>
          <p:cNvSpPr/>
          <p:nvPr/>
        </p:nvSpPr>
        <p:spPr>
          <a:xfrm>
            <a:off x="8298642" y="4996935"/>
            <a:ext cx="9637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79DCED48-1CD7-42AD-A892-0A57CFA8EE73}"/>
              </a:ext>
            </a:extLst>
          </p:cNvPr>
          <p:cNvSpPr/>
          <p:nvPr/>
        </p:nvSpPr>
        <p:spPr>
          <a:xfrm>
            <a:off x="753067" y="5478822"/>
            <a:ext cx="35429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Rasen kürzer machen: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D95C76E-F0C0-41D8-A17C-6E42163E2A82}"/>
              </a:ext>
            </a:extLst>
          </p:cNvPr>
          <p:cNvSpPr/>
          <p:nvPr/>
        </p:nvSpPr>
        <p:spPr>
          <a:xfrm>
            <a:off x="321019" y="55803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69D68B-1674-489C-814F-C057057ABE32}"/>
              </a:ext>
            </a:extLst>
          </p:cNvPr>
          <p:cNvSpPr/>
          <p:nvPr/>
        </p:nvSpPr>
        <p:spPr>
          <a:xfrm>
            <a:off x="8296133" y="5518517"/>
            <a:ext cx="10438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F72D822-73A3-421F-B179-1D0263767835}"/>
              </a:ext>
            </a:extLst>
          </p:cNvPr>
          <p:cNvSpPr/>
          <p:nvPr/>
        </p:nvSpPr>
        <p:spPr>
          <a:xfrm>
            <a:off x="753067" y="5968207"/>
            <a:ext cx="37978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weit weg ist in der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6DA8E59F-A820-44BF-A439-43E1528D317E}"/>
              </a:ext>
            </a:extLst>
          </p:cNvPr>
          <p:cNvSpPr/>
          <p:nvPr/>
        </p:nvSpPr>
        <p:spPr>
          <a:xfrm>
            <a:off x="321019" y="60697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03FBF6C3-95EC-4036-8175-3BFD7F378C32}"/>
              </a:ext>
            </a:extLst>
          </p:cNvPr>
          <p:cNvSpPr/>
          <p:nvPr/>
        </p:nvSpPr>
        <p:spPr>
          <a:xfrm>
            <a:off x="8296133" y="6007902"/>
            <a:ext cx="9396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e.</a:t>
            </a:r>
            <a:endParaRPr lang="de-DE" sz="2200" dirty="0"/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B59A0F7D-9DA2-4ABE-AC36-A0B457F37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018478F-45E2-46AC-B2D2-34E5631C9C7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dann 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1F3015-7CC3-48AA-A350-D53FA55A75BA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22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3B82C3BB-595F-4F9D-92D9-F85095839930}"/>
              </a:ext>
            </a:extLst>
          </p:cNvPr>
          <p:cNvSpPr/>
          <p:nvPr/>
        </p:nvSpPr>
        <p:spPr>
          <a:xfrm>
            <a:off x="4829962" y="6423719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782442F-DEE1-4C06-BD89-C94D5CA4B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98" y="1148916"/>
            <a:ext cx="8888738" cy="53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6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5" grpId="0"/>
      <p:bldP spid="36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DE062FF-21BF-4A32-B1B8-0A4032F2CDA2}"/>
              </a:ext>
            </a:extLst>
          </p:cNvPr>
          <p:cNvSpPr/>
          <p:nvPr/>
        </p:nvSpPr>
        <p:spPr>
          <a:xfrm>
            <a:off x="360311" y="1058838"/>
            <a:ext cx="6524365" cy="5421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ante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ganz Zeit, dass noch in diesem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Warheit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 Licht kommen würde.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Kahn war mit einer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Fane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geschmückt.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Allmälich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wurde der Hahn zahm und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 wurde mit der Bare zur Bahn gebracht.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Stral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konnte dem Stahl nichts anhaben.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der Schule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fare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ich mit der Ban heim.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wusste die richtige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Schahl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dämpfte den Schall.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A44BA344-3E68-4F55-ACFF-CB626092282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FAFBC039-DE54-40CA-A603-B84EC1E5F8D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" name="Foliennummernplatzhalter 2">
            <a:extLst>
              <a:ext uri="{FF2B5EF4-FFF2-40B4-BE49-F238E27FC236}">
                <a16:creationId xmlns:a16="http://schemas.microsoft.com/office/drawing/2014/main" id="{4FB4DA03-6DB0-492E-A0D2-B657B957EA7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68091B77-C99D-430B-98B8-F408B630A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6B47DEA-C954-4445-8E67-4E6821B9C47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7D284CA-23D7-4EC0-816F-546B2A24BF61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62605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hteck 56">
            <a:extLst>
              <a:ext uri="{FF2B5EF4-FFF2-40B4-BE49-F238E27FC236}">
                <a16:creationId xmlns:a16="http://schemas.microsoft.com/office/drawing/2014/main" id="{85DB3DB2-2EF3-4A7A-806A-02DA657EBAA4}"/>
              </a:ext>
            </a:extLst>
          </p:cNvPr>
          <p:cNvSpPr/>
          <p:nvPr/>
        </p:nvSpPr>
        <p:spPr>
          <a:xfrm>
            <a:off x="360311" y="1058838"/>
            <a:ext cx="6524365" cy="5421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ante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ganz Zeit, dass noch in diesem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Warheit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 Licht kommen würde.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Kahn war mit einer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Fane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geschmückt.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Allmälich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wurde der Hahn zahm und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 wurde mit der Bare zur Bahn gebracht.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Stral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konnte dem Stahl nichts anhaben.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der Schule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fare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ich mit der Ban heim.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wusste die richtige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Schahl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dämpfte den Schall.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6E76C900-B079-4DD7-AFCE-383DC694B19A}"/>
              </a:ext>
            </a:extLst>
          </p:cNvPr>
          <p:cNvSpPr/>
          <p:nvPr/>
        </p:nvSpPr>
        <p:spPr>
          <a:xfrm>
            <a:off x="830136" y="968195"/>
            <a:ext cx="83869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ahnte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8B622E15-6D15-4015-8474-5DAAA03E16C8}"/>
              </a:ext>
            </a:extLst>
          </p:cNvPr>
          <p:cNvSpPr/>
          <p:nvPr/>
        </p:nvSpPr>
        <p:spPr>
          <a:xfrm>
            <a:off x="3217833" y="2330535"/>
            <a:ext cx="328443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ADBCBA24-2CC5-4BDB-AEFA-23BE065098B5}"/>
              </a:ext>
            </a:extLst>
          </p:cNvPr>
          <p:cNvSpPr/>
          <p:nvPr/>
        </p:nvSpPr>
        <p:spPr>
          <a:xfrm>
            <a:off x="772803" y="3003784"/>
            <a:ext cx="339721" cy="3931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714E0B93-416C-47CF-AF25-687165E0FB84}"/>
              </a:ext>
            </a:extLst>
          </p:cNvPr>
          <p:cNvSpPr/>
          <p:nvPr/>
        </p:nvSpPr>
        <p:spPr>
          <a:xfrm>
            <a:off x="2495600" y="3521474"/>
            <a:ext cx="378437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0E847C49-FCF7-4C74-889C-EB1DCF833FEA}"/>
              </a:ext>
            </a:extLst>
          </p:cNvPr>
          <p:cNvSpPr/>
          <p:nvPr/>
        </p:nvSpPr>
        <p:spPr>
          <a:xfrm>
            <a:off x="1112524" y="4169546"/>
            <a:ext cx="484141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26752FDB-97CB-404F-A268-564232238951}"/>
              </a:ext>
            </a:extLst>
          </p:cNvPr>
          <p:cNvSpPr/>
          <p:nvPr/>
        </p:nvSpPr>
        <p:spPr>
          <a:xfrm>
            <a:off x="2444318" y="4817618"/>
            <a:ext cx="429719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0B4B17BE-5896-4539-8C5D-3D4A4B9FA93B}"/>
              </a:ext>
            </a:extLst>
          </p:cNvPr>
          <p:cNvSpPr/>
          <p:nvPr/>
        </p:nvSpPr>
        <p:spPr>
          <a:xfrm>
            <a:off x="3186791" y="5439384"/>
            <a:ext cx="359485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AA4708C0-116A-441B-85DF-C3E5764F65A6}"/>
              </a:ext>
            </a:extLst>
          </p:cNvPr>
          <p:cNvSpPr/>
          <p:nvPr/>
        </p:nvSpPr>
        <p:spPr>
          <a:xfrm>
            <a:off x="1343472" y="5989204"/>
            <a:ext cx="349257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2642B9AC-0590-40D1-9849-40015C56F4F3}"/>
              </a:ext>
            </a:extLst>
          </p:cNvPr>
          <p:cNvSpPr/>
          <p:nvPr/>
        </p:nvSpPr>
        <p:spPr>
          <a:xfrm>
            <a:off x="685722" y="1531116"/>
            <a:ext cx="122982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Wahrheit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656F5C1C-9C1D-4190-9968-751467499EDB}"/>
              </a:ext>
            </a:extLst>
          </p:cNvPr>
          <p:cNvSpPr/>
          <p:nvPr/>
        </p:nvSpPr>
        <p:spPr>
          <a:xfrm>
            <a:off x="3110098" y="2123291"/>
            <a:ext cx="87235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Fahne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2CA4F9D-9025-4035-977F-E938269CF1C7}"/>
              </a:ext>
            </a:extLst>
          </p:cNvPr>
          <p:cNvSpPr/>
          <p:nvPr/>
        </p:nvSpPr>
        <p:spPr>
          <a:xfrm>
            <a:off x="361915" y="2724163"/>
            <a:ext cx="1330814" cy="3847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19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Allmählich</a:t>
            </a:r>
            <a:endParaRPr lang="de-DE" sz="19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36E8A84B-534F-43C1-8FF2-00A39A65FBBA}"/>
              </a:ext>
            </a:extLst>
          </p:cNvPr>
          <p:cNvSpPr/>
          <p:nvPr/>
        </p:nvSpPr>
        <p:spPr>
          <a:xfrm>
            <a:off x="2344781" y="3372235"/>
            <a:ext cx="811441" cy="3847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19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Bahre</a:t>
            </a:r>
            <a:endParaRPr lang="de-DE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E1A18746-2E40-4D1B-AF71-F591E6A6656C}"/>
              </a:ext>
            </a:extLst>
          </p:cNvPr>
          <p:cNvSpPr/>
          <p:nvPr/>
        </p:nvSpPr>
        <p:spPr>
          <a:xfrm>
            <a:off x="768840" y="3971449"/>
            <a:ext cx="8579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Strahl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0DBF62B7-3670-41F5-9D69-C69B77390744}"/>
              </a:ext>
            </a:extLst>
          </p:cNvPr>
          <p:cNvSpPr/>
          <p:nvPr/>
        </p:nvSpPr>
        <p:spPr>
          <a:xfrm>
            <a:off x="2259209" y="4580982"/>
            <a:ext cx="79220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fahre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986BD6CB-3571-49BE-BD46-638477AA8A06}"/>
              </a:ext>
            </a:extLst>
          </p:cNvPr>
          <p:cNvSpPr/>
          <p:nvPr/>
        </p:nvSpPr>
        <p:spPr>
          <a:xfrm>
            <a:off x="3076120" y="5175281"/>
            <a:ext cx="76976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Zahl.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81C6AF9D-DAEE-453A-B13A-81DFB8BAC2E8}"/>
              </a:ext>
            </a:extLst>
          </p:cNvPr>
          <p:cNvSpPr/>
          <p:nvPr/>
        </p:nvSpPr>
        <p:spPr>
          <a:xfrm>
            <a:off x="857386" y="5771795"/>
            <a:ext cx="78418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Schal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3D0B01DB-FF22-4E62-B9E7-5788D184B005}"/>
              </a:ext>
            </a:extLst>
          </p:cNvPr>
          <p:cNvSpPr/>
          <p:nvPr/>
        </p:nvSpPr>
        <p:spPr>
          <a:xfrm>
            <a:off x="4655840" y="3027584"/>
            <a:ext cx="484852" cy="34465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E830560C-2DAC-40AB-9C5E-4EF69862C000}"/>
              </a:ext>
            </a:extLst>
          </p:cNvPr>
          <p:cNvSpPr/>
          <p:nvPr/>
        </p:nvSpPr>
        <p:spPr>
          <a:xfrm>
            <a:off x="4226121" y="4768147"/>
            <a:ext cx="429719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D3883859-3C19-47BD-B803-825A22FEC0CD}"/>
              </a:ext>
            </a:extLst>
          </p:cNvPr>
          <p:cNvSpPr/>
          <p:nvPr/>
        </p:nvSpPr>
        <p:spPr>
          <a:xfrm>
            <a:off x="4477317" y="2708774"/>
            <a:ext cx="84189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lahm.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839A4A91-EA96-446B-968F-D27E3D82F5CA}"/>
              </a:ext>
            </a:extLst>
          </p:cNvPr>
          <p:cNvSpPr/>
          <p:nvPr/>
        </p:nvSpPr>
        <p:spPr>
          <a:xfrm>
            <a:off x="4122736" y="4596371"/>
            <a:ext cx="716863" cy="3847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19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Bahn</a:t>
            </a:r>
            <a:endParaRPr lang="de-DE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27EF2C23-DDFD-428F-811B-57E854EB0401}"/>
              </a:ext>
            </a:extLst>
          </p:cNvPr>
          <p:cNvSpPr/>
          <p:nvPr/>
        </p:nvSpPr>
        <p:spPr>
          <a:xfrm>
            <a:off x="5448975" y="951919"/>
            <a:ext cx="67999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Jahr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70BC106-3F62-49D1-B61C-E5A47E2C9B7C}"/>
              </a:ext>
            </a:extLst>
          </p:cNvPr>
          <p:cNvSpPr/>
          <p:nvPr/>
        </p:nvSpPr>
        <p:spPr>
          <a:xfrm>
            <a:off x="953989" y="1184988"/>
            <a:ext cx="389484" cy="3461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BD486286-BD83-4FAE-802C-A29DEAE839E2}"/>
              </a:ext>
            </a:extLst>
          </p:cNvPr>
          <p:cNvSpPr/>
          <p:nvPr/>
        </p:nvSpPr>
        <p:spPr>
          <a:xfrm>
            <a:off x="5611148" y="1214813"/>
            <a:ext cx="389484" cy="3163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23099173-3AE6-49D3-8A63-5FC7CBCFF462}"/>
              </a:ext>
            </a:extLst>
          </p:cNvPr>
          <p:cNvSpPr/>
          <p:nvPr/>
        </p:nvSpPr>
        <p:spPr>
          <a:xfrm>
            <a:off x="983432" y="1708754"/>
            <a:ext cx="504056" cy="4640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16F87646-467A-4D9F-968B-7EC4A8B29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VD 02 ah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7DD4DD2-DD9E-4294-9648-E8BFC254B81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279668D-95ED-42B1-B96B-28B4CF9CE6F8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24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9A2FEAC-B8B5-42FF-8BC6-06B7555A0728}"/>
              </a:ext>
            </a:extLst>
          </p:cNvPr>
          <p:cNvSpPr/>
          <p:nvPr/>
        </p:nvSpPr>
        <p:spPr>
          <a:xfrm>
            <a:off x="8616280" y="5806904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C37E31D-57F6-4311-ADB5-D4E6B09AF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543" y="907175"/>
            <a:ext cx="6584251" cy="562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7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72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10" grpId="0" animBg="1"/>
      <p:bldP spid="109" grpId="0" animBg="1"/>
      <p:bldP spid="8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A8F7CCA-08C9-481F-9F0E-9382AFEE9C0C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kommt jedes ______ zu spät zum _________ (Essen).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25E341-F2C4-4E1B-8A8B-D24077B58723}"/>
              </a:ext>
            </a:extLst>
          </p:cNvPr>
          <p:cNvSpPr txBox="1"/>
          <p:nvPr/>
        </p:nvSpPr>
        <p:spPr>
          <a:xfrm>
            <a:off x="3534402" y="2945129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85D399B-5A67-4DE2-986B-359A56A44F4D}"/>
              </a:ext>
            </a:extLst>
          </p:cNvPr>
          <p:cNvSpPr txBox="1"/>
          <p:nvPr/>
        </p:nvSpPr>
        <p:spPr>
          <a:xfrm>
            <a:off x="4567266" y="2945129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81FAAD-A564-4710-A169-8FB36E468159}"/>
              </a:ext>
            </a:extLst>
          </p:cNvPr>
          <p:cNvSpPr txBox="1"/>
          <p:nvPr/>
        </p:nvSpPr>
        <p:spPr>
          <a:xfrm>
            <a:off x="7223376" y="2905780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3BB4062-5329-4014-BCD5-47D00CA29AAE}"/>
              </a:ext>
            </a:extLst>
          </p:cNvPr>
          <p:cNvSpPr txBox="1"/>
          <p:nvPr/>
        </p:nvSpPr>
        <p:spPr>
          <a:xfrm>
            <a:off x="8256240" y="2905780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95B817A-0B21-443F-85F0-A57F4A29491A}"/>
              </a:ext>
            </a:extLst>
          </p:cNvPr>
          <p:cNvSpPr txBox="1"/>
          <p:nvPr/>
        </p:nvSpPr>
        <p:spPr>
          <a:xfrm>
            <a:off x="3215680" y="4378752"/>
            <a:ext cx="2302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514C325-896F-4695-A2C6-885445061FA6}"/>
              </a:ext>
            </a:extLst>
          </p:cNvPr>
          <p:cNvSpPr txBox="1"/>
          <p:nvPr/>
        </p:nvSpPr>
        <p:spPr>
          <a:xfrm>
            <a:off x="6498567" y="4378752"/>
            <a:ext cx="3989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FB45B152-604E-482E-A3BF-E5BEDE21CFD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BAA5B1FD-7A27-405B-AED0-B3FC39C764E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7ABA08AD-0A38-404E-9433-1201F6FD363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0C235674-045E-49E4-9F72-0332F663B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B04F36E-1E32-4991-8926-825B480F5FE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40EE58-55E9-407A-9668-8DD32DFB705C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25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3679119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4711983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3686587" y="43787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immer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032104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6496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6498567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vornehmes Wort für Essen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158355" y="3555258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571187" y="3556118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kommt jedes ______ zu spät zum _________ (Essen).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CC14D267-46D5-44F3-A4FF-B196A5E89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0F29FD7-CE53-40EB-BEC9-8AFDC3F7642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6EB98A4-26FC-46FD-AA9B-4668DCEC6DCE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26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68C13DB-CE9E-4468-87EB-1C9CF0325DEF}"/>
              </a:ext>
            </a:extLst>
          </p:cNvPr>
          <p:cNvSpPr txBox="1"/>
          <p:nvPr/>
        </p:nvSpPr>
        <p:spPr>
          <a:xfrm>
            <a:off x="479376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A8853C2-3B8F-4294-ACBD-96BEC6B85B3A}"/>
              </a:ext>
            </a:extLst>
          </p:cNvPr>
          <p:cNvSpPr txBox="1"/>
          <p:nvPr/>
        </p:nvSpPr>
        <p:spPr>
          <a:xfrm>
            <a:off x="1487488" y="2924944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7F17184-ED7F-4229-B052-C914307F72DD}"/>
              </a:ext>
            </a:extLst>
          </p:cNvPr>
          <p:cNvSpPr txBox="1"/>
          <p:nvPr/>
        </p:nvSpPr>
        <p:spPr>
          <a:xfrm>
            <a:off x="736286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60C06CF-28D9-4351-A682-B74979791783}"/>
              </a:ext>
            </a:extLst>
          </p:cNvPr>
          <p:cNvSpPr txBox="1"/>
          <p:nvPr/>
        </p:nvSpPr>
        <p:spPr>
          <a:xfrm>
            <a:off x="2855640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41DB008-D4CB-42B1-A3C5-795FDF4BBF80}"/>
              </a:ext>
            </a:extLst>
          </p:cNvPr>
          <p:cNvSpPr txBox="1"/>
          <p:nvPr/>
        </p:nvSpPr>
        <p:spPr>
          <a:xfrm>
            <a:off x="4007768" y="2924944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A4C84A5-6421-4677-872D-A57576932E48}"/>
              </a:ext>
            </a:extLst>
          </p:cNvPr>
          <p:cNvSpPr txBox="1"/>
          <p:nvPr/>
        </p:nvSpPr>
        <p:spPr>
          <a:xfrm>
            <a:off x="2008333" y="43011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1DA5ACE-05DA-443E-B222-883DF5B0A3FD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Nur  ______  ist  ________,  das  ______  schon immer _______.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88F24D8-4F4F-418A-B431-3B1E8556C499}"/>
              </a:ext>
            </a:extLst>
          </p:cNvPr>
          <p:cNvSpPr txBox="1"/>
          <p:nvPr/>
        </p:nvSpPr>
        <p:spPr>
          <a:xfrm>
            <a:off x="6466425" y="2924944"/>
            <a:ext cx="1120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BDC1346-5A10-4E2A-88D6-4AB3769301DC}"/>
              </a:ext>
            </a:extLst>
          </p:cNvPr>
          <p:cNvSpPr txBox="1"/>
          <p:nvPr/>
        </p:nvSpPr>
        <p:spPr>
          <a:xfrm>
            <a:off x="5663952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47F3DB2-A4FD-4B75-A6BC-6929B57528A3}"/>
              </a:ext>
            </a:extLst>
          </p:cNvPr>
          <p:cNvSpPr txBox="1"/>
          <p:nvPr/>
        </p:nvSpPr>
        <p:spPr>
          <a:xfrm>
            <a:off x="4816645" y="43011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C33CEA-618B-438D-8C6A-7AB584A84D45}"/>
              </a:ext>
            </a:extLst>
          </p:cNvPr>
          <p:cNvSpPr txBox="1"/>
          <p:nvPr/>
        </p:nvSpPr>
        <p:spPr>
          <a:xfrm>
            <a:off x="9083660" y="2924944"/>
            <a:ext cx="828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B0AF749-3515-4505-A2F6-556E5E9F3B9B}"/>
              </a:ext>
            </a:extLst>
          </p:cNvPr>
          <p:cNvSpPr txBox="1"/>
          <p:nvPr/>
        </p:nvSpPr>
        <p:spPr>
          <a:xfrm>
            <a:off x="9912424" y="2924944"/>
            <a:ext cx="9989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FCCAC2F-7EB3-4148-89BA-6EBAF7B8C7A4}"/>
              </a:ext>
            </a:extLst>
          </p:cNvPr>
          <p:cNvSpPr txBox="1"/>
          <p:nvPr/>
        </p:nvSpPr>
        <p:spPr>
          <a:xfrm>
            <a:off x="9095194" y="4301152"/>
            <a:ext cx="1825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37B2D8F0-E8B6-4A20-B8F0-88AD920A067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21" name="Foliennummernplatzhalter 2">
            <a:extLst>
              <a:ext uri="{FF2B5EF4-FFF2-40B4-BE49-F238E27FC236}">
                <a16:creationId xmlns:a16="http://schemas.microsoft.com/office/drawing/2014/main" id="{E175ADA6-3172-4879-B26E-7A24BD744B7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246F10E9-834E-4C18-9056-18399865790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0614E0E4-E1DF-48A9-8375-4C3BD9D1E0F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947E42F2-C041-45CE-9A4C-3B9949953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C93CCF5-2598-46BF-94B4-FCD7B26196A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Lücken!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6E5824C-C984-45B8-B51F-E5D27E56A067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27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79376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487488" y="2924944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808294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Geld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2855640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4007768" y="2924944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2368373" y="4301152"/>
            <a:ext cx="35116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Begriff für Echtes,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 das man sich verlassen kann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1378070" y="3483250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3349714" y="347851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Nur  ______  ist  ________,  das  ______  schon immer _______.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591E8AC-DE7D-42E1-8F0B-5F1570BD190F}"/>
              </a:ext>
            </a:extLst>
          </p:cNvPr>
          <p:cNvSpPr txBox="1"/>
          <p:nvPr/>
        </p:nvSpPr>
        <p:spPr>
          <a:xfrm>
            <a:off x="6466425" y="2924944"/>
            <a:ext cx="1120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D193C64-22F4-4DE9-B860-C90645A95AF6}"/>
              </a:ext>
            </a:extLst>
          </p:cNvPr>
          <p:cNvSpPr txBox="1"/>
          <p:nvPr/>
        </p:nvSpPr>
        <p:spPr>
          <a:xfrm>
            <a:off x="5663952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5715F9E-EB59-4C87-B4BF-1E0CBD999BDF}"/>
              </a:ext>
            </a:extLst>
          </p:cNvPr>
          <p:cNvSpPr txBox="1"/>
          <p:nvPr/>
        </p:nvSpPr>
        <p:spPr>
          <a:xfrm>
            <a:off x="4943872" y="4301152"/>
            <a:ext cx="35116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Verb sein,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Vergangenheit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148AE55-8096-49DB-976D-8F49997C25BA}"/>
              </a:ext>
            </a:extLst>
          </p:cNvPr>
          <p:cNvSpPr txBox="1"/>
          <p:nvPr/>
        </p:nvSpPr>
        <p:spPr>
          <a:xfrm>
            <a:off x="5942002" y="347851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54DE4DA-30FE-4F28-8772-7EA22D7E6CCE}"/>
              </a:ext>
            </a:extLst>
          </p:cNvPr>
          <p:cNvSpPr txBox="1"/>
          <p:nvPr/>
        </p:nvSpPr>
        <p:spPr>
          <a:xfrm>
            <a:off x="9083660" y="2924944"/>
            <a:ext cx="828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4C7B93E-4792-46B3-A1C6-3FF535615B28}"/>
              </a:ext>
            </a:extLst>
          </p:cNvPr>
          <p:cNvSpPr txBox="1"/>
          <p:nvPr/>
        </p:nvSpPr>
        <p:spPr>
          <a:xfrm>
            <a:off x="9912424" y="2924944"/>
            <a:ext cx="9989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8841717-6551-46C2-80F0-BDA7E4D12288}"/>
              </a:ext>
            </a:extLst>
          </p:cNvPr>
          <p:cNvSpPr txBox="1"/>
          <p:nvPr/>
        </p:nvSpPr>
        <p:spPr>
          <a:xfrm>
            <a:off x="8976320" y="4301152"/>
            <a:ext cx="1825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Adjektiv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9DAC383-47D7-4116-8A52-2C37D5EC328B}"/>
              </a:ext>
            </a:extLst>
          </p:cNvPr>
          <p:cNvSpPr txBox="1"/>
          <p:nvPr/>
        </p:nvSpPr>
        <p:spPr>
          <a:xfrm>
            <a:off x="9351520" y="347851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7B7E4244-7F91-4786-AE3D-D62DEC30C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2F1E9C7-C01A-4D9A-B8A7-D9B34F59239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7C7E0E0-DF10-4008-84B0-97AC0DC7B1A6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28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  <p:bldP spid="16" grpId="0"/>
      <p:bldP spid="17" grpId="0"/>
      <p:bldP spid="20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94A53-3928-417F-B456-529D475F4C45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A6A636-C286-40F5-9CB7-AA5A88CF39FC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7C694-B858-4593-8401-1B1BDCFD47F6}"/>
              </a:ext>
            </a:extLst>
          </p:cNvPr>
          <p:cNvSpPr txBox="1"/>
          <p:nvPr/>
        </p:nvSpPr>
        <p:spPr>
          <a:xfrm>
            <a:off x="1026137" y="4293096"/>
            <a:ext cx="4209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34A17EE-24D5-4950-B982-EB0CD1041199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F2F425D-E87E-4DBE-85E6-C6EC3AE3B7F7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C4EB8FE-CAB2-4033-B766-5146EEE5CC7B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EC230AD-C3B5-4C5C-AECB-45DFD86D25E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D21E73-B8E6-4BBA-AF91-7A326612224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B02FE9B0-E451-4266-B85C-0487C581FE1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CDB4E57B-18D1-4939-9513-9246DCED4C9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37BA68B3-18D3-414E-AEA4-1C8B795B1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75AEB77-2E74-4A58-A411-8CE6B8F918F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E8667E9-4326-4B32-9286-3F59D4254DF4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29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rafik 93">
            <a:extLst>
              <a:ext uri="{FF2B5EF4-FFF2-40B4-BE49-F238E27FC236}">
                <a16:creationId xmlns:a16="http://schemas.microsoft.com/office/drawing/2014/main" id="{CDC2320C-B035-4DDF-9C57-63877D54B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13" y="4293885"/>
            <a:ext cx="3609145" cy="188992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700808"/>
            <a:ext cx="367055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 mit der 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564904"/>
            <a:ext cx="417087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 ist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556970" y="3429000"/>
            <a:ext cx="6187101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 haben wir immer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4362507"/>
            <a:ext cx="7195214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___________ haben wir die _______: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 oder __________ für jede 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 die Karte für das  ganze 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8383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68877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354079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F1772D7F-29D1-4DE8-8F76-8A71976C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80" y="980291"/>
            <a:ext cx="1819904" cy="1085365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F5FC9C1A-9D39-41D0-9F12-F92E98C2B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571" y="1500597"/>
            <a:ext cx="2798307" cy="1530229"/>
          </a:xfrm>
          <a:prstGeom prst="rect">
            <a:avLst/>
          </a:prstGeom>
        </p:spPr>
      </p:pic>
      <p:pic>
        <p:nvPicPr>
          <p:cNvPr id="93" name="Grafik 92">
            <a:extLst>
              <a:ext uri="{FF2B5EF4-FFF2-40B4-BE49-F238E27FC236}">
                <a16:creationId xmlns:a16="http://schemas.microsoft.com/office/drawing/2014/main" id="{74F20115-6A68-4433-A605-D54827876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84" y="3012949"/>
            <a:ext cx="2158171" cy="1390008"/>
          </a:xfrm>
          <a:prstGeom prst="rect">
            <a:avLst/>
          </a:prstGeom>
        </p:spPr>
      </p:pic>
      <p:sp>
        <p:nvSpPr>
          <p:cNvPr id="97" name="Rechteck 96">
            <a:extLst>
              <a:ext uri="{FF2B5EF4-FFF2-40B4-BE49-F238E27FC236}">
                <a16:creationId xmlns:a16="http://schemas.microsoft.com/office/drawing/2014/main" id="{B37943FB-CB5C-474D-89A3-147EEEC05314}"/>
              </a:ext>
            </a:extLst>
          </p:cNvPr>
          <p:cNvSpPr/>
          <p:nvPr/>
        </p:nvSpPr>
        <p:spPr>
          <a:xfrm>
            <a:off x="7931050" y="5108117"/>
            <a:ext cx="27735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lmöglichkeit</a:t>
            </a:r>
            <a:endParaRPr lang="de-DE" sz="22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4064884" y="1981263"/>
            <a:ext cx="19287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6982606" y="1123359"/>
            <a:ext cx="1236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8137214" y="3815646"/>
            <a:ext cx="1706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9EF4126E-B682-460F-B446-0E663062C972}"/>
              </a:ext>
            </a:extLst>
          </p:cNvPr>
          <p:cNvSpPr/>
          <p:nvPr/>
        </p:nvSpPr>
        <p:spPr>
          <a:xfrm>
            <a:off x="9965076" y="4457171"/>
            <a:ext cx="21547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reskarte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5846213" y="6170668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lungsmittel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3EF90ED5-DCCE-4C63-926B-DB13423F77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72">
            <a:off x="2311679" y="3628381"/>
            <a:ext cx="956886" cy="944184"/>
          </a:xfrm>
          <a:prstGeom prst="rect">
            <a:avLst/>
          </a:prstGeom>
        </p:spPr>
      </p:pic>
      <p:sp>
        <p:nvSpPr>
          <p:cNvPr id="26" name="Textfeld 36">
            <a:extLst>
              <a:ext uri="{FF2B5EF4-FFF2-40B4-BE49-F238E27FC236}">
                <a16:creationId xmlns:a16="http://schemas.microsoft.com/office/drawing/2014/main" id="{825BFB9C-E548-4DA9-B188-DB8475BCF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gehören in die Lücken?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430D0F9-FAE5-4BE1-A82F-5D0D87BFF10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2B82060-DBBE-444D-9167-9C14AE908C5D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E45CAB48-C817-DE36-2164-17E43A2F4A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  <p:sp>
        <p:nvSpPr>
          <p:cNvPr id="29" name="Rechteck 28">
            <a:extLst>
              <a:ext uri="{FF2B5EF4-FFF2-40B4-BE49-F238E27FC236}">
                <a16:creationId xmlns:a16="http://schemas.microsoft.com/office/drawing/2014/main" id="{85CB01B1-DA6E-C9A5-9788-CCE7FCC11437}"/>
              </a:ext>
            </a:extLst>
          </p:cNvPr>
          <p:cNvSpPr/>
          <p:nvPr/>
        </p:nvSpPr>
        <p:spPr>
          <a:xfrm>
            <a:off x="5927955" y="4714958"/>
            <a:ext cx="914400" cy="380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671C4BF-3F91-CA6F-3A67-199CE7671120}"/>
              </a:ext>
            </a:extLst>
          </p:cNvPr>
          <p:cNvSpPr/>
          <p:nvPr/>
        </p:nvSpPr>
        <p:spPr>
          <a:xfrm>
            <a:off x="5492611" y="5180094"/>
            <a:ext cx="914400" cy="380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54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2678305" y="4193430"/>
            <a:ext cx="271087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Wer nämlich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mit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ist dämlich!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Nämlich kommt von Name!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435382" y="3444216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4989036" y="3452792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341050ED-5D28-4703-90E7-AB9603E03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14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0D8EE5A-C6E7-4CF4-96B6-5E5F62C4AC7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1D1B09C-3517-422C-AE0D-DA84BB43F90B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30</a:t>
            </a:r>
          </a:p>
        </p:txBody>
      </p:sp>
    </p:spTree>
    <p:extLst>
      <p:ext uri="{BB962C8B-B14F-4D97-AF65-F5344CB8AC3E}">
        <p14:creationId xmlns:p14="http://schemas.microsoft.com/office/powerpoint/2010/main" val="31551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ECD0B06-0FA2-4C58-8067-84AEDE15BC93}"/>
              </a:ext>
            </a:extLst>
          </p:cNvPr>
          <p:cNvSpPr txBox="1"/>
          <p:nvPr/>
        </p:nvSpPr>
        <p:spPr>
          <a:xfrm>
            <a:off x="2720170" y="2730786"/>
            <a:ext cx="12543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962E0B5-A693-4424-9FEE-C5A637C1507F}"/>
              </a:ext>
            </a:extLst>
          </p:cNvPr>
          <p:cNvSpPr txBox="1"/>
          <p:nvPr/>
        </p:nvSpPr>
        <p:spPr>
          <a:xfrm>
            <a:off x="3974529" y="2730786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65DC139-39BA-4191-AB70-E3694CF5C473}"/>
              </a:ext>
            </a:extLst>
          </p:cNvPr>
          <p:cNvSpPr txBox="1"/>
          <p:nvPr/>
        </p:nvSpPr>
        <p:spPr>
          <a:xfrm>
            <a:off x="6686833" y="2730786"/>
            <a:ext cx="1254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FF6B4DC-C8C7-4AF7-9637-3A0D9A299D71}"/>
              </a:ext>
            </a:extLst>
          </p:cNvPr>
          <p:cNvSpPr txBox="1"/>
          <p:nvPr/>
        </p:nvSpPr>
        <p:spPr>
          <a:xfrm>
            <a:off x="7838961" y="2730786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D16F56C2-40A5-4421-A261-BE1802D469A3}"/>
              </a:ext>
            </a:extLst>
          </p:cNvPr>
          <p:cNvSpPr txBox="1"/>
          <p:nvPr/>
        </p:nvSpPr>
        <p:spPr>
          <a:xfrm>
            <a:off x="1631504" y="3284984"/>
            <a:ext cx="785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Maler _________. Die Müller __________.</a:t>
            </a:r>
          </a:p>
        </p:txBody>
      </p:sp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D0F3E568-E591-428A-9D5D-1C9B7573D675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73D4C55A-0D7A-417B-B873-337FA7D5DC5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027B3216-186F-435B-BA76-7474BB67B8E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644F68A6-EDB2-461D-AEF1-C21B791BF70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61DD2FF0-9F55-423A-8FF5-5D78397AF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F536D0E-3AF6-4349-B3FE-3B9FECF02BF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53A999-A1BF-457E-A934-40E97047168B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31</a:t>
            </a:r>
          </a:p>
        </p:txBody>
      </p:sp>
    </p:spTree>
    <p:extLst>
      <p:ext uri="{BB962C8B-B14F-4D97-AF65-F5344CB8AC3E}">
        <p14:creationId xmlns:p14="http://schemas.microsoft.com/office/powerpoint/2010/main" val="25852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720170" y="2730786"/>
            <a:ext cx="12543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974529" y="2730786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86833" y="2730786"/>
            <a:ext cx="1254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838961" y="2730786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575720" y="3266233"/>
            <a:ext cx="1261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214889" y="3261501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631504" y="3284984"/>
            <a:ext cx="785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Maler _________. Die Müller __________.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088F80FB-E1D7-46D4-8CBC-220960712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15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600B360-67BE-4C29-8B66-34777BF39A7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8FD561-CC40-4184-A3B1-704CA21ACF52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32</a:t>
            </a:r>
          </a:p>
        </p:txBody>
      </p:sp>
    </p:spTree>
    <p:extLst>
      <p:ext uri="{BB962C8B-B14F-4D97-AF65-F5344CB8AC3E}">
        <p14:creationId xmlns:p14="http://schemas.microsoft.com/office/powerpoint/2010/main" val="179431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9413" y="2372368"/>
            <a:ext cx="345318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das war´s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dem ah!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886B2D09-A621-4BE3-894E-739084B24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16	Vokaldehnung 02 ah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9CFB750-3899-431D-A4CF-8F19C33C39E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BD3784-584F-4663-BA11-75E7EDAA659F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33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3EEC4EF-AC26-41A7-BC65-37BBF757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B431E79-0876-4CB0-A3F4-45073086D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02 ah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BF90D61-16F8-494B-A770-FC203265981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C823B21-C338-4AC7-8EB1-E2FC1163388E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34</a:t>
            </a:r>
          </a:p>
        </p:txBody>
      </p:sp>
    </p:spTree>
    <p:extLst>
      <p:ext uri="{BB962C8B-B14F-4D97-AF65-F5344CB8AC3E}">
        <p14:creationId xmlns:p14="http://schemas.microsoft.com/office/powerpoint/2010/main" val="998416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rafik 93">
            <a:extLst>
              <a:ext uri="{FF2B5EF4-FFF2-40B4-BE49-F238E27FC236}">
                <a16:creationId xmlns:a16="http://schemas.microsoft.com/office/drawing/2014/main" id="{CDC2320C-B035-4DDF-9C57-63877D54B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13" y="4293885"/>
            <a:ext cx="3609145" cy="188992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700808"/>
            <a:ext cx="367055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 mit der 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564904"/>
            <a:ext cx="844290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 ist __________ und dient der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556970" y="3429000"/>
            <a:ext cx="6187101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 haben wir immer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4362507"/>
            <a:ext cx="7195214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___________ haben wir die _______: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 oder __________ für jede 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 die Karte für das  ganze 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8383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68877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354079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F1772D7F-29D1-4DE8-8F76-8A71976C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80" y="980291"/>
            <a:ext cx="1819904" cy="1085365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F5FC9C1A-9D39-41D0-9F12-F92E98C2B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922" y="1447210"/>
            <a:ext cx="2798307" cy="1530229"/>
          </a:xfrm>
          <a:prstGeom prst="rect">
            <a:avLst/>
          </a:prstGeom>
        </p:spPr>
      </p:pic>
      <p:pic>
        <p:nvPicPr>
          <p:cNvPr id="93" name="Grafik 92">
            <a:extLst>
              <a:ext uri="{FF2B5EF4-FFF2-40B4-BE49-F238E27FC236}">
                <a16:creationId xmlns:a16="http://schemas.microsoft.com/office/drawing/2014/main" id="{74F20115-6A68-4433-A605-D54827876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84" y="3012949"/>
            <a:ext cx="2158171" cy="1390008"/>
          </a:xfrm>
          <a:prstGeom prst="rect">
            <a:avLst/>
          </a:prstGeom>
        </p:spPr>
      </p:pic>
      <p:sp>
        <p:nvSpPr>
          <p:cNvPr id="97" name="Rechteck 96">
            <a:extLst>
              <a:ext uri="{FF2B5EF4-FFF2-40B4-BE49-F238E27FC236}">
                <a16:creationId xmlns:a16="http://schemas.microsoft.com/office/drawing/2014/main" id="{B37943FB-CB5C-474D-89A3-147EEEC05314}"/>
              </a:ext>
            </a:extLst>
          </p:cNvPr>
          <p:cNvSpPr/>
          <p:nvPr/>
        </p:nvSpPr>
        <p:spPr>
          <a:xfrm>
            <a:off x="7931050" y="5108117"/>
            <a:ext cx="27735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lmöglichkeit</a:t>
            </a:r>
            <a:endParaRPr lang="de-DE" sz="22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4064884" y="1981263"/>
            <a:ext cx="19287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9317808" y="945382"/>
            <a:ext cx="1236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8137214" y="3815646"/>
            <a:ext cx="1706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9EF4126E-B682-460F-B446-0E663062C972}"/>
              </a:ext>
            </a:extLst>
          </p:cNvPr>
          <p:cNvSpPr/>
          <p:nvPr/>
        </p:nvSpPr>
        <p:spPr>
          <a:xfrm>
            <a:off x="9965076" y="4457171"/>
            <a:ext cx="21547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reskarte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5846213" y="6170668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lungsmittel</a:t>
            </a:r>
            <a:endParaRPr lang="de-DE" sz="2200" dirty="0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2012D9FA-5ACD-403E-B30B-3F9BB7C7EDCF}"/>
              </a:ext>
            </a:extLst>
          </p:cNvPr>
          <p:cNvSpPr/>
          <p:nvPr/>
        </p:nvSpPr>
        <p:spPr>
          <a:xfrm>
            <a:off x="1161464" y="172921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67DF570-7C62-40AB-BCC7-45F340AA5B98}"/>
              </a:ext>
            </a:extLst>
          </p:cNvPr>
          <p:cNvSpPr txBox="1"/>
          <p:nvPr/>
        </p:nvSpPr>
        <p:spPr>
          <a:xfrm>
            <a:off x="1161464" y="165836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0F186209-CACE-4A17-BF32-FD75D686E7BA}"/>
              </a:ext>
            </a:extLst>
          </p:cNvPr>
          <p:cNvSpPr/>
          <p:nvPr/>
        </p:nvSpPr>
        <p:spPr>
          <a:xfrm>
            <a:off x="3170156" y="172921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72BDBCA8-FAE9-4FBA-9852-ED174509416F}"/>
              </a:ext>
            </a:extLst>
          </p:cNvPr>
          <p:cNvSpPr txBox="1"/>
          <p:nvPr/>
        </p:nvSpPr>
        <p:spPr>
          <a:xfrm>
            <a:off x="3236416" y="165836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5A58943D-E30B-4F8D-9DB3-D6815638EBB3}"/>
              </a:ext>
            </a:extLst>
          </p:cNvPr>
          <p:cNvSpPr/>
          <p:nvPr/>
        </p:nvSpPr>
        <p:spPr>
          <a:xfrm>
            <a:off x="1123162" y="2587668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E1FEBDBD-503F-451A-9666-08BE08E2784B}"/>
              </a:ext>
            </a:extLst>
          </p:cNvPr>
          <p:cNvSpPr txBox="1"/>
          <p:nvPr/>
        </p:nvSpPr>
        <p:spPr>
          <a:xfrm>
            <a:off x="1277122" y="2516821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rung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9CA7BB76-7DA1-4EDC-BB3A-CC887D245474}"/>
              </a:ext>
            </a:extLst>
          </p:cNvPr>
          <p:cNvSpPr/>
          <p:nvPr/>
        </p:nvSpPr>
        <p:spPr>
          <a:xfrm>
            <a:off x="3071664" y="2587668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60078F56-01F3-4A25-A9E6-F3B2B377562F}"/>
              </a:ext>
            </a:extLst>
          </p:cNvPr>
          <p:cNvSpPr txBox="1"/>
          <p:nvPr/>
        </p:nvSpPr>
        <p:spPr>
          <a:xfrm>
            <a:off x="3137924" y="2533237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rhaft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E6A398F1-DAE0-4175-8F6A-A236AA3A5054}"/>
              </a:ext>
            </a:extLst>
          </p:cNvPr>
          <p:cNvSpPr/>
          <p:nvPr/>
        </p:nvSpPr>
        <p:spPr>
          <a:xfrm>
            <a:off x="1443587" y="345668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D5A43858-0A40-4EA0-A848-AF8ABB30BA7A}"/>
              </a:ext>
            </a:extLst>
          </p:cNvPr>
          <p:cNvSpPr txBox="1"/>
          <p:nvPr/>
        </p:nvSpPr>
        <p:spPr>
          <a:xfrm>
            <a:off x="1597547" y="3385842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4C03728A-F264-4269-A4AA-408709E115F8}"/>
              </a:ext>
            </a:extLst>
          </p:cNvPr>
          <p:cNvSpPr/>
          <p:nvPr/>
        </p:nvSpPr>
        <p:spPr>
          <a:xfrm>
            <a:off x="4797982" y="345668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C294A035-FF65-4CDE-8CD1-DBFD071011CB}"/>
              </a:ext>
            </a:extLst>
          </p:cNvPr>
          <p:cNvSpPr txBox="1"/>
          <p:nvPr/>
        </p:nvSpPr>
        <p:spPr>
          <a:xfrm>
            <a:off x="4864242" y="3385842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FA87B874-6152-4F8A-B745-DB4F91C64611}"/>
              </a:ext>
            </a:extLst>
          </p:cNvPr>
          <p:cNvSpPr/>
          <p:nvPr/>
        </p:nvSpPr>
        <p:spPr>
          <a:xfrm>
            <a:off x="1268100" y="4403438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658B7CC-3EDC-432E-9761-99A06024403A}"/>
              </a:ext>
            </a:extLst>
          </p:cNvPr>
          <p:cNvSpPr txBox="1"/>
          <p:nvPr/>
        </p:nvSpPr>
        <p:spPr>
          <a:xfrm>
            <a:off x="1422060" y="4332591"/>
            <a:ext cx="14495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84A14880-BF52-45BF-88FC-0DF7854B7827}"/>
              </a:ext>
            </a:extLst>
          </p:cNvPr>
          <p:cNvSpPr/>
          <p:nvPr/>
        </p:nvSpPr>
        <p:spPr>
          <a:xfrm>
            <a:off x="4622495" y="4403438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ADAF926B-805C-4491-9486-CCA6BC89499F}"/>
              </a:ext>
            </a:extLst>
          </p:cNvPr>
          <p:cNvSpPr txBox="1"/>
          <p:nvPr/>
        </p:nvSpPr>
        <p:spPr>
          <a:xfrm>
            <a:off x="4792234" y="4332591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6A794DA2-A36E-4E6A-895B-93DCD0A805BC}"/>
              </a:ext>
            </a:extLst>
          </p:cNvPr>
          <p:cNvSpPr/>
          <p:nvPr/>
        </p:nvSpPr>
        <p:spPr>
          <a:xfrm>
            <a:off x="470102" y="4870499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46EA97A7-C7F2-4337-9244-C0CB054F7876}"/>
              </a:ext>
            </a:extLst>
          </p:cNvPr>
          <p:cNvSpPr txBox="1"/>
          <p:nvPr/>
        </p:nvSpPr>
        <p:spPr>
          <a:xfrm>
            <a:off x="624062" y="4799652"/>
            <a:ext cx="194113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reskarte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AF3405CE-09A7-4D5F-9EE4-4F8E78B5898D}"/>
              </a:ext>
            </a:extLst>
          </p:cNvPr>
          <p:cNvSpPr/>
          <p:nvPr/>
        </p:nvSpPr>
        <p:spPr>
          <a:xfrm>
            <a:off x="3213806" y="487049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09088D71-CE49-4FEF-8609-26A4852B9238}"/>
              </a:ext>
            </a:extLst>
          </p:cNvPr>
          <p:cNvSpPr txBox="1"/>
          <p:nvPr/>
        </p:nvSpPr>
        <p:spPr>
          <a:xfrm>
            <a:off x="3280066" y="4799652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lung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73A4BCC4-2033-4FC7-82C4-07BFE73937DF}"/>
              </a:ext>
            </a:extLst>
          </p:cNvPr>
          <p:cNvSpPr/>
          <p:nvPr/>
        </p:nvSpPr>
        <p:spPr>
          <a:xfrm>
            <a:off x="5846213" y="4872157"/>
            <a:ext cx="969867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D52A6CBE-CBA4-4418-86EB-0ADF503B8967}"/>
              </a:ext>
            </a:extLst>
          </p:cNvPr>
          <p:cNvSpPr txBox="1"/>
          <p:nvPr/>
        </p:nvSpPr>
        <p:spPr>
          <a:xfrm>
            <a:off x="5912473" y="4801310"/>
            <a:ext cx="9036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4AE5F0FA-B3BB-4870-8D13-E9A3976A6D72}"/>
              </a:ext>
            </a:extLst>
          </p:cNvPr>
          <p:cNvSpPr/>
          <p:nvPr/>
        </p:nvSpPr>
        <p:spPr>
          <a:xfrm>
            <a:off x="1028968" y="5342317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1" name="Textfeld 170">
            <a:extLst>
              <a:ext uri="{FF2B5EF4-FFF2-40B4-BE49-F238E27FC236}">
                <a16:creationId xmlns:a16="http://schemas.microsoft.com/office/drawing/2014/main" id="{2CCD1E64-3F59-4727-AEEE-E6096ACCF147}"/>
              </a:ext>
            </a:extLst>
          </p:cNvPr>
          <p:cNvSpPr txBox="1"/>
          <p:nvPr/>
        </p:nvSpPr>
        <p:spPr>
          <a:xfrm>
            <a:off x="1182928" y="5271470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DAF70DC6-D8C4-494D-8635-884A678E1EC5}"/>
              </a:ext>
            </a:extLst>
          </p:cNvPr>
          <p:cNvSpPr/>
          <p:nvPr/>
        </p:nvSpPr>
        <p:spPr>
          <a:xfrm>
            <a:off x="5374046" y="5342317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8C6A4E1A-F54F-4696-9FF4-92CCD4576C53}"/>
              </a:ext>
            </a:extLst>
          </p:cNvPr>
          <p:cNvSpPr txBox="1"/>
          <p:nvPr/>
        </p:nvSpPr>
        <p:spPr>
          <a:xfrm>
            <a:off x="5440306" y="5271470"/>
            <a:ext cx="96986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347D3F5-D31F-4836-A157-F5327E6B44E4}"/>
              </a:ext>
            </a:extLst>
          </p:cNvPr>
          <p:cNvSpPr/>
          <p:nvPr/>
        </p:nvSpPr>
        <p:spPr>
          <a:xfrm>
            <a:off x="6526174" y="2578933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44EFDA8-7D7C-4B54-90D1-B6BD38080400}"/>
              </a:ext>
            </a:extLst>
          </p:cNvPr>
          <p:cNvSpPr txBox="1"/>
          <p:nvPr/>
        </p:nvSpPr>
        <p:spPr>
          <a:xfrm>
            <a:off x="6492443" y="2534398"/>
            <a:ext cx="15753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Ern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rung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5A00C5-7890-427C-A438-8107E5B4A8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72">
            <a:off x="2311679" y="3628381"/>
            <a:ext cx="956886" cy="944184"/>
          </a:xfrm>
          <a:prstGeom prst="rect">
            <a:avLst/>
          </a:prstGeom>
        </p:spPr>
      </p:pic>
      <p:sp>
        <p:nvSpPr>
          <p:cNvPr id="52" name="Textfeld 36">
            <a:extLst>
              <a:ext uri="{FF2B5EF4-FFF2-40B4-BE49-F238E27FC236}">
                <a16:creationId xmlns:a16="http://schemas.microsoft.com/office/drawing/2014/main" id="{609C2342-F735-4EC7-A420-D4839AECC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961858C7-ED02-4352-A4BD-29C74A81F92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CBBC0C-56CB-48B8-A3FD-191216406D8E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82" grpId="0"/>
      <p:bldP spid="84" grpId="0"/>
      <p:bldP spid="85" grpId="0"/>
      <p:bldP spid="86" grpId="0"/>
      <p:bldP spid="97" grpId="0"/>
      <p:bldP spid="98" grpId="0"/>
      <p:bldP spid="113" grpId="0"/>
      <p:bldP spid="114" grpId="0"/>
      <p:bldP spid="115" grpId="0"/>
      <p:bldP spid="116" grpId="0"/>
      <p:bldP spid="121" grpId="0" animBg="1"/>
      <p:bldP spid="144" grpId="0"/>
      <p:bldP spid="145" grpId="0" animBg="1"/>
      <p:bldP spid="146" grpId="0"/>
      <p:bldP spid="147" grpId="0" animBg="1"/>
      <p:bldP spid="148" grpId="0"/>
      <p:bldP spid="152" grpId="0" animBg="1"/>
      <p:bldP spid="155" grpId="0"/>
      <p:bldP spid="156" grpId="0" animBg="1"/>
      <p:bldP spid="157" grpId="0"/>
      <p:bldP spid="158" grpId="0" animBg="1"/>
      <p:bldP spid="159" grpId="0"/>
      <p:bldP spid="160" grpId="0" animBg="1"/>
      <p:bldP spid="161" grpId="0"/>
      <p:bldP spid="162" grpId="0" animBg="1"/>
      <p:bldP spid="163" grpId="0"/>
      <p:bldP spid="164" grpId="0" animBg="1"/>
      <p:bldP spid="165" grpId="0"/>
      <p:bldP spid="166" grpId="0" animBg="1"/>
      <p:bldP spid="167" grpId="0"/>
      <p:bldP spid="168" grpId="0" animBg="1"/>
      <p:bldP spid="169" grpId="0"/>
      <p:bldP spid="170" grpId="0" animBg="1"/>
      <p:bldP spid="171" grpId="0"/>
      <p:bldP spid="172" grpId="0" animBg="1"/>
      <p:bldP spid="173" grpId="0"/>
      <p:bldP spid="49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E231F22A-0C13-418F-A0B2-7F8D38B27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30"/>
          <a:stretch/>
        </p:blipFill>
        <p:spPr>
          <a:xfrm>
            <a:off x="9188691" y="1038544"/>
            <a:ext cx="2854659" cy="12802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D847DF-EDBC-442F-A773-693539A6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2877542"/>
            <a:ext cx="2765761" cy="2071651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85E79B5F-FC08-4013-8E58-4A229908F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268760"/>
            <a:ext cx="921143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______________   __________ wir bergauf.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______-rad hat viele _______. Im Mund haben wir 28 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3DA60F-B2B6-4CAD-B3A4-002608A1FAC5}"/>
              </a:ext>
            </a:extLst>
          </p:cNvPr>
          <p:cNvSpPr/>
          <p:nvPr/>
        </p:nvSpPr>
        <p:spPr>
          <a:xfrm>
            <a:off x="556970" y="3212976"/>
            <a:ext cx="7339230" cy="1766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Neben dem Gleis einer ______ gibt es auf dem Land oft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einen ______ mit Stacheln, einen _____________ um die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Tiere vor der ___________   _______ zu schützen.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DB08DB6-898A-4E1D-86F0-4970FED75BBC}"/>
              </a:ext>
            </a:extLst>
          </p:cNvPr>
          <p:cNvSpPr/>
          <p:nvPr/>
        </p:nvSpPr>
        <p:spPr>
          <a:xfrm>
            <a:off x="556971" y="5416568"/>
            <a:ext cx="533799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Schild sagt: Achtung ________!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A7A1068-32F1-4C4F-B99D-CC7078464CE6}"/>
              </a:ext>
            </a:extLst>
          </p:cNvPr>
          <p:cNvSpPr/>
          <p:nvPr/>
        </p:nvSpPr>
        <p:spPr>
          <a:xfrm>
            <a:off x="252661" y="14063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AAB10BD-8406-4AE5-92D7-B8EBBC1E0C89}"/>
              </a:ext>
            </a:extLst>
          </p:cNvPr>
          <p:cNvSpPr/>
          <p:nvPr/>
        </p:nvSpPr>
        <p:spPr>
          <a:xfrm>
            <a:off x="252661" y="345451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A94E78-C1AA-4DAB-A258-523496234B0F}"/>
              </a:ext>
            </a:extLst>
          </p:cNvPr>
          <p:cNvSpPr/>
          <p:nvPr/>
        </p:nvSpPr>
        <p:spPr>
          <a:xfrm>
            <a:off x="252661" y="5553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CFFBB69-091D-4888-B7F5-F740982195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03" y="2734461"/>
            <a:ext cx="5105667" cy="6382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5FE8039-BBB7-42FA-AF76-949D81A11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08" y="4941168"/>
            <a:ext cx="1810031" cy="167796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F25C83D-0E8F-436A-A206-773E4F36C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3477" y="1005446"/>
            <a:ext cx="630695" cy="918915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2A4E02F0-7155-41DB-B4CD-A8DE4F80A0B6}"/>
              </a:ext>
            </a:extLst>
          </p:cNvPr>
          <p:cNvSpPr/>
          <p:nvPr/>
        </p:nvSpPr>
        <p:spPr>
          <a:xfrm>
            <a:off x="7896200" y="2421161"/>
            <a:ext cx="26516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2A14B3D-3834-429C-A56C-6BF01EDDC541}"/>
              </a:ext>
            </a:extLst>
          </p:cNvPr>
          <p:cNvSpPr/>
          <p:nvPr/>
        </p:nvSpPr>
        <p:spPr>
          <a:xfrm>
            <a:off x="5595167" y="2672330"/>
            <a:ext cx="1398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CA73AB7-BBDD-4921-A58D-27F6C948CFA4}"/>
              </a:ext>
            </a:extLst>
          </p:cNvPr>
          <p:cNvSpPr/>
          <p:nvPr/>
        </p:nvSpPr>
        <p:spPr>
          <a:xfrm>
            <a:off x="7239517" y="5634936"/>
            <a:ext cx="29609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r,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rlich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22D7FDE-F070-4EF4-852D-AE335BF0757A}"/>
              </a:ext>
            </a:extLst>
          </p:cNvPr>
          <p:cNvSpPr/>
          <p:nvPr/>
        </p:nvSpPr>
        <p:spPr>
          <a:xfrm>
            <a:off x="7740176" y="1974333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60ADF8E-B1C0-4D90-BDDD-0926DD47AC29}"/>
              </a:ext>
            </a:extLst>
          </p:cNvPr>
          <p:cNvSpPr/>
          <p:nvPr/>
        </p:nvSpPr>
        <p:spPr>
          <a:xfrm>
            <a:off x="4935630" y="3960741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7D161F-99F9-471E-9318-B133E07D9BD7}"/>
              </a:ext>
            </a:extLst>
          </p:cNvPr>
          <p:cNvSpPr/>
          <p:nvPr/>
        </p:nvSpPr>
        <p:spPr>
          <a:xfrm>
            <a:off x="4151784" y="4576669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C7F991E6-9C34-49E2-858A-1ED126060B7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3E26F4F1-D931-4118-9CEC-5CE26B603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gehören in die Lücken?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99E88ED-1E38-4FEC-B07F-68C826F9B92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CAC815C-3E88-459E-ABD3-5B578A22F91C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E231F22A-0C13-418F-A0B2-7F8D38B27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30"/>
          <a:stretch/>
        </p:blipFill>
        <p:spPr>
          <a:xfrm>
            <a:off x="9188691" y="1038544"/>
            <a:ext cx="2854659" cy="12802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D847DF-EDBC-442F-A773-693539A6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2877542"/>
            <a:ext cx="2765761" cy="2071651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85E79B5F-FC08-4013-8E58-4A229908F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268760"/>
            <a:ext cx="921143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______________   __________ wir bergauf.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______-rad hat viele _______. Im Mund haben wir 28 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3DA60F-B2B6-4CAD-B3A4-002608A1FAC5}"/>
              </a:ext>
            </a:extLst>
          </p:cNvPr>
          <p:cNvSpPr/>
          <p:nvPr/>
        </p:nvSpPr>
        <p:spPr>
          <a:xfrm>
            <a:off x="556970" y="3212976"/>
            <a:ext cx="7339230" cy="1766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Neben dem Gleis einer ______ gibt es auf dem Land oft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einen ______ mit Stacheln, einen _____________ um die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Tiere vor der ___________   _______ zu schützen.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DB08DB6-898A-4E1D-86F0-4970FED75BBC}"/>
              </a:ext>
            </a:extLst>
          </p:cNvPr>
          <p:cNvSpPr/>
          <p:nvPr/>
        </p:nvSpPr>
        <p:spPr>
          <a:xfrm>
            <a:off x="556971" y="5416568"/>
            <a:ext cx="533799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Schild sagt: Achtung ________!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A7A1068-32F1-4C4F-B99D-CC7078464CE6}"/>
              </a:ext>
            </a:extLst>
          </p:cNvPr>
          <p:cNvSpPr/>
          <p:nvPr/>
        </p:nvSpPr>
        <p:spPr>
          <a:xfrm>
            <a:off x="252661" y="14063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AAB10BD-8406-4AE5-92D7-B8EBBC1E0C89}"/>
              </a:ext>
            </a:extLst>
          </p:cNvPr>
          <p:cNvSpPr/>
          <p:nvPr/>
        </p:nvSpPr>
        <p:spPr>
          <a:xfrm>
            <a:off x="252661" y="345451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A94E78-C1AA-4DAB-A258-523496234B0F}"/>
              </a:ext>
            </a:extLst>
          </p:cNvPr>
          <p:cNvSpPr/>
          <p:nvPr/>
        </p:nvSpPr>
        <p:spPr>
          <a:xfrm>
            <a:off x="252661" y="5553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CFFBB69-091D-4888-B7F5-F740982195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03" y="2734461"/>
            <a:ext cx="5105667" cy="6382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5FE8039-BBB7-42FA-AF76-949D81A11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08" y="4941168"/>
            <a:ext cx="1810031" cy="167796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F25C83D-0E8F-436A-A206-773E4F36C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3477" y="1005446"/>
            <a:ext cx="630695" cy="918915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2A4E02F0-7155-41DB-B4CD-A8DE4F80A0B6}"/>
              </a:ext>
            </a:extLst>
          </p:cNvPr>
          <p:cNvSpPr/>
          <p:nvPr/>
        </p:nvSpPr>
        <p:spPr>
          <a:xfrm>
            <a:off x="7896200" y="2421161"/>
            <a:ext cx="26516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2A14B3D-3834-429C-A56C-6BF01EDDC541}"/>
              </a:ext>
            </a:extLst>
          </p:cNvPr>
          <p:cNvSpPr/>
          <p:nvPr/>
        </p:nvSpPr>
        <p:spPr>
          <a:xfrm>
            <a:off x="6060199" y="2838121"/>
            <a:ext cx="1398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CA73AB7-BBDD-4921-A58D-27F6C948CFA4}"/>
              </a:ext>
            </a:extLst>
          </p:cNvPr>
          <p:cNvSpPr/>
          <p:nvPr/>
        </p:nvSpPr>
        <p:spPr>
          <a:xfrm>
            <a:off x="7239517" y="5634936"/>
            <a:ext cx="29609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r,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rlich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7C7B31D-AE6D-4823-BB6B-504AFC155B25}"/>
              </a:ext>
            </a:extLst>
          </p:cNvPr>
          <p:cNvSpPr/>
          <p:nvPr/>
        </p:nvSpPr>
        <p:spPr>
          <a:xfrm>
            <a:off x="1583288" y="1295201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0B03F5C-70E9-43E2-9533-E02D89DA7D55}"/>
              </a:ext>
            </a:extLst>
          </p:cNvPr>
          <p:cNvSpPr txBox="1"/>
          <p:nvPr/>
        </p:nvSpPr>
        <p:spPr>
          <a:xfrm>
            <a:off x="1583289" y="1224355"/>
            <a:ext cx="1897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nradb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0954240-6717-4B05-8EE1-D464DA420558}"/>
              </a:ext>
            </a:extLst>
          </p:cNvPr>
          <p:cNvSpPr/>
          <p:nvPr/>
        </p:nvSpPr>
        <p:spPr>
          <a:xfrm>
            <a:off x="4046486" y="1251065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71F3C4D-E6AE-41E7-8035-8287F4587DF4}"/>
              </a:ext>
            </a:extLst>
          </p:cNvPr>
          <p:cNvSpPr txBox="1"/>
          <p:nvPr/>
        </p:nvSpPr>
        <p:spPr>
          <a:xfrm>
            <a:off x="3891312" y="1221278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FB96AFB-AD51-42C2-8B28-36D2571B8B9E}"/>
              </a:ext>
            </a:extLst>
          </p:cNvPr>
          <p:cNvSpPr/>
          <p:nvPr/>
        </p:nvSpPr>
        <p:spPr>
          <a:xfrm>
            <a:off x="1161464" y="198884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B813C93-BEF6-476B-B84C-738B2A3B64AC}"/>
              </a:ext>
            </a:extLst>
          </p:cNvPr>
          <p:cNvSpPr txBox="1"/>
          <p:nvPr/>
        </p:nvSpPr>
        <p:spPr>
          <a:xfrm>
            <a:off x="1161464" y="191799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A87A8AA-1D4A-41B9-9486-764E81352E50}"/>
              </a:ext>
            </a:extLst>
          </p:cNvPr>
          <p:cNvSpPr/>
          <p:nvPr/>
        </p:nvSpPr>
        <p:spPr>
          <a:xfrm>
            <a:off x="3719736" y="198884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8479666C-D5F1-4A11-A254-0C854F20414A}"/>
              </a:ext>
            </a:extLst>
          </p:cNvPr>
          <p:cNvSpPr txBox="1"/>
          <p:nvPr/>
        </p:nvSpPr>
        <p:spPr>
          <a:xfrm>
            <a:off x="3747296" y="191799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22D7FDE-F070-4EF4-852D-AE335BF0757A}"/>
              </a:ext>
            </a:extLst>
          </p:cNvPr>
          <p:cNvSpPr/>
          <p:nvPr/>
        </p:nvSpPr>
        <p:spPr>
          <a:xfrm>
            <a:off x="7740176" y="1974333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E78F974-68EE-4231-B75F-4684EF49B05F}"/>
              </a:ext>
            </a:extLst>
          </p:cNvPr>
          <p:cNvSpPr txBox="1"/>
          <p:nvPr/>
        </p:nvSpPr>
        <p:spPr>
          <a:xfrm>
            <a:off x="7814256" y="1903486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2C0E8CAD-F104-4FB4-A972-B40C6EDF476A}"/>
              </a:ext>
            </a:extLst>
          </p:cNvPr>
          <p:cNvSpPr/>
          <p:nvPr/>
        </p:nvSpPr>
        <p:spPr>
          <a:xfrm>
            <a:off x="3603599" y="337033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852F972-5B7D-4232-B80D-A2A4614BE267}"/>
              </a:ext>
            </a:extLst>
          </p:cNvPr>
          <p:cNvSpPr txBox="1"/>
          <p:nvPr/>
        </p:nvSpPr>
        <p:spPr>
          <a:xfrm>
            <a:off x="3603599" y="3299487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FDEB069-8051-49BB-BE03-5696C59A4330}"/>
              </a:ext>
            </a:extLst>
          </p:cNvPr>
          <p:cNvSpPr/>
          <p:nvPr/>
        </p:nvSpPr>
        <p:spPr>
          <a:xfrm>
            <a:off x="1415480" y="3941386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540B207-070A-414D-86E6-B7175570D4C2}"/>
              </a:ext>
            </a:extLst>
          </p:cNvPr>
          <p:cNvSpPr txBox="1"/>
          <p:nvPr/>
        </p:nvSpPr>
        <p:spPr>
          <a:xfrm>
            <a:off x="1415480" y="3870539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60ADF8E-B1C0-4D90-BDDD-0926DD47AC29}"/>
              </a:ext>
            </a:extLst>
          </p:cNvPr>
          <p:cNvSpPr/>
          <p:nvPr/>
        </p:nvSpPr>
        <p:spPr>
          <a:xfrm>
            <a:off x="4935630" y="3960741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F523A678-8CD6-4A2E-BDB4-17AA35EDD281}"/>
              </a:ext>
            </a:extLst>
          </p:cNvPr>
          <p:cNvSpPr txBox="1"/>
          <p:nvPr/>
        </p:nvSpPr>
        <p:spPr>
          <a:xfrm>
            <a:off x="4935631" y="3870539"/>
            <a:ext cx="19386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Stacheldr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AEED9DC-4A3C-4F16-BB9F-1FD08F2A3FA2}"/>
              </a:ext>
            </a:extLst>
          </p:cNvPr>
          <p:cNvSpPr/>
          <p:nvPr/>
        </p:nvSpPr>
        <p:spPr>
          <a:xfrm>
            <a:off x="2356705" y="455731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28F8847-780E-45D3-A420-0955C372798A}"/>
              </a:ext>
            </a:extLst>
          </p:cNvPr>
          <p:cNvSpPr txBox="1"/>
          <p:nvPr/>
        </p:nvSpPr>
        <p:spPr>
          <a:xfrm>
            <a:off x="2356704" y="4486467"/>
            <a:ext cx="151798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renden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7D161F-99F9-471E-9318-B133E07D9BD7}"/>
              </a:ext>
            </a:extLst>
          </p:cNvPr>
          <p:cNvSpPr/>
          <p:nvPr/>
        </p:nvSpPr>
        <p:spPr>
          <a:xfrm>
            <a:off x="4151784" y="4576669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B387BE5-E739-4849-85F2-C307F02EC1C8}"/>
              </a:ext>
            </a:extLst>
          </p:cNvPr>
          <p:cNvSpPr txBox="1"/>
          <p:nvPr/>
        </p:nvSpPr>
        <p:spPr>
          <a:xfrm>
            <a:off x="4151785" y="4486467"/>
            <a:ext cx="11528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A698D6F4-DF4B-473D-8E3A-198CEDEBF13C}"/>
              </a:ext>
            </a:extLst>
          </p:cNvPr>
          <p:cNvSpPr/>
          <p:nvPr/>
        </p:nvSpPr>
        <p:spPr>
          <a:xfrm>
            <a:off x="3736133" y="5436419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E444CDD7-F02A-4F68-8D01-CD26464BA872}"/>
              </a:ext>
            </a:extLst>
          </p:cNvPr>
          <p:cNvSpPr txBox="1"/>
          <p:nvPr/>
        </p:nvSpPr>
        <p:spPr>
          <a:xfrm>
            <a:off x="3736132" y="5365572"/>
            <a:ext cx="151798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8" name="Textfeld 36">
            <a:extLst>
              <a:ext uri="{FF2B5EF4-FFF2-40B4-BE49-F238E27FC236}">
                <a16:creationId xmlns:a16="http://schemas.microsoft.com/office/drawing/2014/main" id="{2B660928-6B81-471F-B003-287B1F87A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A7EA3450-EA14-43D3-B3D7-9EB3EE34109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BA364D7-4562-488A-B0D7-697696808956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4636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23" grpId="0"/>
      <p:bldP spid="24" grpId="0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39E93BE-48BB-4950-BD6E-D1EE98A07492}"/>
              </a:ext>
            </a:extLst>
          </p:cNvPr>
          <p:cNvSpPr/>
          <p:nvPr/>
        </p:nvSpPr>
        <p:spPr>
          <a:xfrm>
            <a:off x="763187" y="1118815"/>
            <a:ext cx="2981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Zug: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F6FA4C1-1DC4-46F6-A3FE-7D7F6330F56B}"/>
              </a:ext>
            </a:extLst>
          </p:cNvPr>
          <p:cNvSpPr/>
          <p:nvPr/>
        </p:nvSpPr>
        <p:spPr>
          <a:xfrm>
            <a:off x="763187" y="1587451"/>
            <a:ext cx="53527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etwas kauft, muss man es …..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269E6C0-C90D-401B-B0CD-658B1E00898F}"/>
              </a:ext>
            </a:extLst>
          </p:cNvPr>
          <p:cNvSpPr/>
          <p:nvPr/>
        </p:nvSpPr>
        <p:spPr>
          <a:xfrm>
            <a:off x="763187" y="2056087"/>
            <a:ext cx="35333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Fortbewegung auf Rädern: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89D7EE4-F9A7-4B5F-B2D7-7B319B57128C}"/>
              </a:ext>
            </a:extLst>
          </p:cNvPr>
          <p:cNvSpPr/>
          <p:nvPr/>
        </p:nvSpPr>
        <p:spPr>
          <a:xfrm>
            <a:off x="763187" y="2524723"/>
            <a:ext cx="25426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Bedrohung, Risiko: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8649B68-818C-4DAB-ACCD-7D846539D770}"/>
              </a:ext>
            </a:extLst>
          </p:cNvPr>
          <p:cNvSpPr/>
          <p:nvPr/>
        </p:nvSpPr>
        <p:spPr>
          <a:xfrm>
            <a:off x="763187" y="2993359"/>
            <a:ext cx="30460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12 Monate sind ein …..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2554-EE5A-45D7-9ADB-72A5398381A0}"/>
              </a:ext>
            </a:extLst>
          </p:cNvPr>
          <p:cNvSpPr/>
          <p:nvPr/>
        </p:nvSpPr>
        <p:spPr>
          <a:xfrm>
            <a:off x="763187" y="3461995"/>
            <a:ext cx="4392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Speise, Kost, Essen, Verpflegung: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235E7BC-2068-461A-AC87-C814A5700B74}"/>
              </a:ext>
            </a:extLst>
          </p:cNvPr>
          <p:cNvSpPr/>
          <p:nvPr/>
        </p:nvSpPr>
        <p:spPr>
          <a:xfrm>
            <a:off x="763010" y="5336539"/>
            <a:ext cx="2348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beißt damit: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5683425-EB6E-42FA-B077-C68DE1294ECE}"/>
              </a:ext>
            </a:extLst>
          </p:cNvPr>
          <p:cNvSpPr/>
          <p:nvPr/>
        </p:nvSpPr>
        <p:spPr>
          <a:xfrm>
            <a:off x="757875" y="3930631"/>
            <a:ext cx="6555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von rechts kommt, hat im Straßenverkehr …..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EB60256-5400-498D-ABD8-8000818A453A}"/>
              </a:ext>
            </a:extLst>
          </p:cNvPr>
          <p:cNvSpPr/>
          <p:nvPr/>
        </p:nvSpPr>
        <p:spPr>
          <a:xfrm>
            <a:off x="755576" y="4399267"/>
            <a:ext cx="3929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Kennzeichen der Demokratie: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CB5F888-2043-4F96-8076-6CD206B210A7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4B292B-3E34-4F4D-A148-C04AB571F4B8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72D518-0766-40BA-89A4-311D3723E5DA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F83AD5-C122-4037-ADE9-08FA77C50558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36A6EE1-7D24-4FC0-A453-B4C3020E9313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4465F24-EDD9-4B36-AF51-0C9874365386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744C791-2960-4E7E-9C10-E4B7191FCE8C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C63B967-BE3F-43BC-A1D2-4E10F6D6047B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71AD67F-C9AA-4034-B134-9578ADD51E72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1AEC6EB-8E7F-4FC6-A8F5-385805983EC9}"/>
              </a:ext>
            </a:extLst>
          </p:cNvPr>
          <p:cNvSpPr/>
          <p:nvPr/>
        </p:nvSpPr>
        <p:spPr>
          <a:xfrm>
            <a:off x="755576" y="4867903"/>
            <a:ext cx="41729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Grundelement der Mathematik: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671D47A-46BE-479C-9C34-68B8C97D9756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EE3B55D-0121-4302-B523-25ABC76B2334}"/>
              </a:ext>
            </a:extLst>
          </p:cNvPr>
          <p:cNvSpPr/>
          <p:nvPr/>
        </p:nvSpPr>
        <p:spPr>
          <a:xfrm>
            <a:off x="758148" y="5805176"/>
            <a:ext cx="3374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Dünne Schnur aus Metall: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EB6E3BB-738F-4FF4-9D84-7FD0E5CF7D5C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1026797-7C49-40F6-A57D-C7E067007E2F}"/>
              </a:ext>
            </a:extLst>
          </p:cNvPr>
          <p:cNvSpPr/>
          <p:nvPr/>
        </p:nvSpPr>
        <p:spPr>
          <a:xfrm>
            <a:off x="7131028" y="111381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0E4D410-969B-48B5-A79D-38528446CF1C}"/>
              </a:ext>
            </a:extLst>
          </p:cNvPr>
          <p:cNvSpPr/>
          <p:nvPr/>
        </p:nvSpPr>
        <p:spPr>
          <a:xfrm>
            <a:off x="7131028" y="158203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31BBDE1-6915-4C0B-ACAB-9044E59C7CD6}"/>
              </a:ext>
            </a:extLst>
          </p:cNvPr>
          <p:cNvSpPr/>
          <p:nvPr/>
        </p:nvSpPr>
        <p:spPr>
          <a:xfrm>
            <a:off x="7131028" y="205025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04ADEB9-FF71-4D65-9D15-A4A7FE72AAA4}"/>
              </a:ext>
            </a:extLst>
          </p:cNvPr>
          <p:cNvSpPr/>
          <p:nvPr/>
        </p:nvSpPr>
        <p:spPr>
          <a:xfrm>
            <a:off x="7131028" y="251848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C0D9FDE-D260-4299-A3FF-502721B301CA}"/>
              </a:ext>
            </a:extLst>
          </p:cNvPr>
          <p:cNvSpPr/>
          <p:nvPr/>
        </p:nvSpPr>
        <p:spPr>
          <a:xfrm>
            <a:off x="7131028" y="298670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8F02B9-276D-4F69-AC15-86CA70048E72}"/>
              </a:ext>
            </a:extLst>
          </p:cNvPr>
          <p:cNvSpPr/>
          <p:nvPr/>
        </p:nvSpPr>
        <p:spPr>
          <a:xfrm>
            <a:off x="7131028" y="345492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8A16FEF-8C04-4F94-9DF3-6D8B1F7916AB}"/>
              </a:ext>
            </a:extLst>
          </p:cNvPr>
          <p:cNvSpPr/>
          <p:nvPr/>
        </p:nvSpPr>
        <p:spPr>
          <a:xfrm>
            <a:off x="7131028" y="392315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B536C3C-54D1-4E7C-883A-1606BB999F21}"/>
              </a:ext>
            </a:extLst>
          </p:cNvPr>
          <p:cNvSpPr/>
          <p:nvPr/>
        </p:nvSpPr>
        <p:spPr>
          <a:xfrm>
            <a:off x="7131028" y="439137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17A8D66-55AD-48AB-AA01-FAFCFE818208}"/>
              </a:ext>
            </a:extLst>
          </p:cNvPr>
          <p:cNvSpPr/>
          <p:nvPr/>
        </p:nvSpPr>
        <p:spPr>
          <a:xfrm>
            <a:off x="7131028" y="485959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90738FDC-8868-4C8D-AB87-EC7DD922231E}"/>
              </a:ext>
            </a:extLst>
          </p:cNvPr>
          <p:cNvSpPr/>
          <p:nvPr/>
        </p:nvSpPr>
        <p:spPr>
          <a:xfrm>
            <a:off x="7131028" y="532782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6D98D5B-012F-4E8C-83B0-12434C7F0CD3}"/>
              </a:ext>
            </a:extLst>
          </p:cNvPr>
          <p:cNvSpPr/>
          <p:nvPr/>
        </p:nvSpPr>
        <p:spPr>
          <a:xfrm>
            <a:off x="7131028" y="579603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4" name="Foliennummernplatzhalter 2">
            <a:extLst>
              <a:ext uri="{FF2B5EF4-FFF2-40B4-BE49-F238E27FC236}">
                <a16:creationId xmlns:a16="http://schemas.microsoft.com/office/drawing/2014/main" id="{6F816C8B-AD44-4AF7-8415-012D88A246A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C03D4172-0ED1-4334-B902-A88E40908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sind gemeint?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200A6B9-2422-4B0B-A5EE-43616D5E2CB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3B9C3A1-CBD2-4671-A967-0F70D0A30805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7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7B4C912-830A-692A-837B-21EC8C6C2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39E93BE-48BB-4950-BD6E-D1EE98A07492}"/>
              </a:ext>
            </a:extLst>
          </p:cNvPr>
          <p:cNvSpPr/>
          <p:nvPr/>
        </p:nvSpPr>
        <p:spPr>
          <a:xfrm>
            <a:off x="763187" y="1118815"/>
            <a:ext cx="2981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Zug: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F6FA4C1-1DC4-46F6-A3FE-7D7F6330F56B}"/>
              </a:ext>
            </a:extLst>
          </p:cNvPr>
          <p:cNvSpPr/>
          <p:nvPr/>
        </p:nvSpPr>
        <p:spPr>
          <a:xfrm>
            <a:off x="763187" y="1587451"/>
            <a:ext cx="53527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etwas kauft, muss man es …..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269E6C0-C90D-401B-B0CD-658B1E00898F}"/>
              </a:ext>
            </a:extLst>
          </p:cNvPr>
          <p:cNvSpPr/>
          <p:nvPr/>
        </p:nvSpPr>
        <p:spPr>
          <a:xfrm>
            <a:off x="763187" y="2056087"/>
            <a:ext cx="35333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Fortbewegung auf Rädern: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89D7EE4-F9A7-4B5F-B2D7-7B319B57128C}"/>
              </a:ext>
            </a:extLst>
          </p:cNvPr>
          <p:cNvSpPr/>
          <p:nvPr/>
        </p:nvSpPr>
        <p:spPr>
          <a:xfrm>
            <a:off x="763187" y="2524723"/>
            <a:ext cx="25426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Bedrohung, Risiko: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8649B68-818C-4DAB-ACCD-7D846539D770}"/>
              </a:ext>
            </a:extLst>
          </p:cNvPr>
          <p:cNvSpPr/>
          <p:nvPr/>
        </p:nvSpPr>
        <p:spPr>
          <a:xfrm>
            <a:off x="763187" y="2993359"/>
            <a:ext cx="30460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12 Monate sind ein …..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2554-EE5A-45D7-9ADB-72A5398381A0}"/>
              </a:ext>
            </a:extLst>
          </p:cNvPr>
          <p:cNvSpPr/>
          <p:nvPr/>
        </p:nvSpPr>
        <p:spPr>
          <a:xfrm>
            <a:off x="763187" y="3461995"/>
            <a:ext cx="4392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Speise, Kost, Essen, Verpflegung: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235E7BC-2068-461A-AC87-C814A5700B74}"/>
              </a:ext>
            </a:extLst>
          </p:cNvPr>
          <p:cNvSpPr/>
          <p:nvPr/>
        </p:nvSpPr>
        <p:spPr>
          <a:xfrm>
            <a:off x="763010" y="5336539"/>
            <a:ext cx="2348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beißt damit: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5683425-EB6E-42FA-B077-C68DE1294ECE}"/>
              </a:ext>
            </a:extLst>
          </p:cNvPr>
          <p:cNvSpPr/>
          <p:nvPr/>
        </p:nvSpPr>
        <p:spPr>
          <a:xfrm>
            <a:off x="757875" y="3930631"/>
            <a:ext cx="6555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von rechts kommt, hat im Straßenverkehr …..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EB60256-5400-498D-ABD8-8000818A453A}"/>
              </a:ext>
            </a:extLst>
          </p:cNvPr>
          <p:cNvSpPr/>
          <p:nvPr/>
        </p:nvSpPr>
        <p:spPr>
          <a:xfrm>
            <a:off x="755576" y="4399267"/>
            <a:ext cx="3929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Kennzeichen der Demokratie: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CB5F888-2043-4F96-8076-6CD206B210A7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4B292B-3E34-4F4D-A148-C04AB571F4B8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72D518-0766-40BA-89A4-311D3723E5DA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F83AD5-C122-4037-ADE9-08FA77C50558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36A6EE1-7D24-4FC0-A453-B4C3020E9313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4465F24-EDD9-4B36-AF51-0C9874365386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744C791-2960-4E7E-9C10-E4B7191FCE8C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C63B967-BE3F-43BC-A1D2-4E10F6D6047B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71AD67F-C9AA-4034-B134-9578ADD51E72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1AEC6EB-8E7F-4FC6-A8F5-385805983EC9}"/>
              </a:ext>
            </a:extLst>
          </p:cNvPr>
          <p:cNvSpPr/>
          <p:nvPr/>
        </p:nvSpPr>
        <p:spPr>
          <a:xfrm>
            <a:off x="755576" y="4867903"/>
            <a:ext cx="41729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Grundelement der Mathematik: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671D47A-46BE-479C-9C34-68B8C97D9756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EE3B55D-0121-4302-B523-25ABC76B2334}"/>
              </a:ext>
            </a:extLst>
          </p:cNvPr>
          <p:cNvSpPr/>
          <p:nvPr/>
        </p:nvSpPr>
        <p:spPr>
          <a:xfrm>
            <a:off x="758148" y="5805176"/>
            <a:ext cx="3374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Dünne Schnur aus Metall: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EB6E3BB-738F-4FF4-9D84-7FD0E5CF7D5C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1026797-7C49-40F6-A57D-C7E067007E2F}"/>
              </a:ext>
            </a:extLst>
          </p:cNvPr>
          <p:cNvSpPr/>
          <p:nvPr/>
        </p:nvSpPr>
        <p:spPr>
          <a:xfrm>
            <a:off x="7131028" y="1113813"/>
            <a:ext cx="8162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0E4D410-969B-48B5-A79D-38528446CF1C}"/>
              </a:ext>
            </a:extLst>
          </p:cNvPr>
          <p:cNvSpPr/>
          <p:nvPr/>
        </p:nvSpPr>
        <p:spPr>
          <a:xfrm>
            <a:off x="7131028" y="1582036"/>
            <a:ext cx="13388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31BBDE1-6915-4C0B-ACAB-9044E59C7CD6}"/>
              </a:ext>
            </a:extLst>
          </p:cNvPr>
          <p:cNvSpPr/>
          <p:nvPr/>
        </p:nvSpPr>
        <p:spPr>
          <a:xfrm>
            <a:off x="7131028" y="2050259"/>
            <a:ext cx="10230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04ADEB9-FF71-4D65-9D15-A4A7FE72AAA4}"/>
              </a:ext>
            </a:extLst>
          </p:cNvPr>
          <p:cNvSpPr/>
          <p:nvPr/>
        </p:nvSpPr>
        <p:spPr>
          <a:xfrm>
            <a:off x="7131028" y="2518482"/>
            <a:ext cx="10599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Gef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C0D9FDE-D260-4299-A3FF-502721B301CA}"/>
              </a:ext>
            </a:extLst>
          </p:cNvPr>
          <p:cNvSpPr/>
          <p:nvPr/>
        </p:nvSpPr>
        <p:spPr>
          <a:xfrm>
            <a:off x="7131028" y="2986705"/>
            <a:ext cx="7457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J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8F02B9-276D-4F69-AC15-86CA70048E72}"/>
              </a:ext>
            </a:extLst>
          </p:cNvPr>
          <p:cNvSpPr/>
          <p:nvPr/>
        </p:nvSpPr>
        <p:spPr>
          <a:xfrm>
            <a:off x="7131028" y="3454928"/>
            <a:ext cx="12394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rung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8A16FEF-8C04-4F94-9DF3-6D8B1F7916AB}"/>
              </a:ext>
            </a:extLst>
          </p:cNvPr>
          <p:cNvSpPr/>
          <p:nvPr/>
        </p:nvSpPr>
        <p:spPr>
          <a:xfrm>
            <a:off x="7131028" y="3923151"/>
            <a:ext cx="12522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Vorf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rt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B536C3C-54D1-4E7C-883A-1606BB999F21}"/>
              </a:ext>
            </a:extLst>
          </p:cNvPr>
          <p:cNvSpPr/>
          <p:nvPr/>
        </p:nvSpPr>
        <p:spPr>
          <a:xfrm>
            <a:off x="7131028" y="4391374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17A8D66-55AD-48AB-AA01-FAFCFE818208}"/>
              </a:ext>
            </a:extLst>
          </p:cNvPr>
          <p:cNvSpPr/>
          <p:nvPr/>
        </p:nvSpPr>
        <p:spPr>
          <a:xfrm>
            <a:off x="7131028" y="4859597"/>
            <a:ext cx="740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90738FDC-8868-4C8D-AB87-EC7DD922231E}"/>
              </a:ext>
            </a:extLst>
          </p:cNvPr>
          <p:cNvSpPr/>
          <p:nvPr/>
        </p:nvSpPr>
        <p:spPr>
          <a:xfrm>
            <a:off x="7131028" y="5327820"/>
            <a:ext cx="9653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6D98D5B-012F-4E8C-83B0-12434C7F0CD3}"/>
              </a:ext>
            </a:extLst>
          </p:cNvPr>
          <p:cNvSpPr/>
          <p:nvPr/>
        </p:nvSpPr>
        <p:spPr>
          <a:xfrm>
            <a:off x="7131028" y="5796038"/>
            <a:ext cx="8963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t</a:t>
            </a:r>
            <a:endParaRPr lang="de-DE" sz="2200" dirty="0"/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AC507E9F-9631-4DC9-9E4D-41561540B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EE12C3C-EF7B-462B-A0D7-69BBD9A3AC0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C0A295A-8EE7-43B9-B7AD-0875B6BDE0DA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8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A171019-1037-401B-A750-69A6B755C2F5}"/>
              </a:ext>
            </a:extLst>
          </p:cNvPr>
          <p:cNvSpPr/>
          <p:nvPr/>
        </p:nvSpPr>
        <p:spPr>
          <a:xfrm>
            <a:off x="4829962" y="6319552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818FBC8-8D98-40BF-9A01-2410D8BD7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54" y="1058591"/>
            <a:ext cx="7870618" cy="528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8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E77B96B-F8A8-4DD9-9883-2E412BD7A1C7}"/>
              </a:ext>
            </a:extLst>
          </p:cNvPr>
          <p:cNvSpPr/>
          <p:nvPr/>
        </p:nvSpPr>
        <p:spPr>
          <a:xfrm>
            <a:off x="322006" y="1484784"/>
            <a:ext cx="6770274" cy="450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Banfahrt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bezalen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muss man auf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Vorfart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Zanweh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zum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Zanarzt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Narung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haben wir die Wal.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Manchmal besteht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etwas platzt.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Bergen gibt 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Dratseilbahnen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Jarestag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jedes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wieder.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65FF7626-F21E-4348-969B-380E0BE2173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F9A8A7EE-4799-4964-B509-484FC6CEA16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271E247B-6E39-4E1C-9460-41A930C61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ED7A0E-FC95-4A69-9B38-5362FF20739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3CDB506-0D4D-4576-84C8-70AF20DB414B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3455</Words>
  <Application>Microsoft Office PowerPoint</Application>
  <PresentationFormat>Breitbild</PresentationFormat>
  <Paragraphs>664</Paragraphs>
  <Slides>34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34</vt:i4>
      </vt:variant>
    </vt:vector>
  </HeadingPairs>
  <TitlesOfParts>
    <vt:vector size="4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02 ah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2272</cp:revision>
  <cp:lastPrinted>2021-07-30T13:09:06Z</cp:lastPrinted>
  <dcterms:created xsi:type="dcterms:W3CDTF">2012-08-26T07:44:46Z</dcterms:created>
  <dcterms:modified xsi:type="dcterms:W3CDTF">2025-05-27T13:44:26Z</dcterms:modified>
</cp:coreProperties>
</file>