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851" r:id="rId8"/>
    <p:sldId id="814" r:id="rId9"/>
    <p:sldId id="812" r:id="rId10"/>
    <p:sldId id="846" r:id="rId11"/>
    <p:sldId id="822" r:id="rId12"/>
    <p:sldId id="636" r:id="rId13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24" autoAdjust="0"/>
    <p:restoredTop sz="93870" autoAdjust="0"/>
  </p:normalViewPr>
  <p:slideViewPr>
    <p:cSldViewPr>
      <p:cViewPr varScale="1">
        <p:scale>
          <a:sx n="54" d="100"/>
          <a:sy n="54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2B7C43B-1C34-4C94-97C9-C4D21CBC1462}"/>
    <pc:docChg chg="custSel delSld modSld sldOrd">
      <pc:chgData name="Siegbert Rudolph" userId="2af4d44886c067cc" providerId="LiveId" clId="{42B7C43B-1C34-4C94-97C9-C4D21CBC1462}" dt="2021-08-29T15:49:02.634" v="41" actId="1076"/>
      <pc:docMkLst>
        <pc:docMk/>
      </pc:docMkLst>
      <pc:sldChg chg="addSp modSp mod">
        <pc:chgData name="Siegbert Rudolph" userId="2af4d44886c067cc" providerId="LiveId" clId="{42B7C43B-1C34-4C94-97C9-C4D21CBC1462}" dt="2021-08-29T15:49:02.634" v="41" actId="1076"/>
        <pc:sldMkLst>
          <pc:docMk/>
          <pc:sldMk cId="1373295691" sldId="636"/>
        </pc:sldMkLst>
        <pc:spChg chg="mod">
          <ac:chgData name="Siegbert Rudolph" userId="2af4d44886c067cc" providerId="LiveId" clId="{42B7C43B-1C34-4C94-97C9-C4D21CBC1462}" dt="2021-08-29T15:49:02.634" v="41" actId="1076"/>
          <ac:spMkLst>
            <pc:docMk/>
            <pc:sldMk cId="1373295691" sldId="636"/>
            <ac:spMk id="2" creationId="{BD4B7BA2-4BAE-4AD4-B320-1443898B75C7}"/>
          </ac:spMkLst>
        </pc:spChg>
        <pc:spChg chg="add mod">
          <ac:chgData name="Siegbert Rudolph" userId="2af4d44886c067cc" providerId="LiveId" clId="{42B7C43B-1C34-4C94-97C9-C4D21CBC1462}" dt="2021-08-29T15:43:25.793" v="11"/>
          <ac:spMkLst>
            <pc:docMk/>
            <pc:sldMk cId="1373295691" sldId="636"/>
            <ac:spMk id="13" creationId="{A98CC1CD-C86D-4A97-A264-D6630DE77401}"/>
          </ac:spMkLst>
        </pc:spChg>
      </pc:sldChg>
      <pc:sldChg chg="del">
        <pc:chgData name="Siegbert Rudolph" userId="2af4d44886c067cc" providerId="LiveId" clId="{42B7C43B-1C34-4C94-97C9-C4D21CBC1462}" dt="2021-08-29T06:56:30.016" v="2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42B7C43B-1C34-4C94-97C9-C4D21CBC1462}" dt="2021-08-29T15:49:02.603" v="26" actId="1076"/>
        <pc:sldMkLst>
          <pc:docMk/>
          <pc:sldMk cId="1748338212" sldId="812"/>
        </pc:sldMkLst>
        <pc:spChg chg="mod">
          <ac:chgData name="Siegbert Rudolph" userId="2af4d44886c067cc" providerId="LiveId" clId="{42B7C43B-1C34-4C94-97C9-C4D21CBC1462}" dt="2021-08-29T15:49:02.603" v="26" actId="1076"/>
          <ac:spMkLst>
            <pc:docMk/>
            <pc:sldMk cId="1748338212" sldId="812"/>
            <ac:spMk id="2" creationId="{C025C877-9CA3-4AA6-AD06-00735F1EB9EA}"/>
          </ac:spMkLst>
        </pc:spChg>
        <pc:spChg chg="add mod">
          <ac:chgData name="Siegbert Rudolph" userId="2af4d44886c067cc" providerId="LiveId" clId="{42B7C43B-1C34-4C94-97C9-C4D21CBC1462}" dt="2021-08-29T15:43:19.029" v="8"/>
          <ac:spMkLst>
            <pc:docMk/>
            <pc:sldMk cId="1748338212" sldId="812"/>
            <ac:spMk id="8" creationId="{A36BF80F-F6CA-4FC0-9686-1786726CA0BA}"/>
          </ac:spMkLst>
        </pc:spChg>
      </pc:sldChg>
      <pc:sldChg chg="del">
        <pc:chgData name="Siegbert Rudolph" userId="2af4d44886c067cc" providerId="LiveId" clId="{42B7C43B-1C34-4C94-97C9-C4D21CBC1462}" dt="2021-08-29T06:56:35.124" v="4" actId="47"/>
        <pc:sldMkLst>
          <pc:docMk/>
          <pc:sldMk cId="86419114" sldId="813"/>
        </pc:sldMkLst>
      </pc:sldChg>
      <pc:sldChg chg="addSp modSp mod">
        <pc:chgData name="Siegbert Rudolph" userId="2af4d44886c067cc" providerId="LiveId" clId="{42B7C43B-1C34-4C94-97C9-C4D21CBC1462}" dt="2021-08-29T15:49:02.603" v="21" actId="1076"/>
        <pc:sldMkLst>
          <pc:docMk/>
          <pc:sldMk cId="64599177" sldId="814"/>
        </pc:sldMkLst>
        <pc:spChg chg="mod">
          <ac:chgData name="Siegbert Rudolph" userId="2af4d44886c067cc" providerId="LiveId" clId="{42B7C43B-1C34-4C94-97C9-C4D21CBC1462}" dt="2021-08-29T15:49:02.603" v="21" actId="1076"/>
          <ac:spMkLst>
            <pc:docMk/>
            <pc:sldMk cId="64599177" sldId="814"/>
            <ac:spMk id="3" creationId="{1032CDFB-282A-4872-9357-93C1016004B7}"/>
          </ac:spMkLst>
        </pc:spChg>
        <pc:spChg chg="add mod">
          <ac:chgData name="Siegbert Rudolph" userId="2af4d44886c067cc" providerId="LiveId" clId="{42B7C43B-1C34-4C94-97C9-C4D21CBC1462}" dt="2021-08-29T15:43:15.858" v="7"/>
          <ac:spMkLst>
            <pc:docMk/>
            <pc:sldMk cId="64599177" sldId="814"/>
            <ac:spMk id="16" creationId="{2069984C-51D1-466E-880F-6E7EB9FCC878}"/>
          </ac:spMkLst>
        </pc:spChg>
      </pc:sldChg>
      <pc:sldChg chg="addSp modSp mod">
        <pc:chgData name="Siegbert Rudolph" userId="2af4d44886c067cc" providerId="LiveId" clId="{42B7C43B-1C34-4C94-97C9-C4D21CBC1462}" dt="2021-08-29T15:49:02.618" v="36" actId="1076"/>
        <pc:sldMkLst>
          <pc:docMk/>
          <pc:sldMk cId="1015363315" sldId="822"/>
        </pc:sldMkLst>
        <pc:spChg chg="mod">
          <ac:chgData name="Siegbert Rudolph" userId="2af4d44886c067cc" providerId="LiveId" clId="{42B7C43B-1C34-4C94-97C9-C4D21CBC1462}" dt="2021-08-29T15:49:02.618" v="36" actId="1076"/>
          <ac:spMkLst>
            <pc:docMk/>
            <pc:sldMk cId="1015363315" sldId="822"/>
            <ac:spMk id="2" creationId="{EDAACB14-DC71-4846-9A1B-3602EBE69434}"/>
          </ac:spMkLst>
        </pc:spChg>
        <pc:spChg chg="add mod">
          <ac:chgData name="Siegbert Rudolph" userId="2af4d44886c067cc" providerId="LiveId" clId="{42B7C43B-1C34-4C94-97C9-C4D21CBC1462}" dt="2021-08-29T15:43:23.731" v="10"/>
          <ac:spMkLst>
            <pc:docMk/>
            <pc:sldMk cId="1015363315" sldId="822"/>
            <ac:spMk id="17" creationId="{6515E782-369C-437D-A068-C523D8009CC7}"/>
          </ac:spMkLst>
        </pc:spChg>
      </pc:sldChg>
      <pc:sldChg chg="del">
        <pc:chgData name="Siegbert Rudolph" userId="2af4d44886c067cc" providerId="LiveId" clId="{42B7C43B-1C34-4C94-97C9-C4D21CBC1462}" dt="2021-08-29T06:56:40.873" v="6" actId="47"/>
        <pc:sldMkLst>
          <pc:docMk/>
          <pc:sldMk cId="457747282" sldId="823"/>
        </pc:sldMkLst>
      </pc:sldChg>
      <pc:sldChg chg="addSp modSp mod">
        <pc:chgData name="Siegbert Rudolph" userId="2af4d44886c067cc" providerId="LiveId" clId="{42B7C43B-1C34-4C94-97C9-C4D21CBC1462}" dt="2021-08-29T15:49:02.618" v="31" actId="1076"/>
        <pc:sldMkLst>
          <pc:docMk/>
          <pc:sldMk cId="566320091" sldId="846"/>
        </pc:sldMkLst>
        <pc:spChg chg="mod">
          <ac:chgData name="Siegbert Rudolph" userId="2af4d44886c067cc" providerId="LiveId" clId="{42B7C43B-1C34-4C94-97C9-C4D21CBC1462}" dt="2021-08-29T15:49:02.618" v="31" actId="1076"/>
          <ac:spMkLst>
            <pc:docMk/>
            <pc:sldMk cId="566320091" sldId="846"/>
            <ac:spMk id="2" creationId="{C21C69CB-157F-44FD-A9F7-313F7A76811C}"/>
          </ac:spMkLst>
        </pc:spChg>
        <pc:spChg chg="add mod">
          <ac:chgData name="Siegbert Rudolph" userId="2af4d44886c067cc" providerId="LiveId" clId="{42B7C43B-1C34-4C94-97C9-C4D21CBC1462}" dt="2021-08-29T15:43:21.388" v="9"/>
          <ac:spMkLst>
            <pc:docMk/>
            <pc:sldMk cId="566320091" sldId="846"/>
            <ac:spMk id="13" creationId="{4746877D-2829-469C-B381-23F8AB2D38F3}"/>
          </ac:spMkLst>
        </pc:spChg>
      </pc:sldChg>
      <pc:sldChg chg="del">
        <pc:chgData name="Siegbert Rudolph" userId="2af4d44886c067cc" providerId="LiveId" clId="{42B7C43B-1C34-4C94-97C9-C4D21CBC1462}" dt="2021-08-29T06:56:37.389" v="5" actId="47"/>
        <pc:sldMkLst>
          <pc:docMk/>
          <pc:sldMk cId="3512534434" sldId="847"/>
        </pc:sldMkLst>
      </pc:sldChg>
      <pc:sldChg chg="modSp mod ord">
        <pc:chgData name="Siegbert Rudolph" userId="2af4d44886c067cc" providerId="LiveId" clId="{42B7C43B-1C34-4C94-97C9-C4D21CBC1462}" dt="2021-08-29T15:49:02.603" v="16" actId="1076"/>
        <pc:sldMkLst>
          <pc:docMk/>
          <pc:sldMk cId="3064384443" sldId="851"/>
        </pc:sldMkLst>
        <pc:spChg chg="mod">
          <ac:chgData name="Siegbert Rudolph" userId="2af4d44886c067cc" providerId="LiveId" clId="{42B7C43B-1C34-4C94-97C9-C4D21CBC1462}" dt="2021-08-29T15:49:02.603" v="16" actId="1076"/>
          <ac:spMkLst>
            <pc:docMk/>
            <pc:sldMk cId="3064384443" sldId="851"/>
            <ac:spMk id="2" creationId="{684B106E-D1C7-437B-8AD1-2B4206B3CA9B}"/>
          </ac:spMkLst>
        </pc:spChg>
      </pc:sldChg>
      <pc:sldChg chg="del">
        <pc:chgData name="Siegbert Rudolph" userId="2af4d44886c067cc" providerId="LiveId" clId="{42B7C43B-1C34-4C94-97C9-C4D21CBC1462}" dt="2021-08-29T06:56:32.062" v="3" actId="47"/>
        <pc:sldMkLst>
          <pc:docMk/>
          <pc:sldMk cId="4158814503" sldId="85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F417FF-C01B-4AA0-A2BC-0E0C053F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3BA4B61-78CA-45D9-A4C0-DA66FDD04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04 </a:t>
            </a:r>
            <a:r>
              <a:rPr lang="de-DE" b="1" dirty="0" err="1"/>
              <a:t>ih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1D5EF70-7FF2-4231-B44D-65F81A776B2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4B106E-D1C7-437B-8AD1-2B4206B3CA9B}"/>
              </a:ext>
            </a:extLst>
          </p:cNvPr>
          <p:cNvSpPr txBox="1"/>
          <p:nvPr/>
        </p:nvSpPr>
        <p:spPr>
          <a:xfrm>
            <a:off x="190500" y="6724134"/>
            <a:ext cx="46987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064384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700808"/>
            <a:ext cx="6400535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Es gibt nur sehr wenige Wörter mit dem Vokal </a:t>
            </a:r>
            <a:r>
              <a:rPr lang="de-DE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ih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8A08AF-7A91-462F-A42A-B8D3D0D34A35}"/>
              </a:ext>
            </a:extLst>
          </p:cNvPr>
          <p:cNvSpPr/>
          <p:nvPr/>
        </p:nvSpPr>
        <p:spPr>
          <a:xfrm>
            <a:off x="7176121" y="2673777"/>
            <a:ext cx="1224136" cy="2907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_____</a:t>
            </a:r>
            <a:endParaRPr lang="de-DE" sz="2200" dirty="0">
              <a:solidFill>
                <a:schemeClr val="bg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1639" y="2673777"/>
            <a:ext cx="1659429" cy="39235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72E0AFA-5F10-40A6-A939-79572CBF7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240" y="2633769"/>
            <a:ext cx="3392889" cy="304826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5D4B755-FDBE-435A-9CF9-0AFD1878BE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607"/>
          <a:stretch/>
        </p:blipFill>
        <p:spPr>
          <a:xfrm>
            <a:off x="3507147" y="2176238"/>
            <a:ext cx="3713943" cy="542972"/>
          </a:xfrm>
          <a:prstGeom prst="rect">
            <a:avLst/>
          </a:prstGeom>
        </p:spPr>
      </p:pic>
      <p:sp>
        <p:nvSpPr>
          <p:cNvPr id="11" name="Textfeld 36">
            <a:extLst>
              <a:ext uri="{FF2B5EF4-FFF2-40B4-BE49-F238E27FC236}">
                <a16:creationId xmlns:a16="http://schemas.microsoft.com/office/drawing/2014/main" id="{EB26975A-372D-47CA-BCFD-837485884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437" y="2214488"/>
            <a:ext cx="1152751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Wortart</a:t>
            </a: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6A424910-EAF6-4665-88D5-E9DBD2939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2315" y="1729845"/>
            <a:ext cx="1152751" cy="43088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Wortart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0EF9B0DD-DA9A-4F14-9959-2901CC72C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104" y="1052736"/>
            <a:ext cx="1469698" cy="1107996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Verwechs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-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lungs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-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gefahr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BF0A2F99-063F-458D-891F-2DF2DA8DD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144017D-F6EC-41A1-BA06-7587F623A76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 die Wörter auf!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069984C-51D1-466E-880F-6E7EB9FCC87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032CDFB-282A-4872-9357-93C1016004B7}"/>
              </a:ext>
            </a:extLst>
          </p:cNvPr>
          <p:cNvSpPr txBox="1"/>
          <p:nvPr/>
        </p:nvSpPr>
        <p:spPr>
          <a:xfrm>
            <a:off x="190500" y="6724134"/>
            <a:ext cx="46987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2E9CAC-B95C-462C-9DFE-8CF88C27B763}"/>
              </a:ext>
            </a:extLst>
          </p:cNvPr>
          <p:cNvSpPr/>
          <p:nvPr/>
        </p:nvSpPr>
        <p:spPr>
          <a:xfrm>
            <a:off x="447163" y="1264220"/>
            <a:ext cx="7809077" cy="451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Peter ging spazieren. Es gefiel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 im Wald.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Paula will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Bruder besuchen.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Ihre Tasche gab sie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Freundin.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 gaben ihre Verlobung in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irem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Garten bekannt.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im reiste sie zu ihrem Geburtshaus ihn Hamburg.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ihrer Geschichte erwähnte sie in nicht.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war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alleine zu unsicher ihm Wald.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68A8E846-3E34-4BE3-AE98-906DC77BB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7870AF3-8702-4D56-BE6B-4A98DB98168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36BF80F-F6CA-4FC0-9686-1786726CA0B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025C877-9CA3-4AA6-AD06-00735F1EB9EA}"/>
              </a:ext>
            </a:extLst>
          </p:cNvPr>
          <p:cNvSpPr txBox="1"/>
          <p:nvPr/>
        </p:nvSpPr>
        <p:spPr>
          <a:xfrm>
            <a:off x="190500" y="6724134"/>
            <a:ext cx="46987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89A5875-CAED-4487-96E3-A6B72AA1D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412776"/>
            <a:ext cx="620394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Hänsel und Gretel verliefen sich  ______  Wald.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A3EA08B-688A-412E-BCDD-A2924A34B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987479"/>
            <a:ext cx="510588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Gretel gab  ______  (Hänsel) den Korb.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23F658D-7ABC-427D-8290-1AFF2A5ED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2562182"/>
            <a:ext cx="67681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Wohl der Familie lag  ______  (Susi) am Herzen.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C0FD90A-148C-48AC-A427-AA23B43EB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136885"/>
            <a:ext cx="623119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Paula wollte  ______  Wertsachen verschließen.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7E98CEA-C681-4223-BE5D-42577A224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711588"/>
            <a:ext cx="875111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wollte (Paul)  ______   ______   ______  Haus nicht mehr sehen.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C7E51AE-04D1-4D88-8A6F-F27A01FA3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313323"/>
            <a:ext cx="644759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Es war (Max)  ______   ______  Grunde alles egal.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9ABA919-544E-4658-B3CD-E3B189854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4894493"/>
            <a:ext cx="72106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 ______ ,  wie gut sie  ______ Fach beherrschte.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AB0B8800-BD3A-41F1-A4CF-6945F4DBC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5496228"/>
            <a:ext cx="732764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Man kann sich  ______.  sagte Paula zu  ______ Brüdern.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2A86E26-692E-4276-9EFF-6506E88D0C0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 die Wörter (</a:t>
            </a:r>
            <a:r>
              <a:rPr lang="de-DE" sz="1800" dirty="0">
                <a:latin typeface="Trebuchet MS" panose="020B0603020202020204" pitchFamily="34" charset="0"/>
                <a:ea typeface="+mj-ea"/>
                <a:cs typeface="+mj-cs"/>
              </a:rPr>
              <a:t>im, in, ihm, ihn ..., irre, irren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) in die Lücken!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82604ECA-329C-4A9F-A0C9-2E155BF0D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Welches Wort gehört in die Lücke	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746877D-2829-469C-B381-23F8AB2D38F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21C69CB-157F-44FD-A9F7-313F7A76811C}"/>
              </a:ext>
            </a:extLst>
          </p:cNvPr>
          <p:cNvSpPr txBox="1"/>
          <p:nvPr/>
        </p:nvSpPr>
        <p:spPr>
          <a:xfrm>
            <a:off x="190500" y="6724134"/>
            <a:ext cx="46987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56632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52B81EF-72D9-4329-8F64-0C64865C5F5C}"/>
              </a:ext>
            </a:extLst>
          </p:cNvPr>
          <p:cNvSpPr txBox="1"/>
          <p:nvPr/>
        </p:nvSpPr>
        <p:spPr>
          <a:xfrm>
            <a:off x="5005223" y="2276872"/>
            <a:ext cx="688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504AFF5-7812-4347-83B7-380C9515AC6E}"/>
              </a:ext>
            </a:extLst>
          </p:cNvPr>
          <p:cNvSpPr txBox="1"/>
          <p:nvPr/>
        </p:nvSpPr>
        <p:spPr>
          <a:xfrm>
            <a:off x="5693284" y="2276872"/>
            <a:ext cx="5467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A70B214-F4AF-4A86-A005-065377649D10}"/>
              </a:ext>
            </a:extLst>
          </p:cNvPr>
          <p:cNvSpPr txBox="1"/>
          <p:nvPr/>
        </p:nvSpPr>
        <p:spPr>
          <a:xfrm>
            <a:off x="6384032" y="2276872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577704D-EBF0-406E-BE7F-335621E34070}"/>
              </a:ext>
            </a:extLst>
          </p:cNvPr>
          <p:cNvSpPr txBox="1"/>
          <p:nvPr/>
        </p:nvSpPr>
        <p:spPr>
          <a:xfrm>
            <a:off x="7128864" y="2276872"/>
            <a:ext cx="551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0521B59-8266-46B0-AA6E-546DF3516E28}"/>
              </a:ext>
            </a:extLst>
          </p:cNvPr>
          <p:cNvSpPr txBox="1"/>
          <p:nvPr/>
        </p:nvSpPr>
        <p:spPr>
          <a:xfrm>
            <a:off x="970010" y="2836038"/>
            <a:ext cx="997310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traf (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meinen Freund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) ______  ______ der Schule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gab ______   ______  Klassenzimmer sein Buch zurück.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B2043DD-F88D-4CEC-8D7C-8F767D35162E}"/>
              </a:ext>
            </a:extLst>
          </p:cNvPr>
          <p:cNvSpPr txBox="1"/>
          <p:nvPr/>
        </p:nvSpPr>
        <p:spPr>
          <a:xfrm>
            <a:off x="2451493" y="3789040"/>
            <a:ext cx="7755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0A19604-55E0-4790-A08D-9E172CD882D3}"/>
              </a:ext>
            </a:extLst>
          </p:cNvPr>
          <p:cNvSpPr txBox="1"/>
          <p:nvPr/>
        </p:nvSpPr>
        <p:spPr>
          <a:xfrm>
            <a:off x="3139554" y="3789040"/>
            <a:ext cx="7227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21BB075-A51C-4E2B-A8FE-40BF13E35737}"/>
              </a:ext>
            </a:extLst>
          </p:cNvPr>
          <p:cNvSpPr txBox="1"/>
          <p:nvPr/>
        </p:nvSpPr>
        <p:spPr>
          <a:xfrm>
            <a:off x="3830302" y="3789040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E3DC6DD-D296-4D6E-8F0D-7AF421E6D227}"/>
              </a:ext>
            </a:extLst>
          </p:cNvPr>
          <p:cNvSpPr txBox="1"/>
          <p:nvPr/>
        </p:nvSpPr>
        <p:spPr>
          <a:xfrm>
            <a:off x="4575133" y="3789040"/>
            <a:ext cx="6953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C3AA1CAB-17FE-4B93-BF01-0EAA49B91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04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6E29AA9-7EB7-45D3-9CAC-55BF8977CE1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Wörter!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515E782-369C-437D-A068-C523D8009CC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AACB14-DC71-4846-9A1B-3602EBE69434}"/>
              </a:ext>
            </a:extLst>
          </p:cNvPr>
          <p:cNvSpPr txBox="1"/>
          <p:nvPr/>
        </p:nvSpPr>
        <p:spPr>
          <a:xfrm>
            <a:off x="190500" y="6724134"/>
            <a:ext cx="46987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856" y="2372368"/>
            <a:ext cx="426430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Ihm oder im?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das so schlimm?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75E61C65-2BF9-4F0B-9263-2EC4875DF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Vokaldehnung 04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2BBA726-1639-4D71-8195-CF109F7C6CB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Üben macht gescheit!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98CC1CD-C86D-4A97-A264-D6630DE7740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4B7BA2-4BAE-4AD4-B320-1443898B75C7}"/>
              </a:ext>
            </a:extLst>
          </p:cNvPr>
          <p:cNvSpPr txBox="1"/>
          <p:nvPr/>
        </p:nvSpPr>
        <p:spPr>
          <a:xfrm>
            <a:off x="190500" y="6724134"/>
            <a:ext cx="46987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04 ih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493</Words>
  <Application>Microsoft Office PowerPoint</Application>
  <PresentationFormat>Breitbild</PresentationFormat>
  <Paragraphs>71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04 ih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2274</cp:revision>
  <cp:lastPrinted>2021-07-30T13:09:06Z</cp:lastPrinted>
  <dcterms:created xsi:type="dcterms:W3CDTF">2012-08-26T07:44:46Z</dcterms:created>
  <dcterms:modified xsi:type="dcterms:W3CDTF">2021-08-29T15:49:02Z</dcterms:modified>
</cp:coreProperties>
</file>