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9"/>
  </p:notesMasterIdLst>
  <p:sldIdLst>
    <p:sldId id="696" r:id="rId8"/>
    <p:sldId id="733" r:id="rId9"/>
    <p:sldId id="777" r:id="rId10"/>
    <p:sldId id="774" r:id="rId11"/>
    <p:sldId id="763" r:id="rId12"/>
    <p:sldId id="775" r:id="rId13"/>
    <p:sldId id="769" r:id="rId14"/>
    <p:sldId id="764" r:id="rId15"/>
    <p:sldId id="636" r:id="rId16"/>
    <p:sldId id="772" r:id="rId17"/>
    <p:sldId id="776" r:id="rId1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3870" autoAdjust="0"/>
  </p:normalViewPr>
  <p:slideViewPr>
    <p:cSldViewPr>
      <p:cViewPr varScale="1">
        <p:scale>
          <a:sx n="93" d="100"/>
          <a:sy n="93" d="100"/>
        </p:scale>
        <p:origin x="42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71858A13-E65B-40D4-A811-F7FE2045C726}"/>
    <pc:docChg chg="modSld">
      <pc:chgData name="Siegbert Rudolph" userId="2af4d44886c067cc" providerId="LiveId" clId="{71858A13-E65B-40D4-A811-F7FE2045C726}" dt="2023-03-23T11:14:47.656" v="1" actId="20577"/>
      <pc:docMkLst>
        <pc:docMk/>
      </pc:docMkLst>
      <pc:sldChg chg="modSp mod">
        <pc:chgData name="Siegbert Rudolph" userId="2af4d44886c067cc" providerId="LiveId" clId="{71858A13-E65B-40D4-A811-F7FE2045C726}" dt="2023-03-23T11:14:47.656" v="1" actId="20577"/>
        <pc:sldMkLst>
          <pc:docMk/>
          <pc:sldMk cId="3665124742" sldId="733"/>
        </pc:sldMkLst>
        <pc:spChg chg="mod">
          <ac:chgData name="Siegbert Rudolph" userId="2af4d44886c067cc" providerId="LiveId" clId="{71858A13-E65B-40D4-A811-F7FE2045C726}" dt="2023-03-23T11:14:47.656" v="1" actId="20577"/>
          <ac:spMkLst>
            <pc:docMk/>
            <pc:sldMk cId="3665124742" sldId="733"/>
            <ac:spMk id="57" creationId="{EA43DAB1-E4DE-4B7E-8538-2ABF52AEFA9F}"/>
          </ac:spMkLst>
        </pc:spChg>
      </pc:sldChg>
    </pc:docChg>
  </pc:docChgLst>
  <pc:docChgLst>
    <pc:chgData name="Siegbert Rudolph" userId="2af4d44886c067cc" providerId="LiveId" clId="{C6E5B424-3547-4BD2-BDB1-8E5EE9235880}"/>
    <pc:docChg chg="undo custSel addSld delSld modSld sldOrd">
      <pc:chgData name="Siegbert Rudolph" userId="2af4d44886c067cc" providerId="LiveId" clId="{C6E5B424-3547-4BD2-BDB1-8E5EE9235880}" dt="2021-08-29T15:48:44.154" v="7402" actId="1076"/>
      <pc:docMkLst>
        <pc:docMk/>
      </pc:docMkLst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855847432" sldId="454"/>
        </pc:sldMkLst>
      </pc:sldChg>
      <pc:sldChg chg="addSp delSp modSp mod delAnim modAnim">
        <pc:chgData name="Siegbert Rudolph" userId="2af4d44886c067cc" providerId="LiveId" clId="{C6E5B424-3547-4BD2-BDB1-8E5EE9235880}" dt="2021-08-29T15:48:44.138" v="7392" actId="1076"/>
        <pc:sldMkLst>
          <pc:docMk/>
          <pc:sldMk cId="1373295691" sldId="636"/>
        </pc:sldMkLst>
        <pc:spChg chg="mod">
          <ac:chgData name="Siegbert Rudolph" userId="2af4d44886c067cc" providerId="LiveId" clId="{C6E5B424-3547-4BD2-BDB1-8E5EE9235880}" dt="2021-08-29T15:48:44.138" v="7392" actId="1076"/>
          <ac:spMkLst>
            <pc:docMk/>
            <pc:sldMk cId="1373295691" sldId="636"/>
            <ac:spMk id="2" creationId="{2352A606-2289-44A3-808C-B76429FF7B49}"/>
          </ac:spMkLst>
        </pc:spChg>
        <pc:spChg chg="add del mod">
          <ac:chgData name="Siegbert Rudolph" userId="2af4d44886c067cc" providerId="LiveId" clId="{C6E5B424-3547-4BD2-BDB1-8E5EE9235880}" dt="2021-08-28T12:56:44.368" v="7300" actId="478"/>
          <ac:spMkLst>
            <pc:docMk/>
            <pc:sldMk cId="1373295691" sldId="636"/>
            <ac:spMk id="3" creationId="{91A2EC0E-8852-44B2-8520-CA6CEF2CD108}"/>
          </ac:spMkLst>
        </pc:spChg>
        <pc:spChg chg="del">
          <ac:chgData name="Siegbert Rudolph" userId="2af4d44886c067cc" providerId="LiveId" clId="{C6E5B424-3547-4BD2-BDB1-8E5EE9235880}" dt="2021-08-04T08:43:13.632" v="5910" actId="478"/>
          <ac:spMkLst>
            <pc:docMk/>
            <pc:sldMk cId="1373295691" sldId="636"/>
            <ac:spMk id="8" creationId="{4214F66D-6FB7-4984-AA99-D48C6F486401}"/>
          </ac:spMkLst>
        </pc:spChg>
        <pc:spChg chg="del mod">
          <ac:chgData name="Siegbert Rudolph" userId="2af4d44886c067cc" providerId="LiveId" clId="{C6E5B424-3547-4BD2-BDB1-8E5EE9235880}" dt="2021-08-04T08:43:13.632" v="5910" actId="478"/>
          <ac:spMkLst>
            <pc:docMk/>
            <pc:sldMk cId="1373295691" sldId="636"/>
            <ac:spMk id="12" creationId="{18C29B98-2F91-4358-913D-7879035070A0}"/>
          </ac:spMkLst>
        </pc:spChg>
        <pc:spChg chg="add mod">
          <ac:chgData name="Siegbert Rudolph" userId="2af4d44886c067cc" providerId="LiveId" clId="{C6E5B424-3547-4BD2-BDB1-8E5EE9235880}" dt="2021-08-04T08:43:15.125" v="5911"/>
          <ac:spMkLst>
            <pc:docMk/>
            <pc:sldMk cId="1373295691" sldId="636"/>
            <ac:spMk id="13" creationId="{F5D13624-1577-470D-898F-AF5A712AFA50}"/>
          </ac:spMkLst>
        </pc:spChg>
        <pc:spChg chg="add mod">
          <ac:chgData name="Siegbert Rudolph" userId="2af4d44886c067cc" providerId="LiveId" clId="{C6E5B424-3547-4BD2-BDB1-8E5EE9235880}" dt="2021-08-13T08:31:02.831" v="6575" actId="20577"/>
          <ac:spMkLst>
            <pc:docMk/>
            <pc:sldMk cId="1373295691" sldId="636"/>
            <ac:spMk id="16" creationId="{7AAE0A4E-F615-403C-806A-CD82D56CC5F6}"/>
          </ac:spMkLst>
        </pc:spChg>
        <pc:spChg chg="add mod">
          <ac:chgData name="Siegbert Rudolph" userId="2af4d44886c067cc" providerId="LiveId" clId="{C6E5B424-3547-4BD2-BDB1-8E5EE9235880}" dt="2021-08-28T12:57:06.794" v="7303" actId="20577"/>
          <ac:spMkLst>
            <pc:docMk/>
            <pc:sldMk cId="1373295691" sldId="636"/>
            <ac:spMk id="17" creationId="{D3485B37-3702-43AE-8F43-48B0C5AF6735}"/>
          </ac:spMkLst>
        </pc:spChg>
        <pc:spChg chg="add mod">
          <ac:chgData name="Siegbert Rudolph" userId="2af4d44886c067cc" providerId="LiveId" clId="{C6E5B424-3547-4BD2-BDB1-8E5EE9235880}" dt="2021-08-28T12:57:17.865" v="7324" actId="207"/>
          <ac:spMkLst>
            <pc:docMk/>
            <pc:sldMk cId="1373295691" sldId="636"/>
            <ac:spMk id="18" creationId="{5B945F18-B907-4E42-824D-95724EE1EA8F}"/>
          </ac:spMkLst>
        </pc:spChg>
        <pc:spChg chg="del">
          <ac:chgData name="Siegbert Rudolph" userId="2af4d44886c067cc" providerId="LiveId" clId="{C6E5B424-3547-4BD2-BDB1-8E5EE9235880}" dt="2021-08-28T12:56:41.964" v="7299" actId="478"/>
          <ac:spMkLst>
            <pc:docMk/>
            <pc:sldMk cId="1373295691" sldId="636"/>
            <ac:spMk id="24" creationId="{9753A262-E233-496C-ACA6-3BEF653DF143}"/>
          </ac:spMkLst>
        </pc:spChg>
        <pc:picChg chg="add mod">
          <ac:chgData name="Siegbert Rudolph" userId="2af4d44886c067cc" providerId="LiveId" clId="{C6E5B424-3547-4BD2-BDB1-8E5EE9235880}" dt="2021-08-04T08:43:15.125" v="5911"/>
          <ac:picMkLst>
            <pc:docMk/>
            <pc:sldMk cId="1373295691" sldId="636"/>
            <ac:picMk id="14" creationId="{C8B1F549-D334-4BFA-8907-E646B27DCFBC}"/>
          </ac:picMkLst>
        </pc:picChg>
        <pc:picChg chg="add mod">
          <ac:chgData name="Siegbert Rudolph" userId="2af4d44886c067cc" providerId="LiveId" clId="{C6E5B424-3547-4BD2-BDB1-8E5EE9235880}" dt="2021-08-04T08:43:15.125" v="5911"/>
          <ac:picMkLst>
            <pc:docMk/>
            <pc:sldMk cId="1373295691" sldId="636"/>
            <ac:picMk id="15" creationId="{2486DD8C-D6FB-4584-8485-0F79BBFAF012}"/>
          </ac:picMkLst>
        </pc:picChg>
      </pc:sldChg>
      <pc:sldChg chg="modSp mod">
        <pc:chgData name="Siegbert Rudolph" userId="2af4d44886c067cc" providerId="LiveId" clId="{C6E5B424-3547-4BD2-BDB1-8E5EE9235880}" dt="2021-08-29T15:48:44.091" v="7352" actId="1076"/>
        <pc:sldMkLst>
          <pc:docMk/>
          <pc:sldMk cId="0" sldId="696"/>
        </pc:sldMkLst>
        <pc:spChg chg="mod">
          <ac:chgData name="Siegbert Rudolph" userId="2af4d44886c067cc" providerId="LiveId" clId="{C6E5B424-3547-4BD2-BDB1-8E5EE9235880}" dt="2021-08-28T12:41:18.924" v="7029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C6E5B424-3547-4BD2-BDB1-8E5EE9235880}" dt="2021-08-29T15:48:44.091" v="7352" actId="1076"/>
          <ac:spMkLst>
            <pc:docMk/>
            <pc:sldMk cId="0" sldId="696"/>
            <ac:spMk id="4" creationId="{599DD43B-FC16-422A-BD39-934B1AD983F2}"/>
          </ac:spMkLst>
        </pc:spChg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491389885" sldId="699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885362581" sldId="700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1167128932" sldId="701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724130392" sldId="702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333140359" sldId="703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637415014" sldId="704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906582782" sldId="705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1506732549" sldId="714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4277819615" sldId="715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735566953" sldId="719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288498068" sldId="722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029703033" sldId="724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248254218" sldId="725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991652978" sldId="727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73447108" sldId="728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07357497" sldId="730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349835564" sldId="731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742560694" sldId="732"/>
        </pc:sldMkLst>
      </pc:sldChg>
      <pc:sldChg chg="addSp delSp modSp mod modTransition delAnim modAnim">
        <pc:chgData name="Siegbert Rudolph" userId="2af4d44886c067cc" providerId="LiveId" clId="{C6E5B424-3547-4BD2-BDB1-8E5EE9235880}" dt="2021-08-29T15:48:44.091" v="7357" actId="1076"/>
        <pc:sldMkLst>
          <pc:docMk/>
          <pc:sldMk cId="3665124742" sldId="733"/>
        </pc:sldMkLst>
        <pc:spChg chg="mod">
          <ac:chgData name="Siegbert Rudolph" userId="2af4d44886c067cc" providerId="LiveId" clId="{C6E5B424-3547-4BD2-BDB1-8E5EE9235880}" dt="2021-08-29T15:48:44.091" v="7357" actId="1076"/>
          <ac:spMkLst>
            <pc:docMk/>
            <pc:sldMk cId="3665124742" sldId="733"/>
            <ac:spMk id="2" creationId="{BDF55304-F2BD-428B-8739-2031A344B910}"/>
          </ac:spMkLst>
        </pc:spChg>
        <pc:spChg chg="del">
          <ac:chgData name="Siegbert Rudolph" userId="2af4d44886c067cc" providerId="LiveId" clId="{C6E5B424-3547-4BD2-BDB1-8E5EE9235880}" dt="2021-08-28T12:43:19.824" v="7031" actId="478"/>
          <ac:spMkLst>
            <pc:docMk/>
            <pc:sldMk cId="3665124742" sldId="733"/>
            <ac:spMk id="3" creationId="{36EB3C7B-4213-400A-ACDA-EFAABD95F2C9}"/>
          </ac:spMkLst>
        </pc:spChg>
        <pc:spChg chg="del mod">
          <ac:chgData name="Siegbert Rudolph" userId="2af4d44886c067cc" providerId="LiveId" clId="{C6E5B424-3547-4BD2-BDB1-8E5EE9235880}" dt="2021-08-28T12:43:17.953" v="7030" actId="478"/>
          <ac:spMkLst>
            <pc:docMk/>
            <pc:sldMk cId="3665124742" sldId="733"/>
            <ac:spMk id="4" creationId="{9A38FAB5-CD12-4395-AEF4-67E930493B70}"/>
          </ac:spMkLst>
        </pc:spChg>
        <pc:spChg chg="add mod">
          <ac:chgData name="Siegbert Rudolph" userId="2af4d44886c067cc" providerId="LiveId" clId="{C6E5B424-3547-4BD2-BDB1-8E5EE9235880}" dt="2021-08-28T12:43:39.386" v="7056" actId="20577"/>
          <ac:spMkLst>
            <pc:docMk/>
            <pc:sldMk cId="3665124742" sldId="733"/>
            <ac:spMk id="5" creationId="{CCC48845-823F-4F6C-B10F-A58971B933D6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6" creationId="{1B09D75D-C738-4B61-8234-8CD7E2F0A798}"/>
          </ac:spMkLst>
        </pc:spChg>
        <pc:spChg chg="add mod">
          <ac:chgData name="Siegbert Rudolph" userId="2af4d44886c067cc" providerId="LiveId" clId="{C6E5B424-3547-4BD2-BDB1-8E5EE9235880}" dt="2021-08-28T12:43:21.843" v="7032"/>
          <ac:spMkLst>
            <pc:docMk/>
            <pc:sldMk cId="3665124742" sldId="733"/>
            <ac:spMk id="6" creationId="{3AEC24DE-4E07-4D07-91BE-2633C8499FB2}"/>
          </ac:spMkLst>
        </pc:spChg>
        <pc:spChg chg="del">
          <ac:chgData name="Siegbert Rudolph" userId="2af4d44886c067cc" providerId="LiveId" clId="{C6E5B424-3547-4BD2-BDB1-8E5EE9235880}" dt="2021-07-31T11:13:50.334" v="38" actId="478"/>
          <ac:spMkLst>
            <pc:docMk/>
            <pc:sldMk cId="3665124742" sldId="733"/>
            <ac:spMk id="7" creationId="{41B95F75-39B0-42BA-850F-EF2AF8F23AF1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8" creationId="{B4FD94CA-0EC3-4DF5-812F-C752079C2148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9" creationId="{572F814D-0920-4CD8-B902-12BC0952671E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0" creationId="{2AF833FD-D76A-418F-A59A-A5D2E3761063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1" creationId="{49A66522-BF75-4822-A193-9C631E444A1F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2" creationId="{319DFBA4-706A-4FE1-98F8-790A73A59AA3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3" creationId="{13D5792E-4A80-4AAD-ADC7-B2DA3BBEE24B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4" creationId="{397BC6CD-866A-4DF9-91B3-2A783AF5D0AB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5" creationId="{E8593B1E-F0A1-44AA-9089-DCBF3099D850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6" creationId="{E7276862-143E-4D27-AADD-24913ACF4E2B}"/>
          </ac:spMkLst>
        </pc:spChg>
        <pc:spChg chg="add del mod">
          <ac:chgData name="Siegbert Rudolph" userId="2af4d44886c067cc" providerId="LiveId" clId="{C6E5B424-3547-4BD2-BDB1-8E5EE9235880}" dt="2021-07-31T11:19:45.254" v="230" actId="478"/>
          <ac:spMkLst>
            <pc:docMk/>
            <pc:sldMk cId="3665124742" sldId="733"/>
            <ac:spMk id="18" creationId="{DE9B33F4-B87B-41C4-8518-BE6625878CA7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19" creationId="{E45CB61A-65FE-40D5-9625-243E241456AC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0" creationId="{AA53F9E4-9CD0-4DCF-99E6-6C2ABE8F5640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1" creationId="{F8426987-BB1B-4D6C-A888-B4630979F6C2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2" creationId="{7A1E7F4D-EA09-4E56-B7BF-85831C1300B4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3" creationId="{F331096B-2683-45C5-BA23-EE4506171CC7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24" creationId="{98930247-BDF7-4D7B-8BDC-697EE2133028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5" creationId="{BDEDA151-74DD-44E0-8A7A-2A205C6EA61D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6" creationId="{CE077A70-2850-406B-A8EA-E731C8B0EF7E}"/>
          </ac:spMkLst>
        </pc:spChg>
        <pc:spChg chg="add del mod">
          <ac:chgData name="Siegbert Rudolph" userId="2af4d44886c067cc" providerId="LiveId" clId="{C6E5B424-3547-4BD2-BDB1-8E5EE9235880}" dt="2021-07-31T12:41:46.956" v="1728" actId="21"/>
          <ac:spMkLst>
            <pc:docMk/>
            <pc:sldMk cId="3665124742" sldId="733"/>
            <ac:spMk id="27" creationId="{CA72356E-6CC1-485D-9C63-C6AE90DCA747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8" creationId="{8FDDE624-95C3-470A-AF61-4D242958B543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29" creationId="{FEC4FC99-C9EB-4B17-9D55-D3E6A9AECEAB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30" creationId="{9136EB8C-D2A3-49E3-A8C0-C55369AE463B}"/>
          </ac:spMkLst>
        </pc:spChg>
        <pc:spChg chg="add del mod">
          <ac:chgData name="Siegbert Rudolph" userId="2af4d44886c067cc" providerId="LiveId" clId="{C6E5B424-3547-4BD2-BDB1-8E5EE9235880}" dt="2021-07-31T12:20:48.737" v="1520" actId="478"/>
          <ac:spMkLst>
            <pc:docMk/>
            <pc:sldMk cId="3665124742" sldId="733"/>
            <ac:spMk id="31" creationId="{BB34E76E-85F6-44D9-8C4E-20E3E36B5460}"/>
          </ac:spMkLst>
        </pc:spChg>
        <pc:spChg chg="add del mod">
          <ac:chgData name="Siegbert Rudolph" userId="2af4d44886c067cc" providerId="LiveId" clId="{C6E5B424-3547-4BD2-BDB1-8E5EE9235880}" dt="2021-07-31T12:20:48.737" v="1520" actId="478"/>
          <ac:spMkLst>
            <pc:docMk/>
            <pc:sldMk cId="3665124742" sldId="733"/>
            <ac:spMk id="32" creationId="{D600DC17-DC59-4FC6-8B65-5B55062CA770}"/>
          </ac:spMkLst>
        </pc:spChg>
        <pc:spChg chg="add del mod">
          <ac:chgData name="Siegbert Rudolph" userId="2af4d44886c067cc" providerId="LiveId" clId="{C6E5B424-3547-4BD2-BDB1-8E5EE9235880}" dt="2021-07-31T12:20:48.737" v="1520" actId="478"/>
          <ac:spMkLst>
            <pc:docMk/>
            <pc:sldMk cId="3665124742" sldId="733"/>
            <ac:spMk id="33" creationId="{4E022769-23CA-4D65-A43D-4B66A816B96E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34" creationId="{87E981C9-07B5-44E8-85AA-85A66B43B626}"/>
          </ac:spMkLst>
        </pc:spChg>
        <pc:spChg chg="add del mod">
          <ac:chgData name="Siegbert Rudolph" userId="2af4d44886c067cc" providerId="LiveId" clId="{C6E5B424-3547-4BD2-BDB1-8E5EE9235880}" dt="2021-07-31T12:21:02.156" v="1521" actId="478"/>
          <ac:spMkLst>
            <pc:docMk/>
            <pc:sldMk cId="3665124742" sldId="733"/>
            <ac:spMk id="35" creationId="{68B35AFB-4A8C-4D92-A6F5-D819330476F0}"/>
          </ac:spMkLst>
        </pc:spChg>
        <pc:spChg chg="add del mod">
          <ac:chgData name="Siegbert Rudolph" userId="2af4d44886c067cc" providerId="LiveId" clId="{C6E5B424-3547-4BD2-BDB1-8E5EE9235880}" dt="2021-07-31T12:21:06.636" v="1523" actId="478"/>
          <ac:spMkLst>
            <pc:docMk/>
            <pc:sldMk cId="3665124742" sldId="733"/>
            <ac:spMk id="36" creationId="{0289FF38-05D8-437E-AE53-7FF77220A38A}"/>
          </ac:spMkLst>
        </pc:spChg>
        <pc:spChg chg="add del mod">
          <ac:chgData name="Siegbert Rudolph" userId="2af4d44886c067cc" providerId="LiveId" clId="{C6E5B424-3547-4BD2-BDB1-8E5EE9235880}" dt="2021-07-31T12:21:15.493" v="1527"/>
          <ac:spMkLst>
            <pc:docMk/>
            <pc:sldMk cId="3665124742" sldId="733"/>
            <ac:spMk id="37" creationId="{9F513DF4-5196-404F-8664-50050560DD35}"/>
          </ac:spMkLst>
        </pc:spChg>
        <pc:spChg chg="add del mod">
          <ac:chgData name="Siegbert Rudolph" userId="2af4d44886c067cc" providerId="LiveId" clId="{C6E5B424-3547-4BD2-BDB1-8E5EE9235880}" dt="2021-07-31T12:21:24.482" v="1529" actId="478"/>
          <ac:spMkLst>
            <pc:docMk/>
            <pc:sldMk cId="3665124742" sldId="733"/>
            <ac:spMk id="38" creationId="{A665EE86-CAA6-4CC0-8859-7721BF0E8EF2}"/>
          </ac:spMkLst>
        </pc:spChg>
        <pc:spChg chg="add del mod">
          <ac:chgData name="Siegbert Rudolph" userId="2af4d44886c067cc" providerId="LiveId" clId="{C6E5B424-3547-4BD2-BDB1-8E5EE9235880}" dt="2021-07-31T12:21:24.482" v="1529" actId="478"/>
          <ac:spMkLst>
            <pc:docMk/>
            <pc:sldMk cId="3665124742" sldId="733"/>
            <ac:spMk id="39" creationId="{D1FB1005-3E54-4F37-8B5B-66230A3C07E0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40" creationId="{2FDF1F2B-F8B3-4DAF-A326-FA5D3DA5E05C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41" creationId="{A7D67D04-F923-4B05-8BD9-DD4388735002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42" creationId="{CD9E2425-4F76-418B-AB17-99B9CB221BFD}"/>
          </ac:spMkLst>
        </pc:spChg>
        <pc:spChg chg="add del mod">
          <ac:chgData name="Siegbert Rudolph" userId="2af4d44886c067cc" providerId="LiveId" clId="{C6E5B424-3547-4BD2-BDB1-8E5EE9235880}" dt="2021-07-31T12:21:20.874" v="1528" actId="478"/>
          <ac:spMkLst>
            <pc:docMk/>
            <pc:sldMk cId="3665124742" sldId="733"/>
            <ac:spMk id="43" creationId="{DB134EB1-C58F-4793-91C6-5588540E27E1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44" creationId="{9C30CA62-219F-4CD7-A18D-EDB7FF1FCD3B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45" creationId="{DC31F165-F8E9-476B-BAB6-C630E850120C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46" creationId="{9EA4B6D0-C373-47BB-8FCB-0E51E5ED0D5A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47" creationId="{65303E80-1838-41C6-9A9F-C9FBA49D72AC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48" creationId="{2913F109-9CED-44D3-896D-7786D100D126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49" creationId="{7776A76E-839B-46F3-92A4-C483E1659342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50" creationId="{51B9EE85-A826-47E5-9C7A-D126F6DE79C8}"/>
          </ac:spMkLst>
        </pc:spChg>
        <pc:spChg chg="add del mod">
          <ac:chgData name="Siegbert Rudolph" userId="2af4d44886c067cc" providerId="LiveId" clId="{C6E5B424-3547-4BD2-BDB1-8E5EE9235880}" dt="2021-07-31T12:21:03.624" v="1522" actId="478"/>
          <ac:spMkLst>
            <pc:docMk/>
            <pc:sldMk cId="3665124742" sldId="733"/>
            <ac:spMk id="51" creationId="{93B86ECD-11A0-4CCE-812E-E4303D3B8C50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52" creationId="{CC68D62A-1F2D-4D75-B050-B5AA2C415C10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53" creationId="{CA08E640-1AC2-4987-B15B-D6988C7EAD77}"/>
          </ac:spMkLst>
        </pc:spChg>
        <pc:spChg chg="add del mod">
          <ac:chgData name="Siegbert Rudolph" userId="2af4d44886c067cc" providerId="LiveId" clId="{C6E5B424-3547-4BD2-BDB1-8E5EE9235880}" dt="2021-07-31T12:21:24.482" v="1529" actId="478"/>
          <ac:spMkLst>
            <pc:docMk/>
            <pc:sldMk cId="3665124742" sldId="733"/>
            <ac:spMk id="54" creationId="{F79EAB5B-7B92-477F-BA7B-0349390BF775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55" creationId="{47F82B93-4A16-4497-81A4-42BFE1E88965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56" creationId="{0C0B02F0-7E3B-4F63-90D7-57DA76A0F418}"/>
          </ac:spMkLst>
        </pc:spChg>
        <pc:spChg chg="add del mod">
          <ac:chgData name="Siegbert Rudolph" userId="2af4d44886c067cc" providerId="LiveId" clId="{C6E5B424-3547-4BD2-BDB1-8E5EE9235880}" dt="2021-07-31T12:21:24.482" v="1529" actId="478"/>
          <ac:spMkLst>
            <pc:docMk/>
            <pc:sldMk cId="3665124742" sldId="733"/>
            <ac:spMk id="57" creationId="{3E1CD560-3790-4A2B-B08C-BB9737BBA115}"/>
          </ac:spMkLst>
        </pc:spChg>
        <pc:spChg chg="add mod">
          <ac:chgData name="Siegbert Rudolph" userId="2af4d44886c067cc" providerId="LiveId" clId="{C6E5B424-3547-4BD2-BDB1-8E5EE9235880}" dt="2021-08-22T07:39:26.572" v="7027" actId="207"/>
          <ac:spMkLst>
            <pc:docMk/>
            <pc:sldMk cId="3665124742" sldId="733"/>
            <ac:spMk id="57" creationId="{EA43DAB1-E4DE-4B7E-8538-2ABF52AEFA9F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58" creationId="{964621A6-AEC1-4195-963E-4912A1E6D0F4}"/>
          </ac:spMkLst>
        </pc:spChg>
        <pc:spChg chg="add del mod">
          <ac:chgData name="Siegbert Rudolph" userId="2af4d44886c067cc" providerId="LiveId" clId="{C6E5B424-3547-4BD2-BDB1-8E5EE9235880}" dt="2021-07-31T12:21:45.510" v="1530" actId="478"/>
          <ac:spMkLst>
            <pc:docMk/>
            <pc:sldMk cId="3665124742" sldId="733"/>
            <ac:spMk id="59" creationId="{05474DAA-1D54-4840-9BF3-365CE5F474A6}"/>
          </ac:spMkLst>
        </pc:spChg>
        <pc:spChg chg="add del mod">
          <ac:chgData name="Siegbert Rudolph" userId="2af4d44886c067cc" providerId="LiveId" clId="{C6E5B424-3547-4BD2-BDB1-8E5EE9235880}" dt="2021-07-31T11:21:28.621" v="357" actId="478"/>
          <ac:spMkLst>
            <pc:docMk/>
            <pc:sldMk cId="3665124742" sldId="733"/>
            <ac:spMk id="60" creationId="{7E43657B-BF02-4CDD-B671-E265AB336E4B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61" creationId="{CE1277C7-25D4-4846-BF86-6A67E8CFDC8C}"/>
          </ac:spMkLst>
        </pc:spChg>
        <pc:spChg chg="add del mod">
          <ac:chgData name="Siegbert Rudolph" userId="2af4d44886c067cc" providerId="LiveId" clId="{C6E5B424-3547-4BD2-BDB1-8E5EE9235880}" dt="2021-07-31T11:19:12.150" v="226" actId="478"/>
          <ac:spMkLst>
            <pc:docMk/>
            <pc:sldMk cId="3665124742" sldId="733"/>
            <ac:spMk id="62" creationId="{A24CA199-F9FA-4766-B843-C56BF1B702D8}"/>
          </ac:spMkLst>
        </pc:spChg>
        <pc:spChg chg="add del mod">
          <ac:chgData name="Siegbert Rudolph" userId="2af4d44886c067cc" providerId="LiveId" clId="{C6E5B424-3547-4BD2-BDB1-8E5EE9235880}" dt="2021-07-31T11:48:30.486" v="911" actId="478"/>
          <ac:spMkLst>
            <pc:docMk/>
            <pc:sldMk cId="3665124742" sldId="733"/>
            <ac:spMk id="63" creationId="{799E1A5D-9471-496A-8DD3-09085FE5B26E}"/>
          </ac:spMkLst>
        </pc:spChg>
        <pc:spChg chg="add del mod">
          <ac:chgData name="Siegbert Rudolph" userId="2af4d44886c067cc" providerId="LiveId" clId="{C6E5B424-3547-4BD2-BDB1-8E5EE9235880}" dt="2021-07-31T11:48:34.267" v="913" actId="478"/>
          <ac:spMkLst>
            <pc:docMk/>
            <pc:sldMk cId="3665124742" sldId="733"/>
            <ac:spMk id="64" creationId="{0C4B0F52-C735-4ED0-B173-D7B3B833174E}"/>
          </ac:spMkLst>
        </pc:spChg>
        <pc:spChg chg="add del mod">
          <ac:chgData name="Siegbert Rudolph" userId="2af4d44886c067cc" providerId="LiveId" clId="{C6E5B424-3547-4BD2-BDB1-8E5EE9235880}" dt="2021-07-31T11:48:32.908" v="912" actId="478"/>
          <ac:spMkLst>
            <pc:docMk/>
            <pc:sldMk cId="3665124742" sldId="733"/>
            <ac:spMk id="65" creationId="{F69A7C19-B935-427D-88E9-8925E9CBB59C}"/>
          </ac:spMkLst>
        </pc:spChg>
        <pc:spChg chg="add del mod">
          <ac:chgData name="Siegbert Rudolph" userId="2af4d44886c067cc" providerId="LiveId" clId="{C6E5B424-3547-4BD2-BDB1-8E5EE9235880}" dt="2021-07-31T11:48:35.673" v="914" actId="478"/>
          <ac:spMkLst>
            <pc:docMk/>
            <pc:sldMk cId="3665124742" sldId="733"/>
            <ac:spMk id="66" creationId="{283091BB-0F0F-49BC-813D-A547CD7ED3C7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67" creationId="{BF180532-8AB1-4F6D-AF84-409AE057678E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68" creationId="{3A4E6999-C39A-40A6-B2E6-64A000A6A26A}"/>
          </ac:spMkLst>
        </pc:spChg>
        <pc:spChg chg="add del mod">
          <ac:chgData name="Siegbert Rudolph" userId="2af4d44886c067cc" providerId="LiveId" clId="{C6E5B424-3547-4BD2-BDB1-8E5EE9235880}" dt="2021-07-31T11:48:39.455" v="916" actId="478"/>
          <ac:spMkLst>
            <pc:docMk/>
            <pc:sldMk cId="3665124742" sldId="733"/>
            <ac:spMk id="69" creationId="{374FB5FA-80BC-4AAB-8301-72903833C410}"/>
          </ac:spMkLst>
        </pc:spChg>
        <pc:spChg chg="add del mod">
          <ac:chgData name="Siegbert Rudolph" userId="2af4d44886c067cc" providerId="LiveId" clId="{C6E5B424-3547-4BD2-BDB1-8E5EE9235880}" dt="2021-07-31T11:48:37.735" v="915" actId="478"/>
          <ac:spMkLst>
            <pc:docMk/>
            <pc:sldMk cId="3665124742" sldId="733"/>
            <ac:spMk id="70" creationId="{7C428B19-7BB7-4DE5-BCBE-7E16E69F1E22}"/>
          </ac:spMkLst>
        </pc:spChg>
        <pc:spChg chg="add del mod">
          <ac:chgData name="Siegbert Rudolph" userId="2af4d44886c067cc" providerId="LiveId" clId="{C6E5B424-3547-4BD2-BDB1-8E5EE9235880}" dt="2021-07-31T11:48:40.782" v="917" actId="478"/>
          <ac:spMkLst>
            <pc:docMk/>
            <pc:sldMk cId="3665124742" sldId="733"/>
            <ac:spMk id="71" creationId="{F034D812-3F9C-461C-BDB6-6A7F45A72CDF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72" creationId="{68989533-21A6-4F09-9B2D-DD04CDC67087}"/>
          </ac:spMkLst>
        </pc:spChg>
        <pc:spChg chg="add del mod">
          <ac:chgData name="Siegbert Rudolph" userId="2af4d44886c067cc" providerId="LiveId" clId="{C6E5B424-3547-4BD2-BDB1-8E5EE9235880}" dt="2021-07-31T11:48:42.501" v="918" actId="478"/>
          <ac:spMkLst>
            <pc:docMk/>
            <pc:sldMk cId="3665124742" sldId="733"/>
            <ac:spMk id="73" creationId="{82F0C6F0-F0F0-4230-A039-764840052872}"/>
          </ac:spMkLst>
        </pc:spChg>
        <pc:spChg chg="add del mod">
          <ac:chgData name="Siegbert Rudolph" userId="2af4d44886c067cc" providerId="LiveId" clId="{C6E5B424-3547-4BD2-BDB1-8E5EE9235880}" dt="2021-07-31T12:12:54.421" v="1370" actId="478"/>
          <ac:spMkLst>
            <pc:docMk/>
            <pc:sldMk cId="3665124742" sldId="733"/>
            <ac:spMk id="74" creationId="{8B1ADD70-77A6-45D2-B121-DDC237521B58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76" creationId="{A48467AE-CDF3-4C36-A28B-A9B65E69A54C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77" creationId="{2812836A-271D-4AB3-A908-BDCF712BC1C0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78" creationId="{0EBB3266-054B-410B-967A-D9FF7FDDD770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79" creationId="{6F7BC343-C8A0-4B93-91BB-93939E137564}"/>
          </ac:spMkLst>
        </pc:spChg>
        <pc:spChg chg="add del mod">
          <ac:chgData name="Siegbert Rudolph" userId="2af4d44886c067cc" providerId="LiveId" clId="{C6E5B424-3547-4BD2-BDB1-8E5EE9235880}" dt="2021-07-31T11:56:03.065" v="1045" actId="478"/>
          <ac:spMkLst>
            <pc:docMk/>
            <pc:sldMk cId="3665124742" sldId="733"/>
            <ac:spMk id="80" creationId="{EABAD024-DE4D-49DE-9AA6-C6E3CCED9399}"/>
          </ac:spMkLst>
        </pc:spChg>
        <pc:spChg chg="add del mod">
          <ac:chgData name="Siegbert Rudolph" userId="2af4d44886c067cc" providerId="LiveId" clId="{C6E5B424-3547-4BD2-BDB1-8E5EE9235880}" dt="2021-07-31T11:56:03.065" v="1045" actId="478"/>
          <ac:spMkLst>
            <pc:docMk/>
            <pc:sldMk cId="3665124742" sldId="733"/>
            <ac:spMk id="81" creationId="{465A021B-29A3-4D69-8B01-AD802A6DE9AC}"/>
          </ac:spMkLst>
        </pc:spChg>
        <pc:spChg chg="add del mod">
          <ac:chgData name="Siegbert Rudolph" userId="2af4d44886c067cc" providerId="LiveId" clId="{C6E5B424-3547-4BD2-BDB1-8E5EE9235880}" dt="2021-07-31T11:56:05.456" v="1046" actId="478"/>
          <ac:spMkLst>
            <pc:docMk/>
            <pc:sldMk cId="3665124742" sldId="733"/>
            <ac:spMk id="82" creationId="{96070CC5-DDF5-4D02-ACFF-1077454102D0}"/>
          </ac:spMkLst>
        </pc:spChg>
        <pc:spChg chg="add del mod">
          <ac:chgData name="Siegbert Rudolph" userId="2af4d44886c067cc" providerId="LiveId" clId="{C6E5B424-3547-4BD2-BDB1-8E5EE9235880}" dt="2021-07-31T12:21:45.510" v="1530" actId="478"/>
          <ac:spMkLst>
            <pc:docMk/>
            <pc:sldMk cId="3665124742" sldId="733"/>
            <ac:spMk id="83" creationId="{AAD9DD54-2634-47C9-A9D2-CA1BA439F537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84" creationId="{A47EE761-0BE1-4B86-BC86-57F7515FE0AE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85" creationId="{EE43AF04-9C44-47F7-A5DD-138E9139A04E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86" creationId="{81BA88DA-A1DB-4413-BBD0-E6C9517F1FD4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87" creationId="{7532E972-25B2-4631-9500-D0A0DF8590F4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88" creationId="{24D1753C-B486-471D-8E9A-2A4CABD9BFE4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89" creationId="{DBB56CF8-EA5C-4300-90DA-A757CA78DABA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0" creationId="{80FEF4CD-7CB2-4984-B072-5B8C7E63DFB7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1" creationId="{5CE7797A-2544-4E5B-B633-8D955E7A91D0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2" creationId="{05507DB9-55B5-4AD6-86F1-28880FB6482B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3" creationId="{B8AA2963-88AF-483F-B3C8-1AEC3A70855B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4" creationId="{27AFD672-1952-425F-9FA6-9C85397DA1F9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5" creationId="{529B4125-E200-4D2F-B726-631C0575E2D6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6" creationId="{8FA87743-E815-439B-9ACE-0C5D079F4051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7" creationId="{738EB77F-E056-4EB7-854B-B15264CAC3CF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8" creationId="{5D43414F-8E80-4538-B18D-005D82354FFE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99" creationId="{81B3DBC3-37DE-414A-8D02-25B9B36312B1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100" creationId="{C4DD4954-7521-41B6-AB2A-1D6108747E1F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101" creationId="{2F65EA2A-D29E-41A3-B4DA-D3D9B2959ED4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102" creationId="{FC5C3FDA-48D3-4650-A0F3-63950423A239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103" creationId="{75360F46-9347-4AE3-B0DB-AD5021550974}"/>
          </ac:spMkLst>
        </pc:spChg>
        <pc:spChg chg="add del mod">
          <ac:chgData name="Siegbert Rudolph" userId="2af4d44886c067cc" providerId="LiveId" clId="{C6E5B424-3547-4BD2-BDB1-8E5EE9235880}" dt="2021-08-18T05:34:29.882" v="6593" actId="478"/>
          <ac:spMkLst>
            <pc:docMk/>
            <pc:sldMk cId="3665124742" sldId="733"/>
            <ac:spMk id="104" creationId="{D26E1840-F92F-42E7-8CB6-F72A7594087F}"/>
          </ac:spMkLst>
        </pc:spChg>
        <pc:picChg chg="add del mod">
          <ac:chgData name="Siegbert Rudolph" userId="2af4d44886c067cc" providerId="LiveId" clId="{C6E5B424-3547-4BD2-BDB1-8E5EE9235880}" dt="2021-08-18T05:34:29.882" v="6593" actId="478"/>
          <ac:picMkLst>
            <pc:docMk/>
            <pc:sldMk cId="3665124742" sldId="733"/>
            <ac:picMk id="2" creationId="{8D37ACDE-D7E6-4310-ABFB-8BD75649BA41}"/>
          </ac:picMkLst>
        </pc:picChg>
        <pc:picChg chg="del">
          <ac:chgData name="Siegbert Rudolph" userId="2af4d44886c067cc" providerId="LiveId" clId="{C6E5B424-3547-4BD2-BDB1-8E5EE9235880}" dt="2021-07-31T11:13:50.334" v="38" actId="478"/>
          <ac:picMkLst>
            <pc:docMk/>
            <pc:sldMk cId="3665124742" sldId="733"/>
            <ac:picMk id="17" creationId="{F40EC3F7-A4E5-418B-BD0D-325AA3C91F75}"/>
          </ac:picMkLst>
        </pc:picChg>
        <pc:picChg chg="add del mod ord">
          <ac:chgData name="Siegbert Rudolph" userId="2af4d44886c067cc" providerId="LiveId" clId="{C6E5B424-3547-4BD2-BDB1-8E5EE9235880}" dt="2021-07-31T11:46:19.676" v="730" actId="478"/>
          <ac:picMkLst>
            <pc:docMk/>
            <pc:sldMk cId="3665124742" sldId="733"/>
            <ac:picMk id="75" creationId="{BE84D1DB-E5A6-4B83-B93A-CE986DC231A3}"/>
          </ac:picMkLst>
        </pc:picChg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086947489" sldId="734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198006650" sldId="735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622890667" sldId="736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880652244" sldId="739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108417318" sldId="740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661081865" sldId="741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159285399" sldId="742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971907634" sldId="745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705739579" sldId="746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901294935" sldId="747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4077330657" sldId="748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659488438" sldId="749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469932498" sldId="751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06217882" sldId="752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3640839840" sldId="753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183952300" sldId="754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766444040" sldId="755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846742630" sldId="756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1715927371" sldId="757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1544207016" sldId="758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1836596491" sldId="759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810659866" sldId="760"/>
        </pc:sldMkLst>
      </pc:sldChg>
      <pc:sldChg chg="del">
        <pc:chgData name="Siegbert Rudolph" userId="2af4d44886c067cc" providerId="LiveId" clId="{C6E5B424-3547-4BD2-BDB1-8E5EE9235880}" dt="2021-07-31T14:17:42.509" v="2874" actId="47"/>
        <pc:sldMkLst>
          <pc:docMk/>
          <pc:sldMk cId="2233630109" sldId="761"/>
        </pc:sldMkLst>
      </pc:sldChg>
      <pc:sldChg chg="add del">
        <pc:chgData name="Siegbert Rudolph" userId="2af4d44886c067cc" providerId="LiveId" clId="{C6E5B424-3547-4BD2-BDB1-8E5EE9235880}" dt="2021-07-31T14:41:09.137" v="3412" actId="47"/>
        <pc:sldMkLst>
          <pc:docMk/>
          <pc:sldMk cId="2431823599" sldId="762"/>
        </pc:sldMkLst>
      </pc:sldChg>
      <pc:sldChg chg="addSp delSp modSp add mod modTransition delAnim modAnim addCm delCm">
        <pc:chgData name="Siegbert Rudolph" userId="2af4d44886c067cc" providerId="LiveId" clId="{C6E5B424-3547-4BD2-BDB1-8E5EE9235880}" dt="2021-08-29T15:48:44.123" v="7372" actId="1076"/>
        <pc:sldMkLst>
          <pc:docMk/>
          <pc:sldMk cId="3497940535" sldId="763"/>
        </pc:sldMkLst>
        <pc:spChg chg="mod">
          <ac:chgData name="Siegbert Rudolph" userId="2af4d44886c067cc" providerId="LiveId" clId="{C6E5B424-3547-4BD2-BDB1-8E5EE9235880}" dt="2021-08-29T15:48:44.123" v="7372" actId="1076"/>
          <ac:spMkLst>
            <pc:docMk/>
            <pc:sldMk cId="3497940535" sldId="763"/>
            <ac:spMk id="4" creationId="{6D3592DA-23BC-42DD-8CE5-F9F6533738A8}"/>
          </ac:spMkLst>
        </pc:spChg>
        <pc:spChg chg="del mod">
          <ac:chgData name="Siegbert Rudolph" userId="2af4d44886c067cc" providerId="LiveId" clId="{C6E5B424-3547-4BD2-BDB1-8E5EE9235880}" dt="2021-08-28T12:49:03.702" v="7228" actId="478"/>
          <ac:spMkLst>
            <pc:docMk/>
            <pc:sldMk cId="3497940535" sldId="763"/>
            <ac:spMk id="4" creationId="{9A38FAB5-CD12-4395-AEF4-67E930493B70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19" creationId="{E45CB61A-65FE-40D5-9625-243E241456AC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0" creationId="{AA53F9E4-9CD0-4DCF-99E6-6C2ABE8F5640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1" creationId="{F8426987-BB1B-4D6C-A888-B4630979F6C2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2" creationId="{7A1E7F4D-EA09-4E56-B7BF-85831C1300B4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3" creationId="{F331096B-2683-45C5-BA23-EE4506171CC7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5" creationId="{BDEDA151-74DD-44E0-8A7A-2A205C6EA61D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6" creationId="{CE077A70-2850-406B-A8EA-E731C8B0EF7E}"/>
          </ac:spMkLst>
        </pc:spChg>
        <pc:spChg chg="mod">
          <ac:chgData name="Siegbert Rudolph" userId="2af4d44886c067cc" providerId="LiveId" clId="{C6E5B424-3547-4BD2-BDB1-8E5EE9235880}" dt="2021-07-31T12:42:22.793" v="1732" actId="207"/>
          <ac:spMkLst>
            <pc:docMk/>
            <pc:sldMk cId="3497940535" sldId="763"/>
            <ac:spMk id="27" creationId="{CA72356E-6CC1-485D-9C63-C6AE90DCA747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8" creationId="{8FDDE624-95C3-470A-AF61-4D242958B543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29" creationId="{FEC4FC99-C9EB-4B17-9D55-D3E6A9AECEAB}"/>
          </ac:spMkLst>
        </pc:spChg>
        <pc:spChg chg="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31" creationId="{BB34E76E-85F6-44D9-8C4E-20E3E36B5460}"/>
          </ac:spMkLst>
        </pc:spChg>
        <pc:spChg chg="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32" creationId="{D600DC17-DC59-4FC6-8B65-5B55062CA770}"/>
          </ac:spMkLst>
        </pc:spChg>
        <pc:spChg chg="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33" creationId="{4E022769-23CA-4D65-A43D-4B66A816B96E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35" creationId="{68B35AFB-4A8C-4D92-A6F5-D819330476F0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36" creationId="{0289FF38-05D8-437E-AE53-7FF77220A38A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37" creationId="{9F513DF4-5196-404F-8664-50050560DD35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38" creationId="{A665EE86-CAA6-4CC0-8859-7721BF0E8EF2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39" creationId="{D1FB1005-3E54-4F37-8B5B-66230A3C07E0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41" creationId="{A7D67D04-F923-4B05-8BD9-DD4388735002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43" creationId="{DB134EB1-C58F-4793-91C6-5588540E27E1}"/>
          </ac:spMkLst>
        </pc:spChg>
        <pc:spChg chg="mod">
          <ac:chgData name="Siegbert Rudolph" userId="2af4d44886c067cc" providerId="LiveId" clId="{C6E5B424-3547-4BD2-BDB1-8E5EE9235880}" dt="2021-07-31T12:26:21.890" v="1567" actId="207"/>
          <ac:spMkLst>
            <pc:docMk/>
            <pc:sldMk cId="3497940535" sldId="763"/>
            <ac:spMk id="45" creationId="{DC31F165-F8E9-476B-BAB6-C630E850120C}"/>
          </ac:spMkLst>
        </pc:spChg>
        <pc:spChg chg="mod">
          <ac:chgData name="Siegbert Rudolph" userId="2af4d44886c067cc" providerId="LiveId" clId="{C6E5B424-3547-4BD2-BDB1-8E5EE9235880}" dt="2021-07-31T12:26:21.890" v="1567" actId="207"/>
          <ac:spMkLst>
            <pc:docMk/>
            <pc:sldMk cId="3497940535" sldId="763"/>
            <ac:spMk id="46" creationId="{9EA4B6D0-C373-47BB-8FCB-0E51E5ED0D5A}"/>
          </ac:spMkLst>
        </pc:spChg>
        <pc:spChg chg="mod">
          <ac:chgData name="Siegbert Rudolph" userId="2af4d44886c067cc" providerId="LiveId" clId="{C6E5B424-3547-4BD2-BDB1-8E5EE9235880}" dt="2021-07-31T12:26:21.890" v="1567" actId="207"/>
          <ac:spMkLst>
            <pc:docMk/>
            <pc:sldMk cId="3497940535" sldId="763"/>
            <ac:spMk id="47" creationId="{65303E80-1838-41C6-9A9F-C9FBA49D72AC}"/>
          </ac:spMkLst>
        </pc:spChg>
        <pc:spChg chg="add del mod">
          <ac:chgData name="Siegbert Rudolph" userId="2af4d44886c067cc" providerId="LiveId" clId="{C6E5B424-3547-4BD2-BDB1-8E5EE9235880}" dt="2021-07-31T12:42:09.781" v="1731" actId="478"/>
          <ac:spMkLst>
            <pc:docMk/>
            <pc:sldMk cId="3497940535" sldId="763"/>
            <ac:spMk id="48" creationId="{F64E8251-93AE-49F1-8D2D-FDDC6EAA8823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49" creationId="{7776A76E-839B-46F3-92A4-C483E1659342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50" creationId="{51B9EE85-A826-47E5-9C7A-D126F6DE79C8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51" creationId="{93B86ECD-11A0-4CCE-812E-E4303D3B8C50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52" creationId="{CC68D62A-1F2D-4D75-B050-B5AA2C415C10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53" creationId="{CA08E640-1AC2-4987-B15B-D6988C7EAD77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54" creationId="{F79EAB5B-7B92-477F-BA7B-0349390BF775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55" creationId="{47F82B93-4A16-4497-81A4-42BFE1E88965}"/>
          </ac:spMkLst>
        </pc:spChg>
        <pc:spChg chg="mod">
          <ac:chgData name="Siegbert Rudolph" userId="2af4d44886c067cc" providerId="LiveId" clId="{C6E5B424-3547-4BD2-BDB1-8E5EE9235880}" dt="2021-07-31T12:25:56.406" v="1565" actId="207"/>
          <ac:spMkLst>
            <pc:docMk/>
            <pc:sldMk cId="3497940535" sldId="763"/>
            <ac:spMk id="56" creationId="{0C0B02F0-7E3B-4F63-90D7-57DA76A0F418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57" creationId="{3E1CD560-3790-4A2B-B08C-BB9737BBA115}"/>
          </ac:spMkLst>
        </pc:spChg>
        <pc:spChg chg="mod">
          <ac:chgData name="Siegbert Rudolph" userId="2af4d44886c067cc" providerId="LiveId" clId="{C6E5B424-3547-4BD2-BDB1-8E5EE9235880}" dt="2021-07-31T12:26:21.890" v="1567" actId="207"/>
          <ac:spMkLst>
            <pc:docMk/>
            <pc:sldMk cId="3497940535" sldId="763"/>
            <ac:spMk id="58" creationId="{964621A6-AEC1-4195-963E-4912A1E6D0F4}"/>
          </ac:spMkLst>
        </pc:spChg>
        <pc:spChg chg="mod">
          <ac:chgData name="Siegbert Rudolph" userId="2af4d44886c067cc" providerId="LiveId" clId="{C6E5B424-3547-4BD2-BDB1-8E5EE9235880}" dt="2021-07-31T13:17:40.666" v="2068" actId="554"/>
          <ac:spMkLst>
            <pc:docMk/>
            <pc:sldMk cId="3497940535" sldId="763"/>
            <ac:spMk id="59" creationId="{05474DAA-1D54-4840-9BF3-365CE5F474A6}"/>
          </ac:spMkLst>
        </pc:spChg>
        <pc:spChg chg="add mod">
          <ac:chgData name="Siegbert Rudolph" userId="2af4d44886c067cc" providerId="LiveId" clId="{C6E5B424-3547-4BD2-BDB1-8E5EE9235880}" dt="2021-07-31T12:59:39.761" v="1864" actId="14100"/>
          <ac:spMkLst>
            <pc:docMk/>
            <pc:sldMk cId="3497940535" sldId="763"/>
            <ac:spMk id="60" creationId="{3548DD0E-161C-4C3E-8FCF-B9A80F096611}"/>
          </ac:spMkLst>
        </pc:spChg>
        <pc:spChg chg="add 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62" creationId="{67C7AC23-6862-4EF8-9CCC-E51E88640AE1}"/>
          </ac:spMkLst>
        </pc:spChg>
        <pc:spChg chg="add 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63" creationId="{2AEB8197-2A23-4C03-8190-3E12B36D0DD2}"/>
          </ac:spMkLst>
        </pc:spChg>
        <pc:spChg chg="add 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64" creationId="{FCF14D08-3783-4C71-A70B-6844690AE021}"/>
          </ac:spMkLst>
        </pc:spChg>
        <pc:spChg chg="add 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65" creationId="{31AD534A-B45A-49DB-83DE-29E8B393AC82}"/>
          </ac:spMkLst>
        </pc:spChg>
        <pc:spChg chg="add 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66" creationId="{1E95F32A-E4ED-4D35-9F20-2C09283402ED}"/>
          </ac:spMkLst>
        </pc:spChg>
        <pc:spChg chg="mod">
          <ac:chgData name="Siegbert Rudolph" userId="2af4d44886c067cc" providerId="LiveId" clId="{C6E5B424-3547-4BD2-BDB1-8E5EE9235880}" dt="2021-07-31T13:30:45.341" v="2833" actId="1036"/>
          <ac:spMkLst>
            <pc:docMk/>
            <pc:sldMk cId="3497940535" sldId="763"/>
            <ac:spMk id="67" creationId="{BF180532-8AB1-4F6D-AF84-409AE057678E}"/>
          </ac:spMkLst>
        </pc:spChg>
        <pc:spChg chg="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68" creationId="{3A4E6999-C39A-40A6-B2E6-64A000A6A26A}"/>
          </ac:spMkLst>
        </pc:spChg>
        <pc:spChg chg="add mod">
          <ac:chgData name="Siegbert Rudolph" userId="2af4d44886c067cc" providerId="LiveId" clId="{C6E5B424-3547-4BD2-BDB1-8E5EE9235880}" dt="2021-08-01T05:49:07.074" v="4880" actId="1035"/>
          <ac:spMkLst>
            <pc:docMk/>
            <pc:sldMk cId="3497940535" sldId="763"/>
            <ac:spMk id="69" creationId="{6F53C17D-FC98-4435-BE69-A1F6DDCC182C}"/>
          </ac:spMkLst>
        </pc:spChg>
        <pc:spChg chg="add 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70" creationId="{399F73AF-1973-4F40-8AE5-68F3FDC4118B}"/>
          </ac:spMkLst>
        </pc:spChg>
        <pc:spChg chg="add 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71" creationId="{0B66357F-D695-439E-9DDF-85BFE5D6C5D5}"/>
          </ac:spMkLst>
        </pc:spChg>
        <pc:spChg chg="add 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73" creationId="{C17D2FA3-3807-4E03-9250-3B4E685CCB03}"/>
          </ac:spMkLst>
        </pc:spChg>
        <pc:spChg chg="add mod">
          <ac:chgData name="Siegbert Rudolph" userId="2af4d44886c067cc" providerId="LiveId" clId="{C6E5B424-3547-4BD2-BDB1-8E5EE9235880}" dt="2021-07-31T13:30:08.408" v="2786" actId="1035"/>
          <ac:spMkLst>
            <pc:docMk/>
            <pc:sldMk cId="3497940535" sldId="763"/>
            <ac:spMk id="74" creationId="{CAC9F928-AC67-4A4B-A324-74FD61A916FD}"/>
          </ac:spMkLst>
        </pc:spChg>
        <pc:spChg chg="add mod">
          <ac:chgData name="Siegbert Rudolph" userId="2af4d44886c067cc" providerId="LiveId" clId="{C6E5B424-3547-4BD2-BDB1-8E5EE9235880}" dt="2021-07-31T13:30:13.268" v="2793" actId="1035"/>
          <ac:spMkLst>
            <pc:docMk/>
            <pc:sldMk cId="3497940535" sldId="763"/>
            <ac:spMk id="75" creationId="{E9DBB31A-0385-40B8-94B2-E087CC358CB6}"/>
          </ac:spMkLst>
        </pc:spChg>
        <pc:spChg chg="add mod">
          <ac:chgData name="Siegbert Rudolph" userId="2af4d44886c067cc" providerId="LiveId" clId="{C6E5B424-3547-4BD2-BDB1-8E5EE9235880}" dt="2021-07-31T13:34:08.316" v="2871" actId="1035"/>
          <ac:spMkLst>
            <pc:docMk/>
            <pc:sldMk cId="3497940535" sldId="763"/>
            <ac:spMk id="80" creationId="{528A05F8-0C03-473E-B8AC-72C82AF7EDF0}"/>
          </ac:spMkLst>
        </pc:spChg>
        <pc:spChg chg="add mod">
          <ac:chgData name="Siegbert Rudolph" userId="2af4d44886c067cc" providerId="LiveId" clId="{C6E5B424-3547-4BD2-BDB1-8E5EE9235880}" dt="2021-07-31T13:30:52.948" v="2836" actId="1035"/>
          <ac:spMkLst>
            <pc:docMk/>
            <pc:sldMk cId="3497940535" sldId="763"/>
            <ac:spMk id="81" creationId="{E794984F-4B0E-43B6-BF80-418B3E71DEEA}"/>
          </ac:spMkLst>
        </pc:spChg>
        <pc:spChg chg="add mod">
          <ac:chgData name="Siegbert Rudolph" userId="2af4d44886c067cc" providerId="LiveId" clId="{C6E5B424-3547-4BD2-BDB1-8E5EE9235880}" dt="2021-07-31T13:33:48.883" v="2853" actId="1036"/>
          <ac:spMkLst>
            <pc:docMk/>
            <pc:sldMk cId="3497940535" sldId="763"/>
            <ac:spMk id="82" creationId="{999F2861-9FB4-4068-91E0-2BDE4ACD6BD8}"/>
          </ac:spMkLst>
        </pc:spChg>
        <pc:spChg chg="mod">
          <ac:chgData name="Siegbert Rudolph" userId="2af4d44886c067cc" providerId="LiveId" clId="{C6E5B424-3547-4BD2-BDB1-8E5EE9235880}" dt="2021-07-31T13:17:40.666" v="2068" actId="554"/>
          <ac:spMkLst>
            <pc:docMk/>
            <pc:sldMk cId="3497940535" sldId="763"/>
            <ac:spMk id="83" creationId="{AAD9DD54-2634-47C9-A9D2-CA1BA439F537}"/>
          </ac:spMkLst>
        </pc:spChg>
        <pc:spChg chg="add mod">
          <ac:chgData name="Siegbert Rudolph" userId="2af4d44886c067cc" providerId="LiveId" clId="{C6E5B424-3547-4BD2-BDB1-8E5EE9235880}" dt="2021-08-28T12:50:46.108" v="7273" actId="115"/>
          <ac:spMkLst>
            <pc:docMk/>
            <pc:sldMk cId="3497940535" sldId="763"/>
            <ac:spMk id="84" creationId="{A9870AAD-3A9B-4251-A09C-3CE7C49E977E}"/>
          </ac:spMkLst>
        </pc:spChg>
        <pc:spChg chg="add mod">
          <ac:chgData name="Siegbert Rudolph" userId="2af4d44886c067cc" providerId="LiveId" clId="{C6E5B424-3547-4BD2-BDB1-8E5EE9235880}" dt="2021-08-28T12:48:59.136" v="7227"/>
          <ac:spMkLst>
            <pc:docMk/>
            <pc:sldMk cId="3497940535" sldId="763"/>
            <ac:spMk id="85" creationId="{D189A48A-44BF-4597-9D07-E6D26E06D7B0}"/>
          </ac:spMkLst>
        </pc:spChg>
      </pc:sldChg>
      <pc:sldChg chg="addSp delSp modSp new mod modTransition modAnim">
        <pc:chgData name="Siegbert Rudolph" userId="2af4d44886c067cc" providerId="LiveId" clId="{C6E5B424-3547-4BD2-BDB1-8E5EE9235880}" dt="2021-08-29T15:48:44.138" v="7387" actId="1076"/>
        <pc:sldMkLst>
          <pc:docMk/>
          <pc:sldMk cId="1958984692" sldId="764"/>
        </pc:sldMkLst>
        <pc:spChg chg="mod">
          <ac:chgData name="Siegbert Rudolph" userId="2af4d44886c067cc" providerId="LiveId" clId="{C6E5B424-3547-4BD2-BDB1-8E5EE9235880}" dt="2021-08-29T15:48:44.138" v="7387" actId="1076"/>
          <ac:spMkLst>
            <pc:docMk/>
            <pc:sldMk cId="1958984692" sldId="764"/>
            <ac:spMk id="2" creationId="{4A4D749C-1E4B-4BBF-BB3B-6D7CEE76C413}"/>
          </ac:spMkLst>
        </pc:spChg>
        <pc:spChg chg="del">
          <ac:chgData name="Siegbert Rudolph" userId="2af4d44886c067cc" providerId="LiveId" clId="{C6E5B424-3547-4BD2-BDB1-8E5EE9235880}" dt="2021-07-31T14:31:02.959" v="3255" actId="478"/>
          <ac:spMkLst>
            <pc:docMk/>
            <pc:sldMk cId="1958984692" sldId="764"/>
            <ac:spMk id="2" creationId="{A3261396-14F2-428C-AEFC-ACFBEAA1C18F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4" creationId="{2744585A-095E-4564-9AA8-E3DAEEB6F366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5" creationId="{72544908-227F-4EBC-97E4-2FD46379E9F4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6" creationId="{19633B01-22A3-49E2-8720-DBE8DD5CE7C7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7" creationId="{AF2A2396-C4A7-4EEC-9525-A2A7A6AACA4A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8" creationId="{78398950-8E2B-40A8-820C-7EACE9ADA3EE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9" creationId="{C95B4AE0-A326-45A0-8892-82E64F0EB5DA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10" creationId="{8FC7684E-04AF-4BE3-AC0B-5C3AD3120600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11" creationId="{94658272-9B5D-4622-ADD2-EC1307040746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12" creationId="{6C3B6C85-CAB8-4E20-A44F-86187DE5C9A4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13" creationId="{CFDD7CC1-7C0E-4AB6-9546-347F4932CA44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14" creationId="{4384CEC5-9DE9-458D-8A9A-4691AD145354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15" creationId="{6781796D-5AD0-4139-A0D9-9C906A9DAB83}"/>
          </ac:spMkLst>
        </pc:spChg>
        <pc:spChg chg="add del mod">
          <ac:chgData name="Siegbert Rudolph" userId="2af4d44886c067cc" providerId="LiveId" clId="{C6E5B424-3547-4BD2-BDB1-8E5EE9235880}" dt="2021-07-31T14:31:00.398" v="3254" actId="478"/>
          <ac:spMkLst>
            <pc:docMk/>
            <pc:sldMk cId="1958984692" sldId="764"/>
            <ac:spMk id="16" creationId="{6224A67E-839C-4F71-8E74-4D0822C00C04}"/>
          </ac:spMkLst>
        </pc:spChg>
        <pc:spChg chg="add del mod">
          <ac:chgData name="Siegbert Rudolph" userId="2af4d44886c067cc" providerId="LiveId" clId="{C6E5B424-3547-4BD2-BDB1-8E5EE9235880}" dt="2021-08-28T12:52:29.009" v="7288" actId="478"/>
          <ac:spMkLst>
            <pc:docMk/>
            <pc:sldMk cId="1958984692" sldId="764"/>
            <ac:spMk id="17" creationId="{181E0CC7-294E-4613-90BA-6751CE2FDF50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18" creationId="{F9ADDC19-A382-43D3-BC6B-49A073A4F1AF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19" creationId="{3F22AB00-0168-4A36-BAC5-AEE18EAF13DB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0" creationId="{1E7DB9CE-D651-47B2-9DE8-5CED58DAB925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1" creationId="{7194803C-F776-472A-8F60-4E78E19BCC14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2" creationId="{38DD9FF5-DFB0-45EC-A93B-518E4948BA63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3" creationId="{3B9A2AD5-9F90-4A6B-B486-079332DE5696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4" creationId="{5F7E447A-9AA7-44E2-BD2D-6D7863532D46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5" creationId="{9F01DF8D-07FA-48F8-A17B-72E9807CFD03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6" creationId="{290253FC-DE0C-4C79-95FC-81A6404BDFBA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7" creationId="{781DD43C-A784-4B91-98DC-2FF40FB329D2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8" creationId="{009B2AE8-79D1-4B25-8278-7BCC4A93F568}"/>
          </ac:spMkLst>
        </pc:spChg>
        <pc:spChg chg="add del mod">
          <ac:chgData name="Siegbert Rudolph" userId="2af4d44886c067cc" providerId="LiveId" clId="{C6E5B424-3547-4BD2-BDB1-8E5EE9235880}" dt="2021-08-01T06:05:37.404" v="5103" actId="478"/>
          <ac:spMkLst>
            <pc:docMk/>
            <pc:sldMk cId="1958984692" sldId="764"/>
            <ac:spMk id="29" creationId="{C00AFD44-12FB-4695-B510-15A94B4C6E95}"/>
          </ac:spMkLst>
        </pc:spChg>
        <pc:spChg chg="add del mod">
          <ac:chgData name="Siegbert Rudolph" userId="2af4d44886c067cc" providerId="LiveId" clId="{C6E5B424-3547-4BD2-BDB1-8E5EE9235880}" dt="2021-07-31T14:37:14.617" v="3343" actId="478"/>
          <ac:spMkLst>
            <pc:docMk/>
            <pc:sldMk cId="1958984692" sldId="764"/>
            <ac:spMk id="32" creationId="{05387A0D-733C-44EC-BD95-26280BA70745}"/>
          </ac:spMkLst>
        </pc:spChg>
        <pc:spChg chg="add mod">
          <ac:chgData name="Siegbert Rudolph" userId="2af4d44886c067cc" providerId="LiveId" clId="{C6E5B424-3547-4BD2-BDB1-8E5EE9235880}" dt="2021-08-01T06:12:14.699" v="5443" actId="20577"/>
          <ac:spMkLst>
            <pc:docMk/>
            <pc:sldMk cId="1958984692" sldId="764"/>
            <ac:spMk id="34" creationId="{59F66EC4-74F3-43C5-9690-3B8C7DD58B0B}"/>
          </ac:spMkLst>
        </pc:spChg>
        <pc:spChg chg="add mod">
          <ac:chgData name="Siegbert Rudolph" userId="2af4d44886c067cc" providerId="LiveId" clId="{C6E5B424-3547-4BD2-BDB1-8E5EE9235880}" dt="2021-08-01T06:07:29.241" v="5217" actId="1037"/>
          <ac:spMkLst>
            <pc:docMk/>
            <pc:sldMk cId="1958984692" sldId="764"/>
            <ac:spMk id="35" creationId="{9053FB3C-7DC9-470F-A05E-48069671383D}"/>
          </ac:spMkLst>
        </pc:spChg>
        <pc:spChg chg="add mod">
          <ac:chgData name="Siegbert Rudolph" userId="2af4d44886c067cc" providerId="LiveId" clId="{C6E5B424-3547-4BD2-BDB1-8E5EE9235880}" dt="2021-08-01T06:07:17.462" v="5202" actId="1037"/>
          <ac:spMkLst>
            <pc:docMk/>
            <pc:sldMk cId="1958984692" sldId="764"/>
            <ac:spMk id="36" creationId="{30C35E03-9383-467F-90DF-E2FD388D9941}"/>
          </ac:spMkLst>
        </pc:spChg>
        <pc:spChg chg="add mod">
          <ac:chgData name="Siegbert Rudolph" userId="2af4d44886c067cc" providerId="LiveId" clId="{C6E5B424-3547-4BD2-BDB1-8E5EE9235880}" dt="2021-08-01T06:07:08.900" v="5190" actId="1038"/>
          <ac:spMkLst>
            <pc:docMk/>
            <pc:sldMk cId="1958984692" sldId="764"/>
            <ac:spMk id="37" creationId="{926DE55A-70E0-4446-B4AF-3B4937D53F4E}"/>
          </ac:spMkLst>
        </pc:spChg>
        <pc:spChg chg="add mod">
          <ac:chgData name="Siegbert Rudolph" userId="2af4d44886c067cc" providerId="LiveId" clId="{C6E5B424-3547-4BD2-BDB1-8E5EE9235880}" dt="2021-08-01T06:07:00.543" v="5179" actId="1038"/>
          <ac:spMkLst>
            <pc:docMk/>
            <pc:sldMk cId="1958984692" sldId="764"/>
            <ac:spMk id="38" creationId="{28AF453A-4C43-42FD-B728-2EABE4FDED98}"/>
          </ac:spMkLst>
        </pc:spChg>
        <pc:spChg chg="add mod">
          <ac:chgData name="Siegbert Rudolph" userId="2af4d44886c067cc" providerId="LiveId" clId="{C6E5B424-3547-4BD2-BDB1-8E5EE9235880}" dt="2021-08-01T06:16:24.369" v="5509" actId="20577"/>
          <ac:spMkLst>
            <pc:docMk/>
            <pc:sldMk cId="1958984692" sldId="764"/>
            <ac:spMk id="39" creationId="{2D5AD143-EA0C-4470-A327-55595A121A19}"/>
          </ac:spMkLst>
        </pc:spChg>
        <pc:spChg chg="add mod">
          <ac:chgData name="Siegbert Rudolph" userId="2af4d44886c067cc" providerId="LiveId" clId="{C6E5B424-3547-4BD2-BDB1-8E5EE9235880}" dt="2021-08-01T06:06:42.453" v="5152" actId="1037"/>
          <ac:spMkLst>
            <pc:docMk/>
            <pc:sldMk cId="1958984692" sldId="764"/>
            <ac:spMk id="40" creationId="{44DF30E5-1177-4D55-810C-7CFCDF2FF7A3}"/>
          </ac:spMkLst>
        </pc:spChg>
        <pc:spChg chg="add mod">
          <ac:chgData name="Siegbert Rudolph" userId="2af4d44886c067cc" providerId="LiveId" clId="{C6E5B424-3547-4BD2-BDB1-8E5EE9235880}" dt="2021-08-01T06:06:34.783" v="5143" actId="1038"/>
          <ac:spMkLst>
            <pc:docMk/>
            <pc:sldMk cId="1958984692" sldId="764"/>
            <ac:spMk id="41" creationId="{EE9E6E52-315D-4F08-9B2E-EF9319995B89}"/>
          </ac:spMkLst>
        </pc:spChg>
        <pc:spChg chg="add mod">
          <ac:chgData name="Siegbert Rudolph" userId="2af4d44886c067cc" providerId="LiveId" clId="{C6E5B424-3547-4BD2-BDB1-8E5EE9235880}" dt="2021-08-01T06:06:26.504" v="5135" actId="1038"/>
          <ac:spMkLst>
            <pc:docMk/>
            <pc:sldMk cId="1958984692" sldId="764"/>
            <ac:spMk id="42" creationId="{731B3ACE-EF46-4D2C-A170-CD8198B4D125}"/>
          </ac:spMkLst>
        </pc:spChg>
        <pc:spChg chg="add mod">
          <ac:chgData name="Siegbert Rudolph" userId="2af4d44886c067cc" providerId="LiveId" clId="{C6E5B424-3547-4BD2-BDB1-8E5EE9235880}" dt="2021-08-01T06:06:18.928" v="5125" actId="1037"/>
          <ac:spMkLst>
            <pc:docMk/>
            <pc:sldMk cId="1958984692" sldId="764"/>
            <ac:spMk id="43" creationId="{D9274D3D-3C2D-4BCF-B7DD-566830C4C8EF}"/>
          </ac:spMkLst>
        </pc:spChg>
        <pc:spChg chg="add mod">
          <ac:chgData name="Siegbert Rudolph" userId="2af4d44886c067cc" providerId="LiveId" clId="{C6E5B424-3547-4BD2-BDB1-8E5EE9235880}" dt="2021-08-01T06:15:57.467" v="5507" actId="6549"/>
          <ac:spMkLst>
            <pc:docMk/>
            <pc:sldMk cId="1958984692" sldId="764"/>
            <ac:spMk id="44" creationId="{44B7F6C9-5C68-4BFD-B018-2CC5FC6DB0FB}"/>
          </ac:spMkLst>
        </pc:spChg>
        <pc:spChg chg="add mod">
          <ac:chgData name="Siegbert Rudolph" userId="2af4d44886c067cc" providerId="LiveId" clId="{C6E5B424-3547-4BD2-BDB1-8E5EE9235880}" dt="2021-08-01T06:15:33.879" v="5486" actId="20577"/>
          <ac:spMkLst>
            <pc:docMk/>
            <pc:sldMk cId="1958984692" sldId="764"/>
            <ac:spMk id="45" creationId="{4C92909E-E21A-45B3-8C05-930CBDCFB5CB}"/>
          </ac:spMkLst>
        </pc:spChg>
        <pc:spChg chg="add mod">
          <ac:chgData name="Siegbert Rudolph" userId="2af4d44886c067cc" providerId="LiveId" clId="{C6E5B424-3547-4BD2-BDB1-8E5EE9235880}" dt="2021-08-28T12:57:00.797" v="7301" actId="20577"/>
          <ac:spMkLst>
            <pc:docMk/>
            <pc:sldMk cId="1958984692" sldId="764"/>
            <ac:spMk id="46" creationId="{0CD7571D-8117-4351-A3D6-C70255D10E6F}"/>
          </ac:spMkLst>
        </pc:spChg>
        <pc:spChg chg="add del mod">
          <ac:chgData name="Siegbert Rudolph" userId="2af4d44886c067cc" providerId="LiveId" clId="{C6E5B424-3547-4BD2-BDB1-8E5EE9235880}" dt="2021-08-01T06:05:33.375" v="5102" actId="478"/>
          <ac:spMkLst>
            <pc:docMk/>
            <pc:sldMk cId="1958984692" sldId="764"/>
            <ac:spMk id="47" creationId="{683884F2-F800-4514-B971-EF815DE12DED}"/>
          </ac:spMkLst>
        </pc:spChg>
        <pc:spChg chg="add mod">
          <ac:chgData name="Siegbert Rudolph" userId="2af4d44886c067cc" providerId="LiveId" clId="{C6E5B424-3547-4BD2-BDB1-8E5EE9235880}" dt="2021-08-28T12:56:30.226" v="7298" actId="207"/>
          <ac:spMkLst>
            <pc:docMk/>
            <pc:sldMk cId="1958984692" sldId="764"/>
            <ac:spMk id="47" creationId="{8A2B940F-6E81-40B5-866F-1D858D36FDD5}"/>
          </ac:spMkLst>
        </pc:spChg>
        <pc:spChg chg="add del mod">
          <ac:chgData name="Siegbert Rudolph" userId="2af4d44886c067cc" providerId="LiveId" clId="{C6E5B424-3547-4BD2-BDB1-8E5EE9235880}" dt="2021-08-01T06:05:33.375" v="5102" actId="478"/>
          <ac:spMkLst>
            <pc:docMk/>
            <pc:sldMk cId="1958984692" sldId="764"/>
            <ac:spMk id="49" creationId="{B7B7CD35-3590-45F0-A71B-AF6525B66B66}"/>
          </ac:spMkLst>
        </pc:spChg>
        <pc:spChg chg="add mod ord">
          <ac:chgData name="Siegbert Rudolph" userId="2af4d44886c067cc" providerId="LiveId" clId="{C6E5B424-3547-4BD2-BDB1-8E5EE9235880}" dt="2021-08-01T06:05:45.730" v="5105" actId="167"/>
          <ac:spMkLst>
            <pc:docMk/>
            <pc:sldMk cId="1958984692" sldId="764"/>
            <ac:spMk id="51" creationId="{9499E7EA-93AE-48C2-8EB4-0A45664D3B6E}"/>
          </ac:spMkLst>
        </pc:spChg>
        <pc:spChg chg="add mod ord">
          <ac:chgData name="Siegbert Rudolph" userId="2af4d44886c067cc" providerId="LiveId" clId="{C6E5B424-3547-4BD2-BDB1-8E5EE9235880}" dt="2021-08-01T06:14:44.311" v="5466" actId="113"/>
          <ac:spMkLst>
            <pc:docMk/>
            <pc:sldMk cId="1958984692" sldId="764"/>
            <ac:spMk id="53" creationId="{3AF243E3-81B3-4DA6-BF44-63B5F855738D}"/>
          </ac:spMkLst>
        </pc:spChg>
        <pc:spChg chg="add mod">
          <ac:chgData name="Siegbert Rudolph" userId="2af4d44886c067cc" providerId="LiveId" clId="{C6E5B424-3547-4BD2-BDB1-8E5EE9235880}" dt="2021-08-01T06:07:57.781" v="5221" actId="555"/>
          <ac:spMkLst>
            <pc:docMk/>
            <pc:sldMk cId="1958984692" sldId="764"/>
            <ac:spMk id="54" creationId="{7BED01A1-F71A-48CC-850A-EAEBE6392BA5}"/>
          </ac:spMkLst>
        </pc:spChg>
        <pc:spChg chg="add mod">
          <ac:chgData name="Siegbert Rudolph" userId="2af4d44886c067cc" providerId="LiveId" clId="{C6E5B424-3547-4BD2-BDB1-8E5EE9235880}" dt="2021-08-13T08:28:14.670" v="6565" actId="20577"/>
          <ac:spMkLst>
            <pc:docMk/>
            <pc:sldMk cId="1958984692" sldId="764"/>
            <ac:spMk id="55" creationId="{B1DB925D-70EA-4E96-B972-387BE4048144}"/>
          </ac:spMkLst>
        </pc:spChg>
        <pc:graphicFrameChg chg="add del mod">
          <ac:chgData name="Siegbert Rudolph" userId="2af4d44886c067cc" providerId="LiveId" clId="{C6E5B424-3547-4BD2-BDB1-8E5EE9235880}" dt="2021-07-31T14:36:43.680" v="3339" actId="478"/>
          <ac:graphicFrameMkLst>
            <pc:docMk/>
            <pc:sldMk cId="1958984692" sldId="764"/>
            <ac:graphicFrameMk id="30" creationId="{7A6F5A1E-E85E-4187-B774-5BABF6A359F8}"/>
          </ac:graphicFrameMkLst>
        </pc:graphicFrameChg>
        <pc:graphicFrameChg chg="add del mod ord modGraphic">
          <ac:chgData name="Siegbert Rudolph" userId="2af4d44886c067cc" providerId="LiveId" clId="{C6E5B424-3547-4BD2-BDB1-8E5EE9235880}" dt="2021-08-01T06:04:36.511" v="5098" actId="478"/>
          <ac:graphicFrameMkLst>
            <pc:docMk/>
            <pc:sldMk cId="1958984692" sldId="764"/>
            <ac:graphicFrameMk id="33" creationId="{E03B2701-60B6-4621-87ED-2FD8D617829D}"/>
          </ac:graphicFrameMkLst>
        </pc:graphicFrameChg>
        <pc:picChg chg="add del mod">
          <ac:chgData name="Siegbert Rudolph" userId="2af4d44886c067cc" providerId="LiveId" clId="{C6E5B424-3547-4BD2-BDB1-8E5EE9235880}" dt="2021-08-01T06:05:33.375" v="5102" actId="478"/>
          <ac:picMkLst>
            <pc:docMk/>
            <pc:sldMk cId="1958984692" sldId="764"/>
            <ac:picMk id="46" creationId="{BB1C9018-DF78-49BC-9D27-9E1FADD29812}"/>
          </ac:picMkLst>
        </pc:picChg>
        <pc:picChg chg="add del mod">
          <ac:chgData name="Siegbert Rudolph" userId="2af4d44886c067cc" providerId="LiveId" clId="{C6E5B424-3547-4BD2-BDB1-8E5EE9235880}" dt="2021-08-01T06:05:33.375" v="5102" actId="478"/>
          <ac:picMkLst>
            <pc:docMk/>
            <pc:sldMk cId="1958984692" sldId="764"/>
            <ac:picMk id="48" creationId="{E7E45735-30E3-4736-8D9C-DB2B63A7F0FE}"/>
          </ac:picMkLst>
        </pc:picChg>
        <pc:picChg chg="add mod ord">
          <ac:chgData name="Siegbert Rudolph" userId="2af4d44886c067cc" providerId="LiveId" clId="{C6E5B424-3547-4BD2-BDB1-8E5EE9235880}" dt="2021-08-01T06:05:45.730" v="5105" actId="167"/>
          <ac:picMkLst>
            <pc:docMk/>
            <pc:sldMk cId="1958984692" sldId="764"/>
            <ac:picMk id="50" creationId="{4881EF14-661E-4E93-A95C-9D5BC11152C6}"/>
          </ac:picMkLst>
        </pc:picChg>
        <pc:picChg chg="add mod ord">
          <ac:chgData name="Siegbert Rudolph" userId="2af4d44886c067cc" providerId="LiveId" clId="{C6E5B424-3547-4BD2-BDB1-8E5EE9235880}" dt="2021-08-01T06:05:45.730" v="5105" actId="167"/>
          <ac:picMkLst>
            <pc:docMk/>
            <pc:sldMk cId="1958984692" sldId="764"/>
            <ac:picMk id="52" creationId="{738D92D4-E435-49F9-A72F-8E6639542BF1}"/>
          </ac:picMkLst>
        </pc:picChg>
      </pc:sldChg>
      <pc:sldChg chg="add del ord">
        <pc:chgData name="Siegbert Rudolph" userId="2af4d44886c067cc" providerId="LiveId" clId="{C6E5B424-3547-4BD2-BDB1-8E5EE9235880}" dt="2021-07-31T14:54:57.538" v="3775" actId="47"/>
        <pc:sldMkLst>
          <pc:docMk/>
          <pc:sldMk cId="3067962721" sldId="765"/>
        </pc:sldMkLst>
      </pc:sldChg>
      <pc:sldChg chg="modSp del mod">
        <pc:chgData name="Siegbert Rudolph" userId="2af4d44886c067cc" providerId="LiveId" clId="{C6E5B424-3547-4BD2-BDB1-8E5EE9235880}" dt="2021-07-31T14:51:18.142" v="3677" actId="47"/>
        <pc:sldMkLst>
          <pc:docMk/>
          <pc:sldMk cId="1674032171" sldId="766"/>
        </pc:sldMkLst>
        <pc:spChg chg="mod">
          <ac:chgData name="Siegbert Rudolph" userId="2af4d44886c067cc" providerId="LiveId" clId="{C6E5B424-3547-4BD2-BDB1-8E5EE9235880}" dt="2021-07-31T14:49:11.820" v="3558" actId="1035"/>
          <ac:spMkLst>
            <pc:docMk/>
            <pc:sldMk cId="1674032171" sldId="766"/>
            <ac:spMk id="4" creationId="{9A38FAB5-CD12-4395-AEF4-67E930493B70}"/>
          </ac:spMkLst>
        </pc:spChg>
      </pc:sldChg>
      <pc:sldChg chg="del">
        <pc:chgData name="Siegbert Rudolph" userId="2af4d44886c067cc" providerId="LiveId" clId="{C6E5B424-3547-4BD2-BDB1-8E5EE9235880}" dt="2021-07-31T14:51:23.318" v="3678" actId="47"/>
        <pc:sldMkLst>
          <pc:docMk/>
          <pc:sldMk cId="2817008098" sldId="767"/>
        </pc:sldMkLst>
      </pc:sldChg>
      <pc:sldChg chg="addSp delSp modSp del mod">
        <pc:chgData name="Siegbert Rudolph" userId="2af4d44886c067cc" providerId="LiveId" clId="{C6E5B424-3547-4BD2-BDB1-8E5EE9235880}" dt="2021-08-01T06:13:14.551" v="5445" actId="47"/>
        <pc:sldMkLst>
          <pc:docMk/>
          <pc:sldMk cId="849188156" sldId="768"/>
        </pc:sldMkLst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4" creationId="{2744585A-095E-4564-9AA8-E3DAEEB6F366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5" creationId="{72544908-227F-4EBC-97E4-2FD46379E9F4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6" creationId="{19633B01-22A3-49E2-8720-DBE8DD5CE7C7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7" creationId="{AF2A2396-C4A7-4EEC-9525-A2A7A6AACA4A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8" creationId="{78398950-8E2B-40A8-820C-7EACE9ADA3EE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9" creationId="{C95B4AE0-A326-45A0-8892-82E64F0EB5DA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10" creationId="{8FC7684E-04AF-4BE3-AC0B-5C3AD3120600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11" creationId="{94658272-9B5D-4622-ADD2-EC1307040746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12" creationId="{6C3B6C85-CAB8-4E20-A44F-86187DE5C9A4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13" creationId="{CFDD7CC1-7C0E-4AB6-9546-347F4932CA44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14" creationId="{4384CEC5-9DE9-458D-8A9A-4691AD145354}"/>
          </ac:spMkLst>
        </pc:spChg>
        <pc:spChg chg="del">
          <ac:chgData name="Siegbert Rudolph" userId="2af4d44886c067cc" providerId="LiveId" clId="{C6E5B424-3547-4BD2-BDB1-8E5EE9235880}" dt="2021-07-31T15:32:03.006" v="4689" actId="478"/>
          <ac:spMkLst>
            <pc:docMk/>
            <pc:sldMk cId="849188156" sldId="768"/>
            <ac:spMk id="15" creationId="{6781796D-5AD0-4139-A0D9-9C906A9DAB83}"/>
          </ac:spMkLst>
        </pc:spChg>
        <pc:spChg chg="del">
          <ac:chgData name="Siegbert Rudolph" userId="2af4d44886c067cc" providerId="LiveId" clId="{C6E5B424-3547-4BD2-BDB1-8E5EE9235880}" dt="2021-07-31T14:51:41.174" v="3679" actId="478"/>
          <ac:spMkLst>
            <pc:docMk/>
            <pc:sldMk cId="849188156" sldId="768"/>
            <ac:spMk id="17" creationId="{181E0CC7-294E-4613-90BA-6751CE2FDF50}"/>
          </ac:spMkLst>
        </pc:spChg>
        <pc:spChg chg="add mod">
          <ac:chgData name="Siegbert Rudolph" userId="2af4d44886c067cc" providerId="LiveId" clId="{C6E5B424-3547-4BD2-BDB1-8E5EE9235880}" dt="2021-07-31T15:34:10.327" v="4718" actId="207"/>
          <ac:spMkLst>
            <pc:docMk/>
            <pc:sldMk cId="849188156" sldId="768"/>
            <ac:spMk id="30" creationId="{16E45468-EEAD-4546-A3C6-EF10BD9FD46D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1" creationId="{89DB7765-C0AF-4C7B-9297-C26BAFFF1096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2" creationId="{3F012814-92C5-4D0E-83BE-B7295447608E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4" creationId="{3D92BB28-2977-4AC7-B4D9-3FE15A0EE96A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5" creationId="{ABDA54CA-2DC8-4847-A34E-4A3CFA7958E0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6" creationId="{02E29D7E-D15F-4095-9324-EF35475929C5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7" creationId="{C79F8F34-C248-4EF0-BCF9-3127B82A485D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8" creationId="{C4BFE194-CAFE-46E3-A1CC-2D840C436280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39" creationId="{F89498A1-05F0-48FE-93A6-59CFAFDE970B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40" creationId="{52A5EA9A-C712-4508-AB36-13F576FD5A35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41" creationId="{EA267FD3-0616-42A2-B059-DE33E688FD6D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42" creationId="{B0375017-AE8C-4300-A20E-05F8FFDD83DA}"/>
          </ac:spMkLst>
        </pc:spChg>
        <pc:spChg chg="add mod">
          <ac:chgData name="Siegbert Rudolph" userId="2af4d44886c067cc" providerId="LiveId" clId="{C6E5B424-3547-4BD2-BDB1-8E5EE9235880}" dt="2021-07-31T15:32:05.463" v="4690"/>
          <ac:spMkLst>
            <pc:docMk/>
            <pc:sldMk cId="849188156" sldId="768"/>
            <ac:spMk id="43" creationId="{0476D123-DDB7-4A8E-B2E8-71C01088192F}"/>
          </ac:spMkLst>
        </pc:spChg>
      </pc:sldChg>
      <pc:sldChg chg="addSp delSp modSp add mod ord modTransition">
        <pc:chgData name="Siegbert Rudolph" userId="2af4d44886c067cc" providerId="LiveId" clId="{C6E5B424-3547-4BD2-BDB1-8E5EE9235880}" dt="2021-08-29T15:48:44.123" v="7382" actId="1076"/>
        <pc:sldMkLst>
          <pc:docMk/>
          <pc:sldMk cId="254620754" sldId="769"/>
        </pc:sldMkLst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4" creationId="{2744585A-095E-4564-9AA8-E3DAEEB6F366}"/>
          </ac:spMkLst>
        </pc:spChg>
        <pc:spChg chg="mod">
          <ac:chgData name="Siegbert Rudolph" userId="2af4d44886c067cc" providerId="LiveId" clId="{C6E5B424-3547-4BD2-BDB1-8E5EE9235880}" dt="2021-08-29T15:48:44.123" v="7382" actId="1076"/>
          <ac:spMkLst>
            <pc:docMk/>
            <pc:sldMk cId="254620754" sldId="769"/>
            <ac:spMk id="5" creationId="{04818990-8C28-4BB6-A060-41400F7BBC19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5" creationId="{72544908-227F-4EBC-97E4-2FD46379E9F4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6" creationId="{19633B01-22A3-49E2-8720-DBE8DD5CE7C7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7" creationId="{AF2A2396-C4A7-4EEC-9525-A2A7A6AACA4A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8" creationId="{78398950-8E2B-40A8-820C-7EACE9ADA3EE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9" creationId="{C95B4AE0-A326-45A0-8892-82E64F0EB5DA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10" creationId="{8FC7684E-04AF-4BE3-AC0B-5C3AD3120600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11" creationId="{94658272-9B5D-4622-ADD2-EC1307040746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12" creationId="{6C3B6C85-CAB8-4E20-A44F-86187DE5C9A4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13" creationId="{CFDD7CC1-7C0E-4AB6-9546-347F4932CA44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14" creationId="{4384CEC5-9DE9-458D-8A9A-4691AD145354}"/>
          </ac:spMkLst>
        </pc:spChg>
        <pc:spChg chg="del">
          <ac:chgData name="Siegbert Rudolph" userId="2af4d44886c067cc" providerId="LiveId" clId="{C6E5B424-3547-4BD2-BDB1-8E5EE9235880}" dt="2021-07-31T15:31:52.976" v="4687" actId="478"/>
          <ac:spMkLst>
            <pc:docMk/>
            <pc:sldMk cId="254620754" sldId="769"/>
            <ac:spMk id="15" creationId="{6781796D-5AD0-4139-A0D9-9C906A9DAB83}"/>
          </ac:spMkLst>
        </pc:spChg>
        <pc:spChg chg="mod">
          <ac:chgData name="Siegbert Rudolph" userId="2af4d44886c067cc" providerId="LiveId" clId="{C6E5B424-3547-4BD2-BDB1-8E5EE9235880}" dt="2021-08-01T06:04:04.923" v="5097" actId="1038"/>
          <ac:spMkLst>
            <pc:docMk/>
            <pc:sldMk cId="254620754" sldId="769"/>
            <ac:spMk id="18" creationId="{F9ADDC19-A382-43D3-BC6B-49A073A4F1AF}"/>
          </ac:spMkLst>
        </pc:spChg>
        <pc:spChg chg="del mod">
          <ac:chgData name="Siegbert Rudolph" userId="2af4d44886c067cc" providerId="LiveId" clId="{C6E5B424-3547-4BD2-BDB1-8E5EE9235880}" dt="2021-08-01T06:03:48.224" v="5093" actId="478"/>
          <ac:spMkLst>
            <pc:docMk/>
            <pc:sldMk cId="254620754" sldId="769"/>
            <ac:spMk id="19" creationId="{3F22AB00-0168-4A36-BAC5-AEE18EAF13DB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0" creationId="{1E7DB9CE-D651-47B2-9DE8-5CED58DAB925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1" creationId="{7194803C-F776-472A-8F60-4E78E19BCC14}"/>
          </ac:spMkLst>
        </pc:spChg>
        <pc:spChg chg="add mod">
          <ac:chgData name="Siegbert Rudolph" userId="2af4d44886c067cc" providerId="LiveId" clId="{C6E5B424-3547-4BD2-BDB1-8E5EE9235880}" dt="2021-08-28T12:51:09.080" v="7276" actId="20577"/>
          <ac:spMkLst>
            <pc:docMk/>
            <pc:sldMk cId="254620754" sldId="769"/>
            <ac:spMk id="21" creationId="{85EB5DEA-7054-4FD2-9E4D-DB3972913C42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2" creationId="{38DD9FF5-DFB0-45EC-A93B-518E4948BA63}"/>
          </ac:spMkLst>
        </pc:spChg>
        <pc:spChg chg="add mod">
          <ac:chgData name="Siegbert Rudolph" userId="2af4d44886c067cc" providerId="LiveId" clId="{C6E5B424-3547-4BD2-BDB1-8E5EE9235880}" dt="2021-08-28T12:51:34.956" v="7281" actId="20577"/>
          <ac:spMkLst>
            <pc:docMk/>
            <pc:sldMk cId="254620754" sldId="769"/>
            <ac:spMk id="22" creationId="{650DE26A-8154-42F4-9BCA-0BCB227C6ED4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3" creationId="{3B9A2AD5-9F90-4A6B-B486-079332DE5696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4" creationId="{5F7E447A-9AA7-44E2-BD2D-6D7863532D46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5" creationId="{9F01DF8D-07FA-48F8-A17B-72E9807CFD03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6" creationId="{290253FC-DE0C-4C79-95FC-81A6404BDFBA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7" creationId="{781DD43C-A784-4B91-98DC-2FF40FB329D2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8" creationId="{009B2AE8-79D1-4B25-8278-7BCC4A93F568}"/>
          </ac:spMkLst>
        </pc:spChg>
        <pc:spChg chg="del mod">
          <ac:chgData name="Siegbert Rudolph" userId="2af4d44886c067cc" providerId="LiveId" clId="{C6E5B424-3547-4BD2-BDB1-8E5EE9235880}" dt="2021-08-01T06:00:53.580" v="4965" actId="478"/>
          <ac:spMkLst>
            <pc:docMk/>
            <pc:sldMk cId="254620754" sldId="769"/>
            <ac:spMk id="29" creationId="{C00AFD44-12FB-4695-B510-15A94B4C6E95}"/>
          </ac:spMkLst>
        </pc:spChg>
        <pc:spChg chg="del mod">
          <ac:chgData name="Siegbert Rudolph" userId="2af4d44886c067cc" providerId="LiveId" clId="{C6E5B424-3547-4BD2-BDB1-8E5EE9235880}" dt="2021-08-28T12:51:39.132" v="7282" actId="478"/>
          <ac:spMkLst>
            <pc:docMk/>
            <pc:sldMk cId="254620754" sldId="769"/>
            <ac:spMk id="30" creationId="{16E45468-EEAD-4546-A3C6-EF10BD9FD46D}"/>
          </ac:spMkLst>
        </pc:spChg>
        <pc:spChg chg="add mod">
          <ac:chgData name="Siegbert Rudolph" userId="2af4d44886c067cc" providerId="LiveId" clId="{C6E5B424-3547-4BD2-BDB1-8E5EE9235880}" dt="2021-08-01T05:56:40.689" v="4885" actId="554"/>
          <ac:spMkLst>
            <pc:docMk/>
            <pc:sldMk cId="254620754" sldId="769"/>
            <ac:spMk id="31" creationId="{241810F5-8E86-4640-B507-99B61D4CAC99}"/>
          </ac:spMkLst>
        </pc:spChg>
        <pc:spChg chg="add mod">
          <ac:chgData name="Siegbert Rudolph" userId="2af4d44886c067cc" providerId="LiveId" clId="{C6E5B424-3547-4BD2-BDB1-8E5EE9235880}" dt="2021-08-01T05:58:08.552" v="4914" actId="1038"/>
          <ac:spMkLst>
            <pc:docMk/>
            <pc:sldMk cId="254620754" sldId="769"/>
            <ac:spMk id="32" creationId="{0A8C3915-EC80-4CC8-AF60-FCDE92477A72}"/>
          </ac:spMkLst>
        </pc:spChg>
        <pc:spChg chg="add mod">
          <ac:chgData name="Siegbert Rudolph" userId="2af4d44886c067cc" providerId="LiveId" clId="{C6E5B424-3547-4BD2-BDB1-8E5EE9235880}" dt="2021-08-01T05:56:50.858" v="4886" actId="408"/>
          <ac:spMkLst>
            <pc:docMk/>
            <pc:sldMk cId="254620754" sldId="769"/>
            <ac:spMk id="34" creationId="{A8ACB3C3-E4DD-4A27-9268-798EC616F4A8}"/>
          </ac:spMkLst>
        </pc:spChg>
        <pc:spChg chg="add mod">
          <ac:chgData name="Siegbert Rudolph" userId="2af4d44886c067cc" providerId="LiveId" clId="{C6E5B424-3547-4BD2-BDB1-8E5EE9235880}" dt="2021-08-01T05:58:35.281" v="4927" actId="1038"/>
          <ac:spMkLst>
            <pc:docMk/>
            <pc:sldMk cId="254620754" sldId="769"/>
            <ac:spMk id="35" creationId="{68C1DFBE-4908-4B8F-AF54-9DA058A61DBC}"/>
          </ac:spMkLst>
        </pc:spChg>
        <pc:spChg chg="add mod">
          <ac:chgData name="Siegbert Rudolph" userId="2af4d44886c067cc" providerId="LiveId" clId="{C6E5B424-3547-4BD2-BDB1-8E5EE9235880}" dt="2021-08-01T05:58:40.811" v="4933" actId="1038"/>
          <ac:spMkLst>
            <pc:docMk/>
            <pc:sldMk cId="254620754" sldId="769"/>
            <ac:spMk id="36" creationId="{A639A472-BAAE-47DB-AF49-3E8E13103CF4}"/>
          </ac:spMkLst>
        </pc:spChg>
        <pc:spChg chg="add mod">
          <ac:chgData name="Siegbert Rudolph" userId="2af4d44886c067cc" providerId="LiveId" clId="{C6E5B424-3547-4BD2-BDB1-8E5EE9235880}" dt="2021-08-01T05:58:46.185" v="4939" actId="1038"/>
          <ac:spMkLst>
            <pc:docMk/>
            <pc:sldMk cId="254620754" sldId="769"/>
            <ac:spMk id="37" creationId="{C6D71B8D-E4D5-4394-96DD-275FB43FB2F8}"/>
          </ac:spMkLst>
        </pc:spChg>
        <pc:spChg chg="add mod">
          <ac:chgData name="Siegbert Rudolph" userId="2af4d44886c067cc" providerId="LiveId" clId="{C6E5B424-3547-4BD2-BDB1-8E5EE9235880}" dt="2021-08-01T05:56:50.858" v="4886" actId="408"/>
          <ac:spMkLst>
            <pc:docMk/>
            <pc:sldMk cId="254620754" sldId="769"/>
            <ac:spMk id="38" creationId="{C12B1D87-30F9-434B-8970-52CDB6003F7B}"/>
          </ac:spMkLst>
        </pc:spChg>
        <pc:spChg chg="add mod">
          <ac:chgData name="Siegbert Rudolph" userId="2af4d44886c067cc" providerId="LiveId" clId="{C6E5B424-3547-4BD2-BDB1-8E5EE9235880}" dt="2021-08-01T05:58:51.965" v="4943" actId="1037"/>
          <ac:spMkLst>
            <pc:docMk/>
            <pc:sldMk cId="254620754" sldId="769"/>
            <ac:spMk id="39" creationId="{8AFFAB49-FE76-44B8-8BC4-327AA8EF3549}"/>
          </ac:spMkLst>
        </pc:spChg>
        <pc:spChg chg="add mod">
          <ac:chgData name="Siegbert Rudolph" userId="2af4d44886c067cc" providerId="LiveId" clId="{C6E5B424-3547-4BD2-BDB1-8E5EE9235880}" dt="2021-08-01T05:57:57.820" v="4907" actId="1037"/>
          <ac:spMkLst>
            <pc:docMk/>
            <pc:sldMk cId="254620754" sldId="769"/>
            <ac:spMk id="40" creationId="{B11AC6EB-7180-4378-BC0D-8BB75B05F82E}"/>
          </ac:spMkLst>
        </pc:spChg>
        <pc:spChg chg="add mod">
          <ac:chgData name="Siegbert Rudolph" userId="2af4d44886c067cc" providerId="LiveId" clId="{C6E5B424-3547-4BD2-BDB1-8E5EE9235880}" dt="2021-08-01T05:56:50.858" v="4886" actId="408"/>
          <ac:spMkLst>
            <pc:docMk/>
            <pc:sldMk cId="254620754" sldId="769"/>
            <ac:spMk id="41" creationId="{3E00C687-F5C4-4799-8C50-BDE993B5C86C}"/>
          </ac:spMkLst>
        </pc:spChg>
        <pc:spChg chg="add mod">
          <ac:chgData name="Siegbert Rudolph" userId="2af4d44886c067cc" providerId="LiveId" clId="{C6E5B424-3547-4BD2-BDB1-8E5EE9235880}" dt="2021-08-01T05:57:51.337" v="4899" actId="1038"/>
          <ac:spMkLst>
            <pc:docMk/>
            <pc:sldMk cId="254620754" sldId="769"/>
            <ac:spMk id="42" creationId="{7EB1A896-04D7-4E05-B5FB-9068DB478A2C}"/>
          </ac:spMkLst>
        </pc:spChg>
        <pc:spChg chg="add mod">
          <ac:chgData name="Siegbert Rudolph" userId="2af4d44886c067cc" providerId="LiveId" clId="{C6E5B424-3547-4BD2-BDB1-8E5EE9235880}" dt="2021-08-01T05:57:41.183" v="4896" actId="1037"/>
          <ac:spMkLst>
            <pc:docMk/>
            <pc:sldMk cId="254620754" sldId="769"/>
            <ac:spMk id="43" creationId="{DC5638CE-700F-4BD0-AF4D-6AAD1F34675B}"/>
          </ac:spMkLst>
        </pc:spChg>
        <pc:spChg chg="add mod">
          <ac:chgData name="Siegbert Rudolph" userId="2af4d44886c067cc" providerId="LiveId" clId="{C6E5B424-3547-4BD2-BDB1-8E5EE9235880}" dt="2021-08-01T05:58:03.381" v="4910" actId="1038"/>
          <ac:spMkLst>
            <pc:docMk/>
            <pc:sldMk cId="254620754" sldId="769"/>
            <ac:spMk id="44" creationId="{B925BD0C-14FC-4C8B-974C-6BB33BA40AD6}"/>
          </ac:spMkLst>
        </pc:spChg>
        <pc:spChg chg="add mod">
          <ac:chgData name="Siegbert Rudolph" userId="2af4d44886c067cc" providerId="LiveId" clId="{C6E5B424-3547-4BD2-BDB1-8E5EE9235880}" dt="2021-08-01T06:03:43.600" v="5092" actId="20577"/>
          <ac:spMkLst>
            <pc:docMk/>
            <pc:sldMk cId="254620754" sldId="769"/>
            <ac:spMk id="45" creationId="{93647022-BA8A-4E98-B784-BB64FDA8C473}"/>
          </ac:spMkLst>
        </pc:spChg>
        <pc:graphicFrameChg chg="del">
          <ac:chgData name="Siegbert Rudolph" userId="2af4d44886c067cc" providerId="LiveId" clId="{C6E5B424-3547-4BD2-BDB1-8E5EE9235880}" dt="2021-08-01T05:56:28.879" v="4884" actId="478"/>
          <ac:graphicFrameMkLst>
            <pc:docMk/>
            <pc:sldMk cId="254620754" sldId="769"/>
            <ac:graphicFrameMk id="33" creationId="{E03B2701-60B6-4621-87ED-2FD8D617829D}"/>
          </ac:graphicFrameMkLst>
        </pc:graphicFrameChg>
        <pc:picChg chg="add mod ord">
          <ac:chgData name="Siegbert Rudolph" userId="2af4d44886c067cc" providerId="LiveId" clId="{C6E5B424-3547-4BD2-BDB1-8E5EE9235880}" dt="2021-08-01T05:58:28.767" v="4922" actId="14100"/>
          <ac:picMkLst>
            <pc:docMk/>
            <pc:sldMk cId="254620754" sldId="769"/>
            <ac:picMk id="2" creationId="{CA1F9D1D-4580-4834-8DB3-291B413EEF2F}"/>
          </ac:picMkLst>
        </pc:picChg>
        <pc:picChg chg="add mod">
          <ac:chgData name="Siegbert Rudolph" userId="2af4d44886c067cc" providerId="LiveId" clId="{C6E5B424-3547-4BD2-BDB1-8E5EE9235880}" dt="2021-08-01T06:03:24.074" v="5084" actId="1035"/>
          <ac:picMkLst>
            <pc:docMk/>
            <pc:sldMk cId="254620754" sldId="769"/>
            <ac:picMk id="4" creationId="{7BCADB44-D8A9-453A-9865-D3E72329BBCE}"/>
          </ac:picMkLst>
        </pc:picChg>
      </pc:sldChg>
      <pc:sldChg chg="modSp del mod">
        <pc:chgData name="Siegbert Rudolph" userId="2af4d44886c067cc" providerId="LiveId" clId="{C6E5B424-3547-4BD2-BDB1-8E5EE9235880}" dt="2021-08-01T12:49:01.047" v="5720" actId="47"/>
        <pc:sldMkLst>
          <pc:docMk/>
          <pc:sldMk cId="440735920" sldId="770"/>
        </pc:sldMkLst>
        <pc:spChg chg="mod">
          <ac:chgData name="Siegbert Rudolph" userId="2af4d44886c067cc" providerId="LiveId" clId="{C6E5B424-3547-4BD2-BDB1-8E5EE9235880}" dt="2021-08-01T12:39:01.765" v="5516" actId="1035"/>
          <ac:spMkLst>
            <pc:docMk/>
            <pc:sldMk cId="440735920" sldId="770"/>
            <ac:spMk id="30" creationId="{16E45468-EEAD-4546-A3C6-EF10BD9FD46D}"/>
          </ac:spMkLst>
        </pc:spChg>
      </pc:sldChg>
      <pc:sldChg chg="delSp add del mod">
        <pc:chgData name="Siegbert Rudolph" userId="2af4d44886c067cc" providerId="LiveId" clId="{C6E5B424-3547-4BD2-BDB1-8E5EE9235880}" dt="2021-08-01T06:12:47.698" v="5444" actId="47"/>
        <pc:sldMkLst>
          <pc:docMk/>
          <pc:sldMk cId="3618445890" sldId="770"/>
        </pc:sldMkLst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1" creationId="{241810F5-8E86-4640-B507-99B61D4CAC99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2" creationId="{0A8C3915-EC80-4CC8-AF60-FCDE92477A72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4" creationId="{A8ACB3C3-E4DD-4A27-9268-798EC616F4A8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5" creationId="{68C1DFBE-4908-4B8F-AF54-9DA058A61DBC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6" creationId="{A639A472-BAAE-47DB-AF49-3E8E13103CF4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7" creationId="{C6D71B8D-E4D5-4394-96DD-275FB43FB2F8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8" creationId="{C12B1D87-30F9-434B-8970-52CDB6003F7B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39" creationId="{8AFFAB49-FE76-44B8-8BC4-327AA8EF3549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40" creationId="{B11AC6EB-7180-4378-BC0D-8BB75B05F82E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41" creationId="{3E00C687-F5C4-4799-8C50-BDE993B5C86C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42" creationId="{7EB1A896-04D7-4E05-B5FB-9068DB478A2C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43" creationId="{DC5638CE-700F-4BD0-AF4D-6AAD1F34675B}"/>
          </ac:spMkLst>
        </pc:spChg>
        <pc:spChg chg="del">
          <ac:chgData name="Siegbert Rudolph" userId="2af4d44886c067cc" providerId="LiveId" clId="{C6E5B424-3547-4BD2-BDB1-8E5EE9235880}" dt="2021-08-01T06:05:13.660" v="5100" actId="478"/>
          <ac:spMkLst>
            <pc:docMk/>
            <pc:sldMk cId="3618445890" sldId="770"/>
            <ac:spMk id="44" creationId="{B925BD0C-14FC-4C8B-974C-6BB33BA40AD6}"/>
          </ac:spMkLst>
        </pc:spChg>
      </pc:sldChg>
      <pc:sldChg chg="addSp modSp add mod ord">
        <pc:chgData name="Siegbert Rudolph" userId="2af4d44886c067cc" providerId="LiveId" clId="{C6E5B424-3547-4BD2-BDB1-8E5EE9235880}" dt="2021-08-01T15:00:48.441" v="5909" actId="1036"/>
        <pc:sldMkLst>
          <pc:docMk/>
          <pc:sldMk cId="1488086512" sldId="771"/>
        </pc:sldMkLst>
        <pc:spChg chg="add mod">
          <ac:chgData name="Siegbert Rudolph" userId="2af4d44886c067cc" providerId="LiveId" clId="{C6E5B424-3547-4BD2-BDB1-8E5EE9235880}" dt="2021-08-01T15:00:48.441" v="5909" actId="1036"/>
          <ac:spMkLst>
            <pc:docMk/>
            <pc:sldMk cId="1488086512" sldId="771"/>
            <ac:spMk id="5" creationId="{52D470EE-46AD-4B57-94A4-87D34DF725FE}"/>
          </ac:spMkLst>
        </pc:spChg>
      </pc:sldChg>
      <pc:sldChg chg="addSp delSp modSp new mod">
        <pc:chgData name="Siegbert Rudolph" userId="2af4d44886c067cc" providerId="LiveId" clId="{C6E5B424-3547-4BD2-BDB1-8E5EE9235880}" dt="2021-08-29T15:48:44.138" v="7397" actId="1076"/>
        <pc:sldMkLst>
          <pc:docMk/>
          <pc:sldMk cId="1547346025" sldId="772"/>
        </pc:sldMkLst>
        <pc:spChg chg="mod">
          <ac:chgData name="Siegbert Rudolph" userId="2af4d44886c067cc" providerId="LiveId" clId="{C6E5B424-3547-4BD2-BDB1-8E5EE9235880}" dt="2021-08-28T13:59:15.904" v="7343" actId="6549"/>
          <ac:spMkLst>
            <pc:docMk/>
            <pc:sldMk cId="1547346025" sldId="772"/>
            <ac:spMk id="2" creationId="{FD50FA9B-6977-4EE2-AE47-980AF35754A0}"/>
          </ac:spMkLst>
        </pc:spChg>
        <pc:spChg chg="add del mod">
          <ac:chgData name="Siegbert Rudolph" userId="2af4d44886c067cc" providerId="LiveId" clId="{C6E5B424-3547-4BD2-BDB1-8E5EE9235880}" dt="2021-08-04T10:28:17.515" v="5997" actId="478"/>
          <ac:spMkLst>
            <pc:docMk/>
            <pc:sldMk cId="1547346025" sldId="772"/>
            <ac:spMk id="4" creationId="{07F8DB49-668C-4BC4-9731-015B05C21D1F}"/>
          </ac:spMkLst>
        </pc:spChg>
        <pc:spChg chg="add del mod">
          <ac:chgData name="Siegbert Rudolph" userId="2af4d44886c067cc" providerId="LiveId" clId="{C6E5B424-3547-4BD2-BDB1-8E5EE9235880}" dt="2021-08-04T10:28:53.984" v="6055" actId="478"/>
          <ac:spMkLst>
            <pc:docMk/>
            <pc:sldMk cId="1547346025" sldId="772"/>
            <ac:spMk id="5" creationId="{CD6CDD9D-B5A9-439D-A8D6-23E756FFE3D5}"/>
          </ac:spMkLst>
        </pc:spChg>
        <pc:spChg chg="mod">
          <ac:chgData name="Siegbert Rudolph" userId="2af4d44886c067cc" providerId="LiveId" clId="{C6E5B424-3547-4BD2-BDB1-8E5EE9235880}" dt="2021-08-29T15:48:44.138" v="7397" actId="1076"/>
          <ac:spMkLst>
            <pc:docMk/>
            <pc:sldMk cId="1547346025" sldId="772"/>
            <ac:spMk id="5" creationId="{E3BB22AD-4445-4179-9301-B2DDB493FF7B}"/>
          </ac:spMkLst>
        </pc:spChg>
        <pc:spChg chg="add del mod">
          <ac:chgData name="Siegbert Rudolph" userId="2af4d44886c067cc" providerId="LiveId" clId="{C6E5B424-3547-4BD2-BDB1-8E5EE9235880}" dt="2021-08-04T10:28:56.840" v="6056" actId="478"/>
          <ac:spMkLst>
            <pc:docMk/>
            <pc:sldMk cId="1547346025" sldId="772"/>
            <ac:spMk id="6" creationId="{D76380A5-CB03-4083-932E-38E33DA39399}"/>
          </ac:spMkLst>
        </pc:spChg>
      </pc:sldChg>
      <pc:sldChg chg="addSp delSp modSp mod">
        <pc:chgData name="Siegbert Rudolph" userId="2af4d44886c067cc" providerId="LiveId" clId="{C6E5B424-3547-4BD2-BDB1-8E5EE9235880}" dt="2021-08-29T15:48:44.107" v="7367" actId="1076"/>
        <pc:sldMkLst>
          <pc:docMk/>
          <pc:sldMk cId="2575103942" sldId="774"/>
        </pc:sldMkLst>
        <pc:spChg chg="mod">
          <ac:chgData name="Siegbert Rudolph" userId="2af4d44886c067cc" providerId="LiveId" clId="{C6E5B424-3547-4BD2-BDB1-8E5EE9235880}" dt="2021-08-29T15:48:44.107" v="7367" actId="1076"/>
          <ac:spMkLst>
            <pc:docMk/>
            <pc:sldMk cId="2575103942" sldId="774"/>
            <ac:spMk id="4" creationId="{60CDE1FD-5D0C-418B-B31D-A605C605EC70}"/>
          </ac:spMkLst>
        </pc:spChg>
        <pc:spChg chg="del mod">
          <ac:chgData name="Siegbert Rudolph" userId="2af4d44886c067cc" providerId="LiveId" clId="{C6E5B424-3547-4BD2-BDB1-8E5EE9235880}" dt="2021-08-28T12:47:42.372" v="7184" actId="478"/>
          <ac:spMkLst>
            <pc:docMk/>
            <pc:sldMk cId="2575103942" sldId="774"/>
            <ac:spMk id="4" creationId="{9A38FAB5-CD12-4395-AEF4-67E930493B70}"/>
          </ac:spMkLst>
        </pc:spChg>
        <pc:spChg chg="add mod">
          <ac:chgData name="Siegbert Rudolph" userId="2af4d44886c067cc" providerId="LiveId" clId="{C6E5B424-3547-4BD2-BDB1-8E5EE9235880}" dt="2021-08-28T12:50:25.033" v="7270" actId="115"/>
          <ac:spMkLst>
            <pc:docMk/>
            <pc:sldMk cId="2575103942" sldId="774"/>
            <ac:spMk id="54" creationId="{96770A04-D58B-43D1-BD14-1F3ED3785DCD}"/>
          </ac:spMkLst>
        </pc:spChg>
        <pc:spChg chg="add mod">
          <ac:chgData name="Siegbert Rudolph" userId="2af4d44886c067cc" providerId="LiveId" clId="{C6E5B424-3547-4BD2-BDB1-8E5EE9235880}" dt="2021-08-28T12:47:35.662" v="7183" actId="6549"/>
          <ac:spMkLst>
            <pc:docMk/>
            <pc:sldMk cId="2575103942" sldId="774"/>
            <ac:spMk id="57" creationId="{FE7CAF6F-C8D8-4A8F-9D80-D7DCC230763E}"/>
          </ac:spMkLst>
        </pc:spChg>
      </pc:sldChg>
      <pc:sldChg chg="addSp delSp modSp mod">
        <pc:chgData name="Siegbert Rudolph" userId="2af4d44886c067cc" providerId="LiveId" clId="{C6E5B424-3547-4BD2-BDB1-8E5EE9235880}" dt="2021-08-29T15:48:44.123" v="7377" actId="1076"/>
        <pc:sldMkLst>
          <pc:docMk/>
          <pc:sldMk cId="3884056557" sldId="775"/>
        </pc:sldMkLst>
        <pc:spChg chg="del mod">
          <ac:chgData name="Siegbert Rudolph" userId="2af4d44886c067cc" providerId="LiveId" clId="{C6E5B424-3547-4BD2-BDB1-8E5EE9235880}" dt="2021-08-28T12:50:02.209" v="7268" actId="478"/>
          <ac:spMkLst>
            <pc:docMk/>
            <pc:sldMk cId="3884056557" sldId="775"/>
            <ac:spMk id="4" creationId="{9A38FAB5-CD12-4395-AEF4-67E930493B70}"/>
          </ac:spMkLst>
        </pc:spChg>
        <pc:spChg chg="mod">
          <ac:chgData name="Siegbert Rudolph" userId="2af4d44886c067cc" providerId="LiveId" clId="{C6E5B424-3547-4BD2-BDB1-8E5EE9235880}" dt="2021-08-29T15:48:44.123" v="7377" actId="1076"/>
          <ac:spMkLst>
            <pc:docMk/>
            <pc:sldMk cId="3884056557" sldId="775"/>
            <ac:spMk id="4" creationId="{C7B49EB5-A6F1-4617-8B89-3B5A5D570661}"/>
          </ac:spMkLst>
        </pc:spChg>
        <pc:spChg chg="add mod">
          <ac:chgData name="Siegbert Rudolph" userId="2af4d44886c067cc" providerId="LiveId" clId="{C6E5B424-3547-4BD2-BDB1-8E5EE9235880}" dt="2021-08-28T12:50:31.280" v="7271" actId="115"/>
          <ac:spMkLst>
            <pc:docMk/>
            <pc:sldMk cId="3884056557" sldId="775"/>
            <ac:spMk id="84" creationId="{EC042DB3-7CD1-422F-BE7F-E737B219A6B1}"/>
          </ac:spMkLst>
        </pc:spChg>
        <pc:spChg chg="add mod">
          <ac:chgData name="Siegbert Rudolph" userId="2af4d44886c067cc" providerId="LiveId" clId="{C6E5B424-3547-4BD2-BDB1-8E5EE9235880}" dt="2021-08-28T12:49:58.269" v="7267" actId="6549"/>
          <ac:spMkLst>
            <pc:docMk/>
            <pc:sldMk cId="3884056557" sldId="775"/>
            <ac:spMk id="85" creationId="{72DF8AD0-EFFB-46FA-849E-B8FDABC9CD17}"/>
          </ac:spMkLst>
        </pc:spChg>
      </pc:sldChg>
      <pc:sldChg chg="addSp delSp modSp mod">
        <pc:chgData name="Siegbert Rudolph" userId="2af4d44886c067cc" providerId="LiveId" clId="{C6E5B424-3547-4BD2-BDB1-8E5EE9235880}" dt="2021-08-29T15:48:44.154" v="7402" actId="1076"/>
        <pc:sldMkLst>
          <pc:docMk/>
          <pc:sldMk cId="758688629" sldId="776"/>
        </pc:sldMkLst>
        <pc:spChg chg="del">
          <ac:chgData name="Siegbert Rudolph" userId="2af4d44886c067cc" providerId="LiveId" clId="{C6E5B424-3547-4BD2-BDB1-8E5EE9235880}" dt="2021-08-29T06:37:10.434" v="7345" actId="478"/>
          <ac:spMkLst>
            <pc:docMk/>
            <pc:sldMk cId="758688629" sldId="776"/>
            <ac:spMk id="3" creationId="{606A613C-E1E0-4DE8-8A38-2230BFF2F62E}"/>
          </ac:spMkLst>
        </pc:spChg>
        <pc:spChg chg="mod">
          <ac:chgData name="Siegbert Rudolph" userId="2af4d44886c067cc" providerId="LiveId" clId="{C6E5B424-3547-4BD2-BDB1-8E5EE9235880}" dt="2021-08-29T15:48:44.154" v="7402" actId="1076"/>
          <ac:spMkLst>
            <pc:docMk/>
            <pc:sldMk cId="758688629" sldId="776"/>
            <ac:spMk id="3" creationId="{66038DDD-711D-4347-B29C-93B15F98AE51}"/>
          </ac:spMkLst>
        </pc:spChg>
        <pc:spChg chg="add mod">
          <ac:chgData name="Siegbert Rudolph" userId="2af4d44886c067cc" providerId="LiveId" clId="{C6E5B424-3547-4BD2-BDB1-8E5EE9235880}" dt="2021-08-29T06:37:24.056" v="7346"/>
          <ac:spMkLst>
            <pc:docMk/>
            <pc:sldMk cId="758688629" sldId="776"/>
            <ac:spMk id="21" creationId="{C5637265-F70B-4263-9D48-D601FA29BE14}"/>
          </ac:spMkLst>
        </pc:spChg>
        <pc:spChg chg="add mod">
          <ac:chgData name="Siegbert Rudolph" userId="2af4d44886c067cc" providerId="LiveId" clId="{C6E5B424-3547-4BD2-BDB1-8E5EE9235880}" dt="2021-08-29T06:37:24.056" v="7346"/>
          <ac:spMkLst>
            <pc:docMk/>
            <pc:sldMk cId="758688629" sldId="776"/>
            <ac:spMk id="22" creationId="{2D5B0D7D-6273-44BB-B6CA-6D790A2F7FB0}"/>
          </ac:spMkLst>
        </pc:spChg>
        <pc:spChg chg="add del mod">
          <ac:chgData name="Siegbert Rudolph" userId="2af4d44886c067cc" providerId="LiveId" clId="{C6E5B424-3547-4BD2-BDB1-8E5EE9235880}" dt="2021-08-29T06:37:45.584" v="7347" actId="478"/>
          <ac:spMkLst>
            <pc:docMk/>
            <pc:sldMk cId="758688629" sldId="776"/>
            <ac:spMk id="23" creationId="{D466880C-F20E-4027-A14D-B7139E1803E0}"/>
          </ac:spMkLst>
        </pc:spChg>
        <pc:spChg chg="del mod">
          <ac:chgData name="Siegbert Rudolph" userId="2af4d44886c067cc" providerId="LiveId" clId="{C6E5B424-3547-4BD2-BDB1-8E5EE9235880}" dt="2021-08-29T06:37:07.435" v="7344" actId="478"/>
          <ac:spMkLst>
            <pc:docMk/>
            <pc:sldMk cId="758688629" sldId="776"/>
            <ac:spMk id="30" creationId="{16E45468-EEAD-4546-A3C6-EF10BD9FD46D}"/>
          </ac:spMkLst>
        </pc:spChg>
      </pc:sldChg>
      <pc:sldChg chg="del">
        <pc:chgData name="Siegbert Rudolph" userId="2af4d44886c067cc" providerId="LiveId" clId="{C6E5B424-3547-4BD2-BDB1-8E5EE9235880}" dt="2021-08-07T05:31:31.076" v="6538" actId="47"/>
        <pc:sldMkLst>
          <pc:docMk/>
          <pc:sldMk cId="3786207155" sldId="776"/>
        </pc:sldMkLst>
      </pc:sldChg>
      <pc:sldChg chg="del">
        <pc:chgData name="Siegbert Rudolph" userId="2af4d44886c067cc" providerId="LiveId" clId="{C6E5B424-3547-4BD2-BDB1-8E5EE9235880}" dt="2021-08-07T05:31:31.076" v="6538" actId="47"/>
        <pc:sldMkLst>
          <pc:docMk/>
          <pc:sldMk cId="9831610" sldId="777"/>
        </pc:sldMkLst>
      </pc:sldChg>
      <pc:sldChg chg="add del">
        <pc:chgData name="Siegbert Rudolph" userId="2af4d44886c067cc" providerId="LiveId" clId="{C6E5B424-3547-4BD2-BDB1-8E5EE9235880}" dt="2021-08-18T05:34:22.055" v="6591" actId="47"/>
        <pc:sldMkLst>
          <pc:docMk/>
          <pc:sldMk cId="3014543755" sldId="777"/>
        </pc:sldMkLst>
      </pc:sldChg>
      <pc:sldChg chg="addSp delSp modSp add mod">
        <pc:chgData name="Siegbert Rudolph" userId="2af4d44886c067cc" providerId="LiveId" clId="{C6E5B424-3547-4BD2-BDB1-8E5EE9235880}" dt="2021-08-29T15:48:44.107" v="7362" actId="1076"/>
        <pc:sldMkLst>
          <pc:docMk/>
          <pc:sldMk cId="4203609366" sldId="777"/>
        </pc:sldMkLst>
        <pc:spChg chg="del mod">
          <ac:chgData name="Siegbert Rudolph" userId="2af4d44886c067cc" providerId="LiveId" clId="{C6E5B424-3547-4BD2-BDB1-8E5EE9235880}" dt="2021-08-28T12:46:03.531" v="7122" actId="478"/>
          <ac:spMkLst>
            <pc:docMk/>
            <pc:sldMk cId="4203609366" sldId="777"/>
            <ac:spMk id="4" creationId="{9A38FAB5-CD12-4395-AEF4-67E930493B70}"/>
          </ac:spMkLst>
        </pc:spChg>
        <pc:spChg chg="mod">
          <ac:chgData name="Siegbert Rudolph" userId="2af4d44886c067cc" providerId="LiveId" clId="{C6E5B424-3547-4BD2-BDB1-8E5EE9235880}" dt="2021-08-29T15:48:44.107" v="7362" actId="1076"/>
          <ac:spMkLst>
            <pc:docMk/>
            <pc:sldMk cId="4203609366" sldId="777"/>
            <ac:spMk id="4" creationId="{BD1B2FF4-8EA9-4016-91D7-50BFEE73223B}"/>
          </ac:spMkLst>
        </pc:spChg>
        <pc:spChg chg="add mod">
          <ac:chgData name="Siegbert Rudolph" userId="2af4d44886c067cc" providerId="LiveId" clId="{C6E5B424-3547-4BD2-BDB1-8E5EE9235880}" dt="2021-08-28T12:50:40.212" v="7272" actId="115"/>
          <ac:spMkLst>
            <pc:docMk/>
            <pc:sldMk cId="4203609366" sldId="777"/>
            <ac:spMk id="54" creationId="{3FE18115-4927-4739-82B0-D81548C1C7D5}"/>
          </ac:spMkLst>
        </pc:spChg>
        <pc:spChg chg="add mod">
          <ac:chgData name="Siegbert Rudolph" userId="2af4d44886c067cc" providerId="LiveId" clId="{C6E5B424-3547-4BD2-BDB1-8E5EE9235880}" dt="2021-08-28T12:44:32.819" v="7059"/>
          <ac:spMkLst>
            <pc:docMk/>
            <pc:sldMk cId="4203609366" sldId="777"/>
            <ac:spMk id="57" creationId="{7323A36C-6674-49ED-9110-1D847E0D5BF8}"/>
          </ac:spMkLst>
        </pc:spChg>
      </pc:sldChg>
      <pc:sldChg chg="del">
        <pc:chgData name="Siegbert Rudolph" userId="2af4d44886c067cc" providerId="LiveId" clId="{C6E5B424-3547-4BD2-BDB1-8E5EE9235880}" dt="2021-08-07T05:31:31.076" v="6538" actId="47"/>
        <pc:sldMkLst>
          <pc:docMk/>
          <pc:sldMk cId="2004487705" sldId="778"/>
        </pc:sldMkLst>
      </pc:sldChg>
    </pc:docChg>
  </pc:docChgLst>
  <pc:docChgLst>
    <pc:chgData name="Siegbert Rudolph" userId="2af4d44886c067cc" providerId="LiveId" clId="{55878CB6-1EEA-4B57-92DA-FA3BD44519EB}"/>
    <pc:docChg chg="modSld">
      <pc:chgData name="Siegbert Rudolph" userId="2af4d44886c067cc" providerId="LiveId" clId="{55878CB6-1EEA-4B57-92DA-FA3BD44519EB}" dt="2021-08-04T19:08:10.740" v="0" actId="20577"/>
      <pc:docMkLst>
        <pc:docMk/>
      </pc:docMkLst>
      <pc:sldChg chg="modSp mod">
        <pc:chgData name="Siegbert Rudolph" userId="2af4d44886c067cc" providerId="LiveId" clId="{55878CB6-1EEA-4B57-92DA-FA3BD44519EB}" dt="2021-08-04T19:08:10.740" v="0" actId="20577"/>
        <pc:sldMkLst>
          <pc:docMk/>
          <pc:sldMk cId="1547346025" sldId="772"/>
        </pc:sldMkLst>
        <pc:spChg chg="mod">
          <ac:chgData name="Siegbert Rudolph" userId="2af4d44886c067cc" providerId="LiveId" clId="{55878CB6-1EEA-4B57-92DA-FA3BD44519EB}" dt="2021-08-04T19:08:10.740" v="0" actId="20577"/>
          <ac:spMkLst>
            <pc:docMk/>
            <pc:sldMk cId="1547346025" sldId="772"/>
            <ac:spMk id="2" creationId="{FD50FA9B-6977-4EE2-AE47-980AF35754A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23.03.2023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558906"/>
            <a:ext cx="11483896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00 Übersicht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latin typeface="Trebuchet MS" pitchFamily="34" charset="0"/>
              </a:rPr>
              <a:t>in Zusammenarbeit mit Ute Eberlein, Beratungsrektorin an der Pestalozzi-Mittelschule Oberasbach,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latin typeface="Trebuchet MS" pitchFamily="34" charset="0"/>
              </a:rPr>
              <a:t>und Sebastian Schmid, Förderlehrer an der Pestalozzi-Mittelschule Oberasbach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8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99DD43B-FC16-422A-BD39-934B1AD983F2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0FA9B-6977-4EE2-AE47-980AF3575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00 Übersicht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9FF47AB-BA0F-439A-B3D6-0646438B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1ADDDDD-2138-4722-AC91-493FC482BD1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3BB22AD-4445-4179-9301-B2DDB493FF7B}"/>
              </a:ext>
            </a:extLst>
          </p:cNvPr>
          <p:cNvSpPr txBox="1"/>
          <p:nvPr/>
        </p:nvSpPr>
        <p:spPr>
          <a:xfrm>
            <a:off x="190500" y="6724134"/>
            <a:ext cx="444705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547346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A1F9D1D-4580-4834-8DB3-291B413EE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16" y="1101808"/>
            <a:ext cx="11934901" cy="5135504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F9ADDC19-A382-43D3-BC6B-49A073A4F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64" y="1126523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häufig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41810F5-8E86-4640-B507-99B61D4CA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A8C3915-EC80-4CC8-AF60-FCDE92477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491" y="1498529"/>
            <a:ext cx="10941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ah/ä</a:t>
            </a: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8ACB3C3-E4DD-4A27-9268-798EC616F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756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C1DFBE-4908-4B8F-AF54-9DA058A61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367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639A472-BAAE-47DB-AF49-3E8E13103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1814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6D71B8D-E4D5-4394-96DD-275FB43FB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2351" y="1498529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öh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C12B1D87-30F9-434B-8970-52CDB6003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4310" y="1498529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AFFAB49-FE76-44B8-8BC4-327AA8EF3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1795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B11AC6EB-7180-4378-BC0D-8BB75B05F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6356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E00C687-F5C4-4799-8C50-BDE993B5C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9038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EB1A896-04D7-4E05-B5FB-9068DB478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9359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C5638CE-700F-4BD0-AF4D-6AAD1F346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6560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925BD0C-14FC-4C8B-974C-6BB33BA40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343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CADB44-D8A9-453A-9865-D3E72329B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557" y="1123756"/>
            <a:ext cx="10748180" cy="35878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93647022-BA8A-4E98-B784-BB64FDA8C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934" y="1143982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21" name="Foliennummernplatzhalter 2">
            <a:extLst>
              <a:ext uri="{FF2B5EF4-FFF2-40B4-BE49-F238E27FC236}">
                <a16:creationId xmlns:a16="http://schemas.microsoft.com/office/drawing/2014/main" id="{C5637265-F70B-4263-9D48-D601FA29B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2D5B0D7D-6273-44BB-B6CA-6D790A2F7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Übersicht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6038DDD-711D-4347-B29C-93B15F98AE51}"/>
              </a:ext>
            </a:extLst>
          </p:cNvPr>
          <p:cNvSpPr txBox="1"/>
          <p:nvPr/>
        </p:nvSpPr>
        <p:spPr>
          <a:xfrm>
            <a:off x="190500" y="6724134"/>
            <a:ext cx="444705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75868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feld 56">
            <a:extLst>
              <a:ext uri="{FF2B5EF4-FFF2-40B4-BE49-F238E27FC236}">
                <a16:creationId xmlns:a16="http://schemas.microsoft.com/office/drawing/2014/main" id="{EA43DAB1-E4DE-4B7E-8538-2ABF52AEFA9F}"/>
              </a:ext>
            </a:extLst>
          </p:cNvPr>
          <p:cNvSpPr txBox="1"/>
          <p:nvPr/>
        </p:nvSpPr>
        <p:spPr>
          <a:xfrm>
            <a:off x="161975" y="1412776"/>
            <a:ext cx="10574262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 mehr Vokale, als die meisten Menschen glauben. Meine </a:t>
            </a:r>
            <a:r>
              <a:rPr lang="de-DE" sz="1800" kern="0" dirty="0">
                <a:latin typeface="Trebuchet MS" pitchFamily="34" charset="0"/>
              </a:rPr>
              <a:t>theoretischen Kenntnisse stammen aus einem Buch von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Prof. Günther Thomé: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sz="18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DEUTSCHE ORTHOGRAPHIE – HISTORISCH – SYSTEMATISCH – DIDAKTISCH, </a:t>
            </a:r>
            <a:r>
              <a:rPr kumimoji="0" lang="de-DE" sz="1800" b="0" i="0" u="none" strike="noStrike" kern="0" cap="none" spc="-10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isb</a:t>
            </a:r>
            <a:r>
              <a:rPr kumimoji="0" lang="de-DE" sz="18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-Fachverlag, Oldenburg.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Die langen und kurzen Vokale, die durch die Art der Silbe definiert sind, werden bei der Mitlautverdoppelung behandelt.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diesem Kapitel geht es um die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Sonderschreibungen bei langen Vokalen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meinen Leseübungen habe ich die Silbenkennzeichnung so angepasst, dass die Lautschreibung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dem Lesen entspricht. Beispiele: sing-en, geh-en, bell-en, Kuch-en ...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CCC48845-823F-4F6C-B10F-A58971B93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00 Hinweise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AEC24DE-4E07-4D07-91BE-2633C8499FB2}"/>
              </a:ext>
            </a:extLst>
          </p:cNvPr>
          <p:cNvSpPr txBox="1"/>
          <p:nvPr/>
        </p:nvSpPr>
        <p:spPr>
          <a:xfrm>
            <a:off x="260109" y="45016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Hinweise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F55304-F2BD-428B-8739-2031A344B910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5CB61A-65FE-40D5-9625-243E2414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53F9E4-9CD0-4DCF-99E6-6C2ABE8F5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426987-BB1B-4D6C-A888-B4630979F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A1E7F4D-EA09-4E56-B7BF-85831C130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31096B-2683-45C5-BA23-EE450617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DEDA151-74DD-44E0-8A7A-2A205C6E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077A70-2850-406B-A8EA-E731C8B0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DE624-95C3-470A-AF61-4D242958B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EC4FC99-C9EB-4B17-9D55-D3E6A9AEC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D67D04-F923-4B05-8BD9-DD438873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356992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C31F165-F8E9-476B-BAB6-C630E8501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EA4B6D0-C373-47BB-8FCB-0E51E5ED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5303E80-1838-41C6-9A9F-C9FBA49D7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487615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76A76E-839B-46F3-92A4-C483E1659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1B9EE85-A826-47E5-9C7A-D126F6DE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C68D62A-1F2D-4D75-B050-B5AA2C41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A08E640-1AC2-4987-B15B-D6988C7E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7F82B93-4A16-4497-81A4-42BFE1E88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0B02F0-7E3B-4F63-90D7-57DA76A0F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64621A6-AEC1-4195-963E-4912A1E6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487615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E1277C7-25D4-4846-BF86-6A67E8CFD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39" y="1192069"/>
            <a:ext cx="1628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Abc...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7ACDE-D7E6-4310-ABFB-8BD75649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82" y="1124660"/>
            <a:ext cx="10011790" cy="64623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BF180532-8AB1-4F6D-AF84-409AE057678E}"/>
              </a:ext>
            </a:extLst>
          </p:cNvPr>
          <p:cNvSpPr txBox="1"/>
          <p:nvPr/>
        </p:nvSpPr>
        <p:spPr>
          <a:xfrm>
            <a:off x="138239" y="4607190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Doppelvokale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A4E6999-C39A-40A6-B2E6-64A000A6A26A}"/>
              </a:ext>
            </a:extLst>
          </p:cNvPr>
          <p:cNvSpPr txBox="1"/>
          <p:nvPr/>
        </p:nvSpPr>
        <p:spPr>
          <a:xfrm>
            <a:off x="138239" y="337332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Vokale+e</a:t>
            </a: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+h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8989533-21A6-4F09-9B2D-DD04CDC67087}"/>
              </a:ext>
            </a:extLst>
          </p:cNvPr>
          <p:cNvSpPr txBox="1"/>
          <p:nvPr/>
        </p:nvSpPr>
        <p:spPr>
          <a:xfrm>
            <a:off x="138239" y="506528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Zwielaute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48467AE-CDF3-4C36-A28B-A9B65E69A54C}"/>
              </a:ext>
            </a:extLst>
          </p:cNvPr>
          <p:cNvSpPr txBox="1"/>
          <p:nvPr/>
        </p:nvSpPr>
        <p:spPr>
          <a:xfrm>
            <a:off x="138239" y="1711345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812836A-271D-4AB3-A908-BDCF712BC1C0}"/>
              </a:ext>
            </a:extLst>
          </p:cNvPr>
          <p:cNvSpPr txBox="1"/>
          <p:nvPr/>
        </p:nvSpPr>
        <p:spPr>
          <a:xfrm>
            <a:off x="138239" y="213058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EBB3266-054B-410B-967A-D9FF7FDDD770}"/>
              </a:ext>
            </a:extLst>
          </p:cNvPr>
          <p:cNvSpPr txBox="1"/>
          <p:nvPr/>
        </p:nvSpPr>
        <p:spPr>
          <a:xfrm>
            <a:off x="138239" y="2549829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F7BC343-C8A0-4B93-91BB-93939E137564}"/>
              </a:ext>
            </a:extLst>
          </p:cNvPr>
          <p:cNvSpPr txBox="1"/>
          <p:nvPr/>
        </p:nvSpPr>
        <p:spPr>
          <a:xfrm>
            <a:off x="138239" y="296907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A47EE761-0BE1-4B86-BC86-57F7515FE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866" y="4607190"/>
            <a:ext cx="1274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EE43AF04-9C44-47F7-A5DD-138E9139A04E}"/>
              </a:ext>
            </a:extLst>
          </p:cNvPr>
          <p:cNvSpPr txBox="1"/>
          <p:nvPr/>
        </p:nvSpPr>
        <p:spPr>
          <a:xfrm>
            <a:off x="2531552" y="1717815"/>
            <a:ext cx="11760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81BA88DA-A1DB-4413-BBD0-E6C9517F1FD4}"/>
              </a:ext>
            </a:extLst>
          </p:cNvPr>
          <p:cNvSpPr txBox="1"/>
          <p:nvPr/>
        </p:nvSpPr>
        <p:spPr>
          <a:xfrm>
            <a:off x="2538922" y="2132856"/>
            <a:ext cx="11686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7532E972-25B2-4631-9500-D0A0DF8590F4}"/>
              </a:ext>
            </a:extLst>
          </p:cNvPr>
          <p:cNvSpPr txBox="1"/>
          <p:nvPr/>
        </p:nvSpPr>
        <p:spPr>
          <a:xfrm>
            <a:off x="2531552" y="2555267"/>
            <a:ext cx="1168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24D1753C-B486-471D-8E9A-2A4CABD9BFE4}"/>
              </a:ext>
            </a:extLst>
          </p:cNvPr>
          <p:cNvSpPr txBox="1"/>
          <p:nvPr/>
        </p:nvSpPr>
        <p:spPr>
          <a:xfrm>
            <a:off x="2531551" y="299301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DBB56CF8-EA5C-4300-90DA-A757CA78DABA}"/>
              </a:ext>
            </a:extLst>
          </p:cNvPr>
          <p:cNvSpPr txBox="1"/>
          <p:nvPr/>
        </p:nvSpPr>
        <p:spPr>
          <a:xfrm>
            <a:off x="4127949" y="1710227"/>
            <a:ext cx="12188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80FEF4CD-7CB2-4984-B072-5B8C7E63DFB7}"/>
              </a:ext>
            </a:extLst>
          </p:cNvPr>
          <p:cNvSpPr txBox="1"/>
          <p:nvPr/>
        </p:nvSpPr>
        <p:spPr>
          <a:xfrm>
            <a:off x="4127950" y="2540236"/>
            <a:ext cx="11840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5CE7797A-2544-4E5B-B633-8D955E7A91D0}"/>
              </a:ext>
            </a:extLst>
          </p:cNvPr>
          <p:cNvSpPr txBox="1"/>
          <p:nvPr/>
        </p:nvSpPr>
        <p:spPr>
          <a:xfrm>
            <a:off x="5615969" y="1717332"/>
            <a:ext cx="11574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05507DB9-55B5-4AD6-86F1-28880FB6482B}"/>
              </a:ext>
            </a:extLst>
          </p:cNvPr>
          <p:cNvSpPr txBox="1"/>
          <p:nvPr/>
        </p:nvSpPr>
        <p:spPr>
          <a:xfrm>
            <a:off x="5679021" y="3373321"/>
            <a:ext cx="16754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B8AA2963-88AF-483F-B3C8-1AEC3A70855B}"/>
              </a:ext>
            </a:extLst>
          </p:cNvPr>
          <p:cNvSpPr txBox="1"/>
          <p:nvPr/>
        </p:nvSpPr>
        <p:spPr>
          <a:xfrm>
            <a:off x="7887853" y="1717815"/>
            <a:ext cx="1225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27AFD672-1952-425F-9FA6-9C85397DA1F9}"/>
              </a:ext>
            </a:extLst>
          </p:cNvPr>
          <p:cNvSpPr txBox="1"/>
          <p:nvPr/>
        </p:nvSpPr>
        <p:spPr>
          <a:xfrm>
            <a:off x="7894945" y="2130587"/>
            <a:ext cx="12937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529B4125-E200-4D2F-B726-631C0575E2D6}"/>
              </a:ext>
            </a:extLst>
          </p:cNvPr>
          <p:cNvSpPr txBox="1"/>
          <p:nvPr/>
        </p:nvSpPr>
        <p:spPr>
          <a:xfrm>
            <a:off x="7902037" y="2558391"/>
            <a:ext cx="1160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8FA87743-E815-439B-9ACE-0C5D079F4051}"/>
              </a:ext>
            </a:extLst>
          </p:cNvPr>
          <p:cNvSpPr txBox="1"/>
          <p:nvPr/>
        </p:nvSpPr>
        <p:spPr>
          <a:xfrm>
            <a:off x="7887853" y="2973959"/>
            <a:ext cx="1225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738EB77F-E056-4EB7-854B-B15264CAC3CF}"/>
              </a:ext>
            </a:extLst>
          </p:cNvPr>
          <p:cNvSpPr txBox="1"/>
          <p:nvPr/>
        </p:nvSpPr>
        <p:spPr>
          <a:xfrm>
            <a:off x="10232760" y="1711191"/>
            <a:ext cx="1479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5D43414F-8E80-4538-B18D-005D82354FFE}"/>
              </a:ext>
            </a:extLst>
          </p:cNvPr>
          <p:cNvSpPr txBox="1"/>
          <p:nvPr/>
        </p:nvSpPr>
        <p:spPr>
          <a:xfrm>
            <a:off x="10239852" y="2123963"/>
            <a:ext cx="1472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81B3DBC3-37DE-414A-8D02-25B9B36312B1}"/>
              </a:ext>
            </a:extLst>
          </p:cNvPr>
          <p:cNvSpPr txBox="1"/>
          <p:nvPr/>
        </p:nvSpPr>
        <p:spPr>
          <a:xfrm>
            <a:off x="10246944" y="2551767"/>
            <a:ext cx="1217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C4DD4954-7521-41B6-AB2A-1D6108747E1F}"/>
              </a:ext>
            </a:extLst>
          </p:cNvPr>
          <p:cNvSpPr txBox="1"/>
          <p:nvPr/>
        </p:nvSpPr>
        <p:spPr>
          <a:xfrm>
            <a:off x="10232760" y="2967335"/>
            <a:ext cx="1217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2F65EA2A-D29E-41A3-B4DA-D3D9B2959ED4}"/>
              </a:ext>
            </a:extLst>
          </p:cNvPr>
          <p:cNvSpPr txBox="1"/>
          <p:nvPr/>
        </p:nvSpPr>
        <p:spPr>
          <a:xfrm>
            <a:off x="2695296" y="505556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FC5C3FDA-48D3-4650-A0F3-63950423A239}"/>
              </a:ext>
            </a:extLst>
          </p:cNvPr>
          <p:cNvSpPr txBox="1"/>
          <p:nvPr/>
        </p:nvSpPr>
        <p:spPr>
          <a:xfrm>
            <a:off x="4340013" y="505556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75360F46-9347-4AE3-B0DB-AD5021550974}"/>
              </a:ext>
            </a:extLst>
          </p:cNvPr>
          <p:cNvSpPr txBox="1"/>
          <p:nvPr/>
        </p:nvSpPr>
        <p:spPr>
          <a:xfrm>
            <a:off x="2695295" y="5487615"/>
            <a:ext cx="1310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D26E1840-F92F-42E7-8CB6-F72A7594087F}"/>
              </a:ext>
            </a:extLst>
          </p:cNvPr>
          <p:cNvSpPr txBox="1"/>
          <p:nvPr/>
        </p:nvSpPr>
        <p:spPr>
          <a:xfrm>
            <a:off x="4340013" y="5487615"/>
            <a:ext cx="1310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3FE18115-4927-4739-82B0-D81548C1C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00 </a:t>
            </a:r>
            <a:r>
              <a:rPr lang="de-DE" altLang="de-DE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Häufige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Schreibung kurzer und langer Vokale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323A36C-6674-49ED-9110-1D847E0D5BF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Denk dir Beispiele aus und schreibe sie neben die Buchstaben!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D1B2FF4-8EA9-4016-91D7-50BFEE73223B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20360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5CB61A-65FE-40D5-9625-243E2414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53F9E4-9CD0-4DCF-99E6-6C2ABE8F5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426987-BB1B-4D6C-A888-B4630979F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A1E7F4D-EA09-4E56-B7BF-85831C130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31096B-2683-45C5-BA23-EE450617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DEDA151-74DD-44E0-8A7A-2A205C6E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077A70-2850-406B-A8EA-E731C8B0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DE624-95C3-470A-AF61-4D242958B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EC4FC99-C9EB-4B17-9D55-D3E6A9AEC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D67D04-F923-4B05-8BD9-DD438873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356992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C31F165-F8E9-476B-BAB6-C630E8501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EA4B6D0-C373-47BB-8FCB-0E51E5ED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5303E80-1838-41C6-9A9F-C9FBA49D7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487615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76A76E-839B-46F3-92A4-C483E1659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1B9EE85-A826-47E5-9C7A-D126F6DE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C68D62A-1F2D-4D75-B050-B5AA2C41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A08E640-1AC2-4987-B15B-D6988C7E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7F82B93-4A16-4497-81A4-42BFE1E88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0B02F0-7E3B-4F63-90D7-57DA76A0F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64621A6-AEC1-4195-963E-4912A1E6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487615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E1277C7-25D4-4846-BF86-6A67E8CFD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39" y="1192069"/>
            <a:ext cx="1628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Abc...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7ACDE-D7E6-4310-ABFB-8BD75649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82" y="1124660"/>
            <a:ext cx="10011790" cy="64623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BF180532-8AB1-4F6D-AF84-409AE057678E}"/>
              </a:ext>
            </a:extLst>
          </p:cNvPr>
          <p:cNvSpPr txBox="1"/>
          <p:nvPr/>
        </p:nvSpPr>
        <p:spPr>
          <a:xfrm>
            <a:off x="138239" y="4607190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Doppelvokale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A4E6999-C39A-40A6-B2E6-64A000A6A26A}"/>
              </a:ext>
            </a:extLst>
          </p:cNvPr>
          <p:cNvSpPr txBox="1"/>
          <p:nvPr/>
        </p:nvSpPr>
        <p:spPr>
          <a:xfrm>
            <a:off x="138239" y="337332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Vokale+e</a:t>
            </a: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+h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8989533-21A6-4F09-9B2D-DD04CDC67087}"/>
              </a:ext>
            </a:extLst>
          </p:cNvPr>
          <p:cNvSpPr txBox="1"/>
          <p:nvPr/>
        </p:nvSpPr>
        <p:spPr>
          <a:xfrm>
            <a:off x="138239" y="506528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Zwielaute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48467AE-CDF3-4C36-A28B-A9B65E69A54C}"/>
              </a:ext>
            </a:extLst>
          </p:cNvPr>
          <p:cNvSpPr txBox="1"/>
          <p:nvPr/>
        </p:nvSpPr>
        <p:spPr>
          <a:xfrm>
            <a:off x="138239" y="1711345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812836A-271D-4AB3-A908-BDCF712BC1C0}"/>
              </a:ext>
            </a:extLst>
          </p:cNvPr>
          <p:cNvSpPr txBox="1"/>
          <p:nvPr/>
        </p:nvSpPr>
        <p:spPr>
          <a:xfrm>
            <a:off x="138239" y="213058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EBB3266-054B-410B-967A-D9FF7FDDD770}"/>
              </a:ext>
            </a:extLst>
          </p:cNvPr>
          <p:cNvSpPr txBox="1"/>
          <p:nvPr/>
        </p:nvSpPr>
        <p:spPr>
          <a:xfrm>
            <a:off x="138239" y="2549829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F7BC343-C8A0-4B93-91BB-93939E137564}"/>
              </a:ext>
            </a:extLst>
          </p:cNvPr>
          <p:cNvSpPr txBox="1"/>
          <p:nvPr/>
        </p:nvSpPr>
        <p:spPr>
          <a:xfrm>
            <a:off x="138239" y="296907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A47EE761-0BE1-4B86-BC86-57F7515FE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866" y="4607190"/>
            <a:ext cx="1274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EE43AF04-9C44-47F7-A5DD-138E9139A04E}"/>
              </a:ext>
            </a:extLst>
          </p:cNvPr>
          <p:cNvSpPr txBox="1"/>
          <p:nvPr/>
        </p:nvSpPr>
        <p:spPr>
          <a:xfrm>
            <a:off x="2531552" y="1717815"/>
            <a:ext cx="11760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Kasse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81BA88DA-A1DB-4413-BBD0-E6C9517F1FD4}"/>
              </a:ext>
            </a:extLst>
          </p:cNvPr>
          <p:cNvSpPr txBox="1"/>
          <p:nvPr/>
        </p:nvSpPr>
        <p:spPr>
          <a:xfrm>
            <a:off x="2538922" y="2132856"/>
            <a:ext cx="11686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Kästen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7532E972-25B2-4631-9500-D0A0DF8590F4}"/>
              </a:ext>
            </a:extLst>
          </p:cNvPr>
          <p:cNvSpPr txBox="1"/>
          <p:nvPr/>
        </p:nvSpPr>
        <p:spPr>
          <a:xfrm>
            <a:off x="2531552" y="2555267"/>
            <a:ext cx="1168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Hase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24D1753C-B486-471D-8E9A-2A4CABD9BFE4}"/>
              </a:ext>
            </a:extLst>
          </p:cNvPr>
          <p:cNvSpPr txBox="1"/>
          <p:nvPr/>
        </p:nvSpPr>
        <p:spPr>
          <a:xfrm>
            <a:off x="2531551" y="299301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Käse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DBB56CF8-EA5C-4300-90DA-A757CA78DABA}"/>
              </a:ext>
            </a:extLst>
          </p:cNvPr>
          <p:cNvSpPr txBox="1"/>
          <p:nvPr/>
        </p:nvSpPr>
        <p:spPr>
          <a:xfrm>
            <a:off x="4127949" y="1710227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essen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80FEF4CD-7CB2-4984-B072-5B8C7E63DFB7}"/>
              </a:ext>
            </a:extLst>
          </p:cNvPr>
          <p:cNvSpPr txBox="1"/>
          <p:nvPr/>
        </p:nvSpPr>
        <p:spPr>
          <a:xfrm>
            <a:off x="4127950" y="2540236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Esel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5CE7797A-2544-4E5B-B633-8D955E7A91D0}"/>
              </a:ext>
            </a:extLst>
          </p:cNvPr>
          <p:cNvSpPr txBox="1"/>
          <p:nvPr/>
        </p:nvSpPr>
        <p:spPr>
          <a:xfrm>
            <a:off x="5615969" y="1717332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Kiste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05507DB9-55B5-4AD6-86F1-28880FB6482B}"/>
              </a:ext>
            </a:extLst>
          </p:cNvPr>
          <p:cNvSpPr txBox="1"/>
          <p:nvPr/>
        </p:nvSpPr>
        <p:spPr>
          <a:xfrm>
            <a:off x="5679021" y="3373321"/>
            <a:ext cx="16754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Biene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spazieren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B8AA2963-88AF-483F-B3C8-1AEC3A70855B}"/>
              </a:ext>
            </a:extLst>
          </p:cNvPr>
          <p:cNvSpPr txBox="1"/>
          <p:nvPr/>
        </p:nvSpPr>
        <p:spPr>
          <a:xfrm>
            <a:off x="7887853" y="1717815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Frosch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27AFD672-1952-425F-9FA6-9C85397DA1F9}"/>
              </a:ext>
            </a:extLst>
          </p:cNvPr>
          <p:cNvSpPr txBox="1"/>
          <p:nvPr/>
        </p:nvSpPr>
        <p:spPr>
          <a:xfrm>
            <a:off x="7894945" y="2130587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Töpfe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529B4125-E200-4D2F-B726-631C0575E2D6}"/>
              </a:ext>
            </a:extLst>
          </p:cNvPr>
          <p:cNvSpPr txBox="1"/>
          <p:nvPr/>
        </p:nvSpPr>
        <p:spPr>
          <a:xfrm>
            <a:off x="7902037" y="2558391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Hose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8FA87743-E815-439B-9ACE-0C5D079F4051}"/>
              </a:ext>
            </a:extLst>
          </p:cNvPr>
          <p:cNvSpPr txBox="1"/>
          <p:nvPr/>
        </p:nvSpPr>
        <p:spPr>
          <a:xfrm>
            <a:off x="7887853" y="2973959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Löwe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738EB77F-E056-4EB7-854B-B15264CAC3CF}"/>
              </a:ext>
            </a:extLst>
          </p:cNvPr>
          <p:cNvSpPr txBox="1"/>
          <p:nvPr/>
        </p:nvSpPr>
        <p:spPr>
          <a:xfrm>
            <a:off x="10232760" y="1711191"/>
            <a:ext cx="1479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munter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5D43414F-8E80-4538-B18D-005D82354FFE}"/>
              </a:ext>
            </a:extLst>
          </p:cNvPr>
          <p:cNvSpPr txBox="1"/>
          <p:nvPr/>
        </p:nvSpPr>
        <p:spPr>
          <a:xfrm>
            <a:off x="10239852" y="2123963"/>
            <a:ext cx="1472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müssen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81B3DBC3-37DE-414A-8D02-25B9B36312B1}"/>
              </a:ext>
            </a:extLst>
          </p:cNvPr>
          <p:cNvSpPr txBox="1"/>
          <p:nvPr/>
        </p:nvSpPr>
        <p:spPr>
          <a:xfrm>
            <a:off x="10246944" y="2551767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Blume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C4DD4954-7521-41B6-AB2A-1D6108747E1F}"/>
              </a:ext>
            </a:extLst>
          </p:cNvPr>
          <p:cNvSpPr txBox="1"/>
          <p:nvPr/>
        </p:nvSpPr>
        <p:spPr>
          <a:xfrm>
            <a:off x="10232760" y="2967335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Rübe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2F65EA2A-D29E-41A3-B4DA-D3D9B2959ED4}"/>
              </a:ext>
            </a:extLst>
          </p:cNvPr>
          <p:cNvSpPr txBox="1"/>
          <p:nvPr/>
        </p:nvSpPr>
        <p:spPr>
          <a:xfrm>
            <a:off x="2695296" y="5055567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Auto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FC5C3FDA-48D3-4650-A0F3-63950423A239}"/>
              </a:ext>
            </a:extLst>
          </p:cNvPr>
          <p:cNvSpPr txBox="1"/>
          <p:nvPr/>
        </p:nvSpPr>
        <p:spPr>
          <a:xfrm>
            <a:off x="4340013" y="5055567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Eule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75360F46-9347-4AE3-B0DB-AD5021550974}"/>
              </a:ext>
            </a:extLst>
          </p:cNvPr>
          <p:cNvSpPr txBox="1"/>
          <p:nvPr/>
        </p:nvSpPr>
        <p:spPr>
          <a:xfrm>
            <a:off x="2695295" y="5487615"/>
            <a:ext cx="1310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Bäume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D26E1840-F92F-42E7-8CB6-F72A7594087F}"/>
              </a:ext>
            </a:extLst>
          </p:cNvPr>
          <p:cNvSpPr txBox="1"/>
          <p:nvPr/>
        </p:nvSpPr>
        <p:spPr>
          <a:xfrm>
            <a:off x="4340013" y="5487615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Beine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96770A04-D58B-43D1-BD14-1F3ED3785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</a:t>
            </a:r>
            <a:r>
              <a:rPr lang="de-DE" altLang="de-DE" sz="2200" b="1" u="sng" dirty="0">
                <a:latin typeface="Trebuchet MS" panose="020B0603020202020204" pitchFamily="34" charset="0"/>
                <a:ea typeface="+mj-ea"/>
                <a:cs typeface="+mj-cs"/>
              </a:rPr>
              <a:t>Häufige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Schreibung </a:t>
            </a:r>
            <a:r>
              <a:rPr lang="de-DE" altLang="de-DE" sz="2200" b="1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kurzer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langer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Vokale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FE7CAF6F-C8D8-4A8F-9D80-D7DCC230763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links auf die Begriffe! Klick für Beispiele auf die roten/blauen Buchstaben!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0CDE1FD-5D0C-418B-B31D-A605C605EC70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57510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5" grpId="0"/>
      <p:bldP spid="26" grpId="0"/>
      <p:bldP spid="28" grpId="0"/>
      <p:bldP spid="29" grpId="0"/>
      <p:bldP spid="41" grpId="0"/>
      <p:bldP spid="45" grpId="0"/>
      <p:bldP spid="46" grpId="0"/>
      <p:bldP spid="47" grpId="0"/>
      <p:bldP spid="49" grpId="0"/>
      <p:bldP spid="50" grpId="0"/>
      <p:bldP spid="52" grpId="0"/>
      <p:bldP spid="53" grpId="0"/>
      <p:bldP spid="55" grpId="0"/>
      <p:bldP spid="56" grpId="0"/>
      <p:bldP spid="58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5CB61A-65FE-40D5-9625-243E2414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53F9E4-9CD0-4DCF-99E6-6C2ABE8F5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426987-BB1B-4D6C-A888-B4630979F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A1E7F4D-EA09-4E56-B7BF-85831C130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31096B-2683-45C5-BA23-EE450617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DEDA151-74DD-44E0-8A7A-2A205C6E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077A70-2850-406B-A8EA-E731C8B0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A72356E-6CC1-485D-9C63-C6AE90DCA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257022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DE624-95C3-470A-AF61-4D242958B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EC4FC99-C9EB-4B17-9D55-D3E6A9AEC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B34E76E-85F6-44D9-8C4E-20E3E36B5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4613786"/>
            <a:ext cx="5135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600DC17-DC59-4FC6-8B65-5B55062CA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4613786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E022769-23CA-4D65-A43D-4B66A816B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4613786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B35AFB-4A8C-4D92-A6F5-D81933047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3368312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289FF38-05D8-437E-AE53-7FF77220A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3368312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F513DF4-5196-404F-8664-50050560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796494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665EE86-CAA6-4CC0-8859-7721BF0E8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3368312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1FB1005-3E54-4F37-8B5B-66230A3C0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3368312"/>
            <a:ext cx="606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D67D04-F923-4B05-8BD9-DD438873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368312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B134EB1-C58F-4793-91C6-5588540E2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4191471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C31F165-F8E9-476B-BAB6-C630E8501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EA4B6D0-C373-47BB-8FCB-0E51E5ED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5303E80-1838-41C6-9A9F-C9FBA49D7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487916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76A76E-839B-46F3-92A4-C483E1659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1B9EE85-A826-47E5-9C7A-D126F6DE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93B86ECD-11A0-4CCE-812E-E4303D3B8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3796494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äh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C68D62A-1F2D-4D75-B050-B5AA2C41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A08E640-1AC2-4987-B15B-D6988C7E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79EAB5B-7B92-477F-BA7B-0349390BF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3796494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7F82B93-4A16-4497-81A4-42BFE1E88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0B02F0-7E3B-4F63-90D7-57DA76A0F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3E1CD560-3790-4A2B-B08C-BB9737BBA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3796494"/>
            <a:ext cx="606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64621A6-AEC1-4195-963E-4912A1E6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487615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05474DAA-1D54-4840-9BF3-365CE5F47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9037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E1277C7-25D4-4846-BF86-6A67E8CFD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39" y="1192069"/>
            <a:ext cx="1628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Abc...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7ACDE-D7E6-4310-ABFB-8BD75649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82" y="1124660"/>
            <a:ext cx="10011790" cy="64623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BF180532-8AB1-4F6D-AF84-409AE057678E}"/>
              </a:ext>
            </a:extLst>
          </p:cNvPr>
          <p:cNvSpPr txBox="1"/>
          <p:nvPr/>
        </p:nvSpPr>
        <p:spPr>
          <a:xfrm>
            <a:off x="138239" y="4613786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Doppelvokale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A4E6999-C39A-40A6-B2E6-64A000A6A26A}"/>
              </a:ext>
            </a:extLst>
          </p:cNvPr>
          <p:cNvSpPr txBox="1"/>
          <p:nvPr/>
        </p:nvSpPr>
        <p:spPr>
          <a:xfrm>
            <a:off x="138239" y="337550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Vokale+e</a:t>
            </a: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+h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8989533-21A6-4F09-9B2D-DD04CDC67087}"/>
              </a:ext>
            </a:extLst>
          </p:cNvPr>
          <p:cNvSpPr txBox="1"/>
          <p:nvPr/>
        </p:nvSpPr>
        <p:spPr>
          <a:xfrm>
            <a:off x="138239" y="506528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Zwielaute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48467AE-CDF3-4C36-A28B-A9B65E69A54C}"/>
              </a:ext>
            </a:extLst>
          </p:cNvPr>
          <p:cNvSpPr txBox="1"/>
          <p:nvPr/>
        </p:nvSpPr>
        <p:spPr>
          <a:xfrm>
            <a:off x="138239" y="1711345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812836A-271D-4AB3-A908-BDCF712BC1C0}"/>
              </a:ext>
            </a:extLst>
          </p:cNvPr>
          <p:cNvSpPr txBox="1"/>
          <p:nvPr/>
        </p:nvSpPr>
        <p:spPr>
          <a:xfrm>
            <a:off x="138239" y="213058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EBB3266-054B-410B-967A-D9FF7FDDD770}"/>
              </a:ext>
            </a:extLst>
          </p:cNvPr>
          <p:cNvSpPr txBox="1"/>
          <p:nvPr/>
        </p:nvSpPr>
        <p:spPr>
          <a:xfrm>
            <a:off x="138239" y="2549829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F7BC343-C8A0-4B93-91BB-93939E137564}"/>
              </a:ext>
            </a:extLst>
          </p:cNvPr>
          <p:cNvSpPr txBox="1"/>
          <p:nvPr/>
        </p:nvSpPr>
        <p:spPr>
          <a:xfrm>
            <a:off x="138239" y="296907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AAD9DD54-2634-47C9-A9D2-CA1BA439F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866" y="59037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548DD0E-161C-4C3E-8FCF-B9A80F096611}"/>
              </a:ext>
            </a:extLst>
          </p:cNvPr>
          <p:cNvSpPr txBox="1"/>
          <p:nvPr/>
        </p:nvSpPr>
        <p:spPr>
          <a:xfrm>
            <a:off x="5581988" y="2570223"/>
            <a:ext cx="15777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  <a:br>
              <a:rPr lang="de-DE" sz="2400" kern="0" dirty="0">
                <a:latin typeface="Trebuchet MS" pitchFamily="34" charset="0"/>
              </a:rPr>
            </a:b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C7AC23-6862-4EF8-9CCC-E51E88640AE1}"/>
              </a:ext>
            </a:extLst>
          </p:cNvPr>
          <p:cNvSpPr txBox="1"/>
          <p:nvPr/>
        </p:nvSpPr>
        <p:spPr>
          <a:xfrm>
            <a:off x="2613250" y="4613786"/>
            <a:ext cx="1291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2AEB8197-2A23-4C03-8190-3E12B36D0DD2}"/>
              </a:ext>
            </a:extLst>
          </p:cNvPr>
          <p:cNvSpPr txBox="1"/>
          <p:nvPr/>
        </p:nvSpPr>
        <p:spPr>
          <a:xfrm>
            <a:off x="4290109" y="4613786"/>
            <a:ext cx="1291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FCF14D08-3783-4C71-A70B-6844690AE021}"/>
              </a:ext>
            </a:extLst>
          </p:cNvPr>
          <p:cNvSpPr txBox="1"/>
          <p:nvPr/>
        </p:nvSpPr>
        <p:spPr>
          <a:xfrm>
            <a:off x="7977303" y="4613786"/>
            <a:ext cx="1476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31AD534A-B45A-49DB-83DE-29E8B393AC82}"/>
              </a:ext>
            </a:extLst>
          </p:cNvPr>
          <p:cNvSpPr txBox="1"/>
          <p:nvPr/>
        </p:nvSpPr>
        <p:spPr>
          <a:xfrm>
            <a:off x="2613250" y="3351946"/>
            <a:ext cx="1265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1E95F32A-E4ED-4D35-9F20-2C09283402ED}"/>
              </a:ext>
            </a:extLst>
          </p:cNvPr>
          <p:cNvSpPr txBox="1"/>
          <p:nvPr/>
        </p:nvSpPr>
        <p:spPr>
          <a:xfrm>
            <a:off x="4290109" y="3393957"/>
            <a:ext cx="1181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F53C17D-FC98-4435-BE69-A1F6DDCC182C}"/>
              </a:ext>
            </a:extLst>
          </p:cNvPr>
          <p:cNvSpPr txBox="1"/>
          <p:nvPr/>
        </p:nvSpPr>
        <p:spPr>
          <a:xfrm>
            <a:off x="7977303" y="3391309"/>
            <a:ext cx="13049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399F73AF-1973-4F40-8AE5-68F3FDC4118B}"/>
              </a:ext>
            </a:extLst>
          </p:cNvPr>
          <p:cNvSpPr txBox="1"/>
          <p:nvPr/>
        </p:nvSpPr>
        <p:spPr>
          <a:xfrm>
            <a:off x="10253377" y="2996952"/>
            <a:ext cx="13152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  <a:br>
              <a:rPr lang="de-DE" sz="2400" kern="0" dirty="0">
                <a:latin typeface="Trebuchet MS" pitchFamily="34" charset="0"/>
              </a:rPr>
            </a:b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0B66357F-D695-439E-9DDF-85BFE5D6C5D5}"/>
              </a:ext>
            </a:extLst>
          </p:cNvPr>
          <p:cNvSpPr txBox="1"/>
          <p:nvPr/>
        </p:nvSpPr>
        <p:spPr>
          <a:xfrm>
            <a:off x="10253377" y="3802236"/>
            <a:ext cx="13152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C17D2FA3-3807-4E03-9250-3B4E685CCB03}"/>
              </a:ext>
            </a:extLst>
          </p:cNvPr>
          <p:cNvSpPr txBox="1"/>
          <p:nvPr/>
        </p:nvSpPr>
        <p:spPr>
          <a:xfrm>
            <a:off x="7977303" y="3797259"/>
            <a:ext cx="1445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CAC9F928-AC67-4A4B-A324-74FD61A916FD}"/>
              </a:ext>
            </a:extLst>
          </p:cNvPr>
          <p:cNvSpPr txBox="1"/>
          <p:nvPr/>
        </p:nvSpPr>
        <p:spPr>
          <a:xfrm>
            <a:off x="5866472" y="3790280"/>
            <a:ext cx="1445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9DBB31A-0385-40B8-94B2-E087CC358CB6}"/>
              </a:ext>
            </a:extLst>
          </p:cNvPr>
          <p:cNvSpPr txBox="1"/>
          <p:nvPr/>
        </p:nvSpPr>
        <p:spPr>
          <a:xfrm>
            <a:off x="5866472" y="4221088"/>
            <a:ext cx="1445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528A05F8-0C03-473E-B8AC-72C82AF7EDF0}"/>
              </a:ext>
            </a:extLst>
          </p:cNvPr>
          <p:cNvSpPr txBox="1"/>
          <p:nvPr/>
        </p:nvSpPr>
        <p:spPr>
          <a:xfrm>
            <a:off x="4288249" y="5533561"/>
            <a:ext cx="20825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794984F-4B0E-43B6-BF80-418B3E71DEEA}"/>
              </a:ext>
            </a:extLst>
          </p:cNvPr>
          <p:cNvSpPr txBox="1"/>
          <p:nvPr/>
        </p:nvSpPr>
        <p:spPr>
          <a:xfrm>
            <a:off x="2613250" y="3770375"/>
            <a:ext cx="1445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999F2861-9FB4-4068-91E0-2BDE4ACD6BD8}"/>
              </a:ext>
            </a:extLst>
          </p:cNvPr>
          <p:cNvSpPr txBox="1"/>
          <p:nvPr/>
        </p:nvSpPr>
        <p:spPr>
          <a:xfrm>
            <a:off x="2613250" y="5540253"/>
            <a:ext cx="11450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4" name="Textfeld 36">
            <a:extLst>
              <a:ext uri="{FF2B5EF4-FFF2-40B4-BE49-F238E27FC236}">
                <a16:creationId xmlns:a16="http://schemas.microsoft.com/office/drawing/2014/main" id="{A9870AAD-3A9B-4251-A09C-3CE7C49E9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00 </a:t>
            </a:r>
            <a:r>
              <a:rPr lang="de-DE" altLang="de-DE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Seltene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Schreibung langer Vokale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D189A48A-44BF-4597-9D07-E6D26E06D7B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Denk dir Beispiele aus und schreibe sie neben die Buchstaben!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D3592DA-23BC-42DD-8CE5-F9F6533738A8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49794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5CB61A-65FE-40D5-9625-243E2414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53F9E4-9CD0-4DCF-99E6-6C2ABE8F5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426987-BB1B-4D6C-A888-B4630979F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A1E7F4D-EA09-4E56-B7BF-85831C130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31096B-2683-45C5-BA23-EE450617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DEDA151-74DD-44E0-8A7A-2A205C6E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077A70-2850-406B-A8EA-E731C8B0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A72356E-6CC1-485D-9C63-C6AE90DCA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257022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DE624-95C3-470A-AF61-4D242958B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EC4FC99-C9EB-4B17-9D55-D3E6A9AEC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B34E76E-85F6-44D9-8C4E-20E3E36B5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4613786"/>
            <a:ext cx="5135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600DC17-DC59-4FC6-8B65-5B55062CA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4613786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E022769-23CA-4D65-A43D-4B66A816B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4613786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B35AFB-4A8C-4D92-A6F5-D81933047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3368312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289FF38-05D8-437E-AE53-7FF77220A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3368312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F513DF4-5196-404F-8664-50050560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796494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665EE86-CAA6-4CC0-8859-7721BF0E8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3368312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1FB1005-3E54-4F37-8B5B-66230A3C0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3368312"/>
            <a:ext cx="606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D67D04-F923-4B05-8BD9-DD438873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368312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B134EB1-C58F-4793-91C6-5588540E2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4191471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C31F165-F8E9-476B-BAB6-C630E8501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EA4B6D0-C373-47BB-8FCB-0E51E5ED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5303E80-1838-41C6-9A9F-C9FBA49D7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487916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76A76E-839B-46F3-92A4-C483E1659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1B9EE85-A826-47E5-9C7A-D126F6DE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93B86ECD-11A0-4CCE-812E-E4303D3B8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3796494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äh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C68D62A-1F2D-4D75-B050-B5AA2C41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A08E640-1AC2-4987-B15B-D6988C7E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79EAB5B-7B92-477F-BA7B-0349390BF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3796494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7F82B93-4A16-4497-81A4-42BFE1E88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0B02F0-7E3B-4F63-90D7-57DA76A0F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3E1CD560-3790-4A2B-B08C-BB9737BBA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3796494"/>
            <a:ext cx="606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64621A6-AEC1-4195-963E-4912A1E6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487615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05474DAA-1D54-4840-9BF3-365CE5F47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9037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E1277C7-25D4-4846-BF86-6A67E8CFD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39" y="1192069"/>
            <a:ext cx="1628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Abc...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7ACDE-D7E6-4310-ABFB-8BD75649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82" y="1124660"/>
            <a:ext cx="10011790" cy="64623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BF180532-8AB1-4F6D-AF84-409AE057678E}"/>
              </a:ext>
            </a:extLst>
          </p:cNvPr>
          <p:cNvSpPr txBox="1"/>
          <p:nvPr/>
        </p:nvSpPr>
        <p:spPr>
          <a:xfrm>
            <a:off x="138239" y="4613786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Doppelvokale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A4E6999-C39A-40A6-B2E6-64A000A6A26A}"/>
              </a:ext>
            </a:extLst>
          </p:cNvPr>
          <p:cNvSpPr txBox="1"/>
          <p:nvPr/>
        </p:nvSpPr>
        <p:spPr>
          <a:xfrm>
            <a:off x="138239" y="337550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Vokale+e</a:t>
            </a: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+h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8989533-21A6-4F09-9B2D-DD04CDC67087}"/>
              </a:ext>
            </a:extLst>
          </p:cNvPr>
          <p:cNvSpPr txBox="1"/>
          <p:nvPr/>
        </p:nvSpPr>
        <p:spPr>
          <a:xfrm>
            <a:off x="138239" y="506528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Zwielaute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48467AE-CDF3-4C36-A28B-A9B65E69A54C}"/>
              </a:ext>
            </a:extLst>
          </p:cNvPr>
          <p:cNvSpPr txBox="1"/>
          <p:nvPr/>
        </p:nvSpPr>
        <p:spPr>
          <a:xfrm>
            <a:off x="138239" y="1711345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812836A-271D-4AB3-A908-BDCF712BC1C0}"/>
              </a:ext>
            </a:extLst>
          </p:cNvPr>
          <p:cNvSpPr txBox="1"/>
          <p:nvPr/>
        </p:nvSpPr>
        <p:spPr>
          <a:xfrm>
            <a:off x="138239" y="213058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EBB3266-054B-410B-967A-D9FF7FDDD770}"/>
              </a:ext>
            </a:extLst>
          </p:cNvPr>
          <p:cNvSpPr txBox="1"/>
          <p:nvPr/>
        </p:nvSpPr>
        <p:spPr>
          <a:xfrm>
            <a:off x="138239" y="2549829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F7BC343-C8A0-4B93-91BB-93939E137564}"/>
              </a:ext>
            </a:extLst>
          </p:cNvPr>
          <p:cNvSpPr txBox="1"/>
          <p:nvPr/>
        </p:nvSpPr>
        <p:spPr>
          <a:xfrm>
            <a:off x="138239" y="296907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AAD9DD54-2634-47C9-A9D2-CA1BA439F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866" y="59037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548DD0E-161C-4C3E-8FCF-B9A80F096611}"/>
              </a:ext>
            </a:extLst>
          </p:cNvPr>
          <p:cNvSpPr txBox="1"/>
          <p:nvPr/>
        </p:nvSpPr>
        <p:spPr>
          <a:xfrm>
            <a:off x="5581988" y="2570223"/>
            <a:ext cx="15777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Kino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Maschine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C7AC23-6862-4EF8-9CCC-E51E88640AE1}"/>
              </a:ext>
            </a:extLst>
          </p:cNvPr>
          <p:cNvSpPr txBox="1"/>
          <p:nvPr/>
        </p:nvSpPr>
        <p:spPr>
          <a:xfrm>
            <a:off x="2613250" y="4613786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Haar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2AEB8197-2A23-4C03-8190-3E12B36D0DD2}"/>
              </a:ext>
            </a:extLst>
          </p:cNvPr>
          <p:cNvSpPr txBox="1"/>
          <p:nvPr/>
        </p:nvSpPr>
        <p:spPr>
          <a:xfrm>
            <a:off x="4290109" y="4613786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See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FCF14D08-3783-4C71-A70B-6844690AE021}"/>
              </a:ext>
            </a:extLst>
          </p:cNvPr>
          <p:cNvSpPr txBox="1"/>
          <p:nvPr/>
        </p:nvSpPr>
        <p:spPr>
          <a:xfrm>
            <a:off x="7977303" y="4613786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Boot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31AD534A-B45A-49DB-83DE-29E8B393AC82}"/>
              </a:ext>
            </a:extLst>
          </p:cNvPr>
          <p:cNvSpPr txBox="1"/>
          <p:nvPr/>
        </p:nvSpPr>
        <p:spPr>
          <a:xfrm>
            <a:off x="2613250" y="3351946"/>
            <a:ext cx="1265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fahren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1E95F32A-E4ED-4D35-9F20-2C09283402ED}"/>
              </a:ext>
            </a:extLst>
          </p:cNvPr>
          <p:cNvSpPr txBox="1"/>
          <p:nvPr/>
        </p:nvSpPr>
        <p:spPr>
          <a:xfrm>
            <a:off x="4290109" y="3393957"/>
            <a:ext cx="10986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lehren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sehen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F53C17D-FC98-4435-BE69-A1F6DDCC182C}"/>
              </a:ext>
            </a:extLst>
          </p:cNvPr>
          <p:cNvSpPr txBox="1"/>
          <p:nvPr/>
        </p:nvSpPr>
        <p:spPr>
          <a:xfrm>
            <a:off x="7977303" y="3391309"/>
            <a:ext cx="1098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Sohn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399F73AF-1973-4F40-8AE5-68F3FDC4118B}"/>
              </a:ext>
            </a:extLst>
          </p:cNvPr>
          <p:cNvSpPr txBox="1"/>
          <p:nvPr/>
        </p:nvSpPr>
        <p:spPr>
          <a:xfrm>
            <a:off x="10253377" y="2996952"/>
            <a:ext cx="10986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Kuh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ruhig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0B66357F-D695-439E-9DDF-85BFE5D6C5D5}"/>
              </a:ext>
            </a:extLst>
          </p:cNvPr>
          <p:cNvSpPr txBox="1"/>
          <p:nvPr/>
        </p:nvSpPr>
        <p:spPr>
          <a:xfrm>
            <a:off x="10253377" y="3802236"/>
            <a:ext cx="10986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früh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Mühe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C17D2FA3-3807-4E03-9250-3B4E685CCB03}"/>
              </a:ext>
            </a:extLst>
          </p:cNvPr>
          <p:cNvSpPr txBox="1"/>
          <p:nvPr/>
        </p:nvSpPr>
        <p:spPr>
          <a:xfrm>
            <a:off x="7977303" y="3797259"/>
            <a:ext cx="1445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dröhnen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CAC9F928-AC67-4A4B-A324-74FD61A916FD}"/>
              </a:ext>
            </a:extLst>
          </p:cNvPr>
          <p:cNvSpPr txBox="1"/>
          <p:nvPr/>
        </p:nvSpPr>
        <p:spPr>
          <a:xfrm>
            <a:off x="5866472" y="3790280"/>
            <a:ext cx="1445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ihr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9DBB31A-0385-40B8-94B2-E087CC358CB6}"/>
              </a:ext>
            </a:extLst>
          </p:cNvPr>
          <p:cNvSpPr txBox="1"/>
          <p:nvPr/>
        </p:nvSpPr>
        <p:spPr>
          <a:xfrm>
            <a:off x="5866472" y="4221088"/>
            <a:ext cx="1445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Vieh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fliehen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528A05F8-0C03-473E-B8AC-72C82AF7EDF0}"/>
              </a:ext>
            </a:extLst>
          </p:cNvPr>
          <p:cNvSpPr txBox="1"/>
          <p:nvPr/>
        </p:nvSpPr>
        <p:spPr>
          <a:xfrm>
            <a:off x="4288249" y="5533561"/>
            <a:ext cx="20825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Weiher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Weihnachten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794984F-4B0E-43B6-BF80-418B3E71DEEA}"/>
              </a:ext>
            </a:extLst>
          </p:cNvPr>
          <p:cNvSpPr txBox="1"/>
          <p:nvPr/>
        </p:nvSpPr>
        <p:spPr>
          <a:xfrm>
            <a:off x="2613250" y="3770375"/>
            <a:ext cx="1445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wählen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krähen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999F2861-9FB4-4068-91E0-2BDE4ACD6BD8}"/>
              </a:ext>
            </a:extLst>
          </p:cNvPr>
          <p:cNvSpPr txBox="1"/>
          <p:nvPr/>
        </p:nvSpPr>
        <p:spPr>
          <a:xfrm>
            <a:off x="2613250" y="5540253"/>
            <a:ext cx="9878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Mai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Mais</a:t>
            </a:r>
          </a:p>
        </p:txBody>
      </p:sp>
      <p:sp>
        <p:nvSpPr>
          <p:cNvPr id="84" name="Textfeld 36">
            <a:extLst>
              <a:ext uri="{FF2B5EF4-FFF2-40B4-BE49-F238E27FC236}">
                <a16:creationId xmlns:a16="http://schemas.microsoft.com/office/drawing/2014/main" id="{EC042DB3-7CD1-422F-BE7F-E737B219A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</a:t>
            </a:r>
            <a:r>
              <a:rPr lang="de-DE" altLang="de-DE" sz="2200" b="1" u="sng" dirty="0">
                <a:latin typeface="Trebuchet MS" panose="020B0603020202020204" pitchFamily="34" charset="0"/>
                <a:ea typeface="+mj-ea"/>
                <a:cs typeface="+mj-cs"/>
              </a:rPr>
              <a:t>Seltene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Schreibung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langer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Vokale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72DF8AD0-EFFB-46FA-849E-B8FDABC9CD1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links auf die Begriffe! Klick für Beispiele auf die roten/blauen Buchstaben!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7B49EB5-A6F1-4617-8B89-3B5A5D570661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38840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41" grpId="0"/>
      <p:bldP spid="43" grpId="0"/>
      <p:bldP spid="45" grpId="0"/>
      <p:bldP spid="46" grpId="0"/>
      <p:bldP spid="47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83" grpId="0"/>
      <p:bldP spid="60" grpId="0"/>
      <p:bldP spid="62" grpId="0"/>
      <p:bldP spid="63" grpId="0"/>
      <p:bldP spid="64" grpId="0"/>
      <p:bldP spid="65" grpId="0"/>
      <p:bldP spid="66" grpId="0"/>
      <p:bldP spid="69" grpId="0"/>
      <p:bldP spid="70" grpId="0"/>
      <p:bldP spid="71" grpId="0"/>
      <p:bldP spid="73" grpId="0"/>
      <p:bldP spid="74" grpId="0"/>
      <p:bldP spid="75" grpId="0"/>
      <p:bldP spid="80" grpId="0"/>
      <p:bldP spid="81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A1F9D1D-4580-4834-8DB3-291B413EE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16" y="1101808"/>
            <a:ext cx="11934901" cy="513550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6A613C-E1E0-4DE8-8A38-2230BFF2F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9ADDC19-A382-43D3-BC6B-49A073A4F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64" y="1126523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häufig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41810F5-8E86-4640-B507-99B61D4CA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A8C3915-EC80-4CC8-AF60-FCDE92477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491" y="1498529"/>
            <a:ext cx="10941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ah/ä</a:t>
            </a: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8ACB3C3-E4DD-4A27-9268-798EC616F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756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C1DFBE-4908-4B8F-AF54-9DA058A61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367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639A472-BAAE-47DB-AF49-3E8E13103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1814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6D71B8D-E4D5-4394-96DD-275FB43FB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2351" y="1498529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öh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C12B1D87-30F9-434B-8970-52CDB6003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4310" y="1498529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AFFAB49-FE76-44B8-8BC4-327AA8EF3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1795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B11AC6EB-7180-4378-BC0D-8BB75B05F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6356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E00C687-F5C4-4799-8C50-BDE993B5C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9038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EB1A896-04D7-4E05-B5FB-9068DB478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9359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C5638CE-700F-4BD0-AF4D-6AAD1F346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6560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925BD0C-14FC-4C8B-974C-6BB33BA40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343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CADB44-D8A9-453A-9865-D3E72329B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557" y="1123756"/>
            <a:ext cx="10748180" cy="35878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93647022-BA8A-4E98-B784-BB64FDA8C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934" y="1143982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85EB5DEA-7054-4FD2-9E4D-DB3972913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00 Übersicht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50DE26A-8154-42F4-9BCA-0BCB227C6ED4}"/>
              </a:ext>
            </a:extLst>
          </p:cNvPr>
          <p:cNvSpPr txBox="1"/>
          <p:nvPr/>
        </p:nvSpPr>
        <p:spPr>
          <a:xfrm>
            <a:off x="260108" y="404664"/>
            <a:ext cx="1066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Finde selbst Wörter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spc="-100" normalizeH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die seltene </a:t>
            </a:r>
            <a:r>
              <a:rPr kumimoji="0" lang="de-DE" sz="1800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Schreibung 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langer</a:t>
            </a:r>
            <a:r>
              <a:rPr kumimoji="0" lang="de-DE" sz="1800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Vokale!</a:t>
            </a:r>
            <a:r>
              <a:rPr kumimoji="0" lang="de-DE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in die Spalten!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818990-8C28-4BB6-A060-41400F7BBC19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25462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rafik 49">
            <a:extLst>
              <a:ext uri="{FF2B5EF4-FFF2-40B4-BE49-F238E27FC236}">
                <a16:creationId xmlns:a16="http://schemas.microsoft.com/office/drawing/2014/main" id="{4881EF14-661E-4E93-A95C-9D5BC1115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16" y="1101808"/>
            <a:ext cx="11934901" cy="5135504"/>
          </a:xfrm>
          <a:prstGeom prst="rect">
            <a:avLst/>
          </a:prstGeom>
        </p:spPr>
      </p:pic>
      <p:sp>
        <p:nvSpPr>
          <p:cNvPr id="51" name="Textfeld 50">
            <a:extLst>
              <a:ext uri="{FF2B5EF4-FFF2-40B4-BE49-F238E27FC236}">
                <a16:creationId xmlns:a16="http://schemas.microsoft.com/office/drawing/2014/main" id="{9499E7EA-93AE-48C2-8EB4-0A45664D3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64" y="1126523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häufig</a:t>
            </a: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738D92D4-E435-49F9-A72F-8E6639542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557" y="1123756"/>
            <a:ext cx="10748180" cy="35878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3AF243E3-81B3-4DA6-BF44-63B5F8557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934" y="1143982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6A613C-E1E0-4DE8-8A38-2230BFF2F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744585A-095E-4564-9AA8-E3DAEEB6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2544908-227F-4EBC-97E4-2FD46379E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97" y="1503392"/>
            <a:ext cx="10941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ah/ä</a:t>
            </a: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9633B01-22A3-49E2-8720-DBE8DD5CE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153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F2A2396-C4A7-4EEC-9525-A2A7A6AAC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0588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8398950-8E2B-40A8-820C-7EACE9ADA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6063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95B4AE0-A326-45A0-8892-82E64F0EB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9771" y="1503392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öh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FC7684E-04AF-4BE3-AC0B-5C3AD312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1384" y="1503392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4658272-9B5D-4622-ADD2-EC1307040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53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C3B6C85-CAB8-4E20-A44F-86187DE5C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6520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DD7CC1-7C0E-4AB6-9546-347F4932C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8133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384CEC5-9DE9-458D-8A9A-4691AD145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8568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781796D-5AD0-4139-A0D9-9C906A9DA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9958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9F66EC4-74F3-43C5-9690-3B8C7DD58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" y="1948613"/>
            <a:ext cx="1212266" cy="450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siegen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Tier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Riese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Wiese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spielen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biegen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lieben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dienen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verlieren</a:t>
            </a:r>
            <a:endParaRPr kumimoji="0" lang="de-DE" sz="2000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Kopie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spazieren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053FB3C-7DC9-470F-A05E-480696713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97" y="1948613"/>
            <a:ext cx="1084427" cy="4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fahren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Bahn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Mähne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mähen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Sahne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Kahn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Kähne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lahm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lähmen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wählen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Wahlen</a:t>
            </a:r>
            <a:endParaRPr kumimoji="0" lang="de-DE" sz="2000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0C35E03-9383-467F-90DF-E2FD388D9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153" y="1948613"/>
            <a:ext cx="1212266" cy="450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Reh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ehrlich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wehren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Wehe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zehn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Zehe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Lehrer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dehnen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lehnen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Kehle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26DE55A-70E0-4446-B4AF-3B4937D53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0588" y="1948613"/>
            <a:ext cx="1051625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ihm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ihn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ihr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ihre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ihren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ihrem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ihres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8AF453A-4C43-42FD-B728-2EABE4FDE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6063" y="1948613"/>
            <a:ext cx="1201556" cy="318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Vieh</a:t>
            </a:r>
            <a:endParaRPr kumimoji="0" lang="de-DE" sz="2000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fliehen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wiehern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ziehen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gediehen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verziehen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stiehlst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geliehen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D5AD143-EA0C-4470-A327-55595A121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9771" y="1948613"/>
            <a:ext cx="1051625" cy="4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Bohne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Kohle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wohnen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Sohn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Löhne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  Söhne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lohnen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drohen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roh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dröhnen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stöhnen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4DF30E5-1177-4D55-810C-7CFCDF2FF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1384" y="1948613"/>
            <a:ext cx="1051625" cy="4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Kuh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Kühe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kühl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Mühe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blühen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Sühne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Bühne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Ruhe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Truhe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Stuhl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Fuhre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E9E6E52-315D-4F08-9B2E-EF9319995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53" y="1948613"/>
            <a:ext cx="1051625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Haar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Paar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Saal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Saat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Staat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Waage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31B3ACE-EF46-4D2C-A170-CD8198B4D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6520" y="1948613"/>
            <a:ext cx="1051625" cy="4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Tee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Klee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Meer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Schnee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Speer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Seele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9274D3D-3C2D-4BCF-B7DD-566830C4C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8133" y="1948613"/>
            <a:ext cx="1051625" cy="159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Boot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Moor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Moos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Zoo</a:t>
            </a:r>
            <a:endParaRPr kumimoji="0" lang="de-DE" sz="2000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44B7F6C9-5C68-4BFD-B018-2CC5FC6DB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8568" y="1948613"/>
            <a:ext cx="1375326" cy="358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Mais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Brotlaib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Hai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noProof="0" dirty="0">
                <a:latin typeface="Trebuchet MS" pitchFamily="34" charset="0"/>
              </a:rPr>
              <a:t>Kaiser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Kai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Laie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Taifun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Waisenkind</a:t>
            </a:r>
            <a:endParaRPr kumimoji="0" lang="de-DE" sz="2000" i="0" u="none" strike="noStrike" kern="0" cap="none" spc="-100" normalizeH="0" baseline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C92909E-E21A-45B3-8C05-930CBDCFB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9958" y="1948613"/>
            <a:ext cx="1375326" cy="318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Weihe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Weiher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leihen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noProof="0" dirty="0">
                <a:latin typeface="Trebuchet MS" pitchFamily="34" charset="0"/>
              </a:rPr>
              <a:t>Reihe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Geweih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gedeihen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Weih-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     </a:t>
            </a:r>
            <a:r>
              <a:rPr kumimoji="0" lang="de-DE" sz="2000" i="0" u="none" strike="noStrike" kern="0" cap="none" spc="-100" normalizeH="0" baseline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nacht</a:t>
            </a:r>
            <a:endParaRPr kumimoji="0" lang="de-DE" sz="2000" i="0" u="none" strike="noStrike" kern="0" cap="none" spc="-100" normalizeH="0" baseline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7BED01A1-F71A-48CC-850A-EAEBE6392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417" y="1503392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1DB925D-70EA-4E96-B972-387BE4048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815" y="1948613"/>
            <a:ext cx="1212266" cy="39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Tiger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Igel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Maschine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Termin</a:t>
            </a:r>
            <a:endParaRPr kumimoji="0" lang="de-DE" sz="2000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Kamin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Turbine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mir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wir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0" u="none" strike="noStrike" kern="0" cap="none" spc="-10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-100" dirty="0">
                <a:latin typeface="Trebuchet MS" pitchFamily="34" charset="0"/>
              </a:rPr>
              <a:t>Sirene</a:t>
            </a:r>
            <a:endParaRPr kumimoji="0" lang="de-DE" sz="2000" i="0" u="none" strike="noStrike" kern="0" cap="none" spc="-10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0CD7571D-8117-4351-A3D6-C70255D10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Übersicht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A2B940F-6E81-40B5-866F-1D858D36FDD5}"/>
              </a:ext>
            </a:extLst>
          </p:cNvPr>
          <p:cNvSpPr txBox="1"/>
          <p:nvPr/>
        </p:nvSpPr>
        <p:spPr>
          <a:xfrm>
            <a:off x="260108" y="467380"/>
            <a:ext cx="10609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Finde selbst Wörter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spc="-100" normalizeH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die seltene </a:t>
            </a:r>
            <a:r>
              <a:rPr kumimoji="0" lang="de-DE" sz="1800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Schreibung 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langer</a:t>
            </a:r>
            <a:r>
              <a:rPr kumimoji="0" lang="de-DE" sz="1800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Vokale! </a:t>
            </a:r>
            <a:r>
              <a:rPr kumimoji="0" lang="de-DE" sz="1800" b="0" i="0" u="none" strike="noStrike" kern="120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</a:t>
            </a:r>
            <a:r>
              <a:rPr kumimoji="0" lang="de-DE" sz="1800" b="0" i="0" u="none" strike="noStrike" kern="120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 Buchstaben </a:t>
            </a:r>
            <a:r>
              <a:rPr kumimoji="0" lang="de-DE" sz="1800" b="0" i="0" u="none" strike="noStrike" kern="120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für Vorschläge!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A4D749C-1E4B-4BBF-BB3B-6D7CEE76C413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95898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e Legende 5">
            <a:extLst>
              <a:ext uri="{FF2B5EF4-FFF2-40B4-BE49-F238E27FC236}">
                <a16:creationId xmlns:a16="http://schemas.microsoft.com/office/drawing/2014/main" id="{F5D13624-1577-470D-898F-AF5A712AFA50}"/>
              </a:ext>
            </a:extLst>
          </p:cNvPr>
          <p:cNvSpPr/>
          <p:nvPr/>
        </p:nvSpPr>
        <p:spPr>
          <a:xfrm>
            <a:off x="2461840" y="1196752"/>
            <a:ext cx="5299644" cy="3960440"/>
          </a:xfrm>
          <a:prstGeom prst="wedgeEllipseCallout">
            <a:avLst>
              <a:gd name="adj1" fmla="val -72563"/>
              <a:gd name="adj2" fmla="val 265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4" name="Grafik 13" descr="Smiley böse.png">
            <a:extLst>
              <a:ext uri="{FF2B5EF4-FFF2-40B4-BE49-F238E27FC236}">
                <a16:creationId xmlns:a16="http://schemas.microsoft.com/office/drawing/2014/main" id="{C8B1F549-D334-4BFA-8907-E646B27DCF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325" y="4451427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 descr="Smiley gut.png">
            <a:extLst>
              <a:ext uri="{FF2B5EF4-FFF2-40B4-BE49-F238E27FC236}">
                <a16:creationId xmlns:a16="http://schemas.microsoft.com/office/drawing/2014/main" id="{2486DD8C-D6FB-4584-8485-0F79BBFAF0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26713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AE0A4E-F615-403C-806A-CD82D56CC5F6}"/>
              </a:ext>
            </a:extLst>
          </p:cNvPr>
          <p:cNvSpPr/>
          <p:nvPr/>
        </p:nvSpPr>
        <p:spPr>
          <a:xfrm>
            <a:off x="2483768" y="1556792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Hört man den Vokal mal lang,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wird so manchem Schüler bang.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Soll er den Vokal verdoppeln?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 gar ein </a:t>
            </a:r>
            <a:r>
              <a:rPr lang="de-DE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ankoppeln?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 </a:t>
            </a:r>
            <a:r>
              <a:rPr kumimoji="0" lang="de-DE" b="0" i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lässt´s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durch ein </a:t>
            </a:r>
            <a:r>
              <a:rPr kumimoji="0" lang="de-DE" b="0" i="1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lang krachen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Doch manchmal muss man gar nichts machen.</a:t>
            </a:r>
            <a:endParaRPr kumimoji="0" lang="de-DE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Regeln helfen </a:t>
            </a:r>
            <a:r>
              <a:rPr lang="de-DE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oft nicht weiter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Üben ist da viel gescheiter.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Nur wer die Wörter richtig kennt,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sich beim Schreiben nicht „verrennt“.</a:t>
            </a:r>
            <a:endParaRPr kumimoji="0" lang="de-DE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D3485B37-3702-43AE-8F43-48B0C5AF6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Übersicht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B945F18-B907-4E42-824D-95724EE1EA8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352A606-2289-44A3-808C-B76429FF7B49}"/>
              </a:ext>
            </a:extLst>
          </p:cNvPr>
          <p:cNvSpPr txBox="1"/>
          <p:nvPr/>
        </p:nvSpPr>
        <p:spPr>
          <a:xfrm>
            <a:off x="190500" y="6724134"/>
            <a:ext cx="44069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1123</Words>
  <Application>Microsoft Office PowerPoint</Application>
  <PresentationFormat>Breitbild</PresentationFormat>
  <Paragraphs>460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00 Übersicht      Name: _______________________  Klasse: ______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2243</cp:revision>
  <cp:lastPrinted>2021-08-01T06:16:56Z</cp:lastPrinted>
  <dcterms:created xsi:type="dcterms:W3CDTF">2012-08-26T07:44:46Z</dcterms:created>
  <dcterms:modified xsi:type="dcterms:W3CDTF">2023-03-23T11:14:52Z</dcterms:modified>
</cp:coreProperties>
</file>