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9"/>
  </p:notesMasterIdLst>
  <p:sldIdLst>
    <p:sldId id="696" r:id="rId8"/>
    <p:sldId id="814" r:id="rId9"/>
    <p:sldId id="852" r:id="rId10"/>
    <p:sldId id="812" r:id="rId11"/>
    <p:sldId id="813" r:id="rId12"/>
    <p:sldId id="846" r:id="rId13"/>
    <p:sldId id="847" r:id="rId14"/>
    <p:sldId id="822" r:id="rId15"/>
    <p:sldId id="823" r:id="rId16"/>
    <p:sldId id="636" r:id="rId17"/>
    <p:sldId id="851" r:id="rId1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187" autoAdjust="0"/>
    <p:restoredTop sz="93870" autoAdjust="0"/>
  </p:normalViewPr>
  <p:slideViewPr>
    <p:cSldViewPr>
      <p:cViewPr varScale="1">
        <p:scale>
          <a:sx n="72" d="100"/>
          <a:sy n="72" d="100"/>
        </p:scale>
        <p:origin x="21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2636B62D-5F60-4152-82DA-19F9B24AC7A2}"/>
    <pc:docChg chg="modSld">
      <pc:chgData name="Siegbert Rudolph" userId="2af4d44886c067cc" providerId="LiveId" clId="{2636B62D-5F60-4152-82DA-19F9B24AC7A2}" dt="2021-08-04T19:09:54.278" v="0" actId="20577"/>
      <pc:docMkLst>
        <pc:docMk/>
      </pc:docMkLst>
      <pc:sldChg chg="modSp mod">
        <pc:chgData name="Siegbert Rudolph" userId="2af4d44886c067cc" providerId="LiveId" clId="{2636B62D-5F60-4152-82DA-19F9B24AC7A2}" dt="2021-08-04T19:09:54.278" v="0" actId="20577"/>
        <pc:sldMkLst>
          <pc:docMk/>
          <pc:sldMk cId="3064384443" sldId="851"/>
        </pc:sldMkLst>
        <pc:spChg chg="mod">
          <ac:chgData name="Siegbert Rudolph" userId="2af4d44886c067cc" providerId="LiveId" clId="{2636B62D-5F60-4152-82DA-19F9B24AC7A2}" dt="2021-08-04T19:09:54.278" v="0" actId="20577"/>
          <ac:spMkLst>
            <pc:docMk/>
            <pc:sldMk cId="3064384443" sldId="851"/>
            <ac:spMk id="4" creationId="{33BA4B61-78CA-45D9-A4C0-DA66FDD04036}"/>
          </ac:spMkLst>
        </pc:spChg>
      </pc:sldChg>
    </pc:docChg>
  </pc:docChgLst>
  <pc:docChgLst>
    <pc:chgData name="Siegbert Rudolph" userId="2af4d44886c067cc" providerId="LiveId" clId="{4CF308B1-D93F-4B0C-B00F-2843A06D33FC}"/>
    <pc:docChg chg="undo redo custSel addSld delSld modSld sldOrd">
      <pc:chgData name="Siegbert Rudolph" userId="2af4d44886c067cc" providerId="LiveId" clId="{4CF308B1-D93F-4B0C-B00F-2843A06D33FC}" dt="2021-09-03T05:51:10.805" v="2127"/>
      <pc:docMkLst>
        <pc:docMk/>
      </pc:docMkLst>
      <pc:sldChg chg="addSp delSp modSp mod">
        <pc:chgData name="Siegbert Rudolph" userId="2af4d44886c067cc" providerId="LiveId" clId="{4CF308B1-D93F-4B0C-B00F-2843A06D33FC}" dt="2021-08-29T15:49:03.306" v="2100" actId="1076"/>
        <pc:sldMkLst>
          <pc:docMk/>
          <pc:sldMk cId="1373295691" sldId="636"/>
        </pc:sldMkLst>
        <pc:spChg chg="mod">
          <ac:chgData name="Siegbert Rudolph" userId="2af4d44886c067cc" providerId="LiveId" clId="{4CF308B1-D93F-4B0C-B00F-2843A06D33FC}" dt="2021-08-29T15:49:03.306" v="2100" actId="1076"/>
          <ac:spMkLst>
            <pc:docMk/>
            <pc:sldMk cId="1373295691" sldId="636"/>
            <ac:spMk id="2" creationId="{A4BD7583-F183-48C7-8F14-016C51331C5C}"/>
          </ac:spMkLst>
        </pc:spChg>
        <pc:spChg chg="add del mod">
          <ac:chgData name="Siegbert Rudolph" userId="2af4d44886c067cc" providerId="LiveId" clId="{4CF308B1-D93F-4B0C-B00F-2843A06D33FC}" dt="2021-08-28T16:01:41.442" v="2003" actId="478"/>
          <ac:spMkLst>
            <pc:docMk/>
            <pc:sldMk cId="1373295691" sldId="636"/>
            <ac:spMk id="3" creationId="{BAF58F29-261C-48D4-83C7-A51233A5C016}"/>
          </ac:spMkLst>
        </pc:spChg>
        <pc:spChg chg="mod">
          <ac:chgData name="Siegbert Rudolph" userId="2af4d44886c067cc" providerId="LiveId" clId="{4CF308B1-D93F-4B0C-B00F-2843A06D33FC}" dt="2021-08-03T10:51:50.829" v="1459" actId="20577"/>
          <ac:spMkLst>
            <pc:docMk/>
            <pc:sldMk cId="1373295691" sldId="636"/>
            <ac:spMk id="12" creationId="{18C29B98-2F91-4358-913D-7879035070A0}"/>
          </ac:spMkLst>
        </pc:spChg>
        <pc:spChg chg="add del">
          <ac:chgData name="Siegbert Rudolph" userId="2af4d44886c067cc" providerId="LiveId" clId="{4CF308B1-D93F-4B0C-B00F-2843A06D33FC}" dt="2021-08-28T16:01:46.020" v="2005" actId="478"/>
          <ac:spMkLst>
            <pc:docMk/>
            <pc:sldMk cId="1373295691" sldId="636"/>
            <ac:spMk id="13" creationId="{5E2293D3-0922-40EB-9149-36361FDD83BF}"/>
          </ac:spMkLst>
        </pc:spChg>
        <pc:spChg chg="add mod">
          <ac:chgData name="Siegbert Rudolph" userId="2af4d44886c067cc" providerId="LiveId" clId="{4CF308B1-D93F-4B0C-B00F-2843A06D33FC}" dt="2021-08-28T16:02:03.636" v="2029" actId="6549"/>
          <ac:spMkLst>
            <pc:docMk/>
            <pc:sldMk cId="1373295691" sldId="636"/>
            <ac:spMk id="14" creationId="{75E61C65-2BF9-4F0B-9263-2EC4875DF308}"/>
          </ac:spMkLst>
        </pc:spChg>
        <pc:spChg chg="add mod">
          <ac:chgData name="Siegbert Rudolph" userId="2af4d44886c067cc" providerId="LiveId" clId="{4CF308B1-D93F-4B0C-B00F-2843A06D33FC}" dt="2021-08-28T16:02:12.931" v="2050" actId="207"/>
          <ac:spMkLst>
            <pc:docMk/>
            <pc:sldMk cId="1373295691" sldId="636"/>
            <ac:spMk id="15" creationId="{E2BBA726-1639-4D71-8195-CF109F7C6CBD}"/>
          </ac:spMkLst>
        </pc:spChg>
        <pc:spChg chg="del">
          <ac:chgData name="Siegbert Rudolph" userId="2af4d44886c067cc" providerId="LiveId" clId="{4CF308B1-D93F-4B0C-B00F-2843A06D33FC}" dt="2021-08-28T16:01:39.802" v="2002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4CF308B1-D93F-4B0C-B00F-2843A06D33FC}" dt="2021-08-29T15:49:03.274" v="2055" actId="1076"/>
        <pc:sldMkLst>
          <pc:docMk/>
          <pc:sldMk cId="0" sldId="696"/>
        </pc:sldMkLst>
        <pc:spChg chg="mod">
          <ac:chgData name="Siegbert Rudolph" userId="2af4d44886c067cc" providerId="LiveId" clId="{4CF308B1-D93F-4B0C-B00F-2843A06D33FC}" dt="2021-08-28T15:47:16.110" v="1535" actId="207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4CF308B1-D93F-4B0C-B00F-2843A06D33FC}" dt="2021-08-29T15:49:03.274" v="2055" actId="1076"/>
          <ac:spMkLst>
            <pc:docMk/>
            <pc:sldMk cId="0" sldId="696"/>
            <ac:spMk id="4" creationId="{B5DCACC3-77D6-474C-A344-9E260051DED1}"/>
          </ac:spMkLst>
        </pc:spChg>
      </pc:sldChg>
      <pc:sldChg chg="del">
        <pc:chgData name="Siegbert Rudolph" userId="2af4d44886c067cc" providerId="LiveId" clId="{4CF308B1-D93F-4B0C-B00F-2843A06D33FC}" dt="2021-08-03T07:22:55.716" v="1032" actId="47"/>
        <pc:sldMkLst>
          <pc:docMk/>
          <pc:sldMk cId="3665124742" sldId="733"/>
        </pc:sldMkLst>
      </pc:sldChg>
      <pc:sldChg chg="del">
        <pc:chgData name="Siegbert Rudolph" userId="2af4d44886c067cc" providerId="LiveId" clId="{4CF308B1-D93F-4B0C-B00F-2843A06D33FC}" dt="2021-08-03T07:22:55.232" v="1031" actId="47"/>
        <pc:sldMkLst>
          <pc:docMk/>
          <pc:sldMk cId="1892177313" sldId="763"/>
        </pc:sldMkLst>
      </pc:sldChg>
      <pc:sldChg chg="del">
        <pc:chgData name="Siegbert Rudolph" userId="2af4d44886c067cc" providerId="LiveId" clId="{4CF308B1-D93F-4B0C-B00F-2843A06D33FC}" dt="2021-08-03T07:22:54.560" v="1030" actId="47"/>
        <pc:sldMkLst>
          <pc:docMk/>
          <pc:sldMk cId="104600129" sldId="797"/>
        </pc:sldMkLst>
      </pc:sldChg>
      <pc:sldChg chg="del">
        <pc:chgData name="Siegbert Rudolph" userId="2af4d44886c067cc" providerId="LiveId" clId="{4CF308B1-D93F-4B0C-B00F-2843A06D33FC}" dt="2021-08-03T07:22:59.966" v="1040" actId="47"/>
        <pc:sldMkLst>
          <pc:docMk/>
          <pc:sldMk cId="4067068426" sldId="798"/>
        </pc:sldMkLst>
      </pc:sldChg>
      <pc:sldChg chg="del">
        <pc:chgData name="Siegbert Rudolph" userId="2af4d44886c067cc" providerId="LiveId" clId="{4CF308B1-D93F-4B0C-B00F-2843A06D33FC}" dt="2021-08-03T07:22:56.764" v="1034" actId="47"/>
        <pc:sldMkLst>
          <pc:docMk/>
          <pc:sldMk cId="146570369" sldId="799"/>
        </pc:sldMkLst>
      </pc:sldChg>
      <pc:sldChg chg="del">
        <pc:chgData name="Siegbert Rudolph" userId="2af4d44886c067cc" providerId="LiveId" clId="{4CF308B1-D93F-4B0C-B00F-2843A06D33FC}" dt="2021-08-03T07:23:01.037" v="1042" actId="47"/>
        <pc:sldMkLst>
          <pc:docMk/>
          <pc:sldMk cId="2957031460" sldId="800"/>
        </pc:sldMkLst>
      </pc:sldChg>
      <pc:sldChg chg="del">
        <pc:chgData name="Siegbert Rudolph" userId="2af4d44886c067cc" providerId="LiveId" clId="{4CF308B1-D93F-4B0C-B00F-2843A06D33FC}" dt="2021-08-03T07:22:58.935" v="1038" actId="47"/>
        <pc:sldMkLst>
          <pc:docMk/>
          <pc:sldMk cId="3146752973" sldId="802"/>
        </pc:sldMkLst>
      </pc:sldChg>
      <pc:sldChg chg="del">
        <pc:chgData name="Siegbert Rudolph" userId="2af4d44886c067cc" providerId="LiveId" clId="{4CF308B1-D93F-4B0C-B00F-2843A06D33FC}" dt="2021-08-03T07:22:56.232" v="1033" actId="47"/>
        <pc:sldMkLst>
          <pc:docMk/>
          <pc:sldMk cId="463639365" sldId="804"/>
        </pc:sldMkLst>
      </pc:sldChg>
      <pc:sldChg chg="del">
        <pc:chgData name="Siegbert Rudolph" userId="2af4d44886c067cc" providerId="LiveId" clId="{4CF308B1-D93F-4B0C-B00F-2843A06D33FC}" dt="2021-08-03T07:22:57.857" v="1036" actId="47"/>
        <pc:sldMkLst>
          <pc:docMk/>
          <pc:sldMk cId="2785035270" sldId="805"/>
        </pc:sldMkLst>
      </pc:sldChg>
      <pc:sldChg chg="del">
        <pc:chgData name="Siegbert Rudolph" userId="2af4d44886c067cc" providerId="LiveId" clId="{4CF308B1-D93F-4B0C-B00F-2843A06D33FC}" dt="2021-08-03T07:22:59.482" v="1039" actId="47"/>
        <pc:sldMkLst>
          <pc:docMk/>
          <pc:sldMk cId="230317266" sldId="806"/>
        </pc:sldMkLst>
      </pc:sldChg>
      <pc:sldChg chg="del">
        <pc:chgData name="Siegbert Rudolph" userId="2af4d44886c067cc" providerId="LiveId" clId="{4CF308B1-D93F-4B0C-B00F-2843A06D33FC}" dt="2021-08-03T07:23:00.522" v="1041" actId="47"/>
        <pc:sldMkLst>
          <pc:docMk/>
          <pc:sldMk cId="1256164152" sldId="807"/>
        </pc:sldMkLst>
      </pc:sldChg>
      <pc:sldChg chg="del">
        <pc:chgData name="Siegbert Rudolph" userId="2af4d44886c067cc" providerId="LiveId" clId="{4CF308B1-D93F-4B0C-B00F-2843A06D33FC}" dt="2021-08-03T07:23:01.584" v="1043" actId="47"/>
        <pc:sldMkLst>
          <pc:docMk/>
          <pc:sldMk cId="2300908079" sldId="808"/>
        </pc:sldMkLst>
      </pc:sldChg>
      <pc:sldChg chg="del">
        <pc:chgData name="Siegbert Rudolph" userId="2af4d44886c067cc" providerId="LiveId" clId="{4CF308B1-D93F-4B0C-B00F-2843A06D33FC}" dt="2021-08-03T07:23:02.146" v="1044" actId="47"/>
        <pc:sldMkLst>
          <pc:docMk/>
          <pc:sldMk cId="2513478891" sldId="809"/>
        </pc:sldMkLst>
      </pc:sldChg>
      <pc:sldChg chg="del">
        <pc:chgData name="Siegbert Rudolph" userId="2af4d44886c067cc" providerId="LiveId" clId="{4CF308B1-D93F-4B0C-B00F-2843A06D33FC}" dt="2021-08-03T07:23:02.662" v="1045" actId="47"/>
        <pc:sldMkLst>
          <pc:docMk/>
          <pc:sldMk cId="3494260144" sldId="810"/>
        </pc:sldMkLst>
      </pc:sldChg>
      <pc:sldChg chg="del">
        <pc:chgData name="Siegbert Rudolph" userId="2af4d44886c067cc" providerId="LiveId" clId="{4CF308B1-D93F-4B0C-B00F-2843A06D33FC}" dt="2021-08-03T07:22:57.310" v="1035" actId="47"/>
        <pc:sldMkLst>
          <pc:docMk/>
          <pc:sldMk cId="4032222209" sldId="811"/>
        </pc:sldMkLst>
      </pc:sldChg>
      <pc:sldChg chg="addSp delSp modSp mod ord delAnim modAnim">
        <pc:chgData name="Siegbert Rudolph" userId="2af4d44886c067cc" providerId="LiveId" clId="{4CF308B1-D93F-4B0C-B00F-2843A06D33FC}" dt="2021-08-29T15:49:03.274" v="2070" actId="1076"/>
        <pc:sldMkLst>
          <pc:docMk/>
          <pc:sldMk cId="1748338212" sldId="812"/>
        </pc:sldMkLst>
        <pc:spChg chg="mod">
          <ac:chgData name="Siegbert Rudolph" userId="2af4d44886c067cc" providerId="LiveId" clId="{4CF308B1-D93F-4B0C-B00F-2843A06D33FC}" dt="2021-08-29T15:49:03.274" v="2070" actId="1076"/>
          <ac:spMkLst>
            <pc:docMk/>
            <pc:sldMk cId="1748338212" sldId="812"/>
            <ac:spMk id="2" creationId="{02DC619C-8C68-4239-9A89-CFDCF80E2B28}"/>
          </ac:spMkLst>
        </pc:spChg>
        <pc:spChg chg="del mod">
          <ac:chgData name="Siegbert Rudolph" userId="2af4d44886c067cc" providerId="LiveId" clId="{4CF308B1-D93F-4B0C-B00F-2843A06D33FC}" dt="2021-08-28T15:49:31.888" v="1585" actId="478"/>
          <ac:spMkLst>
            <pc:docMk/>
            <pc:sldMk cId="1748338212" sldId="812"/>
            <ac:spMk id="4" creationId="{0C4EADCD-2246-40AA-827A-2407FF0F0C80}"/>
          </ac:spMkLst>
        </pc:spChg>
        <pc:spChg chg="add mod">
          <ac:chgData name="Siegbert Rudolph" userId="2af4d44886c067cc" providerId="LiveId" clId="{4CF308B1-D93F-4B0C-B00F-2843A06D33FC}" dt="2021-08-28T15:50:58.620" v="1606" actId="207"/>
          <ac:spMkLst>
            <pc:docMk/>
            <pc:sldMk cId="1748338212" sldId="812"/>
            <ac:spMk id="5" creationId="{68A8E846-3E34-4BE3-AE98-906DC77BBEA9}"/>
          </ac:spMkLst>
        </pc:spChg>
        <pc:spChg chg="del">
          <ac:chgData name="Siegbert Rudolph" userId="2af4d44886c067cc" providerId="LiveId" clId="{4CF308B1-D93F-4B0C-B00F-2843A06D33FC}" dt="2021-08-03T06:20:26.382" v="162" actId="478"/>
          <ac:spMkLst>
            <pc:docMk/>
            <pc:sldMk cId="1748338212" sldId="812"/>
            <ac:spMk id="5" creationId="{FE77B96B-F8A8-4DD9-9883-2E412BD7A1C7}"/>
          </ac:spMkLst>
        </pc:spChg>
        <pc:spChg chg="add mod">
          <ac:chgData name="Siegbert Rudolph" userId="2af4d44886c067cc" providerId="LiveId" clId="{4CF308B1-D93F-4B0C-B00F-2843A06D33FC}" dt="2021-08-03T06:35:43.609" v="367"/>
          <ac:spMkLst>
            <pc:docMk/>
            <pc:sldMk cId="1748338212" sldId="812"/>
            <ac:spMk id="6" creationId="{BE2E9CAC-B95C-462C-9DFE-8CF88C27B763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7" creationId="{7D3F8AF9-B0D7-48CE-9EC2-B11F59E8FB66}"/>
          </ac:spMkLst>
        </pc:spChg>
        <pc:spChg chg="add mod">
          <ac:chgData name="Siegbert Rudolph" userId="2af4d44886c067cc" providerId="LiveId" clId="{4CF308B1-D93F-4B0C-B00F-2843A06D33FC}" dt="2021-08-28T15:49:25.624" v="1583"/>
          <ac:spMkLst>
            <pc:docMk/>
            <pc:sldMk cId="1748338212" sldId="812"/>
            <ac:spMk id="7" creationId="{F7870AF3-8702-4D56-BE6B-4A98DB98168C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8" creationId="{48E720AD-D2A0-46A3-800E-8C1A9BB5FA95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9" creationId="{37D52099-3114-4920-B006-F9BC31F00459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0" creationId="{A5B994B7-973D-47E6-BCB4-E19E0C3B4EE1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1" creationId="{20E1EC0D-D413-4EC6-9195-2EB027A956EA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2" creationId="{1E22EA00-B2A2-41FC-A09D-101A2EAD4C8F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3" creationId="{051EBB0D-2762-4B7B-A7A4-E994B07D39B8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4" creationId="{161BBE4A-075E-4CE4-AE30-467D3CA30C22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5" creationId="{A526B839-B744-4021-9607-54C8547022ED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6" creationId="{32FE89A2-E666-4737-976F-91EEFAF85792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7" creationId="{6FFEBEB6-2028-4630-9971-31808A3EB6F3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8" creationId="{306CA021-7E79-40E8-83E7-A17399C6B98D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19" creationId="{026A9908-68BA-4519-A237-329D635A3C33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20" creationId="{5001C785-83BA-4E03-8C91-3337564A1F10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21" creationId="{DEFC911F-06C5-44D5-811D-272B4270E446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22" creationId="{F395C4FC-483D-4E01-9968-4BBB9FF6AD7C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23" creationId="{6F99ED47-BA01-4ED2-A69A-4E1BCF100CB5}"/>
          </ac:spMkLst>
        </pc:spChg>
        <pc:spChg chg="add del mod">
          <ac:chgData name="Siegbert Rudolph" userId="2af4d44886c067cc" providerId="LiveId" clId="{4CF308B1-D93F-4B0C-B00F-2843A06D33FC}" dt="2021-08-03T06:35:48.968" v="368" actId="478"/>
          <ac:spMkLst>
            <pc:docMk/>
            <pc:sldMk cId="1748338212" sldId="812"/>
            <ac:spMk id="24" creationId="{6F1045E2-3999-47DE-834B-F81440465482}"/>
          </ac:spMkLst>
        </pc:spChg>
      </pc:sldChg>
      <pc:sldChg chg="addSp delSp modSp mod ord addAnim delAnim modAnim">
        <pc:chgData name="Siegbert Rudolph" userId="2af4d44886c067cc" providerId="LiveId" clId="{4CF308B1-D93F-4B0C-B00F-2843A06D33FC}" dt="2021-09-03T05:50:12.819" v="2119"/>
        <pc:sldMkLst>
          <pc:docMk/>
          <pc:sldMk cId="86419114" sldId="813"/>
        </pc:sldMkLst>
        <pc:spChg chg="mod">
          <ac:chgData name="Siegbert Rudolph" userId="2af4d44886c067cc" providerId="LiveId" clId="{4CF308B1-D93F-4B0C-B00F-2843A06D33FC}" dt="2021-08-29T15:49:03.290" v="2075" actId="1076"/>
          <ac:spMkLst>
            <pc:docMk/>
            <pc:sldMk cId="86419114" sldId="813"/>
            <ac:spMk id="2" creationId="{79BD9736-A72D-4E57-94D4-76B42C05EBB7}"/>
          </ac:spMkLst>
        </pc:spChg>
        <pc:spChg chg="del mod">
          <ac:chgData name="Siegbert Rudolph" userId="2af4d44886c067cc" providerId="LiveId" clId="{4CF308B1-D93F-4B0C-B00F-2843A06D33FC}" dt="2021-08-28T15:58:58.878" v="1867" actId="478"/>
          <ac:spMkLst>
            <pc:docMk/>
            <pc:sldMk cId="86419114" sldId="813"/>
            <ac:spMk id="4" creationId="{0C4EADCD-2246-40AA-827A-2407FF0F0C80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" creationId="{FE77B96B-F8A8-4DD9-9883-2E412BD7A1C7}"/>
          </ac:spMkLst>
        </pc:spChg>
        <pc:spChg chg="add mod">
          <ac:chgData name="Siegbert Rudolph" userId="2af4d44886c067cc" providerId="LiveId" clId="{4CF308B1-D93F-4B0C-B00F-2843A06D33FC}" dt="2021-08-28T15:58:47.038" v="1865" actId="20577"/>
          <ac:spMkLst>
            <pc:docMk/>
            <pc:sldMk cId="86419114" sldId="813"/>
            <ac:spMk id="23" creationId="{C2373E1E-4379-41A7-B448-F3F6525E981B}"/>
          </ac:spMkLst>
        </pc:spChg>
        <pc:spChg chg="add mod">
          <ac:chgData name="Siegbert Rudolph" userId="2af4d44886c067cc" providerId="LiveId" clId="{4CF308B1-D93F-4B0C-B00F-2843A06D33FC}" dt="2021-08-28T15:58:56.067" v="1866"/>
          <ac:spMkLst>
            <pc:docMk/>
            <pc:sldMk cId="86419114" sldId="813"/>
            <ac:spMk id="24" creationId="{1024B4B6-BC1F-4056-AEF3-86C8A1E130A8}"/>
          </ac:spMkLst>
        </pc:spChg>
        <pc:spChg chg="add mod">
          <ac:chgData name="Siegbert Rudolph" userId="2af4d44886c067cc" providerId="LiveId" clId="{4CF308B1-D93F-4B0C-B00F-2843A06D33FC}" dt="2021-09-03T05:49:12.182" v="2106"/>
          <ac:spMkLst>
            <pc:docMk/>
            <pc:sldMk cId="86419114" sldId="813"/>
            <ac:spMk id="25" creationId="{C9232B7F-97A9-42FA-B756-2D09D877C03E}"/>
          </ac:spMkLst>
        </pc:spChg>
        <pc:spChg chg="add mod">
          <ac:chgData name="Siegbert Rudolph" userId="2af4d44886c067cc" providerId="LiveId" clId="{4CF308B1-D93F-4B0C-B00F-2843A06D33FC}" dt="2021-08-03T06:31:30.961" v="346" actId="14100"/>
          <ac:spMkLst>
            <pc:docMk/>
            <pc:sldMk cId="86419114" sldId="813"/>
            <ac:spMk id="27" creationId="{C059D227-3A63-449D-A7F2-B1430AC06DC5}"/>
          </ac:spMkLst>
        </pc:spChg>
        <pc:spChg chg="add del mod">
          <ac:chgData name="Siegbert Rudolph" userId="2af4d44886c067cc" providerId="LiveId" clId="{4CF308B1-D93F-4B0C-B00F-2843A06D33FC}" dt="2021-08-03T06:21:21.549" v="168" actId="478"/>
          <ac:spMkLst>
            <pc:docMk/>
            <pc:sldMk cId="86419114" sldId="813"/>
            <ac:spMk id="28" creationId="{EE81AF01-D882-4696-87FA-D82933C1E4E9}"/>
          </ac:spMkLst>
        </pc:spChg>
        <pc:spChg chg="add del mod">
          <ac:chgData name="Siegbert Rudolph" userId="2af4d44886c067cc" providerId="LiveId" clId="{4CF308B1-D93F-4B0C-B00F-2843A06D33FC}" dt="2021-08-03T06:21:37.528" v="177" actId="478"/>
          <ac:spMkLst>
            <pc:docMk/>
            <pc:sldMk cId="86419114" sldId="813"/>
            <ac:spMk id="29" creationId="{44D27374-2D96-4C90-A587-6215118186B3}"/>
          </ac:spMkLst>
        </pc:spChg>
        <pc:spChg chg="add mod">
          <ac:chgData name="Siegbert Rudolph" userId="2af4d44886c067cc" providerId="LiveId" clId="{4CF308B1-D93F-4B0C-B00F-2843A06D33FC}" dt="2021-08-03T06:25:04.297" v="237" actId="1036"/>
          <ac:spMkLst>
            <pc:docMk/>
            <pc:sldMk cId="86419114" sldId="813"/>
            <ac:spMk id="30" creationId="{B2BF235D-8263-4551-A0BC-FEB36B77A7B3}"/>
          </ac:spMkLst>
        </pc:spChg>
        <pc:spChg chg="add del mod">
          <ac:chgData name="Siegbert Rudolph" userId="2af4d44886c067cc" providerId="LiveId" clId="{4CF308B1-D93F-4B0C-B00F-2843A06D33FC}" dt="2021-08-03T06:21:37.528" v="177" actId="478"/>
          <ac:spMkLst>
            <pc:docMk/>
            <pc:sldMk cId="86419114" sldId="813"/>
            <ac:spMk id="31" creationId="{AC522D64-AE5D-469C-BDC9-5BDC5B11DE73}"/>
          </ac:spMkLst>
        </pc:spChg>
        <pc:spChg chg="add del mod">
          <ac:chgData name="Siegbert Rudolph" userId="2af4d44886c067cc" providerId="LiveId" clId="{4CF308B1-D93F-4B0C-B00F-2843A06D33FC}" dt="2021-08-03T06:21:37.528" v="177" actId="478"/>
          <ac:spMkLst>
            <pc:docMk/>
            <pc:sldMk cId="86419114" sldId="813"/>
            <ac:spMk id="32" creationId="{726D70C2-CF4D-4413-BF67-A0319D301EDA}"/>
          </ac:spMkLst>
        </pc:spChg>
        <pc:spChg chg="add del mod">
          <ac:chgData name="Siegbert Rudolph" userId="2af4d44886c067cc" providerId="LiveId" clId="{4CF308B1-D93F-4B0C-B00F-2843A06D33FC}" dt="2021-08-03T06:21:37.528" v="177" actId="478"/>
          <ac:spMkLst>
            <pc:docMk/>
            <pc:sldMk cId="86419114" sldId="813"/>
            <ac:spMk id="33" creationId="{1E84F670-859F-493A-A377-2148FF6E2E69}"/>
          </ac:spMkLst>
        </pc:spChg>
        <pc:spChg chg="add del mod">
          <ac:chgData name="Siegbert Rudolph" userId="2af4d44886c067cc" providerId="LiveId" clId="{4CF308B1-D93F-4B0C-B00F-2843A06D33FC}" dt="2021-08-03T06:21:37.528" v="177" actId="478"/>
          <ac:spMkLst>
            <pc:docMk/>
            <pc:sldMk cId="86419114" sldId="813"/>
            <ac:spMk id="34" creationId="{41A17D42-54D6-4837-92FC-CACC4C1DDE9D}"/>
          </ac:spMkLst>
        </pc:spChg>
        <pc:spChg chg="add del mod">
          <ac:chgData name="Siegbert Rudolph" userId="2af4d44886c067cc" providerId="LiveId" clId="{4CF308B1-D93F-4B0C-B00F-2843A06D33FC}" dt="2021-08-03T06:21:37.528" v="177" actId="478"/>
          <ac:spMkLst>
            <pc:docMk/>
            <pc:sldMk cId="86419114" sldId="813"/>
            <ac:spMk id="35" creationId="{4F2FEFE8-5622-4316-9DE4-E0008D95C2C8}"/>
          </ac:spMkLst>
        </pc:spChg>
        <pc:spChg chg="add del mod">
          <ac:chgData name="Siegbert Rudolph" userId="2af4d44886c067cc" providerId="LiveId" clId="{4CF308B1-D93F-4B0C-B00F-2843A06D33FC}" dt="2021-08-03T06:21:37.528" v="177" actId="478"/>
          <ac:spMkLst>
            <pc:docMk/>
            <pc:sldMk cId="86419114" sldId="813"/>
            <ac:spMk id="36" creationId="{5C9328BD-4E49-4824-B947-E4C6465A84B5}"/>
          </ac:spMkLst>
        </pc:spChg>
        <pc:spChg chg="add del mod">
          <ac:chgData name="Siegbert Rudolph" userId="2af4d44886c067cc" providerId="LiveId" clId="{4CF308B1-D93F-4B0C-B00F-2843A06D33FC}" dt="2021-08-03T06:21:37.528" v="177" actId="478"/>
          <ac:spMkLst>
            <pc:docMk/>
            <pc:sldMk cId="86419114" sldId="813"/>
            <ac:spMk id="37" creationId="{5122699F-EBEC-489A-9615-6DAD5D49F12E}"/>
          </ac:spMkLst>
        </pc:spChg>
        <pc:spChg chg="add mod">
          <ac:chgData name="Siegbert Rudolph" userId="2af4d44886c067cc" providerId="LiveId" clId="{4CF308B1-D93F-4B0C-B00F-2843A06D33FC}" dt="2021-08-03T06:25:28.640" v="241" actId="1076"/>
          <ac:spMkLst>
            <pc:docMk/>
            <pc:sldMk cId="86419114" sldId="813"/>
            <ac:spMk id="38" creationId="{0E7EE147-58FA-43F6-85CA-F1A7DCF1CC62}"/>
          </ac:spMkLst>
        </pc:spChg>
        <pc:spChg chg="add del mod">
          <ac:chgData name="Siegbert Rudolph" userId="2af4d44886c067cc" providerId="LiveId" clId="{4CF308B1-D93F-4B0C-B00F-2843A06D33FC}" dt="2021-08-03T06:21:22.420" v="169" actId="478"/>
          <ac:spMkLst>
            <pc:docMk/>
            <pc:sldMk cId="86419114" sldId="813"/>
            <ac:spMk id="39" creationId="{BF1E1F11-E7DE-4EC9-A066-F39EAFFDF8E1}"/>
          </ac:spMkLst>
        </pc:spChg>
        <pc:spChg chg="add del mod">
          <ac:chgData name="Siegbert Rudolph" userId="2af4d44886c067cc" providerId="LiveId" clId="{4CF308B1-D93F-4B0C-B00F-2843A06D33FC}" dt="2021-08-03T06:21:23.122" v="170" actId="478"/>
          <ac:spMkLst>
            <pc:docMk/>
            <pc:sldMk cId="86419114" sldId="813"/>
            <ac:spMk id="40" creationId="{302C2560-724C-49D4-B685-A0FBFED39F00}"/>
          </ac:spMkLst>
        </pc:spChg>
        <pc:spChg chg="del mod">
          <ac:chgData name="Siegbert Rudolph" userId="2af4d44886c067cc" providerId="LiveId" clId="{4CF308B1-D93F-4B0C-B00F-2843A06D33FC}" dt="2021-08-03T06:22:08.200" v="181" actId="478"/>
          <ac:spMkLst>
            <pc:docMk/>
            <pc:sldMk cId="86419114" sldId="813"/>
            <ac:spMk id="41" creationId="{04D13E90-3E6E-4C29-956F-92337570568D}"/>
          </ac:spMkLst>
        </pc:spChg>
        <pc:spChg chg="del mod">
          <ac:chgData name="Siegbert Rudolph" userId="2af4d44886c067cc" providerId="LiveId" clId="{4CF308B1-D93F-4B0C-B00F-2843A06D33FC}" dt="2021-08-03T06:22:08.200" v="181" actId="478"/>
          <ac:spMkLst>
            <pc:docMk/>
            <pc:sldMk cId="86419114" sldId="813"/>
            <ac:spMk id="42" creationId="{0EDC88E1-8F8E-4407-9DD3-D1479AE6EC21}"/>
          </ac:spMkLst>
        </pc:spChg>
        <pc:spChg chg="del mod">
          <ac:chgData name="Siegbert Rudolph" userId="2af4d44886c067cc" providerId="LiveId" clId="{4CF308B1-D93F-4B0C-B00F-2843A06D33FC}" dt="2021-08-03T06:22:08.200" v="181" actId="478"/>
          <ac:spMkLst>
            <pc:docMk/>
            <pc:sldMk cId="86419114" sldId="813"/>
            <ac:spMk id="43" creationId="{C2D50446-4C84-4858-A170-C3AD1B1CA591}"/>
          </ac:spMkLst>
        </pc:spChg>
        <pc:spChg chg="del mod">
          <ac:chgData name="Siegbert Rudolph" userId="2af4d44886c067cc" providerId="LiveId" clId="{4CF308B1-D93F-4B0C-B00F-2843A06D33FC}" dt="2021-08-03T06:22:08.200" v="181" actId="478"/>
          <ac:spMkLst>
            <pc:docMk/>
            <pc:sldMk cId="86419114" sldId="813"/>
            <ac:spMk id="44" creationId="{63BCFB11-9433-4535-B4BC-FD5CF66CEE73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45" creationId="{E8E39FAD-69EF-4BA6-A979-1F20B577F9FE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46" creationId="{86C1065D-4DB2-4657-AE5D-9C44316457A6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47" creationId="{16BAA739-F94B-4B68-896D-546F32B93783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48" creationId="{BA7F825E-76A8-41F5-9817-2BDF428FD50B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49" creationId="{1E451413-DA70-438B-A0A4-09565811CE7B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0" creationId="{C745B636-5F30-403B-A7CE-8FA33CD71CA2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1" creationId="{C5DEEDBE-01B8-46CF-95C9-50A6DB2D3339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2" creationId="{125766F9-255E-4AC3-9460-381F6338ACAF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3" creationId="{5EA39CC5-967A-4356-8589-3C764C58B5EA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4" creationId="{FB4EEC99-083C-42D4-9680-669F54BE235D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5" creationId="{9368A1F2-4ACF-426C-8B4D-0A1619F7562A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6" creationId="{CDBD4BDB-4271-44EA-944B-DA2A367D0B24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7" creationId="{F3845312-683A-4DAF-A01D-6C8747EA7195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8" creationId="{08192C80-8EBB-4FFD-8050-206AF490074F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59" creationId="{65B0845F-FBB4-4F42-BFD0-FEDC6D7F6B04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60" creationId="{1CF59848-7864-42EA-B5DA-35FAD4AAED39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61" creationId="{D246A7F9-7EE0-4803-A709-C5F75F89772B}"/>
          </ac:spMkLst>
        </pc:spChg>
        <pc:spChg chg="del">
          <ac:chgData name="Siegbert Rudolph" userId="2af4d44886c067cc" providerId="LiveId" clId="{4CF308B1-D93F-4B0C-B00F-2843A06D33FC}" dt="2021-08-03T06:20:56.392" v="166" actId="478"/>
          <ac:spMkLst>
            <pc:docMk/>
            <pc:sldMk cId="86419114" sldId="813"/>
            <ac:spMk id="62" creationId="{69E31022-83C9-48A7-857F-A02B6E175958}"/>
          </ac:spMkLst>
        </pc:spChg>
        <pc:spChg chg="add del mod">
          <ac:chgData name="Siegbert Rudolph" userId="2af4d44886c067cc" providerId="LiveId" clId="{4CF308B1-D93F-4B0C-B00F-2843A06D33FC}" dt="2021-08-03T06:21:23.956" v="171" actId="478"/>
          <ac:spMkLst>
            <pc:docMk/>
            <pc:sldMk cId="86419114" sldId="813"/>
            <ac:spMk id="63" creationId="{093781C0-B3C0-4F66-8574-2B2458C90E15}"/>
          </ac:spMkLst>
        </pc:spChg>
        <pc:spChg chg="add del mod">
          <ac:chgData name="Siegbert Rudolph" userId="2af4d44886c067cc" providerId="LiveId" clId="{4CF308B1-D93F-4B0C-B00F-2843A06D33FC}" dt="2021-08-03T06:21:28.435" v="174" actId="478"/>
          <ac:spMkLst>
            <pc:docMk/>
            <pc:sldMk cId="86419114" sldId="813"/>
            <ac:spMk id="64" creationId="{ED2AAA0B-41DE-4B99-B148-686268649664}"/>
          </ac:spMkLst>
        </pc:spChg>
        <pc:spChg chg="add del mod">
          <ac:chgData name="Siegbert Rudolph" userId="2af4d44886c067cc" providerId="LiveId" clId="{4CF308B1-D93F-4B0C-B00F-2843A06D33FC}" dt="2021-08-03T06:21:29.305" v="175" actId="478"/>
          <ac:spMkLst>
            <pc:docMk/>
            <pc:sldMk cId="86419114" sldId="813"/>
            <ac:spMk id="65" creationId="{A3EE26AF-2062-4D4A-BF7E-EC6E260631E4}"/>
          </ac:spMkLst>
        </pc:spChg>
        <pc:spChg chg="add del mod">
          <ac:chgData name="Siegbert Rudolph" userId="2af4d44886c067cc" providerId="LiveId" clId="{4CF308B1-D93F-4B0C-B00F-2843A06D33FC}" dt="2021-08-03T06:21:30.121" v="176" actId="478"/>
          <ac:spMkLst>
            <pc:docMk/>
            <pc:sldMk cId="86419114" sldId="813"/>
            <ac:spMk id="66" creationId="{A46911BC-E79C-4BE7-ABDE-AEC351304A9B}"/>
          </ac:spMkLst>
        </pc:spChg>
        <pc:spChg chg="add mod">
          <ac:chgData name="Siegbert Rudolph" userId="2af4d44886c067cc" providerId="LiveId" clId="{4CF308B1-D93F-4B0C-B00F-2843A06D33FC}" dt="2021-08-03T06:25:54.020" v="251" actId="14100"/>
          <ac:spMkLst>
            <pc:docMk/>
            <pc:sldMk cId="86419114" sldId="813"/>
            <ac:spMk id="67" creationId="{9ADC046F-5B6F-4A96-A45F-5ECD5969E932}"/>
          </ac:spMkLst>
        </pc:spChg>
        <pc:spChg chg="add mod">
          <ac:chgData name="Siegbert Rudolph" userId="2af4d44886c067cc" providerId="LiveId" clId="{4CF308B1-D93F-4B0C-B00F-2843A06D33FC}" dt="2021-08-03T06:26:17.037" v="261" actId="14100"/>
          <ac:spMkLst>
            <pc:docMk/>
            <pc:sldMk cId="86419114" sldId="813"/>
            <ac:spMk id="68" creationId="{ABB2A469-6018-4A32-8D67-26486DD56385}"/>
          </ac:spMkLst>
        </pc:spChg>
        <pc:spChg chg="add mod">
          <ac:chgData name="Siegbert Rudolph" userId="2af4d44886c067cc" providerId="LiveId" clId="{4CF308B1-D93F-4B0C-B00F-2843A06D33FC}" dt="2021-08-03T06:26:38.872" v="267" actId="14100"/>
          <ac:spMkLst>
            <pc:docMk/>
            <pc:sldMk cId="86419114" sldId="813"/>
            <ac:spMk id="69" creationId="{0E559EDD-5606-4576-BB48-234EAACA256D}"/>
          </ac:spMkLst>
        </pc:spChg>
        <pc:spChg chg="add mod">
          <ac:chgData name="Siegbert Rudolph" userId="2af4d44886c067cc" providerId="LiveId" clId="{4CF308B1-D93F-4B0C-B00F-2843A06D33FC}" dt="2021-08-03T06:27:01.478" v="273" actId="1037"/>
          <ac:spMkLst>
            <pc:docMk/>
            <pc:sldMk cId="86419114" sldId="813"/>
            <ac:spMk id="70" creationId="{5975AFCF-2172-456D-A63A-AAD8F4E966B7}"/>
          </ac:spMkLst>
        </pc:spChg>
        <pc:spChg chg="add mod">
          <ac:chgData name="Siegbert Rudolph" userId="2af4d44886c067cc" providerId="LiveId" clId="{4CF308B1-D93F-4B0C-B00F-2843A06D33FC}" dt="2021-08-03T06:27:37.191" v="281" actId="14100"/>
          <ac:spMkLst>
            <pc:docMk/>
            <pc:sldMk cId="86419114" sldId="813"/>
            <ac:spMk id="71" creationId="{7D68AAF9-8E60-4531-A4C7-B8FE19C5F744}"/>
          </ac:spMkLst>
        </pc:spChg>
        <pc:spChg chg="add mod">
          <ac:chgData name="Siegbert Rudolph" userId="2af4d44886c067cc" providerId="LiveId" clId="{4CF308B1-D93F-4B0C-B00F-2843A06D33FC}" dt="2021-08-03T06:28:01.281" v="293" actId="14100"/>
          <ac:spMkLst>
            <pc:docMk/>
            <pc:sldMk cId="86419114" sldId="813"/>
            <ac:spMk id="72" creationId="{077CA41A-764C-462A-9824-BF8D62CF381F}"/>
          </ac:spMkLst>
        </pc:spChg>
        <pc:spChg chg="add mod">
          <ac:chgData name="Siegbert Rudolph" userId="2af4d44886c067cc" providerId="LiveId" clId="{4CF308B1-D93F-4B0C-B00F-2843A06D33FC}" dt="2021-08-03T06:28:21.588" v="297" actId="1076"/>
          <ac:spMkLst>
            <pc:docMk/>
            <pc:sldMk cId="86419114" sldId="813"/>
            <ac:spMk id="73" creationId="{E5B34AD8-7A33-488F-876B-04EE2538E8BE}"/>
          </ac:spMkLst>
        </pc:spChg>
        <pc:spChg chg="add mod">
          <ac:chgData name="Siegbert Rudolph" userId="2af4d44886c067cc" providerId="LiveId" clId="{4CF308B1-D93F-4B0C-B00F-2843A06D33FC}" dt="2021-08-03T06:26:06.731" v="254" actId="1076"/>
          <ac:spMkLst>
            <pc:docMk/>
            <pc:sldMk cId="86419114" sldId="813"/>
            <ac:spMk id="74" creationId="{15BC64D3-AA0D-4CD7-88C9-5C9DF4BAFDEC}"/>
          </ac:spMkLst>
        </pc:spChg>
        <pc:spChg chg="add mod">
          <ac:chgData name="Siegbert Rudolph" userId="2af4d44886c067cc" providerId="LiveId" clId="{4CF308B1-D93F-4B0C-B00F-2843A06D33FC}" dt="2021-08-03T06:26:25.969" v="264" actId="1076"/>
          <ac:spMkLst>
            <pc:docMk/>
            <pc:sldMk cId="86419114" sldId="813"/>
            <ac:spMk id="75" creationId="{CEA34844-26B7-4839-A6D0-0ECD6AE54DD0}"/>
          </ac:spMkLst>
        </pc:spChg>
        <pc:spChg chg="add del mod">
          <ac:chgData name="Siegbert Rudolph" userId="2af4d44886c067cc" providerId="LiveId" clId="{4CF308B1-D93F-4B0C-B00F-2843A06D33FC}" dt="2021-08-03T06:26:45.864" v="270" actId="1076"/>
          <ac:spMkLst>
            <pc:docMk/>
            <pc:sldMk cId="86419114" sldId="813"/>
            <ac:spMk id="76" creationId="{F1811E51-B065-4BCD-9891-88F80422743E}"/>
          </ac:spMkLst>
        </pc:spChg>
        <pc:spChg chg="add mod">
          <ac:chgData name="Siegbert Rudolph" userId="2af4d44886c067cc" providerId="LiveId" clId="{4CF308B1-D93F-4B0C-B00F-2843A06D33FC}" dt="2021-08-03T06:27:13.001" v="275" actId="1076"/>
          <ac:spMkLst>
            <pc:docMk/>
            <pc:sldMk cId="86419114" sldId="813"/>
            <ac:spMk id="77" creationId="{DAE13828-59C9-4B0D-A220-DC2BAA8D6BC7}"/>
          </ac:spMkLst>
        </pc:spChg>
        <pc:spChg chg="add mod">
          <ac:chgData name="Siegbert Rudolph" userId="2af4d44886c067cc" providerId="LiveId" clId="{4CF308B1-D93F-4B0C-B00F-2843A06D33FC}" dt="2021-08-03T06:27:45.478" v="284" actId="1076"/>
          <ac:spMkLst>
            <pc:docMk/>
            <pc:sldMk cId="86419114" sldId="813"/>
            <ac:spMk id="78" creationId="{C05FFCE3-DA40-42DE-AD73-DE57339B76ED}"/>
          </ac:spMkLst>
        </pc:spChg>
        <pc:spChg chg="add mod">
          <ac:chgData name="Siegbert Rudolph" userId="2af4d44886c067cc" providerId="LiveId" clId="{4CF308B1-D93F-4B0C-B00F-2843A06D33FC}" dt="2021-08-03T06:28:11.131" v="295" actId="1076"/>
          <ac:spMkLst>
            <pc:docMk/>
            <pc:sldMk cId="86419114" sldId="813"/>
            <ac:spMk id="79" creationId="{E5CB4FBD-BD51-4336-882C-749D702704D3}"/>
          </ac:spMkLst>
        </pc:spChg>
        <pc:spChg chg="add mod">
          <ac:chgData name="Siegbert Rudolph" userId="2af4d44886c067cc" providerId="LiveId" clId="{4CF308B1-D93F-4B0C-B00F-2843A06D33FC}" dt="2021-08-03T06:28:27.662" v="298" actId="1076"/>
          <ac:spMkLst>
            <pc:docMk/>
            <pc:sldMk cId="86419114" sldId="813"/>
            <ac:spMk id="80" creationId="{4E90F5D1-8BD1-4678-9EB0-781B714C3D2B}"/>
          </ac:spMkLst>
        </pc:spChg>
        <pc:spChg chg="add mod">
          <ac:chgData name="Siegbert Rudolph" userId="2af4d44886c067cc" providerId="LiveId" clId="{4CF308B1-D93F-4B0C-B00F-2843A06D33FC}" dt="2021-08-03T06:31:56.050" v="358" actId="1038"/>
          <ac:spMkLst>
            <pc:docMk/>
            <pc:sldMk cId="86419114" sldId="813"/>
            <ac:spMk id="81" creationId="{7DD67086-167A-4E0F-9057-E07264A01B81}"/>
          </ac:spMkLst>
        </pc:spChg>
        <pc:spChg chg="add mod">
          <ac:chgData name="Siegbert Rudolph" userId="2af4d44886c067cc" providerId="LiveId" clId="{4CF308B1-D93F-4B0C-B00F-2843A06D33FC}" dt="2021-08-03T06:32:18.680" v="364" actId="1038"/>
          <ac:spMkLst>
            <pc:docMk/>
            <pc:sldMk cId="86419114" sldId="813"/>
            <ac:spMk id="82" creationId="{FC530480-978B-4701-B946-CC3462F25A9C}"/>
          </ac:spMkLst>
        </pc:spChg>
        <pc:picChg chg="add mod">
          <ac:chgData name="Siegbert Rudolph" userId="2af4d44886c067cc" providerId="LiveId" clId="{4CF308B1-D93F-4B0C-B00F-2843A06D33FC}" dt="2021-09-03T05:49:55.017" v="2117" actId="1035"/>
          <ac:picMkLst>
            <pc:docMk/>
            <pc:sldMk cId="86419114" sldId="813"/>
            <ac:picMk id="4" creationId="{D7EB4396-1967-47AA-B3B5-25A376B481F7}"/>
          </ac:picMkLst>
        </pc:picChg>
      </pc:sldChg>
      <pc:sldChg chg="addSp delSp modSp mod">
        <pc:chgData name="Siegbert Rudolph" userId="2af4d44886c067cc" providerId="LiveId" clId="{4CF308B1-D93F-4B0C-B00F-2843A06D33FC}" dt="2021-08-29T15:49:03.274" v="2060" actId="1076"/>
        <pc:sldMkLst>
          <pc:docMk/>
          <pc:sldMk cId="64599177" sldId="814"/>
        </pc:sldMkLst>
        <pc:spChg chg="mod">
          <ac:chgData name="Siegbert Rudolph" userId="2af4d44886c067cc" providerId="LiveId" clId="{4CF308B1-D93F-4B0C-B00F-2843A06D33FC}" dt="2021-08-29T15:49:03.274" v="2060" actId="1076"/>
          <ac:spMkLst>
            <pc:docMk/>
            <pc:sldMk cId="64599177" sldId="814"/>
            <ac:spMk id="3" creationId="{31A7970F-44CB-4F66-8AD8-BA83B579C895}"/>
          </ac:spMkLst>
        </pc:spChg>
        <pc:spChg chg="del">
          <ac:chgData name="Siegbert Rudolph" userId="2af4d44886c067cc" providerId="LiveId" clId="{4CF308B1-D93F-4B0C-B00F-2843A06D33FC}" dt="2021-08-28T15:48:55.346" v="1537" actId="478"/>
          <ac:spMkLst>
            <pc:docMk/>
            <pc:sldMk cId="64599177" sldId="814"/>
            <ac:spMk id="3" creationId="{36EB3C7B-4213-400A-ACDA-EFAABD95F2C9}"/>
          </ac:spMkLst>
        </pc:spChg>
        <pc:spChg chg="mod">
          <ac:chgData name="Siegbert Rudolph" userId="2af4d44886c067cc" providerId="LiveId" clId="{4CF308B1-D93F-4B0C-B00F-2843A06D33FC}" dt="2021-08-03T06:16:14.555" v="56" actId="1035"/>
          <ac:spMkLst>
            <pc:docMk/>
            <pc:sldMk cId="64599177" sldId="814"/>
            <ac:spMk id="4" creationId="{3348B95F-A437-4054-BCBA-373870B012A7}"/>
          </ac:spMkLst>
        </pc:spChg>
        <pc:spChg chg="mod">
          <ac:chgData name="Siegbert Rudolph" userId="2af4d44886c067cc" providerId="LiveId" clId="{4CF308B1-D93F-4B0C-B00F-2843A06D33FC}" dt="2021-08-03T06:18:46.886" v="155" actId="108"/>
          <ac:spMkLst>
            <pc:docMk/>
            <pc:sldMk cId="64599177" sldId="814"/>
            <ac:spMk id="5" creationId="{D78A08AF-7A91-462F-A42A-B8D3D0D34A35}"/>
          </ac:spMkLst>
        </pc:spChg>
        <pc:spChg chg="mod">
          <ac:chgData name="Siegbert Rudolph" userId="2af4d44886c067cc" providerId="LiveId" clId="{4CF308B1-D93F-4B0C-B00F-2843A06D33FC}" dt="2021-08-03T06:16:14.555" v="56" actId="1035"/>
          <ac:spMkLst>
            <pc:docMk/>
            <pc:sldMk cId="64599177" sldId="814"/>
            <ac:spMk id="7" creationId="{E15DDF39-2E64-45F7-9018-2C08AB26E460}"/>
          </ac:spMkLst>
        </pc:spChg>
        <pc:spChg chg="add mod">
          <ac:chgData name="Siegbert Rudolph" userId="2af4d44886c067cc" providerId="LiveId" clId="{4CF308B1-D93F-4B0C-B00F-2843A06D33FC}" dt="2021-08-03T06:16:51.116" v="81" actId="552"/>
          <ac:spMkLst>
            <pc:docMk/>
            <pc:sldMk cId="64599177" sldId="814"/>
            <ac:spMk id="8" creationId="{0927F7BF-0246-460E-875B-BA1891C40CD5}"/>
          </ac:spMkLst>
        </pc:spChg>
        <pc:spChg chg="del">
          <ac:chgData name="Siegbert Rudolph" userId="2af4d44886c067cc" providerId="LiveId" clId="{4CF308B1-D93F-4B0C-B00F-2843A06D33FC}" dt="2021-08-28T15:48:52.721" v="1536" actId="478"/>
          <ac:spMkLst>
            <pc:docMk/>
            <pc:sldMk cId="64599177" sldId="814"/>
            <ac:spMk id="10" creationId="{89108E0E-DD21-408A-B618-5749E3B92B88}"/>
          </ac:spMkLst>
        </pc:spChg>
        <pc:spChg chg="add mod">
          <ac:chgData name="Siegbert Rudolph" userId="2af4d44886c067cc" providerId="LiveId" clId="{4CF308B1-D93F-4B0C-B00F-2843A06D33FC}" dt="2021-08-28T15:50:29.308" v="1605" actId="207"/>
          <ac:spMkLst>
            <pc:docMk/>
            <pc:sldMk cId="64599177" sldId="814"/>
            <ac:spMk id="14" creationId="{BF0A2F99-063F-458D-891F-2DF2DA8DD932}"/>
          </ac:spMkLst>
        </pc:spChg>
        <pc:spChg chg="add mod">
          <ac:chgData name="Siegbert Rudolph" userId="2af4d44886c067cc" providerId="LiveId" clId="{4CF308B1-D93F-4B0C-B00F-2843A06D33FC}" dt="2021-08-28T15:48:56.845" v="1538"/>
          <ac:spMkLst>
            <pc:docMk/>
            <pc:sldMk cId="64599177" sldId="814"/>
            <ac:spMk id="15" creationId="{1144017D-F6EC-41A1-BA06-7587F623A76A}"/>
          </ac:spMkLst>
        </pc:spChg>
      </pc:sldChg>
      <pc:sldChg chg="del">
        <pc:chgData name="Siegbert Rudolph" userId="2af4d44886c067cc" providerId="LiveId" clId="{4CF308B1-D93F-4B0C-B00F-2843A06D33FC}" dt="2021-08-03T07:22:58.420" v="1037" actId="47"/>
        <pc:sldMkLst>
          <pc:docMk/>
          <pc:sldMk cId="1630740764" sldId="815"/>
        </pc:sldMkLst>
      </pc:sldChg>
      <pc:sldChg chg="del">
        <pc:chgData name="Siegbert Rudolph" userId="2af4d44886c067cc" providerId="LiveId" clId="{4CF308B1-D93F-4B0C-B00F-2843A06D33FC}" dt="2021-08-03T07:23:04.037" v="1047" actId="47"/>
        <pc:sldMkLst>
          <pc:docMk/>
          <pc:sldMk cId="2219071936" sldId="816"/>
        </pc:sldMkLst>
      </pc:sldChg>
      <pc:sldChg chg="del">
        <pc:chgData name="Siegbert Rudolph" userId="2af4d44886c067cc" providerId="LiveId" clId="{4CF308B1-D93F-4B0C-B00F-2843A06D33FC}" dt="2021-08-03T07:23:03.490" v="1046" actId="47"/>
        <pc:sldMkLst>
          <pc:docMk/>
          <pc:sldMk cId="626058888" sldId="821"/>
        </pc:sldMkLst>
      </pc:sldChg>
      <pc:sldChg chg="addSp delSp modSp mod delAnim modAnim">
        <pc:chgData name="Siegbert Rudolph" userId="2af4d44886c067cc" providerId="LiveId" clId="{4CF308B1-D93F-4B0C-B00F-2843A06D33FC}" dt="2021-08-29T15:49:03.290" v="2090" actId="1076"/>
        <pc:sldMkLst>
          <pc:docMk/>
          <pc:sldMk cId="1015363315" sldId="822"/>
        </pc:sldMkLst>
        <pc:spChg chg="mod">
          <ac:chgData name="Siegbert Rudolph" userId="2af4d44886c067cc" providerId="LiveId" clId="{4CF308B1-D93F-4B0C-B00F-2843A06D33FC}" dt="2021-08-29T15:49:03.290" v="2090" actId="1076"/>
          <ac:spMkLst>
            <pc:docMk/>
            <pc:sldMk cId="1015363315" sldId="822"/>
            <ac:spMk id="2" creationId="{65A15FE9-90ED-4F79-BF81-5CE231444889}"/>
          </ac:spMkLst>
        </pc:spChg>
        <pc:spChg chg="del mod">
          <ac:chgData name="Siegbert Rudolph" userId="2af4d44886c067cc" providerId="LiveId" clId="{4CF308B1-D93F-4B0C-B00F-2843A06D33FC}" dt="2021-08-28T15:53:10.907" v="1775" actId="478"/>
          <ac:spMkLst>
            <pc:docMk/>
            <pc:sldMk cId="1015363315" sldId="822"/>
            <ac:spMk id="2" creationId="{E6F34848-6392-4BB4-912C-487BB86C5B9D}"/>
          </ac:spMkLst>
        </pc:spChg>
        <pc:spChg chg="del">
          <ac:chgData name="Siegbert Rudolph" userId="2af4d44886c067cc" providerId="LiveId" clId="{4CF308B1-D93F-4B0C-B00F-2843A06D33FC}" dt="2021-08-03T10:47:55.960" v="1408" actId="478"/>
          <ac:spMkLst>
            <pc:docMk/>
            <pc:sldMk cId="1015363315" sldId="822"/>
            <ac:spMk id="4" creationId="{CA8F7CCA-08C9-481F-9F0E-9382AFEE9C0C}"/>
          </ac:spMkLst>
        </pc:spChg>
        <pc:spChg chg="add del mod">
          <ac:chgData name="Siegbert Rudolph" userId="2af4d44886c067cc" providerId="LiveId" clId="{4CF308B1-D93F-4B0C-B00F-2843A06D33FC}" dt="2021-08-28T15:53:12.750" v="1776" actId="478"/>
          <ac:spMkLst>
            <pc:docMk/>
            <pc:sldMk cId="1015363315" sldId="822"/>
            <ac:spMk id="5" creationId="{E51CBB74-F502-4CD7-9B82-10EBCA2128FD}"/>
          </ac:spMkLst>
        </pc:spChg>
        <pc:spChg chg="del">
          <ac:chgData name="Siegbert Rudolph" userId="2af4d44886c067cc" providerId="LiveId" clId="{4CF308B1-D93F-4B0C-B00F-2843A06D33FC}" dt="2021-08-03T10:47:55.960" v="1408" actId="478"/>
          <ac:spMkLst>
            <pc:docMk/>
            <pc:sldMk cId="1015363315" sldId="822"/>
            <ac:spMk id="6" creationId="{6825E341-F2C4-4E1B-8A8B-D24077B58723}"/>
          </ac:spMkLst>
        </pc:spChg>
        <pc:spChg chg="del">
          <ac:chgData name="Siegbert Rudolph" userId="2af4d44886c067cc" providerId="LiveId" clId="{4CF308B1-D93F-4B0C-B00F-2843A06D33FC}" dt="2021-08-03T10:47:55.960" v="1408" actId="478"/>
          <ac:spMkLst>
            <pc:docMk/>
            <pc:sldMk cId="1015363315" sldId="822"/>
            <ac:spMk id="7" creationId="{285D399B-5A67-4DE2-986B-359A56A44F4D}"/>
          </ac:spMkLst>
        </pc:spChg>
        <pc:spChg chg="del">
          <ac:chgData name="Siegbert Rudolph" userId="2af4d44886c067cc" providerId="LiveId" clId="{4CF308B1-D93F-4B0C-B00F-2843A06D33FC}" dt="2021-08-03T10:47:55.960" v="1408" actId="478"/>
          <ac:spMkLst>
            <pc:docMk/>
            <pc:sldMk cId="1015363315" sldId="822"/>
            <ac:spMk id="10" creationId="{B381FAAD-A564-4710-A169-8FB36E468159}"/>
          </ac:spMkLst>
        </pc:spChg>
        <pc:spChg chg="del">
          <ac:chgData name="Siegbert Rudolph" userId="2af4d44886c067cc" providerId="LiveId" clId="{4CF308B1-D93F-4B0C-B00F-2843A06D33FC}" dt="2021-08-03T10:47:55.960" v="1408" actId="478"/>
          <ac:spMkLst>
            <pc:docMk/>
            <pc:sldMk cId="1015363315" sldId="822"/>
            <ac:spMk id="11" creationId="{F3BB4062-5329-4014-BCD5-47D00CA29AAE}"/>
          </ac:spMkLst>
        </pc:spChg>
        <pc:spChg chg="add del mod">
          <ac:chgData name="Siegbert Rudolph" userId="2af4d44886c067cc" providerId="LiveId" clId="{4CF308B1-D93F-4B0C-B00F-2843A06D33FC}" dt="2021-08-03T10:41:09.474" v="1070" actId="21"/>
          <ac:spMkLst>
            <pc:docMk/>
            <pc:sldMk cId="1015363315" sldId="822"/>
            <ac:spMk id="12" creationId="{C5EBD0FF-1E0E-493E-862D-B83917926D07}"/>
          </ac:spMkLst>
        </pc:spChg>
        <pc:spChg chg="del">
          <ac:chgData name="Siegbert Rudolph" userId="2af4d44886c067cc" providerId="LiveId" clId="{4CF308B1-D93F-4B0C-B00F-2843A06D33FC}" dt="2021-08-03T10:47:55.960" v="1408" actId="478"/>
          <ac:spMkLst>
            <pc:docMk/>
            <pc:sldMk cId="1015363315" sldId="822"/>
            <ac:spMk id="13" creationId="{395B817A-0B21-443F-85F0-A57F4A29491A}"/>
          </ac:spMkLst>
        </pc:spChg>
        <pc:spChg chg="add mod">
          <ac:chgData name="Siegbert Rudolph" userId="2af4d44886c067cc" providerId="LiveId" clId="{4CF308B1-D93F-4B0C-B00F-2843A06D33FC}" dt="2021-08-28T15:52:48.209" v="1742" actId="20577"/>
          <ac:spMkLst>
            <pc:docMk/>
            <pc:sldMk cId="1015363315" sldId="822"/>
            <ac:spMk id="13" creationId="{C3AA1CAB-17FE-4B93-BF01-0EAA49B91396}"/>
          </ac:spMkLst>
        </pc:spChg>
        <pc:spChg chg="del">
          <ac:chgData name="Siegbert Rudolph" userId="2af4d44886c067cc" providerId="LiveId" clId="{4CF308B1-D93F-4B0C-B00F-2843A06D33FC}" dt="2021-08-03T10:47:55.960" v="1408" actId="478"/>
          <ac:spMkLst>
            <pc:docMk/>
            <pc:sldMk cId="1015363315" sldId="822"/>
            <ac:spMk id="14" creationId="{D514C325-896F-4695-A2C6-885445061FA6}"/>
          </ac:spMkLst>
        </pc:spChg>
        <pc:spChg chg="add mod">
          <ac:chgData name="Siegbert Rudolph" userId="2af4d44886c067cc" providerId="LiveId" clId="{4CF308B1-D93F-4B0C-B00F-2843A06D33FC}" dt="2021-08-28T15:53:07.314" v="1774" actId="20577"/>
          <ac:spMkLst>
            <pc:docMk/>
            <pc:sldMk cId="1015363315" sldId="822"/>
            <ac:spMk id="14" creationId="{D6E29AA9-7EB7-45D3-9CAC-55BF8977CE12}"/>
          </ac:spMkLst>
        </pc:spChg>
        <pc:spChg chg="add mod">
          <ac:chgData name="Siegbert Rudolph" userId="2af4d44886c067cc" providerId="LiveId" clId="{4CF308B1-D93F-4B0C-B00F-2843A06D33FC}" dt="2021-08-03T10:48:05.143" v="1409"/>
          <ac:spMkLst>
            <pc:docMk/>
            <pc:sldMk cId="1015363315" sldId="822"/>
            <ac:spMk id="15" creationId="{052B81EF-72D9-4329-8F64-0C64865C5F5C}"/>
          </ac:spMkLst>
        </pc:spChg>
        <pc:spChg chg="add mod">
          <ac:chgData name="Siegbert Rudolph" userId="2af4d44886c067cc" providerId="LiveId" clId="{4CF308B1-D93F-4B0C-B00F-2843A06D33FC}" dt="2021-08-03T10:48:05.143" v="1409"/>
          <ac:spMkLst>
            <pc:docMk/>
            <pc:sldMk cId="1015363315" sldId="822"/>
            <ac:spMk id="16" creationId="{8504AFF5-7812-4347-83B7-380C9515AC6E}"/>
          </ac:spMkLst>
        </pc:spChg>
        <pc:spChg chg="add del mod">
          <ac:chgData name="Siegbert Rudolph" userId="2af4d44886c067cc" providerId="LiveId" clId="{4CF308B1-D93F-4B0C-B00F-2843A06D33FC}" dt="2021-08-03T10:48:40.051" v="1412" actId="478"/>
          <ac:spMkLst>
            <pc:docMk/>
            <pc:sldMk cId="1015363315" sldId="822"/>
            <ac:spMk id="17" creationId="{4E475CC3-0C00-486F-A11A-2A36053F2B5E}"/>
          </ac:spMkLst>
        </pc:spChg>
        <pc:spChg chg="add mod">
          <ac:chgData name="Siegbert Rudolph" userId="2af4d44886c067cc" providerId="LiveId" clId="{4CF308B1-D93F-4B0C-B00F-2843A06D33FC}" dt="2021-08-03T10:48:05.143" v="1409"/>
          <ac:spMkLst>
            <pc:docMk/>
            <pc:sldMk cId="1015363315" sldId="822"/>
            <ac:spMk id="18" creationId="{7A70B214-F4AF-4A86-A005-065377649D10}"/>
          </ac:spMkLst>
        </pc:spChg>
        <pc:spChg chg="add mod">
          <ac:chgData name="Siegbert Rudolph" userId="2af4d44886c067cc" providerId="LiveId" clId="{4CF308B1-D93F-4B0C-B00F-2843A06D33FC}" dt="2021-08-03T10:48:05.143" v="1409"/>
          <ac:spMkLst>
            <pc:docMk/>
            <pc:sldMk cId="1015363315" sldId="822"/>
            <ac:spMk id="19" creationId="{8577704D-EBF0-406E-BE7F-335621E34070}"/>
          </ac:spMkLst>
        </pc:spChg>
        <pc:spChg chg="add del mod">
          <ac:chgData name="Siegbert Rudolph" userId="2af4d44886c067cc" providerId="LiveId" clId="{4CF308B1-D93F-4B0C-B00F-2843A06D33FC}" dt="2021-08-03T10:48:19.209" v="1410" actId="478"/>
          <ac:spMkLst>
            <pc:docMk/>
            <pc:sldMk cId="1015363315" sldId="822"/>
            <ac:spMk id="20" creationId="{405AC7C6-F32F-4636-BD64-1FCB5098D8C1}"/>
          </ac:spMkLst>
        </pc:spChg>
        <pc:spChg chg="add del mod">
          <ac:chgData name="Siegbert Rudolph" userId="2af4d44886c067cc" providerId="LiveId" clId="{4CF308B1-D93F-4B0C-B00F-2843A06D33FC}" dt="2021-08-03T10:48:19.209" v="1410" actId="478"/>
          <ac:spMkLst>
            <pc:docMk/>
            <pc:sldMk cId="1015363315" sldId="822"/>
            <ac:spMk id="21" creationId="{FEE765FC-9C0B-43E2-B833-BE18DE95C709}"/>
          </ac:spMkLst>
        </pc:spChg>
        <pc:spChg chg="add del mod">
          <ac:chgData name="Siegbert Rudolph" userId="2af4d44886c067cc" providerId="LiveId" clId="{4CF308B1-D93F-4B0C-B00F-2843A06D33FC}" dt="2021-08-03T10:48:19.209" v="1410" actId="478"/>
          <ac:spMkLst>
            <pc:docMk/>
            <pc:sldMk cId="1015363315" sldId="822"/>
            <ac:spMk id="22" creationId="{E9AE424E-661E-4A58-B67C-5E06540CFECC}"/>
          </ac:spMkLst>
        </pc:spChg>
        <pc:spChg chg="add mod">
          <ac:chgData name="Siegbert Rudolph" userId="2af4d44886c067cc" providerId="LiveId" clId="{4CF308B1-D93F-4B0C-B00F-2843A06D33FC}" dt="2021-08-03T10:48:05.143" v="1409"/>
          <ac:spMkLst>
            <pc:docMk/>
            <pc:sldMk cId="1015363315" sldId="822"/>
            <ac:spMk id="23" creationId="{00521B59-8266-46B0-AA6E-546DF3516E28}"/>
          </ac:spMkLst>
        </pc:spChg>
        <pc:spChg chg="add mod">
          <ac:chgData name="Siegbert Rudolph" userId="2af4d44886c067cc" providerId="LiveId" clId="{4CF308B1-D93F-4B0C-B00F-2843A06D33FC}" dt="2021-08-03T10:48:05.143" v="1409"/>
          <ac:spMkLst>
            <pc:docMk/>
            <pc:sldMk cId="1015363315" sldId="822"/>
            <ac:spMk id="24" creationId="{BB2043DD-F88D-4CEC-8D7C-8F767D35162E}"/>
          </ac:spMkLst>
        </pc:spChg>
        <pc:spChg chg="add mod">
          <ac:chgData name="Siegbert Rudolph" userId="2af4d44886c067cc" providerId="LiveId" clId="{4CF308B1-D93F-4B0C-B00F-2843A06D33FC}" dt="2021-08-03T10:48:05.143" v="1409"/>
          <ac:spMkLst>
            <pc:docMk/>
            <pc:sldMk cId="1015363315" sldId="822"/>
            <ac:spMk id="25" creationId="{40A19604-55E0-4790-A08D-9E172CD882D3}"/>
          </ac:spMkLst>
        </pc:spChg>
        <pc:spChg chg="add del mod">
          <ac:chgData name="Siegbert Rudolph" userId="2af4d44886c067cc" providerId="LiveId" clId="{4CF308B1-D93F-4B0C-B00F-2843A06D33FC}" dt="2021-08-03T10:48:29.008" v="1411" actId="478"/>
          <ac:spMkLst>
            <pc:docMk/>
            <pc:sldMk cId="1015363315" sldId="822"/>
            <ac:spMk id="26" creationId="{A0C17BF3-2CDB-4481-9C80-CA66E77A05E5}"/>
          </ac:spMkLst>
        </pc:spChg>
        <pc:spChg chg="add mod">
          <ac:chgData name="Siegbert Rudolph" userId="2af4d44886c067cc" providerId="LiveId" clId="{4CF308B1-D93F-4B0C-B00F-2843A06D33FC}" dt="2021-08-03T10:48:05.143" v="1409"/>
          <ac:spMkLst>
            <pc:docMk/>
            <pc:sldMk cId="1015363315" sldId="822"/>
            <ac:spMk id="27" creationId="{421BB075-A51C-4E2B-A8FE-40BF13E35737}"/>
          </ac:spMkLst>
        </pc:spChg>
        <pc:spChg chg="add mod">
          <ac:chgData name="Siegbert Rudolph" userId="2af4d44886c067cc" providerId="LiveId" clId="{4CF308B1-D93F-4B0C-B00F-2843A06D33FC}" dt="2021-08-03T10:48:05.143" v="1409"/>
          <ac:spMkLst>
            <pc:docMk/>
            <pc:sldMk cId="1015363315" sldId="822"/>
            <ac:spMk id="28" creationId="{0E3DC6DD-D296-4D6E-8F0D-7AF421E6D227}"/>
          </ac:spMkLst>
        </pc:spChg>
        <pc:spChg chg="add del mod">
          <ac:chgData name="Siegbert Rudolph" userId="2af4d44886c067cc" providerId="LiveId" clId="{4CF308B1-D93F-4B0C-B00F-2843A06D33FC}" dt="2021-08-03T10:48:29.008" v="1411" actId="478"/>
          <ac:spMkLst>
            <pc:docMk/>
            <pc:sldMk cId="1015363315" sldId="822"/>
            <ac:spMk id="29" creationId="{5AC44141-25DE-49A9-BFD8-FC5B87E5FE51}"/>
          </ac:spMkLst>
        </pc:spChg>
        <pc:spChg chg="add del mod">
          <ac:chgData name="Siegbert Rudolph" userId="2af4d44886c067cc" providerId="LiveId" clId="{4CF308B1-D93F-4B0C-B00F-2843A06D33FC}" dt="2021-08-03T10:48:29.008" v="1411" actId="478"/>
          <ac:spMkLst>
            <pc:docMk/>
            <pc:sldMk cId="1015363315" sldId="822"/>
            <ac:spMk id="30" creationId="{628EA7CD-C59D-4A7D-BDAE-4A3D75A38CB4}"/>
          </ac:spMkLst>
        </pc:spChg>
        <pc:spChg chg="add del mod">
          <ac:chgData name="Siegbert Rudolph" userId="2af4d44886c067cc" providerId="LiveId" clId="{4CF308B1-D93F-4B0C-B00F-2843A06D33FC}" dt="2021-08-03T10:48:29.008" v="1411" actId="478"/>
          <ac:spMkLst>
            <pc:docMk/>
            <pc:sldMk cId="1015363315" sldId="822"/>
            <ac:spMk id="31" creationId="{8562D330-61F9-4020-B5C5-886B52E4F901}"/>
          </ac:spMkLst>
        </pc:spChg>
      </pc:sldChg>
      <pc:sldChg chg="addSp delSp modSp mod delAnim modAnim">
        <pc:chgData name="Siegbert Rudolph" userId="2af4d44886c067cc" providerId="LiveId" clId="{4CF308B1-D93F-4B0C-B00F-2843A06D33FC}" dt="2021-08-29T15:49:03.290" v="2095" actId="1076"/>
        <pc:sldMkLst>
          <pc:docMk/>
          <pc:sldMk cId="457747282" sldId="823"/>
        </pc:sldMkLst>
        <pc:spChg chg="mod">
          <ac:chgData name="Siegbert Rudolph" userId="2af4d44886c067cc" providerId="LiveId" clId="{4CF308B1-D93F-4B0C-B00F-2843A06D33FC}" dt="2021-08-29T15:49:03.290" v="2095" actId="1076"/>
          <ac:spMkLst>
            <pc:docMk/>
            <pc:sldMk cId="457747282" sldId="823"/>
            <ac:spMk id="2" creationId="{8643909F-A7F4-4DD6-AB19-77D8D6E4E185}"/>
          </ac:spMkLst>
        </pc:spChg>
        <pc:spChg chg="del mod">
          <ac:chgData name="Siegbert Rudolph" userId="2af4d44886c067cc" providerId="LiveId" clId="{4CF308B1-D93F-4B0C-B00F-2843A06D33FC}" dt="2021-08-28T16:01:27.164" v="2000" actId="478"/>
          <ac:spMkLst>
            <pc:docMk/>
            <pc:sldMk cId="457747282" sldId="823"/>
            <ac:spMk id="2" creationId="{E6F34848-6392-4BB4-912C-487BB86C5B9D}"/>
          </ac:spMkLst>
        </pc:spChg>
        <pc:spChg chg="add del mod">
          <ac:chgData name="Siegbert Rudolph" userId="2af4d44886c067cc" providerId="LiveId" clId="{4CF308B1-D93F-4B0C-B00F-2843A06D33FC}" dt="2021-08-28T16:01:35.412" v="2001" actId="478"/>
          <ac:spMkLst>
            <pc:docMk/>
            <pc:sldMk cId="457747282" sldId="823"/>
            <ac:spMk id="6" creationId="{BD962585-E49B-46BC-8DB6-F8228FB6CACB}"/>
          </ac:spMkLst>
        </pc:spChg>
        <pc:spChg chg="add del mod">
          <ac:chgData name="Siegbert Rudolph" userId="2af4d44886c067cc" providerId="LiveId" clId="{4CF308B1-D93F-4B0C-B00F-2843A06D33FC}" dt="2021-08-03T10:46:12.480" v="1378" actId="478"/>
          <ac:spMkLst>
            <pc:docMk/>
            <pc:sldMk cId="457747282" sldId="823"/>
            <ac:spMk id="13" creationId="{E8BB3150-E3B1-454C-8A52-671C4B00EDC7}"/>
          </ac:spMkLst>
        </pc:spChg>
        <pc:spChg chg="add mod">
          <ac:chgData name="Siegbert Rudolph" userId="2af4d44886c067cc" providerId="LiveId" clId="{4CF308B1-D93F-4B0C-B00F-2843A06D33FC}" dt="2021-08-03T10:46:57.246" v="1404" actId="14100"/>
          <ac:spMkLst>
            <pc:docMk/>
            <pc:sldMk cId="457747282" sldId="823"/>
            <ac:spMk id="14" creationId="{467D120E-E59D-4626-B5CE-6BC1F521341A}"/>
          </ac:spMkLst>
        </pc:spChg>
        <pc:spChg chg="mod">
          <ac:chgData name="Siegbert Rudolph" userId="2af4d44886c067cc" providerId="LiveId" clId="{4CF308B1-D93F-4B0C-B00F-2843A06D33FC}" dt="2021-08-03T10:47:27.607" v="1407" actId="207"/>
          <ac:spMkLst>
            <pc:docMk/>
            <pc:sldMk cId="457747282" sldId="823"/>
            <ac:spMk id="15" creationId="{530DE9F2-361E-48F8-BE00-9DD44E4E5BF2}"/>
          </ac:spMkLst>
        </pc:spChg>
        <pc:spChg chg="add mod">
          <ac:chgData name="Siegbert Rudolph" userId="2af4d44886c067cc" providerId="LiveId" clId="{4CF308B1-D93F-4B0C-B00F-2843A06D33FC}" dt="2021-08-03T10:46:54.640" v="1403" actId="14100"/>
          <ac:spMkLst>
            <pc:docMk/>
            <pc:sldMk cId="457747282" sldId="823"/>
            <ac:spMk id="16" creationId="{54B35EA6-30F2-41F8-9A22-41FFCE0FB612}"/>
          </ac:spMkLst>
        </pc:spChg>
        <pc:spChg chg="add mod">
          <ac:chgData name="Siegbert Rudolph" userId="2af4d44886c067cc" providerId="LiveId" clId="{4CF308B1-D93F-4B0C-B00F-2843A06D33FC}" dt="2021-08-03T10:46:24.843" v="1390" actId="1035"/>
          <ac:spMkLst>
            <pc:docMk/>
            <pc:sldMk cId="457747282" sldId="823"/>
            <ac:spMk id="17" creationId="{935163D1-6E32-4CEF-B8BE-25C232CA6B69}"/>
          </ac:spMkLst>
        </pc:spChg>
        <pc:spChg chg="add mod">
          <ac:chgData name="Siegbert Rudolph" userId="2af4d44886c067cc" providerId="LiveId" clId="{4CF308B1-D93F-4B0C-B00F-2843A06D33FC}" dt="2021-08-03T10:46:47.966" v="1400" actId="20577"/>
          <ac:spMkLst>
            <pc:docMk/>
            <pc:sldMk cId="457747282" sldId="823"/>
            <ac:spMk id="18" creationId="{FA07923F-DC40-4805-BE4B-E005715C365A}"/>
          </ac:spMkLst>
        </pc:spChg>
        <pc:spChg chg="add mod">
          <ac:chgData name="Siegbert Rudolph" userId="2af4d44886c067cc" providerId="LiveId" clId="{4CF308B1-D93F-4B0C-B00F-2843A06D33FC}" dt="2021-08-03T10:46:52.427" v="1402" actId="14100"/>
          <ac:spMkLst>
            <pc:docMk/>
            <pc:sldMk cId="457747282" sldId="823"/>
            <ac:spMk id="19" creationId="{D6B784FF-C996-4304-8AC8-5BE575DE54AE}"/>
          </ac:spMkLst>
        </pc:spChg>
        <pc:spChg chg="add mod">
          <ac:chgData name="Siegbert Rudolph" userId="2af4d44886c067cc" providerId="LiveId" clId="{4CF308B1-D93F-4B0C-B00F-2843A06D33FC}" dt="2021-08-03T10:46:28.763" v="1397" actId="1036"/>
          <ac:spMkLst>
            <pc:docMk/>
            <pc:sldMk cId="457747282" sldId="823"/>
            <ac:spMk id="20" creationId="{930C9233-7AD5-459A-BBC6-E8F926FD2240}"/>
          </ac:spMkLst>
        </pc:spChg>
        <pc:spChg chg="add mod">
          <ac:chgData name="Siegbert Rudolph" userId="2af4d44886c067cc" providerId="LiveId" clId="{4CF308B1-D93F-4B0C-B00F-2843A06D33FC}" dt="2021-08-03T10:47:04.674" v="1405" actId="20577"/>
          <ac:spMkLst>
            <pc:docMk/>
            <pc:sldMk cId="457747282" sldId="823"/>
            <ac:spMk id="21" creationId="{FA3CE5A1-4BBC-4DBB-9F9B-E28486D75074}"/>
          </ac:spMkLst>
        </pc:spChg>
        <pc:spChg chg="add mod">
          <ac:chgData name="Siegbert Rudolph" userId="2af4d44886c067cc" providerId="LiveId" clId="{4CF308B1-D93F-4B0C-B00F-2843A06D33FC}" dt="2021-08-03T10:47:10.426" v="1406" actId="20577"/>
          <ac:spMkLst>
            <pc:docMk/>
            <pc:sldMk cId="457747282" sldId="823"/>
            <ac:spMk id="22" creationId="{DCA05D7F-59AB-40DB-A32E-2BFD385A2940}"/>
          </ac:spMkLst>
        </pc:spChg>
        <pc:spChg chg="add del">
          <ac:chgData name="Siegbert Rudolph" userId="2af4d44886c067cc" providerId="LiveId" clId="{4CF308B1-D93F-4B0C-B00F-2843A06D33FC}" dt="2021-08-28T16:00:54.781" v="1966" actId="22"/>
          <ac:spMkLst>
            <pc:docMk/>
            <pc:sldMk cId="457747282" sldId="823"/>
            <ac:spMk id="23" creationId="{8E9DB07F-428C-4474-B855-5978DA316675}"/>
          </ac:spMkLst>
        </pc:spChg>
        <pc:spChg chg="add mod">
          <ac:chgData name="Siegbert Rudolph" userId="2af4d44886c067cc" providerId="LiveId" clId="{4CF308B1-D93F-4B0C-B00F-2843A06D33FC}" dt="2021-08-28T16:01:12.386" v="1998" actId="20577"/>
          <ac:spMkLst>
            <pc:docMk/>
            <pc:sldMk cId="457747282" sldId="823"/>
            <ac:spMk id="24" creationId="{C413EFC2-74DF-45A1-9DF1-C47F8E7338FF}"/>
          </ac:spMkLst>
        </pc:spChg>
        <pc:spChg chg="add mod">
          <ac:chgData name="Siegbert Rudolph" userId="2af4d44886c067cc" providerId="LiveId" clId="{4CF308B1-D93F-4B0C-B00F-2843A06D33FC}" dt="2021-08-28T16:01:24.774" v="1999"/>
          <ac:spMkLst>
            <pc:docMk/>
            <pc:sldMk cId="457747282" sldId="823"/>
            <ac:spMk id="25" creationId="{AAFDB3BD-0435-4C5D-8098-4C2EBC12C5AA}"/>
          </ac:spMkLst>
        </pc:spChg>
        <pc:spChg chg="mod">
          <ac:chgData name="Siegbert Rudolph" userId="2af4d44886c067cc" providerId="LiveId" clId="{4CF308B1-D93F-4B0C-B00F-2843A06D33FC}" dt="2021-08-03T10:46:09.898" v="1377" actId="1035"/>
          <ac:spMkLst>
            <pc:docMk/>
            <pc:sldMk cId="457747282" sldId="823"/>
            <ac:spMk id="26" creationId="{DBD96159-57CE-4A8D-9BB5-40844836ABB9}"/>
          </ac:spMkLst>
        </pc:spChg>
        <pc:spChg chg="mod">
          <ac:chgData name="Siegbert Rudolph" userId="2af4d44886c067cc" providerId="LiveId" clId="{4CF308B1-D93F-4B0C-B00F-2843A06D33FC}" dt="2021-08-03T10:46:09.898" v="1377" actId="1035"/>
          <ac:spMkLst>
            <pc:docMk/>
            <pc:sldMk cId="457747282" sldId="823"/>
            <ac:spMk id="27" creationId="{CF5298CF-9659-4CF4-B62F-3FA477F74DF2}"/>
          </ac:spMkLst>
        </pc:spChg>
        <pc:spChg chg="mod">
          <ac:chgData name="Siegbert Rudolph" userId="2af4d44886c067cc" providerId="LiveId" clId="{4CF308B1-D93F-4B0C-B00F-2843A06D33FC}" dt="2021-08-03T10:48:59.348" v="1413" actId="14100"/>
          <ac:spMkLst>
            <pc:docMk/>
            <pc:sldMk cId="457747282" sldId="823"/>
            <ac:spMk id="31" creationId="{B7D30B30-B1C8-4630-8B1C-266F137EA8D0}"/>
          </ac:spMkLst>
        </pc:spChg>
        <pc:spChg chg="mod">
          <ac:chgData name="Siegbert Rudolph" userId="2af4d44886c067cc" providerId="LiveId" clId="{4CF308B1-D93F-4B0C-B00F-2843A06D33FC}" dt="2021-08-03T10:46:09.898" v="1377" actId="1035"/>
          <ac:spMkLst>
            <pc:docMk/>
            <pc:sldMk cId="457747282" sldId="823"/>
            <ac:spMk id="32" creationId="{BFC69FA0-1DFA-40E2-8F0B-4643F7C76684}"/>
          </ac:spMkLst>
        </pc:spChg>
        <pc:spChg chg="mod">
          <ac:chgData name="Siegbert Rudolph" userId="2af4d44886c067cc" providerId="LiveId" clId="{4CF308B1-D93F-4B0C-B00F-2843A06D33FC}" dt="2021-08-03T10:46:09.898" v="1377" actId="1035"/>
          <ac:spMkLst>
            <pc:docMk/>
            <pc:sldMk cId="457747282" sldId="823"/>
            <ac:spMk id="33" creationId="{B8B3E92D-639F-4CA5-9D6F-6FD9A96354CC}"/>
          </ac:spMkLst>
        </pc:spChg>
        <pc:spChg chg="mod">
          <ac:chgData name="Siegbert Rudolph" userId="2af4d44886c067cc" providerId="LiveId" clId="{4CF308B1-D93F-4B0C-B00F-2843A06D33FC}" dt="2021-08-03T10:46:09.898" v="1377" actId="1035"/>
          <ac:spMkLst>
            <pc:docMk/>
            <pc:sldMk cId="457747282" sldId="823"/>
            <ac:spMk id="34" creationId="{EA8616FC-FF45-4951-AAC0-119A31C9A83D}"/>
          </ac:spMkLst>
        </pc:spChg>
        <pc:spChg chg="mod">
          <ac:chgData name="Siegbert Rudolph" userId="2af4d44886c067cc" providerId="LiveId" clId="{4CF308B1-D93F-4B0C-B00F-2843A06D33FC}" dt="2021-08-03T10:46:09.898" v="1377" actId="1035"/>
          <ac:spMkLst>
            <pc:docMk/>
            <pc:sldMk cId="457747282" sldId="823"/>
            <ac:spMk id="35" creationId="{1882844E-E3E4-4003-8E15-EEEEF1F7817F}"/>
          </ac:spMkLst>
        </pc:spChg>
        <pc:spChg chg="mod">
          <ac:chgData name="Siegbert Rudolph" userId="2af4d44886c067cc" providerId="LiveId" clId="{4CF308B1-D93F-4B0C-B00F-2843A06D33FC}" dt="2021-08-03T10:46:09.898" v="1377" actId="1035"/>
          <ac:spMkLst>
            <pc:docMk/>
            <pc:sldMk cId="457747282" sldId="823"/>
            <ac:spMk id="36" creationId="{CA40689C-63D1-4954-8357-03934280F694}"/>
          </ac:spMkLst>
        </pc:spChg>
      </pc:sldChg>
      <pc:sldChg chg="del">
        <pc:chgData name="Siegbert Rudolph" userId="2af4d44886c067cc" providerId="LiveId" clId="{4CF308B1-D93F-4B0C-B00F-2843A06D33FC}" dt="2021-08-03T07:23:09.676" v="1048" actId="47"/>
        <pc:sldMkLst>
          <pc:docMk/>
          <pc:sldMk cId="1709714721" sldId="824"/>
        </pc:sldMkLst>
      </pc:sldChg>
      <pc:sldChg chg="del">
        <pc:chgData name="Siegbert Rudolph" userId="2af4d44886c067cc" providerId="LiveId" clId="{4CF308B1-D93F-4B0C-B00F-2843A06D33FC}" dt="2021-08-03T07:23:10.238" v="1049" actId="47"/>
        <pc:sldMkLst>
          <pc:docMk/>
          <pc:sldMk cId="1759709479" sldId="825"/>
        </pc:sldMkLst>
      </pc:sldChg>
      <pc:sldChg chg="del">
        <pc:chgData name="Siegbert Rudolph" userId="2af4d44886c067cc" providerId="LiveId" clId="{4CF308B1-D93F-4B0C-B00F-2843A06D33FC}" dt="2021-08-03T07:23:12.331" v="1052" actId="47"/>
        <pc:sldMkLst>
          <pc:docMk/>
          <pc:sldMk cId="2585284687" sldId="826"/>
        </pc:sldMkLst>
      </pc:sldChg>
      <pc:sldChg chg="del">
        <pc:chgData name="Siegbert Rudolph" userId="2af4d44886c067cc" providerId="LiveId" clId="{4CF308B1-D93F-4B0C-B00F-2843A06D33FC}" dt="2021-08-03T07:23:12.909" v="1053" actId="47"/>
        <pc:sldMkLst>
          <pc:docMk/>
          <pc:sldMk cId="1794317716" sldId="827"/>
        </pc:sldMkLst>
      </pc:sldChg>
      <pc:sldChg chg="del">
        <pc:chgData name="Siegbert Rudolph" userId="2af4d44886c067cc" providerId="LiveId" clId="{4CF308B1-D93F-4B0C-B00F-2843A06D33FC}" dt="2021-08-03T07:23:10.801" v="1050" actId="47"/>
        <pc:sldMkLst>
          <pc:docMk/>
          <pc:sldMk cId="3246952331" sldId="828"/>
        </pc:sldMkLst>
      </pc:sldChg>
      <pc:sldChg chg="del">
        <pc:chgData name="Siegbert Rudolph" userId="2af4d44886c067cc" providerId="LiveId" clId="{4CF308B1-D93F-4B0C-B00F-2843A06D33FC}" dt="2021-08-03T07:23:11.316" v="1051" actId="47"/>
        <pc:sldMkLst>
          <pc:docMk/>
          <pc:sldMk cId="3155113374" sldId="829"/>
        </pc:sldMkLst>
      </pc:sldChg>
      <pc:sldChg chg="del">
        <pc:chgData name="Siegbert Rudolph" userId="2af4d44886c067cc" providerId="LiveId" clId="{4CF308B1-D93F-4B0C-B00F-2843A06D33FC}" dt="2021-08-03T07:23:15.378" v="1054" actId="47"/>
        <pc:sldMkLst>
          <pc:docMk/>
          <pc:sldMk cId="3679397678" sldId="830"/>
        </pc:sldMkLst>
      </pc:sldChg>
      <pc:sldChg chg="del">
        <pc:chgData name="Siegbert Rudolph" userId="2af4d44886c067cc" providerId="LiveId" clId="{4CF308B1-D93F-4B0C-B00F-2843A06D33FC}" dt="2021-08-03T07:23:16.252" v="1055" actId="47"/>
        <pc:sldMkLst>
          <pc:docMk/>
          <pc:sldMk cId="2743136717" sldId="831"/>
        </pc:sldMkLst>
      </pc:sldChg>
      <pc:sldChg chg="del">
        <pc:chgData name="Siegbert Rudolph" userId="2af4d44886c067cc" providerId="LiveId" clId="{4CF308B1-D93F-4B0C-B00F-2843A06D33FC}" dt="2021-08-03T07:23:16.752" v="1056" actId="47"/>
        <pc:sldMkLst>
          <pc:docMk/>
          <pc:sldMk cId="241938965" sldId="832"/>
        </pc:sldMkLst>
      </pc:sldChg>
      <pc:sldChg chg="del">
        <pc:chgData name="Siegbert Rudolph" userId="2af4d44886c067cc" providerId="LiveId" clId="{4CF308B1-D93F-4B0C-B00F-2843A06D33FC}" dt="2021-08-03T07:23:17.252" v="1057" actId="47"/>
        <pc:sldMkLst>
          <pc:docMk/>
          <pc:sldMk cId="2883967880" sldId="833"/>
        </pc:sldMkLst>
      </pc:sldChg>
      <pc:sldChg chg="del">
        <pc:chgData name="Siegbert Rudolph" userId="2af4d44886c067cc" providerId="LiveId" clId="{4CF308B1-D93F-4B0C-B00F-2843A06D33FC}" dt="2021-08-03T07:23:17.846" v="1058" actId="47"/>
        <pc:sldMkLst>
          <pc:docMk/>
          <pc:sldMk cId="2735962855" sldId="834"/>
        </pc:sldMkLst>
      </pc:sldChg>
      <pc:sldChg chg="del">
        <pc:chgData name="Siegbert Rudolph" userId="2af4d44886c067cc" providerId="LiveId" clId="{4CF308B1-D93F-4B0C-B00F-2843A06D33FC}" dt="2021-08-03T07:23:18.580" v="1059" actId="47"/>
        <pc:sldMkLst>
          <pc:docMk/>
          <pc:sldMk cId="1466714984" sldId="835"/>
        </pc:sldMkLst>
      </pc:sldChg>
      <pc:sldChg chg="del">
        <pc:chgData name="Siegbert Rudolph" userId="2af4d44886c067cc" providerId="LiveId" clId="{4CF308B1-D93F-4B0C-B00F-2843A06D33FC}" dt="2021-08-03T07:23:19.299" v="1060" actId="47"/>
        <pc:sldMkLst>
          <pc:docMk/>
          <pc:sldMk cId="2143950542" sldId="836"/>
        </pc:sldMkLst>
      </pc:sldChg>
      <pc:sldChg chg="del">
        <pc:chgData name="Siegbert Rudolph" userId="2af4d44886c067cc" providerId="LiveId" clId="{4CF308B1-D93F-4B0C-B00F-2843A06D33FC}" dt="2021-08-03T07:23:21.079" v="1061" actId="47"/>
        <pc:sldMkLst>
          <pc:docMk/>
          <pc:sldMk cId="701772919" sldId="837"/>
        </pc:sldMkLst>
      </pc:sldChg>
      <pc:sldChg chg="del">
        <pc:chgData name="Siegbert Rudolph" userId="2af4d44886c067cc" providerId="LiveId" clId="{4CF308B1-D93F-4B0C-B00F-2843A06D33FC}" dt="2021-08-03T07:23:22.298" v="1063" actId="47"/>
        <pc:sldMkLst>
          <pc:docMk/>
          <pc:sldMk cId="3175723076" sldId="839"/>
        </pc:sldMkLst>
      </pc:sldChg>
      <pc:sldChg chg="del">
        <pc:chgData name="Siegbert Rudolph" userId="2af4d44886c067cc" providerId="LiveId" clId="{4CF308B1-D93F-4B0C-B00F-2843A06D33FC}" dt="2021-08-03T07:23:23.188" v="1064" actId="47"/>
        <pc:sldMkLst>
          <pc:docMk/>
          <pc:sldMk cId="253699104" sldId="840"/>
        </pc:sldMkLst>
      </pc:sldChg>
      <pc:sldChg chg="del">
        <pc:chgData name="Siegbert Rudolph" userId="2af4d44886c067cc" providerId="LiveId" clId="{4CF308B1-D93F-4B0C-B00F-2843A06D33FC}" dt="2021-08-03T07:23:23.735" v="1065" actId="47"/>
        <pc:sldMkLst>
          <pc:docMk/>
          <pc:sldMk cId="442329824" sldId="841"/>
        </pc:sldMkLst>
      </pc:sldChg>
      <pc:sldChg chg="del">
        <pc:chgData name="Siegbert Rudolph" userId="2af4d44886c067cc" providerId="LiveId" clId="{4CF308B1-D93F-4B0C-B00F-2843A06D33FC}" dt="2021-08-03T07:23:24.282" v="1066" actId="47"/>
        <pc:sldMkLst>
          <pc:docMk/>
          <pc:sldMk cId="856383722" sldId="842"/>
        </pc:sldMkLst>
      </pc:sldChg>
      <pc:sldChg chg="del">
        <pc:chgData name="Siegbert Rudolph" userId="2af4d44886c067cc" providerId="LiveId" clId="{4CF308B1-D93F-4B0C-B00F-2843A06D33FC}" dt="2021-08-03T07:23:25.141" v="1067" actId="47"/>
        <pc:sldMkLst>
          <pc:docMk/>
          <pc:sldMk cId="1305139604" sldId="843"/>
        </pc:sldMkLst>
      </pc:sldChg>
      <pc:sldChg chg="del">
        <pc:chgData name="Siegbert Rudolph" userId="2af4d44886c067cc" providerId="LiveId" clId="{4CF308B1-D93F-4B0C-B00F-2843A06D33FC}" dt="2021-08-03T10:51:07.527" v="1421" actId="47"/>
        <pc:sldMkLst>
          <pc:docMk/>
          <pc:sldMk cId="768342803" sldId="844"/>
        </pc:sldMkLst>
      </pc:sldChg>
      <pc:sldChg chg="del">
        <pc:chgData name="Siegbert Rudolph" userId="2af4d44886c067cc" providerId="LiveId" clId="{4CF308B1-D93F-4B0C-B00F-2843A06D33FC}" dt="2021-08-03T07:23:21.845" v="1062" actId="47"/>
        <pc:sldMkLst>
          <pc:docMk/>
          <pc:sldMk cId="156610032" sldId="845"/>
        </pc:sldMkLst>
      </pc:sldChg>
      <pc:sldChg chg="addSp delSp modSp add mod delAnim modAnim">
        <pc:chgData name="Siegbert Rudolph" userId="2af4d44886c067cc" providerId="LiveId" clId="{4CF308B1-D93F-4B0C-B00F-2843A06D33FC}" dt="2021-08-29T15:49:03.290" v="2080" actId="1076"/>
        <pc:sldMkLst>
          <pc:docMk/>
          <pc:sldMk cId="566320091" sldId="846"/>
        </pc:sldMkLst>
        <pc:spChg chg="mod">
          <ac:chgData name="Siegbert Rudolph" userId="2af4d44886c067cc" providerId="LiveId" clId="{4CF308B1-D93F-4B0C-B00F-2843A06D33FC}" dt="2021-08-29T15:49:03.290" v="2080" actId="1076"/>
          <ac:spMkLst>
            <pc:docMk/>
            <pc:sldMk cId="566320091" sldId="846"/>
            <ac:spMk id="2" creationId="{05291125-4C27-4F53-A526-D387F4907250}"/>
          </ac:spMkLst>
        </pc:spChg>
        <pc:spChg chg="del mod">
          <ac:chgData name="Siegbert Rudolph" userId="2af4d44886c067cc" providerId="LiveId" clId="{4CF308B1-D93F-4B0C-B00F-2843A06D33FC}" dt="2021-08-28T15:52:12.391" v="1707" actId="478"/>
          <ac:spMkLst>
            <pc:docMk/>
            <pc:sldMk cId="566320091" sldId="846"/>
            <ac:spMk id="4" creationId="{0C4EADCD-2246-40AA-827A-2407FF0F0C80}"/>
          </ac:spMkLst>
        </pc:spChg>
        <pc:spChg chg="add del">
          <ac:chgData name="Siegbert Rudolph" userId="2af4d44886c067cc" providerId="LiveId" clId="{4CF308B1-D93F-4B0C-B00F-2843A06D33FC}" dt="2021-08-28T15:49:42.183" v="1588" actId="478"/>
          <ac:spMkLst>
            <pc:docMk/>
            <pc:sldMk cId="566320091" sldId="846"/>
            <ac:spMk id="13" creationId="{344EC187-FFE0-4566-B01C-065872D0149E}"/>
          </ac:spMkLst>
        </pc:spChg>
        <pc:spChg chg="add del mod">
          <ac:chgData name="Siegbert Rudolph" userId="2af4d44886c067cc" providerId="LiveId" clId="{4CF308B1-D93F-4B0C-B00F-2843A06D33FC}" dt="2021-08-28T15:50:15.640" v="1604" actId="478"/>
          <ac:spMkLst>
            <pc:docMk/>
            <pc:sldMk cId="566320091" sldId="846"/>
            <ac:spMk id="14" creationId="{175B04F8-5D23-4E06-8727-251515B8DF9F}"/>
          </ac:spMkLst>
        </pc:spChg>
        <pc:spChg chg="add mod">
          <ac:chgData name="Siegbert Rudolph" userId="2af4d44886c067cc" providerId="LiveId" clId="{4CF308B1-D93F-4B0C-B00F-2843A06D33FC}" dt="2021-08-28T15:52:18.421" v="1708" actId="207"/>
          <ac:spMkLst>
            <pc:docMk/>
            <pc:sldMk cId="566320091" sldId="846"/>
            <ac:spMk id="15" creationId="{52A86E26-692E-4276-9EFF-6506E88D0C0C}"/>
          </ac:spMkLst>
        </pc:spChg>
        <pc:spChg chg="add mod">
          <ac:chgData name="Siegbert Rudolph" userId="2af4d44886c067cc" providerId="LiveId" clId="{4CF308B1-D93F-4B0C-B00F-2843A06D33FC}" dt="2021-08-28T15:51:28.582" v="1641" actId="20577"/>
          <ac:spMkLst>
            <pc:docMk/>
            <pc:sldMk cId="566320091" sldId="846"/>
            <ac:spMk id="16" creationId="{82604ECA-329C-4A9F-A0C9-2E155BF0DC75}"/>
          </ac:spMkLst>
        </pc:spChg>
        <pc:spChg chg="add del mod">
          <ac:chgData name="Siegbert Rudolph" userId="2af4d44886c067cc" providerId="LiveId" clId="{4CF308B1-D93F-4B0C-B00F-2843A06D33FC}" dt="2021-08-28T15:51:37.023" v="1643" actId="478"/>
          <ac:spMkLst>
            <pc:docMk/>
            <pc:sldMk cId="566320091" sldId="846"/>
            <ac:spMk id="17" creationId="{5375BDF3-165C-4F5B-80D8-C95AD0B5CCF3}"/>
          </ac:spMkLst>
        </pc:spChg>
        <pc:spChg chg="add mod">
          <ac:chgData name="Siegbert Rudolph" userId="2af4d44886c067cc" providerId="LiveId" clId="{4CF308B1-D93F-4B0C-B00F-2843A06D33FC}" dt="2021-08-03T07:18:08.562" v="815" actId="1035"/>
          <ac:spMkLst>
            <pc:docMk/>
            <pc:sldMk cId="566320091" sldId="846"/>
            <ac:spMk id="23" creationId="{689A5875-CAED-4487-96E3-A6B72AA1D061}"/>
          </ac:spMkLst>
        </pc:spChg>
        <pc:spChg chg="add mod">
          <ac:chgData name="Siegbert Rudolph" userId="2af4d44886c067cc" providerId="LiveId" clId="{4CF308B1-D93F-4B0C-B00F-2843A06D33FC}" dt="2021-08-03T07:18:08.562" v="815" actId="1035"/>
          <ac:spMkLst>
            <pc:docMk/>
            <pc:sldMk cId="566320091" sldId="846"/>
            <ac:spMk id="24" creationId="{2A3EA08B-688A-412E-BCDD-A2924A34BE35}"/>
          </ac:spMkLst>
        </pc:spChg>
        <pc:spChg chg="add mod">
          <ac:chgData name="Siegbert Rudolph" userId="2af4d44886c067cc" providerId="LiveId" clId="{4CF308B1-D93F-4B0C-B00F-2843A06D33FC}" dt="2021-08-03T07:18:08.562" v="815" actId="1035"/>
          <ac:spMkLst>
            <pc:docMk/>
            <pc:sldMk cId="566320091" sldId="846"/>
            <ac:spMk id="25" creationId="{623F658D-7ABC-427D-8290-1AFF2A5ED7F3}"/>
          </ac:spMkLst>
        </pc:spChg>
        <pc:spChg chg="add mod">
          <ac:chgData name="Siegbert Rudolph" userId="2af4d44886c067cc" providerId="LiveId" clId="{4CF308B1-D93F-4B0C-B00F-2843A06D33FC}" dt="2021-08-03T07:18:08.562" v="815" actId="1035"/>
          <ac:spMkLst>
            <pc:docMk/>
            <pc:sldMk cId="566320091" sldId="846"/>
            <ac:spMk id="26" creationId="{4C0FD90A-148C-48AC-A427-AA23B43EB6B1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27" creationId="{C059D227-3A63-449D-A7F2-B1430AC06DC5}"/>
          </ac:spMkLst>
        </pc:spChg>
        <pc:spChg chg="add mod">
          <ac:chgData name="Siegbert Rudolph" userId="2af4d44886c067cc" providerId="LiveId" clId="{4CF308B1-D93F-4B0C-B00F-2843A06D33FC}" dt="2021-08-03T07:18:08.562" v="815" actId="1035"/>
          <ac:spMkLst>
            <pc:docMk/>
            <pc:sldMk cId="566320091" sldId="846"/>
            <ac:spMk id="28" creationId="{F7E98CEA-C681-4223-BE5D-42577A2249F2}"/>
          </ac:spMkLst>
        </pc:spChg>
        <pc:spChg chg="add mod">
          <ac:chgData name="Siegbert Rudolph" userId="2af4d44886c067cc" providerId="LiveId" clId="{4CF308B1-D93F-4B0C-B00F-2843A06D33FC}" dt="2021-08-03T07:18:08.562" v="815" actId="1035"/>
          <ac:spMkLst>
            <pc:docMk/>
            <pc:sldMk cId="566320091" sldId="846"/>
            <ac:spMk id="29" creationId="{9C7E51AE-04D1-4D88-8A6F-F27A01FA367A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30" creationId="{B2BF235D-8263-4551-A0BC-FEB36B77A7B3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31" creationId="{F5D97E5E-C97F-46C6-A481-FBF6892CB2C8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32" creationId="{9D240646-2AF0-40A6-B75A-96D2E1CC3D3C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33" creationId="{5CD427EE-50F0-4624-8EA3-F9294E7E4542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34" creationId="{653BB557-25EC-43D9-B167-C5A5526517B3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35" creationId="{599EBF68-BA45-4F73-BAFD-045C719749E8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36" creationId="{89739F52-F641-4609-87AB-F07DACAC6967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37" creationId="{17107DDA-2673-431C-AC60-9E71E92995AF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38" creationId="{0E7EE147-58FA-43F6-85CA-F1A7DCF1CC62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39" creationId="{E51E26E0-F727-45B7-9C48-52E270F56D3C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0" creationId="{9807E084-D4B5-49AE-AF90-61D84910F28F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1" creationId="{89AB63AE-2FD7-4201-BA71-2D713E4CC246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2" creationId="{B2DA3A7B-6575-4A98-85B8-7DBD2D2B4FB8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3" creationId="{00675F33-1CEA-4F31-84D2-FF7C844F00C1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4" creationId="{AE2A04DD-9EC8-49DA-9F04-05AE5F7B4F3E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5" creationId="{7BD457A0-EA73-4CC2-B544-F3012EFDC782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6" creationId="{30196DF5-2576-4667-B263-C875D5569B9A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7" creationId="{D62A4A38-D50E-4386-9483-AC9B5E78F945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8" creationId="{5D365799-2EE4-403E-BEE0-C234F5CD50D2}"/>
          </ac:spMkLst>
        </pc:spChg>
        <pc:spChg chg="add del mod">
          <ac:chgData name="Siegbert Rudolph" userId="2af4d44886c067cc" providerId="LiveId" clId="{4CF308B1-D93F-4B0C-B00F-2843A06D33FC}" dt="2021-08-03T07:16:05.008" v="799" actId="478"/>
          <ac:spMkLst>
            <pc:docMk/>
            <pc:sldMk cId="566320091" sldId="846"/>
            <ac:spMk id="49" creationId="{E0EB470B-ACCE-4579-BEAE-B8FD3EFF2D41}"/>
          </ac:spMkLst>
        </pc:spChg>
        <pc:spChg chg="add mod">
          <ac:chgData name="Siegbert Rudolph" userId="2af4d44886c067cc" providerId="LiveId" clId="{4CF308B1-D93F-4B0C-B00F-2843A06D33FC}" dt="2021-08-03T07:18:49.817" v="890" actId="20577"/>
          <ac:spMkLst>
            <pc:docMk/>
            <pc:sldMk cId="566320091" sldId="846"/>
            <ac:spMk id="50" creationId="{59ABA919-544E-4658-B3CD-E3B18985415D}"/>
          </ac:spMkLst>
        </pc:spChg>
        <pc:spChg chg="add mod">
          <ac:chgData name="Siegbert Rudolph" userId="2af4d44886c067cc" providerId="LiveId" clId="{4CF308B1-D93F-4B0C-B00F-2843A06D33FC}" dt="2021-08-03T07:19:17.047" v="947" actId="20577"/>
          <ac:spMkLst>
            <pc:docMk/>
            <pc:sldMk cId="566320091" sldId="846"/>
            <ac:spMk id="51" creationId="{AB0B8800-BD3A-41F1-A4CF-6945F4DBC62A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67" creationId="{9ADC046F-5B6F-4A96-A45F-5ECD5969E932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68" creationId="{ABB2A469-6018-4A32-8D67-26486DD56385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69" creationId="{0E559EDD-5606-4576-BB48-234EAACA256D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0" creationId="{5975AFCF-2172-456D-A63A-AAD8F4E966B7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1" creationId="{7D68AAF9-8E60-4531-A4C7-B8FE19C5F744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2" creationId="{077CA41A-764C-462A-9824-BF8D62CF381F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3" creationId="{E5B34AD8-7A33-488F-876B-04EE2538E8BE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4" creationId="{15BC64D3-AA0D-4CD7-88C9-5C9DF4BAFDEC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5" creationId="{CEA34844-26B7-4839-A6D0-0ECD6AE54DD0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6" creationId="{F1811E51-B065-4BCD-9891-88F80422743E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7" creationId="{DAE13828-59C9-4B0D-A220-DC2BAA8D6BC7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8" creationId="{C05FFCE3-DA40-42DE-AD73-DE57339B76ED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79" creationId="{E5CB4FBD-BD51-4336-882C-749D702704D3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80" creationId="{4E90F5D1-8BD1-4678-9EB0-781B714C3D2B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81" creationId="{7DD67086-167A-4E0F-9057-E07264A01B81}"/>
          </ac:spMkLst>
        </pc:spChg>
        <pc:spChg chg="del">
          <ac:chgData name="Siegbert Rudolph" userId="2af4d44886c067cc" providerId="LiveId" clId="{4CF308B1-D93F-4B0C-B00F-2843A06D33FC}" dt="2021-08-03T06:40:07.238" v="540" actId="478"/>
          <ac:spMkLst>
            <pc:docMk/>
            <pc:sldMk cId="566320091" sldId="846"/>
            <ac:spMk id="82" creationId="{FC530480-978B-4701-B946-CC3462F25A9C}"/>
          </ac:spMkLst>
        </pc:spChg>
      </pc:sldChg>
      <pc:sldChg chg="addSp delSp modSp add mod delAnim modAnim">
        <pc:chgData name="Siegbert Rudolph" userId="2af4d44886c067cc" providerId="LiveId" clId="{4CF308B1-D93F-4B0C-B00F-2843A06D33FC}" dt="2021-09-03T05:51:10.805" v="2127"/>
        <pc:sldMkLst>
          <pc:docMk/>
          <pc:sldMk cId="3512534434" sldId="847"/>
        </pc:sldMkLst>
        <pc:spChg chg="mod">
          <ac:chgData name="Siegbert Rudolph" userId="2af4d44886c067cc" providerId="LiveId" clId="{4CF308B1-D93F-4B0C-B00F-2843A06D33FC}" dt="2021-08-29T15:49:03.290" v="2085" actId="1076"/>
          <ac:spMkLst>
            <pc:docMk/>
            <pc:sldMk cId="3512534434" sldId="847"/>
            <ac:spMk id="2" creationId="{98B5F44F-16B3-4BD2-A719-844C67F5AA3C}"/>
          </ac:spMkLst>
        </pc:spChg>
        <pc:spChg chg="del mod">
          <ac:chgData name="Siegbert Rudolph" userId="2af4d44886c067cc" providerId="LiveId" clId="{4CF308B1-D93F-4B0C-B00F-2843A06D33FC}" dt="2021-08-28T16:00:41.920" v="1963" actId="478"/>
          <ac:spMkLst>
            <pc:docMk/>
            <pc:sldMk cId="3512534434" sldId="847"/>
            <ac:spMk id="4" creationId="{0C4EADCD-2246-40AA-827A-2407FF0F0C80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23" creationId="{DC662A1F-C79A-4C48-967E-2F024AF7805E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24" creationId="{18DA1CE5-1005-4328-AA08-9250B4C8FB1B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25" creationId="{18F77231-9711-481A-9E35-806F3D3A7E4A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26" creationId="{A50AE22E-D4A1-440A-8BF7-BD4F46B01861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27" creationId="{C059D227-3A63-449D-A7F2-B1430AC06DC5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28" creationId="{CB4AC846-67FA-4940-99B4-9162B25553FE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29" creationId="{BB643793-B350-4350-91EA-5D13663D19DA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30" creationId="{B2BF235D-8263-4551-A0BC-FEB36B77A7B3}"/>
          </ac:spMkLst>
        </pc:spChg>
        <pc:spChg chg="add del mod">
          <ac:chgData name="Siegbert Rudolph" userId="2af4d44886c067cc" providerId="LiveId" clId="{4CF308B1-D93F-4B0C-B00F-2843A06D33FC}" dt="2021-08-03T07:08:37.249" v="651" actId="478"/>
          <ac:spMkLst>
            <pc:docMk/>
            <pc:sldMk cId="3512534434" sldId="847"/>
            <ac:spMk id="31" creationId="{4A2E5DE1-5667-4E9E-8FD9-C1639FDACB93}"/>
          </ac:spMkLst>
        </pc:spChg>
        <pc:spChg chg="add del mod">
          <ac:chgData name="Siegbert Rudolph" userId="2af4d44886c067cc" providerId="LiveId" clId="{4CF308B1-D93F-4B0C-B00F-2843A06D33FC}" dt="2021-08-03T07:08:37.249" v="651" actId="478"/>
          <ac:spMkLst>
            <pc:docMk/>
            <pc:sldMk cId="3512534434" sldId="847"/>
            <ac:spMk id="32" creationId="{0DD5FEB5-FC2B-4509-8E42-A6BE449C1D7C}"/>
          </ac:spMkLst>
        </pc:spChg>
        <pc:spChg chg="add del mod">
          <ac:chgData name="Siegbert Rudolph" userId="2af4d44886c067cc" providerId="LiveId" clId="{4CF308B1-D93F-4B0C-B00F-2843A06D33FC}" dt="2021-08-03T07:08:37.249" v="651" actId="478"/>
          <ac:spMkLst>
            <pc:docMk/>
            <pc:sldMk cId="3512534434" sldId="847"/>
            <ac:spMk id="33" creationId="{936D4840-C7C4-4182-AC79-F1CC7CAC4ABD}"/>
          </ac:spMkLst>
        </pc:spChg>
        <pc:spChg chg="add del mod">
          <ac:chgData name="Siegbert Rudolph" userId="2af4d44886c067cc" providerId="LiveId" clId="{4CF308B1-D93F-4B0C-B00F-2843A06D33FC}" dt="2021-08-03T07:08:37.249" v="651" actId="478"/>
          <ac:spMkLst>
            <pc:docMk/>
            <pc:sldMk cId="3512534434" sldId="847"/>
            <ac:spMk id="34" creationId="{332B8EBF-4318-4078-9362-121D191CFB44}"/>
          </ac:spMkLst>
        </pc:spChg>
        <pc:spChg chg="add del mod">
          <ac:chgData name="Siegbert Rudolph" userId="2af4d44886c067cc" providerId="LiveId" clId="{4CF308B1-D93F-4B0C-B00F-2843A06D33FC}" dt="2021-08-03T07:08:37.249" v="651" actId="478"/>
          <ac:spMkLst>
            <pc:docMk/>
            <pc:sldMk cId="3512534434" sldId="847"/>
            <ac:spMk id="35" creationId="{034C952E-4879-4A1C-8A88-331532601AAB}"/>
          </ac:spMkLst>
        </pc:spChg>
        <pc:spChg chg="add del mod">
          <ac:chgData name="Siegbert Rudolph" userId="2af4d44886c067cc" providerId="LiveId" clId="{4CF308B1-D93F-4B0C-B00F-2843A06D33FC}" dt="2021-08-03T07:08:37.249" v="651" actId="478"/>
          <ac:spMkLst>
            <pc:docMk/>
            <pc:sldMk cId="3512534434" sldId="847"/>
            <ac:spMk id="36" creationId="{5850C36A-232A-49CC-9070-B32C412DDD95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38" creationId="{0E7EE147-58FA-43F6-85CA-F1A7DCF1CC62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39" creationId="{13423DEE-5642-44CA-B80E-0F92DA14E3B0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0" creationId="{35259BF1-576B-4F4D-9777-92298C9F7763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1" creationId="{449451EF-CE42-438A-A754-0207F905AC00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2" creationId="{C1477D22-9D6A-4EAD-BB21-32F330DB9588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3" creationId="{5759E740-4152-4A66-8B51-4EAB616C4B18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4" creationId="{420DDBC9-2A8E-4C58-88FB-7684642C0CE6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5" creationId="{705006A4-412E-4FEA-B25B-5309E820414C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6" creationId="{5458EF1E-4B12-4524-BB61-4895C925F166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7" creationId="{EE1D4DA4-7D3F-45D2-91D6-BC38730C97F6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8" creationId="{A77BF7A7-6C91-4E53-A147-CEE5D94740F0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49" creationId="{DCE607A9-1AD6-443F-9156-CC4FBF85FD10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50" creationId="{E27894E4-ABB5-4806-BF80-3F0318B07F71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51" creationId="{15438931-4038-4F77-91DD-72065CC92C51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52" creationId="{FE7647C6-D16C-4DAE-B85B-881739ABD3C9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53" creationId="{C89B3B00-15C9-41DE-B12F-2DB05E2DF2D5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54" creationId="{FE4763B9-1CAA-4965-995E-6BE366C5304A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55" creationId="{15A45318-BA4B-4889-861A-5C4AD2ABAF79}"/>
          </ac:spMkLst>
        </pc:spChg>
        <pc:spChg chg="add mod">
          <ac:chgData name="Siegbert Rudolph" userId="2af4d44886c067cc" providerId="LiveId" clId="{4CF308B1-D93F-4B0C-B00F-2843A06D33FC}" dt="2021-08-03T07:19:29.460" v="949" actId="1035"/>
          <ac:spMkLst>
            <pc:docMk/>
            <pc:sldMk cId="3512534434" sldId="847"/>
            <ac:spMk id="56" creationId="{8AD2DC9F-31B5-474F-B567-D693C0252366}"/>
          </ac:spMkLst>
        </pc:spChg>
        <pc:spChg chg="add mod">
          <ac:chgData name="Siegbert Rudolph" userId="2af4d44886c067cc" providerId="LiveId" clId="{4CF308B1-D93F-4B0C-B00F-2843A06D33FC}" dt="2021-08-03T07:19:31.444" v="950"/>
          <ac:spMkLst>
            <pc:docMk/>
            <pc:sldMk cId="3512534434" sldId="847"/>
            <ac:spMk id="57" creationId="{87EE9F20-96AE-4921-B8A1-3FB4DA9261C6}"/>
          </ac:spMkLst>
        </pc:spChg>
        <pc:spChg chg="add mod">
          <ac:chgData name="Siegbert Rudolph" userId="2af4d44886c067cc" providerId="LiveId" clId="{4CF308B1-D93F-4B0C-B00F-2843A06D33FC}" dt="2021-08-03T07:19:31.444" v="950"/>
          <ac:spMkLst>
            <pc:docMk/>
            <pc:sldMk cId="3512534434" sldId="847"/>
            <ac:spMk id="58" creationId="{87D7E184-608B-4CB7-8200-C078240F76FD}"/>
          </ac:spMkLst>
        </pc:spChg>
        <pc:spChg chg="add mod">
          <ac:chgData name="Siegbert Rudolph" userId="2af4d44886c067cc" providerId="LiveId" clId="{4CF308B1-D93F-4B0C-B00F-2843A06D33FC}" dt="2021-08-03T07:20:03.525" v="953" actId="1076"/>
          <ac:spMkLst>
            <pc:docMk/>
            <pc:sldMk cId="3512534434" sldId="847"/>
            <ac:spMk id="59" creationId="{7E30B5B4-7EA5-4125-B164-F53F14644D73}"/>
          </ac:spMkLst>
        </pc:spChg>
        <pc:spChg chg="add mod">
          <ac:chgData name="Siegbert Rudolph" userId="2af4d44886c067cc" providerId="LiveId" clId="{4CF308B1-D93F-4B0C-B00F-2843A06D33FC}" dt="2021-08-03T07:20:07.168" v="957" actId="6549"/>
          <ac:spMkLst>
            <pc:docMk/>
            <pc:sldMk cId="3512534434" sldId="847"/>
            <ac:spMk id="60" creationId="{E6E23BC2-79DE-4C3C-BC0F-432FC7924037}"/>
          </ac:spMkLst>
        </pc:spChg>
        <pc:spChg chg="add mod">
          <ac:chgData name="Siegbert Rudolph" userId="2af4d44886c067cc" providerId="LiveId" clId="{4CF308B1-D93F-4B0C-B00F-2843A06D33FC}" dt="2021-08-03T07:20:15.958" v="959" actId="1076"/>
          <ac:spMkLst>
            <pc:docMk/>
            <pc:sldMk cId="3512534434" sldId="847"/>
            <ac:spMk id="61" creationId="{48AC0B2B-EA3E-4A36-A324-073866B503E5}"/>
          </ac:spMkLst>
        </pc:spChg>
        <pc:spChg chg="add mod">
          <ac:chgData name="Siegbert Rudolph" userId="2af4d44886c067cc" providerId="LiveId" clId="{4CF308B1-D93F-4B0C-B00F-2843A06D33FC}" dt="2021-08-03T07:20:19.932" v="961" actId="20577"/>
          <ac:spMkLst>
            <pc:docMk/>
            <pc:sldMk cId="3512534434" sldId="847"/>
            <ac:spMk id="62" creationId="{63FCD1DB-5F96-4A8D-B383-8FB5ECD05012}"/>
          </ac:spMkLst>
        </pc:spChg>
        <pc:spChg chg="add mod">
          <ac:chgData name="Siegbert Rudolph" userId="2af4d44886c067cc" providerId="LiveId" clId="{4CF308B1-D93F-4B0C-B00F-2843A06D33FC}" dt="2021-08-03T07:20:31.529" v="963" actId="1076"/>
          <ac:spMkLst>
            <pc:docMk/>
            <pc:sldMk cId="3512534434" sldId="847"/>
            <ac:spMk id="63" creationId="{5A4D5BE1-9611-477C-A023-D00FA948F9CE}"/>
          </ac:spMkLst>
        </pc:spChg>
        <pc:spChg chg="add mod">
          <ac:chgData name="Siegbert Rudolph" userId="2af4d44886c067cc" providerId="LiveId" clId="{4CF308B1-D93F-4B0C-B00F-2843A06D33FC}" dt="2021-08-03T07:20:35.412" v="968" actId="20577"/>
          <ac:spMkLst>
            <pc:docMk/>
            <pc:sldMk cId="3512534434" sldId="847"/>
            <ac:spMk id="64" creationId="{1D26C7CE-0D81-41CE-A349-F26965BD2082}"/>
          </ac:spMkLst>
        </pc:spChg>
        <pc:spChg chg="add mod">
          <ac:chgData name="Siegbert Rudolph" userId="2af4d44886c067cc" providerId="LiveId" clId="{4CF308B1-D93F-4B0C-B00F-2843A06D33FC}" dt="2021-08-03T07:20:44.078" v="970" actId="1076"/>
          <ac:spMkLst>
            <pc:docMk/>
            <pc:sldMk cId="3512534434" sldId="847"/>
            <ac:spMk id="65" creationId="{401F65F4-ACB5-4791-A8F4-097B5B93E51E}"/>
          </ac:spMkLst>
        </pc:spChg>
        <pc:spChg chg="add mod">
          <ac:chgData name="Siegbert Rudolph" userId="2af4d44886c067cc" providerId="LiveId" clId="{4CF308B1-D93F-4B0C-B00F-2843A06D33FC}" dt="2021-08-03T07:20:54.331" v="977" actId="20577"/>
          <ac:spMkLst>
            <pc:docMk/>
            <pc:sldMk cId="3512534434" sldId="847"/>
            <ac:spMk id="66" creationId="{8F719B54-0F44-408D-8B2A-6C4DC2E2588A}"/>
          </ac:spMkLst>
        </pc:spChg>
        <pc:spChg chg="add del">
          <ac:chgData name="Siegbert Rudolph" userId="2af4d44886c067cc" providerId="LiveId" clId="{4CF308B1-D93F-4B0C-B00F-2843A06D33FC}" dt="2021-08-28T15:59:11.094" v="1870" actId="478"/>
          <ac:spMkLst>
            <pc:docMk/>
            <pc:sldMk cId="3512534434" sldId="847"/>
            <ac:spMk id="67" creationId="{24406835-2FCF-45FF-B616-711969440E03}"/>
          </ac:spMkLst>
        </pc:spChg>
        <pc:spChg chg="add mod">
          <ac:chgData name="Siegbert Rudolph" userId="2af4d44886c067cc" providerId="LiveId" clId="{4CF308B1-D93F-4B0C-B00F-2843A06D33FC}" dt="2021-09-03T05:49:27.625" v="2108" actId="1076"/>
          <ac:spMkLst>
            <pc:docMk/>
            <pc:sldMk cId="3512534434" sldId="847"/>
            <ac:spMk id="67" creationId="{5C68E788-4209-4F8A-BAA9-3C489C587A7D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67" creationId="{9ADC046F-5B6F-4A96-A45F-5ECD5969E932}"/>
          </ac:spMkLst>
        </pc:spChg>
        <pc:spChg chg="add mod">
          <ac:chgData name="Siegbert Rudolph" userId="2af4d44886c067cc" providerId="LiveId" clId="{4CF308B1-D93F-4B0C-B00F-2843A06D33FC}" dt="2021-08-28T16:00:30.691" v="1961" actId="947"/>
          <ac:spMkLst>
            <pc:docMk/>
            <pc:sldMk cId="3512534434" sldId="847"/>
            <ac:spMk id="68" creationId="{72AE2E12-7C6D-453B-8C1A-C57CE413C533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68" creationId="{ABB2A469-6018-4A32-8D67-26486DD56385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69" creationId="{0E559EDD-5606-4576-BB48-234EAACA256D}"/>
          </ac:spMkLst>
        </pc:spChg>
        <pc:spChg chg="add mod">
          <ac:chgData name="Siegbert Rudolph" userId="2af4d44886c067cc" providerId="LiveId" clId="{4CF308B1-D93F-4B0C-B00F-2843A06D33FC}" dt="2021-08-28T16:00:39.795" v="1962"/>
          <ac:spMkLst>
            <pc:docMk/>
            <pc:sldMk cId="3512534434" sldId="847"/>
            <ac:spMk id="69" creationId="{D4EB145E-7BC7-4790-9924-6825E296061B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0" creationId="{5975AFCF-2172-456D-A63A-AAD8F4E966B7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1" creationId="{7D68AAF9-8E60-4531-A4C7-B8FE19C5F744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2" creationId="{077CA41A-764C-462A-9824-BF8D62CF381F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3" creationId="{E5B34AD8-7A33-488F-876B-04EE2538E8BE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4" creationId="{15BC64D3-AA0D-4CD7-88C9-5C9DF4BAFDEC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5" creationId="{CEA34844-26B7-4839-A6D0-0ECD6AE54DD0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6" creationId="{F1811E51-B065-4BCD-9891-88F80422743E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7" creationId="{DAE13828-59C9-4B0D-A220-DC2BAA8D6BC7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8" creationId="{C05FFCE3-DA40-42DE-AD73-DE57339B76ED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79" creationId="{E5CB4FBD-BD51-4336-882C-749D702704D3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80" creationId="{4E90F5D1-8BD1-4678-9EB0-781B714C3D2B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81" creationId="{7DD67086-167A-4E0F-9057-E07264A01B81}"/>
          </ac:spMkLst>
        </pc:spChg>
        <pc:spChg chg="del">
          <ac:chgData name="Siegbert Rudolph" userId="2af4d44886c067cc" providerId="LiveId" clId="{4CF308B1-D93F-4B0C-B00F-2843A06D33FC}" dt="2021-08-03T06:40:13.864" v="541" actId="478"/>
          <ac:spMkLst>
            <pc:docMk/>
            <pc:sldMk cId="3512534434" sldId="847"/>
            <ac:spMk id="82" creationId="{FC530480-978B-4701-B946-CC3462F25A9C}"/>
          </ac:spMkLst>
        </pc:spChg>
        <pc:picChg chg="add mod">
          <ac:chgData name="Siegbert Rudolph" userId="2af4d44886c067cc" providerId="LiveId" clId="{4CF308B1-D93F-4B0C-B00F-2843A06D33FC}" dt="2021-09-03T05:50:47.750" v="2124" actId="1037"/>
          <ac:picMkLst>
            <pc:docMk/>
            <pc:sldMk cId="3512534434" sldId="847"/>
            <ac:picMk id="4" creationId="{682C8A81-AEE8-49B0-9346-D1662DEE0070}"/>
          </ac:picMkLst>
        </pc:picChg>
        <pc:picChg chg="add del mod">
          <ac:chgData name="Siegbert Rudolph" userId="2af4d44886c067cc" providerId="LiveId" clId="{4CF308B1-D93F-4B0C-B00F-2843A06D33FC}" dt="2021-08-03T07:07:23.032" v="645" actId="478"/>
          <ac:picMkLst>
            <pc:docMk/>
            <pc:sldMk cId="3512534434" sldId="847"/>
            <ac:picMk id="37" creationId="{9FC3CF31-AD93-4247-912B-6E7A789131A0}"/>
          </ac:picMkLst>
        </pc:picChg>
      </pc:sldChg>
      <pc:sldChg chg="addSp modSp">
        <pc:chgData name="Siegbert Rudolph" userId="2af4d44886c067cc" providerId="LiveId" clId="{4CF308B1-D93F-4B0C-B00F-2843A06D33FC}" dt="2021-08-03T10:51:00.228" v="1419"/>
        <pc:sldMkLst>
          <pc:docMk/>
          <pc:sldMk cId="1457653230" sldId="848"/>
        </pc:sldMkLst>
        <pc:spChg chg="add mod">
          <ac:chgData name="Siegbert Rudolph" userId="2af4d44886c067cc" providerId="LiveId" clId="{4CF308B1-D93F-4B0C-B00F-2843A06D33FC}" dt="2021-08-03T10:51:00.228" v="1419"/>
          <ac:spMkLst>
            <pc:docMk/>
            <pc:sldMk cId="1457653230" sldId="848"/>
            <ac:spMk id="12" creationId="{C9367EF9-AC3E-449D-AED3-C224F63B2946}"/>
          </ac:spMkLst>
        </pc:spChg>
      </pc:sldChg>
      <pc:sldChg chg="addSp modSp">
        <pc:chgData name="Siegbert Rudolph" userId="2af4d44886c067cc" providerId="LiveId" clId="{4CF308B1-D93F-4B0C-B00F-2843A06D33FC}" dt="2021-08-03T10:51:04.346" v="1420"/>
        <pc:sldMkLst>
          <pc:docMk/>
          <pc:sldMk cId="3599393840" sldId="849"/>
        </pc:sldMkLst>
        <pc:spChg chg="add mod">
          <ac:chgData name="Siegbert Rudolph" userId="2af4d44886c067cc" providerId="LiveId" clId="{4CF308B1-D93F-4B0C-B00F-2843A06D33FC}" dt="2021-08-03T10:51:04.346" v="1420"/>
          <ac:spMkLst>
            <pc:docMk/>
            <pc:sldMk cId="3599393840" sldId="849"/>
            <ac:spMk id="13" creationId="{6C2C6879-D10C-4D55-952C-30088CCCAF3B}"/>
          </ac:spMkLst>
        </pc:spChg>
      </pc:sldChg>
      <pc:sldChg chg="addSp modSp">
        <pc:chgData name="Siegbert Rudolph" userId="2af4d44886c067cc" providerId="LiveId" clId="{4CF308B1-D93F-4B0C-B00F-2843A06D33FC}" dt="2021-08-03T10:50:57.400" v="1418"/>
        <pc:sldMkLst>
          <pc:docMk/>
          <pc:sldMk cId="3783889149" sldId="850"/>
        </pc:sldMkLst>
        <pc:spChg chg="add mod">
          <ac:chgData name="Siegbert Rudolph" userId="2af4d44886c067cc" providerId="LiveId" clId="{4CF308B1-D93F-4B0C-B00F-2843A06D33FC}" dt="2021-08-03T10:50:57.400" v="1418"/>
          <ac:spMkLst>
            <pc:docMk/>
            <pc:sldMk cId="3783889149" sldId="850"/>
            <ac:spMk id="5" creationId="{2BB0CA57-014C-426F-A24C-83B04EC3C982}"/>
          </ac:spMkLst>
        </pc:spChg>
      </pc:sldChg>
      <pc:sldChg chg="addSp delSp modSp new mod">
        <pc:chgData name="Siegbert Rudolph" userId="2af4d44886c067cc" providerId="LiveId" clId="{4CF308B1-D93F-4B0C-B00F-2843A06D33FC}" dt="2021-08-29T15:49:03.306" v="2105" actId="1076"/>
        <pc:sldMkLst>
          <pc:docMk/>
          <pc:sldMk cId="3064384443" sldId="851"/>
        </pc:sldMkLst>
        <pc:spChg chg="del">
          <ac:chgData name="Siegbert Rudolph" userId="2af4d44886c067cc" providerId="LiveId" clId="{4CF308B1-D93F-4B0C-B00F-2843A06D33FC}" dt="2021-08-04T10:31:51.546" v="1462" actId="478"/>
          <ac:spMkLst>
            <pc:docMk/>
            <pc:sldMk cId="3064384443" sldId="851"/>
            <ac:spMk id="2" creationId="{4B52A454-639A-4A3B-952E-8EB45B9B3C4B}"/>
          </ac:spMkLst>
        </pc:spChg>
        <pc:spChg chg="mod">
          <ac:chgData name="Siegbert Rudolph" userId="2af4d44886c067cc" providerId="LiveId" clId="{4CF308B1-D93F-4B0C-B00F-2843A06D33FC}" dt="2021-08-29T15:49:03.306" v="2105" actId="1076"/>
          <ac:spMkLst>
            <pc:docMk/>
            <pc:sldMk cId="3064384443" sldId="851"/>
            <ac:spMk id="2" creationId="{69EFFC68-8021-4B1F-8F8A-DF7A75A631E7}"/>
          </ac:spMkLst>
        </pc:spChg>
        <pc:spChg chg="add mod">
          <ac:chgData name="Siegbert Rudolph" userId="2af4d44886c067cc" providerId="LiveId" clId="{4CF308B1-D93F-4B0C-B00F-2843A06D33FC}" dt="2021-08-28T15:53:29.606" v="1782" actId="20577"/>
          <ac:spMkLst>
            <pc:docMk/>
            <pc:sldMk cId="3064384443" sldId="851"/>
            <ac:spMk id="4" creationId="{33BA4B61-78CA-45D9-A4C0-DA66FDD04036}"/>
          </ac:spMkLst>
        </pc:spChg>
        <pc:spChg chg="add mod">
          <ac:chgData name="Siegbert Rudolph" userId="2af4d44886c067cc" providerId="LiveId" clId="{4CF308B1-D93F-4B0C-B00F-2843A06D33FC}" dt="2021-08-05T13:25:12.176" v="1470"/>
          <ac:spMkLst>
            <pc:docMk/>
            <pc:sldMk cId="3064384443" sldId="851"/>
            <ac:spMk id="5" creationId="{81D5EF70-7FF2-4231-B44D-65F81A776B23}"/>
          </ac:spMkLst>
        </pc:spChg>
      </pc:sldChg>
      <pc:sldChg chg="addSp delSp modSp mod addAnim delAnim modAnim">
        <pc:chgData name="Siegbert Rudolph" userId="2af4d44886c067cc" providerId="LiveId" clId="{4CF308B1-D93F-4B0C-B00F-2843A06D33FC}" dt="2021-08-29T15:49:03.274" v="2065" actId="1076"/>
        <pc:sldMkLst>
          <pc:docMk/>
          <pc:sldMk cId="4158814503" sldId="852"/>
        </pc:sldMkLst>
        <pc:spChg chg="mod">
          <ac:chgData name="Siegbert Rudolph" userId="2af4d44886c067cc" providerId="LiveId" clId="{4CF308B1-D93F-4B0C-B00F-2843A06D33FC}" dt="2021-08-29T15:49:03.274" v="2065" actId="1076"/>
          <ac:spMkLst>
            <pc:docMk/>
            <pc:sldMk cId="4158814503" sldId="852"/>
            <ac:spMk id="2" creationId="{6E38CF37-848A-4095-B921-A70757F353A6}"/>
          </ac:spMkLst>
        </pc:spChg>
        <pc:spChg chg="mod">
          <ac:chgData name="Siegbert Rudolph" userId="2af4d44886c067cc" providerId="LiveId" clId="{4CF308B1-D93F-4B0C-B00F-2843A06D33FC}" dt="2021-08-28T15:58:02.045" v="1820" actId="1076"/>
          <ac:spMkLst>
            <pc:docMk/>
            <pc:sldMk cId="4158814503" sldId="852"/>
            <ac:spMk id="5" creationId="{D78A08AF-7A91-462F-A42A-B8D3D0D34A35}"/>
          </ac:spMkLst>
        </pc:spChg>
        <pc:spChg chg="add del mod">
          <ac:chgData name="Siegbert Rudolph" userId="2af4d44886c067cc" providerId="LiveId" clId="{4CF308B1-D93F-4B0C-B00F-2843A06D33FC}" dt="2021-08-28T15:55:04.443" v="1792" actId="478"/>
          <ac:spMkLst>
            <pc:docMk/>
            <pc:sldMk cId="4158814503" sldId="852"/>
            <ac:spMk id="10" creationId="{89108E0E-DD21-408A-B618-5749E3B92B88}"/>
          </ac:spMkLst>
        </pc:spChg>
        <pc:spChg chg="del">
          <ac:chgData name="Siegbert Rudolph" userId="2af4d44886c067cc" providerId="LiveId" clId="{4CF308B1-D93F-4B0C-B00F-2843A06D33FC}" dt="2021-08-28T15:57:54.703" v="1819" actId="478"/>
          <ac:spMkLst>
            <pc:docMk/>
            <pc:sldMk cId="4158814503" sldId="852"/>
            <ac:spMk id="21" creationId="{5A8153D6-8F39-4690-A8F5-C5585880412E}"/>
          </ac:spMkLst>
        </pc:spChg>
        <pc:spChg chg="del">
          <ac:chgData name="Siegbert Rudolph" userId="2af4d44886c067cc" providerId="LiveId" clId="{4CF308B1-D93F-4B0C-B00F-2843A06D33FC}" dt="2021-08-28T15:57:54.703" v="1819" actId="478"/>
          <ac:spMkLst>
            <pc:docMk/>
            <pc:sldMk cId="4158814503" sldId="852"/>
            <ac:spMk id="27" creationId="{88DE56A9-0A34-4485-8553-CA58410C441B}"/>
          </ac:spMkLst>
        </pc:spChg>
        <pc:spChg chg="add del mod">
          <ac:chgData name="Siegbert Rudolph" userId="2af4d44886c067cc" providerId="LiveId" clId="{4CF308B1-D93F-4B0C-B00F-2843A06D33FC}" dt="2021-08-28T15:54:59.961" v="1790"/>
          <ac:spMkLst>
            <pc:docMk/>
            <pc:sldMk cId="4158814503" sldId="852"/>
            <ac:spMk id="30" creationId="{9544445B-A06E-4B70-A7E3-FE049470593E}"/>
          </ac:spMkLst>
        </pc:spChg>
        <pc:spChg chg="add del mod">
          <ac:chgData name="Siegbert Rudolph" userId="2af4d44886c067cc" providerId="LiveId" clId="{4CF308B1-D93F-4B0C-B00F-2843A06D33FC}" dt="2021-08-28T15:55:01.272" v="1791"/>
          <ac:spMkLst>
            <pc:docMk/>
            <pc:sldMk cId="4158814503" sldId="852"/>
            <ac:spMk id="32" creationId="{E8F7D414-0922-4E9A-97AA-ABD15B79559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04</a:t>
            </a:r>
          </a:p>
          <a:p>
            <a:r>
              <a:rPr lang="de-DE" sz="2800" b="1" dirty="0" err="1">
                <a:latin typeface="Trebuchet MS" panose="020B0603020202020204" pitchFamily="34" charset="0"/>
              </a:rPr>
              <a:t>ih</a:t>
            </a:r>
            <a:endParaRPr lang="de-DE" sz="2800" b="1" dirty="0">
              <a:latin typeface="Trebuchet MS" panose="020B0603020202020204" pitchFamily="34" charset="0"/>
            </a:endParaRP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 </a:t>
            </a: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Die</a:t>
            </a:r>
            <a:r>
              <a:rPr lang="de-DE" sz="1600" dirty="0">
                <a:latin typeface="Trebuchet MS" panose="020B0603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5DCACC3-77D6-474C-A344-9E260051DED1}"/>
              </a:ext>
            </a:extLst>
          </p:cNvPr>
          <p:cNvSpPr txBox="1"/>
          <p:nvPr/>
        </p:nvSpPr>
        <p:spPr>
          <a:xfrm>
            <a:off x="190500" y="6724134"/>
            <a:ext cx="41424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3856" y="2372368"/>
            <a:ext cx="4264309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Ihm oder im?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Ist das so schlimm?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75E61C65-2BF9-4F0B-9263-2EC4875DF3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Vokaldehnung 04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2BBA726-1639-4D71-8195-CF109F7C6CB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Üben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4BD7583-F183-48C7-8F14-016C51331C5C}"/>
              </a:ext>
            </a:extLst>
          </p:cNvPr>
          <p:cNvSpPr txBox="1"/>
          <p:nvPr/>
        </p:nvSpPr>
        <p:spPr>
          <a:xfrm>
            <a:off x="190500" y="6724134"/>
            <a:ext cx="418255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CF417FF-C01B-4AA0-A2BC-0E0C053F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3BA4B61-78CA-45D9-A4C0-DA66FDD04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04 </a:t>
            </a:r>
            <a:r>
              <a:rPr lang="de-DE" b="1" dirty="0" err="1"/>
              <a:t>ih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1D5EF70-7FF2-4231-B44D-65F81A776B2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9EFFC68-8021-4B1F-8F8A-DF7A75A631E7}"/>
              </a:ext>
            </a:extLst>
          </p:cNvPr>
          <p:cNvSpPr txBox="1"/>
          <p:nvPr/>
        </p:nvSpPr>
        <p:spPr>
          <a:xfrm>
            <a:off x="190500" y="6724134"/>
            <a:ext cx="418255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3064384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3348B95F-A437-4054-BCBA-373870B01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700808"/>
            <a:ext cx="6400535" cy="43088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Es gibt nur sehr wenige Wörter mit dem Vokal </a:t>
            </a:r>
            <a:r>
              <a:rPr lang="de-DE" sz="2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ih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78A08AF-7A91-462F-A42A-B8D3D0D34A35}"/>
              </a:ext>
            </a:extLst>
          </p:cNvPr>
          <p:cNvSpPr/>
          <p:nvPr/>
        </p:nvSpPr>
        <p:spPr>
          <a:xfrm>
            <a:off x="7176121" y="2673777"/>
            <a:ext cx="1224136" cy="2907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E15DDF39-2E64-45F7-9018-2C08AB26E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1639" y="2673777"/>
            <a:ext cx="1659429" cy="39235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72E0AFA-5F10-40A6-A939-79572CBF7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240" y="2633769"/>
            <a:ext cx="3392889" cy="304826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5D4B755-FDBE-435A-9CF9-0AFD1878BE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6607"/>
          <a:stretch/>
        </p:blipFill>
        <p:spPr>
          <a:xfrm>
            <a:off x="3507147" y="2176238"/>
            <a:ext cx="3713943" cy="542972"/>
          </a:xfrm>
          <a:prstGeom prst="rect">
            <a:avLst/>
          </a:prstGeom>
        </p:spPr>
      </p:pic>
      <p:sp>
        <p:nvSpPr>
          <p:cNvPr id="11" name="Textfeld 36">
            <a:extLst>
              <a:ext uri="{FF2B5EF4-FFF2-40B4-BE49-F238E27FC236}">
                <a16:creationId xmlns:a16="http://schemas.microsoft.com/office/drawing/2014/main" id="{EB26975A-372D-47CA-BCFD-837485884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4437" y="2214488"/>
            <a:ext cx="1152751" cy="43088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Wortart</a:t>
            </a:r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6A424910-EAF6-4665-88D5-E9DBD2939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2315" y="1729845"/>
            <a:ext cx="1152751" cy="43088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Wortart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0EF9B0DD-DA9A-4F14-9959-2901CC72C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104" y="1052736"/>
            <a:ext cx="1469698" cy="1107996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Verwechs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-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lungs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-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gefahr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BF0A2F99-063F-458D-891F-2DF2DA8DD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04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144017D-F6EC-41A1-BA06-7587F623A76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 die Wörter auf!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1A7970F-44CB-4F66-8AD8-BA83B579C895}"/>
              </a:ext>
            </a:extLst>
          </p:cNvPr>
          <p:cNvSpPr txBox="1"/>
          <p:nvPr/>
        </p:nvSpPr>
        <p:spPr>
          <a:xfrm>
            <a:off x="190500" y="6724134"/>
            <a:ext cx="41424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3348B95F-A437-4054-BCBA-373870B01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700808"/>
            <a:ext cx="6400535" cy="43088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Es gibt nur sehr wenige Wörter mit dem Vokal </a:t>
            </a:r>
            <a:r>
              <a:rPr lang="de-DE" sz="2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ih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78A08AF-7A91-462F-A42A-B8D3D0D34A35}"/>
              </a:ext>
            </a:extLst>
          </p:cNvPr>
          <p:cNvSpPr/>
          <p:nvPr/>
        </p:nvSpPr>
        <p:spPr>
          <a:xfrm>
            <a:off x="8653541" y="2653773"/>
            <a:ext cx="1872208" cy="2907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2200" dirty="0">
                <a:latin typeface="Trebuchet MS" panose="020B0603020202020204" pitchFamily="34" charset="0"/>
              </a:rPr>
              <a:t>Präposition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Präposition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Adverb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Adjektiv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Adjektiv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Verb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0927F7BF-0246-460E-875B-BA1891C40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104" y="1052736"/>
            <a:ext cx="1469698" cy="1107996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Verwechs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-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lungs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-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gefahr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8F3BECA-612E-447C-98E2-73135FE60ED0}"/>
              </a:ext>
            </a:extLst>
          </p:cNvPr>
          <p:cNvSpPr txBox="1"/>
          <p:nvPr/>
        </p:nvSpPr>
        <p:spPr>
          <a:xfrm>
            <a:off x="5653837" y="2708920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583B45F-BF7A-4D1F-AB17-15F28223B6C7}"/>
              </a:ext>
            </a:extLst>
          </p:cNvPr>
          <p:cNvSpPr txBox="1"/>
          <p:nvPr/>
        </p:nvSpPr>
        <p:spPr>
          <a:xfrm>
            <a:off x="5653837" y="5610808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EA2D24C-034D-41C6-A1CE-8822CEE49A3D}"/>
              </a:ext>
            </a:extLst>
          </p:cNvPr>
          <p:cNvSpPr txBox="1"/>
          <p:nvPr/>
        </p:nvSpPr>
        <p:spPr>
          <a:xfrm>
            <a:off x="5653837" y="3676216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nen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EE50520-D220-42D9-B1BA-EECCF5465604}"/>
              </a:ext>
            </a:extLst>
          </p:cNvPr>
          <p:cNvSpPr txBox="1"/>
          <p:nvPr/>
        </p:nvSpPr>
        <p:spPr>
          <a:xfrm>
            <a:off x="5653837" y="4159864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408AB36-EBE6-4589-9677-439D473C7A5E}"/>
              </a:ext>
            </a:extLst>
          </p:cNvPr>
          <p:cNvSpPr txBox="1"/>
          <p:nvPr/>
        </p:nvSpPr>
        <p:spPr>
          <a:xfrm>
            <a:off x="5653837" y="4643512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1B26CB4-0352-4178-8402-E0A3EB1FCA29}"/>
              </a:ext>
            </a:extLst>
          </p:cNvPr>
          <p:cNvSpPr txBox="1"/>
          <p:nvPr/>
        </p:nvSpPr>
        <p:spPr>
          <a:xfrm>
            <a:off x="5653837" y="5127160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420C0BC-D50B-41B9-933D-5B397402B0C9}"/>
              </a:ext>
            </a:extLst>
          </p:cNvPr>
          <p:cNvSpPr txBox="1"/>
          <p:nvPr/>
        </p:nvSpPr>
        <p:spPr>
          <a:xfrm>
            <a:off x="5653837" y="3192568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7EA1A7B-56B6-44A9-9A51-542EAC0F8188}"/>
              </a:ext>
            </a:extLst>
          </p:cNvPr>
          <p:cNvSpPr txBox="1"/>
          <p:nvPr/>
        </p:nvSpPr>
        <p:spPr>
          <a:xfrm>
            <a:off x="5653837" y="6094457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res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5481CF4-F514-4C69-9ABA-F4C610BA2FA3}"/>
              </a:ext>
            </a:extLst>
          </p:cNvPr>
          <p:cNvSpPr txBox="1"/>
          <p:nvPr/>
        </p:nvSpPr>
        <p:spPr>
          <a:xfrm>
            <a:off x="7205345" y="2708920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im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5C2AECA-1F70-4B2A-9687-2FC836D184DB}"/>
              </a:ext>
            </a:extLst>
          </p:cNvPr>
          <p:cNvSpPr txBox="1"/>
          <p:nvPr/>
        </p:nvSpPr>
        <p:spPr>
          <a:xfrm>
            <a:off x="7205345" y="3676216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innen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8CF27DD-59D9-4619-8EF3-F7D0DC777535}"/>
              </a:ext>
            </a:extLst>
          </p:cNvPr>
          <p:cNvSpPr txBox="1"/>
          <p:nvPr/>
        </p:nvSpPr>
        <p:spPr>
          <a:xfrm>
            <a:off x="7205345" y="4159864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irr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D9756B64-1CD1-4EED-A05D-5C80514CE47E}"/>
              </a:ext>
            </a:extLst>
          </p:cNvPr>
          <p:cNvSpPr txBox="1"/>
          <p:nvPr/>
        </p:nvSpPr>
        <p:spPr>
          <a:xfrm>
            <a:off x="7205345" y="4643512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irre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F283D6-E9DE-4BF6-AF0F-1A2BA9F12396}"/>
              </a:ext>
            </a:extLst>
          </p:cNvPr>
          <p:cNvSpPr txBox="1"/>
          <p:nvPr/>
        </p:nvSpPr>
        <p:spPr>
          <a:xfrm>
            <a:off x="7205345" y="5127160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irren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A59E947-781E-4916-9F4C-DE8FDF6DCBC9}"/>
              </a:ext>
            </a:extLst>
          </p:cNvPr>
          <p:cNvSpPr txBox="1"/>
          <p:nvPr/>
        </p:nvSpPr>
        <p:spPr>
          <a:xfrm>
            <a:off x="7205345" y="3192568"/>
            <a:ext cx="10182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5550062D-7006-4CAB-A5D6-3DACCC029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2315" y="1729845"/>
            <a:ext cx="1152751" cy="43088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Wortart</a:t>
            </a: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E3290954-50DE-4A00-9E46-C0888E5EF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6986" y="2214488"/>
            <a:ext cx="1152751" cy="43088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Wortart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8D6C64A-9368-4372-903D-A6B2DD9CF581}"/>
              </a:ext>
            </a:extLst>
          </p:cNvPr>
          <p:cNvSpPr txBox="1"/>
          <p:nvPr/>
        </p:nvSpPr>
        <p:spPr>
          <a:xfrm>
            <a:off x="3917667" y="2214488"/>
            <a:ext cx="299942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de-DE" sz="2200" dirty="0">
                <a:latin typeface="Trebuchet MS" panose="020B0603020202020204" pitchFamily="34" charset="0"/>
              </a:rPr>
              <a:t>Pronomen (Fürwörter)</a:t>
            </a: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9544445B-A06E-4B70-A7E3-FE0494705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04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E8F7D414-0922-4E9A-97AA-ABD15B795595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</a:t>
            </a:r>
            <a:r>
              <a:rPr lang="de-DE" sz="1800" u="sng" dirty="0">
                <a:solidFill>
                  <a:srgbClr val="FF0000"/>
                </a:solidFill>
                <a:latin typeface="Trebuchet MS" panose="020B0603020202020204" pitchFamily="34" charset="0"/>
              </a:rPr>
              <a:t>hier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Wörter, dann auf Verwechslungsgefahr, dann auf Wortart!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E38CF37-848A-4095-B921-A70757F353A6}"/>
              </a:ext>
            </a:extLst>
          </p:cNvPr>
          <p:cNvSpPr txBox="1"/>
          <p:nvPr/>
        </p:nvSpPr>
        <p:spPr>
          <a:xfrm>
            <a:off x="190500" y="6724134"/>
            <a:ext cx="41424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415881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E2E9CAC-B95C-462C-9DFE-8CF88C27B763}"/>
              </a:ext>
            </a:extLst>
          </p:cNvPr>
          <p:cNvSpPr/>
          <p:nvPr/>
        </p:nvSpPr>
        <p:spPr>
          <a:xfrm>
            <a:off x="447163" y="1264220"/>
            <a:ext cx="7809077" cy="451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Peter ging spazieren. Es gefiel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 im Wald.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Paula will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Bruder besuchen.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Ihre Tasche gab sie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Freundin.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 gaben ihre Verlobung in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irem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Garten bekannt.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im reiste sie zu ihrem Geburtshaus ihn Hamburg.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ihrer Geschichte erwähnte sie in nicht.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war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alleine zu unsicher ihm Wald.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feld 36">
            <a:extLst>
              <a:ext uri="{FF2B5EF4-FFF2-40B4-BE49-F238E27FC236}">
                <a16:creationId xmlns:a16="http://schemas.microsoft.com/office/drawing/2014/main" id="{68A8E846-3E34-4BE3-AE98-906DC77BB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04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7870AF3-8702-4D56-BE6B-4A98DB98168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DC619C-8C68-4239-9A89-CFDCF80E2B28}"/>
              </a:ext>
            </a:extLst>
          </p:cNvPr>
          <p:cNvSpPr txBox="1"/>
          <p:nvPr/>
        </p:nvSpPr>
        <p:spPr>
          <a:xfrm>
            <a:off x="190500" y="6724134"/>
            <a:ext cx="41424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059D227-3A63-449D-A7F2-B1430AC06DC5}"/>
              </a:ext>
            </a:extLst>
          </p:cNvPr>
          <p:cNvSpPr/>
          <p:nvPr/>
        </p:nvSpPr>
        <p:spPr>
          <a:xfrm>
            <a:off x="447163" y="1264220"/>
            <a:ext cx="7809077" cy="451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Peter ging spazieren. Es gefiel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 im Wald.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Paula will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Bruder besuchen.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Ihre Tasche gab sie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Freundin.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 gaben ihre Verlobung in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irem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Garten bekannt.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im reiste sie zu ihrem Geburtshaus ihn Hamburg.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ihrer Geschichte erwähnte sie in nicht.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war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alleine zu unsicher ihm Wald.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2BF235D-8263-4551-A0BC-FEB36B77A7B3}"/>
              </a:ext>
            </a:extLst>
          </p:cNvPr>
          <p:cNvSpPr/>
          <p:nvPr/>
        </p:nvSpPr>
        <p:spPr>
          <a:xfrm>
            <a:off x="4727848" y="1412776"/>
            <a:ext cx="43204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0E7EE147-58FA-43F6-85CA-F1A7DCF1CC62}"/>
              </a:ext>
            </a:extLst>
          </p:cNvPr>
          <p:cNvSpPr/>
          <p:nvPr/>
        </p:nvSpPr>
        <p:spPr>
          <a:xfrm>
            <a:off x="4651378" y="1094964"/>
            <a:ext cx="65274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ihm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9ADC046F-5B6F-4A96-A45F-5ECD5969E932}"/>
              </a:ext>
            </a:extLst>
          </p:cNvPr>
          <p:cNvSpPr/>
          <p:nvPr/>
        </p:nvSpPr>
        <p:spPr>
          <a:xfrm>
            <a:off x="1940718" y="2060848"/>
            <a:ext cx="410866" cy="40564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ABB2A469-6018-4A32-8D67-26486DD56385}"/>
              </a:ext>
            </a:extLst>
          </p:cNvPr>
          <p:cNvSpPr/>
          <p:nvPr/>
        </p:nvSpPr>
        <p:spPr>
          <a:xfrm>
            <a:off x="3215680" y="2731606"/>
            <a:ext cx="360040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0E559EDD-5606-4576-BB48-234EAACA256D}"/>
              </a:ext>
            </a:extLst>
          </p:cNvPr>
          <p:cNvSpPr/>
          <p:nvPr/>
        </p:nvSpPr>
        <p:spPr>
          <a:xfrm>
            <a:off x="4345346" y="3368720"/>
            <a:ext cx="306032" cy="348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5975AFCF-2172-456D-A63A-AAD8F4E966B7}"/>
              </a:ext>
            </a:extLst>
          </p:cNvPr>
          <p:cNvSpPr/>
          <p:nvPr/>
        </p:nvSpPr>
        <p:spPr>
          <a:xfrm>
            <a:off x="983432" y="4005064"/>
            <a:ext cx="432048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7D68AAF9-8E60-4531-A4C7-B8FE19C5F744}"/>
              </a:ext>
            </a:extLst>
          </p:cNvPr>
          <p:cNvSpPr/>
          <p:nvPr/>
        </p:nvSpPr>
        <p:spPr>
          <a:xfrm>
            <a:off x="4943872" y="4633679"/>
            <a:ext cx="432048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077CA41A-764C-462A-9824-BF8D62CF381F}"/>
              </a:ext>
            </a:extLst>
          </p:cNvPr>
          <p:cNvSpPr/>
          <p:nvPr/>
        </p:nvSpPr>
        <p:spPr>
          <a:xfrm>
            <a:off x="1415480" y="5317153"/>
            <a:ext cx="432048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E5B34AD8-7A33-488F-876B-04EE2538E8BE}"/>
              </a:ext>
            </a:extLst>
          </p:cNvPr>
          <p:cNvSpPr/>
          <p:nvPr/>
        </p:nvSpPr>
        <p:spPr>
          <a:xfrm>
            <a:off x="4752128" y="5336717"/>
            <a:ext cx="433571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15BC64D3-AA0D-4CD7-88C9-5C9DF4BAFDEC}"/>
              </a:ext>
            </a:extLst>
          </p:cNvPr>
          <p:cNvSpPr/>
          <p:nvPr/>
        </p:nvSpPr>
        <p:spPr>
          <a:xfrm>
            <a:off x="1851634" y="1772816"/>
            <a:ext cx="83548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CEA34844-26B7-4839-A6D0-0ECD6AE54DD0}"/>
              </a:ext>
            </a:extLst>
          </p:cNvPr>
          <p:cNvSpPr/>
          <p:nvPr/>
        </p:nvSpPr>
        <p:spPr>
          <a:xfrm>
            <a:off x="3180419" y="2440449"/>
            <a:ext cx="79060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1811E51-B065-4BCD-9891-88F80422743E}"/>
              </a:ext>
            </a:extLst>
          </p:cNvPr>
          <p:cNvSpPr/>
          <p:nvPr/>
        </p:nvSpPr>
        <p:spPr>
          <a:xfrm>
            <a:off x="4244261" y="3085025"/>
            <a:ext cx="91563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ihrem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DAE13828-59C9-4B0D-A220-DC2BAA8D6BC7}"/>
              </a:ext>
            </a:extLst>
          </p:cNvPr>
          <p:cNvSpPr/>
          <p:nvPr/>
        </p:nvSpPr>
        <p:spPr>
          <a:xfrm>
            <a:off x="968298" y="3758843"/>
            <a:ext cx="65274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ihm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C05FFCE3-DA40-42DE-AD73-DE57339B76ED}"/>
              </a:ext>
            </a:extLst>
          </p:cNvPr>
          <p:cNvSpPr/>
          <p:nvPr/>
        </p:nvSpPr>
        <p:spPr>
          <a:xfrm>
            <a:off x="4943872" y="4397234"/>
            <a:ext cx="57259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E5CB4FBD-BD51-4336-882C-749D702704D3}"/>
              </a:ext>
            </a:extLst>
          </p:cNvPr>
          <p:cNvSpPr/>
          <p:nvPr/>
        </p:nvSpPr>
        <p:spPr>
          <a:xfrm>
            <a:off x="1389007" y="5060404"/>
            <a:ext cx="88036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ihnen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4E90F5D1-8BD1-4678-9EB0-781B714C3D2B}"/>
              </a:ext>
            </a:extLst>
          </p:cNvPr>
          <p:cNvSpPr/>
          <p:nvPr/>
        </p:nvSpPr>
        <p:spPr>
          <a:xfrm>
            <a:off x="4853026" y="5038997"/>
            <a:ext cx="49885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im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7DD67086-167A-4E0F-9057-E07264A01B81}"/>
              </a:ext>
            </a:extLst>
          </p:cNvPr>
          <p:cNvSpPr/>
          <p:nvPr/>
        </p:nvSpPr>
        <p:spPr>
          <a:xfrm>
            <a:off x="5921129" y="4008223"/>
            <a:ext cx="432048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FC530480-978B-4701-B946-CC3462F25A9C}"/>
              </a:ext>
            </a:extLst>
          </p:cNvPr>
          <p:cNvSpPr/>
          <p:nvPr/>
        </p:nvSpPr>
        <p:spPr>
          <a:xfrm>
            <a:off x="5923300" y="3717032"/>
            <a:ext cx="418704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C2373E1E-4379-41A7-B448-F3F6525E9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04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024B4B6-BC1F-4056-AEF3-86C8A1E130A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9BD9736-A72D-4E57-94D4-76B42C05EBB7}"/>
              </a:ext>
            </a:extLst>
          </p:cNvPr>
          <p:cNvSpPr txBox="1"/>
          <p:nvPr/>
        </p:nvSpPr>
        <p:spPr>
          <a:xfrm>
            <a:off x="190500" y="6724134"/>
            <a:ext cx="41424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5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9232B7F-97A9-42FA-B756-2D09D877C03E}"/>
              </a:ext>
            </a:extLst>
          </p:cNvPr>
          <p:cNvSpPr/>
          <p:nvPr/>
        </p:nvSpPr>
        <p:spPr>
          <a:xfrm>
            <a:off x="8617826" y="586866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7EB4396-1967-47AA-B3B5-25A376B48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91" y="1050423"/>
            <a:ext cx="788890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8" grpId="0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 animBg="1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89A5875-CAED-4487-96E3-A6B72AA1D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1412776"/>
            <a:ext cx="620394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Hänsel und Gretel verliefen sich  ______  Wald.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A3EA08B-688A-412E-BCDD-A2924A34B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1987479"/>
            <a:ext cx="510588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Gretel gab  ______  (Hänsel) den Korb.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23F658D-7ABC-427D-8290-1AFF2A5ED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2562182"/>
            <a:ext cx="67681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Wohl der Familie lag  ______  (Susi) am Herzen.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4C0FD90A-148C-48AC-A427-AA23B43EB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136885"/>
            <a:ext cx="623119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Paula wollte  ______  Wertsachen verschließen.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7E98CEA-C681-4223-BE5D-42577A224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711588"/>
            <a:ext cx="875111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 wollte (Paul)  ______   ______   ______  Haus nicht mehr sehen.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9C7E51AE-04D1-4D88-8A6F-F27A01FA3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313323"/>
            <a:ext cx="64475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Es war (Max)  ______   ______  Grunde alles egal.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9ABA919-544E-4658-B3CD-E3B189854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894493"/>
            <a:ext cx="72106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war  ______ ,  wie gut sie  ______ Fach beherrschte.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AB0B8800-BD3A-41F1-A4CF-6945F4DBC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5496228"/>
            <a:ext cx="732764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Man kann sich  ______.  sagte Paula zu  ______ Brüdern.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2A86E26-692E-4276-9EFF-6506E88D0C0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 die Wörter (</a:t>
            </a:r>
            <a:r>
              <a:rPr lang="de-DE" sz="1800" dirty="0">
                <a:latin typeface="Trebuchet MS" panose="020B0603020202020204" pitchFamily="34" charset="0"/>
                <a:ea typeface="+mj-ea"/>
                <a:cs typeface="+mj-cs"/>
              </a:rPr>
              <a:t>im, in, ihm, ihn ..., irre, irren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) in die Lücken!</a:t>
            </a: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82604ECA-329C-4A9F-A0C9-2E155BF0D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04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Welches Wort gehört in die Lücke	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5291125-4C27-4F53-A526-D387F4907250}"/>
              </a:ext>
            </a:extLst>
          </p:cNvPr>
          <p:cNvSpPr txBox="1"/>
          <p:nvPr/>
        </p:nvSpPr>
        <p:spPr>
          <a:xfrm>
            <a:off x="190500" y="6724134"/>
            <a:ext cx="41424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56632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C662A1F-C79A-4C48-967E-2F024AF78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1451859"/>
            <a:ext cx="60340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Hänsel und Gretel verliefen sich ______ Wald.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8DA1CE5-1005-4328-AA08-9250B4C8F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2026562"/>
            <a:ext cx="493596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Gretel gab ______ (Hänsel) den Korb.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8F77231-9711-481A-9E35-806F3D3A7E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2601265"/>
            <a:ext cx="659828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Wohl der Familie lag ______ (Susi) am Herzen.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50AE22E-D4A1-440A-8BF7-BD4F46B018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175968"/>
            <a:ext cx="606127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Paula wollte ______ Wertsachen verschließen.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B4AC846-67FA-4940-99B4-9162B2555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750671"/>
            <a:ext cx="85811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 wollte (Paul) ______   ______   ______ Haus nicht mehr sehen.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BB643793-B350-4350-91EA-5D13663D1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352406"/>
            <a:ext cx="627768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Es war (Max) ______   ______ Grunde alles egal.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13423DEE-5642-44CA-B80E-0F92DA14E3B0}"/>
              </a:ext>
            </a:extLst>
          </p:cNvPr>
          <p:cNvSpPr/>
          <p:nvPr/>
        </p:nvSpPr>
        <p:spPr>
          <a:xfrm>
            <a:off x="4742838" y="1448200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35259BF1-576B-4F4D-9777-92298C9F7763}"/>
              </a:ext>
            </a:extLst>
          </p:cNvPr>
          <p:cNvSpPr/>
          <p:nvPr/>
        </p:nvSpPr>
        <p:spPr>
          <a:xfrm>
            <a:off x="4768603" y="1412776"/>
            <a:ext cx="51167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im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449451EF-CE42-438A-A754-0207F905AC00}"/>
              </a:ext>
            </a:extLst>
          </p:cNvPr>
          <p:cNvSpPr/>
          <p:nvPr/>
        </p:nvSpPr>
        <p:spPr>
          <a:xfrm>
            <a:off x="2135560" y="2026562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C1477D22-9D6A-4EAD-BB21-32F330DB9588}"/>
              </a:ext>
            </a:extLst>
          </p:cNvPr>
          <p:cNvSpPr/>
          <p:nvPr/>
        </p:nvSpPr>
        <p:spPr>
          <a:xfrm>
            <a:off x="2161325" y="1991138"/>
            <a:ext cx="67839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ihm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5759E740-4152-4A66-8B51-4EAB616C4B18}"/>
              </a:ext>
            </a:extLst>
          </p:cNvPr>
          <p:cNvSpPr/>
          <p:nvPr/>
        </p:nvSpPr>
        <p:spPr>
          <a:xfrm>
            <a:off x="3873797" y="2609657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420DDBC9-2A8E-4C58-88FB-7684642C0CE6}"/>
              </a:ext>
            </a:extLst>
          </p:cNvPr>
          <p:cNvSpPr/>
          <p:nvPr/>
        </p:nvSpPr>
        <p:spPr>
          <a:xfrm>
            <a:off x="3899562" y="2574233"/>
            <a:ext cx="55656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705006A4-412E-4FEA-B25B-5309E820414C}"/>
              </a:ext>
            </a:extLst>
          </p:cNvPr>
          <p:cNvSpPr/>
          <p:nvPr/>
        </p:nvSpPr>
        <p:spPr>
          <a:xfrm>
            <a:off x="2212871" y="3184360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5458EF1E-4B12-4524-BB61-4895C925F166}"/>
              </a:ext>
            </a:extLst>
          </p:cNvPr>
          <p:cNvSpPr/>
          <p:nvPr/>
        </p:nvSpPr>
        <p:spPr>
          <a:xfrm>
            <a:off x="2238636" y="3148936"/>
            <a:ext cx="71846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ihre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EE1D4DA4-7D3F-45D2-91D6-BC38730C97F6}"/>
              </a:ext>
            </a:extLst>
          </p:cNvPr>
          <p:cNvSpPr/>
          <p:nvPr/>
        </p:nvSpPr>
        <p:spPr>
          <a:xfrm>
            <a:off x="2813951" y="3762298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A77BF7A7-6C91-4E53-A147-CEE5D94740F0}"/>
              </a:ext>
            </a:extLst>
          </p:cNvPr>
          <p:cNvSpPr/>
          <p:nvPr/>
        </p:nvSpPr>
        <p:spPr>
          <a:xfrm>
            <a:off x="2839716" y="3726874"/>
            <a:ext cx="603050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ihn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DCE607A9-1AD6-443F-9156-CC4FBF85FD10}"/>
              </a:ext>
            </a:extLst>
          </p:cNvPr>
          <p:cNvSpPr/>
          <p:nvPr/>
        </p:nvSpPr>
        <p:spPr>
          <a:xfrm>
            <a:off x="3848032" y="3762298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E27894E4-ABB5-4806-BF80-3F0318B07F71}"/>
              </a:ext>
            </a:extLst>
          </p:cNvPr>
          <p:cNvSpPr/>
          <p:nvPr/>
        </p:nvSpPr>
        <p:spPr>
          <a:xfrm>
            <a:off x="3873797" y="3726874"/>
            <a:ext cx="436338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in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15438931-4038-4F77-91DD-72065CC92C51}"/>
              </a:ext>
            </a:extLst>
          </p:cNvPr>
          <p:cNvSpPr/>
          <p:nvPr/>
        </p:nvSpPr>
        <p:spPr>
          <a:xfrm>
            <a:off x="4887788" y="3762298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FE7647C6-D16C-4DAE-B85B-881739ABD3C9}"/>
              </a:ext>
            </a:extLst>
          </p:cNvPr>
          <p:cNvSpPr/>
          <p:nvPr/>
        </p:nvSpPr>
        <p:spPr>
          <a:xfrm>
            <a:off x="4913553" y="3726874"/>
            <a:ext cx="96051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ihrem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C89B3B00-15C9-41DE-B12F-2DB05E2DF2D5}"/>
              </a:ext>
            </a:extLst>
          </p:cNvPr>
          <p:cNvSpPr/>
          <p:nvPr/>
        </p:nvSpPr>
        <p:spPr>
          <a:xfrm>
            <a:off x="2237907" y="4360798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FE4763B9-1CAA-4965-995E-6BE366C5304A}"/>
              </a:ext>
            </a:extLst>
          </p:cNvPr>
          <p:cNvSpPr/>
          <p:nvPr/>
        </p:nvSpPr>
        <p:spPr>
          <a:xfrm>
            <a:off x="2263672" y="4325374"/>
            <a:ext cx="67839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ihm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15A45318-BA4B-4889-861A-5C4AD2ABAF79}"/>
              </a:ext>
            </a:extLst>
          </p:cNvPr>
          <p:cNvSpPr/>
          <p:nvPr/>
        </p:nvSpPr>
        <p:spPr>
          <a:xfrm>
            <a:off x="3417001" y="4387830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8AD2DC9F-31B5-474F-B567-D693C0252366}"/>
              </a:ext>
            </a:extLst>
          </p:cNvPr>
          <p:cNvSpPr/>
          <p:nvPr/>
        </p:nvSpPr>
        <p:spPr>
          <a:xfrm>
            <a:off x="3442766" y="4352406"/>
            <a:ext cx="51167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im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87EE9F20-96AE-4921-B8A1-3FB4DA926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894493"/>
            <a:ext cx="72106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war  ______ ,  wie gut sie  ______ Fach beherrschte.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7D7E184-608B-4CB7-8200-C078240F7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5496228"/>
            <a:ext cx="732764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Man kann sich  ______.  sagte Paula zu  ______ Brüdern.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7E30B5B4-7EA5-4125-B164-F53F14644D73}"/>
              </a:ext>
            </a:extLst>
          </p:cNvPr>
          <p:cNvSpPr/>
          <p:nvPr/>
        </p:nvSpPr>
        <p:spPr>
          <a:xfrm>
            <a:off x="1631504" y="4913220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E6E23BC2-79DE-4C3C-BC0F-432FC7924037}"/>
              </a:ext>
            </a:extLst>
          </p:cNvPr>
          <p:cNvSpPr/>
          <p:nvPr/>
        </p:nvSpPr>
        <p:spPr>
          <a:xfrm>
            <a:off x="1657269" y="4877796"/>
            <a:ext cx="67197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irre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8AC0B2B-EA3E-4A36-A324-073866B503E5}"/>
              </a:ext>
            </a:extLst>
          </p:cNvPr>
          <p:cNvSpPr/>
          <p:nvPr/>
        </p:nvSpPr>
        <p:spPr>
          <a:xfrm>
            <a:off x="4264250" y="4913828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63FCD1DB-5F96-4A8D-B383-8FB5ECD05012}"/>
              </a:ext>
            </a:extLst>
          </p:cNvPr>
          <p:cNvSpPr/>
          <p:nvPr/>
        </p:nvSpPr>
        <p:spPr>
          <a:xfrm>
            <a:off x="4290015" y="4878404"/>
            <a:ext cx="55656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5A4D5BE1-9611-477C-A023-D00FA948F9CE}"/>
              </a:ext>
            </a:extLst>
          </p:cNvPr>
          <p:cNvSpPr/>
          <p:nvPr/>
        </p:nvSpPr>
        <p:spPr>
          <a:xfrm>
            <a:off x="2447222" y="5504620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1D26C7CE-0D81-41CE-A349-F26965BD2082}"/>
              </a:ext>
            </a:extLst>
          </p:cNvPr>
          <p:cNvSpPr/>
          <p:nvPr/>
        </p:nvSpPr>
        <p:spPr>
          <a:xfrm>
            <a:off x="2472987" y="5469196"/>
            <a:ext cx="83869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irren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401F65F4-ACB5-4791-A8F4-097B5B93E51E}"/>
              </a:ext>
            </a:extLst>
          </p:cNvPr>
          <p:cNvSpPr/>
          <p:nvPr/>
        </p:nvSpPr>
        <p:spPr>
          <a:xfrm>
            <a:off x="5558556" y="5504620"/>
            <a:ext cx="84910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8F719B54-0F44-408D-8B2A-6C4DC2E2588A}"/>
              </a:ext>
            </a:extLst>
          </p:cNvPr>
          <p:cNvSpPr/>
          <p:nvPr/>
        </p:nvSpPr>
        <p:spPr>
          <a:xfrm>
            <a:off x="5584321" y="5469196"/>
            <a:ext cx="88517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ihren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" name="Textfeld 36">
            <a:extLst>
              <a:ext uri="{FF2B5EF4-FFF2-40B4-BE49-F238E27FC236}">
                <a16:creationId xmlns:a16="http://schemas.microsoft.com/office/drawing/2014/main" id="{72AE2E12-7C6D-453B-8C1A-C57CE413C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04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</a:t>
            </a:r>
            <a:r>
              <a:rPr lang="de-DE" altLang="de-DE" sz="2200" b="1" spc="-100" dirty="0">
                <a:latin typeface="Trebuchet MS" panose="020B0603020202020204" pitchFamily="34" charset="0"/>
                <a:ea typeface="+mj-ea"/>
                <a:cs typeface="+mj-cs"/>
              </a:rPr>
              <a:t>Welches Wort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im, in, ihm, ihn ..., irre, irren </a:t>
            </a:r>
            <a:r>
              <a:rPr lang="de-DE" altLang="de-DE" sz="2200" b="1" spc="-100" dirty="0">
                <a:latin typeface="Trebuchet MS" panose="020B0603020202020204" pitchFamily="34" charset="0"/>
                <a:ea typeface="+mj-ea"/>
                <a:cs typeface="+mj-cs"/>
              </a:rPr>
              <a:t>- gehört in die Lücke?</a:t>
            </a:r>
            <a:endParaRPr kumimoji="0" lang="de-DE" altLang="de-DE" sz="1800" i="0" u="none" strike="noStrike" kern="0" cap="none" spc="-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D4EB145E-7BC7-4790-9924-6825E296061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Lücke!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8B5F44F-16B3-4BD2-A719-844C67F5AA3C}"/>
              </a:ext>
            </a:extLst>
          </p:cNvPr>
          <p:cNvSpPr txBox="1"/>
          <p:nvPr/>
        </p:nvSpPr>
        <p:spPr>
          <a:xfrm>
            <a:off x="190500" y="6724134"/>
            <a:ext cx="41424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7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5C68E788-4209-4F8A-BAA9-3C489C587A7D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82C8A81-AEE8-49B0-9346-D1662DEE0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64" y="1355875"/>
            <a:ext cx="8663167" cy="468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53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4" grpId="0"/>
      <p:bldP spid="46" grpId="0"/>
      <p:bldP spid="48" grpId="0"/>
      <p:bldP spid="50" grpId="0"/>
      <p:bldP spid="52" grpId="0"/>
      <p:bldP spid="54" grpId="0"/>
      <p:bldP spid="56" grpId="0"/>
      <p:bldP spid="60" grpId="0"/>
      <p:bldP spid="62" grpId="0"/>
      <p:bldP spid="64" grpId="0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52B81EF-72D9-4329-8F64-0C64865C5F5C}"/>
              </a:ext>
            </a:extLst>
          </p:cNvPr>
          <p:cNvSpPr txBox="1"/>
          <p:nvPr/>
        </p:nvSpPr>
        <p:spPr>
          <a:xfrm>
            <a:off x="5005223" y="2276872"/>
            <a:ext cx="688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504AFF5-7812-4347-83B7-380C9515AC6E}"/>
              </a:ext>
            </a:extLst>
          </p:cNvPr>
          <p:cNvSpPr txBox="1"/>
          <p:nvPr/>
        </p:nvSpPr>
        <p:spPr>
          <a:xfrm>
            <a:off x="5693284" y="2276872"/>
            <a:ext cx="5467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A70B214-F4AF-4A86-A005-065377649D10}"/>
              </a:ext>
            </a:extLst>
          </p:cNvPr>
          <p:cNvSpPr txBox="1"/>
          <p:nvPr/>
        </p:nvSpPr>
        <p:spPr>
          <a:xfrm>
            <a:off x="6384032" y="2276872"/>
            <a:ext cx="7920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577704D-EBF0-406E-BE7F-335621E34070}"/>
              </a:ext>
            </a:extLst>
          </p:cNvPr>
          <p:cNvSpPr txBox="1"/>
          <p:nvPr/>
        </p:nvSpPr>
        <p:spPr>
          <a:xfrm>
            <a:off x="7128864" y="2276872"/>
            <a:ext cx="5513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0521B59-8266-46B0-AA6E-546DF3516E28}"/>
              </a:ext>
            </a:extLst>
          </p:cNvPr>
          <p:cNvSpPr txBox="1"/>
          <p:nvPr/>
        </p:nvSpPr>
        <p:spPr>
          <a:xfrm>
            <a:off x="970010" y="2836038"/>
            <a:ext cx="9973108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traf (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meinen Freund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) ______  ______ der Schule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gab ______   ______  Klassenzimmer sein Buch zurück.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B2043DD-F88D-4CEC-8D7C-8F767D35162E}"/>
              </a:ext>
            </a:extLst>
          </p:cNvPr>
          <p:cNvSpPr txBox="1"/>
          <p:nvPr/>
        </p:nvSpPr>
        <p:spPr>
          <a:xfrm>
            <a:off x="2451493" y="3789040"/>
            <a:ext cx="7755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0A19604-55E0-4790-A08D-9E172CD882D3}"/>
              </a:ext>
            </a:extLst>
          </p:cNvPr>
          <p:cNvSpPr txBox="1"/>
          <p:nvPr/>
        </p:nvSpPr>
        <p:spPr>
          <a:xfrm>
            <a:off x="3139554" y="3789040"/>
            <a:ext cx="7227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21BB075-A51C-4E2B-A8FE-40BF13E35737}"/>
              </a:ext>
            </a:extLst>
          </p:cNvPr>
          <p:cNvSpPr txBox="1"/>
          <p:nvPr/>
        </p:nvSpPr>
        <p:spPr>
          <a:xfrm>
            <a:off x="3830302" y="3789040"/>
            <a:ext cx="7920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E3DC6DD-D296-4D6E-8F0D-7AF421E6D227}"/>
              </a:ext>
            </a:extLst>
          </p:cNvPr>
          <p:cNvSpPr txBox="1"/>
          <p:nvPr/>
        </p:nvSpPr>
        <p:spPr>
          <a:xfrm>
            <a:off x="4575133" y="3789040"/>
            <a:ext cx="6953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C3AA1CAB-17FE-4B93-BF01-0EAA49B91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04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6E29AA9-7EB7-45D3-9CAC-55BF8977CE1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5A15FE9-90ED-4F79-BF81-5CE231444889}"/>
              </a:ext>
            </a:extLst>
          </p:cNvPr>
          <p:cNvSpPr txBox="1"/>
          <p:nvPr/>
        </p:nvSpPr>
        <p:spPr>
          <a:xfrm>
            <a:off x="190500" y="6724134"/>
            <a:ext cx="41424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5005223" y="2276872"/>
            <a:ext cx="688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5693284" y="2276872"/>
            <a:ext cx="5467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4884684" y="3207481"/>
            <a:ext cx="13864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(Fürwort)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384032" y="2276872"/>
            <a:ext cx="7920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128864" y="2276872"/>
            <a:ext cx="5513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6358294" y="3224206"/>
            <a:ext cx="23299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Präposition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(Umstandswort)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5239258" y="2819313"/>
            <a:ext cx="8567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6678366" y="2819313"/>
            <a:ext cx="7074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970010" y="2836038"/>
            <a:ext cx="9973108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traf (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meinen Freund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) ______  ______ der Schule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gab ______   ______  Klassenzimmer sein Buch zurück.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67D120E-E59D-4626-B5CE-6BC1F521341A}"/>
              </a:ext>
            </a:extLst>
          </p:cNvPr>
          <p:cNvSpPr txBox="1"/>
          <p:nvPr/>
        </p:nvSpPr>
        <p:spPr>
          <a:xfrm>
            <a:off x="2451493" y="3789040"/>
            <a:ext cx="7755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4B35EA6-30F2-41F8-9A22-41FFCE0FB612}"/>
              </a:ext>
            </a:extLst>
          </p:cNvPr>
          <p:cNvSpPr txBox="1"/>
          <p:nvPr/>
        </p:nvSpPr>
        <p:spPr>
          <a:xfrm>
            <a:off x="3139554" y="3789040"/>
            <a:ext cx="7227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35163D1-6E32-4CEF-B8BE-25C232CA6B69}"/>
              </a:ext>
            </a:extLst>
          </p:cNvPr>
          <p:cNvSpPr txBox="1"/>
          <p:nvPr/>
        </p:nvSpPr>
        <p:spPr>
          <a:xfrm>
            <a:off x="1886086" y="4719649"/>
            <a:ext cx="18313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Pronomen</a:t>
            </a:r>
          </a:p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(Fürwort)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A07923F-DC40-4805-BE4B-E005715C365A}"/>
              </a:ext>
            </a:extLst>
          </p:cNvPr>
          <p:cNvSpPr txBox="1"/>
          <p:nvPr/>
        </p:nvSpPr>
        <p:spPr>
          <a:xfrm>
            <a:off x="3830302" y="3789040"/>
            <a:ext cx="7920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6B784FF-C996-4304-8AC8-5BE575DE54AE}"/>
              </a:ext>
            </a:extLst>
          </p:cNvPr>
          <p:cNvSpPr txBox="1"/>
          <p:nvPr/>
        </p:nvSpPr>
        <p:spPr>
          <a:xfrm>
            <a:off x="4575133" y="3789040"/>
            <a:ext cx="6953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30C9233-7AD5-459A-BBC6-E8F926FD2240}"/>
              </a:ext>
            </a:extLst>
          </p:cNvPr>
          <p:cNvSpPr txBox="1"/>
          <p:nvPr/>
        </p:nvSpPr>
        <p:spPr>
          <a:xfrm>
            <a:off x="3804564" y="4737338"/>
            <a:ext cx="23299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Präposition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(Umstandswort)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A3CE5A1-4BBC-4DBB-9F9B-E28486D75074}"/>
              </a:ext>
            </a:extLst>
          </p:cNvPr>
          <p:cNvSpPr txBox="1"/>
          <p:nvPr/>
        </p:nvSpPr>
        <p:spPr>
          <a:xfrm>
            <a:off x="2685528" y="4331481"/>
            <a:ext cx="8567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ihm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CA05D7F-59AB-40DB-A32E-2BFD385A2940}"/>
              </a:ext>
            </a:extLst>
          </p:cNvPr>
          <p:cNvSpPr txBox="1"/>
          <p:nvPr/>
        </p:nvSpPr>
        <p:spPr>
          <a:xfrm>
            <a:off x="4124636" y="4331481"/>
            <a:ext cx="7074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C413EFC2-74DF-45A1-9DF1-C47F8E733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04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FDB3BD-0435-4C5D-8098-4C2EBC12C5A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643909F-A7F4-4DD6-AB19-77D8D6E4E185}"/>
              </a:ext>
            </a:extLst>
          </p:cNvPr>
          <p:cNvSpPr txBox="1"/>
          <p:nvPr/>
        </p:nvSpPr>
        <p:spPr>
          <a:xfrm>
            <a:off x="190500" y="6724134"/>
            <a:ext cx="41424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36" grpId="0"/>
      <p:bldP spid="17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996</Words>
  <Application>Microsoft Office PowerPoint</Application>
  <PresentationFormat>Breitbild</PresentationFormat>
  <Paragraphs>188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11</vt:i4>
      </vt:variant>
    </vt:vector>
  </HeadingPairs>
  <TitlesOfParts>
    <vt:vector size="2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04 ih 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2273</cp:revision>
  <cp:lastPrinted>2021-07-30T13:09:06Z</cp:lastPrinted>
  <dcterms:created xsi:type="dcterms:W3CDTF">2012-08-26T07:44:46Z</dcterms:created>
  <dcterms:modified xsi:type="dcterms:W3CDTF">2021-09-03T05:51:22Z</dcterms:modified>
</cp:coreProperties>
</file>