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3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4.xml" ContentType="application/vnd.openxmlformats-officedocument.theme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5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theme/theme6.xml" ContentType="application/vnd.openxmlformats-officedocument.theme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theme/theme7.xml" ContentType="application/vnd.openxmlformats-officedocument.theme+xml"/>
  <Override PartName="/ppt/theme/theme8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20" r:id="rId2"/>
    <p:sldMasterId id="2147483708" r:id="rId3"/>
    <p:sldMasterId id="2147483696" r:id="rId4"/>
    <p:sldMasterId id="2147483684" r:id="rId5"/>
    <p:sldMasterId id="2147483672" r:id="rId6"/>
    <p:sldMasterId id="2147483660" r:id="rId7"/>
  </p:sldMasterIdLst>
  <p:notesMasterIdLst>
    <p:notesMasterId r:id="rId24"/>
  </p:notesMasterIdLst>
  <p:sldIdLst>
    <p:sldId id="696" r:id="rId8"/>
    <p:sldId id="855" r:id="rId9"/>
    <p:sldId id="872" r:id="rId10"/>
    <p:sldId id="858" r:id="rId11"/>
    <p:sldId id="797" r:id="rId12"/>
    <p:sldId id="860" r:id="rId13"/>
    <p:sldId id="863" r:id="rId14"/>
    <p:sldId id="814" r:id="rId15"/>
    <p:sldId id="846" r:id="rId16"/>
    <p:sldId id="866" r:id="rId17"/>
    <p:sldId id="813" r:id="rId18"/>
    <p:sldId id="823" r:id="rId19"/>
    <p:sldId id="825" r:id="rId20"/>
    <p:sldId id="868" r:id="rId21"/>
    <p:sldId id="870" r:id="rId22"/>
    <p:sldId id="636" r:id="rId23"/>
  </p:sldIdLst>
  <p:sldSz cx="12192000" cy="6858000"/>
  <p:notesSz cx="6742113" cy="9875838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11" userDrawn="1">
          <p15:clr>
            <a:srgbClr val="A4A3A4"/>
          </p15:clr>
        </p15:guide>
        <p15:guide id="2" pos="2123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ichael Sokaliwska" initials="MS" lastIdx="1" clrIdx="0"/>
  <p:cmAuthor id="2" name="Siegbert Rudolph" initials="SR" lastIdx="3" clrIdx="1">
    <p:extLst>
      <p:ext uri="{19B8F6BF-5375-455C-9EA6-DF929625EA0E}">
        <p15:presenceInfo xmlns:p15="http://schemas.microsoft.com/office/powerpoint/2012/main" userId="2af4d44886c067cc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4343"/>
    <a:srgbClr val="00F62F"/>
    <a:srgbClr val="0070C0"/>
    <a:srgbClr val="F60000"/>
    <a:srgbClr val="98B5D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5997AA8-3D1C-423B-8569-13BEB140D57D}" v="4" dt="2024-05-17T12:26:05.87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847" autoAdjust="0"/>
    <p:restoredTop sz="93870" autoAdjust="0"/>
  </p:normalViewPr>
  <p:slideViewPr>
    <p:cSldViewPr>
      <p:cViewPr varScale="1">
        <p:scale>
          <a:sx n="87" d="100"/>
          <a:sy n="87" d="100"/>
        </p:scale>
        <p:origin x="312" y="7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79" d="100"/>
          <a:sy n="79" d="100"/>
        </p:scale>
        <p:origin x="-3378" y="-108"/>
      </p:cViewPr>
      <p:guideLst>
        <p:guide orient="horz" pos="3111"/>
        <p:guide pos="2123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slide" Target="slides/slide6.xml"/><Relationship Id="rId18" Type="http://schemas.openxmlformats.org/officeDocument/2006/relationships/slide" Target="slides/slide11.xml"/><Relationship Id="rId26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4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5.xml"/><Relationship Id="rId17" Type="http://schemas.openxmlformats.org/officeDocument/2006/relationships/slide" Target="slides/slide10.xml"/><Relationship Id="rId25" Type="http://schemas.openxmlformats.org/officeDocument/2006/relationships/commentAuthors" Target="commentAuthor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9.xml"/><Relationship Id="rId20" Type="http://schemas.openxmlformats.org/officeDocument/2006/relationships/slide" Target="slides/slide13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4.xml"/><Relationship Id="rId24" Type="http://schemas.openxmlformats.org/officeDocument/2006/relationships/notesMaster" Target="notesMasters/notesMaster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8.xml"/><Relationship Id="rId23" Type="http://schemas.openxmlformats.org/officeDocument/2006/relationships/slide" Target="slides/slide16.xml"/><Relationship Id="rId28" Type="http://schemas.openxmlformats.org/officeDocument/2006/relationships/theme" Target="theme/theme1.xml"/><Relationship Id="rId10" Type="http://schemas.openxmlformats.org/officeDocument/2006/relationships/slide" Target="slides/slide3.xml"/><Relationship Id="rId19" Type="http://schemas.openxmlformats.org/officeDocument/2006/relationships/slide" Target="slides/slide12.xml"/><Relationship Id="rId31" Type="http://schemas.microsoft.com/office/2015/10/relationships/revisionInfo" Target="revisionInfo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2.xml"/><Relationship Id="rId14" Type="http://schemas.openxmlformats.org/officeDocument/2006/relationships/slide" Target="slides/slide7.xml"/><Relationship Id="rId22" Type="http://schemas.openxmlformats.org/officeDocument/2006/relationships/slide" Target="slides/slide15.xml"/><Relationship Id="rId27" Type="http://schemas.openxmlformats.org/officeDocument/2006/relationships/viewProps" Target="viewProps.xml"/><Relationship Id="rId30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iegbert Rudolph" userId="2af4d44886c067cc" providerId="LiveId" clId="{39188D19-1404-47DD-B9EE-02BCCD273F14}"/>
    <pc:docChg chg="delSld modSld modNotesMaster">
      <pc:chgData name="Siegbert Rudolph" userId="2af4d44886c067cc" providerId="LiveId" clId="{39188D19-1404-47DD-B9EE-02BCCD273F14}" dt="2024-04-24T11:32:22.175" v="21"/>
      <pc:docMkLst>
        <pc:docMk/>
      </pc:docMkLst>
      <pc:sldChg chg="modSp mod">
        <pc:chgData name="Siegbert Rudolph" userId="2af4d44886c067cc" providerId="LiveId" clId="{39188D19-1404-47DD-B9EE-02BCCD273F14}" dt="2024-04-24T11:31:05.872" v="7" actId="20577"/>
        <pc:sldMkLst>
          <pc:docMk/>
          <pc:sldMk cId="0" sldId="696"/>
        </pc:sldMkLst>
        <pc:spChg chg="mod">
          <ac:chgData name="Siegbert Rudolph" userId="2af4d44886c067cc" providerId="LiveId" clId="{39188D19-1404-47DD-B9EE-02BCCD273F14}" dt="2024-04-24T11:31:05.872" v="7" actId="20577"/>
          <ac:spMkLst>
            <pc:docMk/>
            <pc:sldMk cId="0" sldId="696"/>
            <ac:spMk id="2" creationId="{0F24340D-DF09-4204-BA92-0D6ACF337D26}"/>
          </ac:spMkLst>
        </pc:spChg>
      </pc:sldChg>
      <pc:sldChg chg="del">
        <pc:chgData name="Siegbert Rudolph" userId="2af4d44886c067cc" providerId="LiveId" clId="{39188D19-1404-47DD-B9EE-02BCCD273F14}" dt="2024-04-24T11:31:19.297" v="9" actId="47"/>
        <pc:sldMkLst>
          <pc:docMk/>
          <pc:sldMk cId="1892177313" sldId="763"/>
        </pc:sldMkLst>
      </pc:sldChg>
      <pc:sldChg chg="del">
        <pc:chgData name="Siegbert Rudolph" userId="2af4d44886c067cc" providerId="LiveId" clId="{39188D19-1404-47DD-B9EE-02BCCD273F14}" dt="2024-04-24T11:31:35.071" v="15" actId="47"/>
        <pc:sldMkLst>
          <pc:docMk/>
          <pc:sldMk cId="1748338212" sldId="812"/>
        </pc:sldMkLst>
      </pc:sldChg>
      <pc:sldChg chg="del">
        <pc:chgData name="Siegbert Rudolph" userId="2af4d44886c067cc" providerId="LiveId" clId="{39188D19-1404-47DD-B9EE-02BCCD273F14}" dt="2024-04-24T11:31:38.621" v="16" actId="47"/>
        <pc:sldMkLst>
          <pc:docMk/>
          <pc:sldMk cId="1015363315" sldId="822"/>
        </pc:sldMkLst>
      </pc:sldChg>
      <pc:sldChg chg="del">
        <pc:chgData name="Siegbert Rudolph" userId="2af4d44886c067cc" providerId="LiveId" clId="{39188D19-1404-47DD-B9EE-02BCCD273F14}" dt="2024-04-24T11:31:41.925" v="17" actId="47"/>
        <pc:sldMkLst>
          <pc:docMk/>
          <pc:sldMk cId="1709714721" sldId="824"/>
        </pc:sldMkLst>
      </pc:sldChg>
      <pc:sldChg chg="addSp modSp mod">
        <pc:chgData name="Siegbert Rudolph" userId="2af4d44886c067cc" providerId="LiveId" clId="{39188D19-1404-47DD-B9EE-02BCCD273F14}" dt="2024-04-16T10:09:50.588" v="6" actId="1076"/>
        <pc:sldMkLst>
          <pc:docMk/>
          <pc:sldMk cId="3264654665" sldId="846"/>
        </pc:sldMkLst>
        <pc:picChg chg="add mod">
          <ac:chgData name="Siegbert Rudolph" userId="2af4d44886c067cc" providerId="LiveId" clId="{39188D19-1404-47DD-B9EE-02BCCD273F14}" dt="2024-04-16T10:09:50.588" v="6" actId="1076"/>
          <ac:picMkLst>
            <pc:docMk/>
            <pc:sldMk cId="3264654665" sldId="846"/>
            <ac:picMk id="5" creationId="{8EB8016F-7991-E65C-19EA-D5E5FC4E4EF6}"/>
          </ac:picMkLst>
        </pc:picChg>
      </pc:sldChg>
      <pc:sldChg chg="del">
        <pc:chgData name="Siegbert Rudolph" userId="2af4d44886c067cc" providerId="LiveId" clId="{39188D19-1404-47DD-B9EE-02BCCD273F14}" dt="2024-04-24T11:31:30.636" v="13" actId="47"/>
        <pc:sldMkLst>
          <pc:docMk/>
          <pc:sldMk cId="638858467" sldId="847"/>
        </pc:sldMkLst>
      </pc:sldChg>
      <pc:sldChg chg="del">
        <pc:chgData name="Siegbert Rudolph" userId="2af4d44886c067cc" providerId="LiveId" clId="{39188D19-1404-47DD-B9EE-02BCCD273F14}" dt="2024-04-24T11:31:56.239" v="20" actId="47"/>
        <pc:sldMkLst>
          <pc:docMk/>
          <pc:sldMk cId="4229880046" sldId="854"/>
        </pc:sldMkLst>
      </pc:sldChg>
      <pc:sldChg chg="del">
        <pc:chgData name="Siegbert Rudolph" userId="2af4d44886c067cc" providerId="LiveId" clId="{39188D19-1404-47DD-B9EE-02BCCD273F14}" dt="2024-04-24T11:31:16.745" v="8" actId="47"/>
        <pc:sldMkLst>
          <pc:docMk/>
          <pc:sldMk cId="4091302050" sldId="857"/>
        </pc:sldMkLst>
      </pc:sldChg>
      <pc:sldChg chg="del">
        <pc:chgData name="Siegbert Rudolph" userId="2af4d44886c067cc" providerId="LiveId" clId="{39188D19-1404-47DD-B9EE-02BCCD273F14}" dt="2024-04-24T11:31:23.416" v="10" actId="47"/>
        <pc:sldMkLst>
          <pc:docMk/>
          <pc:sldMk cId="900652971" sldId="861"/>
        </pc:sldMkLst>
      </pc:sldChg>
      <pc:sldChg chg="del">
        <pc:chgData name="Siegbert Rudolph" userId="2af4d44886c067cc" providerId="LiveId" clId="{39188D19-1404-47DD-B9EE-02BCCD273F14}" dt="2024-04-24T11:31:26.363" v="11" actId="47"/>
        <pc:sldMkLst>
          <pc:docMk/>
          <pc:sldMk cId="1069684830" sldId="862"/>
        </pc:sldMkLst>
      </pc:sldChg>
      <pc:sldChg chg="del">
        <pc:chgData name="Siegbert Rudolph" userId="2af4d44886c067cc" providerId="LiveId" clId="{39188D19-1404-47DD-B9EE-02BCCD273F14}" dt="2024-04-24T11:31:28.663" v="12" actId="47"/>
        <pc:sldMkLst>
          <pc:docMk/>
          <pc:sldMk cId="3422977648" sldId="864"/>
        </pc:sldMkLst>
      </pc:sldChg>
      <pc:sldChg chg="del">
        <pc:chgData name="Siegbert Rudolph" userId="2af4d44886c067cc" providerId="LiveId" clId="{39188D19-1404-47DD-B9EE-02BCCD273F14}" dt="2024-04-24T11:31:32.861" v="14" actId="47"/>
        <pc:sldMkLst>
          <pc:docMk/>
          <pc:sldMk cId="3102109004" sldId="865"/>
        </pc:sldMkLst>
      </pc:sldChg>
      <pc:sldChg chg="del">
        <pc:chgData name="Siegbert Rudolph" userId="2af4d44886c067cc" providerId="LiveId" clId="{39188D19-1404-47DD-B9EE-02BCCD273F14}" dt="2024-04-24T11:31:44.884" v="18" actId="47"/>
        <pc:sldMkLst>
          <pc:docMk/>
          <pc:sldMk cId="2293757220" sldId="867"/>
        </pc:sldMkLst>
      </pc:sldChg>
      <pc:sldChg chg="del">
        <pc:chgData name="Siegbert Rudolph" userId="2af4d44886c067cc" providerId="LiveId" clId="{39188D19-1404-47DD-B9EE-02BCCD273F14}" dt="2024-04-24T11:31:47.452" v="19" actId="47"/>
        <pc:sldMkLst>
          <pc:docMk/>
          <pc:sldMk cId="126454743" sldId="871"/>
        </pc:sldMkLst>
      </pc:sldChg>
    </pc:docChg>
  </pc:docChgLst>
  <pc:docChgLst>
    <pc:chgData name="Siegbert Rudolph" userId="2af4d44886c067cc" providerId="LiveId" clId="{6B766DCA-E30B-4230-9C57-46E6B6DDCEAE}"/>
    <pc:docChg chg="undo custSel addSld delSld modSld sldOrd">
      <pc:chgData name="Siegbert Rudolph" userId="2af4d44886c067cc" providerId="LiveId" clId="{6B766DCA-E30B-4230-9C57-46E6B6DDCEAE}" dt="2021-09-03T06:21:44.191" v="8649"/>
      <pc:docMkLst>
        <pc:docMk/>
      </pc:docMkLst>
      <pc:sldChg chg="addSp delSp modSp mod">
        <pc:chgData name="Siegbert Rudolph" userId="2af4d44886c067cc" providerId="LiveId" clId="{6B766DCA-E30B-4230-9C57-46E6B6DDCEAE}" dt="2021-08-29T15:49:15.214" v="8592" actId="1076"/>
        <pc:sldMkLst>
          <pc:docMk/>
          <pc:sldMk cId="1373295691" sldId="636"/>
        </pc:sldMkLst>
        <pc:spChg chg="mod">
          <ac:chgData name="Siegbert Rudolph" userId="2af4d44886c067cc" providerId="LiveId" clId="{6B766DCA-E30B-4230-9C57-46E6B6DDCEAE}" dt="2021-08-29T15:49:15.214" v="8592" actId="1076"/>
          <ac:spMkLst>
            <pc:docMk/>
            <pc:sldMk cId="1373295691" sldId="636"/>
            <ac:spMk id="2" creationId="{A2A1FB69-88B5-4452-841C-A82165D69D19}"/>
          </ac:spMkLst>
        </pc:spChg>
        <pc:spChg chg="add del mod">
          <ac:chgData name="Siegbert Rudolph" userId="2af4d44886c067cc" providerId="LiveId" clId="{6B766DCA-E30B-4230-9C57-46E6B6DDCEAE}" dt="2021-08-29T06:03:34.296" v="8308" actId="478"/>
          <ac:spMkLst>
            <pc:docMk/>
            <pc:sldMk cId="1373295691" sldId="636"/>
            <ac:spMk id="3" creationId="{8A94421E-B2FB-483F-8613-AFE25A250B1A}"/>
          </ac:spMkLst>
        </pc:spChg>
        <pc:spChg chg="add mod">
          <ac:chgData name="Siegbert Rudolph" userId="2af4d44886c067cc" providerId="LiveId" clId="{6B766DCA-E30B-4230-9C57-46E6B6DDCEAE}" dt="2021-08-29T06:03:51.828" v="8386" actId="6549"/>
          <ac:spMkLst>
            <pc:docMk/>
            <pc:sldMk cId="1373295691" sldId="636"/>
            <ac:spMk id="13" creationId="{0C6BCC07-53EF-4925-9E05-0F837225B91C}"/>
          </ac:spMkLst>
        </pc:spChg>
        <pc:spChg chg="add mod">
          <ac:chgData name="Siegbert Rudolph" userId="2af4d44886c067cc" providerId="LiveId" clId="{6B766DCA-E30B-4230-9C57-46E6B6DDCEAE}" dt="2021-08-29T06:04:19.141" v="8408" actId="207"/>
          <ac:spMkLst>
            <pc:docMk/>
            <pc:sldMk cId="1373295691" sldId="636"/>
            <ac:spMk id="14" creationId="{137C616F-8A29-4435-AEA6-3BB9321F5701}"/>
          </ac:spMkLst>
        </pc:spChg>
        <pc:spChg chg="del">
          <ac:chgData name="Siegbert Rudolph" userId="2af4d44886c067cc" providerId="LiveId" clId="{6B766DCA-E30B-4230-9C57-46E6B6DDCEAE}" dt="2021-08-29T06:03:33.062" v="8307" actId="478"/>
          <ac:spMkLst>
            <pc:docMk/>
            <pc:sldMk cId="1373295691" sldId="636"/>
            <ac:spMk id="24" creationId="{9753A262-E233-496C-ACA6-3BEF653DF143}"/>
          </ac:spMkLst>
        </pc:spChg>
      </pc:sldChg>
      <pc:sldChg chg="modSp mod">
        <pc:chgData name="Siegbert Rudolph" userId="2af4d44886c067cc" providerId="LiveId" clId="{6B766DCA-E30B-4230-9C57-46E6B6DDCEAE}" dt="2021-08-29T15:49:15.058" v="8457" actId="1076"/>
        <pc:sldMkLst>
          <pc:docMk/>
          <pc:sldMk cId="0" sldId="696"/>
        </pc:sldMkLst>
        <pc:spChg chg="mod">
          <ac:chgData name="Siegbert Rudolph" userId="2af4d44886c067cc" providerId="LiveId" clId="{6B766DCA-E30B-4230-9C57-46E6B6DDCEAE}" dt="2021-08-18T06:36:57.781" v="7585" actId="20577"/>
          <ac:spMkLst>
            <pc:docMk/>
            <pc:sldMk cId="0" sldId="696"/>
            <ac:spMk id="2" creationId="{0F24340D-DF09-4204-BA92-0D6ACF337D26}"/>
          </ac:spMkLst>
        </pc:spChg>
        <pc:spChg chg="mod">
          <ac:chgData name="Siegbert Rudolph" userId="2af4d44886c067cc" providerId="LiveId" clId="{6B766DCA-E30B-4230-9C57-46E6B6DDCEAE}" dt="2021-08-29T15:49:15.058" v="8457" actId="1076"/>
          <ac:spMkLst>
            <pc:docMk/>
            <pc:sldMk cId="0" sldId="696"/>
            <ac:spMk id="4" creationId="{585A2FC9-71B7-4BA3-B85A-40C542498754}"/>
          </ac:spMkLst>
        </pc:spChg>
      </pc:sldChg>
      <pc:sldChg chg="addSp delSp modSp mod ord delAnim modAnim">
        <pc:chgData name="Siegbert Rudolph" userId="2af4d44886c067cc" providerId="LiveId" clId="{6B766DCA-E30B-4230-9C57-46E6B6DDCEAE}" dt="2021-08-29T15:49:15.089" v="8482" actId="1076"/>
        <pc:sldMkLst>
          <pc:docMk/>
          <pc:sldMk cId="1892177313" sldId="763"/>
        </pc:sldMkLst>
        <pc:spChg chg="mod">
          <ac:chgData name="Siegbert Rudolph" userId="2af4d44886c067cc" providerId="LiveId" clId="{6B766DCA-E30B-4230-9C57-46E6B6DDCEAE}" dt="2021-08-29T15:49:15.089" v="8482" actId="1076"/>
          <ac:spMkLst>
            <pc:docMk/>
            <pc:sldMk cId="1892177313" sldId="763"/>
            <ac:spMk id="2" creationId="{EF610CB6-E460-4D10-B336-45CEB32E1939}"/>
          </ac:spMkLst>
        </pc:spChg>
        <pc:spChg chg="del">
          <ac:chgData name="Siegbert Rudolph" userId="2af4d44886c067cc" providerId="LiveId" clId="{6B766DCA-E30B-4230-9C57-46E6B6DDCEAE}" dt="2021-08-05T10:11:07.327" v="2816" actId="478"/>
          <ac:spMkLst>
            <pc:docMk/>
            <pc:sldMk cId="1892177313" sldId="763"/>
            <ac:spMk id="3" creationId="{36EB3C7B-4213-400A-ACDA-EFAABD95F2C9}"/>
          </ac:spMkLst>
        </pc:spChg>
        <pc:spChg chg="add mod">
          <ac:chgData name="Siegbert Rudolph" userId="2af4d44886c067cc" providerId="LiveId" clId="{6B766DCA-E30B-4230-9C57-46E6B6DDCEAE}" dt="2021-08-29T05:49:17.672" v="7786" actId="20577"/>
          <ac:spMkLst>
            <pc:docMk/>
            <pc:sldMk cId="1892177313" sldId="763"/>
            <ac:spMk id="14" creationId="{78AD5690-264F-4DD1-B9B5-80B454968F8E}"/>
          </ac:spMkLst>
        </pc:spChg>
        <pc:spChg chg="add mod">
          <ac:chgData name="Siegbert Rudolph" userId="2af4d44886c067cc" providerId="LiveId" clId="{6B766DCA-E30B-4230-9C57-46E6B6DDCEAE}" dt="2021-08-29T05:49:14.501" v="7785"/>
          <ac:spMkLst>
            <pc:docMk/>
            <pc:sldMk cId="1892177313" sldId="763"/>
            <ac:spMk id="15" creationId="{05405874-489B-4771-85DE-CE9B08F7C447}"/>
          </ac:spMkLst>
        </pc:spChg>
        <pc:spChg chg="del">
          <ac:chgData name="Siegbert Rudolph" userId="2af4d44886c067cc" providerId="LiveId" clId="{6B766DCA-E30B-4230-9C57-46E6B6DDCEAE}" dt="2021-08-05T10:11:07.327" v="2816" actId="478"/>
          <ac:spMkLst>
            <pc:docMk/>
            <pc:sldMk cId="1892177313" sldId="763"/>
            <ac:spMk id="46" creationId="{F3689BB0-193B-44BB-BC47-F1B8387E5C29}"/>
          </ac:spMkLst>
        </pc:spChg>
        <pc:spChg chg="del">
          <ac:chgData name="Siegbert Rudolph" userId="2af4d44886c067cc" providerId="LiveId" clId="{6B766DCA-E30B-4230-9C57-46E6B6DDCEAE}" dt="2021-08-05T10:11:07.327" v="2816" actId="478"/>
          <ac:spMkLst>
            <pc:docMk/>
            <pc:sldMk cId="1892177313" sldId="763"/>
            <ac:spMk id="47" creationId="{39C9C6B0-1BA3-4D85-82AF-837BD6F2C08E}"/>
          </ac:spMkLst>
        </pc:spChg>
        <pc:spChg chg="del">
          <ac:chgData name="Siegbert Rudolph" userId="2af4d44886c067cc" providerId="LiveId" clId="{6B766DCA-E30B-4230-9C57-46E6B6DDCEAE}" dt="2021-08-05T10:11:07.327" v="2816" actId="478"/>
          <ac:spMkLst>
            <pc:docMk/>
            <pc:sldMk cId="1892177313" sldId="763"/>
            <ac:spMk id="48" creationId="{0810FEC5-6DB1-4AC9-9D3C-C6860BBA125C}"/>
          </ac:spMkLst>
        </pc:spChg>
        <pc:spChg chg="del">
          <ac:chgData name="Siegbert Rudolph" userId="2af4d44886c067cc" providerId="LiveId" clId="{6B766DCA-E30B-4230-9C57-46E6B6DDCEAE}" dt="2021-08-05T10:11:07.327" v="2816" actId="478"/>
          <ac:spMkLst>
            <pc:docMk/>
            <pc:sldMk cId="1892177313" sldId="763"/>
            <ac:spMk id="49" creationId="{B73CC4F0-82E0-4A08-8D21-4B13848DC7C2}"/>
          </ac:spMkLst>
        </pc:spChg>
        <pc:spChg chg="del">
          <ac:chgData name="Siegbert Rudolph" userId="2af4d44886c067cc" providerId="LiveId" clId="{6B766DCA-E30B-4230-9C57-46E6B6DDCEAE}" dt="2021-08-05T10:11:07.327" v="2816" actId="478"/>
          <ac:spMkLst>
            <pc:docMk/>
            <pc:sldMk cId="1892177313" sldId="763"/>
            <ac:spMk id="50" creationId="{E98C49F6-0DAC-4BEF-A027-5C549DFE2B6D}"/>
          </ac:spMkLst>
        </pc:spChg>
        <pc:spChg chg="add mod">
          <ac:chgData name="Siegbert Rudolph" userId="2af4d44886c067cc" providerId="LiveId" clId="{6B766DCA-E30B-4230-9C57-46E6B6DDCEAE}" dt="2021-08-05T10:11:17.373" v="2818"/>
          <ac:spMkLst>
            <pc:docMk/>
            <pc:sldMk cId="1892177313" sldId="763"/>
            <ac:spMk id="51" creationId="{F9EC5C86-C790-4E13-93D9-7C5CD45EB90B}"/>
          </ac:spMkLst>
        </pc:spChg>
        <pc:spChg chg="add mod">
          <ac:chgData name="Siegbert Rudolph" userId="2af4d44886c067cc" providerId="LiveId" clId="{6B766DCA-E30B-4230-9C57-46E6B6DDCEAE}" dt="2021-08-05T12:02:24.590" v="3559" actId="113"/>
          <ac:spMkLst>
            <pc:docMk/>
            <pc:sldMk cId="1892177313" sldId="763"/>
            <ac:spMk id="52" creationId="{6D6BE174-E6C3-4134-AE40-2DCE822E115F}"/>
          </ac:spMkLst>
        </pc:spChg>
        <pc:spChg chg="add mod">
          <ac:chgData name="Siegbert Rudolph" userId="2af4d44886c067cc" providerId="LiveId" clId="{6B766DCA-E30B-4230-9C57-46E6B6DDCEAE}" dt="2021-08-05T10:41:23.030" v="3066"/>
          <ac:spMkLst>
            <pc:docMk/>
            <pc:sldMk cId="1892177313" sldId="763"/>
            <ac:spMk id="53" creationId="{C18B888B-C24F-4786-B50D-7FA7D6753B38}"/>
          </ac:spMkLst>
        </pc:spChg>
        <pc:spChg chg="add del mod">
          <ac:chgData name="Siegbert Rudolph" userId="2af4d44886c067cc" providerId="LiveId" clId="{6B766DCA-E30B-4230-9C57-46E6B6DDCEAE}" dt="2021-08-05T10:41:32.433" v="3068" actId="478"/>
          <ac:spMkLst>
            <pc:docMk/>
            <pc:sldMk cId="1892177313" sldId="763"/>
            <ac:spMk id="55" creationId="{DAD73569-F3FC-442F-AA16-0BED1743F5E2}"/>
          </ac:spMkLst>
        </pc:spChg>
        <pc:spChg chg="add del mod">
          <ac:chgData name="Siegbert Rudolph" userId="2af4d44886c067cc" providerId="LiveId" clId="{6B766DCA-E30B-4230-9C57-46E6B6DDCEAE}" dt="2021-08-05T10:41:34.684" v="3069" actId="478"/>
          <ac:spMkLst>
            <pc:docMk/>
            <pc:sldMk cId="1892177313" sldId="763"/>
            <ac:spMk id="56" creationId="{165CBB43-A930-4691-B3F9-FA940874C110}"/>
          </ac:spMkLst>
        </pc:spChg>
        <pc:spChg chg="add del mod">
          <ac:chgData name="Siegbert Rudolph" userId="2af4d44886c067cc" providerId="LiveId" clId="{6B766DCA-E30B-4230-9C57-46E6B6DDCEAE}" dt="2021-08-05T11:56:53.522" v="3406" actId="478"/>
          <ac:spMkLst>
            <pc:docMk/>
            <pc:sldMk cId="1892177313" sldId="763"/>
            <ac:spMk id="57" creationId="{F168932C-D6FD-4495-8F56-68462045361E}"/>
          </ac:spMkLst>
        </pc:spChg>
        <pc:spChg chg="add del mod">
          <ac:chgData name="Siegbert Rudolph" userId="2af4d44886c067cc" providerId="LiveId" clId="{6B766DCA-E30B-4230-9C57-46E6B6DDCEAE}" dt="2021-08-05T11:56:53.522" v="3406" actId="478"/>
          <ac:spMkLst>
            <pc:docMk/>
            <pc:sldMk cId="1892177313" sldId="763"/>
            <ac:spMk id="58" creationId="{767F25F8-85F4-4190-B1DE-21752E3C5F8D}"/>
          </ac:spMkLst>
        </pc:spChg>
        <pc:spChg chg="add mod">
          <ac:chgData name="Siegbert Rudolph" userId="2af4d44886c067cc" providerId="LiveId" clId="{6B766DCA-E30B-4230-9C57-46E6B6DDCEAE}" dt="2021-08-05T10:41:23.030" v="3066"/>
          <ac:spMkLst>
            <pc:docMk/>
            <pc:sldMk cId="1892177313" sldId="763"/>
            <ac:spMk id="59" creationId="{F31C2B3E-805E-4D9E-8E80-82716580FA45}"/>
          </ac:spMkLst>
        </pc:spChg>
        <pc:spChg chg="add mod">
          <ac:chgData name="Siegbert Rudolph" userId="2af4d44886c067cc" providerId="LiveId" clId="{6B766DCA-E30B-4230-9C57-46E6B6DDCEAE}" dt="2021-08-05T10:41:23.030" v="3066"/>
          <ac:spMkLst>
            <pc:docMk/>
            <pc:sldMk cId="1892177313" sldId="763"/>
            <ac:spMk id="60" creationId="{78437CB0-C8FE-4041-AE20-B99E0C9263E2}"/>
          </ac:spMkLst>
        </pc:spChg>
        <pc:spChg chg="add mod">
          <ac:chgData name="Siegbert Rudolph" userId="2af4d44886c067cc" providerId="LiveId" clId="{6B766DCA-E30B-4230-9C57-46E6B6DDCEAE}" dt="2021-08-05T12:01:14.489" v="3551" actId="207"/>
          <ac:spMkLst>
            <pc:docMk/>
            <pc:sldMk cId="1892177313" sldId="763"/>
            <ac:spMk id="61" creationId="{D78A7423-D209-4E69-A47A-7F3AFA54A921}"/>
          </ac:spMkLst>
        </pc:spChg>
        <pc:spChg chg="add mod">
          <ac:chgData name="Siegbert Rudolph" userId="2af4d44886c067cc" providerId="LiveId" clId="{6B766DCA-E30B-4230-9C57-46E6B6DDCEAE}" dt="2021-08-05T12:01:42.879" v="3554" actId="207"/>
          <ac:spMkLst>
            <pc:docMk/>
            <pc:sldMk cId="1892177313" sldId="763"/>
            <ac:spMk id="62" creationId="{0A6C3DD9-EB65-4E22-9B19-D5584138E129}"/>
          </ac:spMkLst>
        </pc:spChg>
        <pc:spChg chg="add del mod">
          <ac:chgData name="Siegbert Rudolph" userId="2af4d44886c067cc" providerId="LiveId" clId="{6B766DCA-E30B-4230-9C57-46E6B6DDCEAE}" dt="2021-08-05T10:41:28.758" v="3067" actId="478"/>
          <ac:spMkLst>
            <pc:docMk/>
            <pc:sldMk cId="1892177313" sldId="763"/>
            <ac:spMk id="63" creationId="{66B49F08-30D5-44DA-B423-7DE3EFB51CF9}"/>
          </ac:spMkLst>
        </pc:spChg>
        <pc:spChg chg="add del mod">
          <ac:chgData name="Siegbert Rudolph" userId="2af4d44886c067cc" providerId="LiveId" clId="{6B766DCA-E30B-4230-9C57-46E6B6DDCEAE}" dt="2021-08-05T10:41:28.758" v="3067" actId="478"/>
          <ac:spMkLst>
            <pc:docMk/>
            <pc:sldMk cId="1892177313" sldId="763"/>
            <ac:spMk id="64" creationId="{724CF5DC-E5AD-47C4-BF1B-01B84B039ACC}"/>
          </ac:spMkLst>
        </pc:spChg>
        <pc:spChg chg="del">
          <ac:chgData name="Siegbert Rudolph" userId="2af4d44886c067cc" providerId="LiveId" clId="{6B766DCA-E30B-4230-9C57-46E6B6DDCEAE}" dt="2021-08-05T10:11:07.327" v="2816" actId="478"/>
          <ac:spMkLst>
            <pc:docMk/>
            <pc:sldMk cId="1892177313" sldId="763"/>
            <ac:spMk id="66" creationId="{394A1BB7-61BA-4416-9670-47F328AAF894}"/>
          </ac:spMkLst>
        </pc:spChg>
        <pc:spChg chg="add del mod">
          <ac:chgData name="Siegbert Rudolph" userId="2af4d44886c067cc" providerId="LiveId" clId="{6B766DCA-E30B-4230-9C57-46E6B6DDCEAE}" dt="2021-08-05T10:41:28.758" v="3067" actId="478"/>
          <ac:spMkLst>
            <pc:docMk/>
            <pc:sldMk cId="1892177313" sldId="763"/>
            <ac:spMk id="67" creationId="{AF682323-76CE-4E88-BF22-D419C26F4D09}"/>
          </ac:spMkLst>
        </pc:spChg>
        <pc:spChg chg="add del mod">
          <ac:chgData name="Siegbert Rudolph" userId="2af4d44886c067cc" providerId="LiveId" clId="{6B766DCA-E30B-4230-9C57-46E6B6DDCEAE}" dt="2021-08-05T10:41:28.758" v="3067" actId="478"/>
          <ac:spMkLst>
            <pc:docMk/>
            <pc:sldMk cId="1892177313" sldId="763"/>
            <ac:spMk id="68" creationId="{2B6661F4-D230-493F-833D-17CF8C05A68D}"/>
          </ac:spMkLst>
        </pc:spChg>
        <pc:spChg chg="del">
          <ac:chgData name="Siegbert Rudolph" userId="2af4d44886c067cc" providerId="LiveId" clId="{6B766DCA-E30B-4230-9C57-46E6B6DDCEAE}" dt="2021-08-05T10:11:07.327" v="2816" actId="478"/>
          <ac:spMkLst>
            <pc:docMk/>
            <pc:sldMk cId="1892177313" sldId="763"/>
            <ac:spMk id="69" creationId="{63BAE17F-4B68-4DF9-8E78-EBEE387F56C3}"/>
          </ac:spMkLst>
        </pc:spChg>
        <pc:spChg chg="add del mod">
          <ac:chgData name="Siegbert Rudolph" userId="2af4d44886c067cc" providerId="LiveId" clId="{6B766DCA-E30B-4230-9C57-46E6B6DDCEAE}" dt="2021-08-29T05:49:20.093" v="7787" actId="478"/>
          <ac:spMkLst>
            <pc:docMk/>
            <pc:sldMk cId="1892177313" sldId="763"/>
            <ac:spMk id="70" creationId="{D3AB496F-AAB6-4973-A793-E4D245F90007}"/>
          </ac:spMkLst>
        </pc:spChg>
        <pc:spChg chg="add mod">
          <ac:chgData name="Siegbert Rudolph" userId="2af4d44886c067cc" providerId="LiveId" clId="{6B766DCA-E30B-4230-9C57-46E6B6DDCEAE}" dt="2021-08-05T11:56:55.193" v="3407"/>
          <ac:spMkLst>
            <pc:docMk/>
            <pc:sldMk cId="1892177313" sldId="763"/>
            <ac:spMk id="71" creationId="{6A26264F-37F2-4553-80E3-298F56EC5891}"/>
          </ac:spMkLst>
        </pc:spChg>
        <pc:spChg chg="add mod">
          <ac:chgData name="Siegbert Rudolph" userId="2af4d44886c067cc" providerId="LiveId" clId="{6B766DCA-E30B-4230-9C57-46E6B6DDCEAE}" dt="2021-08-05T11:56:55.193" v="3407"/>
          <ac:spMkLst>
            <pc:docMk/>
            <pc:sldMk cId="1892177313" sldId="763"/>
            <ac:spMk id="72" creationId="{AF1108BF-8219-40E4-917D-EA7F2A6956F2}"/>
          </ac:spMkLst>
        </pc:spChg>
        <pc:spChg chg="del">
          <ac:chgData name="Siegbert Rudolph" userId="2af4d44886c067cc" providerId="LiveId" clId="{6B766DCA-E30B-4230-9C57-46E6B6DDCEAE}" dt="2021-08-05T10:11:07.327" v="2816" actId="478"/>
          <ac:spMkLst>
            <pc:docMk/>
            <pc:sldMk cId="1892177313" sldId="763"/>
            <ac:spMk id="84" creationId="{A6E93199-3B14-466C-ABA6-63B7E2A3A6A5}"/>
          </ac:spMkLst>
        </pc:spChg>
        <pc:spChg chg="del">
          <ac:chgData name="Siegbert Rudolph" userId="2af4d44886c067cc" providerId="LiveId" clId="{6B766DCA-E30B-4230-9C57-46E6B6DDCEAE}" dt="2021-08-05T10:11:07.327" v="2816" actId="478"/>
          <ac:spMkLst>
            <pc:docMk/>
            <pc:sldMk cId="1892177313" sldId="763"/>
            <ac:spMk id="90" creationId="{6E3B313E-50BA-4EF0-AD46-3F727C81F7EF}"/>
          </ac:spMkLst>
        </pc:spChg>
        <pc:spChg chg="del">
          <ac:chgData name="Siegbert Rudolph" userId="2af4d44886c067cc" providerId="LiveId" clId="{6B766DCA-E30B-4230-9C57-46E6B6DDCEAE}" dt="2021-08-05T10:11:07.327" v="2816" actId="478"/>
          <ac:spMkLst>
            <pc:docMk/>
            <pc:sldMk cId="1892177313" sldId="763"/>
            <ac:spMk id="91" creationId="{232C7919-4A9A-45BA-9B01-C5D6637C2F20}"/>
          </ac:spMkLst>
        </pc:spChg>
        <pc:spChg chg="del">
          <ac:chgData name="Siegbert Rudolph" userId="2af4d44886c067cc" providerId="LiveId" clId="{6B766DCA-E30B-4230-9C57-46E6B6DDCEAE}" dt="2021-08-05T10:11:07.327" v="2816" actId="478"/>
          <ac:spMkLst>
            <pc:docMk/>
            <pc:sldMk cId="1892177313" sldId="763"/>
            <ac:spMk id="92" creationId="{C9DE3642-98CD-467C-8C78-975F8D1DDC7B}"/>
          </ac:spMkLst>
        </pc:spChg>
        <pc:spChg chg="del">
          <ac:chgData name="Siegbert Rudolph" userId="2af4d44886c067cc" providerId="LiveId" clId="{6B766DCA-E30B-4230-9C57-46E6B6DDCEAE}" dt="2021-08-05T10:11:07.327" v="2816" actId="478"/>
          <ac:spMkLst>
            <pc:docMk/>
            <pc:sldMk cId="1892177313" sldId="763"/>
            <ac:spMk id="97" creationId="{3D710E10-E0A4-445E-884A-535D93670DAE}"/>
          </ac:spMkLst>
        </pc:spChg>
        <pc:spChg chg="del">
          <ac:chgData name="Siegbert Rudolph" userId="2af4d44886c067cc" providerId="LiveId" clId="{6B766DCA-E30B-4230-9C57-46E6B6DDCEAE}" dt="2021-08-05T10:11:07.327" v="2816" actId="478"/>
          <ac:spMkLst>
            <pc:docMk/>
            <pc:sldMk cId="1892177313" sldId="763"/>
            <ac:spMk id="109" creationId="{5C6E0C73-9D81-4FEB-BC78-810BC15AA81F}"/>
          </ac:spMkLst>
        </pc:spChg>
        <pc:spChg chg="del">
          <ac:chgData name="Siegbert Rudolph" userId="2af4d44886c067cc" providerId="LiveId" clId="{6B766DCA-E30B-4230-9C57-46E6B6DDCEAE}" dt="2021-08-05T10:11:07.327" v="2816" actId="478"/>
          <ac:spMkLst>
            <pc:docMk/>
            <pc:sldMk cId="1892177313" sldId="763"/>
            <ac:spMk id="110" creationId="{C84DE31D-C055-4E61-8381-D6113E206D54}"/>
          </ac:spMkLst>
        </pc:spChg>
        <pc:spChg chg="del">
          <ac:chgData name="Siegbert Rudolph" userId="2af4d44886c067cc" providerId="LiveId" clId="{6B766DCA-E30B-4230-9C57-46E6B6DDCEAE}" dt="2021-08-05T10:11:07.327" v="2816" actId="478"/>
          <ac:spMkLst>
            <pc:docMk/>
            <pc:sldMk cId="1892177313" sldId="763"/>
            <ac:spMk id="111" creationId="{43C9300A-D31F-4DDE-A8D6-B7010891928C}"/>
          </ac:spMkLst>
        </pc:spChg>
        <pc:spChg chg="del">
          <ac:chgData name="Siegbert Rudolph" userId="2af4d44886c067cc" providerId="LiveId" clId="{6B766DCA-E30B-4230-9C57-46E6B6DDCEAE}" dt="2021-08-05T10:11:07.327" v="2816" actId="478"/>
          <ac:spMkLst>
            <pc:docMk/>
            <pc:sldMk cId="1892177313" sldId="763"/>
            <ac:spMk id="112" creationId="{35734D91-5D60-4871-9DB8-E8EA3837D838}"/>
          </ac:spMkLst>
        </pc:spChg>
        <pc:spChg chg="del">
          <ac:chgData name="Siegbert Rudolph" userId="2af4d44886c067cc" providerId="LiveId" clId="{6B766DCA-E30B-4230-9C57-46E6B6DDCEAE}" dt="2021-08-05T10:11:07.327" v="2816" actId="478"/>
          <ac:spMkLst>
            <pc:docMk/>
            <pc:sldMk cId="1892177313" sldId="763"/>
            <ac:spMk id="113" creationId="{366FD081-54DD-4B03-A40B-E1D523523236}"/>
          </ac:spMkLst>
        </pc:spChg>
        <pc:spChg chg="del">
          <ac:chgData name="Siegbert Rudolph" userId="2af4d44886c067cc" providerId="LiveId" clId="{6B766DCA-E30B-4230-9C57-46E6B6DDCEAE}" dt="2021-08-05T10:11:07.327" v="2816" actId="478"/>
          <ac:spMkLst>
            <pc:docMk/>
            <pc:sldMk cId="1892177313" sldId="763"/>
            <ac:spMk id="114" creationId="{2C6B73FC-328E-45E9-AE24-C5B3F6C94894}"/>
          </ac:spMkLst>
        </pc:spChg>
        <pc:spChg chg="del">
          <ac:chgData name="Siegbert Rudolph" userId="2af4d44886c067cc" providerId="LiveId" clId="{6B766DCA-E30B-4230-9C57-46E6B6DDCEAE}" dt="2021-08-05T10:11:07.327" v="2816" actId="478"/>
          <ac:spMkLst>
            <pc:docMk/>
            <pc:sldMk cId="1892177313" sldId="763"/>
            <ac:spMk id="115" creationId="{0857A499-4A13-4F62-BE5E-2051D8AA2447}"/>
          </ac:spMkLst>
        </pc:spChg>
        <pc:spChg chg="del">
          <ac:chgData name="Siegbert Rudolph" userId="2af4d44886c067cc" providerId="LiveId" clId="{6B766DCA-E30B-4230-9C57-46E6B6DDCEAE}" dt="2021-08-05T10:11:07.327" v="2816" actId="478"/>
          <ac:spMkLst>
            <pc:docMk/>
            <pc:sldMk cId="1892177313" sldId="763"/>
            <ac:spMk id="116" creationId="{4ADF3E92-1FCE-4A9E-99FD-41C93511B528}"/>
          </ac:spMkLst>
        </pc:spChg>
        <pc:spChg chg="del">
          <ac:chgData name="Siegbert Rudolph" userId="2af4d44886c067cc" providerId="LiveId" clId="{6B766DCA-E30B-4230-9C57-46E6B6DDCEAE}" dt="2021-08-05T10:11:07.327" v="2816" actId="478"/>
          <ac:spMkLst>
            <pc:docMk/>
            <pc:sldMk cId="1892177313" sldId="763"/>
            <ac:spMk id="117" creationId="{1D0D2664-F405-4CF5-B7B2-6DE4694BEA7F}"/>
          </ac:spMkLst>
        </pc:spChg>
        <pc:spChg chg="del">
          <ac:chgData name="Siegbert Rudolph" userId="2af4d44886c067cc" providerId="LiveId" clId="{6B766DCA-E30B-4230-9C57-46E6B6DDCEAE}" dt="2021-08-05T10:11:07.327" v="2816" actId="478"/>
          <ac:spMkLst>
            <pc:docMk/>
            <pc:sldMk cId="1892177313" sldId="763"/>
            <ac:spMk id="118" creationId="{4A0FF0BF-316E-40AE-ADDD-43A9BFC66B10}"/>
          </ac:spMkLst>
        </pc:spChg>
        <pc:spChg chg="del">
          <ac:chgData name="Siegbert Rudolph" userId="2af4d44886c067cc" providerId="LiveId" clId="{6B766DCA-E30B-4230-9C57-46E6B6DDCEAE}" dt="2021-08-05T10:11:07.327" v="2816" actId="478"/>
          <ac:spMkLst>
            <pc:docMk/>
            <pc:sldMk cId="1892177313" sldId="763"/>
            <ac:spMk id="119" creationId="{891EA91A-22DE-4A1D-B4CB-92B182771B5C}"/>
          </ac:spMkLst>
        </pc:spChg>
        <pc:spChg chg="del">
          <ac:chgData name="Siegbert Rudolph" userId="2af4d44886c067cc" providerId="LiveId" clId="{6B766DCA-E30B-4230-9C57-46E6B6DDCEAE}" dt="2021-08-05T10:11:07.327" v="2816" actId="478"/>
          <ac:spMkLst>
            <pc:docMk/>
            <pc:sldMk cId="1892177313" sldId="763"/>
            <ac:spMk id="120" creationId="{F6453D32-7148-48F8-9A8C-17C05C4CE374}"/>
          </ac:spMkLst>
        </pc:spChg>
        <pc:spChg chg="del">
          <ac:chgData name="Siegbert Rudolph" userId="2af4d44886c067cc" providerId="LiveId" clId="{6B766DCA-E30B-4230-9C57-46E6B6DDCEAE}" dt="2021-08-05T10:11:07.327" v="2816" actId="478"/>
          <ac:spMkLst>
            <pc:docMk/>
            <pc:sldMk cId="1892177313" sldId="763"/>
            <ac:spMk id="121" creationId="{4C79F94F-3356-40DF-88EA-1B0E3B641562}"/>
          </ac:spMkLst>
        </pc:spChg>
        <pc:spChg chg="del">
          <ac:chgData name="Siegbert Rudolph" userId="2af4d44886c067cc" providerId="LiveId" clId="{6B766DCA-E30B-4230-9C57-46E6B6DDCEAE}" dt="2021-08-05T10:11:07.327" v="2816" actId="478"/>
          <ac:spMkLst>
            <pc:docMk/>
            <pc:sldMk cId="1892177313" sldId="763"/>
            <ac:spMk id="122" creationId="{A71C8B02-0E7D-430F-8A26-47289708080E}"/>
          </ac:spMkLst>
        </pc:spChg>
        <pc:spChg chg="del">
          <ac:chgData name="Siegbert Rudolph" userId="2af4d44886c067cc" providerId="LiveId" clId="{6B766DCA-E30B-4230-9C57-46E6B6DDCEAE}" dt="2021-08-05T10:11:07.327" v="2816" actId="478"/>
          <ac:spMkLst>
            <pc:docMk/>
            <pc:sldMk cId="1892177313" sldId="763"/>
            <ac:spMk id="123" creationId="{000AD8DD-4773-47E5-8BCC-CC45A8AA9D7D}"/>
          </ac:spMkLst>
        </pc:spChg>
        <pc:spChg chg="del">
          <ac:chgData name="Siegbert Rudolph" userId="2af4d44886c067cc" providerId="LiveId" clId="{6B766DCA-E30B-4230-9C57-46E6B6DDCEAE}" dt="2021-08-05T10:11:07.327" v="2816" actId="478"/>
          <ac:spMkLst>
            <pc:docMk/>
            <pc:sldMk cId="1892177313" sldId="763"/>
            <ac:spMk id="124" creationId="{7DE2F277-7887-46A5-B319-0F51FAFB5E07}"/>
          </ac:spMkLst>
        </pc:spChg>
        <pc:spChg chg="del">
          <ac:chgData name="Siegbert Rudolph" userId="2af4d44886c067cc" providerId="LiveId" clId="{6B766DCA-E30B-4230-9C57-46E6B6DDCEAE}" dt="2021-08-05T10:11:07.327" v="2816" actId="478"/>
          <ac:spMkLst>
            <pc:docMk/>
            <pc:sldMk cId="1892177313" sldId="763"/>
            <ac:spMk id="125" creationId="{6B895E18-6A6C-4146-8066-CFE9C8579B47}"/>
          </ac:spMkLst>
        </pc:spChg>
        <pc:spChg chg="del">
          <ac:chgData name="Siegbert Rudolph" userId="2af4d44886c067cc" providerId="LiveId" clId="{6B766DCA-E30B-4230-9C57-46E6B6DDCEAE}" dt="2021-08-05T10:11:07.327" v="2816" actId="478"/>
          <ac:spMkLst>
            <pc:docMk/>
            <pc:sldMk cId="1892177313" sldId="763"/>
            <ac:spMk id="126" creationId="{2C1FE2AD-8C02-450B-AB8B-3418DFF5C903}"/>
          </ac:spMkLst>
        </pc:spChg>
        <pc:spChg chg="del">
          <ac:chgData name="Siegbert Rudolph" userId="2af4d44886c067cc" providerId="LiveId" clId="{6B766DCA-E30B-4230-9C57-46E6B6DDCEAE}" dt="2021-08-05T10:11:07.327" v="2816" actId="478"/>
          <ac:spMkLst>
            <pc:docMk/>
            <pc:sldMk cId="1892177313" sldId="763"/>
            <ac:spMk id="127" creationId="{4A9047DE-DFB6-4299-AA75-8E77F48D8233}"/>
          </ac:spMkLst>
        </pc:spChg>
        <pc:spChg chg="del">
          <ac:chgData name="Siegbert Rudolph" userId="2af4d44886c067cc" providerId="LiveId" clId="{6B766DCA-E30B-4230-9C57-46E6B6DDCEAE}" dt="2021-08-05T10:11:07.327" v="2816" actId="478"/>
          <ac:spMkLst>
            <pc:docMk/>
            <pc:sldMk cId="1892177313" sldId="763"/>
            <ac:spMk id="128" creationId="{DD7A70FA-D769-4BBD-A072-D976DEA3BF6F}"/>
          </ac:spMkLst>
        </pc:spChg>
        <pc:spChg chg="del">
          <ac:chgData name="Siegbert Rudolph" userId="2af4d44886c067cc" providerId="LiveId" clId="{6B766DCA-E30B-4230-9C57-46E6B6DDCEAE}" dt="2021-08-05T10:11:07.327" v="2816" actId="478"/>
          <ac:spMkLst>
            <pc:docMk/>
            <pc:sldMk cId="1892177313" sldId="763"/>
            <ac:spMk id="129" creationId="{4C7E5CF8-F598-4E96-8F47-234A88C8F68F}"/>
          </ac:spMkLst>
        </pc:spChg>
        <pc:spChg chg="del">
          <ac:chgData name="Siegbert Rudolph" userId="2af4d44886c067cc" providerId="LiveId" clId="{6B766DCA-E30B-4230-9C57-46E6B6DDCEAE}" dt="2021-08-05T10:11:07.327" v="2816" actId="478"/>
          <ac:spMkLst>
            <pc:docMk/>
            <pc:sldMk cId="1892177313" sldId="763"/>
            <ac:spMk id="130" creationId="{A2930666-8286-4D77-BB50-C3D1A5FEEA4D}"/>
          </ac:spMkLst>
        </pc:spChg>
        <pc:spChg chg="del">
          <ac:chgData name="Siegbert Rudolph" userId="2af4d44886c067cc" providerId="LiveId" clId="{6B766DCA-E30B-4230-9C57-46E6B6DDCEAE}" dt="2021-08-05T10:11:07.327" v="2816" actId="478"/>
          <ac:spMkLst>
            <pc:docMk/>
            <pc:sldMk cId="1892177313" sldId="763"/>
            <ac:spMk id="131" creationId="{966AD463-2EF3-4974-803E-A28458DCE2FE}"/>
          </ac:spMkLst>
        </pc:spChg>
        <pc:spChg chg="del">
          <ac:chgData name="Siegbert Rudolph" userId="2af4d44886c067cc" providerId="LiveId" clId="{6B766DCA-E30B-4230-9C57-46E6B6DDCEAE}" dt="2021-08-05T10:11:07.327" v="2816" actId="478"/>
          <ac:spMkLst>
            <pc:docMk/>
            <pc:sldMk cId="1892177313" sldId="763"/>
            <ac:spMk id="132" creationId="{BE3DCE1D-9777-4BC2-B8C3-14597C163695}"/>
          </ac:spMkLst>
        </pc:spChg>
        <pc:picChg chg="del">
          <ac:chgData name="Siegbert Rudolph" userId="2af4d44886c067cc" providerId="LiveId" clId="{6B766DCA-E30B-4230-9C57-46E6B6DDCEAE}" dt="2021-08-05T10:11:07.327" v="2816" actId="478"/>
          <ac:picMkLst>
            <pc:docMk/>
            <pc:sldMk cId="1892177313" sldId="763"/>
            <ac:picMk id="12" creationId="{EB2FD444-E17D-44C5-8D04-27810E91189A}"/>
          </ac:picMkLst>
        </pc:picChg>
        <pc:picChg chg="del">
          <ac:chgData name="Siegbert Rudolph" userId="2af4d44886c067cc" providerId="LiveId" clId="{6B766DCA-E30B-4230-9C57-46E6B6DDCEAE}" dt="2021-08-05T10:11:07.327" v="2816" actId="478"/>
          <ac:picMkLst>
            <pc:docMk/>
            <pc:sldMk cId="1892177313" sldId="763"/>
            <ac:picMk id="13" creationId="{AE0B8ADE-B28F-41B6-A36D-3AB001DA42FB}"/>
          </ac:picMkLst>
        </pc:picChg>
        <pc:picChg chg="del">
          <ac:chgData name="Siegbert Rudolph" userId="2af4d44886c067cc" providerId="LiveId" clId="{6B766DCA-E30B-4230-9C57-46E6B6DDCEAE}" dt="2021-08-05T10:11:07.327" v="2816" actId="478"/>
          <ac:picMkLst>
            <pc:docMk/>
            <pc:sldMk cId="1892177313" sldId="763"/>
            <ac:picMk id="14" creationId="{15E9D493-2956-4409-8659-415005004385}"/>
          </ac:picMkLst>
        </pc:picChg>
        <pc:picChg chg="del">
          <ac:chgData name="Siegbert Rudolph" userId="2af4d44886c067cc" providerId="LiveId" clId="{6B766DCA-E30B-4230-9C57-46E6B6DDCEAE}" dt="2021-08-05T10:11:07.327" v="2816" actId="478"/>
          <ac:picMkLst>
            <pc:docMk/>
            <pc:sldMk cId="1892177313" sldId="763"/>
            <ac:picMk id="15" creationId="{CBA1DA26-88A8-438E-91A5-97D0974E1FB1}"/>
          </ac:picMkLst>
        </pc:picChg>
        <pc:picChg chg="del">
          <ac:chgData name="Siegbert Rudolph" userId="2af4d44886c067cc" providerId="LiveId" clId="{6B766DCA-E30B-4230-9C57-46E6B6DDCEAE}" dt="2021-08-05T10:11:07.327" v="2816" actId="478"/>
          <ac:picMkLst>
            <pc:docMk/>
            <pc:sldMk cId="1892177313" sldId="763"/>
            <ac:picMk id="16" creationId="{31BC2F26-E1CA-4A2E-ACC7-56B5317D830A}"/>
          </ac:picMkLst>
        </pc:picChg>
        <pc:picChg chg="add mod">
          <ac:chgData name="Siegbert Rudolph" userId="2af4d44886c067cc" providerId="LiveId" clId="{6B766DCA-E30B-4230-9C57-46E6B6DDCEAE}" dt="2021-08-05T10:41:23.030" v="3066"/>
          <ac:picMkLst>
            <pc:docMk/>
            <pc:sldMk cId="1892177313" sldId="763"/>
            <ac:picMk id="54" creationId="{820F4086-8509-4459-8BBA-3BAC26509F2B}"/>
          </ac:picMkLst>
        </pc:picChg>
        <pc:picChg chg="add mod">
          <ac:chgData name="Siegbert Rudolph" userId="2af4d44886c067cc" providerId="LiveId" clId="{6B766DCA-E30B-4230-9C57-46E6B6DDCEAE}" dt="2021-08-05T10:41:23.030" v="3066"/>
          <ac:picMkLst>
            <pc:docMk/>
            <pc:sldMk cId="1892177313" sldId="763"/>
            <ac:picMk id="65" creationId="{CC116AB6-8DDD-47CC-96CB-927C54A2A01C}"/>
          </ac:picMkLst>
        </pc:picChg>
        <pc:picChg chg="del">
          <ac:chgData name="Siegbert Rudolph" userId="2af4d44886c067cc" providerId="LiveId" clId="{6B766DCA-E30B-4230-9C57-46E6B6DDCEAE}" dt="2021-08-05T10:11:07.327" v="2816" actId="478"/>
          <ac:picMkLst>
            <pc:docMk/>
            <pc:sldMk cId="1892177313" sldId="763"/>
            <ac:picMk id="86" creationId="{03136722-F0B2-4531-9968-C811564F70C2}"/>
          </ac:picMkLst>
        </pc:picChg>
        <pc:picChg chg="del">
          <ac:chgData name="Siegbert Rudolph" userId="2af4d44886c067cc" providerId="LiveId" clId="{6B766DCA-E30B-4230-9C57-46E6B6DDCEAE}" dt="2021-08-05T10:11:07.327" v="2816" actId="478"/>
          <ac:picMkLst>
            <pc:docMk/>
            <pc:sldMk cId="1892177313" sldId="763"/>
            <ac:picMk id="89" creationId="{E38291FC-3527-44EC-98C6-2E9BF9CC5B52}"/>
          </ac:picMkLst>
        </pc:picChg>
      </pc:sldChg>
      <pc:sldChg chg="addSp delSp modSp mod delAnim modAnim">
        <pc:chgData name="Siegbert Rudolph" userId="2af4d44886c067cc" providerId="LiveId" clId="{6B766DCA-E30B-4230-9C57-46E6B6DDCEAE}" dt="2021-08-29T15:49:15.089" v="8487" actId="1076"/>
        <pc:sldMkLst>
          <pc:docMk/>
          <pc:sldMk cId="104600129" sldId="797"/>
        </pc:sldMkLst>
        <pc:spChg chg="mod">
          <ac:chgData name="Siegbert Rudolph" userId="2af4d44886c067cc" providerId="LiveId" clId="{6B766DCA-E30B-4230-9C57-46E6B6DDCEAE}" dt="2021-08-29T15:49:15.089" v="8487" actId="1076"/>
          <ac:spMkLst>
            <pc:docMk/>
            <pc:sldMk cId="104600129" sldId="797"/>
            <ac:spMk id="2" creationId="{266ABF12-D319-4A57-A46C-A37844E1983F}"/>
          </ac:spMkLst>
        </pc:spChg>
        <pc:spChg chg="del">
          <ac:chgData name="Siegbert Rudolph" userId="2af4d44886c067cc" providerId="LiveId" clId="{6B766DCA-E30B-4230-9C57-46E6B6DDCEAE}" dt="2021-08-05T10:11:02.125" v="2815" actId="478"/>
          <ac:spMkLst>
            <pc:docMk/>
            <pc:sldMk cId="104600129" sldId="797"/>
            <ac:spMk id="3" creationId="{36EB3C7B-4213-400A-ACDA-EFAABD95F2C9}"/>
          </ac:spMkLst>
        </pc:spChg>
        <pc:spChg chg="add mod">
          <ac:chgData name="Siegbert Rudolph" userId="2af4d44886c067cc" providerId="LiveId" clId="{6B766DCA-E30B-4230-9C57-46E6B6DDCEAE}" dt="2021-08-29T05:58:28.194" v="8138" actId="20577"/>
          <ac:spMkLst>
            <pc:docMk/>
            <pc:sldMk cId="104600129" sldId="797"/>
            <ac:spMk id="22" creationId="{A79EC1ED-CF1D-4C18-A5BA-F4476CCCD53B}"/>
          </ac:spMkLst>
        </pc:spChg>
        <pc:spChg chg="add mod">
          <ac:chgData name="Siegbert Rudolph" userId="2af4d44886c067cc" providerId="LiveId" clId="{6B766DCA-E30B-4230-9C57-46E6B6DDCEAE}" dt="2021-08-29T05:58:24.288" v="8137"/>
          <ac:spMkLst>
            <pc:docMk/>
            <pc:sldMk cId="104600129" sldId="797"/>
            <ac:spMk id="23" creationId="{B7AE5B21-D34C-4F7D-8DF3-B9D74C9451AE}"/>
          </ac:spMkLst>
        </pc:spChg>
        <pc:spChg chg="add mod">
          <ac:chgData name="Siegbert Rudolph" userId="2af4d44886c067cc" providerId="LiveId" clId="{6B766DCA-E30B-4230-9C57-46E6B6DDCEAE}" dt="2021-08-05T10:11:14.123" v="2817"/>
          <ac:spMkLst>
            <pc:docMk/>
            <pc:sldMk cId="104600129" sldId="797"/>
            <ac:spMk id="26" creationId="{5EE6B4A2-4816-4C42-865F-7E3E0288040C}"/>
          </ac:spMkLst>
        </pc:spChg>
        <pc:spChg chg="add del mod">
          <ac:chgData name="Siegbert Rudolph" userId="2af4d44886c067cc" providerId="LiveId" clId="{6B766DCA-E30B-4230-9C57-46E6B6DDCEAE}" dt="2021-08-05T10:29:18.526" v="2820" actId="478"/>
          <ac:spMkLst>
            <pc:docMk/>
            <pc:sldMk cId="104600129" sldId="797"/>
            <ac:spMk id="27" creationId="{3978253C-44CD-477F-BA4E-405ACCFF2901}"/>
          </ac:spMkLst>
        </pc:spChg>
        <pc:spChg chg="add del mod">
          <ac:chgData name="Siegbert Rudolph" userId="2af4d44886c067cc" providerId="LiveId" clId="{6B766DCA-E30B-4230-9C57-46E6B6DDCEAE}" dt="2021-08-05T10:29:18.526" v="2820" actId="478"/>
          <ac:spMkLst>
            <pc:docMk/>
            <pc:sldMk cId="104600129" sldId="797"/>
            <ac:spMk id="28" creationId="{2D4BFA91-B075-4DF8-A4C9-99B336B1ACAD}"/>
          </ac:spMkLst>
        </pc:spChg>
        <pc:spChg chg="add del mod">
          <ac:chgData name="Siegbert Rudolph" userId="2af4d44886c067cc" providerId="LiveId" clId="{6B766DCA-E30B-4230-9C57-46E6B6DDCEAE}" dt="2021-08-05T10:29:18.526" v="2820" actId="478"/>
          <ac:spMkLst>
            <pc:docMk/>
            <pc:sldMk cId="104600129" sldId="797"/>
            <ac:spMk id="29" creationId="{8969DD52-C96F-4F08-A9FD-4AC7118444B6}"/>
          </ac:spMkLst>
        </pc:spChg>
        <pc:spChg chg="add del mod">
          <ac:chgData name="Siegbert Rudolph" userId="2af4d44886c067cc" providerId="LiveId" clId="{6B766DCA-E30B-4230-9C57-46E6B6DDCEAE}" dt="2021-08-05T10:29:18.526" v="2820" actId="478"/>
          <ac:spMkLst>
            <pc:docMk/>
            <pc:sldMk cId="104600129" sldId="797"/>
            <ac:spMk id="30" creationId="{C41FD9A5-FC22-467D-BEE8-2876CFB6C322}"/>
          </ac:spMkLst>
        </pc:spChg>
        <pc:spChg chg="add mod">
          <ac:chgData name="Siegbert Rudolph" userId="2af4d44886c067cc" providerId="LiveId" clId="{6B766DCA-E30B-4230-9C57-46E6B6DDCEAE}" dt="2021-08-05T12:02:42.244" v="3563" actId="113"/>
          <ac:spMkLst>
            <pc:docMk/>
            <pc:sldMk cId="104600129" sldId="797"/>
            <ac:spMk id="31" creationId="{F83896B1-8584-4B72-9284-95BE8367365C}"/>
          </ac:spMkLst>
        </pc:spChg>
        <pc:spChg chg="add del mod">
          <ac:chgData name="Siegbert Rudolph" userId="2af4d44886c067cc" providerId="LiveId" clId="{6B766DCA-E30B-4230-9C57-46E6B6DDCEAE}" dt="2021-08-05T10:29:18.526" v="2820" actId="478"/>
          <ac:spMkLst>
            <pc:docMk/>
            <pc:sldMk cId="104600129" sldId="797"/>
            <ac:spMk id="32" creationId="{E1133AF6-CB28-475F-9F6C-05BF3F310C6A}"/>
          </ac:spMkLst>
        </pc:spChg>
        <pc:spChg chg="add mod">
          <ac:chgData name="Siegbert Rudolph" userId="2af4d44886c067cc" providerId="LiveId" clId="{6B766DCA-E30B-4230-9C57-46E6B6DDCEAE}" dt="2021-08-05T10:29:13.221" v="2819"/>
          <ac:spMkLst>
            <pc:docMk/>
            <pc:sldMk cId="104600129" sldId="797"/>
            <ac:spMk id="33" creationId="{60305D35-7EB0-47B9-BCAA-FF5E391462E2}"/>
          </ac:spMkLst>
        </pc:spChg>
        <pc:spChg chg="add mod">
          <ac:chgData name="Siegbert Rudolph" userId="2af4d44886c067cc" providerId="LiveId" clId="{6B766DCA-E30B-4230-9C57-46E6B6DDCEAE}" dt="2021-08-05T10:37:37.192" v="3030" actId="1076"/>
          <ac:spMkLst>
            <pc:docMk/>
            <pc:sldMk cId="104600129" sldId="797"/>
            <ac:spMk id="36" creationId="{CEC79CB9-EB8B-4FA3-ABAA-319C3C2EAFAC}"/>
          </ac:spMkLst>
        </pc:spChg>
        <pc:spChg chg="add mod">
          <ac:chgData name="Siegbert Rudolph" userId="2af4d44886c067cc" providerId="LiveId" clId="{6B766DCA-E30B-4230-9C57-46E6B6DDCEAE}" dt="2021-08-05T10:37:41.845" v="3031" actId="1076"/>
          <ac:spMkLst>
            <pc:docMk/>
            <pc:sldMk cId="104600129" sldId="797"/>
            <ac:spMk id="37" creationId="{673C98F0-CD21-4A34-B6F2-504B8F729CA7}"/>
          </ac:spMkLst>
        </pc:spChg>
        <pc:spChg chg="add mod">
          <ac:chgData name="Siegbert Rudolph" userId="2af4d44886c067cc" providerId="LiveId" clId="{6B766DCA-E30B-4230-9C57-46E6B6DDCEAE}" dt="2021-08-05T11:56:43.416" v="3405" actId="14100"/>
          <ac:spMkLst>
            <pc:docMk/>
            <pc:sldMk cId="104600129" sldId="797"/>
            <ac:spMk id="38" creationId="{F49B1D40-76B9-4F6B-960A-351FD0392090}"/>
          </ac:spMkLst>
        </pc:spChg>
        <pc:spChg chg="del">
          <ac:chgData name="Siegbert Rudolph" userId="2af4d44886c067cc" providerId="LiveId" clId="{6B766DCA-E30B-4230-9C57-46E6B6DDCEAE}" dt="2021-08-05T10:11:02.125" v="2815" actId="478"/>
          <ac:spMkLst>
            <pc:docMk/>
            <pc:sldMk cId="104600129" sldId="797"/>
            <ac:spMk id="39" creationId="{2370D02C-D169-43E9-9365-E4DE4109B471}"/>
          </ac:spMkLst>
        </pc:spChg>
        <pc:spChg chg="del">
          <ac:chgData name="Siegbert Rudolph" userId="2af4d44886c067cc" providerId="LiveId" clId="{6B766DCA-E30B-4230-9C57-46E6B6DDCEAE}" dt="2021-08-05T10:11:02.125" v="2815" actId="478"/>
          <ac:spMkLst>
            <pc:docMk/>
            <pc:sldMk cId="104600129" sldId="797"/>
            <ac:spMk id="40" creationId="{238E6776-5307-4C13-B707-64AD39542F64}"/>
          </ac:spMkLst>
        </pc:spChg>
        <pc:spChg chg="add mod">
          <ac:chgData name="Siegbert Rudolph" userId="2af4d44886c067cc" providerId="LiveId" clId="{6B766DCA-E30B-4230-9C57-46E6B6DDCEAE}" dt="2021-08-05T11:56:02.951" v="3381" actId="1036"/>
          <ac:spMkLst>
            <pc:docMk/>
            <pc:sldMk cId="104600129" sldId="797"/>
            <ac:spMk id="41" creationId="{2396F99B-5719-4A89-8323-21B93ADEB4C0}"/>
          </ac:spMkLst>
        </pc:spChg>
        <pc:spChg chg="del">
          <ac:chgData name="Siegbert Rudolph" userId="2af4d44886c067cc" providerId="LiveId" clId="{6B766DCA-E30B-4230-9C57-46E6B6DDCEAE}" dt="2021-08-05T10:11:02.125" v="2815" actId="478"/>
          <ac:spMkLst>
            <pc:docMk/>
            <pc:sldMk cId="104600129" sldId="797"/>
            <ac:spMk id="42" creationId="{703CC04B-AC91-4BF7-84DE-B7DA064B85FB}"/>
          </ac:spMkLst>
        </pc:spChg>
        <pc:spChg chg="del">
          <ac:chgData name="Siegbert Rudolph" userId="2af4d44886c067cc" providerId="LiveId" clId="{6B766DCA-E30B-4230-9C57-46E6B6DDCEAE}" dt="2021-08-05T10:11:02.125" v="2815" actId="478"/>
          <ac:spMkLst>
            <pc:docMk/>
            <pc:sldMk cId="104600129" sldId="797"/>
            <ac:spMk id="43" creationId="{8295B361-0F2B-48A2-9E38-6244AD69D3CF}"/>
          </ac:spMkLst>
        </pc:spChg>
        <pc:spChg chg="del">
          <ac:chgData name="Siegbert Rudolph" userId="2af4d44886c067cc" providerId="LiveId" clId="{6B766DCA-E30B-4230-9C57-46E6B6DDCEAE}" dt="2021-08-05T10:11:02.125" v="2815" actId="478"/>
          <ac:spMkLst>
            <pc:docMk/>
            <pc:sldMk cId="104600129" sldId="797"/>
            <ac:spMk id="44" creationId="{507CC198-3425-448D-BF1F-F90348B79E94}"/>
          </ac:spMkLst>
        </pc:spChg>
        <pc:spChg chg="del">
          <ac:chgData name="Siegbert Rudolph" userId="2af4d44886c067cc" providerId="LiveId" clId="{6B766DCA-E30B-4230-9C57-46E6B6DDCEAE}" dt="2021-08-05T10:11:02.125" v="2815" actId="478"/>
          <ac:spMkLst>
            <pc:docMk/>
            <pc:sldMk cId="104600129" sldId="797"/>
            <ac:spMk id="45" creationId="{727F3451-67A6-4A29-8476-5EB6999D5754}"/>
          </ac:spMkLst>
        </pc:spChg>
        <pc:spChg chg="del">
          <ac:chgData name="Siegbert Rudolph" userId="2af4d44886c067cc" providerId="LiveId" clId="{6B766DCA-E30B-4230-9C57-46E6B6DDCEAE}" dt="2021-08-05T10:11:02.125" v="2815" actId="478"/>
          <ac:spMkLst>
            <pc:docMk/>
            <pc:sldMk cId="104600129" sldId="797"/>
            <ac:spMk id="46" creationId="{FA27B88D-C9EA-498C-B5EC-818976666DD3}"/>
          </ac:spMkLst>
        </pc:spChg>
        <pc:spChg chg="del">
          <ac:chgData name="Siegbert Rudolph" userId="2af4d44886c067cc" providerId="LiveId" clId="{6B766DCA-E30B-4230-9C57-46E6B6DDCEAE}" dt="2021-08-05T10:11:02.125" v="2815" actId="478"/>
          <ac:spMkLst>
            <pc:docMk/>
            <pc:sldMk cId="104600129" sldId="797"/>
            <ac:spMk id="47" creationId="{21E19D83-1211-4157-A575-8CA54DC392C7}"/>
          </ac:spMkLst>
        </pc:spChg>
        <pc:spChg chg="del">
          <ac:chgData name="Siegbert Rudolph" userId="2af4d44886c067cc" providerId="LiveId" clId="{6B766DCA-E30B-4230-9C57-46E6B6DDCEAE}" dt="2021-08-05T10:11:02.125" v="2815" actId="478"/>
          <ac:spMkLst>
            <pc:docMk/>
            <pc:sldMk cId="104600129" sldId="797"/>
            <ac:spMk id="50" creationId="{6CC89219-262F-431B-9E5F-024BFF1E1511}"/>
          </ac:spMkLst>
        </pc:spChg>
        <pc:spChg chg="del">
          <ac:chgData name="Siegbert Rudolph" userId="2af4d44886c067cc" providerId="LiveId" clId="{6B766DCA-E30B-4230-9C57-46E6B6DDCEAE}" dt="2021-08-05T10:11:02.125" v="2815" actId="478"/>
          <ac:spMkLst>
            <pc:docMk/>
            <pc:sldMk cId="104600129" sldId="797"/>
            <ac:spMk id="51" creationId="{FD47CA9A-C720-412A-BC24-A359948F0656}"/>
          </ac:spMkLst>
        </pc:spChg>
        <pc:spChg chg="del">
          <ac:chgData name="Siegbert Rudolph" userId="2af4d44886c067cc" providerId="LiveId" clId="{6B766DCA-E30B-4230-9C57-46E6B6DDCEAE}" dt="2021-08-05T10:11:02.125" v="2815" actId="478"/>
          <ac:spMkLst>
            <pc:docMk/>
            <pc:sldMk cId="104600129" sldId="797"/>
            <ac:spMk id="52" creationId="{0AA9F33F-CB9C-427C-B3B3-23E5537C3B7E}"/>
          </ac:spMkLst>
        </pc:spChg>
        <pc:spChg chg="del">
          <ac:chgData name="Siegbert Rudolph" userId="2af4d44886c067cc" providerId="LiveId" clId="{6B766DCA-E30B-4230-9C57-46E6B6DDCEAE}" dt="2021-08-05T10:11:02.125" v="2815" actId="478"/>
          <ac:spMkLst>
            <pc:docMk/>
            <pc:sldMk cId="104600129" sldId="797"/>
            <ac:spMk id="53" creationId="{3A799877-AF75-475A-AEBD-81D881D74EA4}"/>
          </ac:spMkLst>
        </pc:spChg>
        <pc:spChg chg="del">
          <ac:chgData name="Siegbert Rudolph" userId="2af4d44886c067cc" providerId="LiveId" clId="{6B766DCA-E30B-4230-9C57-46E6B6DDCEAE}" dt="2021-08-05T10:11:02.125" v="2815" actId="478"/>
          <ac:spMkLst>
            <pc:docMk/>
            <pc:sldMk cId="104600129" sldId="797"/>
            <ac:spMk id="56" creationId="{A15EBF06-2CEF-4044-9891-CFF932B66236}"/>
          </ac:spMkLst>
        </pc:spChg>
        <pc:spChg chg="add del mod">
          <ac:chgData name="Siegbert Rudolph" userId="2af4d44886c067cc" providerId="LiveId" clId="{6B766DCA-E30B-4230-9C57-46E6B6DDCEAE}" dt="2021-08-05T10:29:21.432" v="2821" actId="478"/>
          <ac:spMkLst>
            <pc:docMk/>
            <pc:sldMk cId="104600129" sldId="797"/>
            <ac:spMk id="58" creationId="{713E4FE7-3CE5-4F44-A8D5-0FB073539FDB}"/>
          </ac:spMkLst>
        </pc:spChg>
        <pc:spChg chg="add del mod">
          <ac:chgData name="Siegbert Rudolph" userId="2af4d44886c067cc" providerId="LiveId" clId="{6B766DCA-E30B-4230-9C57-46E6B6DDCEAE}" dt="2021-08-29T05:58:21.789" v="8136" actId="478"/>
          <ac:spMkLst>
            <pc:docMk/>
            <pc:sldMk cId="104600129" sldId="797"/>
            <ac:spMk id="59" creationId="{CC020A91-FD4A-45C0-951A-47C838827BCA}"/>
          </ac:spMkLst>
        </pc:spChg>
        <pc:spChg chg="add mod">
          <ac:chgData name="Siegbert Rudolph" userId="2af4d44886c067cc" providerId="LiveId" clId="{6B766DCA-E30B-4230-9C57-46E6B6DDCEAE}" dt="2021-08-05T10:33:50.736" v="3018" actId="1076"/>
          <ac:spMkLst>
            <pc:docMk/>
            <pc:sldMk cId="104600129" sldId="797"/>
            <ac:spMk id="60" creationId="{1126EBD3-F8BF-4EDB-A402-73E00B5D77C7}"/>
          </ac:spMkLst>
        </pc:spChg>
        <pc:spChg chg="add mod">
          <ac:chgData name="Siegbert Rudolph" userId="2af4d44886c067cc" providerId="LiveId" clId="{6B766DCA-E30B-4230-9C57-46E6B6DDCEAE}" dt="2021-08-05T10:33:42.910" v="3017" actId="20577"/>
          <ac:spMkLst>
            <pc:docMk/>
            <pc:sldMk cId="104600129" sldId="797"/>
            <ac:spMk id="61" creationId="{79B74801-DDD6-4CB2-AA18-7616FDA9CA49}"/>
          </ac:spMkLst>
        </pc:spChg>
        <pc:spChg chg="add mod">
          <ac:chgData name="Siegbert Rudolph" userId="2af4d44886c067cc" providerId="LiveId" clId="{6B766DCA-E30B-4230-9C57-46E6B6DDCEAE}" dt="2021-08-05T12:02:50.984" v="3565" actId="113"/>
          <ac:spMkLst>
            <pc:docMk/>
            <pc:sldMk cId="104600129" sldId="797"/>
            <ac:spMk id="62" creationId="{BA3B837C-8401-4F9B-BC6C-27715660167E}"/>
          </ac:spMkLst>
        </pc:spChg>
        <pc:spChg chg="add mod">
          <ac:chgData name="Siegbert Rudolph" userId="2af4d44886c067cc" providerId="LiveId" clId="{6B766DCA-E30B-4230-9C57-46E6B6DDCEAE}" dt="2021-08-05T11:57:13.204" v="3410" actId="1035"/>
          <ac:spMkLst>
            <pc:docMk/>
            <pc:sldMk cId="104600129" sldId="797"/>
            <ac:spMk id="63" creationId="{FC4B47CB-66AA-47B1-B0F1-8007138D4751}"/>
          </ac:spMkLst>
        </pc:spChg>
        <pc:spChg chg="add mod">
          <ac:chgData name="Siegbert Rudolph" userId="2af4d44886c067cc" providerId="LiveId" clId="{6B766DCA-E30B-4230-9C57-46E6B6DDCEAE}" dt="2021-08-05T11:57:13.204" v="3410" actId="1035"/>
          <ac:spMkLst>
            <pc:docMk/>
            <pc:sldMk cId="104600129" sldId="797"/>
            <ac:spMk id="64" creationId="{4763EAE2-DB4C-48BB-8969-3C0732FCDCE7}"/>
          </ac:spMkLst>
        </pc:spChg>
        <pc:spChg chg="add mod">
          <ac:chgData name="Siegbert Rudolph" userId="2af4d44886c067cc" providerId="LiveId" clId="{6B766DCA-E30B-4230-9C57-46E6B6DDCEAE}" dt="2021-08-05T11:57:13.204" v="3410" actId="1035"/>
          <ac:spMkLst>
            <pc:docMk/>
            <pc:sldMk cId="104600129" sldId="797"/>
            <ac:spMk id="65" creationId="{89AD5AA8-DDC0-468E-B97C-D6D1417CE062}"/>
          </ac:spMkLst>
        </pc:spChg>
        <pc:spChg chg="add mod">
          <ac:chgData name="Siegbert Rudolph" userId="2af4d44886c067cc" providerId="LiveId" clId="{6B766DCA-E30B-4230-9C57-46E6B6DDCEAE}" dt="2021-08-05T10:37:16.283" v="3024" actId="1076"/>
          <ac:spMkLst>
            <pc:docMk/>
            <pc:sldMk cId="104600129" sldId="797"/>
            <ac:spMk id="66" creationId="{95D4413D-BFD5-47D1-8D1B-EAC0FBE73ACA}"/>
          </ac:spMkLst>
        </pc:spChg>
        <pc:spChg chg="add mod">
          <ac:chgData name="Siegbert Rudolph" userId="2af4d44886c067cc" providerId="LiveId" clId="{6B766DCA-E30B-4230-9C57-46E6B6DDCEAE}" dt="2021-08-05T10:39:17.917" v="3050" actId="1036"/>
          <ac:spMkLst>
            <pc:docMk/>
            <pc:sldMk cId="104600129" sldId="797"/>
            <ac:spMk id="67" creationId="{930EB533-6F99-429D-9229-55BC45A96DCA}"/>
          </ac:spMkLst>
        </pc:spChg>
        <pc:spChg chg="del">
          <ac:chgData name="Siegbert Rudolph" userId="2af4d44886c067cc" providerId="LiveId" clId="{6B766DCA-E30B-4230-9C57-46E6B6DDCEAE}" dt="2021-08-05T10:11:02.125" v="2815" actId="478"/>
          <ac:spMkLst>
            <pc:docMk/>
            <pc:sldMk cId="104600129" sldId="797"/>
            <ac:spMk id="77" creationId="{13008444-99E5-4C36-9504-6A022FF4C1A0}"/>
          </ac:spMkLst>
        </pc:spChg>
        <pc:spChg chg="del">
          <ac:chgData name="Siegbert Rudolph" userId="2af4d44886c067cc" providerId="LiveId" clId="{6B766DCA-E30B-4230-9C57-46E6B6DDCEAE}" dt="2021-08-05T10:11:02.125" v="2815" actId="478"/>
          <ac:spMkLst>
            <pc:docMk/>
            <pc:sldMk cId="104600129" sldId="797"/>
            <ac:spMk id="79" creationId="{400B4F86-7364-4D40-8BCF-5949AE5C742B}"/>
          </ac:spMkLst>
        </pc:spChg>
        <pc:spChg chg="del">
          <ac:chgData name="Siegbert Rudolph" userId="2af4d44886c067cc" providerId="LiveId" clId="{6B766DCA-E30B-4230-9C57-46E6B6DDCEAE}" dt="2021-08-05T10:11:02.125" v="2815" actId="478"/>
          <ac:spMkLst>
            <pc:docMk/>
            <pc:sldMk cId="104600129" sldId="797"/>
            <ac:spMk id="117" creationId="{1D0D2664-F405-4CF5-B7B2-6DE4694BEA7F}"/>
          </ac:spMkLst>
        </pc:spChg>
        <pc:picChg chg="add mod">
          <ac:chgData name="Siegbert Rudolph" userId="2af4d44886c067cc" providerId="LiveId" clId="{6B766DCA-E30B-4230-9C57-46E6B6DDCEAE}" dt="2021-08-05T10:36:38.423" v="3022" actId="1076"/>
          <ac:picMkLst>
            <pc:docMk/>
            <pc:sldMk cId="104600129" sldId="797"/>
            <ac:picMk id="4" creationId="{83B05C86-25BA-4FDC-A182-0ABC88FF6E73}"/>
          </ac:picMkLst>
        </pc:picChg>
        <pc:picChg chg="del">
          <ac:chgData name="Siegbert Rudolph" userId="2af4d44886c067cc" providerId="LiveId" clId="{6B766DCA-E30B-4230-9C57-46E6B6DDCEAE}" dt="2021-08-05T10:11:02.125" v="2815" actId="478"/>
          <ac:picMkLst>
            <pc:docMk/>
            <pc:sldMk cId="104600129" sldId="797"/>
            <ac:picMk id="22" creationId="{A3933D36-EBB6-4F77-AE8A-50436DF15F0D}"/>
          </ac:picMkLst>
        </pc:picChg>
        <pc:picChg chg="add del mod">
          <ac:chgData name="Siegbert Rudolph" userId="2af4d44886c067cc" providerId="LiveId" clId="{6B766DCA-E30B-4230-9C57-46E6B6DDCEAE}" dt="2021-08-05T10:36:32.401" v="3020" actId="478"/>
          <ac:picMkLst>
            <pc:docMk/>
            <pc:sldMk cId="104600129" sldId="797"/>
            <ac:picMk id="34" creationId="{9CD5E494-BED7-46E1-BBBC-A3EE723D0F9C}"/>
          </ac:picMkLst>
        </pc:picChg>
        <pc:picChg chg="add mod">
          <ac:chgData name="Siegbert Rudolph" userId="2af4d44886c067cc" providerId="LiveId" clId="{6B766DCA-E30B-4230-9C57-46E6B6DDCEAE}" dt="2021-08-05T10:30:13.538" v="2828" actId="1076"/>
          <ac:picMkLst>
            <pc:docMk/>
            <pc:sldMk cId="104600129" sldId="797"/>
            <ac:picMk id="35" creationId="{7B7D1FF5-9173-4C05-A188-BBF289BB4D7C}"/>
          </ac:picMkLst>
        </pc:picChg>
        <pc:picChg chg="del">
          <ac:chgData name="Siegbert Rudolph" userId="2af4d44886c067cc" providerId="LiveId" clId="{6B766DCA-E30B-4230-9C57-46E6B6DDCEAE}" dt="2021-08-05T10:11:02.125" v="2815" actId="478"/>
          <ac:picMkLst>
            <pc:docMk/>
            <pc:sldMk cId="104600129" sldId="797"/>
            <ac:picMk id="48" creationId="{D78D5F4A-7784-4394-BD8D-7039CF4B7BE7}"/>
          </ac:picMkLst>
        </pc:picChg>
        <pc:picChg chg="del">
          <ac:chgData name="Siegbert Rudolph" userId="2af4d44886c067cc" providerId="LiveId" clId="{6B766DCA-E30B-4230-9C57-46E6B6DDCEAE}" dt="2021-08-05T10:11:02.125" v="2815" actId="478"/>
          <ac:picMkLst>
            <pc:docMk/>
            <pc:sldMk cId="104600129" sldId="797"/>
            <ac:picMk id="49" creationId="{2F7CE349-4D0F-46DA-A4E5-42FF09677454}"/>
          </ac:picMkLst>
        </pc:picChg>
        <pc:picChg chg="del">
          <ac:chgData name="Siegbert Rudolph" userId="2af4d44886c067cc" providerId="LiveId" clId="{6B766DCA-E30B-4230-9C57-46E6B6DDCEAE}" dt="2021-08-05T10:11:02.125" v="2815" actId="478"/>
          <ac:picMkLst>
            <pc:docMk/>
            <pc:sldMk cId="104600129" sldId="797"/>
            <ac:picMk id="54" creationId="{4CA3EEE7-A100-495A-B26D-387DEEA75B3E}"/>
          </ac:picMkLst>
        </pc:picChg>
        <pc:picChg chg="del">
          <ac:chgData name="Siegbert Rudolph" userId="2af4d44886c067cc" providerId="LiveId" clId="{6B766DCA-E30B-4230-9C57-46E6B6DDCEAE}" dt="2021-08-05T10:11:02.125" v="2815" actId="478"/>
          <ac:picMkLst>
            <pc:docMk/>
            <pc:sldMk cId="104600129" sldId="797"/>
            <ac:picMk id="55" creationId="{3F9508ED-BCD0-4A06-9B19-508A71104DC1}"/>
          </ac:picMkLst>
        </pc:picChg>
        <pc:picChg chg="del">
          <ac:chgData name="Siegbert Rudolph" userId="2af4d44886c067cc" providerId="LiveId" clId="{6B766DCA-E30B-4230-9C57-46E6B6DDCEAE}" dt="2021-08-05T10:11:02.125" v="2815" actId="478"/>
          <ac:picMkLst>
            <pc:docMk/>
            <pc:sldMk cId="104600129" sldId="797"/>
            <ac:picMk id="57" creationId="{93989A6B-8697-4218-9B5C-5FB6ADDEEAAD}"/>
          </ac:picMkLst>
        </pc:picChg>
        <pc:picChg chg="del">
          <ac:chgData name="Siegbert Rudolph" userId="2af4d44886c067cc" providerId="LiveId" clId="{6B766DCA-E30B-4230-9C57-46E6B6DDCEAE}" dt="2021-08-05T10:11:02.125" v="2815" actId="478"/>
          <ac:picMkLst>
            <pc:docMk/>
            <pc:sldMk cId="104600129" sldId="797"/>
            <ac:picMk id="81" creationId="{DC1BD0B0-D5E1-4FC9-B2D4-6BA763C46A93}"/>
          </ac:picMkLst>
        </pc:picChg>
      </pc:sldChg>
      <pc:sldChg chg="del">
        <pc:chgData name="Siegbert Rudolph" userId="2af4d44886c067cc" providerId="LiveId" clId="{6B766DCA-E30B-4230-9C57-46E6B6DDCEAE}" dt="2021-08-05T13:23:26.716" v="5151" actId="47"/>
        <pc:sldMkLst>
          <pc:docMk/>
          <pc:sldMk cId="146570369" sldId="799"/>
        </pc:sldMkLst>
      </pc:sldChg>
      <pc:sldChg chg="del">
        <pc:chgData name="Siegbert Rudolph" userId="2af4d44886c067cc" providerId="LiveId" clId="{6B766DCA-E30B-4230-9C57-46E6B6DDCEAE}" dt="2021-08-05T13:23:27.471" v="5152" actId="47"/>
        <pc:sldMkLst>
          <pc:docMk/>
          <pc:sldMk cId="4032222209" sldId="811"/>
        </pc:sldMkLst>
      </pc:sldChg>
      <pc:sldChg chg="addSp delSp modSp mod ord delAnim modAnim">
        <pc:chgData name="Siegbert Rudolph" userId="2af4d44886c067cc" providerId="LiveId" clId="{6B766DCA-E30B-4230-9C57-46E6B6DDCEAE}" dt="2021-08-29T15:49:15.151" v="8542" actId="1076"/>
        <pc:sldMkLst>
          <pc:docMk/>
          <pc:sldMk cId="1748338212" sldId="812"/>
        </pc:sldMkLst>
        <pc:spChg chg="mod">
          <ac:chgData name="Siegbert Rudolph" userId="2af4d44886c067cc" providerId="LiveId" clId="{6B766DCA-E30B-4230-9C57-46E6B6DDCEAE}" dt="2021-08-29T15:49:15.151" v="8542" actId="1076"/>
          <ac:spMkLst>
            <pc:docMk/>
            <pc:sldMk cId="1748338212" sldId="812"/>
            <ac:spMk id="2" creationId="{5BA40DEE-279C-4040-8ED8-0CCA293D152E}"/>
          </ac:spMkLst>
        </pc:spChg>
        <pc:spChg chg="del mod">
          <ac:chgData name="Siegbert Rudolph" userId="2af4d44886c067cc" providerId="LiveId" clId="{6B766DCA-E30B-4230-9C57-46E6B6DDCEAE}" dt="2021-08-29T05:51:44.250" v="7926" actId="478"/>
          <ac:spMkLst>
            <pc:docMk/>
            <pc:sldMk cId="1748338212" sldId="812"/>
            <ac:spMk id="4" creationId="{0C4EADCD-2246-40AA-827A-2407FF0F0C80}"/>
          </ac:spMkLst>
        </pc:spChg>
        <pc:spChg chg="add mod">
          <ac:chgData name="Siegbert Rudolph" userId="2af4d44886c067cc" providerId="LiveId" clId="{6B766DCA-E30B-4230-9C57-46E6B6DDCEAE}" dt="2021-08-05T13:03:55.923" v="4770"/>
          <ac:spMkLst>
            <pc:docMk/>
            <pc:sldMk cId="1748338212" sldId="812"/>
            <ac:spMk id="5" creationId="{96852D0A-74F1-4DD7-BD0E-160853032C27}"/>
          </ac:spMkLst>
        </pc:spChg>
        <pc:spChg chg="del">
          <ac:chgData name="Siegbert Rudolph" userId="2af4d44886c067cc" providerId="LiveId" clId="{6B766DCA-E30B-4230-9C57-46E6B6DDCEAE}" dt="2021-08-05T12:50:32.565" v="4370" actId="478"/>
          <ac:spMkLst>
            <pc:docMk/>
            <pc:sldMk cId="1748338212" sldId="812"/>
            <ac:spMk id="6" creationId="{59C85B32-A84E-4132-825F-5A1C5093AC6D}"/>
          </ac:spMkLst>
        </pc:spChg>
        <pc:spChg chg="add mod">
          <ac:chgData name="Siegbert Rudolph" userId="2af4d44886c067cc" providerId="LiveId" clId="{6B766DCA-E30B-4230-9C57-46E6B6DDCEAE}" dt="2021-08-29T05:51:24.550" v="7923" actId="20577"/>
          <ac:spMkLst>
            <pc:docMk/>
            <pc:sldMk cId="1748338212" sldId="812"/>
            <ac:spMk id="6" creationId="{F99EE795-36D0-4103-B809-9DF313E41249}"/>
          </ac:spMkLst>
        </pc:spChg>
        <pc:spChg chg="add del mod">
          <ac:chgData name="Siegbert Rudolph" userId="2af4d44886c067cc" providerId="LiveId" clId="{6B766DCA-E30B-4230-9C57-46E6B6DDCEAE}" dt="2021-08-05T13:04:01.264" v="4771" actId="478"/>
          <ac:spMkLst>
            <pc:docMk/>
            <pc:sldMk cId="1748338212" sldId="812"/>
            <ac:spMk id="7" creationId="{750882AB-3A3A-42AF-A45D-33B9C5AFF9A0}"/>
          </ac:spMkLst>
        </pc:spChg>
        <pc:spChg chg="add mod">
          <ac:chgData name="Siegbert Rudolph" userId="2af4d44886c067cc" providerId="LiveId" clId="{6B766DCA-E30B-4230-9C57-46E6B6DDCEAE}" dt="2021-08-29T05:51:39.249" v="7925" actId="20577"/>
          <ac:spMkLst>
            <pc:docMk/>
            <pc:sldMk cId="1748338212" sldId="812"/>
            <ac:spMk id="7" creationId="{84D3C18C-CEE7-40B7-ABEF-605F85843723}"/>
          </ac:spMkLst>
        </pc:spChg>
        <pc:spChg chg="add del mod">
          <ac:chgData name="Siegbert Rudolph" userId="2af4d44886c067cc" providerId="LiveId" clId="{6B766DCA-E30B-4230-9C57-46E6B6DDCEAE}" dt="2021-08-05T13:04:01.264" v="4771" actId="478"/>
          <ac:spMkLst>
            <pc:docMk/>
            <pc:sldMk cId="1748338212" sldId="812"/>
            <ac:spMk id="8" creationId="{67FE83B5-70BE-4D3B-A385-8DB3FA7E3E1D}"/>
          </ac:spMkLst>
        </pc:spChg>
        <pc:spChg chg="add del mod">
          <ac:chgData name="Siegbert Rudolph" userId="2af4d44886c067cc" providerId="LiveId" clId="{6B766DCA-E30B-4230-9C57-46E6B6DDCEAE}" dt="2021-08-05T13:04:01.264" v="4771" actId="478"/>
          <ac:spMkLst>
            <pc:docMk/>
            <pc:sldMk cId="1748338212" sldId="812"/>
            <ac:spMk id="9" creationId="{AA7081A7-BC00-40D5-A7AA-E986121A6691}"/>
          </ac:spMkLst>
        </pc:spChg>
        <pc:spChg chg="add del mod">
          <ac:chgData name="Siegbert Rudolph" userId="2af4d44886c067cc" providerId="LiveId" clId="{6B766DCA-E30B-4230-9C57-46E6B6DDCEAE}" dt="2021-08-05T13:04:01.264" v="4771" actId="478"/>
          <ac:spMkLst>
            <pc:docMk/>
            <pc:sldMk cId="1748338212" sldId="812"/>
            <ac:spMk id="10" creationId="{99822DB2-5F08-4ACC-876B-1B00F4D089E8}"/>
          </ac:spMkLst>
        </pc:spChg>
        <pc:spChg chg="add del mod">
          <ac:chgData name="Siegbert Rudolph" userId="2af4d44886c067cc" providerId="LiveId" clId="{6B766DCA-E30B-4230-9C57-46E6B6DDCEAE}" dt="2021-08-05T13:04:01.264" v="4771" actId="478"/>
          <ac:spMkLst>
            <pc:docMk/>
            <pc:sldMk cId="1748338212" sldId="812"/>
            <ac:spMk id="11" creationId="{9CCE0BFA-946C-4940-A1CA-F6F9BA95762E}"/>
          </ac:spMkLst>
        </pc:spChg>
        <pc:spChg chg="add del mod">
          <ac:chgData name="Siegbert Rudolph" userId="2af4d44886c067cc" providerId="LiveId" clId="{6B766DCA-E30B-4230-9C57-46E6B6DDCEAE}" dt="2021-08-05T13:04:01.264" v="4771" actId="478"/>
          <ac:spMkLst>
            <pc:docMk/>
            <pc:sldMk cId="1748338212" sldId="812"/>
            <ac:spMk id="12" creationId="{CA2E7C5E-DC78-4754-8550-AFF499D918AC}"/>
          </ac:spMkLst>
        </pc:spChg>
        <pc:spChg chg="add del mod">
          <ac:chgData name="Siegbert Rudolph" userId="2af4d44886c067cc" providerId="LiveId" clId="{6B766DCA-E30B-4230-9C57-46E6B6DDCEAE}" dt="2021-08-05T13:04:01.264" v="4771" actId="478"/>
          <ac:spMkLst>
            <pc:docMk/>
            <pc:sldMk cId="1748338212" sldId="812"/>
            <ac:spMk id="13" creationId="{04D894FB-6C1F-4B71-B89C-28AE8217D4C0}"/>
          </ac:spMkLst>
        </pc:spChg>
        <pc:spChg chg="add del mod">
          <ac:chgData name="Siegbert Rudolph" userId="2af4d44886c067cc" providerId="LiveId" clId="{6B766DCA-E30B-4230-9C57-46E6B6DDCEAE}" dt="2021-08-05T13:04:01.264" v="4771" actId="478"/>
          <ac:spMkLst>
            <pc:docMk/>
            <pc:sldMk cId="1748338212" sldId="812"/>
            <ac:spMk id="14" creationId="{E7CCADF7-E911-4A11-84A6-FB9D73E34298}"/>
          </ac:spMkLst>
        </pc:spChg>
        <pc:spChg chg="add del mod">
          <ac:chgData name="Siegbert Rudolph" userId="2af4d44886c067cc" providerId="LiveId" clId="{6B766DCA-E30B-4230-9C57-46E6B6DDCEAE}" dt="2021-08-05T13:04:01.264" v="4771" actId="478"/>
          <ac:spMkLst>
            <pc:docMk/>
            <pc:sldMk cId="1748338212" sldId="812"/>
            <ac:spMk id="15" creationId="{33C2E2C2-2281-40EC-BF70-F1F7208C0261}"/>
          </ac:spMkLst>
        </pc:spChg>
        <pc:spChg chg="add del mod">
          <ac:chgData name="Siegbert Rudolph" userId="2af4d44886c067cc" providerId="LiveId" clId="{6B766DCA-E30B-4230-9C57-46E6B6DDCEAE}" dt="2021-08-05T13:04:01.264" v="4771" actId="478"/>
          <ac:spMkLst>
            <pc:docMk/>
            <pc:sldMk cId="1748338212" sldId="812"/>
            <ac:spMk id="16" creationId="{AFE41578-C49B-46B9-9B98-F5A3031C34EE}"/>
          </ac:spMkLst>
        </pc:spChg>
        <pc:spChg chg="add del mod">
          <ac:chgData name="Siegbert Rudolph" userId="2af4d44886c067cc" providerId="LiveId" clId="{6B766DCA-E30B-4230-9C57-46E6B6DDCEAE}" dt="2021-08-05T13:04:01.264" v="4771" actId="478"/>
          <ac:spMkLst>
            <pc:docMk/>
            <pc:sldMk cId="1748338212" sldId="812"/>
            <ac:spMk id="17" creationId="{3A23CD15-784F-4532-A08A-910C8521253C}"/>
          </ac:spMkLst>
        </pc:spChg>
        <pc:spChg chg="add del mod">
          <ac:chgData name="Siegbert Rudolph" userId="2af4d44886c067cc" providerId="LiveId" clId="{6B766DCA-E30B-4230-9C57-46E6B6DDCEAE}" dt="2021-08-05T13:04:01.264" v="4771" actId="478"/>
          <ac:spMkLst>
            <pc:docMk/>
            <pc:sldMk cId="1748338212" sldId="812"/>
            <ac:spMk id="18" creationId="{9822E501-0A35-4C2A-8A08-F469941AF8DC}"/>
          </ac:spMkLst>
        </pc:spChg>
        <pc:spChg chg="add del mod">
          <ac:chgData name="Siegbert Rudolph" userId="2af4d44886c067cc" providerId="LiveId" clId="{6B766DCA-E30B-4230-9C57-46E6B6DDCEAE}" dt="2021-08-05T13:04:01.264" v="4771" actId="478"/>
          <ac:spMkLst>
            <pc:docMk/>
            <pc:sldMk cId="1748338212" sldId="812"/>
            <ac:spMk id="19" creationId="{0626ED5F-DAAE-47BE-A057-94269963B264}"/>
          </ac:spMkLst>
        </pc:spChg>
        <pc:spChg chg="add del mod">
          <ac:chgData name="Siegbert Rudolph" userId="2af4d44886c067cc" providerId="LiveId" clId="{6B766DCA-E30B-4230-9C57-46E6B6DDCEAE}" dt="2021-08-05T13:04:01.264" v="4771" actId="478"/>
          <ac:spMkLst>
            <pc:docMk/>
            <pc:sldMk cId="1748338212" sldId="812"/>
            <ac:spMk id="20" creationId="{A6D0D345-EC81-4F7F-AEBA-8648FF8D3C09}"/>
          </ac:spMkLst>
        </pc:spChg>
        <pc:spChg chg="add del mod">
          <ac:chgData name="Siegbert Rudolph" userId="2af4d44886c067cc" providerId="LiveId" clId="{6B766DCA-E30B-4230-9C57-46E6B6DDCEAE}" dt="2021-08-05T13:04:01.264" v="4771" actId="478"/>
          <ac:spMkLst>
            <pc:docMk/>
            <pc:sldMk cId="1748338212" sldId="812"/>
            <ac:spMk id="21" creationId="{0F3C4385-1414-47A4-8E04-B550E2E5ABB3}"/>
          </ac:spMkLst>
        </pc:spChg>
        <pc:spChg chg="add del mod">
          <ac:chgData name="Siegbert Rudolph" userId="2af4d44886c067cc" providerId="LiveId" clId="{6B766DCA-E30B-4230-9C57-46E6B6DDCEAE}" dt="2021-08-05T13:04:01.264" v="4771" actId="478"/>
          <ac:spMkLst>
            <pc:docMk/>
            <pc:sldMk cId="1748338212" sldId="812"/>
            <ac:spMk id="22" creationId="{BCE711F0-5701-4BD4-8479-88F712C3F985}"/>
          </ac:spMkLst>
        </pc:spChg>
      </pc:sldChg>
      <pc:sldChg chg="addSp delSp modSp mod ord delAnim modAnim">
        <pc:chgData name="Siegbert Rudolph" userId="2af4d44886c067cc" providerId="LiveId" clId="{6B766DCA-E30B-4230-9C57-46E6B6DDCEAE}" dt="2021-09-03T06:21:44.191" v="8649"/>
        <pc:sldMkLst>
          <pc:docMk/>
          <pc:sldMk cId="86419114" sldId="813"/>
        </pc:sldMkLst>
        <pc:spChg chg="mod">
          <ac:chgData name="Siegbert Rudolph" userId="2af4d44886c067cc" providerId="LiveId" clId="{6B766DCA-E30B-4230-9C57-46E6B6DDCEAE}" dt="2021-08-29T15:49:15.151" v="8547" actId="1076"/>
          <ac:spMkLst>
            <pc:docMk/>
            <pc:sldMk cId="86419114" sldId="813"/>
            <ac:spMk id="2" creationId="{D3FF674A-9DBF-457D-B56E-671ECBE554BD}"/>
          </ac:spMkLst>
        </pc:spChg>
        <pc:spChg chg="del mod">
          <ac:chgData name="Siegbert Rudolph" userId="2af4d44886c067cc" providerId="LiveId" clId="{6B766DCA-E30B-4230-9C57-46E6B6DDCEAE}" dt="2021-08-29T06:00:45.142" v="8212" actId="478"/>
          <ac:spMkLst>
            <pc:docMk/>
            <pc:sldMk cId="86419114" sldId="813"/>
            <ac:spMk id="4" creationId="{0C4EADCD-2246-40AA-827A-2407FF0F0C80}"/>
          </ac:spMkLst>
        </pc:spChg>
        <pc:spChg chg="add mod">
          <ac:chgData name="Siegbert Rudolph" userId="2af4d44886c067cc" providerId="LiveId" clId="{6B766DCA-E30B-4230-9C57-46E6B6DDCEAE}" dt="2021-08-29T06:00:30.378" v="8210" actId="20577"/>
          <ac:spMkLst>
            <pc:docMk/>
            <pc:sldMk cId="86419114" sldId="813"/>
            <ac:spMk id="21" creationId="{7DB4A23D-2D92-4F7C-9998-2F40B686EBF0}"/>
          </ac:spMkLst>
        </pc:spChg>
        <pc:spChg chg="add mod">
          <ac:chgData name="Siegbert Rudolph" userId="2af4d44886c067cc" providerId="LiveId" clId="{6B766DCA-E30B-4230-9C57-46E6B6DDCEAE}" dt="2021-08-29T06:00:42.314" v="8211"/>
          <ac:spMkLst>
            <pc:docMk/>
            <pc:sldMk cId="86419114" sldId="813"/>
            <ac:spMk id="22" creationId="{EC3C822D-B0EF-47F4-AE42-D1EFBE4924B2}"/>
          </ac:spMkLst>
        </pc:spChg>
        <pc:spChg chg="add mod">
          <ac:chgData name="Siegbert Rudolph" userId="2af4d44886c067cc" providerId="LiveId" clId="{6B766DCA-E30B-4230-9C57-46E6B6DDCEAE}" dt="2021-09-03T06:18:41.466" v="8600"/>
          <ac:spMkLst>
            <pc:docMk/>
            <pc:sldMk cId="86419114" sldId="813"/>
            <ac:spMk id="23" creationId="{FB0D9430-147F-44AD-96E7-60D8BD5B9001}"/>
          </ac:spMkLst>
        </pc:spChg>
        <pc:spChg chg="del">
          <ac:chgData name="Siegbert Rudolph" userId="2af4d44886c067cc" providerId="LiveId" clId="{6B766DCA-E30B-4230-9C57-46E6B6DDCEAE}" dt="2021-08-05T12:50:04.277" v="4368" actId="478"/>
          <ac:spMkLst>
            <pc:docMk/>
            <pc:sldMk cId="86419114" sldId="813"/>
            <ac:spMk id="25" creationId="{35A2D01F-1681-4E31-8385-7AC32D3A4361}"/>
          </ac:spMkLst>
        </pc:spChg>
        <pc:spChg chg="del">
          <ac:chgData name="Siegbert Rudolph" userId="2af4d44886c067cc" providerId="LiveId" clId="{6B766DCA-E30B-4230-9C57-46E6B6DDCEAE}" dt="2021-08-05T12:50:04.277" v="4368" actId="478"/>
          <ac:spMkLst>
            <pc:docMk/>
            <pc:sldMk cId="86419114" sldId="813"/>
            <ac:spMk id="26" creationId="{79DAC0D8-4598-4CB0-B143-3962EFC6D2FC}"/>
          </ac:spMkLst>
        </pc:spChg>
        <pc:spChg chg="del">
          <ac:chgData name="Siegbert Rudolph" userId="2af4d44886c067cc" providerId="LiveId" clId="{6B766DCA-E30B-4230-9C57-46E6B6DDCEAE}" dt="2021-08-05T12:50:04.277" v="4368" actId="478"/>
          <ac:spMkLst>
            <pc:docMk/>
            <pc:sldMk cId="86419114" sldId="813"/>
            <ac:spMk id="28" creationId="{DC7F5AD9-69F8-4AAF-9F1B-198E6AB13F45}"/>
          </ac:spMkLst>
        </pc:spChg>
        <pc:spChg chg="del">
          <ac:chgData name="Siegbert Rudolph" userId="2af4d44886c067cc" providerId="LiveId" clId="{6B766DCA-E30B-4230-9C57-46E6B6DDCEAE}" dt="2021-08-05T12:50:04.277" v="4368" actId="478"/>
          <ac:spMkLst>
            <pc:docMk/>
            <pc:sldMk cId="86419114" sldId="813"/>
            <ac:spMk id="29" creationId="{AF3318DD-1FED-49CC-8657-64E46462EB66}"/>
          </ac:spMkLst>
        </pc:spChg>
        <pc:spChg chg="del">
          <ac:chgData name="Siegbert Rudolph" userId="2af4d44886c067cc" providerId="LiveId" clId="{6B766DCA-E30B-4230-9C57-46E6B6DDCEAE}" dt="2021-08-05T12:50:04.277" v="4368" actId="478"/>
          <ac:spMkLst>
            <pc:docMk/>
            <pc:sldMk cId="86419114" sldId="813"/>
            <ac:spMk id="30" creationId="{C6B9EDEA-380E-4CA3-BB94-ABE4EEB56736}"/>
          </ac:spMkLst>
        </pc:spChg>
        <pc:spChg chg="del">
          <ac:chgData name="Siegbert Rudolph" userId="2af4d44886c067cc" providerId="LiveId" clId="{6B766DCA-E30B-4230-9C57-46E6B6DDCEAE}" dt="2021-08-05T12:50:04.277" v="4368" actId="478"/>
          <ac:spMkLst>
            <pc:docMk/>
            <pc:sldMk cId="86419114" sldId="813"/>
            <ac:spMk id="31" creationId="{3809FBE3-24E6-45BC-9432-559043553CAB}"/>
          </ac:spMkLst>
        </pc:spChg>
        <pc:spChg chg="del">
          <ac:chgData name="Siegbert Rudolph" userId="2af4d44886c067cc" providerId="LiveId" clId="{6B766DCA-E30B-4230-9C57-46E6B6DDCEAE}" dt="2021-08-05T12:50:04.277" v="4368" actId="478"/>
          <ac:spMkLst>
            <pc:docMk/>
            <pc:sldMk cId="86419114" sldId="813"/>
            <ac:spMk id="32" creationId="{C4D75794-11A2-4D8F-A2CA-DE435E655448}"/>
          </ac:spMkLst>
        </pc:spChg>
        <pc:spChg chg="del">
          <ac:chgData name="Siegbert Rudolph" userId="2af4d44886c067cc" providerId="LiveId" clId="{6B766DCA-E30B-4230-9C57-46E6B6DDCEAE}" dt="2021-08-05T12:50:04.277" v="4368" actId="478"/>
          <ac:spMkLst>
            <pc:docMk/>
            <pc:sldMk cId="86419114" sldId="813"/>
            <ac:spMk id="33" creationId="{0744FECC-EB41-4256-8798-8C8E148AC378}"/>
          </ac:spMkLst>
        </pc:spChg>
        <pc:spChg chg="del">
          <ac:chgData name="Siegbert Rudolph" userId="2af4d44886c067cc" providerId="LiveId" clId="{6B766DCA-E30B-4230-9C57-46E6B6DDCEAE}" dt="2021-08-05T12:50:04.277" v="4368" actId="478"/>
          <ac:spMkLst>
            <pc:docMk/>
            <pc:sldMk cId="86419114" sldId="813"/>
            <ac:spMk id="34" creationId="{65C8016A-9B11-431A-96DD-8AFB40158B7C}"/>
          </ac:spMkLst>
        </pc:spChg>
        <pc:spChg chg="add mod ord">
          <ac:chgData name="Siegbert Rudolph" userId="2af4d44886c067cc" providerId="LiveId" clId="{6B766DCA-E30B-4230-9C57-46E6B6DDCEAE}" dt="2021-08-05T12:59:49.788" v="4718" actId="20577"/>
          <ac:spMkLst>
            <pc:docMk/>
            <pc:sldMk cId="86419114" sldId="813"/>
            <ac:spMk id="35" creationId="{9849B8E9-9AE5-416E-B9C9-4F7825C38320}"/>
          </ac:spMkLst>
        </pc:spChg>
        <pc:spChg chg="add mod">
          <ac:chgData name="Siegbert Rudolph" userId="2af4d44886c067cc" providerId="LiveId" clId="{6B766DCA-E30B-4230-9C57-46E6B6DDCEAE}" dt="2021-08-05T12:55:42.579" v="4519" actId="207"/>
          <ac:spMkLst>
            <pc:docMk/>
            <pc:sldMk cId="86419114" sldId="813"/>
            <ac:spMk id="36" creationId="{BC5C7DE3-040D-46ED-A358-CE07B1AB3473}"/>
          </ac:spMkLst>
        </pc:spChg>
        <pc:spChg chg="del">
          <ac:chgData name="Siegbert Rudolph" userId="2af4d44886c067cc" providerId="LiveId" clId="{6B766DCA-E30B-4230-9C57-46E6B6DDCEAE}" dt="2021-08-05T12:50:04.277" v="4368" actId="478"/>
          <ac:spMkLst>
            <pc:docMk/>
            <pc:sldMk cId="86419114" sldId="813"/>
            <ac:spMk id="37" creationId="{D2EA9233-BA66-485F-8D3B-A063878022E5}"/>
          </ac:spMkLst>
        </pc:spChg>
        <pc:spChg chg="del">
          <ac:chgData name="Siegbert Rudolph" userId="2af4d44886c067cc" providerId="LiveId" clId="{6B766DCA-E30B-4230-9C57-46E6B6DDCEAE}" dt="2021-08-05T12:50:04.277" v="4368" actId="478"/>
          <ac:spMkLst>
            <pc:docMk/>
            <pc:sldMk cId="86419114" sldId="813"/>
            <ac:spMk id="38" creationId="{2A59B08C-BC6D-45CB-BA8C-6082EC9E1135}"/>
          </ac:spMkLst>
        </pc:spChg>
        <pc:spChg chg="add mod">
          <ac:chgData name="Siegbert Rudolph" userId="2af4d44886c067cc" providerId="LiveId" clId="{6B766DCA-E30B-4230-9C57-46E6B6DDCEAE}" dt="2021-08-05T12:55:42.579" v="4519" actId="207"/>
          <ac:spMkLst>
            <pc:docMk/>
            <pc:sldMk cId="86419114" sldId="813"/>
            <ac:spMk id="39" creationId="{4A07CB9D-DF8E-45E8-9DC1-410A3AF9B963}"/>
          </ac:spMkLst>
        </pc:spChg>
        <pc:spChg chg="add mod">
          <ac:chgData name="Siegbert Rudolph" userId="2af4d44886c067cc" providerId="LiveId" clId="{6B766DCA-E30B-4230-9C57-46E6B6DDCEAE}" dt="2021-08-05T12:55:42.579" v="4519" actId="207"/>
          <ac:spMkLst>
            <pc:docMk/>
            <pc:sldMk cId="86419114" sldId="813"/>
            <ac:spMk id="40" creationId="{F98541F3-B822-4583-BE0C-49612424DBF4}"/>
          </ac:spMkLst>
        </pc:spChg>
        <pc:spChg chg="add mod">
          <ac:chgData name="Siegbert Rudolph" userId="2af4d44886c067cc" providerId="LiveId" clId="{6B766DCA-E30B-4230-9C57-46E6B6DDCEAE}" dt="2021-08-05T12:55:55.658" v="4538" actId="20577"/>
          <ac:spMkLst>
            <pc:docMk/>
            <pc:sldMk cId="86419114" sldId="813"/>
            <ac:spMk id="41" creationId="{B19E5699-5CFC-4146-9386-39B84BAA2F06}"/>
          </ac:spMkLst>
        </pc:spChg>
        <pc:spChg chg="add mod">
          <ac:chgData name="Siegbert Rudolph" userId="2af4d44886c067cc" providerId="LiveId" clId="{6B766DCA-E30B-4230-9C57-46E6B6DDCEAE}" dt="2021-08-05T12:55:42.579" v="4519" actId="207"/>
          <ac:spMkLst>
            <pc:docMk/>
            <pc:sldMk cId="86419114" sldId="813"/>
            <ac:spMk id="42" creationId="{6E4C0AFB-B3DC-4F46-AA2B-EB42ACB09305}"/>
          </ac:spMkLst>
        </pc:spChg>
        <pc:spChg chg="add mod">
          <ac:chgData name="Siegbert Rudolph" userId="2af4d44886c067cc" providerId="LiveId" clId="{6B766DCA-E30B-4230-9C57-46E6B6DDCEAE}" dt="2021-08-05T12:56:28.817" v="4551" actId="14100"/>
          <ac:spMkLst>
            <pc:docMk/>
            <pc:sldMk cId="86419114" sldId="813"/>
            <ac:spMk id="43" creationId="{B53A4130-9D6B-4080-BDD4-501DD60C09EA}"/>
          </ac:spMkLst>
        </pc:spChg>
        <pc:spChg chg="add mod">
          <ac:chgData name="Siegbert Rudolph" userId="2af4d44886c067cc" providerId="LiveId" clId="{6B766DCA-E30B-4230-9C57-46E6B6DDCEAE}" dt="2021-08-05T12:56:08.213" v="4542" actId="20577"/>
          <ac:spMkLst>
            <pc:docMk/>
            <pc:sldMk cId="86419114" sldId="813"/>
            <ac:spMk id="44" creationId="{2AC3F69D-2E44-493A-ABDF-82608B6D0C9F}"/>
          </ac:spMkLst>
        </pc:spChg>
        <pc:spChg chg="add mod">
          <ac:chgData name="Siegbert Rudolph" userId="2af4d44886c067cc" providerId="LiveId" clId="{6B766DCA-E30B-4230-9C57-46E6B6DDCEAE}" dt="2021-08-05T12:56:38.078" v="4556" actId="1076"/>
          <ac:spMkLst>
            <pc:docMk/>
            <pc:sldMk cId="86419114" sldId="813"/>
            <ac:spMk id="45" creationId="{D2ECBBE9-7897-4882-B4DE-CFF1B6D0BA19}"/>
          </ac:spMkLst>
        </pc:spChg>
        <pc:spChg chg="add mod">
          <ac:chgData name="Siegbert Rudolph" userId="2af4d44886c067cc" providerId="LiveId" clId="{6B766DCA-E30B-4230-9C57-46E6B6DDCEAE}" dt="2021-08-05T12:57:38.908" v="4606" actId="1076"/>
          <ac:spMkLst>
            <pc:docMk/>
            <pc:sldMk cId="86419114" sldId="813"/>
            <ac:spMk id="46" creationId="{9B7BDED9-4156-4B92-B1A4-BC4BB173E539}"/>
          </ac:spMkLst>
        </pc:spChg>
        <pc:spChg chg="add mod">
          <ac:chgData name="Siegbert Rudolph" userId="2af4d44886c067cc" providerId="LiveId" clId="{6B766DCA-E30B-4230-9C57-46E6B6DDCEAE}" dt="2021-08-05T12:57:51.510" v="4617" actId="1076"/>
          <ac:spMkLst>
            <pc:docMk/>
            <pc:sldMk cId="86419114" sldId="813"/>
            <ac:spMk id="47" creationId="{770E95C9-CD93-4504-8DA9-A1C918DACEBF}"/>
          </ac:spMkLst>
        </pc:spChg>
        <pc:spChg chg="add mod">
          <ac:chgData name="Siegbert Rudolph" userId="2af4d44886c067cc" providerId="LiveId" clId="{6B766DCA-E30B-4230-9C57-46E6B6DDCEAE}" dt="2021-08-05T12:58:00.281" v="4619" actId="1076"/>
          <ac:spMkLst>
            <pc:docMk/>
            <pc:sldMk cId="86419114" sldId="813"/>
            <ac:spMk id="48" creationId="{E5B07248-3FDF-4BB3-8E0D-11867C64DE49}"/>
          </ac:spMkLst>
        </pc:spChg>
        <pc:spChg chg="add mod">
          <ac:chgData name="Siegbert Rudolph" userId="2af4d44886c067cc" providerId="LiveId" clId="{6B766DCA-E30B-4230-9C57-46E6B6DDCEAE}" dt="2021-08-05T12:58:04.620" v="4623" actId="20577"/>
          <ac:spMkLst>
            <pc:docMk/>
            <pc:sldMk cId="86419114" sldId="813"/>
            <ac:spMk id="49" creationId="{4C8381D9-8BF1-4DF9-BDA7-FA623A1D6F41}"/>
          </ac:spMkLst>
        </pc:spChg>
        <pc:spChg chg="add mod">
          <ac:chgData name="Siegbert Rudolph" userId="2af4d44886c067cc" providerId="LiveId" clId="{6B766DCA-E30B-4230-9C57-46E6B6DDCEAE}" dt="2021-08-05T13:02:40.690" v="4752" actId="1036"/>
          <ac:spMkLst>
            <pc:docMk/>
            <pc:sldMk cId="86419114" sldId="813"/>
            <ac:spMk id="50" creationId="{2AC3E2F0-431D-4646-B2F6-FCD0FC8B9384}"/>
          </ac:spMkLst>
        </pc:spChg>
        <pc:spChg chg="add mod">
          <ac:chgData name="Siegbert Rudolph" userId="2af4d44886c067cc" providerId="LiveId" clId="{6B766DCA-E30B-4230-9C57-46E6B6DDCEAE}" dt="2021-08-05T13:03:42.027" v="4769" actId="1037"/>
          <ac:spMkLst>
            <pc:docMk/>
            <pc:sldMk cId="86419114" sldId="813"/>
            <ac:spMk id="51" creationId="{8078D62C-74AC-4B0C-B1CA-2939F085CC5D}"/>
          </ac:spMkLst>
        </pc:spChg>
        <pc:spChg chg="add mod">
          <ac:chgData name="Siegbert Rudolph" userId="2af4d44886c067cc" providerId="LiveId" clId="{6B766DCA-E30B-4230-9C57-46E6B6DDCEAE}" dt="2021-08-05T13:03:02.010" v="4760" actId="1036"/>
          <ac:spMkLst>
            <pc:docMk/>
            <pc:sldMk cId="86419114" sldId="813"/>
            <ac:spMk id="52" creationId="{20B6366C-7033-41BA-A15F-8AB2005E4BEF}"/>
          </ac:spMkLst>
        </pc:spChg>
        <pc:spChg chg="add mod">
          <ac:chgData name="Siegbert Rudolph" userId="2af4d44886c067cc" providerId="LiveId" clId="{6B766DCA-E30B-4230-9C57-46E6B6DDCEAE}" dt="2021-08-05T13:00:53.124" v="4729" actId="1036"/>
          <ac:spMkLst>
            <pc:docMk/>
            <pc:sldMk cId="86419114" sldId="813"/>
            <ac:spMk id="53" creationId="{BA0B63F3-3236-4508-B646-53E70F521F82}"/>
          </ac:spMkLst>
        </pc:spChg>
        <pc:spChg chg="del">
          <ac:chgData name="Siegbert Rudolph" userId="2af4d44886c067cc" providerId="LiveId" clId="{6B766DCA-E30B-4230-9C57-46E6B6DDCEAE}" dt="2021-08-05T12:50:04.277" v="4368" actId="478"/>
          <ac:spMkLst>
            <pc:docMk/>
            <pc:sldMk cId="86419114" sldId="813"/>
            <ac:spMk id="68" creationId="{8D101155-7E60-4A06-A54B-55EDC443DDF2}"/>
          </ac:spMkLst>
        </pc:spChg>
        <pc:spChg chg="del">
          <ac:chgData name="Siegbert Rudolph" userId="2af4d44886c067cc" providerId="LiveId" clId="{6B766DCA-E30B-4230-9C57-46E6B6DDCEAE}" dt="2021-08-05T12:50:04.277" v="4368" actId="478"/>
          <ac:spMkLst>
            <pc:docMk/>
            <pc:sldMk cId="86419114" sldId="813"/>
            <ac:spMk id="69" creationId="{66ADADAF-A38B-46C1-BB72-D1F4D7D805D7}"/>
          </ac:spMkLst>
        </pc:spChg>
        <pc:spChg chg="del">
          <ac:chgData name="Siegbert Rudolph" userId="2af4d44886c067cc" providerId="LiveId" clId="{6B766DCA-E30B-4230-9C57-46E6B6DDCEAE}" dt="2021-08-05T12:50:04.277" v="4368" actId="478"/>
          <ac:spMkLst>
            <pc:docMk/>
            <pc:sldMk cId="86419114" sldId="813"/>
            <ac:spMk id="70" creationId="{947C1785-BF55-451F-8873-F0A7F0EC56AE}"/>
          </ac:spMkLst>
        </pc:spChg>
        <pc:spChg chg="del">
          <ac:chgData name="Siegbert Rudolph" userId="2af4d44886c067cc" providerId="LiveId" clId="{6B766DCA-E30B-4230-9C57-46E6B6DDCEAE}" dt="2021-08-05T12:50:04.277" v="4368" actId="478"/>
          <ac:spMkLst>
            <pc:docMk/>
            <pc:sldMk cId="86419114" sldId="813"/>
            <ac:spMk id="71" creationId="{853470F1-0464-430C-8571-32351121F5E6}"/>
          </ac:spMkLst>
        </pc:spChg>
        <pc:spChg chg="del">
          <ac:chgData name="Siegbert Rudolph" userId="2af4d44886c067cc" providerId="LiveId" clId="{6B766DCA-E30B-4230-9C57-46E6B6DDCEAE}" dt="2021-08-05T12:50:04.277" v="4368" actId="478"/>
          <ac:spMkLst>
            <pc:docMk/>
            <pc:sldMk cId="86419114" sldId="813"/>
            <ac:spMk id="72" creationId="{A3F9E1E2-2706-49D8-95F1-24F7C502F04A}"/>
          </ac:spMkLst>
        </pc:spChg>
        <pc:spChg chg="del">
          <ac:chgData name="Siegbert Rudolph" userId="2af4d44886c067cc" providerId="LiveId" clId="{6B766DCA-E30B-4230-9C57-46E6B6DDCEAE}" dt="2021-08-05T12:50:04.277" v="4368" actId="478"/>
          <ac:spMkLst>
            <pc:docMk/>
            <pc:sldMk cId="86419114" sldId="813"/>
            <ac:spMk id="73" creationId="{F4C4F08C-D957-4EE6-A9CA-7F889044E7A1}"/>
          </ac:spMkLst>
        </pc:spChg>
        <pc:spChg chg="del">
          <ac:chgData name="Siegbert Rudolph" userId="2af4d44886c067cc" providerId="LiveId" clId="{6B766DCA-E30B-4230-9C57-46E6B6DDCEAE}" dt="2021-08-05T12:50:04.277" v="4368" actId="478"/>
          <ac:spMkLst>
            <pc:docMk/>
            <pc:sldMk cId="86419114" sldId="813"/>
            <ac:spMk id="74" creationId="{790A9519-2472-4255-A3B5-250A6C22A510}"/>
          </ac:spMkLst>
        </pc:spChg>
        <pc:spChg chg="del">
          <ac:chgData name="Siegbert Rudolph" userId="2af4d44886c067cc" providerId="LiveId" clId="{6B766DCA-E30B-4230-9C57-46E6B6DDCEAE}" dt="2021-08-05T12:50:04.277" v="4368" actId="478"/>
          <ac:spMkLst>
            <pc:docMk/>
            <pc:sldMk cId="86419114" sldId="813"/>
            <ac:spMk id="75" creationId="{75C384C2-2E91-4C47-A861-2034BB8AA79A}"/>
          </ac:spMkLst>
        </pc:spChg>
        <pc:spChg chg="del">
          <ac:chgData name="Siegbert Rudolph" userId="2af4d44886c067cc" providerId="LiveId" clId="{6B766DCA-E30B-4230-9C57-46E6B6DDCEAE}" dt="2021-08-05T12:50:04.277" v="4368" actId="478"/>
          <ac:spMkLst>
            <pc:docMk/>
            <pc:sldMk cId="86419114" sldId="813"/>
            <ac:spMk id="76" creationId="{633A34A7-E116-407F-A9C8-53FE72278D8C}"/>
          </ac:spMkLst>
        </pc:spChg>
        <pc:spChg chg="del">
          <ac:chgData name="Siegbert Rudolph" userId="2af4d44886c067cc" providerId="LiveId" clId="{6B766DCA-E30B-4230-9C57-46E6B6DDCEAE}" dt="2021-08-05T12:50:04.277" v="4368" actId="478"/>
          <ac:spMkLst>
            <pc:docMk/>
            <pc:sldMk cId="86419114" sldId="813"/>
            <ac:spMk id="77" creationId="{1199C6AE-5F86-4187-8B34-D1B8A98A0422}"/>
          </ac:spMkLst>
        </pc:spChg>
        <pc:spChg chg="del">
          <ac:chgData name="Siegbert Rudolph" userId="2af4d44886c067cc" providerId="LiveId" clId="{6B766DCA-E30B-4230-9C57-46E6B6DDCEAE}" dt="2021-08-05T12:50:04.277" v="4368" actId="478"/>
          <ac:spMkLst>
            <pc:docMk/>
            <pc:sldMk cId="86419114" sldId="813"/>
            <ac:spMk id="78" creationId="{A337E4E8-1C28-43F6-BB86-F52B283936B7}"/>
          </ac:spMkLst>
        </pc:spChg>
        <pc:spChg chg="del">
          <ac:chgData name="Siegbert Rudolph" userId="2af4d44886c067cc" providerId="LiveId" clId="{6B766DCA-E30B-4230-9C57-46E6B6DDCEAE}" dt="2021-08-05T12:50:04.277" v="4368" actId="478"/>
          <ac:spMkLst>
            <pc:docMk/>
            <pc:sldMk cId="86419114" sldId="813"/>
            <ac:spMk id="79" creationId="{373FEB07-7B8F-4101-85A3-43777D66C023}"/>
          </ac:spMkLst>
        </pc:spChg>
        <pc:spChg chg="del">
          <ac:chgData name="Siegbert Rudolph" userId="2af4d44886c067cc" providerId="LiveId" clId="{6B766DCA-E30B-4230-9C57-46E6B6DDCEAE}" dt="2021-08-05T12:50:04.277" v="4368" actId="478"/>
          <ac:spMkLst>
            <pc:docMk/>
            <pc:sldMk cId="86419114" sldId="813"/>
            <ac:spMk id="80" creationId="{F7030C0C-3541-4B0F-A7DA-C67DF313F7BA}"/>
          </ac:spMkLst>
        </pc:spChg>
        <pc:spChg chg="del">
          <ac:chgData name="Siegbert Rudolph" userId="2af4d44886c067cc" providerId="LiveId" clId="{6B766DCA-E30B-4230-9C57-46E6B6DDCEAE}" dt="2021-08-05T12:50:04.277" v="4368" actId="478"/>
          <ac:spMkLst>
            <pc:docMk/>
            <pc:sldMk cId="86419114" sldId="813"/>
            <ac:spMk id="81" creationId="{69762740-D002-4ECA-8880-EDF376A3C7C5}"/>
          </ac:spMkLst>
        </pc:spChg>
        <pc:spChg chg="del">
          <ac:chgData name="Siegbert Rudolph" userId="2af4d44886c067cc" providerId="LiveId" clId="{6B766DCA-E30B-4230-9C57-46E6B6DDCEAE}" dt="2021-08-05T12:50:04.277" v="4368" actId="478"/>
          <ac:spMkLst>
            <pc:docMk/>
            <pc:sldMk cId="86419114" sldId="813"/>
            <ac:spMk id="82" creationId="{43BA0CCF-C9A5-45E8-AFB1-6DB2E37A296E}"/>
          </ac:spMkLst>
        </pc:spChg>
        <pc:spChg chg="del">
          <ac:chgData name="Siegbert Rudolph" userId="2af4d44886c067cc" providerId="LiveId" clId="{6B766DCA-E30B-4230-9C57-46E6B6DDCEAE}" dt="2021-08-05T12:50:04.277" v="4368" actId="478"/>
          <ac:spMkLst>
            <pc:docMk/>
            <pc:sldMk cId="86419114" sldId="813"/>
            <ac:spMk id="83" creationId="{19FA6933-F714-4994-8C60-C792354CAEA0}"/>
          </ac:spMkLst>
        </pc:spChg>
        <pc:spChg chg="del">
          <ac:chgData name="Siegbert Rudolph" userId="2af4d44886c067cc" providerId="LiveId" clId="{6B766DCA-E30B-4230-9C57-46E6B6DDCEAE}" dt="2021-08-05T12:50:04.277" v="4368" actId="478"/>
          <ac:spMkLst>
            <pc:docMk/>
            <pc:sldMk cId="86419114" sldId="813"/>
            <ac:spMk id="84" creationId="{6736CD9F-1631-4D1E-BD3E-849C7D2E8AE9}"/>
          </ac:spMkLst>
        </pc:spChg>
        <pc:spChg chg="del">
          <ac:chgData name="Siegbert Rudolph" userId="2af4d44886c067cc" providerId="LiveId" clId="{6B766DCA-E30B-4230-9C57-46E6B6DDCEAE}" dt="2021-08-05T12:50:04.277" v="4368" actId="478"/>
          <ac:spMkLst>
            <pc:docMk/>
            <pc:sldMk cId="86419114" sldId="813"/>
            <ac:spMk id="85" creationId="{F73F2405-77BD-46D7-B425-9F500C3226F4}"/>
          </ac:spMkLst>
        </pc:spChg>
        <pc:spChg chg="del">
          <ac:chgData name="Siegbert Rudolph" userId="2af4d44886c067cc" providerId="LiveId" clId="{6B766DCA-E30B-4230-9C57-46E6B6DDCEAE}" dt="2021-08-05T12:50:04.277" v="4368" actId="478"/>
          <ac:spMkLst>
            <pc:docMk/>
            <pc:sldMk cId="86419114" sldId="813"/>
            <ac:spMk id="86" creationId="{81DF7AB8-F9E6-4862-A035-784D0F566A4C}"/>
          </ac:spMkLst>
        </pc:spChg>
        <pc:spChg chg="del">
          <ac:chgData name="Siegbert Rudolph" userId="2af4d44886c067cc" providerId="LiveId" clId="{6B766DCA-E30B-4230-9C57-46E6B6DDCEAE}" dt="2021-08-05T12:50:04.277" v="4368" actId="478"/>
          <ac:spMkLst>
            <pc:docMk/>
            <pc:sldMk cId="86419114" sldId="813"/>
            <ac:spMk id="87" creationId="{43AD6E4A-8045-4BCF-BE2A-7D01D8154E89}"/>
          </ac:spMkLst>
        </pc:spChg>
        <pc:picChg chg="add del">
          <ac:chgData name="Siegbert Rudolph" userId="2af4d44886c067cc" providerId="LiveId" clId="{6B766DCA-E30B-4230-9C57-46E6B6DDCEAE}" dt="2021-08-05T13:00:00.412" v="4720"/>
          <ac:picMkLst>
            <pc:docMk/>
            <pc:sldMk cId="86419114" sldId="813"/>
            <ac:picMk id="2" creationId="{2A5D72B6-4E7F-4C04-879A-BC73FFEBAB62}"/>
          </ac:picMkLst>
        </pc:picChg>
        <pc:picChg chg="add mod">
          <ac:chgData name="Siegbert Rudolph" userId="2af4d44886c067cc" providerId="LiveId" clId="{6B766DCA-E30B-4230-9C57-46E6B6DDCEAE}" dt="2021-09-03T06:21:25.705" v="8647" actId="1035"/>
          <ac:picMkLst>
            <pc:docMk/>
            <pc:sldMk cId="86419114" sldId="813"/>
            <ac:picMk id="4" creationId="{EC093004-4503-4E65-A885-C2A94942374F}"/>
          </ac:picMkLst>
        </pc:picChg>
      </pc:sldChg>
      <pc:sldChg chg="addSp delSp modSp mod delAnim modAnim">
        <pc:chgData name="Siegbert Rudolph" userId="2af4d44886c067cc" providerId="LiveId" clId="{6B766DCA-E30B-4230-9C57-46E6B6DDCEAE}" dt="2021-08-29T15:49:15.120" v="8517" actId="1076"/>
        <pc:sldMkLst>
          <pc:docMk/>
          <pc:sldMk cId="64599177" sldId="814"/>
        </pc:sldMkLst>
        <pc:spChg chg="mod">
          <ac:chgData name="Siegbert Rudolph" userId="2af4d44886c067cc" providerId="LiveId" clId="{6B766DCA-E30B-4230-9C57-46E6B6DDCEAE}" dt="2021-08-29T15:49:15.120" v="8517" actId="1076"/>
          <ac:spMkLst>
            <pc:docMk/>
            <pc:sldMk cId="64599177" sldId="814"/>
            <ac:spMk id="2" creationId="{607D1764-7183-406C-A723-2EBAA2F3C703}"/>
          </ac:spMkLst>
        </pc:spChg>
        <pc:spChg chg="del">
          <ac:chgData name="Siegbert Rudolph" userId="2af4d44886c067cc" providerId="LiveId" clId="{6B766DCA-E30B-4230-9C57-46E6B6DDCEAE}" dt="2021-08-05T12:30:00.878" v="3933" actId="478"/>
          <ac:spMkLst>
            <pc:docMk/>
            <pc:sldMk cId="64599177" sldId="814"/>
            <ac:spMk id="6" creationId="{ABB8892A-5BC2-4FA8-92FA-9DDF1E9E54EA}"/>
          </ac:spMkLst>
        </pc:spChg>
        <pc:spChg chg="del">
          <ac:chgData name="Siegbert Rudolph" userId="2af4d44886c067cc" providerId="LiveId" clId="{6B766DCA-E30B-4230-9C57-46E6B6DDCEAE}" dt="2021-08-05T12:30:00.878" v="3933" actId="478"/>
          <ac:spMkLst>
            <pc:docMk/>
            <pc:sldMk cId="64599177" sldId="814"/>
            <ac:spMk id="7" creationId="{68C676A0-3EDB-4351-A99C-7640A174671F}"/>
          </ac:spMkLst>
        </pc:spChg>
        <pc:spChg chg="del">
          <ac:chgData name="Siegbert Rudolph" userId="2af4d44886c067cc" providerId="LiveId" clId="{6B766DCA-E30B-4230-9C57-46E6B6DDCEAE}" dt="2021-08-05T12:30:00.878" v="3933" actId="478"/>
          <ac:spMkLst>
            <pc:docMk/>
            <pc:sldMk cId="64599177" sldId="814"/>
            <ac:spMk id="8" creationId="{8DB950BA-99B1-410E-9D44-41A64E6432EE}"/>
          </ac:spMkLst>
        </pc:spChg>
        <pc:spChg chg="del">
          <ac:chgData name="Siegbert Rudolph" userId="2af4d44886c067cc" providerId="LiveId" clId="{6B766DCA-E30B-4230-9C57-46E6B6DDCEAE}" dt="2021-08-05T12:30:00.878" v="3933" actId="478"/>
          <ac:spMkLst>
            <pc:docMk/>
            <pc:sldMk cId="64599177" sldId="814"/>
            <ac:spMk id="9" creationId="{A77DCD3E-1364-4C22-A419-139037B03771}"/>
          </ac:spMkLst>
        </pc:spChg>
        <pc:spChg chg="del mod">
          <ac:chgData name="Siegbert Rudolph" userId="2af4d44886c067cc" providerId="LiveId" clId="{6B766DCA-E30B-4230-9C57-46E6B6DDCEAE}" dt="2021-08-05T12:30:30.231" v="3935" actId="478"/>
          <ac:spMkLst>
            <pc:docMk/>
            <pc:sldMk cId="64599177" sldId="814"/>
            <ac:spMk id="10" creationId="{89108E0E-DD21-408A-B618-5749E3B92B88}"/>
          </ac:spMkLst>
        </pc:spChg>
        <pc:spChg chg="del">
          <ac:chgData name="Siegbert Rudolph" userId="2af4d44886c067cc" providerId="LiveId" clId="{6B766DCA-E30B-4230-9C57-46E6B6DDCEAE}" dt="2021-08-05T12:30:00.878" v="3933" actId="478"/>
          <ac:spMkLst>
            <pc:docMk/>
            <pc:sldMk cId="64599177" sldId="814"/>
            <ac:spMk id="12" creationId="{4D2CE0CD-ADF9-4E32-8132-9356CA911D51}"/>
          </ac:spMkLst>
        </pc:spChg>
        <pc:spChg chg="add del mod">
          <ac:chgData name="Siegbert Rudolph" userId="2af4d44886c067cc" providerId="LiveId" clId="{6B766DCA-E30B-4230-9C57-46E6B6DDCEAE}" dt="2021-08-05T12:45:19.212" v="4344" actId="478"/>
          <ac:spMkLst>
            <pc:docMk/>
            <pc:sldMk cId="64599177" sldId="814"/>
            <ac:spMk id="13" creationId="{CC6D6492-A499-49B9-8AB1-C8054ECC23B2}"/>
          </ac:spMkLst>
        </pc:spChg>
        <pc:spChg chg="add del mod">
          <ac:chgData name="Siegbert Rudolph" userId="2af4d44886c067cc" providerId="LiveId" clId="{6B766DCA-E30B-4230-9C57-46E6B6DDCEAE}" dt="2021-08-05T12:45:19.212" v="4344" actId="478"/>
          <ac:spMkLst>
            <pc:docMk/>
            <pc:sldMk cId="64599177" sldId="814"/>
            <ac:spMk id="14" creationId="{34C0BB2C-8B62-43B0-92DF-6B679DB777A8}"/>
          </ac:spMkLst>
        </pc:spChg>
        <pc:spChg chg="add del mod">
          <ac:chgData name="Siegbert Rudolph" userId="2af4d44886c067cc" providerId="LiveId" clId="{6B766DCA-E30B-4230-9C57-46E6B6DDCEAE}" dt="2021-08-05T12:45:19.212" v="4344" actId="478"/>
          <ac:spMkLst>
            <pc:docMk/>
            <pc:sldMk cId="64599177" sldId="814"/>
            <ac:spMk id="15" creationId="{87117160-6A3F-4DD6-B219-19C30DB65936}"/>
          </ac:spMkLst>
        </pc:spChg>
        <pc:spChg chg="add del mod">
          <ac:chgData name="Siegbert Rudolph" userId="2af4d44886c067cc" providerId="LiveId" clId="{6B766DCA-E30B-4230-9C57-46E6B6DDCEAE}" dt="2021-08-05T12:37:48.865" v="4032" actId="478"/>
          <ac:spMkLst>
            <pc:docMk/>
            <pc:sldMk cId="64599177" sldId="814"/>
            <ac:spMk id="16" creationId="{F032F4CA-F05D-4AA8-8980-3232CEBF0D0B}"/>
          </ac:spMkLst>
        </pc:spChg>
        <pc:spChg chg="add del mod">
          <ac:chgData name="Siegbert Rudolph" userId="2af4d44886c067cc" providerId="LiveId" clId="{6B766DCA-E30B-4230-9C57-46E6B6DDCEAE}" dt="2021-08-05T12:32:53.081" v="3945" actId="478"/>
          <ac:spMkLst>
            <pc:docMk/>
            <pc:sldMk cId="64599177" sldId="814"/>
            <ac:spMk id="17" creationId="{270893FC-EA23-4123-9181-3FC9B7229FD0}"/>
          </ac:spMkLst>
        </pc:spChg>
        <pc:spChg chg="add mod">
          <ac:chgData name="Siegbert Rudolph" userId="2af4d44886c067cc" providerId="LiveId" clId="{6B766DCA-E30B-4230-9C57-46E6B6DDCEAE}" dt="2021-08-05T12:45:04.500" v="4343" actId="1037"/>
          <ac:spMkLst>
            <pc:docMk/>
            <pc:sldMk cId="64599177" sldId="814"/>
            <ac:spMk id="18" creationId="{3DCD806B-7488-4DA0-8990-0EA38AE08CA1}"/>
          </ac:spMkLst>
        </pc:spChg>
        <pc:spChg chg="add mod">
          <ac:chgData name="Siegbert Rudolph" userId="2af4d44886c067cc" providerId="LiveId" clId="{6B766DCA-E30B-4230-9C57-46E6B6DDCEAE}" dt="2021-08-05T12:45:04.500" v="4343" actId="1037"/>
          <ac:spMkLst>
            <pc:docMk/>
            <pc:sldMk cId="64599177" sldId="814"/>
            <ac:spMk id="19" creationId="{83D544DE-749A-43C4-96DC-A5121167CC60}"/>
          </ac:spMkLst>
        </pc:spChg>
        <pc:spChg chg="add mod">
          <ac:chgData name="Siegbert Rudolph" userId="2af4d44886c067cc" providerId="LiveId" clId="{6B766DCA-E30B-4230-9C57-46E6B6DDCEAE}" dt="2021-08-05T12:45:04.500" v="4343" actId="1037"/>
          <ac:spMkLst>
            <pc:docMk/>
            <pc:sldMk cId="64599177" sldId="814"/>
            <ac:spMk id="20" creationId="{2BD8C07F-D673-4D70-B62D-B37CC2A4947F}"/>
          </ac:spMkLst>
        </pc:spChg>
        <pc:spChg chg="add mod">
          <ac:chgData name="Siegbert Rudolph" userId="2af4d44886c067cc" providerId="LiveId" clId="{6B766DCA-E30B-4230-9C57-46E6B6DDCEAE}" dt="2021-08-05T12:45:04.500" v="4343" actId="1037"/>
          <ac:spMkLst>
            <pc:docMk/>
            <pc:sldMk cId="64599177" sldId="814"/>
            <ac:spMk id="21" creationId="{574E007B-3DDA-4B09-810A-D26AC14167D5}"/>
          </ac:spMkLst>
        </pc:spChg>
        <pc:spChg chg="add mod">
          <ac:chgData name="Siegbert Rudolph" userId="2af4d44886c067cc" providerId="LiveId" clId="{6B766DCA-E30B-4230-9C57-46E6B6DDCEAE}" dt="2021-08-05T12:45:04.500" v="4343" actId="1037"/>
          <ac:spMkLst>
            <pc:docMk/>
            <pc:sldMk cId="64599177" sldId="814"/>
            <ac:spMk id="22" creationId="{BFDBAC8C-41D6-4BB9-A306-F98C81497EFF}"/>
          </ac:spMkLst>
        </pc:spChg>
        <pc:spChg chg="add mod">
          <ac:chgData name="Siegbert Rudolph" userId="2af4d44886c067cc" providerId="LiveId" clId="{6B766DCA-E30B-4230-9C57-46E6B6DDCEAE}" dt="2021-08-05T12:45:04.500" v="4343" actId="1037"/>
          <ac:spMkLst>
            <pc:docMk/>
            <pc:sldMk cId="64599177" sldId="814"/>
            <ac:spMk id="23" creationId="{0F865696-8C70-4864-B174-5B5AD7B7E16F}"/>
          </ac:spMkLst>
        </pc:spChg>
        <pc:spChg chg="add mod">
          <ac:chgData name="Siegbert Rudolph" userId="2af4d44886c067cc" providerId="LiveId" clId="{6B766DCA-E30B-4230-9C57-46E6B6DDCEAE}" dt="2021-08-05T12:45:04.500" v="4343" actId="1037"/>
          <ac:spMkLst>
            <pc:docMk/>
            <pc:sldMk cId="64599177" sldId="814"/>
            <ac:spMk id="24" creationId="{BFF600DB-BF34-4A79-97D6-AD99CFFBC968}"/>
          </ac:spMkLst>
        </pc:spChg>
        <pc:spChg chg="add mod">
          <ac:chgData name="Siegbert Rudolph" userId="2af4d44886c067cc" providerId="LiveId" clId="{6B766DCA-E30B-4230-9C57-46E6B6DDCEAE}" dt="2021-08-05T12:45:04.500" v="4343" actId="1037"/>
          <ac:spMkLst>
            <pc:docMk/>
            <pc:sldMk cId="64599177" sldId="814"/>
            <ac:spMk id="25" creationId="{11E31C25-DC6F-497D-A450-796F03455D68}"/>
          </ac:spMkLst>
        </pc:spChg>
        <pc:spChg chg="add mod">
          <ac:chgData name="Siegbert Rudolph" userId="2af4d44886c067cc" providerId="LiveId" clId="{6B766DCA-E30B-4230-9C57-46E6B6DDCEAE}" dt="2021-08-05T12:45:04.500" v="4343" actId="1037"/>
          <ac:spMkLst>
            <pc:docMk/>
            <pc:sldMk cId="64599177" sldId="814"/>
            <ac:spMk id="26" creationId="{CEAE2761-08A0-4DF1-B1ED-2508538E558B}"/>
          </ac:spMkLst>
        </pc:spChg>
        <pc:spChg chg="add mod">
          <ac:chgData name="Siegbert Rudolph" userId="2af4d44886c067cc" providerId="LiveId" clId="{6B766DCA-E30B-4230-9C57-46E6B6DDCEAE}" dt="2021-08-05T12:45:04.500" v="4343" actId="1037"/>
          <ac:spMkLst>
            <pc:docMk/>
            <pc:sldMk cId="64599177" sldId="814"/>
            <ac:spMk id="27" creationId="{DE3652C4-F9D0-4AD0-B771-CCB3422886D5}"/>
          </ac:spMkLst>
        </pc:spChg>
        <pc:spChg chg="add mod">
          <ac:chgData name="Siegbert Rudolph" userId="2af4d44886c067cc" providerId="LiveId" clId="{6B766DCA-E30B-4230-9C57-46E6B6DDCEAE}" dt="2021-08-05T12:45:04.500" v="4343" actId="1037"/>
          <ac:spMkLst>
            <pc:docMk/>
            <pc:sldMk cId="64599177" sldId="814"/>
            <ac:spMk id="28" creationId="{AF565D25-2F50-4150-A755-5B0BCACF2C16}"/>
          </ac:spMkLst>
        </pc:spChg>
        <pc:spChg chg="add mod">
          <ac:chgData name="Siegbert Rudolph" userId="2af4d44886c067cc" providerId="LiveId" clId="{6B766DCA-E30B-4230-9C57-46E6B6DDCEAE}" dt="2021-08-05T12:45:04.500" v="4343" actId="1037"/>
          <ac:spMkLst>
            <pc:docMk/>
            <pc:sldMk cId="64599177" sldId="814"/>
            <ac:spMk id="29" creationId="{3E8D8A7A-85E8-4822-909F-728E9E52D5D5}"/>
          </ac:spMkLst>
        </pc:spChg>
        <pc:spChg chg="add mod">
          <ac:chgData name="Siegbert Rudolph" userId="2af4d44886c067cc" providerId="LiveId" clId="{6B766DCA-E30B-4230-9C57-46E6B6DDCEAE}" dt="2021-08-05T12:45:04.500" v="4343" actId="1037"/>
          <ac:spMkLst>
            <pc:docMk/>
            <pc:sldMk cId="64599177" sldId="814"/>
            <ac:spMk id="30" creationId="{0C64C85B-D8D2-4FAF-93FC-65D0E8B4A98A}"/>
          </ac:spMkLst>
        </pc:spChg>
        <pc:spChg chg="add mod">
          <ac:chgData name="Siegbert Rudolph" userId="2af4d44886c067cc" providerId="LiveId" clId="{6B766DCA-E30B-4230-9C57-46E6B6DDCEAE}" dt="2021-08-29T05:59:01.235" v="8147" actId="20577"/>
          <ac:spMkLst>
            <pc:docMk/>
            <pc:sldMk cId="64599177" sldId="814"/>
            <ac:spMk id="31" creationId="{0150E1EB-6095-4603-B6C5-3302C5B62051}"/>
          </ac:spMkLst>
        </pc:spChg>
        <pc:spChg chg="add del mod">
          <ac:chgData name="Siegbert Rudolph" userId="2af4d44886c067cc" providerId="LiveId" clId="{6B766DCA-E30B-4230-9C57-46E6B6DDCEAE}" dt="2021-08-05T12:32:51.763" v="3944" actId="478"/>
          <ac:spMkLst>
            <pc:docMk/>
            <pc:sldMk cId="64599177" sldId="814"/>
            <ac:spMk id="31" creationId="{C4D3EB73-158E-454E-A324-C0CBC111D55A}"/>
          </ac:spMkLst>
        </pc:spChg>
        <pc:spChg chg="add mod">
          <ac:chgData name="Siegbert Rudolph" userId="2af4d44886c067cc" providerId="LiveId" clId="{6B766DCA-E30B-4230-9C57-46E6B6DDCEAE}" dt="2021-08-05T12:44:59.205" v="4339" actId="1037"/>
          <ac:spMkLst>
            <pc:docMk/>
            <pc:sldMk cId="64599177" sldId="814"/>
            <ac:spMk id="32" creationId="{78231B40-48BD-49D0-ADB7-9856C999FD00}"/>
          </ac:spMkLst>
        </pc:spChg>
        <pc:spChg chg="add mod">
          <ac:chgData name="Siegbert Rudolph" userId="2af4d44886c067cc" providerId="LiveId" clId="{6B766DCA-E30B-4230-9C57-46E6B6DDCEAE}" dt="2021-08-05T12:44:59.205" v="4339" actId="1037"/>
          <ac:spMkLst>
            <pc:docMk/>
            <pc:sldMk cId="64599177" sldId="814"/>
            <ac:spMk id="33" creationId="{D4B3C45B-DC95-4AF6-87D4-E8451ADE1233}"/>
          </ac:spMkLst>
        </pc:spChg>
        <pc:spChg chg="add mod">
          <ac:chgData name="Siegbert Rudolph" userId="2af4d44886c067cc" providerId="LiveId" clId="{6B766DCA-E30B-4230-9C57-46E6B6DDCEAE}" dt="2021-08-05T12:44:59.205" v="4339" actId="1037"/>
          <ac:spMkLst>
            <pc:docMk/>
            <pc:sldMk cId="64599177" sldId="814"/>
            <ac:spMk id="34" creationId="{2E39E30A-4FCD-4311-BC40-AD5E4A3F8FF9}"/>
          </ac:spMkLst>
        </pc:spChg>
        <pc:spChg chg="add del mod">
          <ac:chgData name="Siegbert Rudolph" userId="2af4d44886c067cc" providerId="LiveId" clId="{6B766DCA-E30B-4230-9C57-46E6B6DDCEAE}" dt="2021-08-29T05:58:52.718" v="8145" actId="478"/>
          <ac:spMkLst>
            <pc:docMk/>
            <pc:sldMk cId="64599177" sldId="814"/>
            <ac:spMk id="35" creationId="{209E4BE2-6C39-45B0-B53E-D62116FA009D}"/>
          </ac:spMkLst>
        </pc:spChg>
        <pc:spChg chg="add mod">
          <ac:chgData name="Siegbert Rudolph" userId="2af4d44886c067cc" providerId="LiveId" clId="{6B766DCA-E30B-4230-9C57-46E6B6DDCEAE}" dt="2021-08-05T12:44:59.205" v="4339" actId="1037"/>
          <ac:spMkLst>
            <pc:docMk/>
            <pc:sldMk cId="64599177" sldId="814"/>
            <ac:spMk id="37" creationId="{DF2B2058-F98A-4CB7-A7E3-E1F3E6A37E85}"/>
          </ac:spMkLst>
        </pc:spChg>
        <pc:spChg chg="add mod">
          <ac:chgData name="Siegbert Rudolph" userId="2af4d44886c067cc" providerId="LiveId" clId="{6B766DCA-E30B-4230-9C57-46E6B6DDCEAE}" dt="2021-08-05T12:44:59.205" v="4339" actId="1037"/>
          <ac:spMkLst>
            <pc:docMk/>
            <pc:sldMk cId="64599177" sldId="814"/>
            <ac:spMk id="38" creationId="{582FBADD-AC08-4B5F-B21F-FB4BA2A0930C}"/>
          </ac:spMkLst>
        </pc:spChg>
        <pc:spChg chg="add mod">
          <ac:chgData name="Siegbert Rudolph" userId="2af4d44886c067cc" providerId="LiveId" clId="{6B766DCA-E30B-4230-9C57-46E6B6DDCEAE}" dt="2021-08-05T12:44:59.205" v="4339" actId="1037"/>
          <ac:spMkLst>
            <pc:docMk/>
            <pc:sldMk cId="64599177" sldId="814"/>
            <ac:spMk id="39" creationId="{5505535C-9683-4DC9-96A8-6AF658204ABF}"/>
          </ac:spMkLst>
        </pc:spChg>
        <pc:spChg chg="add mod">
          <ac:chgData name="Siegbert Rudolph" userId="2af4d44886c067cc" providerId="LiveId" clId="{6B766DCA-E30B-4230-9C57-46E6B6DDCEAE}" dt="2021-08-05T12:44:59.205" v="4339" actId="1037"/>
          <ac:spMkLst>
            <pc:docMk/>
            <pc:sldMk cId="64599177" sldId="814"/>
            <ac:spMk id="40" creationId="{D96BF80A-3DC0-4E9C-9670-7061CAA231F3}"/>
          </ac:spMkLst>
        </pc:spChg>
        <pc:spChg chg="add mod">
          <ac:chgData name="Siegbert Rudolph" userId="2af4d44886c067cc" providerId="LiveId" clId="{6B766DCA-E30B-4230-9C57-46E6B6DDCEAE}" dt="2021-08-05T12:44:59.205" v="4339" actId="1037"/>
          <ac:spMkLst>
            <pc:docMk/>
            <pc:sldMk cId="64599177" sldId="814"/>
            <ac:spMk id="41" creationId="{C4698122-C1F4-43FA-B6AF-B95CDB80298F}"/>
          </ac:spMkLst>
        </pc:spChg>
        <pc:spChg chg="add mod">
          <ac:chgData name="Siegbert Rudolph" userId="2af4d44886c067cc" providerId="LiveId" clId="{6B766DCA-E30B-4230-9C57-46E6B6DDCEAE}" dt="2021-08-05T12:44:59.205" v="4339" actId="1037"/>
          <ac:spMkLst>
            <pc:docMk/>
            <pc:sldMk cId="64599177" sldId="814"/>
            <ac:spMk id="42" creationId="{3C251404-5E1F-4BAB-AFEA-59FE997F811B}"/>
          </ac:spMkLst>
        </pc:spChg>
        <pc:spChg chg="add del mod">
          <ac:chgData name="Siegbert Rudolph" userId="2af4d44886c067cc" providerId="LiveId" clId="{6B766DCA-E30B-4230-9C57-46E6B6DDCEAE}" dt="2021-08-05T12:39:43.491" v="4099" actId="478"/>
          <ac:spMkLst>
            <pc:docMk/>
            <pc:sldMk cId="64599177" sldId="814"/>
            <ac:spMk id="43" creationId="{76765413-ED84-40BE-8072-AAB5249161D4}"/>
          </ac:spMkLst>
        </pc:spChg>
        <pc:spChg chg="add mod">
          <ac:chgData name="Siegbert Rudolph" userId="2af4d44886c067cc" providerId="LiveId" clId="{6B766DCA-E30B-4230-9C57-46E6B6DDCEAE}" dt="2021-08-29T05:58:54.509" v="8146"/>
          <ac:spMkLst>
            <pc:docMk/>
            <pc:sldMk cId="64599177" sldId="814"/>
            <ac:spMk id="43" creationId="{BFE1CC80-83C7-4042-B00D-EFB48439F4D7}"/>
          </ac:spMkLst>
        </pc:spChg>
        <pc:spChg chg="add del mod">
          <ac:chgData name="Siegbert Rudolph" userId="2af4d44886c067cc" providerId="LiveId" clId="{6B766DCA-E30B-4230-9C57-46E6B6DDCEAE}" dt="2021-08-05T12:39:43.491" v="4099" actId="478"/>
          <ac:spMkLst>
            <pc:docMk/>
            <pc:sldMk cId="64599177" sldId="814"/>
            <ac:spMk id="44" creationId="{72405C78-9E9B-4F33-BFE5-929FC2F9B868}"/>
          </ac:spMkLst>
        </pc:spChg>
        <pc:spChg chg="add mod">
          <ac:chgData name="Siegbert Rudolph" userId="2af4d44886c067cc" providerId="LiveId" clId="{6B766DCA-E30B-4230-9C57-46E6B6DDCEAE}" dt="2021-08-05T12:44:59.205" v="4339" actId="1037"/>
          <ac:spMkLst>
            <pc:docMk/>
            <pc:sldMk cId="64599177" sldId="814"/>
            <ac:spMk id="45" creationId="{083D6B12-671F-4560-AD56-2EB5670F05B3}"/>
          </ac:spMkLst>
        </pc:spChg>
        <pc:picChg chg="del">
          <ac:chgData name="Siegbert Rudolph" userId="2af4d44886c067cc" providerId="LiveId" clId="{6B766DCA-E30B-4230-9C57-46E6B6DDCEAE}" dt="2021-08-05T12:30:00.878" v="3933" actId="478"/>
          <ac:picMkLst>
            <pc:docMk/>
            <pc:sldMk cId="64599177" sldId="814"/>
            <ac:picMk id="2" creationId="{9EDF5769-0298-4C49-9DCD-731D11FE208B}"/>
          </ac:picMkLst>
        </pc:picChg>
        <pc:picChg chg="del">
          <ac:chgData name="Siegbert Rudolph" userId="2af4d44886c067cc" providerId="LiveId" clId="{6B766DCA-E30B-4230-9C57-46E6B6DDCEAE}" dt="2021-08-05T12:30:00.878" v="3933" actId="478"/>
          <ac:picMkLst>
            <pc:docMk/>
            <pc:sldMk cId="64599177" sldId="814"/>
            <ac:picMk id="11" creationId="{EF44D7AD-65AC-43CA-8DC5-BE6C65DB5B3C}"/>
          </ac:picMkLst>
        </pc:picChg>
        <pc:picChg chg="add mod modCrop">
          <ac:chgData name="Siegbert Rudolph" userId="2af4d44886c067cc" providerId="LiveId" clId="{6B766DCA-E30B-4230-9C57-46E6B6DDCEAE}" dt="2021-08-05T12:44:59.205" v="4339" actId="1037"/>
          <ac:picMkLst>
            <pc:docMk/>
            <pc:sldMk cId="64599177" sldId="814"/>
            <ac:picMk id="36" creationId="{0A5FCE16-328D-4674-B8AA-B6A3385C0298}"/>
          </ac:picMkLst>
        </pc:picChg>
      </pc:sldChg>
      <pc:sldChg chg="addSp delSp modSp mod delAnim modAnim">
        <pc:chgData name="Siegbert Rudolph" userId="2af4d44886c067cc" providerId="LiveId" clId="{6B766DCA-E30B-4230-9C57-46E6B6DDCEAE}" dt="2021-08-29T15:49:15.167" v="8552" actId="1076"/>
        <pc:sldMkLst>
          <pc:docMk/>
          <pc:sldMk cId="1015363315" sldId="822"/>
        </pc:sldMkLst>
        <pc:spChg chg="mod">
          <ac:chgData name="Siegbert Rudolph" userId="2af4d44886c067cc" providerId="LiveId" clId="{6B766DCA-E30B-4230-9C57-46E6B6DDCEAE}" dt="2021-08-29T15:49:15.167" v="8552" actId="1076"/>
          <ac:spMkLst>
            <pc:docMk/>
            <pc:sldMk cId="1015363315" sldId="822"/>
            <ac:spMk id="2" creationId="{696E0387-C3E9-47CC-BE64-554D80C947B4}"/>
          </ac:spMkLst>
        </pc:spChg>
        <pc:spChg chg="del mod">
          <ac:chgData name="Siegbert Rudolph" userId="2af4d44886c067cc" providerId="LiveId" clId="{6B766DCA-E30B-4230-9C57-46E6B6DDCEAE}" dt="2021-08-29T05:52:10.966" v="7932" actId="478"/>
          <ac:spMkLst>
            <pc:docMk/>
            <pc:sldMk cId="1015363315" sldId="822"/>
            <ac:spMk id="2" creationId="{E6F34848-6392-4BB4-912C-487BB86C5B9D}"/>
          </ac:spMkLst>
        </pc:spChg>
        <pc:spChg chg="add del mod">
          <ac:chgData name="Siegbert Rudolph" userId="2af4d44886c067cc" providerId="LiveId" clId="{6B766DCA-E30B-4230-9C57-46E6B6DDCEAE}" dt="2021-08-29T05:52:13.606" v="7933" actId="478"/>
          <ac:spMkLst>
            <pc:docMk/>
            <pc:sldMk cId="1015363315" sldId="822"/>
            <ac:spMk id="6" creationId="{BF19C9EF-E73A-435B-A298-A2E5A1C494C3}"/>
          </ac:spMkLst>
        </pc:spChg>
        <pc:spChg chg="add mod">
          <ac:chgData name="Siegbert Rudolph" userId="2af4d44886c067cc" providerId="LiveId" clId="{6B766DCA-E30B-4230-9C57-46E6B6DDCEAE}" dt="2021-08-05T13:38:09.736" v="5764"/>
          <ac:spMkLst>
            <pc:docMk/>
            <pc:sldMk cId="1015363315" sldId="822"/>
            <ac:spMk id="9" creationId="{377044F5-C01A-4AD0-88D6-94048B18FE0D}"/>
          </ac:spMkLst>
        </pc:spChg>
        <pc:spChg chg="add mod">
          <ac:chgData name="Siegbert Rudolph" userId="2af4d44886c067cc" providerId="LiveId" clId="{6B766DCA-E30B-4230-9C57-46E6B6DDCEAE}" dt="2021-08-05T13:38:09.736" v="5764"/>
          <ac:spMkLst>
            <pc:docMk/>
            <pc:sldMk cId="1015363315" sldId="822"/>
            <ac:spMk id="10" creationId="{5CFBC027-2B41-4D62-9D9B-EF631B65EC50}"/>
          </ac:spMkLst>
        </pc:spChg>
        <pc:spChg chg="del">
          <ac:chgData name="Siegbert Rudolph" userId="2af4d44886c067cc" providerId="LiveId" clId="{6B766DCA-E30B-4230-9C57-46E6B6DDCEAE}" dt="2021-08-05T13:38:00.592" v="5763" actId="478"/>
          <ac:spMkLst>
            <pc:docMk/>
            <pc:sldMk cId="1015363315" sldId="822"/>
            <ac:spMk id="11" creationId="{4CA4A2B9-47B4-486C-A374-444178843870}"/>
          </ac:spMkLst>
        </pc:spChg>
        <pc:spChg chg="add mod">
          <ac:chgData name="Siegbert Rudolph" userId="2af4d44886c067cc" providerId="LiveId" clId="{6B766DCA-E30B-4230-9C57-46E6B6DDCEAE}" dt="2021-08-05T13:38:09.736" v="5764"/>
          <ac:spMkLst>
            <pc:docMk/>
            <pc:sldMk cId="1015363315" sldId="822"/>
            <ac:spMk id="12" creationId="{3AEB1CE4-0C86-4149-9F32-6B02F9DA1FB3}"/>
          </ac:spMkLst>
        </pc:spChg>
        <pc:spChg chg="del">
          <ac:chgData name="Siegbert Rudolph" userId="2af4d44886c067cc" providerId="LiveId" clId="{6B766DCA-E30B-4230-9C57-46E6B6DDCEAE}" dt="2021-08-05T13:38:00.592" v="5763" actId="478"/>
          <ac:spMkLst>
            <pc:docMk/>
            <pc:sldMk cId="1015363315" sldId="822"/>
            <ac:spMk id="13" creationId="{AD3681AA-8682-4592-8543-5B2A67DF635B}"/>
          </ac:spMkLst>
        </pc:spChg>
        <pc:spChg chg="del">
          <ac:chgData name="Siegbert Rudolph" userId="2af4d44886c067cc" providerId="LiveId" clId="{6B766DCA-E30B-4230-9C57-46E6B6DDCEAE}" dt="2021-08-05T13:38:00.592" v="5763" actId="478"/>
          <ac:spMkLst>
            <pc:docMk/>
            <pc:sldMk cId="1015363315" sldId="822"/>
            <ac:spMk id="14" creationId="{A5EBFBE5-9BAA-4142-A2D2-401BF036006A}"/>
          </ac:spMkLst>
        </pc:spChg>
        <pc:spChg chg="add mod">
          <ac:chgData name="Siegbert Rudolph" userId="2af4d44886c067cc" providerId="LiveId" clId="{6B766DCA-E30B-4230-9C57-46E6B6DDCEAE}" dt="2021-08-05T13:38:09.736" v="5764"/>
          <ac:spMkLst>
            <pc:docMk/>
            <pc:sldMk cId="1015363315" sldId="822"/>
            <ac:spMk id="15" creationId="{D66541B0-3387-491C-93DB-4A5531701A56}"/>
          </ac:spMkLst>
        </pc:spChg>
        <pc:spChg chg="add del mod">
          <ac:chgData name="Siegbert Rudolph" userId="2af4d44886c067cc" providerId="LiveId" clId="{6B766DCA-E30B-4230-9C57-46E6B6DDCEAE}" dt="2021-08-05T13:38:20.812" v="5768" actId="478"/>
          <ac:spMkLst>
            <pc:docMk/>
            <pc:sldMk cId="1015363315" sldId="822"/>
            <ac:spMk id="16" creationId="{8BF913C0-39E0-4C6F-AF6A-AD103C2EC784}"/>
          </ac:spMkLst>
        </pc:spChg>
        <pc:spChg chg="add del mod">
          <ac:chgData name="Siegbert Rudolph" userId="2af4d44886c067cc" providerId="LiveId" clId="{6B766DCA-E30B-4230-9C57-46E6B6DDCEAE}" dt="2021-08-05T13:38:18.155" v="5767" actId="478"/>
          <ac:spMkLst>
            <pc:docMk/>
            <pc:sldMk cId="1015363315" sldId="822"/>
            <ac:spMk id="17" creationId="{286BB270-0B95-4A28-BF5F-FB47BE4AF77D}"/>
          </ac:spMkLst>
        </pc:spChg>
        <pc:spChg chg="add mod">
          <ac:chgData name="Siegbert Rudolph" userId="2af4d44886c067cc" providerId="LiveId" clId="{6B766DCA-E30B-4230-9C57-46E6B6DDCEAE}" dt="2021-08-05T13:38:09.736" v="5764"/>
          <ac:spMkLst>
            <pc:docMk/>
            <pc:sldMk cId="1015363315" sldId="822"/>
            <ac:spMk id="18" creationId="{ADA3D5B3-E2D6-495E-994F-5B19B51A95D7}"/>
          </ac:spMkLst>
        </pc:spChg>
        <pc:spChg chg="add del">
          <ac:chgData name="Siegbert Rudolph" userId="2af4d44886c067cc" providerId="LiveId" clId="{6B766DCA-E30B-4230-9C57-46E6B6DDCEAE}" dt="2021-08-29T05:51:57.528" v="7929" actId="478"/>
          <ac:spMkLst>
            <pc:docMk/>
            <pc:sldMk cId="1015363315" sldId="822"/>
            <ac:spMk id="20" creationId="{7CF92222-67D8-48B0-85CE-6D5BEC05A5F5}"/>
          </ac:spMkLst>
        </pc:spChg>
        <pc:spChg chg="del">
          <ac:chgData name="Siegbert Rudolph" userId="2af4d44886c067cc" providerId="LiveId" clId="{6B766DCA-E30B-4230-9C57-46E6B6DDCEAE}" dt="2021-08-05T13:38:00.592" v="5763" actId="478"/>
          <ac:spMkLst>
            <pc:docMk/>
            <pc:sldMk cId="1015363315" sldId="822"/>
            <ac:spMk id="20" creationId="{B491FE1A-93A6-4037-B2C0-05A3AA7E26F0}"/>
          </ac:spMkLst>
        </pc:spChg>
        <pc:spChg chg="add mod">
          <ac:chgData name="Siegbert Rudolph" userId="2af4d44886c067cc" providerId="LiveId" clId="{6B766DCA-E30B-4230-9C57-46E6B6DDCEAE}" dt="2021-08-05T13:38:09.736" v="5764"/>
          <ac:spMkLst>
            <pc:docMk/>
            <pc:sldMk cId="1015363315" sldId="822"/>
            <ac:spMk id="22" creationId="{2A950271-5831-4862-9A33-A46B05D6D0B9}"/>
          </ac:spMkLst>
        </pc:spChg>
        <pc:spChg chg="add mod">
          <ac:chgData name="Siegbert Rudolph" userId="2af4d44886c067cc" providerId="LiveId" clId="{6B766DCA-E30B-4230-9C57-46E6B6DDCEAE}" dt="2021-08-05T13:38:09.736" v="5764"/>
          <ac:spMkLst>
            <pc:docMk/>
            <pc:sldMk cId="1015363315" sldId="822"/>
            <ac:spMk id="23" creationId="{AFC54758-9E6D-4674-824D-5EE4868219E5}"/>
          </ac:spMkLst>
        </pc:spChg>
        <pc:spChg chg="add mod">
          <ac:chgData name="Siegbert Rudolph" userId="2af4d44886c067cc" providerId="LiveId" clId="{6B766DCA-E30B-4230-9C57-46E6B6DDCEAE}" dt="2021-08-29T07:15:35.211" v="8452" actId="6549"/>
          <ac:spMkLst>
            <pc:docMk/>
            <pc:sldMk cId="1015363315" sldId="822"/>
            <ac:spMk id="24" creationId="{1209C663-7D62-4A45-B13B-B3C02B3EE59C}"/>
          </ac:spMkLst>
        </pc:spChg>
        <pc:spChg chg="del">
          <ac:chgData name="Siegbert Rudolph" userId="2af4d44886c067cc" providerId="LiveId" clId="{6B766DCA-E30B-4230-9C57-46E6B6DDCEAE}" dt="2021-08-05T13:38:00.592" v="5763" actId="478"/>
          <ac:spMkLst>
            <pc:docMk/>
            <pc:sldMk cId="1015363315" sldId="822"/>
            <ac:spMk id="24" creationId="{EAADB2FD-B128-4C20-8C5A-1BDEE3998D8E}"/>
          </ac:spMkLst>
        </pc:spChg>
        <pc:spChg chg="add mod">
          <ac:chgData name="Siegbert Rudolph" userId="2af4d44886c067cc" providerId="LiveId" clId="{6B766DCA-E30B-4230-9C57-46E6B6DDCEAE}" dt="2021-08-29T05:52:02.343" v="7930"/>
          <ac:spMkLst>
            <pc:docMk/>
            <pc:sldMk cId="1015363315" sldId="822"/>
            <ac:spMk id="25" creationId="{139E0068-1B69-4BB8-8E77-D11EC2E48E46}"/>
          </ac:spMkLst>
        </pc:spChg>
        <pc:spChg chg="add del mod">
          <ac:chgData name="Siegbert Rudolph" userId="2af4d44886c067cc" providerId="LiveId" clId="{6B766DCA-E30B-4230-9C57-46E6B6DDCEAE}" dt="2021-08-05T13:38:16.483" v="5766" actId="478"/>
          <ac:spMkLst>
            <pc:docMk/>
            <pc:sldMk cId="1015363315" sldId="822"/>
            <ac:spMk id="25" creationId="{224EF3EE-1A75-4056-8512-E61CDAD60B8C}"/>
          </ac:spMkLst>
        </pc:spChg>
        <pc:spChg chg="add mod">
          <ac:chgData name="Siegbert Rudolph" userId="2af4d44886c067cc" providerId="LiveId" clId="{6B766DCA-E30B-4230-9C57-46E6B6DDCEAE}" dt="2021-08-05T13:38:09.736" v="5764"/>
          <ac:spMkLst>
            <pc:docMk/>
            <pc:sldMk cId="1015363315" sldId="822"/>
            <ac:spMk id="26" creationId="{606840D6-08D0-45C8-90B9-BCDE5E21105D}"/>
          </ac:spMkLst>
        </pc:spChg>
        <pc:spChg chg="add mod">
          <ac:chgData name="Siegbert Rudolph" userId="2af4d44886c067cc" providerId="LiveId" clId="{6B766DCA-E30B-4230-9C57-46E6B6DDCEAE}" dt="2021-08-05T13:38:09.736" v="5764"/>
          <ac:spMkLst>
            <pc:docMk/>
            <pc:sldMk cId="1015363315" sldId="822"/>
            <ac:spMk id="27" creationId="{CBBAD761-006F-4780-A613-F2F98C468E44}"/>
          </ac:spMkLst>
        </pc:spChg>
        <pc:spChg chg="add mod">
          <ac:chgData name="Siegbert Rudolph" userId="2af4d44886c067cc" providerId="LiveId" clId="{6B766DCA-E30B-4230-9C57-46E6B6DDCEAE}" dt="2021-08-05T13:38:09.736" v="5764"/>
          <ac:spMkLst>
            <pc:docMk/>
            <pc:sldMk cId="1015363315" sldId="822"/>
            <ac:spMk id="28" creationId="{7D2A0231-7993-426C-B861-576E6D7CC3DD}"/>
          </ac:spMkLst>
        </pc:spChg>
        <pc:spChg chg="add del mod">
          <ac:chgData name="Siegbert Rudolph" userId="2af4d44886c067cc" providerId="LiveId" clId="{6B766DCA-E30B-4230-9C57-46E6B6DDCEAE}" dt="2021-08-05T13:38:13.561" v="5765" actId="478"/>
          <ac:spMkLst>
            <pc:docMk/>
            <pc:sldMk cId="1015363315" sldId="822"/>
            <ac:spMk id="29" creationId="{C7270882-1CEF-46CD-AFD9-2815FB8351C9}"/>
          </ac:spMkLst>
        </pc:spChg>
        <pc:spChg chg="add mod">
          <ac:chgData name="Siegbert Rudolph" userId="2af4d44886c067cc" providerId="LiveId" clId="{6B766DCA-E30B-4230-9C57-46E6B6DDCEAE}" dt="2021-08-05T13:38:09.736" v="5764"/>
          <ac:spMkLst>
            <pc:docMk/>
            <pc:sldMk cId="1015363315" sldId="822"/>
            <ac:spMk id="30" creationId="{FCC28430-F9C0-4B78-8BB8-73C0A541B224}"/>
          </ac:spMkLst>
        </pc:spChg>
        <pc:picChg chg="add mod">
          <ac:chgData name="Siegbert Rudolph" userId="2af4d44886c067cc" providerId="LiveId" clId="{6B766DCA-E30B-4230-9C57-46E6B6DDCEAE}" dt="2021-08-05T13:38:09.736" v="5764"/>
          <ac:picMkLst>
            <pc:docMk/>
            <pc:sldMk cId="1015363315" sldId="822"/>
            <ac:picMk id="19" creationId="{E7611199-CAE1-4A7F-81CD-5C8DB5261EEE}"/>
          </ac:picMkLst>
        </pc:picChg>
        <pc:picChg chg="add mod">
          <ac:chgData name="Siegbert Rudolph" userId="2af4d44886c067cc" providerId="LiveId" clId="{6B766DCA-E30B-4230-9C57-46E6B6DDCEAE}" dt="2021-08-05T13:38:09.736" v="5764"/>
          <ac:picMkLst>
            <pc:docMk/>
            <pc:sldMk cId="1015363315" sldId="822"/>
            <ac:picMk id="21" creationId="{F500D67E-F154-4823-8178-AC3B503DB7F9}"/>
          </ac:picMkLst>
        </pc:picChg>
        <pc:picChg chg="add mod">
          <ac:chgData name="Siegbert Rudolph" userId="2af4d44886c067cc" providerId="LiveId" clId="{6B766DCA-E30B-4230-9C57-46E6B6DDCEAE}" dt="2021-08-05T13:38:09.736" v="5764"/>
          <ac:picMkLst>
            <pc:docMk/>
            <pc:sldMk cId="1015363315" sldId="822"/>
            <ac:picMk id="31" creationId="{31505320-BA4F-4FA6-9F7F-28DBAC6067D9}"/>
          </ac:picMkLst>
        </pc:picChg>
        <pc:picChg chg="add mod">
          <ac:chgData name="Siegbert Rudolph" userId="2af4d44886c067cc" providerId="LiveId" clId="{6B766DCA-E30B-4230-9C57-46E6B6DDCEAE}" dt="2021-08-05T13:38:09.736" v="5764"/>
          <ac:picMkLst>
            <pc:docMk/>
            <pc:sldMk cId="1015363315" sldId="822"/>
            <ac:picMk id="32" creationId="{389902F4-FBA6-430D-B8DF-A6A3741BF745}"/>
          </ac:picMkLst>
        </pc:picChg>
      </pc:sldChg>
      <pc:sldChg chg="addSp delSp modSp mod addAnim delAnim modAnim">
        <pc:chgData name="Siegbert Rudolph" userId="2af4d44886c067cc" providerId="LiveId" clId="{6B766DCA-E30B-4230-9C57-46E6B6DDCEAE}" dt="2021-08-29T15:49:15.167" v="8557" actId="1076"/>
        <pc:sldMkLst>
          <pc:docMk/>
          <pc:sldMk cId="457747282" sldId="823"/>
        </pc:sldMkLst>
        <pc:spChg chg="mod">
          <ac:chgData name="Siegbert Rudolph" userId="2af4d44886c067cc" providerId="LiveId" clId="{6B766DCA-E30B-4230-9C57-46E6B6DDCEAE}" dt="2021-08-29T15:49:15.167" v="8557" actId="1076"/>
          <ac:spMkLst>
            <pc:docMk/>
            <pc:sldMk cId="457747282" sldId="823"/>
            <ac:spMk id="2" creationId="{C9DC154C-8C0A-4930-A9A9-A2E267EB6822}"/>
          </ac:spMkLst>
        </pc:spChg>
        <pc:spChg chg="del mod">
          <ac:chgData name="Siegbert Rudolph" userId="2af4d44886c067cc" providerId="LiveId" clId="{6B766DCA-E30B-4230-9C57-46E6B6DDCEAE}" dt="2021-08-29T06:01:46.022" v="8268" actId="478"/>
          <ac:spMkLst>
            <pc:docMk/>
            <pc:sldMk cId="457747282" sldId="823"/>
            <ac:spMk id="2" creationId="{E6F34848-6392-4BB4-912C-487BB86C5B9D}"/>
          </ac:spMkLst>
        </pc:spChg>
        <pc:spChg chg="del mod">
          <ac:chgData name="Siegbert Rudolph" userId="2af4d44886c067cc" providerId="LiveId" clId="{6B766DCA-E30B-4230-9C57-46E6B6DDCEAE}" dt="2021-08-29T06:01:50.553" v="8269" actId="478"/>
          <ac:spMkLst>
            <pc:docMk/>
            <pc:sldMk cId="457747282" sldId="823"/>
            <ac:spMk id="3" creationId="{B0706AE6-DEA3-431A-9B16-904AB7285AD2}"/>
          </ac:spMkLst>
        </pc:spChg>
        <pc:spChg chg="add del mod">
          <ac:chgData name="Siegbert Rudolph" userId="2af4d44886c067cc" providerId="LiveId" clId="{6B766DCA-E30B-4230-9C57-46E6B6DDCEAE}" dt="2021-08-29T06:01:57.498" v="8270" actId="478"/>
          <ac:spMkLst>
            <pc:docMk/>
            <pc:sldMk cId="457747282" sldId="823"/>
            <ac:spMk id="8" creationId="{765F8023-9820-4192-9471-556394C1C559}"/>
          </ac:spMkLst>
        </pc:spChg>
        <pc:spChg chg="add del mod">
          <ac:chgData name="Siegbert Rudolph" userId="2af4d44886c067cc" providerId="LiveId" clId="{6B766DCA-E30B-4230-9C57-46E6B6DDCEAE}" dt="2021-08-05T13:27:49.522" v="5164"/>
          <ac:spMkLst>
            <pc:docMk/>
            <pc:sldMk cId="457747282" sldId="823"/>
            <ac:spMk id="12" creationId="{930C13DB-C68F-459B-AB0D-7FB3D8F17CC4}"/>
          </ac:spMkLst>
        </pc:spChg>
        <pc:spChg chg="add del mod">
          <ac:chgData name="Siegbert Rudolph" userId="2af4d44886c067cc" providerId="LiveId" clId="{6B766DCA-E30B-4230-9C57-46E6B6DDCEAE}" dt="2021-08-05T13:27:49.522" v="5164"/>
          <ac:spMkLst>
            <pc:docMk/>
            <pc:sldMk cId="457747282" sldId="823"/>
            <ac:spMk id="13" creationId="{848AD269-2FE1-433A-B014-7B0DC622B396}"/>
          </ac:spMkLst>
        </pc:spChg>
        <pc:spChg chg="add del mod">
          <ac:chgData name="Siegbert Rudolph" userId="2af4d44886c067cc" providerId="LiveId" clId="{6B766DCA-E30B-4230-9C57-46E6B6DDCEAE}" dt="2021-08-05T13:27:49.522" v="5164"/>
          <ac:spMkLst>
            <pc:docMk/>
            <pc:sldMk cId="457747282" sldId="823"/>
            <ac:spMk id="14" creationId="{8C963E8B-D4E6-41A2-862A-CE2D5FC279BD}"/>
          </ac:spMkLst>
        </pc:spChg>
        <pc:spChg chg="add del mod">
          <ac:chgData name="Siegbert Rudolph" userId="2af4d44886c067cc" providerId="LiveId" clId="{6B766DCA-E30B-4230-9C57-46E6B6DDCEAE}" dt="2021-08-05T13:33:48.129" v="5345" actId="1035"/>
          <ac:spMkLst>
            <pc:docMk/>
            <pc:sldMk cId="457747282" sldId="823"/>
            <ac:spMk id="15" creationId="{530DE9F2-361E-48F8-BE00-9DD44E4E5BF2}"/>
          </ac:spMkLst>
        </pc:spChg>
        <pc:spChg chg="add del mod">
          <ac:chgData name="Siegbert Rudolph" userId="2af4d44886c067cc" providerId="LiveId" clId="{6B766DCA-E30B-4230-9C57-46E6B6DDCEAE}" dt="2021-08-05T13:27:49.522" v="5164"/>
          <ac:spMkLst>
            <pc:docMk/>
            <pc:sldMk cId="457747282" sldId="823"/>
            <ac:spMk id="17" creationId="{8B37C836-147E-4C50-BBDA-983D51D6FC9C}"/>
          </ac:spMkLst>
        </pc:spChg>
        <pc:spChg chg="add del mod">
          <ac:chgData name="Siegbert Rudolph" userId="2af4d44886c067cc" providerId="LiveId" clId="{6B766DCA-E30B-4230-9C57-46E6B6DDCEAE}" dt="2021-08-05T13:27:49.522" v="5164"/>
          <ac:spMkLst>
            <pc:docMk/>
            <pc:sldMk cId="457747282" sldId="823"/>
            <ac:spMk id="18" creationId="{E25E41CB-A8AD-49D8-AB12-D54206D3824B}"/>
          </ac:spMkLst>
        </pc:spChg>
        <pc:spChg chg="add del mod">
          <ac:chgData name="Siegbert Rudolph" userId="2af4d44886c067cc" providerId="LiveId" clId="{6B766DCA-E30B-4230-9C57-46E6B6DDCEAE}" dt="2021-08-05T13:27:49.522" v="5164"/>
          <ac:spMkLst>
            <pc:docMk/>
            <pc:sldMk cId="457747282" sldId="823"/>
            <ac:spMk id="19" creationId="{5B514B2D-813F-407F-BB83-25559177713E}"/>
          </ac:spMkLst>
        </pc:spChg>
        <pc:spChg chg="add del mod">
          <ac:chgData name="Siegbert Rudolph" userId="2af4d44886c067cc" providerId="LiveId" clId="{6B766DCA-E30B-4230-9C57-46E6B6DDCEAE}" dt="2021-08-05T13:27:49.522" v="5164"/>
          <ac:spMkLst>
            <pc:docMk/>
            <pc:sldMk cId="457747282" sldId="823"/>
            <ac:spMk id="22" creationId="{ECE91C90-35D3-462F-9DB7-3649BC1E5CFC}"/>
          </ac:spMkLst>
        </pc:spChg>
        <pc:spChg chg="add del mod">
          <ac:chgData name="Siegbert Rudolph" userId="2af4d44886c067cc" providerId="LiveId" clId="{6B766DCA-E30B-4230-9C57-46E6B6DDCEAE}" dt="2021-08-05T13:27:49.522" v="5164"/>
          <ac:spMkLst>
            <pc:docMk/>
            <pc:sldMk cId="457747282" sldId="823"/>
            <ac:spMk id="23" creationId="{E4E4EDE7-357B-49FE-9832-C4F44F0560FA}"/>
          </ac:spMkLst>
        </pc:spChg>
        <pc:spChg chg="add del">
          <ac:chgData name="Siegbert Rudolph" userId="2af4d44886c067cc" providerId="LiveId" clId="{6B766DCA-E30B-4230-9C57-46E6B6DDCEAE}" dt="2021-08-29T06:01:02.966" v="8215" actId="478"/>
          <ac:spMkLst>
            <pc:docMk/>
            <pc:sldMk cId="457747282" sldId="823"/>
            <ac:spMk id="24" creationId="{28AA920D-0004-45BE-889E-AF1B01825EAE}"/>
          </ac:spMkLst>
        </pc:spChg>
        <pc:spChg chg="add del mod">
          <ac:chgData name="Siegbert Rudolph" userId="2af4d44886c067cc" providerId="LiveId" clId="{6B766DCA-E30B-4230-9C57-46E6B6DDCEAE}" dt="2021-08-05T13:27:49.522" v="5164"/>
          <ac:spMkLst>
            <pc:docMk/>
            <pc:sldMk cId="457747282" sldId="823"/>
            <ac:spMk id="24" creationId="{3B92D692-0B79-4445-91A8-3F8FB165AB98}"/>
          </ac:spMkLst>
        </pc:spChg>
        <pc:spChg chg="add del mod">
          <ac:chgData name="Siegbert Rudolph" userId="2af4d44886c067cc" providerId="LiveId" clId="{6B766DCA-E30B-4230-9C57-46E6B6DDCEAE}" dt="2021-08-05T13:27:49.522" v="5164"/>
          <ac:spMkLst>
            <pc:docMk/>
            <pc:sldMk cId="457747282" sldId="823"/>
            <ac:spMk id="25" creationId="{5576F792-3A5E-480F-88E8-E54C42BF79B8}"/>
          </ac:spMkLst>
        </pc:spChg>
        <pc:spChg chg="add mod">
          <ac:chgData name="Siegbert Rudolph" userId="2af4d44886c067cc" providerId="LiveId" clId="{6B766DCA-E30B-4230-9C57-46E6B6DDCEAE}" dt="2021-08-29T06:05:39.343" v="8413" actId="20577"/>
          <ac:spMkLst>
            <pc:docMk/>
            <pc:sldMk cId="457747282" sldId="823"/>
            <ac:spMk id="25" creationId="{E9CEFA8A-08E6-48AB-AEFE-B071C8842667}"/>
          </ac:spMkLst>
        </pc:spChg>
        <pc:spChg chg="add del mod">
          <ac:chgData name="Siegbert Rudolph" userId="2af4d44886c067cc" providerId="LiveId" clId="{6B766DCA-E30B-4230-9C57-46E6B6DDCEAE}" dt="2021-08-05T13:33:48.129" v="5345" actId="1035"/>
          <ac:spMkLst>
            <pc:docMk/>
            <pc:sldMk cId="457747282" sldId="823"/>
            <ac:spMk id="26" creationId="{DBD96159-57CE-4A8D-9BB5-40844836ABB9}"/>
          </ac:spMkLst>
        </pc:spChg>
        <pc:spChg chg="add del mod">
          <ac:chgData name="Siegbert Rudolph" userId="2af4d44886c067cc" providerId="LiveId" clId="{6B766DCA-E30B-4230-9C57-46E6B6DDCEAE}" dt="2021-08-05T13:33:48.129" v="5345" actId="1035"/>
          <ac:spMkLst>
            <pc:docMk/>
            <pc:sldMk cId="457747282" sldId="823"/>
            <ac:spMk id="27" creationId="{CF5298CF-9659-4CF4-B62F-3FA477F74DF2}"/>
          </ac:spMkLst>
        </pc:spChg>
        <pc:spChg chg="add mod">
          <ac:chgData name="Siegbert Rudolph" userId="2af4d44886c067cc" providerId="LiveId" clId="{6B766DCA-E30B-4230-9C57-46E6B6DDCEAE}" dt="2021-08-29T06:01:41.210" v="8267" actId="20577"/>
          <ac:spMkLst>
            <pc:docMk/>
            <pc:sldMk cId="457747282" sldId="823"/>
            <ac:spMk id="28" creationId="{9C9A2466-86AA-42DB-BA4E-784D924D8C66}"/>
          </ac:spMkLst>
        </pc:spChg>
        <pc:spChg chg="add del mod">
          <ac:chgData name="Siegbert Rudolph" userId="2af4d44886c067cc" providerId="LiveId" clId="{6B766DCA-E30B-4230-9C57-46E6B6DDCEAE}" dt="2021-08-05T13:33:48.129" v="5345" actId="1035"/>
          <ac:spMkLst>
            <pc:docMk/>
            <pc:sldMk cId="457747282" sldId="823"/>
            <ac:spMk id="32" creationId="{BFC69FA0-1DFA-40E2-8F0B-4643F7C76684}"/>
          </ac:spMkLst>
        </pc:spChg>
        <pc:spChg chg="add del mod">
          <ac:chgData name="Siegbert Rudolph" userId="2af4d44886c067cc" providerId="LiveId" clId="{6B766DCA-E30B-4230-9C57-46E6B6DDCEAE}" dt="2021-08-05T13:33:48.129" v="5345" actId="1035"/>
          <ac:spMkLst>
            <pc:docMk/>
            <pc:sldMk cId="457747282" sldId="823"/>
            <ac:spMk id="33" creationId="{B8B3E92D-639F-4CA5-9D6F-6FD9A96354CC}"/>
          </ac:spMkLst>
        </pc:spChg>
        <pc:spChg chg="add del mod">
          <ac:chgData name="Siegbert Rudolph" userId="2af4d44886c067cc" providerId="LiveId" clId="{6B766DCA-E30B-4230-9C57-46E6B6DDCEAE}" dt="2021-08-05T13:27:49.522" v="5164"/>
          <ac:spMkLst>
            <pc:docMk/>
            <pc:sldMk cId="457747282" sldId="823"/>
            <ac:spMk id="34" creationId="{3A01F2DB-9796-4D83-BBF5-E6D70A4A0A2F}"/>
          </ac:spMkLst>
        </pc:spChg>
        <pc:spChg chg="add del mod">
          <ac:chgData name="Siegbert Rudolph" userId="2af4d44886c067cc" providerId="LiveId" clId="{6B766DCA-E30B-4230-9C57-46E6B6DDCEAE}" dt="2021-08-05T13:33:48.129" v="5345" actId="1035"/>
          <ac:spMkLst>
            <pc:docMk/>
            <pc:sldMk cId="457747282" sldId="823"/>
            <ac:spMk id="35" creationId="{1882844E-E3E4-4003-8E15-EEEEF1F7817F}"/>
          </ac:spMkLst>
        </pc:spChg>
        <pc:spChg chg="add del mod">
          <ac:chgData name="Siegbert Rudolph" userId="2af4d44886c067cc" providerId="LiveId" clId="{6B766DCA-E30B-4230-9C57-46E6B6DDCEAE}" dt="2021-08-05T13:33:48.129" v="5345" actId="1035"/>
          <ac:spMkLst>
            <pc:docMk/>
            <pc:sldMk cId="457747282" sldId="823"/>
            <ac:spMk id="36" creationId="{CA40689C-63D1-4954-8357-03934280F694}"/>
          </ac:spMkLst>
        </pc:spChg>
        <pc:spChg chg="add del mod">
          <ac:chgData name="Siegbert Rudolph" userId="2af4d44886c067cc" providerId="LiveId" clId="{6B766DCA-E30B-4230-9C57-46E6B6DDCEAE}" dt="2021-08-05T13:27:49.522" v="5164"/>
          <ac:spMkLst>
            <pc:docMk/>
            <pc:sldMk cId="457747282" sldId="823"/>
            <ac:spMk id="37" creationId="{910716E2-8B19-463C-B1E5-E6D61952F116}"/>
          </ac:spMkLst>
        </pc:spChg>
        <pc:spChg chg="add del mod">
          <ac:chgData name="Siegbert Rudolph" userId="2af4d44886c067cc" providerId="LiveId" clId="{6B766DCA-E30B-4230-9C57-46E6B6DDCEAE}" dt="2021-08-05T13:27:49.522" v="5164"/>
          <ac:spMkLst>
            <pc:docMk/>
            <pc:sldMk cId="457747282" sldId="823"/>
            <ac:spMk id="38" creationId="{39B9A017-A0E5-4C2E-9E0E-B5D53718D0CC}"/>
          </ac:spMkLst>
        </pc:spChg>
        <pc:spChg chg="add del mod">
          <ac:chgData name="Siegbert Rudolph" userId="2af4d44886c067cc" providerId="LiveId" clId="{6B766DCA-E30B-4230-9C57-46E6B6DDCEAE}" dt="2021-08-05T13:27:49.522" v="5164"/>
          <ac:spMkLst>
            <pc:docMk/>
            <pc:sldMk cId="457747282" sldId="823"/>
            <ac:spMk id="39" creationId="{9B5E81B5-FC6D-4B31-8CAC-5D18C5F84EF9}"/>
          </ac:spMkLst>
        </pc:spChg>
        <pc:spChg chg="add mod">
          <ac:chgData name="Siegbert Rudolph" userId="2af4d44886c067cc" providerId="LiveId" clId="{6B766DCA-E30B-4230-9C57-46E6B6DDCEAE}" dt="2021-08-05T13:36:33.139" v="5758" actId="1038"/>
          <ac:spMkLst>
            <pc:docMk/>
            <pc:sldMk cId="457747282" sldId="823"/>
            <ac:spMk id="41" creationId="{23FDE0FE-1290-4098-A8CF-EBE4C2F3F2E5}"/>
          </ac:spMkLst>
        </pc:spChg>
        <pc:spChg chg="add mod">
          <ac:chgData name="Siegbert Rudolph" userId="2af4d44886c067cc" providerId="LiveId" clId="{6B766DCA-E30B-4230-9C57-46E6B6DDCEAE}" dt="2021-08-05T13:36:33.139" v="5758" actId="1038"/>
          <ac:spMkLst>
            <pc:docMk/>
            <pc:sldMk cId="457747282" sldId="823"/>
            <ac:spMk id="42" creationId="{46166FB1-7AE1-43DD-8BCE-4E224F706109}"/>
          </ac:spMkLst>
        </pc:spChg>
        <pc:spChg chg="add del mod">
          <ac:chgData name="Siegbert Rudolph" userId="2af4d44886c067cc" providerId="LiveId" clId="{6B766DCA-E30B-4230-9C57-46E6B6DDCEAE}" dt="2021-08-05T13:35:25.919" v="5434" actId="478"/>
          <ac:spMkLst>
            <pc:docMk/>
            <pc:sldMk cId="457747282" sldId="823"/>
            <ac:spMk id="43" creationId="{723B6ADF-7E58-4151-9983-5FF77E69EE38}"/>
          </ac:spMkLst>
        </pc:spChg>
        <pc:spChg chg="add del mod">
          <ac:chgData name="Siegbert Rudolph" userId="2af4d44886c067cc" providerId="LiveId" clId="{6B766DCA-E30B-4230-9C57-46E6B6DDCEAE}" dt="2021-08-05T13:35:25.919" v="5434" actId="478"/>
          <ac:spMkLst>
            <pc:docMk/>
            <pc:sldMk cId="457747282" sldId="823"/>
            <ac:spMk id="44" creationId="{2C014880-1142-4DE8-8F95-1E58750D21B4}"/>
          </ac:spMkLst>
        </pc:spChg>
        <pc:spChg chg="add mod">
          <ac:chgData name="Siegbert Rudolph" userId="2af4d44886c067cc" providerId="LiveId" clId="{6B766DCA-E30B-4230-9C57-46E6B6DDCEAE}" dt="2021-08-05T13:36:33.139" v="5758" actId="1038"/>
          <ac:spMkLst>
            <pc:docMk/>
            <pc:sldMk cId="457747282" sldId="823"/>
            <ac:spMk id="45" creationId="{AC54800C-71C4-4114-B56A-38FE91691464}"/>
          </ac:spMkLst>
        </pc:spChg>
        <pc:spChg chg="add del mod">
          <ac:chgData name="Siegbert Rudolph" userId="2af4d44886c067cc" providerId="LiveId" clId="{6B766DCA-E30B-4230-9C57-46E6B6DDCEAE}" dt="2021-08-05T13:35:25.919" v="5434" actId="478"/>
          <ac:spMkLst>
            <pc:docMk/>
            <pc:sldMk cId="457747282" sldId="823"/>
            <ac:spMk id="46" creationId="{329EEE8F-E573-4B77-BE45-974521E5BEE6}"/>
          </ac:spMkLst>
        </pc:spChg>
        <pc:spChg chg="add mod">
          <ac:chgData name="Siegbert Rudolph" userId="2af4d44886c067cc" providerId="LiveId" clId="{6B766DCA-E30B-4230-9C57-46E6B6DDCEAE}" dt="2021-08-05T13:36:33.139" v="5758" actId="1038"/>
          <ac:spMkLst>
            <pc:docMk/>
            <pc:sldMk cId="457747282" sldId="823"/>
            <ac:spMk id="47" creationId="{B88FC2DB-A142-4011-83A1-490BE14F41CC}"/>
          </ac:spMkLst>
        </pc:spChg>
        <pc:spChg chg="add del mod">
          <ac:chgData name="Siegbert Rudolph" userId="2af4d44886c067cc" providerId="LiveId" clId="{6B766DCA-E30B-4230-9C57-46E6B6DDCEAE}" dt="2021-08-05T13:35:30.347" v="5435" actId="478"/>
          <ac:spMkLst>
            <pc:docMk/>
            <pc:sldMk cId="457747282" sldId="823"/>
            <ac:spMk id="48" creationId="{93C6E0AC-DFFC-4E8F-9FEA-4D7462AED6D7}"/>
          </ac:spMkLst>
        </pc:spChg>
        <pc:spChg chg="add del mod">
          <ac:chgData name="Siegbert Rudolph" userId="2af4d44886c067cc" providerId="LiveId" clId="{6B766DCA-E30B-4230-9C57-46E6B6DDCEAE}" dt="2021-08-05T13:35:30.347" v="5435" actId="478"/>
          <ac:spMkLst>
            <pc:docMk/>
            <pc:sldMk cId="457747282" sldId="823"/>
            <ac:spMk id="49" creationId="{541D651B-5319-4DB0-A007-5618053FEEC8}"/>
          </ac:spMkLst>
        </pc:spChg>
        <pc:spChg chg="add mod">
          <ac:chgData name="Siegbert Rudolph" userId="2af4d44886c067cc" providerId="LiveId" clId="{6B766DCA-E30B-4230-9C57-46E6B6DDCEAE}" dt="2021-08-05T13:36:33.139" v="5758" actId="1038"/>
          <ac:spMkLst>
            <pc:docMk/>
            <pc:sldMk cId="457747282" sldId="823"/>
            <ac:spMk id="50" creationId="{176FA176-A8CD-49FB-873A-360E98D0CB8C}"/>
          </ac:spMkLst>
        </pc:spChg>
        <pc:spChg chg="add mod">
          <ac:chgData name="Siegbert Rudolph" userId="2af4d44886c067cc" providerId="LiveId" clId="{6B766DCA-E30B-4230-9C57-46E6B6DDCEAE}" dt="2021-08-05T13:36:33.139" v="5758" actId="1038"/>
          <ac:spMkLst>
            <pc:docMk/>
            <pc:sldMk cId="457747282" sldId="823"/>
            <ac:spMk id="51" creationId="{41B7490B-A7BC-4265-8588-6C3BCBE18D46}"/>
          </ac:spMkLst>
        </pc:spChg>
        <pc:spChg chg="add del mod">
          <ac:chgData name="Siegbert Rudolph" userId="2af4d44886c067cc" providerId="LiveId" clId="{6B766DCA-E30B-4230-9C57-46E6B6DDCEAE}" dt="2021-08-05T13:35:30.347" v="5435" actId="478"/>
          <ac:spMkLst>
            <pc:docMk/>
            <pc:sldMk cId="457747282" sldId="823"/>
            <ac:spMk id="52" creationId="{A19F5A1E-3068-42A3-89C3-E326739FA5D7}"/>
          </ac:spMkLst>
        </pc:spChg>
        <pc:spChg chg="add mod">
          <ac:chgData name="Siegbert Rudolph" userId="2af4d44886c067cc" providerId="LiveId" clId="{6B766DCA-E30B-4230-9C57-46E6B6DDCEAE}" dt="2021-08-05T13:36:33.139" v="5758" actId="1038"/>
          <ac:spMkLst>
            <pc:docMk/>
            <pc:sldMk cId="457747282" sldId="823"/>
            <ac:spMk id="53" creationId="{E4D9DFAF-FC2C-4C49-A185-4A893130BB53}"/>
          </ac:spMkLst>
        </pc:spChg>
        <pc:spChg chg="add mod">
          <ac:chgData name="Siegbert Rudolph" userId="2af4d44886c067cc" providerId="LiveId" clId="{6B766DCA-E30B-4230-9C57-46E6B6DDCEAE}" dt="2021-08-05T13:36:33.139" v="5758" actId="1038"/>
          <ac:spMkLst>
            <pc:docMk/>
            <pc:sldMk cId="457747282" sldId="823"/>
            <ac:spMk id="54" creationId="{6C5B3875-6A21-48A8-A963-D83AB3FFD860}"/>
          </ac:spMkLst>
        </pc:spChg>
        <pc:picChg chg="add mod">
          <ac:chgData name="Siegbert Rudolph" userId="2af4d44886c067cc" providerId="LiveId" clId="{6B766DCA-E30B-4230-9C57-46E6B6DDCEAE}" dt="2021-08-05T13:33:44.202" v="5341" actId="1035"/>
          <ac:picMkLst>
            <pc:docMk/>
            <pc:sldMk cId="457747282" sldId="823"/>
            <ac:picMk id="5" creationId="{017EF9EC-9433-41EA-AEB9-A71746F669BA}"/>
          </ac:picMkLst>
        </pc:picChg>
        <pc:picChg chg="add mod">
          <ac:chgData name="Siegbert Rudolph" userId="2af4d44886c067cc" providerId="LiveId" clId="{6B766DCA-E30B-4230-9C57-46E6B6DDCEAE}" dt="2021-08-05T13:33:44.202" v="5341" actId="1035"/>
          <ac:picMkLst>
            <pc:docMk/>
            <pc:sldMk cId="457747282" sldId="823"/>
            <ac:picMk id="7" creationId="{B9EB95C8-CB34-4195-965D-20D2FB587A36}"/>
          </ac:picMkLst>
        </pc:picChg>
        <pc:picChg chg="add del">
          <ac:chgData name="Siegbert Rudolph" userId="2af4d44886c067cc" providerId="LiveId" clId="{6B766DCA-E30B-4230-9C57-46E6B6DDCEAE}" dt="2021-08-05T13:31:33.521" v="5250" actId="478"/>
          <ac:picMkLst>
            <pc:docMk/>
            <pc:sldMk cId="457747282" sldId="823"/>
            <ac:picMk id="16" creationId="{97C45D74-2505-49C3-A43C-F49722921DE9}"/>
          </ac:picMkLst>
        </pc:picChg>
        <pc:picChg chg="add del mod">
          <ac:chgData name="Siegbert Rudolph" userId="2af4d44886c067cc" providerId="LiveId" clId="{6B766DCA-E30B-4230-9C57-46E6B6DDCEAE}" dt="2021-08-05T13:27:49.522" v="5164"/>
          <ac:picMkLst>
            <pc:docMk/>
            <pc:sldMk cId="457747282" sldId="823"/>
            <ac:picMk id="20" creationId="{FADA47C2-B257-4D94-BB59-31B0DA23403E}"/>
          </ac:picMkLst>
        </pc:picChg>
        <pc:picChg chg="add del mod">
          <ac:chgData name="Siegbert Rudolph" userId="2af4d44886c067cc" providerId="LiveId" clId="{6B766DCA-E30B-4230-9C57-46E6B6DDCEAE}" dt="2021-08-05T13:27:49.522" v="5164"/>
          <ac:picMkLst>
            <pc:docMk/>
            <pc:sldMk cId="457747282" sldId="823"/>
            <ac:picMk id="21" creationId="{34279952-A948-4486-9236-73AB9C7C50C8}"/>
          </ac:picMkLst>
        </pc:picChg>
        <pc:picChg chg="add del mod">
          <ac:chgData name="Siegbert Rudolph" userId="2af4d44886c067cc" providerId="LiveId" clId="{6B766DCA-E30B-4230-9C57-46E6B6DDCEAE}" dt="2021-08-05T13:27:49.522" v="5164"/>
          <ac:picMkLst>
            <pc:docMk/>
            <pc:sldMk cId="457747282" sldId="823"/>
            <ac:picMk id="28" creationId="{C200A694-CBF3-46EC-A356-C712C842CC53}"/>
          </ac:picMkLst>
        </pc:picChg>
        <pc:picChg chg="add del mod">
          <ac:chgData name="Siegbert Rudolph" userId="2af4d44886c067cc" providerId="LiveId" clId="{6B766DCA-E30B-4230-9C57-46E6B6DDCEAE}" dt="2021-08-05T13:27:49.522" v="5164"/>
          <ac:picMkLst>
            <pc:docMk/>
            <pc:sldMk cId="457747282" sldId="823"/>
            <ac:picMk id="29" creationId="{24DA530E-DB3F-4F32-9219-9B447EA429D3}"/>
          </ac:picMkLst>
        </pc:picChg>
        <pc:picChg chg="add del mod">
          <ac:chgData name="Siegbert Rudolph" userId="2af4d44886c067cc" providerId="LiveId" clId="{6B766DCA-E30B-4230-9C57-46E6B6DDCEAE}" dt="2021-08-05T13:27:49.522" v="5164"/>
          <ac:picMkLst>
            <pc:docMk/>
            <pc:sldMk cId="457747282" sldId="823"/>
            <ac:picMk id="30" creationId="{765ED792-0AC4-432B-952B-6D4BD56C86AE}"/>
          </ac:picMkLst>
        </pc:picChg>
        <pc:picChg chg="add del mod">
          <ac:chgData name="Siegbert Rudolph" userId="2af4d44886c067cc" providerId="LiveId" clId="{6B766DCA-E30B-4230-9C57-46E6B6DDCEAE}" dt="2021-08-05T13:27:49.522" v="5164"/>
          <ac:picMkLst>
            <pc:docMk/>
            <pc:sldMk cId="457747282" sldId="823"/>
            <ac:picMk id="31" creationId="{BBFF022B-D8A6-40FC-A19B-4DEDB47AD41F}"/>
          </ac:picMkLst>
        </pc:picChg>
        <pc:picChg chg="add del mod">
          <ac:chgData name="Siegbert Rudolph" userId="2af4d44886c067cc" providerId="LiveId" clId="{6B766DCA-E30B-4230-9C57-46E6B6DDCEAE}" dt="2021-08-05T13:30:36.422" v="5176" actId="478"/>
          <ac:picMkLst>
            <pc:docMk/>
            <pc:sldMk cId="457747282" sldId="823"/>
            <ac:picMk id="40" creationId="{3CE7AA63-4455-40DC-B945-BD2C00BAA803}"/>
          </ac:picMkLst>
        </pc:picChg>
        <pc:picChg chg="add mod">
          <ac:chgData name="Siegbert Rudolph" userId="2af4d44886c067cc" providerId="LiveId" clId="{6B766DCA-E30B-4230-9C57-46E6B6DDCEAE}" dt="2021-08-05T13:36:33.139" v="5758" actId="1038"/>
          <ac:picMkLst>
            <pc:docMk/>
            <pc:sldMk cId="457747282" sldId="823"/>
            <ac:picMk id="55" creationId="{F5AF068D-88EF-4F2C-A78B-079D1E3BD17B}"/>
          </ac:picMkLst>
        </pc:picChg>
        <pc:picChg chg="add mod">
          <ac:chgData name="Siegbert Rudolph" userId="2af4d44886c067cc" providerId="LiveId" clId="{6B766DCA-E30B-4230-9C57-46E6B6DDCEAE}" dt="2021-08-05T13:36:33.139" v="5758" actId="1038"/>
          <ac:picMkLst>
            <pc:docMk/>
            <pc:sldMk cId="457747282" sldId="823"/>
            <ac:picMk id="56" creationId="{60E81AAE-0330-4E08-9F0C-5065231D0E1F}"/>
          </ac:picMkLst>
        </pc:picChg>
      </pc:sldChg>
      <pc:sldChg chg="addSp delSp modSp mod delAnim modAnim">
        <pc:chgData name="Siegbert Rudolph" userId="2af4d44886c067cc" providerId="LiveId" clId="{6B766DCA-E30B-4230-9C57-46E6B6DDCEAE}" dt="2021-08-29T15:49:15.167" v="8562" actId="1076"/>
        <pc:sldMkLst>
          <pc:docMk/>
          <pc:sldMk cId="1709714721" sldId="824"/>
        </pc:sldMkLst>
        <pc:spChg chg="mod">
          <ac:chgData name="Siegbert Rudolph" userId="2af4d44886c067cc" providerId="LiveId" clId="{6B766DCA-E30B-4230-9C57-46E6B6DDCEAE}" dt="2021-08-29T15:49:15.167" v="8562" actId="1076"/>
          <ac:spMkLst>
            <pc:docMk/>
            <pc:sldMk cId="1709714721" sldId="824"/>
            <ac:spMk id="2" creationId="{DBD7D19A-BB6E-47FF-BBE4-02837B3041D9}"/>
          </ac:spMkLst>
        </pc:spChg>
        <pc:spChg chg="del mod">
          <ac:chgData name="Siegbert Rudolph" userId="2af4d44886c067cc" providerId="LiveId" clId="{6B766DCA-E30B-4230-9C57-46E6B6DDCEAE}" dt="2021-08-29T05:53:06.923" v="8012" actId="478"/>
          <ac:spMkLst>
            <pc:docMk/>
            <pc:sldMk cId="1709714721" sldId="824"/>
            <ac:spMk id="2" creationId="{E6F34848-6392-4BB4-912C-487BB86C5B9D}"/>
          </ac:spMkLst>
        </pc:spChg>
        <pc:spChg chg="del">
          <ac:chgData name="Siegbert Rudolph" userId="2af4d44886c067cc" providerId="LiveId" clId="{6B766DCA-E30B-4230-9C57-46E6B6DDCEAE}" dt="2021-08-29T05:53:03.440" v="8011" actId="478"/>
          <ac:spMkLst>
            <pc:docMk/>
            <pc:sldMk cId="1709714721" sldId="824"/>
            <ac:spMk id="3" creationId="{B0706AE6-DEA3-431A-9B16-904AB7285AD2}"/>
          </ac:spMkLst>
        </pc:spChg>
        <pc:spChg chg="add del mod">
          <ac:chgData name="Siegbert Rudolph" userId="2af4d44886c067cc" providerId="LiveId" clId="{6B766DCA-E30B-4230-9C57-46E6B6DDCEAE}" dt="2021-08-29T05:53:10.844" v="8013" actId="478"/>
          <ac:spMkLst>
            <pc:docMk/>
            <pc:sldMk cId="1709714721" sldId="824"/>
            <ac:spMk id="5" creationId="{0875CD1C-A708-4367-9D5A-3BDE968E8704}"/>
          </ac:spMkLst>
        </pc:spChg>
        <pc:spChg chg="del">
          <ac:chgData name="Siegbert Rudolph" userId="2af4d44886c067cc" providerId="LiveId" clId="{6B766DCA-E30B-4230-9C57-46E6B6DDCEAE}" dt="2021-08-05T13:47:26.909" v="6273" actId="478"/>
          <ac:spMkLst>
            <pc:docMk/>
            <pc:sldMk cId="1709714721" sldId="824"/>
            <ac:spMk id="11" creationId="{E4BF9224-19A7-4078-97B0-C9D09AB40FF9}"/>
          </ac:spMkLst>
        </pc:spChg>
        <pc:spChg chg="del">
          <ac:chgData name="Siegbert Rudolph" userId="2af4d44886c067cc" providerId="LiveId" clId="{6B766DCA-E30B-4230-9C57-46E6B6DDCEAE}" dt="2021-08-05T13:47:26.909" v="6273" actId="478"/>
          <ac:spMkLst>
            <pc:docMk/>
            <pc:sldMk cId="1709714721" sldId="824"/>
            <ac:spMk id="12" creationId="{A2C115AC-B25D-4A3B-9344-18A0566B3606}"/>
          </ac:spMkLst>
        </pc:spChg>
        <pc:spChg chg="del">
          <ac:chgData name="Siegbert Rudolph" userId="2af4d44886c067cc" providerId="LiveId" clId="{6B766DCA-E30B-4230-9C57-46E6B6DDCEAE}" dt="2021-08-05T13:47:26.909" v="6273" actId="478"/>
          <ac:spMkLst>
            <pc:docMk/>
            <pc:sldMk cId="1709714721" sldId="824"/>
            <ac:spMk id="13" creationId="{7E0A7DFA-4C59-4D67-A331-6791B68B58D7}"/>
          </ac:spMkLst>
        </pc:spChg>
        <pc:spChg chg="del">
          <ac:chgData name="Siegbert Rudolph" userId="2af4d44886c067cc" providerId="LiveId" clId="{6B766DCA-E30B-4230-9C57-46E6B6DDCEAE}" dt="2021-08-05T13:47:26.909" v="6273" actId="478"/>
          <ac:spMkLst>
            <pc:docMk/>
            <pc:sldMk cId="1709714721" sldId="824"/>
            <ac:spMk id="14" creationId="{F9168A18-7727-4C22-B3F2-402711ED35A4}"/>
          </ac:spMkLst>
        </pc:spChg>
        <pc:spChg chg="del">
          <ac:chgData name="Siegbert Rudolph" userId="2af4d44886c067cc" providerId="LiveId" clId="{6B766DCA-E30B-4230-9C57-46E6B6DDCEAE}" dt="2021-08-05T13:47:26.909" v="6273" actId="478"/>
          <ac:spMkLst>
            <pc:docMk/>
            <pc:sldMk cId="1709714721" sldId="824"/>
            <ac:spMk id="15" creationId="{3FB4505B-DDF0-464C-BC4B-DE4898DCB80C}"/>
          </ac:spMkLst>
        </pc:spChg>
        <pc:spChg chg="del">
          <ac:chgData name="Siegbert Rudolph" userId="2af4d44886c067cc" providerId="LiveId" clId="{6B766DCA-E30B-4230-9C57-46E6B6DDCEAE}" dt="2021-08-05T13:47:26.909" v="6273" actId="478"/>
          <ac:spMkLst>
            <pc:docMk/>
            <pc:sldMk cId="1709714721" sldId="824"/>
            <ac:spMk id="16" creationId="{8FBF88DE-F20A-4289-9E07-0EDB24C1D7AF}"/>
          </ac:spMkLst>
        </pc:spChg>
        <pc:spChg chg="add mod">
          <ac:chgData name="Siegbert Rudolph" userId="2af4d44886c067cc" providerId="LiveId" clId="{6B766DCA-E30B-4230-9C57-46E6B6DDCEAE}" dt="2021-08-13T14:15:00.767" v="7449" actId="1038"/>
          <ac:spMkLst>
            <pc:docMk/>
            <pc:sldMk cId="1709714721" sldId="824"/>
            <ac:spMk id="17" creationId="{8B1CCACC-4559-4A6C-9180-159A119F0DBC}"/>
          </ac:spMkLst>
        </pc:spChg>
        <pc:spChg chg="add mod">
          <ac:chgData name="Siegbert Rudolph" userId="2af4d44886c067cc" providerId="LiveId" clId="{6B766DCA-E30B-4230-9C57-46E6B6DDCEAE}" dt="2021-08-13T14:15:00.767" v="7449" actId="1038"/>
          <ac:spMkLst>
            <pc:docMk/>
            <pc:sldMk cId="1709714721" sldId="824"/>
            <ac:spMk id="18" creationId="{0AF44D27-A313-430A-BB88-F07F341958E7}"/>
          </ac:spMkLst>
        </pc:spChg>
        <pc:spChg chg="del">
          <ac:chgData name="Siegbert Rudolph" userId="2af4d44886c067cc" providerId="LiveId" clId="{6B766DCA-E30B-4230-9C57-46E6B6DDCEAE}" dt="2021-08-05T13:47:26.909" v="6273" actId="478"/>
          <ac:spMkLst>
            <pc:docMk/>
            <pc:sldMk cId="1709714721" sldId="824"/>
            <ac:spMk id="19" creationId="{075A890E-3940-44BB-8785-CF533D154FD3}"/>
          </ac:spMkLst>
        </pc:spChg>
        <pc:spChg chg="add mod">
          <ac:chgData name="Siegbert Rudolph" userId="2af4d44886c067cc" providerId="LiveId" clId="{6B766DCA-E30B-4230-9C57-46E6B6DDCEAE}" dt="2021-08-29T06:05:45.952" v="8414" actId="20577"/>
          <ac:spMkLst>
            <pc:docMk/>
            <pc:sldMk cId="1709714721" sldId="824"/>
            <ac:spMk id="19" creationId="{BA1E8D5F-62EC-4DF7-8855-E444B7B3FFD6}"/>
          </ac:spMkLst>
        </pc:spChg>
        <pc:spChg chg="add mod">
          <ac:chgData name="Siegbert Rudolph" userId="2af4d44886c067cc" providerId="LiveId" clId="{6B766DCA-E30B-4230-9C57-46E6B6DDCEAE}" dt="2021-08-13T14:15:00.767" v="7449" actId="1038"/>
          <ac:spMkLst>
            <pc:docMk/>
            <pc:sldMk cId="1709714721" sldId="824"/>
            <ac:spMk id="20" creationId="{A3D15CED-3192-47E3-A548-36EE35BDD608}"/>
          </ac:spMkLst>
        </pc:spChg>
        <pc:spChg chg="add mod">
          <ac:chgData name="Siegbert Rudolph" userId="2af4d44886c067cc" providerId="LiveId" clId="{6B766DCA-E30B-4230-9C57-46E6B6DDCEAE}" dt="2021-08-13T14:15:00.767" v="7449" actId="1038"/>
          <ac:spMkLst>
            <pc:docMk/>
            <pc:sldMk cId="1709714721" sldId="824"/>
            <ac:spMk id="21" creationId="{3C3DB51B-0944-4816-8E4A-C50DA68501DC}"/>
          </ac:spMkLst>
        </pc:spChg>
        <pc:spChg chg="add del mod">
          <ac:chgData name="Siegbert Rudolph" userId="2af4d44886c067cc" providerId="LiveId" clId="{6B766DCA-E30B-4230-9C57-46E6B6DDCEAE}" dt="2021-08-05T13:47:46.243" v="6283" actId="478"/>
          <ac:spMkLst>
            <pc:docMk/>
            <pc:sldMk cId="1709714721" sldId="824"/>
            <ac:spMk id="22" creationId="{8BCDB536-A1D9-4D1A-81B9-A23C0B1B08E9}"/>
          </ac:spMkLst>
        </pc:spChg>
        <pc:spChg chg="add mod">
          <ac:chgData name="Siegbert Rudolph" userId="2af4d44886c067cc" providerId="LiveId" clId="{6B766DCA-E30B-4230-9C57-46E6B6DDCEAE}" dt="2021-08-29T05:52:59.456" v="8010" actId="20577"/>
          <ac:spMkLst>
            <pc:docMk/>
            <pc:sldMk cId="1709714721" sldId="824"/>
            <ac:spMk id="22" creationId="{B62FFCF3-BE9F-4321-89F4-D4E51CD6137D}"/>
          </ac:spMkLst>
        </pc:spChg>
        <pc:spChg chg="add del mod">
          <ac:chgData name="Siegbert Rudolph" userId="2af4d44886c067cc" providerId="LiveId" clId="{6B766DCA-E30B-4230-9C57-46E6B6DDCEAE}" dt="2021-08-05T13:47:46.243" v="6283" actId="478"/>
          <ac:spMkLst>
            <pc:docMk/>
            <pc:sldMk cId="1709714721" sldId="824"/>
            <ac:spMk id="23" creationId="{471C81AB-DD4F-4A41-930C-0380FFE742DD}"/>
          </ac:spMkLst>
        </pc:spChg>
        <pc:spChg chg="add mod">
          <ac:chgData name="Siegbert Rudolph" userId="2af4d44886c067cc" providerId="LiveId" clId="{6B766DCA-E30B-4230-9C57-46E6B6DDCEAE}" dt="2021-08-13T14:15:00.767" v="7449" actId="1038"/>
          <ac:spMkLst>
            <pc:docMk/>
            <pc:sldMk cId="1709714721" sldId="824"/>
            <ac:spMk id="24" creationId="{1AE28CCD-8AEB-49AD-B056-38FDEA7975CE}"/>
          </ac:spMkLst>
        </pc:spChg>
        <pc:spChg chg="add mod">
          <ac:chgData name="Siegbert Rudolph" userId="2af4d44886c067cc" providerId="LiveId" clId="{6B766DCA-E30B-4230-9C57-46E6B6DDCEAE}" dt="2021-08-05T13:47:41.736" v="6282"/>
          <ac:spMkLst>
            <pc:docMk/>
            <pc:sldMk cId="1709714721" sldId="824"/>
            <ac:spMk id="27" creationId="{327B854C-DD37-4C6D-BD5A-23083B8E2538}"/>
          </ac:spMkLst>
        </pc:spChg>
        <pc:spChg chg="add mod">
          <ac:chgData name="Siegbert Rudolph" userId="2af4d44886c067cc" providerId="LiveId" clId="{6B766DCA-E30B-4230-9C57-46E6B6DDCEAE}" dt="2021-08-05T13:47:41.736" v="6282"/>
          <ac:spMkLst>
            <pc:docMk/>
            <pc:sldMk cId="1709714721" sldId="824"/>
            <ac:spMk id="28" creationId="{49CB4E2D-E783-4056-B2D4-F2B910F12CDE}"/>
          </ac:spMkLst>
        </pc:spChg>
        <pc:spChg chg="add mod">
          <ac:chgData name="Siegbert Rudolph" userId="2af4d44886c067cc" providerId="LiveId" clId="{6B766DCA-E30B-4230-9C57-46E6B6DDCEAE}" dt="2021-08-05T13:47:41.736" v="6282"/>
          <ac:spMkLst>
            <pc:docMk/>
            <pc:sldMk cId="1709714721" sldId="824"/>
            <ac:spMk id="29" creationId="{6AA0EDEC-E795-443E-8999-564228B0796D}"/>
          </ac:spMkLst>
        </pc:spChg>
        <pc:spChg chg="add mod">
          <ac:chgData name="Siegbert Rudolph" userId="2af4d44886c067cc" providerId="LiveId" clId="{6B766DCA-E30B-4230-9C57-46E6B6DDCEAE}" dt="2021-08-05T13:47:41.736" v="6282"/>
          <ac:spMkLst>
            <pc:docMk/>
            <pc:sldMk cId="1709714721" sldId="824"/>
            <ac:spMk id="30" creationId="{FC069720-6813-4E86-A21E-C550736782D5}"/>
          </ac:spMkLst>
        </pc:spChg>
        <pc:spChg chg="add del mod">
          <ac:chgData name="Siegbert Rudolph" userId="2af4d44886c067cc" providerId="LiveId" clId="{6B766DCA-E30B-4230-9C57-46E6B6DDCEAE}" dt="2021-08-05T13:47:49.292" v="6284" actId="478"/>
          <ac:spMkLst>
            <pc:docMk/>
            <pc:sldMk cId="1709714721" sldId="824"/>
            <ac:spMk id="31" creationId="{0F7E54C0-E5E7-4ED5-BE3D-8D9BF5E6F97B}"/>
          </ac:spMkLst>
        </pc:spChg>
        <pc:spChg chg="add del mod">
          <ac:chgData name="Siegbert Rudolph" userId="2af4d44886c067cc" providerId="LiveId" clId="{6B766DCA-E30B-4230-9C57-46E6B6DDCEAE}" dt="2021-08-05T13:47:49.292" v="6284" actId="478"/>
          <ac:spMkLst>
            <pc:docMk/>
            <pc:sldMk cId="1709714721" sldId="824"/>
            <ac:spMk id="32" creationId="{88A4806C-80C7-4C01-88A3-A3DEA088BE8A}"/>
          </ac:spMkLst>
        </pc:spChg>
        <pc:spChg chg="add mod">
          <ac:chgData name="Siegbert Rudolph" userId="2af4d44886c067cc" providerId="LiveId" clId="{6B766DCA-E30B-4230-9C57-46E6B6DDCEAE}" dt="2021-08-07T06:31:52.906" v="7327" actId="20577"/>
          <ac:spMkLst>
            <pc:docMk/>
            <pc:sldMk cId="1709714721" sldId="824"/>
            <ac:spMk id="33" creationId="{F0A63EEE-3C86-4E13-BA56-4704674C53D7}"/>
          </ac:spMkLst>
        </pc:spChg>
        <pc:picChg chg="add mod">
          <ac:chgData name="Siegbert Rudolph" userId="2af4d44886c067cc" providerId="LiveId" clId="{6B766DCA-E30B-4230-9C57-46E6B6DDCEAE}" dt="2021-08-13T14:14:57.082" v="7444"/>
          <ac:picMkLst>
            <pc:docMk/>
            <pc:sldMk cId="1709714721" sldId="824"/>
            <ac:picMk id="16" creationId="{74CBAC94-9E1E-473B-9B18-B791BD0B6354}"/>
          </ac:picMkLst>
        </pc:picChg>
        <pc:picChg chg="add del mod">
          <ac:chgData name="Siegbert Rudolph" userId="2af4d44886c067cc" providerId="LiveId" clId="{6B766DCA-E30B-4230-9C57-46E6B6DDCEAE}" dt="2021-08-13T14:14:54.250" v="7443" actId="478"/>
          <ac:picMkLst>
            <pc:docMk/>
            <pc:sldMk cId="1709714721" sldId="824"/>
            <ac:picMk id="25" creationId="{5EFBE24C-8DC3-4292-B408-70AB93196E9E}"/>
          </ac:picMkLst>
        </pc:picChg>
        <pc:picChg chg="add mod">
          <ac:chgData name="Siegbert Rudolph" userId="2af4d44886c067cc" providerId="LiveId" clId="{6B766DCA-E30B-4230-9C57-46E6B6DDCEAE}" dt="2021-08-05T13:47:41.736" v="6282"/>
          <ac:picMkLst>
            <pc:docMk/>
            <pc:sldMk cId="1709714721" sldId="824"/>
            <ac:picMk id="26" creationId="{2E7A16DD-47EF-4B19-8F39-1BC73334D150}"/>
          </ac:picMkLst>
        </pc:picChg>
      </pc:sldChg>
      <pc:sldChg chg="addSp delSp modSp mod addAnim delAnim modAnim">
        <pc:chgData name="Siegbert Rudolph" userId="2af4d44886c067cc" providerId="LiveId" clId="{6B766DCA-E30B-4230-9C57-46E6B6DDCEAE}" dt="2021-08-29T15:49:15.183" v="8567" actId="1076"/>
        <pc:sldMkLst>
          <pc:docMk/>
          <pc:sldMk cId="1759709479" sldId="825"/>
        </pc:sldMkLst>
        <pc:spChg chg="mod">
          <ac:chgData name="Siegbert Rudolph" userId="2af4d44886c067cc" providerId="LiveId" clId="{6B766DCA-E30B-4230-9C57-46E6B6DDCEAE}" dt="2021-08-29T15:49:15.183" v="8567" actId="1076"/>
          <ac:spMkLst>
            <pc:docMk/>
            <pc:sldMk cId="1759709479" sldId="825"/>
            <ac:spMk id="2" creationId="{BDD2FC83-7611-4734-AE3E-1B3524614559}"/>
          </ac:spMkLst>
        </pc:spChg>
        <pc:spChg chg="del mod">
          <ac:chgData name="Siegbert Rudolph" userId="2af4d44886c067cc" providerId="LiveId" clId="{6B766DCA-E30B-4230-9C57-46E6B6DDCEAE}" dt="2021-08-29T06:02:11.104" v="8271" actId="478"/>
          <ac:spMkLst>
            <pc:docMk/>
            <pc:sldMk cId="1759709479" sldId="825"/>
            <ac:spMk id="2" creationId="{E6F34848-6392-4BB4-912C-487BB86C5B9D}"/>
          </ac:spMkLst>
        </pc:spChg>
        <pc:spChg chg="add del mod">
          <ac:chgData name="Siegbert Rudolph" userId="2af4d44886c067cc" providerId="LiveId" clId="{6B766DCA-E30B-4230-9C57-46E6B6DDCEAE}" dt="2021-08-29T06:02:13.541" v="8272" actId="478"/>
          <ac:spMkLst>
            <pc:docMk/>
            <pc:sldMk cId="1759709479" sldId="825"/>
            <ac:spMk id="6" creationId="{FB4F7D88-4302-4218-8425-D8D1BDDA15A2}"/>
          </ac:spMkLst>
        </pc:spChg>
        <pc:spChg chg="mod">
          <ac:chgData name="Siegbert Rudolph" userId="2af4d44886c067cc" providerId="LiveId" clId="{6B766DCA-E30B-4230-9C57-46E6B6DDCEAE}" dt="2021-08-13T14:14:36.360" v="7440" actId="1038"/>
          <ac:spMkLst>
            <pc:docMk/>
            <pc:sldMk cId="1759709479" sldId="825"/>
            <ac:spMk id="15" creationId="{530DE9F2-361E-48F8-BE00-9DD44E4E5BF2}"/>
          </ac:spMkLst>
        </pc:spChg>
        <pc:spChg chg="add del mod">
          <ac:chgData name="Siegbert Rudolph" userId="2af4d44886c067cc" providerId="LiveId" clId="{6B766DCA-E30B-4230-9C57-46E6B6DDCEAE}" dt="2021-08-05T13:42:19.601" v="5976" actId="21"/>
          <ac:spMkLst>
            <pc:docMk/>
            <pc:sldMk cId="1759709479" sldId="825"/>
            <ac:spMk id="16" creationId="{60AB6E49-C428-42CE-A041-D4655655CC4F}"/>
          </ac:spMkLst>
        </pc:spChg>
        <pc:spChg chg="add mod">
          <ac:chgData name="Siegbert Rudolph" userId="2af4d44886c067cc" providerId="LiveId" clId="{6B766DCA-E30B-4230-9C57-46E6B6DDCEAE}" dt="2021-08-05T13:47:37.009" v="6281" actId="1035"/>
          <ac:spMkLst>
            <pc:docMk/>
            <pc:sldMk cId="1759709479" sldId="825"/>
            <ac:spMk id="17" creationId="{D445ADBA-244E-4A01-A2CA-53C25C8804B8}"/>
          </ac:spMkLst>
        </pc:spChg>
        <pc:spChg chg="add mod">
          <ac:chgData name="Siegbert Rudolph" userId="2af4d44886c067cc" providerId="LiveId" clId="{6B766DCA-E30B-4230-9C57-46E6B6DDCEAE}" dt="2021-08-05T13:47:37.009" v="6281" actId="1035"/>
          <ac:spMkLst>
            <pc:docMk/>
            <pc:sldMk cId="1759709479" sldId="825"/>
            <ac:spMk id="18" creationId="{660E1696-FC14-4482-A3C4-4E8617AEE9FE}"/>
          </ac:spMkLst>
        </pc:spChg>
        <pc:spChg chg="add mod">
          <ac:chgData name="Siegbert Rudolph" userId="2af4d44886c067cc" providerId="LiveId" clId="{6B766DCA-E30B-4230-9C57-46E6B6DDCEAE}" dt="2021-08-05T13:47:37.009" v="6281" actId="1035"/>
          <ac:spMkLst>
            <pc:docMk/>
            <pc:sldMk cId="1759709479" sldId="825"/>
            <ac:spMk id="19" creationId="{F16A1D2B-07D3-4BD1-AEF8-48BCD8DC9CF9}"/>
          </ac:spMkLst>
        </pc:spChg>
        <pc:spChg chg="add mod">
          <ac:chgData name="Siegbert Rudolph" userId="2af4d44886c067cc" providerId="LiveId" clId="{6B766DCA-E30B-4230-9C57-46E6B6DDCEAE}" dt="2021-08-05T13:47:37.009" v="6281" actId="1035"/>
          <ac:spMkLst>
            <pc:docMk/>
            <pc:sldMk cId="1759709479" sldId="825"/>
            <ac:spMk id="20" creationId="{33BFF543-2AAD-4F8B-93C1-00AF75289DB4}"/>
          </ac:spMkLst>
        </pc:spChg>
        <pc:spChg chg="add mod">
          <ac:chgData name="Siegbert Rudolph" userId="2af4d44886c067cc" providerId="LiveId" clId="{6B766DCA-E30B-4230-9C57-46E6B6DDCEAE}" dt="2021-08-05T13:47:37.009" v="6281" actId="1035"/>
          <ac:spMkLst>
            <pc:docMk/>
            <pc:sldMk cId="1759709479" sldId="825"/>
            <ac:spMk id="21" creationId="{960E4EF8-D77B-4F3E-9133-9C664F527FDF}"/>
          </ac:spMkLst>
        </pc:spChg>
        <pc:spChg chg="add mod">
          <ac:chgData name="Siegbert Rudolph" userId="2af4d44886c067cc" providerId="LiveId" clId="{6B766DCA-E30B-4230-9C57-46E6B6DDCEAE}" dt="2021-08-05T13:47:37.009" v="6281" actId="1035"/>
          <ac:spMkLst>
            <pc:docMk/>
            <pc:sldMk cId="1759709479" sldId="825"/>
            <ac:spMk id="22" creationId="{983908D7-F5C6-4159-B784-B9170DFB1088}"/>
          </ac:spMkLst>
        </pc:spChg>
        <pc:spChg chg="add mod">
          <ac:chgData name="Siegbert Rudolph" userId="2af4d44886c067cc" providerId="LiveId" clId="{6B766DCA-E30B-4230-9C57-46E6B6DDCEAE}" dt="2021-08-07T06:31:43.586" v="7325" actId="20577"/>
          <ac:spMkLst>
            <pc:docMk/>
            <pc:sldMk cId="1759709479" sldId="825"/>
            <ac:spMk id="23" creationId="{8480C90C-4CA3-471F-B3AF-F26F71A35EE5}"/>
          </ac:spMkLst>
        </pc:spChg>
        <pc:spChg chg="add mod">
          <ac:chgData name="Siegbert Rudolph" userId="2af4d44886c067cc" providerId="LiveId" clId="{6B766DCA-E30B-4230-9C57-46E6B6DDCEAE}" dt="2021-08-29T06:02:18.665" v="8275" actId="20577"/>
          <ac:spMkLst>
            <pc:docMk/>
            <pc:sldMk cId="1759709479" sldId="825"/>
            <ac:spMk id="24" creationId="{A3D801E2-5EC9-48C6-84F5-F315ABF7F5F7}"/>
          </ac:spMkLst>
        </pc:spChg>
        <pc:spChg chg="add mod">
          <ac:chgData name="Siegbert Rudolph" userId="2af4d44886c067cc" providerId="LiveId" clId="{6B766DCA-E30B-4230-9C57-46E6B6DDCEAE}" dt="2021-08-29T06:02:15.259" v="8273"/>
          <ac:spMkLst>
            <pc:docMk/>
            <pc:sldMk cId="1759709479" sldId="825"/>
            <ac:spMk id="25" creationId="{0A8F148D-CAF5-437F-A084-DD1820EA1A6A}"/>
          </ac:spMkLst>
        </pc:spChg>
        <pc:spChg chg="mod">
          <ac:chgData name="Siegbert Rudolph" userId="2af4d44886c067cc" providerId="LiveId" clId="{6B766DCA-E30B-4230-9C57-46E6B6DDCEAE}" dt="2021-08-13T14:14:36.360" v="7440" actId="1038"/>
          <ac:spMkLst>
            <pc:docMk/>
            <pc:sldMk cId="1759709479" sldId="825"/>
            <ac:spMk id="26" creationId="{DBD96159-57CE-4A8D-9BB5-40844836ABB9}"/>
          </ac:spMkLst>
        </pc:spChg>
        <pc:spChg chg="mod">
          <ac:chgData name="Siegbert Rudolph" userId="2af4d44886c067cc" providerId="LiveId" clId="{6B766DCA-E30B-4230-9C57-46E6B6DDCEAE}" dt="2021-08-13T14:14:36.360" v="7440" actId="1038"/>
          <ac:spMkLst>
            <pc:docMk/>
            <pc:sldMk cId="1759709479" sldId="825"/>
            <ac:spMk id="27" creationId="{CF5298CF-9659-4CF4-B62F-3FA477F74DF2}"/>
          </ac:spMkLst>
        </pc:spChg>
        <pc:spChg chg="del mod">
          <ac:chgData name="Siegbert Rudolph" userId="2af4d44886c067cc" providerId="LiveId" clId="{6B766DCA-E30B-4230-9C57-46E6B6DDCEAE}" dt="2021-08-05T13:42:38.506" v="5987" actId="478"/>
          <ac:spMkLst>
            <pc:docMk/>
            <pc:sldMk cId="1759709479" sldId="825"/>
            <ac:spMk id="31" creationId="{B7D30B30-B1C8-4630-8B1C-266F137EA8D0}"/>
          </ac:spMkLst>
        </pc:spChg>
        <pc:spChg chg="mod">
          <ac:chgData name="Siegbert Rudolph" userId="2af4d44886c067cc" providerId="LiveId" clId="{6B766DCA-E30B-4230-9C57-46E6B6DDCEAE}" dt="2021-08-13T14:14:36.360" v="7440" actId="1038"/>
          <ac:spMkLst>
            <pc:docMk/>
            <pc:sldMk cId="1759709479" sldId="825"/>
            <ac:spMk id="32" creationId="{BFC69FA0-1DFA-40E2-8F0B-4643F7C76684}"/>
          </ac:spMkLst>
        </pc:spChg>
        <pc:spChg chg="mod">
          <ac:chgData name="Siegbert Rudolph" userId="2af4d44886c067cc" providerId="LiveId" clId="{6B766DCA-E30B-4230-9C57-46E6B6DDCEAE}" dt="2021-08-13T14:14:36.360" v="7440" actId="1038"/>
          <ac:spMkLst>
            <pc:docMk/>
            <pc:sldMk cId="1759709479" sldId="825"/>
            <ac:spMk id="33" creationId="{B8B3E92D-639F-4CA5-9D6F-6FD9A96354CC}"/>
          </ac:spMkLst>
        </pc:spChg>
        <pc:spChg chg="del mod">
          <ac:chgData name="Siegbert Rudolph" userId="2af4d44886c067cc" providerId="LiveId" clId="{6B766DCA-E30B-4230-9C57-46E6B6DDCEAE}" dt="2021-08-05T13:42:38.506" v="5987" actId="478"/>
          <ac:spMkLst>
            <pc:docMk/>
            <pc:sldMk cId="1759709479" sldId="825"/>
            <ac:spMk id="34" creationId="{EA8616FC-FF45-4951-AAC0-119A31C9A83D}"/>
          </ac:spMkLst>
        </pc:spChg>
        <pc:spChg chg="mod">
          <ac:chgData name="Siegbert Rudolph" userId="2af4d44886c067cc" providerId="LiveId" clId="{6B766DCA-E30B-4230-9C57-46E6B6DDCEAE}" dt="2021-08-13T14:14:36.360" v="7440" actId="1038"/>
          <ac:spMkLst>
            <pc:docMk/>
            <pc:sldMk cId="1759709479" sldId="825"/>
            <ac:spMk id="35" creationId="{1882844E-E3E4-4003-8E15-EEEEF1F7817F}"/>
          </ac:spMkLst>
        </pc:spChg>
        <pc:spChg chg="mod">
          <ac:chgData name="Siegbert Rudolph" userId="2af4d44886c067cc" providerId="LiveId" clId="{6B766DCA-E30B-4230-9C57-46E6B6DDCEAE}" dt="2021-08-13T14:14:36.360" v="7440" actId="1038"/>
          <ac:spMkLst>
            <pc:docMk/>
            <pc:sldMk cId="1759709479" sldId="825"/>
            <ac:spMk id="36" creationId="{CA40689C-63D1-4954-8357-03934280F694}"/>
          </ac:spMkLst>
        </pc:spChg>
        <pc:picChg chg="add mod">
          <ac:chgData name="Siegbert Rudolph" userId="2af4d44886c067cc" providerId="LiveId" clId="{6B766DCA-E30B-4230-9C57-46E6B6DDCEAE}" dt="2021-08-05T13:47:37.009" v="6281" actId="1035"/>
          <ac:picMkLst>
            <pc:docMk/>
            <pc:sldMk cId="1759709479" sldId="825"/>
            <ac:picMk id="4" creationId="{65F53F4F-C98C-41AF-B220-42BBB5C0784D}"/>
          </ac:picMkLst>
        </pc:picChg>
        <pc:picChg chg="add del mod">
          <ac:chgData name="Siegbert Rudolph" userId="2af4d44886c067cc" providerId="LiveId" clId="{6B766DCA-E30B-4230-9C57-46E6B6DDCEAE}" dt="2021-08-13T14:14:48.599" v="7441" actId="478"/>
          <ac:picMkLst>
            <pc:docMk/>
            <pc:sldMk cId="1759709479" sldId="825"/>
            <ac:picMk id="5" creationId="{E26A141F-1477-459B-A4A5-9CB827A1FF45}"/>
          </ac:picMkLst>
        </pc:picChg>
        <pc:picChg chg="add del mod">
          <ac:chgData name="Siegbert Rudolph" userId="2af4d44886c067cc" providerId="LiveId" clId="{6B766DCA-E30B-4230-9C57-46E6B6DDCEAE}" dt="2021-08-13T14:13:22.083" v="7426"/>
          <ac:picMkLst>
            <pc:docMk/>
            <pc:sldMk cId="1759709479" sldId="825"/>
            <ac:picMk id="6" creationId="{B6D6AB8E-3BD1-4328-846A-FB8E2573ADB2}"/>
          </ac:picMkLst>
        </pc:picChg>
        <pc:picChg chg="add mod">
          <ac:chgData name="Siegbert Rudolph" userId="2af4d44886c067cc" providerId="LiveId" clId="{6B766DCA-E30B-4230-9C57-46E6B6DDCEAE}" dt="2021-08-13T14:14:27.803" v="7436" actId="1076"/>
          <ac:picMkLst>
            <pc:docMk/>
            <pc:sldMk cId="1759709479" sldId="825"/>
            <ac:picMk id="7" creationId="{30F70E65-17C2-4A22-B7AB-CE11D0075FBA}"/>
          </ac:picMkLst>
        </pc:picChg>
        <pc:picChg chg="add del mod">
          <ac:chgData name="Siegbert Rudolph" userId="2af4d44886c067cc" providerId="LiveId" clId="{6B766DCA-E30B-4230-9C57-46E6B6DDCEAE}" dt="2021-08-13T14:14:49.425" v="7442" actId="478"/>
          <ac:picMkLst>
            <pc:docMk/>
            <pc:sldMk cId="1759709479" sldId="825"/>
            <ac:picMk id="13" creationId="{D8D6A30F-5589-4D4F-9372-5E59D424011B}"/>
          </ac:picMkLst>
        </pc:picChg>
        <pc:picChg chg="add del mod">
          <ac:chgData name="Siegbert Rudolph" userId="2af4d44886c067cc" providerId="LiveId" clId="{6B766DCA-E30B-4230-9C57-46E6B6DDCEAE}" dt="2021-08-05T13:42:19.601" v="5976" actId="21"/>
          <ac:picMkLst>
            <pc:docMk/>
            <pc:sldMk cId="1759709479" sldId="825"/>
            <ac:picMk id="14" creationId="{0C75171D-937F-4FAF-84BC-F1ED04482C3F}"/>
          </ac:picMkLst>
        </pc:picChg>
      </pc:sldChg>
      <pc:sldChg chg="addSp delSp modSp mod ord delAnim modAnim">
        <pc:chgData name="Siegbert Rudolph" userId="2af4d44886c067cc" providerId="LiveId" clId="{6B766DCA-E30B-4230-9C57-46E6B6DDCEAE}" dt="2021-09-03T06:19:46.527" v="8625" actId="1038"/>
        <pc:sldMkLst>
          <pc:docMk/>
          <pc:sldMk cId="3264654665" sldId="846"/>
        </pc:sldMkLst>
        <pc:spChg chg="mod">
          <ac:chgData name="Siegbert Rudolph" userId="2af4d44886c067cc" providerId="LiveId" clId="{6B766DCA-E30B-4230-9C57-46E6B6DDCEAE}" dt="2021-08-29T15:49:15.136" v="8527" actId="1076"/>
          <ac:spMkLst>
            <pc:docMk/>
            <pc:sldMk cId="3264654665" sldId="846"/>
            <ac:spMk id="2" creationId="{F0157643-510D-4450-8B09-53B18F9AAEBE}"/>
          </ac:spMkLst>
        </pc:spChg>
        <pc:spChg chg="del">
          <ac:chgData name="Siegbert Rudolph" userId="2af4d44886c067cc" providerId="LiveId" clId="{6B766DCA-E30B-4230-9C57-46E6B6DDCEAE}" dt="2021-08-29T05:59:52.371" v="8161" actId="478"/>
          <ac:spMkLst>
            <pc:docMk/>
            <pc:sldMk cId="3264654665" sldId="846"/>
            <ac:spMk id="3" creationId="{36EB3C7B-4213-400A-ACDA-EFAABD95F2C9}"/>
          </ac:spMkLst>
        </pc:spChg>
        <pc:spChg chg="add mod">
          <ac:chgData name="Siegbert Rudolph" userId="2af4d44886c067cc" providerId="LiveId" clId="{6B766DCA-E30B-4230-9C57-46E6B6DDCEAE}" dt="2021-08-29T05:59:12.986" v="8150" actId="20577"/>
          <ac:spMkLst>
            <pc:docMk/>
            <pc:sldMk cId="3264654665" sldId="846"/>
            <ac:spMk id="28" creationId="{F0D93DA4-607F-43B3-BF5B-6FA7B754EA3A}"/>
          </ac:spMkLst>
        </pc:spChg>
        <pc:spChg chg="add mod">
          <ac:chgData name="Siegbert Rudolph" userId="2af4d44886c067cc" providerId="LiveId" clId="{6B766DCA-E30B-4230-9C57-46E6B6DDCEAE}" dt="2021-08-29T05:59:39.264" v="8159"/>
          <ac:spMkLst>
            <pc:docMk/>
            <pc:sldMk cId="3264654665" sldId="846"/>
            <ac:spMk id="29" creationId="{70C95D11-E724-46F2-9D10-3DAFDC5B29EE}"/>
          </ac:spMkLst>
        </pc:spChg>
        <pc:spChg chg="add mod">
          <ac:chgData name="Siegbert Rudolph" userId="2af4d44886c067cc" providerId="LiveId" clId="{6B766DCA-E30B-4230-9C57-46E6B6DDCEAE}" dt="2021-09-03T06:18:30.741" v="8598"/>
          <ac:spMkLst>
            <pc:docMk/>
            <pc:sldMk cId="3264654665" sldId="846"/>
            <ac:spMk id="30" creationId="{56397448-14B4-4AE5-9BB8-6A3F82EA75F3}"/>
          </ac:spMkLst>
        </pc:spChg>
        <pc:spChg chg="add mod">
          <ac:chgData name="Siegbert Rudolph" userId="2af4d44886c067cc" providerId="LiveId" clId="{6B766DCA-E30B-4230-9C57-46E6B6DDCEAE}" dt="2021-08-05T13:10:47.964" v="4889" actId="465"/>
          <ac:spMkLst>
            <pc:docMk/>
            <pc:sldMk cId="3264654665" sldId="846"/>
            <ac:spMk id="34" creationId="{E97F7BB0-D370-47F9-973C-203120CDB042}"/>
          </ac:spMkLst>
        </pc:spChg>
        <pc:spChg chg="add mod">
          <ac:chgData name="Siegbert Rudolph" userId="2af4d44886c067cc" providerId="LiveId" clId="{6B766DCA-E30B-4230-9C57-46E6B6DDCEAE}" dt="2021-08-05T13:10:59.534" v="4890" actId="465"/>
          <ac:spMkLst>
            <pc:docMk/>
            <pc:sldMk cId="3264654665" sldId="846"/>
            <ac:spMk id="35" creationId="{5213B62D-5593-40E0-8FB8-9708799B885F}"/>
          </ac:spMkLst>
        </pc:spChg>
        <pc:spChg chg="add mod">
          <ac:chgData name="Siegbert Rudolph" userId="2af4d44886c067cc" providerId="LiveId" clId="{6B766DCA-E30B-4230-9C57-46E6B6DDCEAE}" dt="2021-08-05T13:10:59.534" v="4890" actId="465"/>
          <ac:spMkLst>
            <pc:docMk/>
            <pc:sldMk cId="3264654665" sldId="846"/>
            <ac:spMk id="36" creationId="{906A1556-4B84-4260-A87F-C73335626DE5}"/>
          </ac:spMkLst>
        </pc:spChg>
        <pc:spChg chg="add mod">
          <ac:chgData name="Siegbert Rudolph" userId="2af4d44886c067cc" providerId="LiveId" clId="{6B766DCA-E30B-4230-9C57-46E6B6DDCEAE}" dt="2021-08-05T13:10:59.534" v="4890" actId="465"/>
          <ac:spMkLst>
            <pc:docMk/>
            <pc:sldMk cId="3264654665" sldId="846"/>
            <ac:spMk id="37" creationId="{A361DC8E-E5CA-4232-8E81-F7E710E06EE8}"/>
          </ac:spMkLst>
        </pc:spChg>
        <pc:spChg chg="add mod">
          <ac:chgData name="Siegbert Rudolph" userId="2af4d44886c067cc" providerId="LiveId" clId="{6B766DCA-E30B-4230-9C57-46E6B6DDCEAE}" dt="2021-08-05T13:10:59.534" v="4890" actId="465"/>
          <ac:spMkLst>
            <pc:docMk/>
            <pc:sldMk cId="3264654665" sldId="846"/>
            <ac:spMk id="38" creationId="{65143D2A-9B23-4180-9501-DE8477C5084C}"/>
          </ac:spMkLst>
        </pc:spChg>
        <pc:spChg chg="add mod">
          <ac:chgData name="Siegbert Rudolph" userId="2af4d44886c067cc" providerId="LiveId" clId="{6B766DCA-E30B-4230-9C57-46E6B6DDCEAE}" dt="2021-08-05T13:10:59.534" v="4890" actId="465"/>
          <ac:spMkLst>
            <pc:docMk/>
            <pc:sldMk cId="3264654665" sldId="846"/>
            <ac:spMk id="39" creationId="{8F3BEBA0-A056-4D2C-B189-05780DF7F9DC}"/>
          </ac:spMkLst>
        </pc:spChg>
        <pc:spChg chg="add mod">
          <ac:chgData name="Siegbert Rudolph" userId="2af4d44886c067cc" providerId="LiveId" clId="{6B766DCA-E30B-4230-9C57-46E6B6DDCEAE}" dt="2021-08-05T13:10:28.114" v="4886" actId="1036"/>
          <ac:spMkLst>
            <pc:docMk/>
            <pc:sldMk cId="3264654665" sldId="846"/>
            <ac:spMk id="40" creationId="{B7EFF579-4375-4F7C-9C7F-CD5099E2FF59}"/>
          </ac:spMkLst>
        </pc:spChg>
        <pc:spChg chg="add del mod">
          <ac:chgData name="Siegbert Rudolph" userId="2af4d44886c067cc" providerId="LiveId" clId="{6B766DCA-E30B-4230-9C57-46E6B6DDCEAE}" dt="2021-08-05T13:09:57.471" v="4866" actId="478"/>
          <ac:spMkLst>
            <pc:docMk/>
            <pc:sldMk cId="3264654665" sldId="846"/>
            <ac:spMk id="41" creationId="{BD7B650D-A8AA-484A-8C95-08720291A9E6}"/>
          </ac:spMkLst>
        </pc:spChg>
        <pc:spChg chg="add mod">
          <ac:chgData name="Siegbert Rudolph" userId="2af4d44886c067cc" providerId="LiveId" clId="{6B766DCA-E30B-4230-9C57-46E6B6DDCEAE}" dt="2021-08-05T13:10:59.534" v="4890" actId="465"/>
          <ac:spMkLst>
            <pc:docMk/>
            <pc:sldMk cId="3264654665" sldId="846"/>
            <ac:spMk id="42" creationId="{EFDD5B71-267B-4CF9-8D7C-A77AE3852E17}"/>
          </ac:spMkLst>
        </pc:spChg>
        <pc:spChg chg="add mod">
          <ac:chgData name="Siegbert Rudolph" userId="2af4d44886c067cc" providerId="LiveId" clId="{6B766DCA-E30B-4230-9C57-46E6B6DDCEAE}" dt="2021-08-05T13:08:05.273" v="4809" actId="1076"/>
          <ac:spMkLst>
            <pc:docMk/>
            <pc:sldMk cId="3264654665" sldId="846"/>
            <ac:spMk id="43" creationId="{5B5DD2EB-D67A-4C96-8844-BC1664B52320}"/>
          </ac:spMkLst>
        </pc:spChg>
        <pc:spChg chg="del mod">
          <ac:chgData name="Siegbert Rudolph" userId="2af4d44886c067cc" providerId="LiveId" clId="{6B766DCA-E30B-4230-9C57-46E6B6DDCEAE}" dt="2021-08-29T05:59:44.685" v="8160" actId="478"/>
          <ac:spMkLst>
            <pc:docMk/>
            <pc:sldMk cId="3264654665" sldId="846"/>
            <ac:spMk id="44" creationId="{672E6131-7C1C-4A67-882F-5BDCC5B89691}"/>
          </ac:spMkLst>
        </pc:spChg>
        <pc:spChg chg="del">
          <ac:chgData name="Siegbert Rudolph" userId="2af4d44886c067cc" providerId="LiveId" clId="{6B766DCA-E30B-4230-9C57-46E6B6DDCEAE}" dt="2021-08-05T13:07:20.860" v="4790" actId="478"/>
          <ac:spMkLst>
            <pc:docMk/>
            <pc:sldMk cId="3264654665" sldId="846"/>
            <ac:spMk id="45" creationId="{525AA3A8-B38B-4CBD-91FC-87D559FBCA59}"/>
          </ac:spMkLst>
        </pc:spChg>
        <pc:spChg chg="del">
          <ac:chgData name="Siegbert Rudolph" userId="2af4d44886c067cc" providerId="LiveId" clId="{6B766DCA-E30B-4230-9C57-46E6B6DDCEAE}" dt="2021-08-05T13:07:20.860" v="4790" actId="478"/>
          <ac:spMkLst>
            <pc:docMk/>
            <pc:sldMk cId="3264654665" sldId="846"/>
            <ac:spMk id="46" creationId="{BD365FBF-4B3C-4992-B114-2BF23BE00612}"/>
          </ac:spMkLst>
        </pc:spChg>
        <pc:spChg chg="del">
          <ac:chgData name="Siegbert Rudolph" userId="2af4d44886c067cc" providerId="LiveId" clId="{6B766DCA-E30B-4230-9C57-46E6B6DDCEAE}" dt="2021-08-05T13:07:20.860" v="4790" actId="478"/>
          <ac:spMkLst>
            <pc:docMk/>
            <pc:sldMk cId="3264654665" sldId="846"/>
            <ac:spMk id="47" creationId="{7974A687-94AE-4E4B-867A-CF591B3B4C53}"/>
          </ac:spMkLst>
        </pc:spChg>
        <pc:spChg chg="del">
          <ac:chgData name="Siegbert Rudolph" userId="2af4d44886c067cc" providerId="LiveId" clId="{6B766DCA-E30B-4230-9C57-46E6B6DDCEAE}" dt="2021-08-05T13:07:20.860" v="4790" actId="478"/>
          <ac:spMkLst>
            <pc:docMk/>
            <pc:sldMk cId="3264654665" sldId="846"/>
            <ac:spMk id="48" creationId="{477E0E85-343D-4347-B9EA-5B0C1838EEE8}"/>
          </ac:spMkLst>
        </pc:spChg>
        <pc:spChg chg="del">
          <ac:chgData name="Siegbert Rudolph" userId="2af4d44886c067cc" providerId="LiveId" clId="{6B766DCA-E30B-4230-9C57-46E6B6DDCEAE}" dt="2021-08-05T13:07:20.860" v="4790" actId="478"/>
          <ac:spMkLst>
            <pc:docMk/>
            <pc:sldMk cId="3264654665" sldId="846"/>
            <ac:spMk id="49" creationId="{9DC32EA0-08A5-489B-83C8-C4CBE9032B49}"/>
          </ac:spMkLst>
        </pc:spChg>
        <pc:spChg chg="del">
          <ac:chgData name="Siegbert Rudolph" userId="2af4d44886c067cc" providerId="LiveId" clId="{6B766DCA-E30B-4230-9C57-46E6B6DDCEAE}" dt="2021-08-05T13:07:20.860" v="4790" actId="478"/>
          <ac:spMkLst>
            <pc:docMk/>
            <pc:sldMk cId="3264654665" sldId="846"/>
            <ac:spMk id="50" creationId="{CC6467AF-2838-4695-9F0D-95CDFB9840D4}"/>
          </ac:spMkLst>
        </pc:spChg>
        <pc:spChg chg="del">
          <ac:chgData name="Siegbert Rudolph" userId="2af4d44886c067cc" providerId="LiveId" clId="{6B766DCA-E30B-4230-9C57-46E6B6DDCEAE}" dt="2021-08-05T13:07:20.860" v="4790" actId="478"/>
          <ac:spMkLst>
            <pc:docMk/>
            <pc:sldMk cId="3264654665" sldId="846"/>
            <ac:spMk id="51" creationId="{3AA7C7BA-5598-4AFE-A763-458C4544D88C}"/>
          </ac:spMkLst>
        </pc:spChg>
        <pc:spChg chg="del">
          <ac:chgData name="Siegbert Rudolph" userId="2af4d44886c067cc" providerId="LiveId" clId="{6B766DCA-E30B-4230-9C57-46E6B6DDCEAE}" dt="2021-08-05T13:07:20.860" v="4790" actId="478"/>
          <ac:spMkLst>
            <pc:docMk/>
            <pc:sldMk cId="3264654665" sldId="846"/>
            <ac:spMk id="52" creationId="{658A2A3F-D94C-48FE-BEF2-B4874CAC0509}"/>
          </ac:spMkLst>
        </pc:spChg>
        <pc:spChg chg="del">
          <ac:chgData name="Siegbert Rudolph" userId="2af4d44886c067cc" providerId="LiveId" clId="{6B766DCA-E30B-4230-9C57-46E6B6DDCEAE}" dt="2021-08-05T13:07:20.860" v="4790" actId="478"/>
          <ac:spMkLst>
            <pc:docMk/>
            <pc:sldMk cId="3264654665" sldId="846"/>
            <ac:spMk id="53" creationId="{8A86EC4B-39BA-4A65-B4E5-73B671613DA6}"/>
          </ac:spMkLst>
        </pc:spChg>
        <pc:spChg chg="del">
          <ac:chgData name="Siegbert Rudolph" userId="2af4d44886c067cc" providerId="LiveId" clId="{6B766DCA-E30B-4230-9C57-46E6B6DDCEAE}" dt="2021-08-05T13:07:20.860" v="4790" actId="478"/>
          <ac:spMkLst>
            <pc:docMk/>
            <pc:sldMk cId="3264654665" sldId="846"/>
            <ac:spMk id="54" creationId="{A85A9846-BEB0-4C8E-B198-317B934535F9}"/>
          </ac:spMkLst>
        </pc:spChg>
        <pc:spChg chg="del">
          <ac:chgData name="Siegbert Rudolph" userId="2af4d44886c067cc" providerId="LiveId" clId="{6B766DCA-E30B-4230-9C57-46E6B6DDCEAE}" dt="2021-08-05T13:07:20.860" v="4790" actId="478"/>
          <ac:spMkLst>
            <pc:docMk/>
            <pc:sldMk cId="3264654665" sldId="846"/>
            <ac:spMk id="55" creationId="{7F197D77-66B0-464D-8825-9E9F43EDE72C}"/>
          </ac:spMkLst>
        </pc:spChg>
        <pc:spChg chg="del">
          <ac:chgData name="Siegbert Rudolph" userId="2af4d44886c067cc" providerId="LiveId" clId="{6B766DCA-E30B-4230-9C57-46E6B6DDCEAE}" dt="2021-08-05T13:07:20.860" v="4790" actId="478"/>
          <ac:spMkLst>
            <pc:docMk/>
            <pc:sldMk cId="3264654665" sldId="846"/>
            <ac:spMk id="56" creationId="{D9E8D5BC-5944-4EEC-9E4B-98650296EB0D}"/>
          </ac:spMkLst>
        </pc:spChg>
        <pc:spChg chg="del">
          <ac:chgData name="Siegbert Rudolph" userId="2af4d44886c067cc" providerId="LiveId" clId="{6B766DCA-E30B-4230-9C57-46E6B6DDCEAE}" dt="2021-08-05T13:07:20.860" v="4790" actId="478"/>
          <ac:spMkLst>
            <pc:docMk/>
            <pc:sldMk cId="3264654665" sldId="846"/>
            <ac:spMk id="57" creationId="{8884BBD2-1A9D-4C47-A42C-828D86FE5B63}"/>
          </ac:spMkLst>
        </pc:spChg>
        <pc:spChg chg="del">
          <ac:chgData name="Siegbert Rudolph" userId="2af4d44886c067cc" providerId="LiveId" clId="{6B766DCA-E30B-4230-9C57-46E6B6DDCEAE}" dt="2021-08-05T13:07:20.860" v="4790" actId="478"/>
          <ac:spMkLst>
            <pc:docMk/>
            <pc:sldMk cId="3264654665" sldId="846"/>
            <ac:spMk id="58" creationId="{0F8170FD-9B17-422C-B499-260B430E749C}"/>
          </ac:spMkLst>
        </pc:spChg>
        <pc:spChg chg="del">
          <ac:chgData name="Siegbert Rudolph" userId="2af4d44886c067cc" providerId="LiveId" clId="{6B766DCA-E30B-4230-9C57-46E6B6DDCEAE}" dt="2021-08-05T13:07:20.860" v="4790" actId="478"/>
          <ac:spMkLst>
            <pc:docMk/>
            <pc:sldMk cId="3264654665" sldId="846"/>
            <ac:spMk id="59" creationId="{A53E121B-58E0-47B5-B18B-4E647426BFA0}"/>
          </ac:spMkLst>
        </pc:spChg>
        <pc:spChg chg="del">
          <ac:chgData name="Siegbert Rudolph" userId="2af4d44886c067cc" providerId="LiveId" clId="{6B766DCA-E30B-4230-9C57-46E6B6DDCEAE}" dt="2021-08-05T13:07:20.860" v="4790" actId="478"/>
          <ac:spMkLst>
            <pc:docMk/>
            <pc:sldMk cId="3264654665" sldId="846"/>
            <ac:spMk id="60" creationId="{071F97D6-801D-4DE2-905A-8BF5396BB488}"/>
          </ac:spMkLst>
        </pc:spChg>
        <pc:spChg chg="del">
          <ac:chgData name="Siegbert Rudolph" userId="2af4d44886c067cc" providerId="LiveId" clId="{6B766DCA-E30B-4230-9C57-46E6B6DDCEAE}" dt="2021-08-05T13:07:20.860" v="4790" actId="478"/>
          <ac:spMkLst>
            <pc:docMk/>
            <pc:sldMk cId="3264654665" sldId="846"/>
            <ac:spMk id="61" creationId="{FA2AB433-9F46-4429-B142-55993420925C}"/>
          </ac:spMkLst>
        </pc:spChg>
        <pc:spChg chg="del">
          <ac:chgData name="Siegbert Rudolph" userId="2af4d44886c067cc" providerId="LiveId" clId="{6B766DCA-E30B-4230-9C57-46E6B6DDCEAE}" dt="2021-08-05T13:07:20.860" v="4790" actId="478"/>
          <ac:spMkLst>
            <pc:docMk/>
            <pc:sldMk cId="3264654665" sldId="846"/>
            <ac:spMk id="62" creationId="{3833EDB6-ED1A-4054-9208-7B643CF107DB}"/>
          </ac:spMkLst>
        </pc:spChg>
        <pc:spChg chg="del">
          <ac:chgData name="Siegbert Rudolph" userId="2af4d44886c067cc" providerId="LiveId" clId="{6B766DCA-E30B-4230-9C57-46E6B6DDCEAE}" dt="2021-08-05T13:07:20.860" v="4790" actId="478"/>
          <ac:spMkLst>
            <pc:docMk/>
            <pc:sldMk cId="3264654665" sldId="846"/>
            <ac:spMk id="63" creationId="{18737FE9-323B-466F-B92E-B1A3ED1DC70C}"/>
          </ac:spMkLst>
        </pc:spChg>
        <pc:spChg chg="del">
          <ac:chgData name="Siegbert Rudolph" userId="2af4d44886c067cc" providerId="LiveId" clId="{6B766DCA-E30B-4230-9C57-46E6B6DDCEAE}" dt="2021-08-05T13:07:20.860" v="4790" actId="478"/>
          <ac:spMkLst>
            <pc:docMk/>
            <pc:sldMk cId="3264654665" sldId="846"/>
            <ac:spMk id="64" creationId="{CDB46125-F440-43DE-BCC0-90CCBCC35F1A}"/>
          </ac:spMkLst>
        </pc:spChg>
        <pc:spChg chg="del">
          <ac:chgData name="Siegbert Rudolph" userId="2af4d44886c067cc" providerId="LiveId" clId="{6B766DCA-E30B-4230-9C57-46E6B6DDCEAE}" dt="2021-08-05T13:07:20.860" v="4790" actId="478"/>
          <ac:spMkLst>
            <pc:docMk/>
            <pc:sldMk cId="3264654665" sldId="846"/>
            <ac:spMk id="65" creationId="{51318159-431A-49DC-88C5-87F3EF745FFA}"/>
          </ac:spMkLst>
        </pc:spChg>
        <pc:spChg chg="del">
          <ac:chgData name="Siegbert Rudolph" userId="2af4d44886c067cc" providerId="LiveId" clId="{6B766DCA-E30B-4230-9C57-46E6B6DDCEAE}" dt="2021-08-05T13:07:20.860" v="4790" actId="478"/>
          <ac:spMkLst>
            <pc:docMk/>
            <pc:sldMk cId="3264654665" sldId="846"/>
            <ac:spMk id="66" creationId="{1E0BE8AB-5FCC-4CFE-BC43-8066F8C4E866}"/>
          </ac:spMkLst>
        </pc:spChg>
        <pc:spChg chg="del">
          <ac:chgData name="Siegbert Rudolph" userId="2af4d44886c067cc" providerId="LiveId" clId="{6B766DCA-E30B-4230-9C57-46E6B6DDCEAE}" dt="2021-08-05T13:07:20.860" v="4790" actId="478"/>
          <ac:spMkLst>
            <pc:docMk/>
            <pc:sldMk cId="3264654665" sldId="846"/>
            <ac:spMk id="67" creationId="{9A8EC1A3-99F5-4EDF-88B6-4B5E4B58E46B}"/>
          </ac:spMkLst>
        </pc:spChg>
        <pc:spChg chg="del">
          <ac:chgData name="Siegbert Rudolph" userId="2af4d44886c067cc" providerId="LiveId" clId="{6B766DCA-E30B-4230-9C57-46E6B6DDCEAE}" dt="2021-08-05T13:07:20.860" v="4790" actId="478"/>
          <ac:spMkLst>
            <pc:docMk/>
            <pc:sldMk cId="3264654665" sldId="846"/>
            <ac:spMk id="68" creationId="{7EE4F416-7C05-48E7-8DD2-18A7F84961AF}"/>
          </ac:spMkLst>
        </pc:spChg>
        <pc:spChg chg="add mod">
          <ac:chgData name="Siegbert Rudolph" userId="2af4d44886c067cc" providerId="LiveId" clId="{6B766DCA-E30B-4230-9C57-46E6B6DDCEAE}" dt="2021-08-05T13:10:35.126" v="4887" actId="465"/>
          <ac:spMkLst>
            <pc:docMk/>
            <pc:sldMk cId="3264654665" sldId="846"/>
            <ac:spMk id="69" creationId="{A35F50E5-A3EF-4416-8EA2-6F45FAD14BD8}"/>
          </ac:spMkLst>
        </pc:spChg>
        <pc:spChg chg="del">
          <ac:chgData name="Siegbert Rudolph" userId="2af4d44886c067cc" providerId="LiveId" clId="{6B766DCA-E30B-4230-9C57-46E6B6DDCEAE}" dt="2021-08-05T13:07:20.860" v="4790" actId="478"/>
          <ac:spMkLst>
            <pc:docMk/>
            <pc:sldMk cId="3264654665" sldId="846"/>
            <ac:spMk id="70" creationId="{10A0C88E-B8A2-46CB-A4E5-0E3893F7F49F}"/>
          </ac:spMkLst>
        </pc:spChg>
        <pc:spChg chg="del">
          <ac:chgData name="Siegbert Rudolph" userId="2af4d44886c067cc" providerId="LiveId" clId="{6B766DCA-E30B-4230-9C57-46E6B6DDCEAE}" dt="2021-08-05T13:07:20.860" v="4790" actId="478"/>
          <ac:spMkLst>
            <pc:docMk/>
            <pc:sldMk cId="3264654665" sldId="846"/>
            <ac:spMk id="71" creationId="{4594BF9D-778C-443E-9465-7912D4FCA93C}"/>
          </ac:spMkLst>
        </pc:spChg>
        <pc:spChg chg="add mod">
          <ac:chgData name="Siegbert Rudolph" userId="2af4d44886c067cc" providerId="LiveId" clId="{6B766DCA-E30B-4230-9C57-46E6B6DDCEAE}" dt="2021-08-05T13:10:35.126" v="4887" actId="465"/>
          <ac:spMkLst>
            <pc:docMk/>
            <pc:sldMk cId="3264654665" sldId="846"/>
            <ac:spMk id="72" creationId="{E7A704E1-99C9-4C68-8443-8A4734928BF6}"/>
          </ac:spMkLst>
        </pc:spChg>
        <pc:spChg chg="add mod">
          <ac:chgData name="Siegbert Rudolph" userId="2af4d44886c067cc" providerId="LiveId" clId="{6B766DCA-E30B-4230-9C57-46E6B6DDCEAE}" dt="2021-08-05T13:10:35.126" v="4887" actId="465"/>
          <ac:spMkLst>
            <pc:docMk/>
            <pc:sldMk cId="3264654665" sldId="846"/>
            <ac:spMk id="73" creationId="{019EADAD-177C-4A23-B4B7-76335F47AF73}"/>
          </ac:spMkLst>
        </pc:spChg>
        <pc:spChg chg="add mod">
          <ac:chgData name="Siegbert Rudolph" userId="2af4d44886c067cc" providerId="LiveId" clId="{6B766DCA-E30B-4230-9C57-46E6B6DDCEAE}" dt="2021-08-05T13:10:35.126" v="4887" actId="465"/>
          <ac:spMkLst>
            <pc:docMk/>
            <pc:sldMk cId="3264654665" sldId="846"/>
            <ac:spMk id="74" creationId="{32F93788-E1F3-43B9-8E4F-DF0886639552}"/>
          </ac:spMkLst>
        </pc:spChg>
        <pc:spChg chg="add mod">
          <ac:chgData name="Siegbert Rudolph" userId="2af4d44886c067cc" providerId="LiveId" clId="{6B766DCA-E30B-4230-9C57-46E6B6DDCEAE}" dt="2021-08-05T13:10:35.126" v="4887" actId="465"/>
          <ac:spMkLst>
            <pc:docMk/>
            <pc:sldMk cId="3264654665" sldId="846"/>
            <ac:spMk id="75" creationId="{9C7C61EC-727E-420F-A05F-88275A13A19A}"/>
          </ac:spMkLst>
        </pc:spChg>
        <pc:spChg chg="add del mod">
          <ac:chgData name="Siegbert Rudolph" userId="2af4d44886c067cc" providerId="LiveId" clId="{6B766DCA-E30B-4230-9C57-46E6B6DDCEAE}" dt="2021-08-05T13:09:54.520" v="4865" actId="478"/>
          <ac:spMkLst>
            <pc:docMk/>
            <pc:sldMk cId="3264654665" sldId="846"/>
            <ac:spMk id="76" creationId="{84277D12-6B8D-42AD-A46A-9D0C90F211C9}"/>
          </ac:spMkLst>
        </pc:spChg>
        <pc:spChg chg="add mod">
          <ac:chgData name="Siegbert Rudolph" userId="2af4d44886c067cc" providerId="LiveId" clId="{6B766DCA-E30B-4230-9C57-46E6B6DDCEAE}" dt="2021-08-05T13:10:35.126" v="4887" actId="465"/>
          <ac:spMkLst>
            <pc:docMk/>
            <pc:sldMk cId="3264654665" sldId="846"/>
            <ac:spMk id="77" creationId="{CBD3FD3D-6E96-48DE-AB6E-6A291A5C3871}"/>
          </ac:spMkLst>
        </pc:spChg>
        <pc:spChg chg="add mod">
          <ac:chgData name="Siegbert Rudolph" userId="2af4d44886c067cc" providerId="LiveId" clId="{6B766DCA-E30B-4230-9C57-46E6B6DDCEAE}" dt="2021-08-05T13:10:28.114" v="4886" actId="1036"/>
          <ac:spMkLst>
            <pc:docMk/>
            <pc:sldMk cId="3264654665" sldId="846"/>
            <ac:spMk id="78" creationId="{08B35EE4-BA69-45F7-88FB-1904C81508AC}"/>
          </ac:spMkLst>
        </pc:spChg>
        <pc:spChg chg="add del mod">
          <ac:chgData name="Siegbert Rudolph" userId="2af4d44886c067cc" providerId="LiveId" clId="{6B766DCA-E30B-4230-9C57-46E6B6DDCEAE}" dt="2021-08-05T13:10:12.083" v="4873" actId="478"/>
          <ac:spMkLst>
            <pc:docMk/>
            <pc:sldMk cId="3264654665" sldId="846"/>
            <ac:spMk id="79" creationId="{E8608DAB-6737-4F8B-92CE-FA02F3F0ACE5}"/>
          </ac:spMkLst>
        </pc:spChg>
        <pc:spChg chg="del">
          <ac:chgData name="Siegbert Rudolph" userId="2af4d44886c067cc" providerId="LiveId" clId="{6B766DCA-E30B-4230-9C57-46E6B6DDCEAE}" dt="2021-08-05T13:07:20.860" v="4790" actId="478"/>
          <ac:spMkLst>
            <pc:docMk/>
            <pc:sldMk cId="3264654665" sldId="846"/>
            <ac:spMk id="80" creationId="{6233B7A9-A0B7-4FFF-9CCD-0AEEA663CF1F}"/>
          </ac:spMkLst>
        </pc:spChg>
        <pc:spChg chg="add del mod">
          <ac:chgData name="Siegbert Rudolph" userId="2af4d44886c067cc" providerId="LiveId" clId="{6B766DCA-E30B-4230-9C57-46E6B6DDCEAE}" dt="2021-08-05T13:10:12.083" v="4873" actId="478"/>
          <ac:spMkLst>
            <pc:docMk/>
            <pc:sldMk cId="3264654665" sldId="846"/>
            <ac:spMk id="81" creationId="{45A98540-1311-4DA1-966E-7F64DCB35EA2}"/>
          </ac:spMkLst>
        </pc:spChg>
        <pc:spChg chg="add mod">
          <ac:chgData name="Siegbert Rudolph" userId="2af4d44886c067cc" providerId="LiveId" clId="{6B766DCA-E30B-4230-9C57-46E6B6DDCEAE}" dt="2021-08-05T13:12:16.907" v="4902" actId="113"/>
          <ac:spMkLst>
            <pc:docMk/>
            <pc:sldMk cId="3264654665" sldId="846"/>
            <ac:spMk id="82" creationId="{429E4541-CFA6-4B62-8124-B5ED8FA1253F}"/>
          </ac:spMkLst>
        </pc:spChg>
        <pc:spChg chg="add mod">
          <ac:chgData name="Siegbert Rudolph" userId="2af4d44886c067cc" providerId="LiveId" clId="{6B766DCA-E30B-4230-9C57-46E6B6DDCEAE}" dt="2021-08-05T13:12:21.249" v="4903" actId="108"/>
          <ac:spMkLst>
            <pc:docMk/>
            <pc:sldMk cId="3264654665" sldId="846"/>
            <ac:spMk id="83" creationId="{4023865F-65DF-4493-BB94-8BC93816D945}"/>
          </ac:spMkLst>
        </pc:spChg>
        <pc:spChg chg="add mod">
          <ac:chgData name="Siegbert Rudolph" userId="2af4d44886c067cc" providerId="LiveId" clId="{6B766DCA-E30B-4230-9C57-46E6B6DDCEAE}" dt="2021-08-05T13:12:23.639" v="4904" actId="108"/>
          <ac:spMkLst>
            <pc:docMk/>
            <pc:sldMk cId="3264654665" sldId="846"/>
            <ac:spMk id="84" creationId="{74BC5F55-9A94-4312-B905-45E5A4A1E662}"/>
          </ac:spMkLst>
        </pc:spChg>
        <pc:spChg chg="add mod">
          <ac:chgData name="Siegbert Rudolph" userId="2af4d44886c067cc" providerId="LiveId" clId="{6B766DCA-E30B-4230-9C57-46E6B6DDCEAE}" dt="2021-08-05T13:12:26.377" v="4905" actId="108"/>
          <ac:spMkLst>
            <pc:docMk/>
            <pc:sldMk cId="3264654665" sldId="846"/>
            <ac:spMk id="85" creationId="{A48FCC0F-0C58-4852-961A-65DAA8DCB51C}"/>
          </ac:spMkLst>
        </pc:spChg>
        <pc:spChg chg="add mod">
          <ac:chgData name="Siegbert Rudolph" userId="2af4d44886c067cc" providerId="LiveId" clId="{6B766DCA-E30B-4230-9C57-46E6B6DDCEAE}" dt="2021-08-05T13:12:29.235" v="4906" actId="108"/>
          <ac:spMkLst>
            <pc:docMk/>
            <pc:sldMk cId="3264654665" sldId="846"/>
            <ac:spMk id="86" creationId="{8CA3F48C-C0C1-4C2F-B405-6F96366D6EE2}"/>
          </ac:spMkLst>
        </pc:spChg>
        <pc:spChg chg="add mod">
          <ac:chgData name="Siegbert Rudolph" userId="2af4d44886c067cc" providerId="LiveId" clId="{6B766DCA-E30B-4230-9C57-46E6B6DDCEAE}" dt="2021-08-05T13:12:32.359" v="4907" actId="108"/>
          <ac:spMkLst>
            <pc:docMk/>
            <pc:sldMk cId="3264654665" sldId="846"/>
            <ac:spMk id="87" creationId="{2BC73142-26BB-49BA-A157-79521CF9767A}"/>
          </ac:spMkLst>
        </pc:spChg>
        <pc:spChg chg="add del mod">
          <ac:chgData name="Siegbert Rudolph" userId="2af4d44886c067cc" providerId="LiveId" clId="{6B766DCA-E30B-4230-9C57-46E6B6DDCEAE}" dt="2021-08-05T13:09:54.520" v="4865" actId="478"/>
          <ac:spMkLst>
            <pc:docMk/>
            <pc:sldMk cId="3264654665" sldId="846"/>
            <ac:spMk id="88" creationId="{348EBA80-ABAC-4715-A780-19269D61430B}"/>
          </ac:spMkLst>
        </pc:spChg>
        <pc:spChg chg="add mod">
          <ac:chgData name="Siegbert Rudolph" userId="2af4d44886c067cc" providerId="LiveId" clId="{6B766DCA-E30B-4230-9C57-46E6B6DDCEAE}" dt="2021-08-05T13:12:34.843" v="4908" actId="108"/>
          <ac:spMkLst>
            <pc:docMk/>
            <pc:sldMk cId="3264654665" sldId="846"/>
            <ac:spMk id="89" creationId="{987A13DA-19BD-43D1-8DBE-B204DD52F5D2}"/>
          </ac:spMkLst>
        </pc:spChg>
        <pc:spChg chg="del">
          <ac:chgData name="Siegbert Rudolph" userId="2af4d44886c067cc" providerId="LiveId" clId="{6B766DCA-E30B-4230-9C57-46E6B6DDCEAE}" dt="2021-08-05T13:07:20.860" v="4790" actId="478"/>
          <ac:spMkLst>
            <pc:docMk/>
            <pc:sldMk cId="3264654665" sldId="846"/>
            <ac:spMk id="90" creationId="{4CB3461F-1D4D-4F70-91F5-EA5FAEE01AE4}"/>
          </ac:spMkLst>
        </pc:spChg>
        <pc:spChg chg="del">
          <ac:chgData name="Siegbert Rudolph" userId="2af4d44886c067cc" providerId="LiveId" clId="{6B766DCA-E30B-4230-9C57-46E6B6DDCEAE}" dt="2021-08-05T13:07:20.860" v="4790" actId="478"/>
          <ac:spMkLst>
            <pc:docMk/>
            <pc:sldMk cId="3264654665" sldId="846"/>
            <ac:spMk id="91" creationId="{8F57BE34-9B53-4724-BD3C-EE99A7BADA52}"/>
          </ac:spMkLst>
        </pc:spChg>
        <pc:spChg chg="del">
          <ac:chgData name="Siegbert Rudolph" userId="2af4d44886c067cc" providerId="LiveId" clId="{6B766DCA-E30B-4230-9C57-46E6B6DDCEAE}" dt="2021-08-05T13:07:20.860" v="4790" actId="478"/>
          <ac:spMkLst>
            <pc:docMk/>
            <pc:sldMk cId="3264654665" sldId="846"/>
            <ac:spMk id="92" creationId="{8240CE78-6AFA-49CB-B00D-A407CD6EE798}"/>
          </ac:spMkLst>
        </pc:spChg>
        <pc:spChg chg="add del mod">
          <ac:chgData name="Siegbert Rudolph" userId="2af4d44886c067cc" providerId="LiveId" clId="{6B766DCA-E30B-4230-9C57-46E6B6DDCEAE}" dt="2021-08-05T13:10:12.083" v="4873" actId="478"/>
          <ac:spMkLst>
            <pc:docMk/>
            <pc:sldMk cId="3264654665" sldId="846"/>
            <ac:spMk id="93" creationId="{ECFC3DFE-5BC0-4067-BE06-816E7900F10B}"/>
          </ac:spMkLst>
        </pc:spChg>
        <pc:spChg chg="add mod">
          <ac:chgData name="Siegbert Rudolph" userId="2af4d44886c067cc" providerId="LiveId" clId="{6B766DCA-E30B-4230-9C57-46E6B6DDCEAE}" dt="2021-08-05T13:12:38.403" v="4909" actId="108"/>
          <ac:spMkLst>
            <pc:docMk/>
            <pc:sldMk cId="3264654665" sldId="846"/>
            <ac:spMk id="94" creationId="{CF6B86CD-6DB7-48E6-BF26-590C9CA6E7DA}"/>
          </ac:spMkLst>
        </pc:spChg>
        <pc:picChg chg="add mod">
          <ac:chgData name="Siegbert Rudolph" userId="2af4d44886c067cc" providerId="LiveId" clId="{6B766DCA-E30B-4230-9C57-46E6B6DDCEAE}" dt="2021-09-03T06:19:46.527" v="8625" actId="1038"/>
          <ac:picMkLst>
            <pc:docMk/>
            <pc:sldMk cId="3264654665" sldId="846"/>
            <ac:picMk id="3" creationId="{76C16602-F694-4378-B325-D36DCE03F74A}"/>
          </ac:picMkLst>
        </pc:picChg>
        <pc:picChg chg="add del mod">
          <ac:chgData name="Siegbert Rudolph" userId="2af4d44886c067cc" providerId="LiveId" clId="{6B766DCA-E30B-4230-9C57-46E6B6DDCEAE}" dt="2021-08-05T13:07:50.254" v="4794" actId="478"/>
          <ac:picMkLst>
            <pc:docMk/>
            <pc:sldMk cId="3264654665" sldId="846"/>
            <ac:picMk id="95" creationId="{151F8D06-B15E-47DE-8D04-8F9BA391915A}"/>
          </ac:picMkLst>
        </pc:picChg>
      </pc:sldChg>
      <pc:sldChg chg="addSp delSp modSp mod ord delAnim modAnim">
        <pc:chgData name="Siegbert Rudolph" userId="2af4d44886c067cc" providerId="LiveId" clId="{6B766DCA-E30B-4230-9C57-46E6B6DDCEAE}" dt="2021-08-29T15:49:15.120" v="8522" actId="1076"/>
        <pc:sldMkLst>
          <pc:docMk/>
          <pc:sldMk cId="638858467" sldId="847"/>
        </pc:sldMkLst>
        <pc:spChg chg="mod">
          <ac:chgData name="Siegbert Rudolph" userId="2af4d44886c067cc" providerId="LiveId" clId="{6B766DCA-E30B-4230-9C57-46E6B6DDCEAE}" dt="2021-08-29T15:49:15.120" v="8522" actId="1076"/>
          <ac:spMkLst>
            <pc:docMk/>
            <pc:sldMk cId="638858467" sldId="847"/>
            <ac:spMk id="2" creationId="{6A173798-BABC-4278-A905-0275CF419C65}"/>
          </ac:spMkLst>
        </pc:spChg>
        <pc:spChg chg="add mod">
          <ac:chgData name="Siegbert Rudolph" userId="2af4d44886c067cc" providerId="LiveId" clId="{6B766DCA-E30B-4230-9C57-46E6B6DDCEAE}" dt="2021-08-29T05:50:28.857" v="7831" actId="6549"/>
          <ac:spMkLst>
            <pc:docMk/>
            <pc:sldMk cId="638858467" sldId="847"/>
            <ac:spMk id="21" creationId="{A7875777-CF60-4FE8-BF59-95F681B3D8B2}"/>
          </ac:spMkLst>
        </pc:spChg>
        <pc:spChg chg="add mod">
          <ac:chgData name="Siegbert Rudolph" userId="2af4d44886c067cc" providerId="LiveId" clId="{6B766DCA-E30B-4230-9C57-46E6B6DDCEAE}" dt="2021-08-29T05:50:05.503" v="7798"/>
          <ac:spMkLst>
            <pc:docMk/>
            <pc:sldMk cId="638858467" sldId="847"/>
            <ac:spMk id="22" creationId="{E9B757AE-DCFB-4F93-A711-9B70ECFE2783}"/>
          </ac:spMkLst>
        </pc:spChg>
        <pc:spChg chg="add mod">
          <ac:chgData name="Siegbert Rudolph" userId="2af4d44886c067cc" providerId="LiveId" clId="{6B766DCA-E30B-4230-9C57-46E6B6DDCEAE}" dt="2021-08-05T13:12:57.676" v="4910"/>
          <ac:spMkLst>
            <pc:docMk/>
            <pc:sldMk cId="638858467" sldId="847"/>
            <ac:spMk id="25" creationId="{3909EBD1-3E34-4EAE-9465-321826798F11}"/>
          </ac:spMkLst>
        </pc:spChg>
        <pc:spChg chg="add mod">
          <ac:chgData name="Siegbert Rudolph" userId="2af4d44886c067cc" providerId="LiveId" clId="{6B766DCA-E30B-4230-9C57-46E6B6DDCEAE}" dt="2021-08-05T13:12:57.676" v="4910"/>
          <ac:spMkLst>
            <pc:docMk/>
            <pc:sldMk cId="638858467" sldId="847"/>
            <ac:spMk id="26" creationId="{2C48A225-24A9-4E65-AD16-50B94F0F5EAF}"/>
          </ac:spMkLst>
        </pc:spChg>
        <pc:spChg chg="add mod">
          <ac:chgData name="Siegbert Rudolph" userId="2af4d44886c067cc" providerId="LiveId" clId="{6B766DCA-E30B-4230-9C57-46E6B6DDCEAE}" dt="2021-08-05T13:12:57.676" v="4910"/>
          <ac:spMkLst>
            <pc:docMk/>
            <pc:sldMk cId="638858467" sldId="847"/>
            <ac:spMk id="27" creationId="{DCF3B9A1-AD6B-41BE-BB42-0B2F0578F07A}"/>
          </ac:spMkLst>
        </pc:spChg>
        <pc:spChg chg="add mod">
          <ac:chgData name="Siegbert Rudolph" userId="2af4d44886c067cc" providerId="LiveId" clId="{6B766DCA-E30B-4230-9C57-46E6B6DDCEAE}" dt="2021-08-05T13:12:57.676" v="4910"/>
          <ac:spMkLst>
            <pc:docMk/>
            <pc:sldMk cId="638858467" sldId="847"/>
            <ac:spMk id="28" creationId="{83A9FE9E-5E5B-4AB2-9015-9B24043E0515}"/>
          </ac:spMkLst>
        </pc:spChg>
        <pc:spChg chg="add mod">
          <ac:chgData name="Siegbert Rudolph" userId="2af4d44886c067cc" providerId="LiveId" clId="{6B766DCA-E30B-4230-9C57-46E6B6DDCEAE}" dt="2021-08-05T13:12:57.676" v="4910"/>
          <ac:spMkLst>
            <pc:docMk/>
            <pc:sldMk cId="638858467" sldId="847"/>
            <ac:spMk id="29" creationId="{4D1E88A7-569D-4D39-8956-8E4D2F9DF95B}"/>
          </ac:spMkLst>
        </pc:spChg>
        <pc:spChg chg="add mod">
          <ac:chgData name="Siegbert Rudolph" userId="2af4d44886c067cc" providerId="LiveId" clId="{6B766DCA-E30B-4230-9C57-46E6B6DDCEAE}" dt="2021-08-05T13:12:57.676" v="4910"/>
          <ac:spMkLst>
            <pc:docMk/>
            <pc:sldMk cId="638858467" sldId="847"/>
            <ac:spMk id="30" creationId="{219EBFED-4003-4CD6-B8CC-C87C0E646F05}"/>
          </ac:spMkLst>
        </pc:spChg>
        <pc:spChg chg="add mod">
          <ac:chgData name="Siegbert Rudolph" userId="2af4d44886c067cc" providerId="LiveId" clId="{6B766DCA-E30B-4230-9C57-46E6B6DDCEAE}" dt="2021-08-05T13:12:57.676" v="4910"/>
          <ac:spMkLst>
            <pc:docMk/>
            <pc:sldMk cId="638858467" sldId="847"/>
            <ac:spMk id="31" creationId="{48ED3E9C-B2B9-464E-8AC3-5BD64E7B685E}"/>
          </ac:spMkLst>
        </pc:spChg>
        <pc:spChg chg="add mod">
          <ac:chgData name="Siegbert Rudolph" userId="2af4d44886c067cc" providerId="LiveId" clId="{6B766DCA-E30B-4230-9C57-46E6B6DDCEAE}" dt="2021-08-05T13:12:57.676" v="4910"/>
          <ac:spMkLst>
            <pc:docMk/>
            <pc:sldMk cId="638858467" sldId="847"/>
            <ac:spMk id="32" creationId="{C4E1FA4C-1874-4D96-BC00-59971B9550CE}"/>
          </ac:spMkLst>
        </pc:spChg>
        <pc:spChg chg="add mod">
          <ac:chgData name="Siegbert Rudolph" userId="2af4d44886c067cc" providerId="LiveId" clId="{6B766DCA-E30B-4230-9C57-46E6B6DDCEAE}" dt="2021-08-05T13:12:57.676" v="4910"/>
          <ac:spMkLst>
            <pc:docMk/>
            <pc:sldMk cId="638858467" sldId="847"/>
            <ac:spMk id="33" creationId="{70BAA079-FE7A-4185-9B7F-3C8BB80185C2}"/>
          </ac:spMkLst>
        </pc:spChg>
        <pc:spChg chg="add mod">
          <ac:chgData name="Siegbert Rudolph" userId="2af4d44886c067cc" providerId="LiveId" clId="{6B766DCA-E30B-4230-9C57-46E6B6DDCEAE}" dt="2021-08-05T13:12:57.676" v="4910"/>
          <ac:spMkLst>
            <pc:docMk/>
            <pc:sldMk cId="638858467" sldId="847"/>
            <ac:spMk id="34" creationId="{8E6F8792-DB9F-4ABA-AE68-0EB6DA7D51C4}"/>
          </ac:spMkLst>
        </pc:spChg>
        <pc:spChg chg="add mod">
          <ac:chgData name="Siegbert Rudolph" userId="2af4d44886c067cc" providerId="LiveId" clId="{6B766DCA-E30B-4230-9C57-46E6B6DDCEAE}" dt="2021-08-05T13:12:57.676" v="4910"/>
          <ac:spMkLst>
            <pc:docMk/>
            <pc:sldMk cId="638858467" sldId="847"/>
            <ac:spMk id="35" creationId="{329F0F6F-EA17-4CDC-ACE0-9AC47E2941FA}"/>
          </ac:spMkLst>
        </pc:spChg>
        <pc:spChg chg="add mod">
          <ac:chgData name="Siegbert Rudolph" userId="2af4d44886c067cc" providerId="LiveId" clId="{6B766DCA-E30B-4230-9C57-46E6B6DDCEAE}" dt="2021-08-05T13:12:57.676" v="4910"/>
          <ac:spMkLst>
            <pc:docMk/>
            <pc:sldMk cId="638858467" sldId="847"/>
            <ac:spMk id="36" creationId="{19939B03-0A07-47B7-934D-2E61D75CD9BB}"/>
          </ac:spMkLst>
        </pc:spChg>
        <pc:spChg chg="add mod">
          <ac:chgData name="Siegbert Rudolph" userId="2af4d44886c067cc" providerId="LiveId" clId="{6B766DCA-E30B-4230-9C57-46E6B6DDCEAE}" dt="2021-08-05T13:12:57.676" v="4910"/>
          <ac:spMkLst>
            <pc:docMk/>
            <pc:sldMk cId="638858467" sldId="847"/>
            <ac:spMk id="37" creationId="{8672CCE7-5E02-4382-9C0B-5C3583578507}"/>
          </ac:spMkLst>
        </pc:spChg>
        <pc:spChg chg="add mod">
          <ac:chgData name="Siegbert Rudolph" userId="2af4d44886c067cc" providerId="LiveId" clId="{6B766DCA-E30B-4230-9C57-46E6B6DDCEAE}" dt="2021-08-05T13:12:57.676" v="4910"/>
          <ac:spMkLst>
            <pc:docMk/>
            <pc:sldMk cId="638858467" sldId="847"/>
            <ac:spMk id="38" creationId="{861ADA63-641D-47E7-9FE9-D22965D5EEBF}"/>
          </ac:spMkLst>
        </pc:spChg>
        <pc:spChg chg="add mod">
          <ac:chgData name="Siegbert Rudolph" userId="2af4d44886c067cc" providerId="LiveId" clId="{6B766DCA-E30B-4230-9C57-46E6B6DDCEAE}" dt="2021-08-05T13:12:57.676" v="4910"/>
          <ac:spMkLst>
            <pc:docMk/>
            <pc:sldMk cId="638858467" sldId="847"/>
            <ac:spMk id="39" creationId="{ACD1A451-E405-49D1-8791-FE40916820BF}"/>
          </ac:spMkLst>
        </pc:spChg>
        <pc:spChg chg="add mod">
          <ac:chgData name="Siegbert Rudolph" userId="2af4d44886c067cc" providerId="LiveId" clId="{6B766DCA-E30B-4230-9C57-46E6B6DDCEAE}" dt="2021-08-05T13:12:57.676" v="4910"/>
          <ac:spMkLst>
            <pc:docMk/>
            <pc:sldMk cId="638858467" sldId="847"/>
            <ac:spMk id="40" creationId="{01C856F8-C79C-447A-BBD6-8C2C5B6BE1A1}"/>
          </ac:spMkLst>
        </pc:spChg>
        <pc:spChg chg="del mod">
          <ac:chgData name="Siegbert Rudolph" userId="2af4d44886c067cc" providerId="LiveId" clId="{6B766DCA-E30B-4230-9C57-46E6B6DDCEAE}" dt="2021-08-29T05:50:32.997" v="7832" actId="478"/>
          <ac:spMkLst>
            <pc:docMk/>
            <pc:sldMk cId="638858467" sldId="847"/>
            <ac:spMk id="46" creationId="{300D0CEF-F7BE-40D5-9ADF-4EE1B87F8912}"/>
          </ac:spMkLst>
        </pc:spChg>
        <pc:spChg chg="del">
          <ac:chgData name="Siegbert Rudolph" userId="2af4d44886c067cc" providerId="LiveId" clId="{6B766DCA-E30B-4230-9C57-46E6B6DDCEAE}" dt="2021-08-05T13:07:15.820" v="4789" actId="478"/>
          <ac:spMkLst>
            <pc:docMk/>
            <pc:sldMk cId="638858467" sldId="847"/>
            <ac:spMk id="70" creationId="{1EF688F3-E7F1-47B1-9308-8BADAA47E528}"/>
          </ac:spMkLst>
        </pc:spChg>
        <pc:spChg chg="del">
          <ac:chgData name="Siegbert Rudolph" userId="2af4d44886c067cc" providerId="LiveId" clId="{6B766DCA-E30B-4230-9C57-46E6B6DDCEAE}" dt="2021-08-05T13:07:15.820" v="4789" actId="478"/>
          <ac:spMkLst>
            <pc:docMk/>
            <pc:sldMk cId="638858467" sldId="847"/>
            <ac:spMk id="71" creationId="{CA2F7F79-F30D-49CE-A39F-19854991A94A}"/>
          </ac:spMkLst>
        </pc:spChg>
        <pc:spChg chg="del">
          <ac:chgData name="Siegbert Rudolph" userId="2af4d44886c067cc" providerId="LiveId" clId="{6B766DCA-E30B-4230-9C57-46E6B6DDCEAE}" dt="2021-08-05T13:07:15.820" v="4789" actId="478"/>
          <ac:spMkLst>
            <pc:docMk/>
            <pc:sldMk cId="638858467" sldId="847"/>
            <ac:spMk id="72" creationId="{DF865B40-F2EB-4D9E-A6FA-799626C0574E}"/>
          </ac:spMkLst>
        </pc:spChg>
        <pc:spChg chg="del">
          <ac:chgData name="Siegbert Rudolph" userId="2af4d44886c067cc" providerId="LiveId" clId="{6B766DCA-E30B-4230-9C57-46E6B6DDCEAE}" dt="2021-08-05T13:07:15.820" v="4789" actId="478"/>
          <ac:spMkLst>
            <pc:docMk/>
            <pc:sldMk cId="638858467" sldId="847"/>
            <ac:spMk id="73" creationId="{C0173B1A-16B9-43C4-B534-7D30C609E36C}"/>
          </ac:spMkLst>
        </pc:spChg>
        <pc:spChg chg="del">
          <ac:chgData name="Siegbert Rudolph" userId="2af4d44886c067cc" providerId="LiveId" clId="{6B766DCA-E30B-4230-9C57-46E6B6DDCEAE}" dt="2021-08-05T13:07:15.820" v="4789" actId="478"/>
          <ac:spMkLst>
            <pc:docMk/>
            <pc:sldMk cId="638858467" sldId="847"/>
            <ac:spMk id="74" creationId="{A2E468A5-83CB-4B9F-ACDA-294DF734DAAF}"/>
          </ac:spMkLst>
        </pc:spChg>
        <pc:spChg chg="del">
          <ac:chgData name="Siegbert Rudolph" userId="2af4d44886c067cc" providerId="LiveId" clId="{6B766DCA-E30B-4230-9C57-46E6B6DDCEAE}" dt="2021-08-05T13:07:15.820" v="4789" actId="478"/>
          <ac:spMkLst>
            <pc:docMk/>
            <pc:sldMk cId="638858467" sldId="847"/>
            <ac:spMk id="75" creationId="{A793ADCA-F542-4885-AA97-567BD0ABFB59}"/>
          </ac:spMkLst>
        </pc:spChg>
        <pc:spChg chg="del">
          <ac:chgData name="Siegbert Rudolph" userId="2af4d44886c067cc" providerId="LiveId" clId="{6B766DCA-E30B-4230-9C57-46E6B6DDCEAE}" dt="2021-08-05T13:07:15.820" v="4789" actId="478"/>
          <ac:spMkLst>
            <pc:docMk/>
            <pc:sldMk cId="638858467" sldId="847"/>
            <ac:spMk id="76" creationId="{C64B160B-76A3-446E-B39A-3FEACAFAE00C}"/>
          </ac:spMkLst>
        </pc:spChg>
        <pc:spChg chg="del">
          <ac:chgData name="Siegbert Rudolph" userId="2af4d44886c067cc" providerId="LiveId" clId="{6B766DCA-E30B-4230-9C57-46E6B6DDCEAE}" dt="2021-08-05T13:07:15.820" v="4789" actId="478"/>
          <ac:spMkLst>
            <pc:docMk/>
            <pc:sldMk cId="638858467" sldId="847"/>
            <ac:spMk id="77" creationId="{6738F063-E04C-46B3-8725-41E86E5FE391}"/>
          </ac:spMkLst>
        </pc:spChg>
        <pc:spChg chg="del">
          <ac:chgData name="Siegbert Rudolph" userId="2af4d44886c067cc" providerId="LiveId" clId="{6B766DCA-E30B-4230-9C57-46E6B6DDCEAE}" dt="2021-08-05T13:07:15.820" v="4789" actId="478"/>
          <ac:spMkLst>
            <pc:docMk/>
            <pc:sldMk cId="638858467" sldId="847"/>
            <ac:spMk id="78" creationId="{9C264EAF-4CE6-4E4B-9D2D-B4542697562D}"/>
          </ac:spMkLst>
        </pc:spChg>
        <pc:spChg chg="del">
          <ac:chgData name="Siegbert Rudolph" userId="2af4d44886c067cc" providerId="LiveId" clId="{6B766DCA-E30B-4230-9C57-46E6B6DDCEAE}" dt="2021-08-05T13:07:15.820" v="4789" actId="478"/>
          <ac:spMkLst>
            <pc:docMk/>
            <pc:sldMk cId="638858467" sldId="847"/>
            <ac:spMk id="79" creationId="{D18901EF-3131-4D60-98C5-63ADB6D38288}"/>
          </ac:spMkLst>
        </pc:spChg>
        <pc:spChg chg="del">
          <ac:chgData name="Siegbert Rudolph" userId="2af4d44886c067cc" providerId="LiveId" clId="{6B766DCA-E30B-4230-9C57-46E6B6DDCEAE}" dt="2021-08-05T13:07:15.820" v="4789" actId="478"/>
          <ac:spMkLst>
            <pc:docMk/>
            <pc:sldMk cId="638858467" sldId="847"/>
            <ac:spMk id="80" creationId="{2FB44B5B-5574-4AF9-A1FC-563944C0DE95}"/>
          </ac:spMkLst>
        </pc:spChg>
        <pc:spChg chg="del">
          <ac:chgData name="Siegbert Rudolph" userId="2af4d44886c067cc" providerId="LiveId" clId="{6B766DCA-E30B-4230-9C57-46E6B6DDCEAE}" dt="2021-08-05T13:07:15.820" v="4789" actId="478"/>
          <ac:spMkLst>
            <pc:docMk/>
            <pc:sldMk cId="638858467" sldId="847"/>
            <ac:spMk id="81" creationId="{659099EE-B0AA-4B52-A25B-E03D19367E7E}"/>
          </ac:spMkLst>
        </pc:spChg>
        <pc:spChg chg="del">
          <ac:chgData name="Siegbert Rudolph" userId="2af4d44886c067cc" providerId="LiveId" clId="{6B766DCA-E30B-4230-9C57-46E6B6DDCEAE}" dt="2021-08-05T13:07:15.820" v="4789" actId="478"/>
          <ac:spMkLst>
            <pc:docMk/>
            <pc:sldMk cId="638858467" sldId="847"/>
            <ac:spMk id="82" creationId="{ADE1FFA7-9D7C-4D3E-82DD-36AD9FBD9BF7}"/>
          </ac:spMkLst>
        </pc:spChg>
        <pc:spChg chg="del">
          <ac:chgData name="Siegbert Rudolph" userId="2af4d44886c067cc" providerId="LiveId" clId="{6B766DCA-E30B-4230-9C57-46E6B6DDCEAE}" dt="2021-08-05T13:07:15.820" v="4789" actId="478"/>
          <ac:spMkLst>
            <pc:docMk/>
            <pc:sldMk cId="638858467" sldId="847"/>
            <ac:spMk id="83" creationId="{B2B67FB7-4503-4C83-87F5-2EB8FB0F1409}"/>
          </ac:spMkLst>
        </pc:spChg>
        <pc:spChg chg="del">
          <ac:chgData name="Siegbert Rudolph" userId="2af4d44886c067cc" providerId="LiveId" clId="{6B766DCA-E30B-4230-9C57-46E6B6DDCEAE}" dt="2021-08-05T13:07:15.820" v="4789" actId="478"/>
          <ac:spMkLst>
            <pc:docMk/>
            <pc:sldMk cId="638858467" sldId="847"/>
            <ac:spMk id="84" creationId="{8B72D16E-4963-48CE-9B3B-D3BF509305BF}"/>
          </ac:spMkLst>
        </pc:spChg>
        <pc:spChg chg="del">
          <ac:chgData name="Siegbert Rudolph" userId="2af4d44886c067cc" providerId="LiveId" clId="{6B766DCA-E30B-4230-9C57-46E6B6DDCEAE}" dt="2021-08-05T13:07:15.820" v="4789" actId="478"/>
          <ac:spMkLst>
            <pc:docMk/>
            <pc:sldMk cId="638858467" sldId="847"/>
            <ac:spMk id="85" creationId="{F9A5A280-B138-423A-A3D8-1A233F1DE8B7}"/>
          </ac:spMkLst>
        </pc:spChg>
        <pc:spChg chg="del">
          <ac:chgData name="Siegbert Rudolph" userId="2af4d44886c067cc" providerId="LiveId" clId="{6B766DCA-E30B-4230-9C57-46E6B6DDCEAE}" dt="2021-08-05T13:07:15.820" v="4789" actId="478"/>
          <ac:spMkLst>
            <pc:docMk/>
            <pc:sldMk cId="638858467" sldId="847"/>
            <ac:spMk id="86" creationId="{9011AB97-DA15-4B1A-A9F1-E7959FA3933F}"/>
          </ac:spMkLst>
        </pc:spChg>
        <pc:spChg chg="del">
          <ac:chgData name="Siegbert Rudolph" userId="2af4d44886c067cc" providerId="LiveId" clId="{6B766DCA-E30B-4230-9C57-46E6B6DDCEAE}" dt="2021-08-05T13:07:15.820" v="4789" actId="478"/>
          <ac:spMkLst>
            <pc:docMk/>
            <pc:sldMk cId="638858467" sldId="847"/>
            <ac:spMk id="87" creationId="{BC6124FF-404E-47A4-AB11-6DF1D8AA719A}"/>
          </ac:spMkLst>
        </pc:spChg>
        <pc:spChg chg="del">
          <ac:chgData name="Siegbert Rudolph" userId="2af4d44886c067cc" providerId="LiveId" clId="{6B766DCA-E30B-4230-9C57-46E6B6DDCEAE}" dt="2021-08-05T13:07:15.820" v="4789" actId="478"/>
          <ac:spMkLst>
            <pc:docMk/>
            <pc:sldMk cId="638858467" sldId="847"/>
            <ac:spMk id="88" creationId="{3A2FA718-172D-4D3A-B9E7-1ACF91DD5A28}"/>
          </ac:spMkLst>
        </pc:spChg>
        <pc:spChg chg="del">
          <ac:chgData name="Siegbert Rudolph" userId="2af4d44886c067cc" providerId="LiveId" clId="{6B766DCA-E30B-4230-9C57-46E6B6DDCEAE}" dt="2021-08-05T13:07:15.820" v="4789" actId="478"/>
          <ac:spMkLst>
            <pc:docMk/>
            <pc:sldMk cId="638858467" sldId="847"/>
            <ac:spMk id="89" creationId="{2A5A27C6-3461-42EA-8F8F-3344DB6378B9}"/>
          </ac:spMkLst>
        </pc:spChg>
        <pc:picChg chg="mod modCrop">
          <ac:chgData name="Siegbert Rudolph" userId="2af4d44886c067cc" providerId="LiveId" clId="{6B766DCA-E30B-4230-9C57-46E6B6DDCEAE}" dt="2021-08-05T13:13:41.315" v="4999" actId="1038"/>
          <ac:picMkLst>
            <pc:docMk/>
            <pc:sldMk cId="638858467" sldId="847"/>
            <ac:picMk id="23" creationId="{1D2DC037-C062-43AD-ACA3-9FD1561BA32C}"/>
          </ac:picMkLst>
        </pc:picChg>
      </pc:sldChg>
      <pc:sldChg chg="del">
        <pc:chgData name="Siegbert Rudolph" userId="2af4d44886c067cc" providerId="LiveId" clId="{6B766DCA-E30B-4230-9C57-46E6B6DDCEAE}" dt="2021-08-05T13:26:16.049" v="5154" actId="47"/>
        <pc:sldMkLst>
          <pc:docMk/>
          <pc:sldMk cId="2738803661" sldId="848"/>
        </pc:sldMkLst>
      </pc:sldChg>
      <pc:sldChg chg="del">
        <pc:chgData name="Siegbert Rudolph" userId="2af4d44886c067cc" providerId="LiveId" clId="{6B766DCA-E30B-4230-9C57-46E6B6DDCEAE}" dt="2021-08-05T13:26:16.989" v="5155" actId="47"/>
        <pc:sldMkLst>
          <pc:docMk/>
          <pc:sldMk cId="1263916106" sldId="849"/>
        </pc:sldMkLst>
      </pc:sldChg>
      <pc:sldChg chg="del">
        <pc:chgData name="Siegbert Rudolph" userId="2af4d44886c067cc" providerId="LiveId" clId="{6B766DCA-E30B-4230-9C57-46E6B6DDCEAE}" dt="2021-08-05T13:26:17.458" v="5156" actId="47"/>
        <pc:sldMkLst>
          <pc:docMk/>
          <pc:sldMk cId="1218486312" sldId="850"/>
        </pc:sldMkLst>
      </pc:sldChg>
      <pc:sldChg chg="del">
        <pc:chgData name="Siegbert Rudolph" userId="2af4d44886c067cc" providerId="LiveId" clId="{6B766DCA-E30B-4230-9C57-46E6B6DDCEAE}" dt="2021-08-05T13:26:17.906" v="5157" actId="47"/>
        <pc:sldMkLst>
          <pc:docMk/>
          <pc:sldMk cId="3141488001" sldId="851"/>
        </pc:sldMkLst>
      </pc:sldChg>
      <pc:sldChg chg="del">
        <pc:chgData name="Siegbert Rudolph" userId="2af4d44886c067cc" providerId="LiveId" clId="{6B766DCA-E30B-4230-9C57-46E6B6DDCEAE}" dt="2021-08-05T13:26:18.276" v="5158" actId="47"/>
        <pc:sldMkLst>
          <pc:docMk/>
          <pc:sldMk cId="3329871277" sldId="852"/>
        </pc:sldMkLst>
      </pc:sldChg>
      <pc:sldChg chg="del">
        <pc:chgData name="Siegbert Rudolph" userId="2af4d44886c067cc" providerId="LiveId" clId="{6B766DCA-E30B-4230-9C57-46E6B6DDCEAE}" dt="2021-08-05T13:26:18.993" v="5159" actId="47"/>
        <pc:sldMkLst>
          <pc:docMk/>
          <pc:sldMk cId="382104090" sldId="853"/>
        </pc:sldMkLst>
      </pc:sldChg>
      <pc:sldChg chg="addSp modSp mod">
        <pc:chgData name="Siegbert Rudolph" userId="2af4d44886c067cc" providerId="LiveId" clId="{6B766DCA-E30B-4230-9C57-46E6B6DDCEAE}" dt="2021-08-29T15:49:15.214" v="8597" actId="1076"/>
        <pc:sldMkLst>
          <pc:docMk/>
          <pc:sldMk cId="4229880046" sldId="854"/>
        </pc:sldMkLst>
        <pc:spChg chg="mod">
          <ac:chgData name="Siegbert Rudolph" userId="2af4d44886c067cc" providerId="LiveId" clId="{6B766DCA-E30B-4230-9C57-46E6B6DDCEAE}" dt="2021-08-29T15:49:15.214" v="8597" actId="1076"/>
          <ac:spMkLst>
            <pc:docMk/>
            <pc:sldMk cId="4229880046" sldId="854"/>
            <ac:spMk id="2" creationId="{234B1354-C592-4302-9390-C2301A29EC91}"/>
          </ac:spMkLst>
        </pc:spChg>
        <pc:spChg chg="mod">
          <ac:chgData name="Siegbert Rudolph" userId="2af4d44886c067cc" providerId="LiveId" clId="{6B766DCA-E30B-4230-9C57-46E6B6DDCEAE}" dt="2021-08-29T05:56:21.347" v="8132" actId="6549"/>
          <ac:spMkLst>
            <pc:docMk/>
            <pc:sldMk cId="4229880046" sldId="854"/>
            <ac:spMk id="4" creationId="{D446F329-F053-4EBE-8A17-04985158D08A}"/>
          </ac:spMkLst>
        </pc:spChg>
        <pc:spChg chg="add mod">
          <ac:chgData name="Siegbert Rudolph" userId="2af4d44886c067cc" providerId="LiveId" clId="{6B766DCA-E30B-4230-9C57-46E6B6DDCEAE}" dt="2021-08-05T13:23:46.050" v="5153"/>
          <ac:spMkLst>
            <pc:docMk/>
            <pc:sldMk cId="4229880046" sldId="854"/>
            <ac:spMk id="5" creationId="{9E33E1FD-790F-4C42-8705-303225F9FFCD}"/>
          </ac:spMkLst>
        </pc:spChg>
      </pc:sldChg>
      <pc:sldChg chg="addSp delSp modSp new mod modTransition delAnim modAnim">
        <pc:chgData name="Siegbert Rudolph" userId="2af4d44886c067cc" providerId="LiveId" clId="{6B766DCA-E30B-4230-9C57-46E6B6DDCEAE}" dt="2021-08-29T15:49:15.058" v="8462" actId="1076"/>
        <pc:sldMkLst>
          <pc:docMk/>
          <pc:sldMk cId="2672414956" sldId="855"/>
        </pc:sldMkLst>
        <pc:spChg chg="del mod">
          <ac:chgData name="Siegbert Rudolph" userId="2af4d44886c067cc" providerId="LiveId" clId="{6B766DCA-E30B-4230-9C57-46E6B6DDCEAE}" dt="2021-08-29T05:42:26.552" v="7604" actId="478"/>
          <ac:spMkLst>
            <pc:docMk/>
            <pc:sldMk cId="2672414956" sldId="855"/>
            <ac:spMk id="2" creationId="{726F6526-50A0-4747-A81F-850978E43E53}"/>
          </ac:spMkLst>
        </pc:spChg>
        <pc:spChg chg="mod">
          <ac:chgData name="Siegbert Rudolph" userId="2af4d44886c067cc" providerId="LiveId" clId="{6B766DCA-E30B-4230-9C57-46E6B6DDCEAE}" dt="2021-08-29T15:49:15.058" v="8462" actId="1076"/>
          <ac:spMkLst>
            <pc:docMk/>
            <pc:sldMk cId="2672414956" sldId="855"/>
            <ac:spMk id="2" creationId="{76080FA8-A45C-419F-8F05-FCD7B7A145F2}"/>
          </ac:spMkLst>
        </pc:spChg>
        <pc:spChg chg="del">
          <ac:chgData name="Siegbert Rudolph" userId="2af4d44886c067cc" providerId="LiveId" clId="{6B766DCA-E30B-4230-9C57-46E6B6DDCEAE}" dt="2021-08-29T05:42:29.707" v="7606" actId="478"/>
          <ac:spMkLst>
            <pc:docMk/>
            <pc:sldMk cId="2672414956" sldId="855"/>
            <ac:spMk id="3" creationId="{8208772D-B845-4331-A3FA-7C1B509FAD25}"/>
          </ac:spMkLst>
        </pc:spChg>
        <pc:spChg chg="add del mod">
          <ac:chgData name="Siegbert Rudolph" userId="2af4d44886c067cc" providerId="LiveId" clId="{6B766DCA-E30B-4230-9C57-46E6B6DDCEAE}" dt="2021-08-29T05:42:22.553" v="7603" actId="478"/>
          <ac:spMkLst>
            <pc:docMk/>
            <pc:sldMk cId="2672414956" sldId="855"/>
            <ac:spMk id="4" creationId="{11B14DE1-401C-4C64-A075-3153B3FEB8F6}"/>
          </ac:spMkLst>
        </pc:spChg>
        <pc:spChg chg="add del mod">
          <ac:chgData name="Siegbert Rudolph" userId="2af4d44886c067cc" providerId="LiveId" clId="{6B766DCA-E30B-4230-9C57-46E6B6DDCEAE}" dt="2021-08-05T07:33:35.142" v="2651" actId="478"/>
          <ac:spMkLst>
            <pc:docMk/>
            <pc:sldMk cId="2672414956" sldId="855"/>
            <ac:spMk id="5" creationId="{BEF6AA75-4257-4C3F-84F6-AD3707D7A01B}"/>
          </ac:spMkLst>
        </pc:spChg>
        <pc:spChg chg="add del mod">
          <ac:chgData name="Siegbert Rudolph" userId="2af4d44886c067cc" providerId="LiveId" clId="{6B766DCA-E30B-4230-9C57-46E6B6DDCEAE}" dt="2021-08-29T05:42:22.553" v="7603" actId="478"/>
          <ac:spMkLst>
            <pc:docMk/>
            <pc:sldMk cId="2672414956" sldId="855"/>
            <ac:spMk id="6" creationId="{D22297B5-1856-498C-BF05-5C4B2BA72057}"/>
          </ac:spMkLst>
        </pc:spChg>
        <pc:spChg chg="add del mod">
          <ac:chgData name="Siegbert Rudolph" userId="2af4d44886c067cc" providerId="LiveId" clId="{6B766DCA-E30B-4230-9C57-46E6B6DDCEAE}" dt="2021-08-29T05:42:22.553" v="7603" actId="478"/>
          <ac:spMkLst>
            <pc:docMk/>
            <pc:sldMk cId="2672414956" sldId="855"/>
            <ac:spMk id="7" creationId="{EA3443D5-D833-4D18-B733-FFBAE76A2126}"/>
          </ac:spMkLst>
        </pc:spChg>
        <pc:spChg chg="add del mod">
          <ac:chgData name="Siegbert Rudolph" userId="2af4d44886c067cc" providerId="LiveId" clId="{6B766DCA-E30B-4230-9C57-46E6B6DDCEAE}" dt="2021-08-29T05:42:22.553" v="7603" actId="478"/>
          <ac:spMkLst>
            <pc:docMk/>
            <pc:sldMk cId="2672414956" sldId="855"/>
            <ac:spMk id="8" creationId="{21368728-30B6-4EEC-9D57-5C83339B19AC}"/>
          </ac:spMkLst>
        </pc:spChg>
        <pc:spChg chg="add del mod">
          <ac:chgData name="Siegbert Rudolph" userId="2af4d44886c067cc" providerId="LiveId" clId="{6B766DCA-E30B-4230-9C57-46E6B6DDCEAE}" dt="2021-08-29T05:42:22.553" v="7603" actId="478"/>
          <ac:spMkLst>
            <pc:docMk/>
            <pc:sldMk cId="2672414956" sldId="855"/>
            <ac:spMk id="9" creationId="{D5A18223-D6D6-4CB4-B874-7029B51C2A4F}"/>
          </ac:spMkLst>
        </pc:spChg>
        <pc:spChg chg="add del mod">
          <ac:chgData name="Siegbert Rudolph" userId="2af4d44886c067cc" providerId="LiveId" clId="{6B766DCA-E30B-4230-9C57-46E6B6DDCEAE}" dt="2021-08-29T05:42:22.553" v="7603" actId="478"/>
          <ac:spMkLst>
            <pc:docMk/>
            <pc:sldMk cId="2672414956" sldId="855"/>
            <ac:spMk id="10" creationId="{78BB9EE8-8366-4587-A737-C3785D54FE48}"/>
          </ac:spMkLst>
        </pc:spChg>
        <pc:spChg chg="add del mod">
          <ac:chgData name="Siegbert Rudolph" userId="2af4d44886c067cc" providerId="LiveId" clId="{6B766DCA-E30B-4230-9C57-46E6B6DDCEAE}" dt="2021-08-29T05:42:22.553" v="7603" actId="478"/>
          <ac:spMkLst>
            <pc:docMk/>
            <pc:sldMk cId="2672414956" sldId="855"/>
            <ac:spMk id="11" creationId="{4515F023-CEFF-43D2-B25A-C3196E21B4CB}"/>
          </ac:spMkLst>
        </pc:spChg>
        <pc:spChg chg="add del mod">
          <ac:chgData name="Siegbert Rudolph" userId="2af4d44886c067cc" providerId="LiveId" clId="{6B766DCA-E30B-4230-9C57-46E6B6DDCEAE}" dt="2021-08-29T05:42:22.553" v="7603" actId="478"/>
          <ac:spMkLst>
            <pc:docMk/>
            <pc:sldMk cId="2672414956" sldId="855"/>
            <ac:spMk id="12" creationId="{CF21A990-C54B-41F6-9E2F-843053DCBEAE}"/>
          </ac:spMkLst>
        </pc:spChg>
        <pc:spChg chg="add del mod">
          <ac:chgData name="Siegbert Rudolph" userId="2af4d44886c067cc" providerId="LiveId" clId="{6B766DCA-E30B-4230-9C57-46E6B6DDCEAE}" dt="2021-08-29T05:42:22.553" v="7603" actId="478"/>
          <ac:spMkLst>
            <pc:docMk/>
            <pc:sldMk cId="2672414956" sldId="855"/>
            <ac:spMk id="13" creationId="{B4A0169F-DCE5-44F4-B59B-1BA001B3EA1E}"/>
          </ac:spMkLst>
        </pc:spChg>
        <pc:spChg chg="add del mod">
          <ac:chgData name="Siegbert Rudolph" userId="2af4d44886c067cc" providerId="LiveId" clId="{6B766DCA-E30B-4230-9C57-46E6B6DDCEAE}" dt="2021-08-29T05:42:22.553" v="7603" actId="478"/>
          <ac:spMkLst>
            <pc:docMk/>
            <pc:sldMk cId="2672414956" sldId="855"/>
            <ac:spMk id="14" creationId="{64514404-E886-43D8-B0DD-80896C025C5B}"/>
          </ac:spMkLst>
        </pc:spChg>
        <pc:spChg chg="add del mod">
          <ac:chgData name="Siegbert Rudolph" userId="2af4d44886c067cc" providerId="LiveId" clId="{6B766DCA-E30B-4230-9C57-46E6B6DDCEAE}" dt="2021-08-29T05:42:22.553" v="7603" actId="478"/>
          <ac:spMkLst>
            <pc:docMk/>
            <pc:sldMk cId="2672414956" sldId="855"/>
            <ac:spMk id="15" creationId="{A4EF2568-709A-4743-84EB-818BA1BF711A}"/>
          </ac:spMkLst>
        </pc:spChg>
        <pc:spChg chg="add del mod">
          <ac:chgData name="Siegbert Rudolph" userId="2af4d44886c067cc" providerId="LiveId" clId="{6B766DCA-E30B-4230-9C57-46E6B6DDCEAE}" dt="2021-08-29T05:42:22.553" v="7603" actId="478"/>
          <ac:spMkLst>
            <pc:docMk/>
            <pc:sldMk cId="2672414956" sldId="855"/>
            <ac:spMk id="16" creationId="{374FCD53-943D-4777-962B-41C2EE690924}"/>
          </ac:spMkLst>
        </pc:spChg>
        <pc:spChg chg="add del mod">
          <ac:chgData name="Siegbert Rudolph" userId="2af4d44886c067cc" providerId="LiveId" clId="{6B766DCA-E30B-4230-9C57-46E6B6DDCEAE}" dt="2021-08-29T05:42:22.553" v="7603" actId="478"/>
          <ac:spMkLst>
            <pc:docMk/>
            <pc:sldMk cId="2672414956" sldId="855"/>
            <ac:spMk id="17" creationId="{E2A1160C-29D0-4034-B459-16F1A63A2E66}"/>
          </ac:spMkLst>
        </pc:spChg>
        <pc:spChg chg="add del mod">
          <ac:chgData name="Siegbert Rudolph" userId="2af4d44886c067cc" providerId="LiveId" clId="{6B766DCA-E30B-4230-9C57-46E6B6DDCEAE}" dt="2021-08-29T05:42:22.553" v="7603" actId="478"/>
          <ac:spMkLst>
            <pc:docMk/>
            <pc:sldMk cId="2672414956" sldId="855"/>
            <ac:spMk id="18" creationId="{36DA5901-DA34-4020-A099-02269382A3A0}"/>
          </ac:spMkLst>
        </pc:spChg>
        <pc:spChg chg="add del mod">
          <ac:chgData name="Siegbert Rudolph" userId="2af4d44886c067cc" providerId="LiveId" clId="{6B766DCA-E30B-4230-9C57-46E6B6DDCEAE}" dt="2021-08-29T05:42:27.880" v="7605" actId="478"/>
          <ac:spMkLst>
            <pc:docMk/>
            <pc:sldMk cId="2672414956" sldId="855"/>
            <ac:spMk id="19" creationId="{581CDCB4-7119-47A6-80DF-A50A5CB0E555}"/>
          </ac:spMkLst>
        </pc:spChg>
        <pc:spChg chg="add del mod">
          <ac:chgData name="Siegbert Rudolph" userId="2af4d44886c067cc" providerId="LiveId" clId="{6B766DCA-E30B-4230-9C57-46E6B6DDCEAE}" dt="2021-08-05T05:52:17.419" v="1249" actId="21"/>
          <ac:spMkLst>
            <pc:docMk/>
            <pc:sldMk cId="2672414956" sldId="855"/>
            <ac:spMk id="21" creationId="{6411AD91-8123-4BBA-B751-622421D0DFF0}"/>
          </ac:spMkLst>
        </pc:spChg>
        <pc:spChg chg="add del mod">
          <ac:chgData name="Siegbert Rudolph" userId="2af4d44886c067cc" providerId="LiveId" clId="{6B766DCA-E30B-4230-9C57-46E6B6DDCEAE}" dt="2021-08-05T05:52:17.419" v="1249" actId="21"/>
          <ac:spMkLst>
            <pc:docMk/>
            <pc:sldMk cId="2672414956" sldId="855"/>
            <ac:spMk id="22" creationId="{2244B7BF-34DE-4657-8A7D-6DA9D8B0ECA4}"/>
          </ac:spMkLst>
        </pc:spChg>
        <pc:spChg chg="add del mod">
          <ac:chgData name="Siegbert Rudolph" userId="2af4d44886c067cc" providerId="LiveId" clId="{6B766DCA-E30B-4230-9C57-46E6B6DDCEAE}" dt="2021-08-05T05:52:17.419" v="1249" actId="21"/>
          <ac:spMkLst>
            <pc:docMk/>
            <pc:sldMk cId="2672414956" sldId="855"/>
            <ac:spMk id="23" creationId="{65EDB2FA-5AB5-4729-9F51-79796FC74184}"/>
          </ac:spMkLst>
        </pc:spChg>
        <pc:spChg chg="add mod">
          <ac:chgData name="Siegbert Rudolph" userId="2af4d44886c067cc" providerId="LiveId" clId="{6B766DCA-E30B-4230-9C57-46E6B6DDCEAE}" dt="2021-08-29T05:43:37.412" v="7655" actId="20577"/>
          <ac:spMkLst>
            <pc:docMk/>
            <pc:sldMk cId="2672414956" sldId="855"/>
            <ac:spMk id="24" creationId="{EE78ED0F-3D14-4572-8A7C-1AD8923D5B97}"/>
          </ac:spMkLst>
        </pc:spChg>
        <pc:spChg chg="add mod">
          <ac:chgData name="Siegbert Rudolph" userId="2af4d44886c067cc" providerId="LiveId" clId="{6B766DCA-E30B-4230-9C57-46E6B6DDCEAE}" dt="2021-08-29T05:44:26.547" v="7668" actId="20577"/>
          <ac:spMkLst>
            <pc:docMk/>
            <pc:sldMk cId="2672414956" sldId="855"/>
            <ac:spMk id="25" creationId="{43CD4ECB-A872-48AE-B4DF-269584A2EF8F}"/>
          </ac:spMkLst>
        </pc:spChg>
        <pc:spChg chg="add mod">
          <ac:chgData name="Siegbert Rudolph" userId="2af4d44886c067cc" providerId="LiveId" clId="{6B766DCA-E30B-4230-9C57-46E6B6DDCEAE}" dt="2021-08-29T05:43:59.272" v="7664" actId="20577"/>
          <ac:spMkLst>
            <pc:docMk/>
            <pc:sldMk cId="2672414956" sldId="855"/>
            <ac:spMk id="26" creationId="{C7C8F69C-FCB7-4821-B970-B430FF236AFC}"/>
          </ac:spMkLst>
        </pc:spChg>
        <pc:spChg chg="add del mod">
          <ac:chgData name="Siegbert Rudolph" userId="2af4d44886c067cc" providerId="LiveId" clId="{6B766DCA-E30B-4230-9C57-46E6B6DDCEAE}" dt="2021-08-05T05:52:17.419" v="1249" actId="21"/>
          <ac:spMkLst>
            <pc:docMk/>
            <pc:sldMk cId="2672414956" sldId="855"/>
            <ac:spMk id="28" creationId="{DF1CFC64-8709-4E6A-A0C8-F05F8A5015BB}"/>
          </ac:spMkLst>
        </pc:spChg>
        <pc:spChg chg="add del mod">
          <ac:chgData name="Siegbert Rudolph" userId="2af4d44886c067cc" providerId="LiveId" clId="{6B766DCA-E30B-4230-9C57-46E6B6DDCEAE}" dt="2021-08-05T05:52:17.419" v="1249" actId="21"/>
          <ac:spMkLst>
            <pc:docMk/>
            <pc:sldMk cId="2672414956" sldId="855"/>
            <ac:spMk id="29" creationId="{E42E8845-273E-449B-87BA-52EC49FFC4A5}"/>
          </ac:spMkLst>
        </pc:spChg>
        <pc:spChg chg="add del mod">
          <ac:chgData name="Siegbert Rudolph" userId="2af4d44886c067cc" providerId="LiveId" clId="{6B766DCA-E30B-4230-9C57-46E6B6DDCEAE}" dt="2021-08-05T05:59:32.840" v="1364" actId="21"/>
          <ac:spMkLst>
            <pc:docMk/>
            <pc:sldMk cId="2672414956" sldId="855"/>
            <ac:spMk id="33" creationId="{E1EAE5E8-95A9-49D9-96BC-16879B083733}"/>
          </ac:spMkLst>
        </pc:spChg>
        <pc:spChg chg="add del mod">
          <ac:chgData name="Siegbert Rudolph" userId="2af4d44886c067cc" providerId="LiveId" clId="{6B766DCA-E30B-4230-9C57-46E6B6DDCEAE}" dt="2021-08-05T05:59:32.840" v="1364" actId="21"/>
          <ac:spMkLst>
            <pc:docMk/>
            <pc:sldMk cId="2672414956" sldId="855"/>
            <ac:spMk id="34" creationId="{050909B4-A713-4623-86AE-DC21E618A658}"/>
          </ac:spMkLst>
        </pc:spChg>
        <pc:spChg chg="add del mod">
          <ac:chgData name="Siegbert Rudolph" userId="2af4d44886c067cc" providerId="LiveId" clId="{6B766DCA-E30B-4230-9C57-46E6B6DDCEAE}" dt="2021-08-05T05:59:32.840" v="1364" actId="21"/>
          <ac:spMkLst>
            <pc:docMk/>
            <pc:sldMk cId="2672414956" sldId="855"/>
            <ac:spMk id="35" creationId="{1503A504-9735-4679-9B60-18195ADEA45E}"/>
          </ac:spMkLst>
        </pc:spChg>
        <pc:spChg chg="add del mod">
          <ac:chgData name="Siegbert Rudolph" userId="2af4d44886c067cc" providerId="LiveId" clId="{6B766DCA-E30B-4230-9C57-46E6B6DDCEAE}" dt="2021-08-05T05:59:32.840" v="1364" actId="21"/>
          <ac:spMkLst>
            <pc:docMk/>
            <pc:sldMk cId="2672414956" sldId="855"/>
            <ac:spMk id="36" creationId="{0399D6AF-E0D8-4FFF-857A-71AC5758601E}"/>
          </ac:spMkLst>
        </pc:spChg>
        <pc:spChg chg="add del mod">
          <ac:chgData name="Siegbert Rudolph" userId="2af4d44886c067cc" providerId="LiveId" clId="{6B766DCA-E30B-4230-9C57-46E6B6DDCEAE}" dt="2021-08-05T05:59:32.840" v="1364" actId="21"/>
          <ac:spMkLst>
            <pc:docMk/>
            <pc:sldMk cId="2672414956" sldId="855"/>
            <ac:spMk id="37" creationId="{935E820F-E0EE-44D4-A6EB-941CCE811C22}"/>
          </ac:spMkLst>
        </pc:spChg>
        <pc:spChg chg="add del mod">
          <ac:chgData name="Siegbert Rudolph" userId="2af4d44886c067cc" providerId="LiveId" clId="{6B766DCA-E30B-4230-9C57-46E6B6DDCEAE}" dt="2021-08-05T05:59:32.840" v="1364" actId="21"/>
          <ac:spMkLst>
            <pc:docMk/>
            <pc:sldMk cId="2672414956" sldId="855"/>
            <ac:spMk id="38" creationId="{3854FA33-A850-4670-BA23-9144575B00FA}"/>
          </ac:spMkLst>
        </pc:spChg>
        <pc:spChg chg="add del mod">
          <ac:chgData name="Siegbert Rudolph" userId="2af4d44886c067cc" providerId="LiveId" clId="{6B766DCA-E30B-4230-9C57-46E6B6DDCEAE}" dt="2021-08-05T05:59:32.840" v="1364" actId="21"/>
          <ac:spMkLst>
            <pc:docMk/>
            <pc:sldMk cId="2672414956" sldId="855"/>
            <ac:spMk id="39" creationId="{3D83C83F-AE4E-4611-B6DD-59C11136FFDD}"/>
          </ac:spMkLst>
        </pc:spChg>
        <pc:spChg chg="add del mod">
          <ac:chgData name="Siegbert Rudolph" userId="2af4d44886c067cc" providerId="LiveId" clId="{6B766DCA-E30B-4230-9C57-46E6B6DDCEAE}" dt="2021-08-05T05:59:32.840" v="1364" actId="21"/>
          <ac:spMkLst>
            <pc:docMk/>
            <pc:sldMk cId="2672414956" sldId="855"/>
            <ac:spMk id="40" creationId="{1E41A53A-BF29-4EE8-8F7E-09EB8F601B8B}"/>
          </ac:spMkLst>
        </pc:spChg>
        <pc:spChg chg="add del mod">
          <ac:chgData name="Siegbert Rudolph" userId="2af4d44886c067cc" providerId="LiveId" clId="{6B766DCA-E30B-4230-9C57-46E6B6DDCEAE}" dt="2021-08-05T05:59:32.840" v="1364" actId="21"/>
          <ac:spMkLst>
            <pc:docMk/>
            <pc:sldMk cId="2672414956" sldId="855"/>
            <ac:spMk id="41" creationId="{6A3CAC64-3408-4EDC-B466-8D7E767D6673}"/>
          </ac:spMkLst>
        </pc:spChg>
        <pc:spChg chg="add del mod">
          <ac:chgData name="Siegbert Rudolph" userId="2af4d44886c067cc" providerId="LiveId" clId="{6B766DCA-E30B-4230-9C57-46E6B6DDCEAE}" dt="2021-08-05T05:59:32.840" v="1364" actId="21"/>
          <ac:spMkLst>
            <pc:docMk/>
            <pc:sldMk cId="2672414956" sldId="855"/>
            <ac:spMk id="42" creationId="{4EA0E517-5C32-4CA4-9F77-134BE4C9A150}"/>
          </ac:spMkLst>
        </pc:spChg>
        <pc:picChg chg="add del mod">
          <ac:chgData name="Siegbert Rudolph" userId="2af4d44886c067cc" providerId="LiveId" clId="{6B766DCA-E30B-4230-9C57-46E6B6DDCEAE}" dt="2021-08-05T05:50:13.835" v="1228" actId="478"/>
          <ac:picMkLst>
            <pc:docMk/>
            <pc:sldMk cId="2672414956" sldId="855"/>
            <ac:picMk id="19" creationId="{2F723ADC-FCC6-4816-BD94-F1F1C1618D1A}"/>
          </ac:picMkLst>
        </pc:picChg>
        <pc:picChg chg="add del mod">
          <ac:chgData name="Siegbert Rudolph" userId="2af4d44886c067cc" providerId="LiveId" clId="{6B766DCA-E30B-4230-9C57-46E6B6DDCEAE}" dt="2021-08-29T05:42:22.553" v="7603" actId="478"/>
          <ac:picMkLst>
            <pc:docMk/>
            <pc:sldMk cId="2672414956" sldId="855"/>
            <ac:picMk id="20" creationId="{4CCBA463-934C-4321-86F1-793CE1ADDA32}"/>
          </ac:picMkLst>
        </pc:picChg>
        <pc:picChg chg="add del mod">
          <ac:chgData name="Siegbert Rudolph" userId="2af4d44886c067cc" providerId="LiveId" clId="{6B766DCA-E30B-4230-9C57-46E6B6DDCEAE}" dt="2021-08-05T05:50:08.852" v="1226" actId="478"/>
          <ac:picMkLst>
            <pc:docMk/>
            <pc:sldMk cId="2672414956" sldId="855"/>
            <ac:picMk id="24" creationId="{3B228CBA-13BF-495F-88CC-AE3C32CF1872}"/>
          </ac:picMkLst>
        </pc:picChg>
        <pc:picChg chg="add del mod ord">
          <ac:chgData name="Siegbert Rudolph" userId="2af4d44886c067cc" providerId="LiveId" clId="{6B766DCA-E30B-4230-9C57-46E6B6DDCEAE}" dt="2021-08-05T05:52:17.419" v="1249" actId="21"/>
          <ac:picMkLst>
            <pc:docMk/>
            <pc:sldMk cId="2672414956" sldId="855"/>
            <ac:picMk id="26" creationId="{E3346552-91F6-4D0E-89C0-2E0BAA4EDD6D}"/>
          </ac:picMkLst>
        </pc:picChg>
        <pc:picChg chg="add del mod">
          <ac:chgData name="Siegbert Rudolph" userId="2af4d44886c067cc" providerId="LiveId" clId="{6B766DCA-E30B-4230-9C57-46E6B6DDCEAE}" dt="2021-08-05T05:52:17.419" v="1249" actId="21"/>
          <ac:picMkLst>
            <pc:docMk/>
            <pc:sldMk cId="2672414956" sldId="855"/>
            <ac:picMk id="27" creationId="{4EF4DD24-5DA9-4B02-82F6-23A5CF94E5CD}"/>
          </ac:picMkLst>
        </pc:picChg>
        <pc:picChg chg="add del mod">
          <ac:chgData name="Siegbert Rudolph" userId="2af4d44886c067cc" providerId="LiveId" clId="{6B766DCA-E30B-4230-9C57-46E6B6DDCEAE}" dt="2021-08-05T05:52:17.419" v="1249" actId="21"/>
          <ac:picMkLst>
            <pc:docMk/>
            <pc:sldMk cId="2672414956" sldId="855"/>
            <ac:picMk id="30" creationId="{35C1C2E7-33F9-4276-B749-096CD5FCAE00}"/>
          </ac:picMkLst>
        </pc:picChg>
        <pc:picChg chg="add del mod">
          <ac:chgData name="Siegbert Rudolph" userId="2af4d44886c067cc" providerId="LiveId" clId="{6B766DCA-E30B-4230-9C57-46E6B6DDCEAE}" dt="2021-08-29T05:42:22.553" v="7603" actId="478"/>
          <ac:picMkLst>
            <pc:docMk/>
            <pc:sldMk cId="2672414956" sldId="855"/>
            <ac:picMk id="31" creationId="{FCE6CCB5-2B75-4B25-AE5F-E46652A08BE3}"/>
          </ac:picMkLst>
        </pc:picChg>
        <pc:picChg chg="add del mod">
          <ac:chgData name="Siegbert Rudolph" userId="2af4d44886c067cc" providerId="LiveId" clId="{6B766DCA-E30B-4230-9C57-46E6B6DDCEAE}" dt="2021-08-05T05:59:32.840" v="1364" actId="21"/>
          <ac:picMkLst>
            <pc:docMk/>
            <pc:sldMk cId="2672414956" sldId="855"/>
            <ac:picMk id="32" creationId="{EC7D563A-E61E-42A5-9080-21F4AA248C32}"/>
          </ac:picMkLst>
        </pc:picChg>
        <pc:picChg chg="add del mod">
          <ac:chgData name="Siegbert Rudolph" userId="2af4d44886c067cc" providerId="LiveId" clId="{6B766DCA-E30B-4230-9C57-46E6B6DDCEAE}" dt="2021-08-05T07:30:28.059" v="2615" actId="478"/>
          <ac:picMkLst>
            <pc:docMk/>
            <pc:sldMk cId="2672414956" sldId="855"/>
            <ac:picMk id="43" creationId="{8D5919D1-F448-44FF-9847-C83C40DC3F7E}"/>
          </ac:picMkLst>
        </pc:picChg>
        <pc:picChg chg="add del mod">
          <ac:chgData name="Siegbert Rudolph" userId="2af4d44886c067cc" providerId="LiveId" clId="{6B766DCA-E30B-4230-9C57-46E6B6DDCEAE}" dt="2021-08-29T05:42:22.553" v="7603" actId="478"/>
          <ac:picMkLst>
            <pc:docMk/>
            <pc:sldMk cId="2672414956" sldId="855"/>
            <ac:picMk id="44" creationId="{E1838F68-B5B3-40B6-96FC-F1C22847B981}"/>
          </ac:picMkLst>
        </pc:picChg>
      </pc:sldChg>
      <pc:sldChg chg="addSp delSp modSp new del mod delAnim modAnim">
        <pc:chgData name="Siegbert Rudolph" userId="2af4d44886c067cc" providerId="LiveId" clId="{6B766DCA-E30B-4230-9C57-46E6B6DDCEAE}" dt="2021-08-05T06:35:24.287" v="2490" actId="47"/>
        <pc:sldMkLst>
          <pc:docMk/>
          <pc:sldMk cId="1969118468" sldId="856"/>
        </pc:sldMkLst>
        <pc:spChg chg="del">
          <ac:chgData name="Siegbert Rudolph" userId="2af4d44886c067cc" providerId="LiveId" clId="{6B766DCA-E30B-4230-9C57-46E6B6DDCEAE}" dt="2021-08-05T06:06:46.793" v="1606" actId="478"/>
          <ac:spMkLst>
            <pc:docMk/>
            <pc:sldMk cId="1969118468" sldId="856"/>
            <ac:spMk id="2" creationId="{DCF8E78F-7738-4042-8BC8-ACC55C6D5A92}"/>
          </ac:spMkLst>
        </pc:spChg>
        <pc:spChg chg="add del mod">
          <ac:chgData name="Siegbert Rudolph" userId="2af4d44886c067cc" providerId="LiveId" clId="{6B766DCA-E30B-4230-9C57-46E6B6DDCEAE}" dt="2021-08-05T06:06:45.261" v="1605" actId="478"/>
          <ac:spMkLst>
            <pc:docMk/>
            <pc:sldMk cId="1969118468" sldId="856"/>
            <ac:spMk id="4" creationId="{F2FC5F7E-C4F2-4D0A-ACAD-0F6AFA8C03D1}"/>
          </ac:spMkLst>
        </pc:spChg>
        <pc:spChg chg="add mod">
          <ac:chgData name="Siegbert Rudolph" userId="2af4d44886c067cc" providerId="LiveId" clId="{6B766DCA-E30B-4230-9C57-46E6B6DDCEAE}" dt="2021-08-05T06:31:05.867" v="2422" actId="20577"/>
          <ac:spMkLst>
            <pc:docMk/>
            <pc:sldMk cId="1969118468" sldId="856"/>
            <ac:spMk id="5" creationId="{DCEE4905-491F-4820-9FA3-0133DDAFEDD4}"/>
          </ac:spMkLst>
        </pc:spChg>
        <pc:spChg chg="add mod">
          <ac:chgData name="Siegbert Rudolph" userId="2af4d44886c067cc" providerId="LiveId" clId="{6B766DCA-E30B-4230-9C57-46E6B6DDCEAE}" dt="2021-08-05T06:13:03.498" v="2026" actId="1076"/>
          <ac:spMkLst>
            <pc:docMk/>
            <pc:sldMk cId="1969118468" sldId="856"/>
            <ac:spMk id="6" creationId="{191C2F9C-5671-4CFF-8D39-ACA85B66BFF6}"/>
          </ac:spMkLst>
        </pc:spChg>
        <pc:spChg chg="add mod">
          <ac:chgData name="Siegbert Rudolph" userId="2af4d44886c067cc" providerId="LiveId" clId="{6B766DCA-E30B-4230-9C57-46E6B6DDCEAE}" dt="2021-08-05T06:10:10.567" v="1946" actId="207"/>
          <ac:spMkLst>
            <pc:docMk/>
            <pc:sldMk cId="1969118468" sldId="856"/>
            <ac:spMk id="8" creationId="{6BFD88CE-FA49-4538-B260-45C7D6ACE79F}"/>
          </ac:spMkLst>
        </pc:spChg>
        <pc:spChg chg="add mod">
          <ac:chgData name="Siegbert Rudolph" userId="2af4d44886c067cc" providerId="LiveId" clId="{6B766DCA-E30B-4230-9C57-46E6B6DDCEAE}" dt="2021-08-05T06:08:14.392" v="1617" actId="1035"/>
          <ac:spMkLst>
            <pc:docMk/>
            <pc:sldMk cId="1969118468" sldId="856"/>
            <ac:spMk id="9" creationId="{0CDA3CC3-0773-48E9-B1F2-E07D6579F87D}"/>
          </ac:spMkLst>
        </pc:spChg>
        <pc:spChg chg="add del mod">
          <ac:chgData name="Siegbert Rudolph" userId="2af4d44886c067cc" providerId="LiveId" clId="{6B766DCA-E30B-4230-9C57-46E6B6DDCEAE}" dt="2021-08-05T06:16:04.498" v="2043" actId="478"/>
          <ac:spMkLst>
            <pc:docMk/>
            <pc:sldMk cId="1969118468" sldId="856"/>
            <ac:spMk id="10" creationId="{F9A54CAE-2FD5-48E1-9771-5DABD42372BE}"/>
          </ac:spMkLst>
        </pc:spChg>
        <pc:spChg chg="add del mod">
          <ac:chgData name="Siegbert Rudolph" userId="2af4d44886c067cc" providerId="LiveId" clId="{6B766DCA-E30B-4230-9C57-46E6B6DDCEAE}" dt="2021-08-05T06:16:04.498" v="2043" actId="478"/>
          <ac:spMkLst>
            <pc:docMk/>
            <pc:sldMk cId="1969118468" sldId="856"/>
            <ac:spMk id="11" creationId="{E2F7FDA4-00CA-4E4D-8EA7-DCAA63BF8B7A}"/>
          </ac:spMkLst>
        </pc:spChg>
        <pc:spChg chg="add del mod">
          <ac:chgData name="Siegbert Rudolph" userId="2af4d44886c067cc" providerId="LiveId" clId="{6B766DCA-E30B-4230-9C57-46E6B6DDCEAE}" dt="2021-08-05T06:16:04.498" v="2043" actId="478"/>
          <ac:spMkLst>
            <pc:docMk/>
            <pc:sldMk cId="1969118468" sldId="856"/>
            <ac:spMk id="12" creationId="{3F6E05D9-859C-4C8B-9DC4-1030AF71F71C}"/>
          </ac:spMkLst>
        </pc:spChg>
        <pc:spChg chg="add mod">
          <ac:chgData name="Siegbert Rudolph" userId="2af4d44886c067cc" providerId="LiveId" clId="{6B766DCA-E30B-4230-9C57-46E6B6DDCEAE}" dt="2021-08-05T06:10:57.964" v="1993" actId="20577"/>
          <ac:spMkLst>
            <pc:docMk/>
            <pc:sldMk cId="1969118468" sldId="856"/>
            <ac:spMk id="13" creationId="{68C128EF-D4AC-4C5D-B58B-3A86AC7442EC}"/>
          </ac:spMkLst>
        </pc:spChg>
        <pc:spChg chg="add mod">
          <ac:chgData name="Siegbert Rudolph" userId="2af4d44886c067cc" providerId="LiveId" clId="{6B766DCA-E30B-4230-9C57-46E6B6DDCEAE}" dt="2021-08-05T06:11:33.948" v="2010" actId="1076"/>
          <ac:spMkLst>
            <pc:docMk/>
            <pc:sldMk cId="1969118468" sldId="856"/>
            <ac:spMk id="14" creationId="{C37E944C-2145-4738-8BB1-C31039A609CF}"/>
          </ac:spMkLst>
        </pc:spChg>
        <pc:spChg chg="add mod">
          <ac:chgData name="Siegbert Rudolph" userId="2af4d44886c067cc" providerId="LiveId" clId="{6B766DCA-E30B-4230-9C57-46E6B6DDCEAE}" dt="2021-08-05T06:12:32.014" v="2017" actId="1076"/>
          <ac:spMkLst>
            <pc:docMk/>
            <pc:sldMk cId="1969118468" sldId="856"/>
            <ac:spMk id="15" creationId="{D0B595BF-89D5-47FA-A391-786F73A7EA40}"/>
          </ac:spMkLst>
        </pc:spChg>
        <pc:spChg chg="add mod">
          <ac:chgData name="Siegbert Rudolph" userId="2af4d44886c067cc" providerId="LiveId" clId="{6B766DCA-E30B-4230-9C57-46E6B6DDCEAE}" dt="2021-08-05T06:12:32.014" v="2017" actId="1076"/>
          <ac:spMkLst>
            <pc:docMk/>
            <pc:sldMk cId="1969118468" sldId="856"/>
            <ac:spMk id="16" creationId="{96B0E7B5-1FF9-4EE1-9FCC-C603B226D928}"/>
          </ac:spMkLst>
        </pc:spChg>
        <pc:spChg chg="add mod">
          <ac:chgData name="Siegbert Rudolph" userId="2af4d44886c067cc" providerId="LiveId" clId="{6B766DCA-E30B-4230-9C57-46E6B6DDCEAE}" dt="2021-08-05T06:29:44.295" v="2413" actId="20577"/>
          <ac:spMkLst>
            <pc:docMk/>
            <pc:sldMk cId="1969118468" sldId="856"/>
            <ac:spMk id="17" creationId="{95B8E3B2-1552-447C-9FAA-2069774C51B7}"/>
          </ac:spMkLst>
        </pc:spChg>
        <pc:spChg chg="add mod">
          <ac:chgData name="Siegbert Rudolph" userId="2af4d44886c067cc" providerId="LiveId" clId="{6B766DCA-E30B-4230-9C57-46E6B6DDCEAE}" dt="2021-08-05T06:17:33.048" v="2056" actId="1035"/>
          <ac:spMkLst>
            <pc:docMk/>
            <pc:sldMk cId="1969118468" sldId="856"/>
            <ac:spMk id="18" creationId="{65BD3D67-59D7-4863-9853-C5F9C4D6E6EA}"/>
          </ac:spMkLst>
        </pc:spChg>
        <pc:spChg chg="add mod">
          <ac:chgData name="Siegbert Rudolph" userId="2af4d44886c067cc" providerId="LiveId" clId="{6B766DCA-E30B-4230-9C57-46E6B6DDCEAE}" dt="2021-08-05T06:21:00.189" v="2175" actId="1076"/>
          <ac:spMkLst>
            <pc:docMk/>
            <pc:sldMk cId="1969118468" sldId="856"/>
            <ac:spMk id="20" creationId="{AC54F4A4-7E71-4B41-BEBF-B4B53436EFBA}"/>
          </ac:spMkLst>
        </pc:spChg>
        <pc:spChg chg="add mod">
          <ac:chgData name="Siegbert Rudolph" userId="2af4d44886c067cc" providerId="LiveId" clId="{6B766DCA-E30B-4230-9C57-46E6B6DDCEAE}" dt="2021-08-05T06:29:50.010" v="2416" actId="1035"/>
          <ac:spMkLst>
            <pc:docMk/>
            <pc:sldMk cId="1969118468" sldId="856"/>
            <ac:spMk id="21" creationId="{13F54C2A-C868-4581-BEDE-1520D7516797}"/>
          </ac:spMkLst>
        </pc:spChg>
        <pc:spChg chg="add mod">
          <ac:chgData name="Siegbert Rudolph" userId="2af4d44886c067cc" providerId="LiveId" clId="{6B766DCA-E30B-4230-9C57-46E6B6DDCEAE}" dt="2021-08-05T06:29:50.010" v="2416" actId="1035"/>
          <ac:spMkLst>
            <pc:docMk/>
            <pc:sldMk cId="1969118468" sldId="856"/>
            <ac:spMk id="22" creationId="{7B193F8F-32C5-4CD5-B5D2-9146CE6CAE5D}"/>
          </ac:spMkLst>
        </pc:spChg>
        <pc:spChg chg="add mod">
          <ac:chgData name="Siegbert Rudolph" userId="2af4d44886c067cc" providerId="LiveId" clId="{6B766DCA-E30B-4230-9C57-46E6B6DDCEAE}" dt="2021-08-05T06:29:50.010" v="2416" actId="1035"/>
          <ac:spMkLst>
            <pc:docMk/>
            <pc:sldMk cId="1969118468" sldId="856"/>
            <ac:spMk id="23" creationId="{C22C1140-19A8-40C8-88F5-0ACE7AA762D5}"/>
          </ac:spMkLst>
        </pc:spChg>
        <pc:spChg chg="add mod">
          <ac:chgData name="Siegbert Rudolph" userId="2af4d44886c067cc" providerId="LiveId" clId="{6B766DCA-E30B-4230-9C57-46E6B6DDCEAE}" dt="2021-08-05T06:23:38.800" v="2182" actId="1076"/>
          <ac:spMkLst>
            <pc:docMk/>
            <pc:sldMk cId="1969118468" sldId="856"/>
            <ac:spMk id="24" creationId="{9567629C-64E8-48B1-B9BF-DF6EB5863384}"/>
          </ac:spMkLst>
        </pc:spChg>
        <pc:spChg chg="add del mod">
          <ac:chgData name="Siegbert Rudolph" userId="2af4d44886c067cc" providerId="LiveId" clId="{6B766DCA-E30B-4230-9C57-46E6B6DDCEAE}" dt="2021-08-05T06:24:28.469" v="2193" actId="478"/>
          <ac:spMkLst>
            <pc:docMk/>
            <pc:sldMk cId="1969118468" sldId="856"/>
            <ac:spMk id="25" creationId="{63B9BB8D-52A5-4E8A-BC52-B4A43937FB44}"/>
          </ac:spMkLst>
        </pc:spChg>
        <pc:spChg chg="add mod">
          <ac:chgData name="Siegbert Rudolph" userId="2af4d44886c067cc" providerId="LiveId" clId="{6B766DCA-E30B-4230-9C57-46E6B6DDCEAE}" dt="2021-08-05T06:29:02.323" v="2393" actId="1076"/>
          <ac:spMkLst>
            <pc:docMk/>
            <pc:sldMk cId="1969118468" sldId="856"/>
            <ac:spMk id="27" creationId="{D78B5AEE-D5D4-44C6-B788-82C954BAF2E1}"/>
          </ac:spMkLst>
        </pc:spChg>
        <pc:spChg chg="add mod">
          <ac:chgData name="Siegbert Rudolph" userId="2af4d44886c067cc" providerId="LiveId" clId="{6B766DCA-E30B-4230-9C57-46E6B6DDCEAE}" dt="2021-08-05T06:29:25.435" v="2405" actId="1036"/>
          <ac:spMkLst>
            <pc:docMk/>
            <pc:sldMk cId="1969118468" sldId="856"/>
            <ac:spMk id="28" creationId="{C9E62040-1B50-43A9-84D7-EA14954D8F4B}"/>
          </ac:spMkLst>
        </pc:spChg>
        <pc:spChg chg="add mod">
          <ac:chgData name="Siegbert Rudolph" userId="2af4d44886c067cc" providerId="LiveId" clId="{6B766DCA-E30B-4230-9C57-46E6B6DDCEAE}" dt="2021-08-05T06:29:25.435" v="2405" actId="1036"/>
          <ac:spMkLst>
            <pc:docMk/>
            <pc:sldMk cId="1969118468" sldId="856"/>
            <ac:spMk id="29" creationId="{2EFCCC5E-7665-4913-AE21-564E54F19119}"/>
          </ac:spMkLst>
        </pc:spChg>
        <pc:spChg chg="add mod">
          <ac:chgData name="Siegbert Rudolph" userId="2af4d44886c067cc" providerId="LiveId" clId="{6B766DCA-E30B-4230-9C57-46E6B6DDCEAE}" dt="2021-08-05T06:29:13.231" v="2394" actId="1076"/>
          <ac:spMkLst>
            <pc:docMk/>
            <pc:sldMk cId="1969118468" sldId="856"/>
            <ac:spMk id="30" creationId="{8FAF6013-C2DA-43BC-BB5F-264A505BB1C8}"/>
          </ac:spMkLst>
        </pc:spChg>
        <pc:spChg chg="add mod">
          <ac:chgData name="Siegbert Rudolph" userId="2af4d44886c067cc" providerId="LiveId" clId="{6B766DCA-E30B-4230-9C57-46E6B6DDCEAE}" dt="2021-08-05T06:29:25.435" v="2405" actId="1036"/>
          <ac:spMkLst>
            <pc:docMk/>
            <pc:sldMk cId="1969118468" sldId="856"/>
            <ac:spMk id="31" creationId="{520A0D9E-E62B-4155-AE57-EC1760F8E3D1}"/>
          </ac:spMkLst>
        </pc:spChg>
        <pc:spChg chg="add mod">
          <ac:chgData name="Siegbert Rudolph" userId="2af4d44886c067cc" providerId="LiveId" clId="{6B766DCA-E30B-4230-9C57-46E6B6DDCEAE}" dt="2021-08-05T06:29:25.435" v="2405" actId="1036"/>
          <ac:spMkLst>
            <pc:docMk/>
            <pc:sldMk cId="1969118468" sldId="856"/>
            <ac:spMk id="32" creationId="{49996DD8-B6E8-4571-B1B2-89E6BA6E6ADC}"/>
          </ac:spMkLst>
        </pc:spChg>
        <pc:spChg chg="add mod">
          <ac:chgData name="Siegbert Rudolph" userId="2af4d44886c067cc" providerId="LiveId" clId="{6B766DCA-E30B-4230-9C57-46E6B6DDCEAE}" dt="2021-08-05T06:29:25.435" v="2405" actId="1036"/>
          <ac:spMkLst>
            <pc:docMk/>
            <pc:sldMk cId="1969118468" sldId="856"/>
            <ac:spMk id="33" creationId="{BE30EA2C-3742-406A-8B7C-727A0976739B}"/>
          </ac:spMkLst>
        </pc:spChg>
        <pc:spChg chg="add mod">
          <ac:chgData name="Siegbert Rudolph" userId="2af4d44886c067cc" providerId="LiveId" clId="{6B766DCA-E30B-4230-9C57-46E6B6DDCEAE}" dt="2021-08-05T06:29:13.231" v="2394" actId="1076"/>
          <ac:spMkLst>
            <pc:docMk/>
            <pc:sldMk cId="1969118468" sldId="856"/>
            <ac:spMk id="34" creationId="{F7C9E60E-83D1-4C29-8DB8-1D69932861DC}"/>
          </ac:spMkLst>
        </pc:spChg>
        <pc:picChg chg="add mod">
          <ac:chgData name="Siegbert Rudolph" userId="2af4d44886c067cc" providerId="LiveId" clId="{6B766DCA-E30B-4230-9C57-46E6B6DDCEAE}" dt="2021-08-05T06:11:30.012" v="2009" actId="1076"/>
          <ac:picMkLst>
            <pc:docMk/>
            <pc:sldMk cId="1969118468" sldId="856"/>
            <ac:picMk id="7" creationId="{BDD26B18-F53E-459E-B025-C50F17989C81}"/>
          </ac:picMkLst>
        </pc:picChg>
        <pc:picChg chg="add mod">
          <ac:chgData name="Siegbert Rudolph" userId="2af4d44886c067cc" providerId="LiveId" clId="{6B766DCA-E30B-4230-9C57-46E6B6DDCEAE}" dt="2021-08-05T06:19:22.355" v="2135" actId="14100"/>
          <ac:picMkLst>
            <pc:docMk/>
            <pc:sldMk cId="1969118468" sldId="856"/>
            <ac:picMk id="19" creationId="{A2661872-9083-444D-8409-CD2B1D786957}"/>
          </ac:picMkLst>
        </pc:picChg>
        <pc:picChg chg="add mod">
          <ac:chgData name="Siegbert Rudolph" userId="2af4d44886c067cc" providerId="LiveId" clId="{6B766DCA-E30B-4230-9C57-46E6B6DDCEAE}" dt="2021-08-05T06:27:57.034" v="2367" actId="1076"/>
          <ac:picMkLst>
            <pc:docMk/>
            <pc:sldMk cId="1969118468" sldId="856"/>
            <ac:picMk id="26" creationId="{30950629-3E08-4281-8455-F53CF22D2706}"/>
          </ac:picMkLst>
        </pc:picChg>
      </pc:sldChg>
      <pc:sldChg chg="addSp delSp modSp add mod modTransition delAnim modAnim">
        <pc:chgData name="Siegbert Rudolph" userId="2af4d44886c067cc" providerId="LiveId" clId="{6B766DCA-E30B-4230-9C57-46E6B6DDCEAE}" dt="2021-08-29T15:49:15.073" v="8472" actId="1076"/>
        <pc:sldMkLst>
          <pc:docMk/>
          <pc:sldMk cId="4091302050" sldId="857"/>
        </pc:sldMkLst>
        <pc:spChg chg="mod">
          <ac:chgData name="Siegbert Rudolph" userId="2af4d44886c067cc" providerId="LiveId" clId="{6B766DCA-E30B-4230-9C57-46E6B6DDCEAE}" dt="2021-08-29T15:49:15.073" v="8472" actId="1076"/>
          <ac:spMkLst>
            <pc:docMk/>
            <pc:sldMk cId="4091302050" sldId="857"/>
            <ac:spMk id="2" creationId="{91A39DD4-8300-4891-99FB-6CD515038288}"/>
          </ac:spMkLst>
        </pc:spChg>
        <pc:spChg chg="del">
          <ac:chgData name="Siegbert Rudolph" userId="2af4d44886c067cc" providerId="LiveId" clId="{6B766DCA-E30B-4230-9C57-46E6B6DDCEAE}" dt="2021-08-05T06:35:18.547" v="2488" actId="478"/>
          <ac:spMkLst>
            <pc:docMk/>
            <pc:sldMk cId="4091302050" sldId="857"/>
            <ac:spMk id="5" creationId="{DCEE4905-491F-4820-9FA3-0133DDAFEDD4}"/>
          </ac:spMkLst>
        </pc:spChg>
        <pc:spChg chg="del">
          <ac:chgData name="Siegbert Rudolph" userId="2af4d44886c067cc" providerId="LiveId" clId="{6B766DCA-E30B-4230-9C57-46E6B6DDCEAE}" dt="2021-08-05T06:35:50.169" v="2493" actId="478"/>
          <ac:spMkLst>
            <pc:docMk/>
            <pc:sldMk cId="4091302050" sldId="857"/>
            <ac:spMk id="6" creationId="{191C2F9C-5671-4CFF-8D39-ACA85B66BFF6}"/>
          </ac:spMkLst>
        </pc:spChg>
        <pc:spChg chg="mod">
          <ac:chgData name="Siegbert Rudolph" userId="2af4d44886c067cc" providerId="LiveId" clId="{6B766DCA-E30B-4230-9C57-46E6B6DDCEAE}" dt="2021-08-05T12:00:00.442" v="3525" actId="108"/>
          <ac:spMkLst>
            <pc:docMk/>
            <pc:sldMk cId="4091302050" sldId="857"/>
            <ac:spMk id="13" creationId="{68C128EF-D4AC-4C5D-B58B-3A86AC7442EC}"/>
          </ac:spMkLst>
        </pc:spChg>
        <pc:spChg chg="mod">
          <ac:chgData name="Siegbert Rudolph" userId="2af4d44886c067cc" providerId="LiveId" clId="{6B766DCA-E30B-4230-9C57-46E6B6DDCEAE}" dt="2021-08-05T06:35:42.127" v="2492" actId="20577"/>
          <ac:spMkLst>
            <pc:docMk/>
            <pc:sldMk cId="4091302050" sldId="857"/>
            <ac:spMk id="14" creationId="{C37E944C-2145-4738-8BB1-C31039A609CF}"/>
          </ac:spMkLst>
        </pc:spChg>
        <pc:spChg chg="del mod">
          <ac:chgData name="Siegbert Rudolph" userId="2af4d44886c067cc" providerId="LiveId" clId="{6B766DCA-E30B-4230-9C57-46E6B6DDCEAE}" dt="2021-08-05T12:00:29.984" v="3543" actId="478"/>
          <ac:spMkLst>
            <pc:docMk/>
            <pc:sldMk cId="4091302050" sldId="857"/>
            <ac:spMk id="15" creationId="{D0B595BF-89D5-47FA-A391-786F73A7EA40}"/>
          </ac:spMkLst>
        </pc:spChg>
        <pc:spChg chg="del">
          <ac:chgData name="Siegbert Rudolph" userId="2af4d44886c067cc" providerId="LiveId" clId="{6B766DCA-E30B-4230-9C57-46E6B6DDCEAE}" dt="2021-08-05T06:36:08.202" v="2498" actId="478"/>
          <ac:spMkLst>
            <pc:docMk/>
            <pc:sldMk cId="4091302050" sldId="857"/>
            <ac:spMk id="16" creationId="{96B0E7B5-1FF9-4EE1-9FCC-C603B226D928}"/>
          </ac:spMkLst>
        </pc:spChg>
        <pc:spChg chg="del">
          <ac:chgData name="Siegbert Rudolph" userId="2af4d44886c067cc" providerId="LiveId" clId="{6B766DCA-E30B-4230-9C57-46E6B6DDCEAE}" dt="2021-08-05T06:35:53.903" v="2494" actId="478"/>
          <ac:spMkLst>
            <pc:docMk/>
            <pc:sldMk cId="4091302050" sldId="857"/>
            <ac:spMk id="20" creationId="{AC54F4A4-7E71-4B41-BEBF-B4B53436EFBA}"/>
          </ac:spMkLst>
        </pc:spChg>
        <pc:spChg chg="mod">
          <ac:chgData name="Siegbert Rudolph" userId="2af4d44886c067cc" providerId="LiveId" clId="{6B766DCA-E30B-4230-9C57-46E6B6DDCEAE}" dt="2021-08-05T12:00:14.040" v="3542" actId="108"/>
          <ac:spMkLst>
            <pc:docMk/>
            <pc:sldMk cId="4091302050" sldId="857"/>
            <ac:spMk id="21" creationId="{13F54C2A-C868-4581-BEDE-1520D7516797}"/>
          </ac:spMkLst>
        </pc:spChg>
        <pc:spChg chg="del mod">
          <ac:chgData name="Siegbert Rudolph" userId="2af4d44886c067cc" providerId="LiveId" clId="{6B766DCA-E30B-4230-9C57-46E6B6DDCEAE}" dt="2021-08-05T12:00:31.339" v="3544" actId="478"/>
          <ac:spMkLst>
            <pc:docMk/>
            <pc:sldMk cId="4091302050" sldId="857"/>
            <ac:spMk id="22" creationId="{7B193F8F-32C5-4CD5-B5D2-9146CE6CAE5D}"/>
          </ac:spMkLst>
        </pc:spChg>
        <pc:spChg chg="add del">
          <ac:chgData name="Siegbert Rudolph" userId="2af4d44886c067cc" providerId="LiveId" clId="{6B766DCA-E30B-4230-9C57-46E6B6DDCEAE}" dt="2021-08-29T05:45:51.983" v="7721" actId="478"/>
          <ac:spMkLst>
            <pc:docMk/>
            <pc:sldMk cId="4091302050" sldId="857"/>
            <ac:spMk id="22" creationId="{CFC414D7-EDF3-452D-A3FD-839D2B853A5E}"/>
          </ac:spMkLst>
        </pc:spChg>
        <pc:spChg chg="add mod">
          <ac:chgData name="Siegbert Rudolph" userId="2af4d44886c067cc" providerId="LiveId" clId="{6B766DCA-E30B-4230-9C57-46E6B6DDCEAE}" dt="2021-08-29T05:47:30.886" v="7775" actId="207"/>
          <ac:spMkLst>
            <pc:docMk/>
            <pc:sldMk cId="4091302050" sldId="857"/>
            <ac:spMk id="23" creationId="{7D8F49F6-C153-48C7-9AEA-EF1C2896019B}"/>
          </ac:spMkLst>
        </pc:spChg>
        <pc:spChg chg="del">
          <ac:chgData name="Siegbert Rudolph" userId="2af4d44886c067cc" providerId="LiveId" clId="{6B766DCA-E30B-4230-9C57-46E6B6DDCEAE}" dt="2021-08-05T06:36:05.171" v="2497" actId="478"/>
          <ac:spMkLst>
            <pc:docMk/>
            <pc:sldMk cId="4091302050" sldId="857"/>
            <ac:spMk id="23" creationId="{C22C1140-19A8-40C8-88F5-0ACE7AA762D5}"/>
          </ac:spMkLst>
        </pc:spChg>
        <pc:spChg chg="add mod">
          <ac:chgData name="Siegbert Rudolph" userId="2af4d44886c067cc" providerId="LiveId" clId="{6B766DCA-E30B-4230-9C57-46E6B6DDCEAE}" dt="2021-08-29T05:48:51.362" v="7783" actId="207"/>
          <ac:spMkLst>
            <pc:docMk/>
            <pc:sldMk cId="4091302050" sldId="857"/>
            <ac:spMk id="25" creationId="{CD934549-016C-4EC3-946E-1B3638257B5C}"/>
          </ac:spMkLst>
        </pc:spChg>
        <pc:spChg chg="mod">
          <ac:chgData name="Siegbert Rudolph" userId="2af4d44886c067cc" providerId="LiveId" clId="{6B766DCA-E30B-4230-9C57-46E6B6DDCEAE}" dt="2021-08-13T14:06:14.231" v="7396" actId="313"/>
          <ac:spMkLst>
            <pc:docMk/>
            <pc:sldMk cId="4091302050" sldId="857"/>
            <ac:spMk id="27" creationId="{D78B5AEE-D5D4-44C6-B788-82C954BAF2E1}"/>
          </ac:spMkLst>
        </pc:spChg>
        <pc:spChg chg="del">
          <ac:chgData name="Siegbert Rudolph" userId="2af4d44886c067cc" providerId="LiveId" clId="{6B766DCA-E30B-4230-9C57-46E6B6DDCEAE}" dt="2021-08-05T07:23:16.722" v="2591" actId="478"/>
          <ac:spMkLst>
            <pc:docMk/>
            <pc:sldMk cId="4091302050" sldId="857"/>
            <ac:spMk id="28" creationId="{C9E62040-1B50-43A9-84D7-EA14954D8F4B}"/>
          </ac:spMkLst>
        </pc:spChg>
        <pc:spChg chg="del">
          <ac:chgData name="Siegbert Rudolph" userId="2af4d44886c067cc" providerId="LiveId" clId="{6B766DCA-E30B-4230-9C57-46E6B6DDCEAE}" dt="2021-08-05T07:23:16.722" v="2591" actId="478"/>
          <ac:spMkLst>
            <pc:docMk/>
            <pc:sldMk cId="4091302050" sldId="857"/>
            <ac:spMk id="29" creationId="{2EFCCC5E-7665-4913-AE21-564E54F19119}"/>
          </ac:spMkLst>
        </pc:spChg>
        <pc:spChg chg="del">
          <ac:chgData name="Siegbert Rudolph" userId="2af4d44886c067cc" providerId="LiveId" clId="{6B766DCA-E30B-4230-9C57-46E6B6DDCEAE}" dt="2021-08-05T06:35:58.687" v="2495" actId="478"/>
          <ac:spMkLst>
            <pc:docMk/>
            <pc:sldMk cId="4091302050" sldId="857"/>
            <ac:spMk id="30" creationId="{8FAF6013-C2DA-43BC-BB5F-264A505BB1C8}"/>
          </ac:spMkLst>
        </pc:spChg>
        <pc:spChg chg="del">
          <ac:chgData name="Siegbert Rudolph" userId="2af4d44886c067cc" providerId="LiveId" clId="{6B766DCA-E30B-4230-9C57-46E6B6DDCEAE}" dt="2021-08-05T07:23:16.722" v="2591" actId="478"/>
          <ac:spMkLst>
            <pc:docMk/>
            <pc:sldMk cId="4091302050" sldId="857"/>
            <ac:spMk id="31" creationId="{520A0D9E-E62B-4155-AE57-EC1760F8E3D1}"/>
          </ac:spMkLst>
        </pc:spChg>
        <pc:spChg chg="del">
          <ac:chgData name="Siegbert Rudolph" userId="2af4d44886c067cc" providerId="LiveId" clId="{6B766DCA-E30B-4230-9C57-46E6B6DDCEAE}" dt="2021-08-05T07:23:16.722" v="2591" actId="478"/>
          <ac:spMkLst>
            <pc:docMk/>
            <pc:sldMk cId="4091302050" sldId="857"/>
            <ac:spMk id="32" creationId="{49996DD8-B6E8-4571-B1B2-89E6BA6E6ADC}"/>
          </ac:spMkLst>
        </pc:spChg>
        <pc:spChg chg="del">
          <ac:chgData name="Siegbert Rudolph" userId="2af4d44886c067cc" providerId="LiveId" clId="{6B766DCA-E30B-4230-9C57-46E6B6DDCEAE}" dt="2021-08-05T06:36:02.592" v="2496" actId="478"/>
          <ac:spMkLst>
            <pc:docMk/>
            <pc:sldMk cId="4091302050" sldId="857"/>
            <ac:spMk id="33" creationId="{BE30EA2C-3742-406A-8B7C-727A0976739B}"/>
          </ac:spMkLst>
        </pc:spChg>
        <pc:spChg chg="del">
          <ac:chgData name="Siegbert Rudolph" userId="2af4d44886c067cc" providerId="LiveId" clId="{6B766DCA-E30B-4230-9C57-46E6B6DDCEAE}" dt="2021-08-05T07:23:16.722" v="2591" actId="478"/>
          <ac:spMkLst>
            <pc:docMk/>
            <pc:sldMk cId="4091302050" sldId="857"/>
            <ac:spMk id="34" creationId="{F7C9E60E-83D1-4C29-8DB8-1D69932861DC}"/>
          </ac:spMkLst>
        </pc:spChg>
        <pc:spChg chg="add del mod">
          <ac:chgData name="Siegbert Rudolph" userId="2af4d44886c067cc" providerId="LiveId" clId="{6B766DCA-E30B-4230-9C57-46E6B6DDCEAE}" dt="2021-08-29T05:47:04.096" v="7772" actId="478"/>
          <ac:spMkLst>
            <pc:docMk/>
            <pc:sldMk cId="4091302050" sldId="857"/>
            <ac:spMk id="35" creationId="{8F0F56D5-ACA0-499A-83CC-DBC48E054BE8}"/>
          </ac:spMkLst>
        </pc:spChg>
        <pc:spChg chg="add mod">
          <ac:chgData name="Siegbert Rudolph" userId="2af4d44886c067cc" providerId="LiveId" clId="{6B766DCA-E30B-4230-9C57-46E6B6DDCEAE}" dt="2021-08-05T12:01:56.804" v="3555" actId="207"/>
          <ac:spMkLst>
            <pc:docMk/>
            <pc:sldMk cId="4091302050" sldId="857"/>
            <ac:spMk id="36" creationId="{99943CBE-DBA8-4938-8C44-561749EBC986}"/>
          </ac:spMkLst>
        </pc:spChg>
        <pc:spChg chg="add mod">
          <ac:chgData name="Siegbert Rudolph" userId="2af4d44886c067cc" providerId="LiveId" clId="{6B766DCA-E30B-4230-9C57-46E6B6DDCEAE}" dt="2021-08-05T07:23:20.659" v="2592"/>
          <ac:spMkLst>
            <pc:docMk/>
            <pc:sldMk cId="4091302050" sldId="857"/>
            <ac:spMk id="37" creationId="{82BBD4D2-338E-46E4-B4D5-9CA352BBFE4A}"/>
          </ac:spMkLst>
        </pc:spChg>
        <pc:spChg chg="add del mod">
          <ac:chgData name="Siegbert Rudolph" userId="2af4d44886c067cc" providerId="LiveId" clId="{6B766DCA-E30B-4230-9C57-46E6B6DDCEAE}" dt="2021-08-05T07:23:32.769" v="2594" actId="478"/>
          <ac:spMkLst>
            <pc:docMk/>
            <pc:sldMk cId="4091302050" sldId="857"/>
            <ac:spMk id="38" creationId="{FB808BE6-F3E0-40BE-B957-DF1D86DBC308}"/>
          </ac:spMkLst>
        </pc:spChg>
        <pc:spChg chg="add mod">
          <ac:chgData name="Siegbert Rudolph" userId="2af4d44886c067cc" providerId="LiveId" clId="{6B766DCA-E30B-4230-9C57-46E6B6DDCEAE}" dt="2021-08-05T12:02:01.309" v="3556" actId="207"/>
          <ac:spMkLst>
            <pc:docMk/>
            <pc:sldMk cId="4091302050" sldId="857"/>
            <ac:spMk id="39" creationId="{D612A1C2-9065-447E-8A3A-CC8BDB3B439B}"/>
          </ac:spMkLst>
        </pc:spChg>
        <pc:spChg chg="add del mod">
          <ac:chgData name="Siegbert Rudolph" userId="2af4d44886c067cc" providerId="LiveId" clId="{6B766DCA-E30B-4230-9C57-46E6B6DDCEAE}" dt="2021-08-05T07:23:27.271" v="2593" actId="478"/>
          <ac:spMkLst>
            <pc:docMk/>
            <pc:sldMk cId="4091302050" sldId="857"/>
            <ac:spMk id="40" creationId="{77949AC0-78A4-46CA-B9DC-4F3F8824C3A6}"/>
          </ac:spMkLst>
        </pc:spChg>
        <pc:spChg chg="add del mod">
          <ac:chgData name="Siegbert Rudolph" userId="2af4d44886c067cc" providerId="LiveId" clId="{6B766DCA-E30B-4230-9C57-46E6B6DDCEAE}" dt="2021-08-05T07:23:27.271" v="2593" actId="478"/>
          <ac:spMkLst>
            <pc:docMk/>
            <pc:sldMk cId="4091302050" sldId="857"/>
            <ac:spMk id="41" creationId="{12C5BBAD-72BF-4197-96EC-AC504EB1ACAF}"/>
          </ac:spMkLst>
        </pc:spChg>
        <pc:spChg chg="add mod">
          <ac:chgData name="Siegbert Rudolph" userId="2af4d44886c067cc" providerId="LiveId" clId="{6B766DCA-E30B-4230-9C57-46E6B6DDCEAE}" dt="2021-08-05T07:23:20.659" v="2592"/>
          <ac:spMkLst>
            <pc:docMk/>
            <pc:sldMk cId="4091302050" sldId="857"/>
            <ac:spMk id="42" creationId="{89DDCADA-A5AD-4070-86E5-E74A55392D69}"/>
          </ac:spMkLst>
        </pc:spChg>
      </pc:sldChg>
      <pc:sldChg chg="addSp delSp modSp add mod modTransition">
        <pc:chgData name="Siegbert Rudolph" userId="2af4d44886c067cc" providerId="LiveId" clId="{6B766DCA-E30B-4230-9C57-46E6B6DDCEAE}" dt="2021-08-29T15:49:15.073" v="8477" actId="1076"/>
        <pc:sldMkLst>
          <pc:docMk/>
          <pc:sldMk cId="3086147980" sldId="858"/>
        </pc:sldMkLst>
        <pc:spChg chg="mod">
          <ac:chgData name="Siegbert Rudolph" userId="2af4d44886c067cc" providerId="LiveId" clId="{6B766DCA-E30B-4230-9C57-46E6B6DDCEAE}" dt="2021-08-29T15:49:15.073" v="8477" actId="1076"/>
          <ac:spMkLst>
            <pc:docMk/>
            <pc:sldMk cId="3086147980" sldId="858"/>
            <ac:spMk id="2" creationId="{2D474639-1242-48DC-89B7-F8161FDA62DA}"/>
          </ac:spMkLst>
        </pc:spChg>
        <pc:spChg chg="del">
          <ac:chgData name="Siegbert Rudolph" userId="2af4d44886c067cc" providerId="LiveId" clId="{6B766DCA-E30B-4230-9C57-46E6B6DDCEAE}" dt="2021-08-29T05:58:14.948" v="8135" actId="478"/>
          <ac:spMkLst>
            <pc:docMk/>
            <pc:sldMk cId="3086147980" sldId="858"/>
            <ac:spMk id="3" creationId="{467860F8-5047-45F5-82B3-DC778191D844}"/>
          </ac:spMkLst>
        </pc:spChg>
        <pc:spChg chg="del mod">
          <ac:chgData name="Siegbert Rudolph" userId="2af4d44886c067cc" providerId="LiveId" clId="{6B766DCA-E30B-4230-9C57-46E6B6DDCEAE}" dt="2021-08-29T05:58:09.314" v="8133" actId="478"/>
          <ac:spMkLst>
            <pc:docMk/>
            <pc:sldMk cId="3086147980" sldId="858"/>
            <ac:spMk id="5" creationId="{DCEE4905-491F-4820-9FA3-0133DDAFEDD4}"/>
          </ac:spMkLst>
        </pc:spChg>
        <pc:spChg chg="mod">
          <ac:chgData name="Siegbert Rudolph" userId="2af4d44886c067cc" providerId="LiveId" clId="{6B766DCA-E30B-4230-9C57-46E6B6DDCEAE}" dt="2021-08-05T12:00:43.178" v="3545" actId="207"/>
          <ac:spMkLst>
            <pc:docMk/>
            <pc:sldMk cId="3086147980" sldId="858"/>
            <ac:spMk id="13" creationId="{68C128EF-D4AC-4C5D-B58B-3A86AC7442EC}"/>
          </ac:spMkLst>
        </pc:spChg>
        <pc:spChg chg="mod">
          <ac:chgData name="Siegbert Rudolph" userId="2af4d44886c067cc" providerId="LiveId" clId="{6B766DCA-E30B-4230-9C57-46E6B6DDCEAE}" dt="2021-08-05T07:38:01.250" v="2814" actId="1037"/>
          <ac:spMkLst>
            <pc:docMk/>
            <pc:sldMk cId="3086147980" sldId="858"/>
            <ac:spMk id="15" creationId="{D0B595BF-89D5-47FA-A391-786F73A7EA40}"/>
          </ac:spMkLst>
        </pc:spChg>
        <pc:spChg chg="mod">
          <ac:chgData name="Siegbert Rudolph" userId="2af4d44886c067cc" providerId="LiveId" clId="{6B766DCA-E30B-4230-9C57-46E6B6DDCEAE}" dt="2021-08-05T07:38:01.250" v="2814" actId="1037"/>
          <ac:spMkLst>
            <pc:docMk/>
            <pc:sldMk cId="3086147980" sldId="858"/>
            <ac:spMk id="16" creationId="{96B0E7B5-1FF9-4EE1-9FCC-C603B226D928}"/>
          </ac:spMkLst>
        </pc:spChg>
        <pc:spChg chg="mod">
          <ac:chgData name="Siegbert Rudolph" userId="2af4d44886c067cc" providerId="LiveId" clId="{6B766DCA-E30B-4230-9C57-46E6B6DDCEAE}" dt="2021-08-05T12:00:50.077" v="3548" actId="113"/>
          <ac:spMkLst>
            <pc:docMk/>
            <pc:sldMk cId="3086147980" sldId="858"/>
            <ac:spMk id="21" creationId="{13F54C2A-C868-4581-BEDE-1520D7516797}"/>
          </ac:spMkLst>
        </pc:spChg>
        <pc:spChg chg="mod">
          <ac:chgData name="Siegbert Rudolph" userId="2af4d44886c067cc" providerId="LiveId" clId="{6B766DCA-E30B-4230-9C57-46E6B6DDCEAE}" dt="2021-08-05T07:37:55.125" v="2794" actId="1037"/>
          <ac:spMkLst>
            <pc:docMk/>
            <pc:sldMk cId="3086147980" sldId="858"/>
            <ac:spMk id="22" creationId="{7B193F8F-32C5-4CD5-B5D2-9146CE6CAE5D}"/>
          </ac:spMkLst>
        </pc:spChg>
        <pc:spChg chg="mod">
          <ac:chgData name="Siegbert Rudolph" userId="2af4d44886c067cc" providerId="LiveId" clId="{6B766DCA-E30B-4230-9C57-46E6B6DDCEAE}" dt="2021-08-05T07:37:55.125" v="2794" actId="1037"/>
          <ac:spMkLst>
            <pc:docMk/>
            <pc:sldMk cId="3086147980" sldId="858"/>
            <ac:spMk id="23" creationId="{C22C1140-19A8-40C8-88F5-0ACE7AA762D5}"/>
          </ac:spMkLst>
        </pc:spChg>
        <pc:spChg chg="mod">
          <ac:chgData name="Siegbert Rudolph" userId="2af4d44886c067cc" providerId="LiveId" clId="{6B766DCA-E30B-4230-9C57-46E6B6DDCEAE}" dt="2021-08-13T14:06:06.195" v="7394" actId="313"/>
          <ac:spMkLst>
            <pc:docMk/>
            <pc:sldMk cId="3086147980" sldId="858"/>
            <ac:spMk id="27" creationId="{D78B5AEE-D5D4-44C6-B788-82C954BAF2E1}"/>
          </ac:spMkLst>
        </pc:spChg>
        <pc:spChg chg="mod">
          <ac:chgData name="Siegbert Rudolph" userId="2af4d44886c067cc" providerId="LiveId" clId="{6B766DCA-E30B-4230-9C57-46E6B6DDCEAE}" dt="2021-08-05T12:02:11.399" v="3557" actId="207"/>
          <ac:spMkLst>
            <pc:docMk/>
            <pc:sldMk cId="3086147980" sldId="858"/>
            <ac:spMk id="28" creationId="{C9E62040-1B50-43A9-84D7-EA14954D8F4B}"/>
          </ac:spMkLst>
        </pc:spChg>
        <pc:spChg chg="mod">
          <ac:chgData name="Siegbert Rudolph" userId="2af4d44886c067cc" providerId="LiveId" clId="{6B766DCA-E30B-4230-9C57-46E6B6DDCEAE}" dt="2021-08-05T07:21:15.890" v="2577" actId="1035"/>
          <ac:spMkLst>
            <pc:docMk/>
            <pc:sldMk cId="3086147980" sldId="858"/>
            <ac:spMk id="30" creationId="{8FAF6013-C2DA-43BC-BB5F-264A505BB1C8}"/>
          </ac:spMkLst>
        </pc:spChg>
        <pc:spChg chg="mod">
          <ac:chgData name="Siegbert Rudolph" userId="2af4d44886c067cc" providerId="LiveId" clId="{6B766DCA-E30B-4230-9C57-46E6B6DDCEAE}" dt="2021-08-05T12:01:03.502" v="3549" actId="207"/>
          <ac:spMkLst>
            <pc:docMk/>
            <pc:sldMk cId="3086147980" sldId="858"/>
            <ac:spMk id="31" creationId="{520A0D9E-E62B-4155-AE57-EC1760F8E3D1}"/>
          </ac:spMkLst>
        </pc:spChg>
        <pc:spChg chg="mod">
          <ac:chgData name="Siegbert Rudolph" userId="2af4d44886c067cc" providerId="LiveId" clId="{6B766DCA-E30B-4230-9C57-46E6B6DDCEAE}" dt="2021-08-05T07:37:49.589" v="2780" actId="1037"/>
          <ac:spMkLst>
            <pc:docMk/>
            <pc:sldMk cId="3086147980" sldId="858"/>
            <ac:spMk id="32" creationId="{49996DD8-B6E8-4571-B1B2-89E6BA6E6ADC}"/>
          </ac:spMkLst>
        </pc:spChg>
        <pc:spChg chg="mod">
          <ac:chgData name="Siegbert Rudolph" userId="2af4d44886c067cc" providerId="LiveId" clId="{6B766DCA-E30B-4230-9C57-46E6B6DDCEAE}" dt="2021-08-05T07:37:49.589" v="2780" actId="1037"/>
          <ac:spMkLst>
            <pc:docMk/>
            <pc:sldMk cId="3086147980" sldId="858"/>
            <ac:spMk id="33" creationId="{BE30EA2C-3742-406A-8B7C-727A0976739B}"/>
          </ac:spMkLst>
        </pc:spChg>
        <pc:spChg chg="mod">
          <ac:chgData name="Siegbert Rudolph" userId="2af4d44886c067cc" providerId="LiveId" clId="{6B766DCA-E30B-4230-9C57-46E6B6DDCEAE}" dt="2021-08-05T07:21:15.890" v="2577" actId="1035"/>
          <ac:spMkLst>
            <pc:docMk/>
            <pc:sldMk cId="3086147980" sldId="858"/>
            <ac:spMk id="34" creationId="{F7C9E60E-83D1-4C29-8DB8-1D69932861DC}"/>
          </ac:spMkLst>
        </pc:spChg>
        <pc:spChg chg="add mod">
          <ac:chgData name="Siegbert Rudolph" userId="2af4d44886c067cc" providerId="LiveId" clId="{6B766DCA-E30B-4230-9C57-46E6B6DDCEAE}" dt="2021-08-29T05:58:11.324" v="8134"/>
          <ac:spMkLst>
            <pc:docMk/>
            <pc:sldMk cId="3086147980" sldId="858"/>
            <ac:spMk id="37" creationId="{5987E01D-5898-4B53-90EE-4419B4130864}"/>
          </ac:spMkLst>
        </pc:spChg>
        <pc:spChg chg="add mod">
          <ac:chgData name="Siegbert Rudolph" userId="2af4d44886c067cc" providerId="LiveId" clId="{6B766DCA-E30B-4230-9C57-46E6B6DDCEAE}" dt="2021-08-29T05:58:11.324" v="8134"/>
          <ac:spMkLst>
            <pc:docMk/>
            <pc:sldMk cId="3086147980" sldId="858"/>
            <ac:spMk id="39" creationId="{25337928-933A-4B90-B7C1-84FBF8B262B5}"/>
          </ac:spMkLst>
        </pc:spChg>
      </pc:sldChg>
      <pc:sldChg chg="addSp delSp modSp new del mod">
        <pc:chgData name="Siegbert Rudolph" userId="2af4d44886c067cc" providerId="LiveId" clId="{6B766DCA-E30B-4230-9C57-46E6B6DDCEAE}" dt="2021-08-05T12:31:15.928" v="3938" actId="47"/>
        <pc:sldMkLst>
          <pc:docMk/>
          <pc:sldMk cId="1105067117" sldId="859"/>
        </pc:sldMkLst>
        <pc:picChg chg="add del mod">
          <ac:chgData name="Siegbert Rudolph" userId="2af4d44886c067cc" providerId="LiveId" clId="{6B766DCA-E30B-4230-9C57-46E6B6DDCEAE}" dt="2021-08-05T07:28:49.865" v="2600" actId="478"/>
          <ac:picMkLst>
            <pc:docMk/>
            <pc:sldMk cId="1105067117" sldId="859"/>
            <ac:picMk id="4" creationId="{D1605FB0-A6BF-410A-94D7-A42657360A92}"/>
          </ac:picMkLst>
        </pc:picChg>
        <pc:picChg chg="add mod ord">
          <ac:chgData name="Siegbert Rudolph" userId="2af4d44886c067cc" providerId="LiveId" clId="{6B766DCA-E30B-4230-9C57-46E6B6DDCEAE}" dt="2021-08-05T07:29:53.493" v="2612" actId="1076"/>
          <ac:picMkLst>
            <pc:docMk/>
            <pc:sldMk cId="1105067117" sldId="859"/>
            <ac:picMk id="6" creationId="{5244112B-08EE-43A6-B9D4-D6DB9429A301}"/>
          </ac:picMkLst>
        </pc:picChg>
        <pc:picChg chg="add mod">
          <ac:chgData name="Siegbert Rudolph" userId="2af4d44886c067cc" providerId="LiveId" clId="{6B766DCA-E30B-4230-9C57-46E6B6DDCEAE}" dt="2021-08-05T07:29:01.155" v="2602" actId="1076"/>
          <ac:picMkLst>
            <pc:docMk/>
            <pc:sldMk cId="1105067117" sldId="859"/>
            <ac:picMk id="7" creationId="{8844CB97-58C5-45EE-866A-D8BC9CDA10DD}"/>
          </ac:picMkLst>
        </pc:picChg>
        <pc:picChg chg="add mod">
          <ac:chgData name="Siegbert Rudolph" userId="2af4d44886c067cc" providerId="LiveId" clId="{6B766DCA-E30B-4230-9C57-46E6B6DDCEAE}" dt="2021-08-05T07:29:53.493" v="2612" actId="1076"/>
          <ac:picMkLst>
            <pc:docMk/>
            <pc:sldMk cId="1105067117" sldId="859"/>
            <ac:picMk id="8" creationId="{2F1A6C8A-B40B-427C-A5AD-ABEB78A4C6A8}"/>
          </ac:picMkLst>
        </pc:picChg>
        <pc:picChg chg="add mod">
          <ac:chgData name="Siegbert Rudolph" userId="2af4d44886c067cc" providerId="LiveId" clId="{6B766DCA-E30B-4230-9C57-46E6B6DDCEAE}" dt="2021-08-05T07:30:22.903" v="2614" actId="1076"/>
          <ac:picMkLst>
            <pc:docMk/>
            <pc:sldMk cId="1105067117" sldId="859"/>
            <ac:picMk id="9" creationId="{9E1F30AB-9C61-48CF-8E83-2374CEE8FAFC}"/>
          </ac:picMkLst>
        </pc:picChg>
      </pc:sldChg>
      <pc:sldChg chg="addSp delSp modSp add mod addAnim delAnim modAnim">
        <pc:chgData name="Siegbert Rudolph" userId="2af4d44886c067cc" providerId="LiveId" clId="{6B766DCA-E30B-4230-9C57-46E6B6DDCEAE}" dt="2021-08-29T15:49:15.104" v="8497" actId="1076"/>
        <pc:sldMkLst>
          <pc:docMk/>
          <pc:sldMk cId="3991559459" sldId="860"/>
        </pc:sldMkLst>
        <pc:spChg chg="mod">
          <ac:chgData name="Siegbert Rudolph" userId="2af4d44886c067cc" providerId="LiveId" clId="{6B766DCA-E30B-4230-9C57-46E6B6DDCEAE}" dt="2021-08-29T15:49:15.104" v="8497" actId="1076"/>
          <ac:spMkLst>
            <pc:docMk/>
            <pc:sldMk cId="3991559459" sldId="860"/>
            <ac:spMk id="2" creationId="{B20CDB7A-93B9-402C-9172-277250E68AED}"/>
          </ac:spMkLst>
        </pc:spChg>
        <pc:spChg chg="add mod">
          <ac:chgData name="Siegbert Rudolph" userId="2af4d44886c067cc" providerId="LiveId" clId="{6B766DCA-E30B-4230-9C57-46E6B6DDCEAE}" dt="2021-08-05T12:03:03.942" v="3567" actId="113"/>
          <ac:spMkLst>
            <pc:docMk/>
            <pc:sldMk cId="3991559459" sldId="860"/>
            <ac:spMk id="20" creationId="{4B35CEA8-DA24-4004-9BE5-E9DF9CFDB5EE}"/>
          </ac:spMkLst>
        </pc:spChg>
        <pc:spChg chg="add mod">
          <ac:chgData name="Siegbert Rudolph" userId="2af4d44886c067cc" providerId="LiveId" clId="{6B766DCA-E30B-4230-9C57-46E6B6DDCEAE}" dt="2021-08-05T11:58:31.987" v="3460" actId="20577"/>
          <ac:spMkLst>
            <pc:docMk/>
            <pc:sldMk cId="3991559459" sldId="860"/>
            <ac:spMk id="21" creationId="{716FD740-F2AA-40AE-BD55-2CE5760B4002}"/>
          </ac:spMkLst>
        </pc:spChg>
        <pc:spChg chg="add mod">
          <ac:chgData name="Siegbert Rudolph" userId="2af4d44886c067cc" providerId="LiveId" clId="{6B766DCA-E30B-4230-9C57-46E6B6DDCEAE}" dt="2021-08-05T11:50:42.633" v="3095" actId="1035"/>
          <ac:spMkLst>
            <pc:docMk/>
            <pc:sldMk cId="3991559459" sldId="860"/>
            <ac:spMk id="22" creationId="{03B24C9A-E297-4BD3-BA29-B9C1288D5125}"/>
          </ac:spMkLst>
        </pc:spChg>
        <pc:spChg chg="add mod">
          <ac:chgData name="Siegbert Rudolph" userId="2af4d44886c067cc" providerId="LiveId" clId="{6B766DCA-E30B-4230-9C57-46E6B6DDCEAE}" dt="2021-08-05T11:51:01.501" v="3103" actId="1036"/>
          <ac:spMkLst>
            <pc:docMk/>
            <pc:sldMk cId="3991559459" sldId="860"/>
            <ac:spMk id="23" creationId="{F4A3A69D-3F43-4E8F-A115-6FF26FC9DB11}"/>
          </ac:spMkLst>
        </pc:spChg>
        <pc:spChg chg="del">
          <ac:chgData name="Siegbert Rudolph" userId="2af4d44886c067cc" providerId="LiveId" clId="{6B766DCA-E30B-4230-9C57-46E6B6DDCEAE}" dt="2021-08-29T05:58:35.880" v="8139" actId="478"/>
          <ac:spMkLst>
            <pc:docMk/>
            <pc:sldMk cId="3991559459" sldId="860"/>
            <ac:spMk id="26" creationId="{5EE6B4A2-4816-4C42-865F-7E3E0288040C}"/>
          </ac:spMkLst>
        </pc:spChg>
        <pc:spChg chg="add mod">
          <ac:chgData name="Siegbert Rudolph" userId="2af4d44886c067cc" providerId="LiveId" clId="{6B766DCA-E30B-4230-9C57-46E6B6DDCEAE}" dt="2021-08-05T12:06:54.603" v="3644" actId="1076"/>
          <ac:spMkLst>
            <pc:docMk/>
            <pc:sldMk cId="3991559459" sldId="860"/>
            <ac:spMk id="28" creationId="{9879AF10-52D3-4D47-8DF1-DEE34882E636}"/>
          </ac:spMkLst>
        </pc:spChg>
        <pc:spChg chg="add mod">
          <ac:chgData name="Siegbert Rudolph" userId="2af4d44886c067cc" providerId="LiveId" clId="{6B766DCA-E30B-4230-9C57-46E6B6DDCEAE}" dt="2021-08-05T12:13:09.211" v="3674" actId="1036"/>
          <ac:spMkLst>
            <pc:docMk/>
            <pc:sldMk cId="3991559459" sldId="860"/>
            <ac:spMk id="29" creationId="{E9686ACC-F3EA-4E0B-8E94-89A1E6E48C14}"/>
          </ac:spMkLst>
        </pc:spChg>
        <pc:spChg chg="add del mod">
          <ac:chgData name="Siegbert Rudolph" userId="2af4d44886c067cc" providerId="LiveId" clId="{6B766DCA-E30B-4230-9C57-46E6B6DDCEAE}" dt="2021-08-05T12:06:33.395" v="3634" actId="1076"/>
          <ac:spMkLst>
            <pc:docMk/>
            <pc:sldMk cId="3991559459" sldId="860"/>
            <ac:spMk id="30" creationId="{AB4CE354-D547-4932-B7BB-A68E06ECC53C}"/>
          </ac:spMkLst>
        </pc:spChg>
        <pc:spChg chg="del">
          <ac:chgData name="Siegbert Rudolph" userId="2af4d44886c067cc" providerId="LiveId" clId="{6B766DCA-E30B-4230-9C57-46E6B6DDCEAE}" dt="2021-08-05T11:48:21.453" v="3080" actId="478"/>
          <ac:spMkLst>
            <pc:docMk/>
            <pc:sldMk cId="3991559459" sldId="860"/>
            <ac:spMk id="31" creationId="{F83896B1-8584-4B72-9284-95BE8367365C}"/>
          </ac:spMkLst>
        </pc:spChg>
        <pc:spChg chg="add mod">
          <ac:chgData name="Siegbert Rudolph" userId="2af4d44886c067cc" providerId="LiveId" clId="{6B766DCA-E30B-4230-9C57-46E6B6DDCEAE}" dt="2021-08-05T11:51:05.980" v="3107" actId="1036"/>
          <ac:spMkLst>
            <pc:docMk/>
            <pc:sldMk cId="3991559459" sldId="860"/>
            <ac:spMk id="32" creationId="{E1C243DF-51A4-4B50-9EDB-5CD4167F449E}"/>
          </ac:spMkLst>
        </pc:spChg>
        <pc:spChg chg="del">
          <ac:chgData name="Siegbert Rudolph" userId="2af4d44886c067cc" providerId="LiveId" clId="{6B766DCA-E30B-4230-9C57-46E6B6DDCEAE}" dt="2021-08-05T11:48:21.453" v="3080" actId="478"/>
          <ac:spMkLst>
            <pc:docMk/>
            <pc:sldMk cId="3991559459" sldId="860"/>
            <ac:spMk id="33" creationId="{60305D35-7EB0-47B9-BCAA-FF5E391462E2}"/>
          </ac:spMkLst>
        </pc:spChg>
        <pc:spChg chg="add mod">
          <ac:chgData name="Siegbert Rudolph" userId="2af4d44886c067cc" providerId="LiveId" clId="{6B766DCA-E30B-4230-9C57-46E6B6DDCEAE}" dt="2021-08-05T11:57:41.775" v="3457" actId="20577"/>
          <ac:spMkLst>
            <pc:docMk/>
            <pc:sldMk cId="3991559459" sldId="860"/>
            <ac:spMk id="34" creationId="{856F401B-A415-4F45-818E-5DEBA24DE703}"/>
          </ac:spMkLst>
        </pc:spChg>
        <pc:spChg chg="add mod">
          <ac:chgData name="Siegbert Rudolph" userId="2af4d44886c067cc" providerId="LiveId" clId="{6B766DCA-E30B-4230-9C57-46E6B6DDCEAE}" dt="2021-08-29T05:58:40.317" v="8141" actId="20577"/>
          <ac:spMkLst>
            <pc:docMk/>
            <pc:sldMk cId="3991559459" sldId="860"/>
            <ac:spMk id="36" creationId="{77E1B143-EB6F-4D21-8B70-A57F28465F02}"/>
          </ac:spMkLst>
        </pc:spChg>
        <pc:spChg chg="del">
          <ac:chgData name="Siegbert Rudolph" userId="2af4d44886c067cc" providerId="LiveId" clId="{6B766DCA-E30B-4230-9C57-46E6B6DDCEAE}" dt="2021-08-05T11:48:21.453" v="3080" actId="478"/>
          <ac:spMkLst>
            <pc:docMk/>
            <pc:sldMk cId="3991559459" sldId="860"/>
            <ac:spMk id="36" creationId="{CEC79CB9-EB8B-4FA3-ABAA-319C3C2EAFAC}"/>
          </ac:spMkLst>
        </pc:spChg>
        <pc:spChg chg="del">
          <ac:chgData name="Siegbert Rudolph" userId="2af4d44886c067cc" providerId="LiveId" clId="{6B766DCA-E30B-4230-9C57-46E6B6DDCEAE}" dt="2021-08-05T11:48:21.453" v="3080" actId="478"/>
          <ac:spMkLst>
            <pc:docMk/>
            <pc:sldMk cId="3991559459" sldId="860"/>
            <ac:spMk id="37" creationId="{673C98F0-CD21-4A34-B6F2-504B8F729CA7}"/>
          </ac:spMkLst>
        </pc:spChg>
        <pc:spChg chg="add mod">
          <ac:chgData name="Siegbert Rudolph" userId="2af4d44886c067cc" providerId="LiveId" clId="{6B766DCA-E30B-4230-9C57-46E6B6DDCEAE}" dt="2021-08-29T05:58:37.427" v="8140"/>
          <ac:spMkLst>
            <pc:docMk/>
            <pc:sldMk cId="3991559459" sldId="860"/>
            <ac:spMk id="37" creationId="{7A705608-B2E1-4140-BEE1-B22C837838B2}"/>
          </ac:spMkLst>
        </pc:spChg>
        <pc:spChg chg="del">
          <ac:chgData name="Siegbert Rudolph" userId="2af4d44886c067cc" providerId="LiveId" clId="{6B766DCA-E30B-4230-9C57-46E6B6DDCEAE}" dt="2021-08-05T11:48:21.453" v="3080" actId="478"/>
          <ac:spMkLst>
            <pc:docMk/>
            <pc:sldMk cId="3991559459" sldId="860"/>
            <ac:spMk id="38" creationId="{F49B1D40-76B9-4F6B-960A-351FD0392090}"/>
          </ac:spMkLst>
        </pc:spChg>
        <pc:spChg chg="add mod">
          <ac:chgData name="Siegbert Rudolph" userId="2af4d44886c067cc" providerId="LiveId" clId="{6B766DCA-E30B-4230-9C57-46E6B6DDCEAE}" dt="2021-08-05T11:50:23.869" v="3089" actId="1076"/>
          <ac:spMkLst>
            <pc:docMk/>
            <pc:sldMk cId="3991559459" sldId="860"/>
            <ac:spMk id="39" creationId="{A5953571-EE76-42FF-8D89-EAD2FC03591E}"/>
          </ac:spMkLst>
        </pc:spChg>
        <pc:spChg chg="add mod">
          <ac:chgData name="Siegbert Rudolph" userId="2af4d44886c067cc" providerId="LiveId" clId="{6B766DCA-E30B-4230-9C57-46E6B6DDCEAE}" dt="2021-08-05T11:59:26.669" v="3500" actId="207"/>
          <ac:spMkLst>
            <pc:docMk/>
            <pc:sldMk cId="3991559459" sldId="860"/>
            <ac:spMk id="40" creationId="{FE3743DA-96EB-425D-B450-6861ED0650ED}"/>
          </ac:spMkLst>
        </pc:spChg>
        <pc:spChg chg="del">
          <ac:chgData name="Siegbert Rudolph" userId="2af4d44886c067cc" providerId="LiveId" clId="{6B766DCA-E30B-4230-9C57-46E6B6DDCEAE}" dt="2021-08-05T11:48:21.453" v="3080" actId="478"/>
          <ac:spMkLst>
            <pc:docMk/>
            <pc:sldMk cId="3991559459" sldId="860"/>
            <ac:spMk id="41" creationId="{2396F99B-5719-4A89-8323-21B93ADEB4C0}"/>
          </ac:spMkLst>
        </pc:spChg>
        <pc:spChg chg="add mod">
          <ac:chgData name="Siegbert Rudolph" userId="2af4d44886c067cc" providerId="LiveId" clId="{6B766DCA-E30B-4230-9C57-46E6B6DDCEAE}" dt="2021-08-05T11:52:09.057" v="3127" actId="1036"/>
          <ac:spMkLst>
            <pc:docMk/>
            <pc:sldMk cId="3991559459" sldId="860"/>
            <ac:spMk id="42" creationId="{73CAE7B9-A0F6-42A0-B2C1-047FA3374886}"/>
          </ac:spMkLst>
        </pc:spChg>
        <pc:spChg chg="add mod">
          <ac:chgData name="Siegbert Rudolph" userId="2af4d44886c067cc" providerId="LiveId" clId="{6B766DCA-E30B-4230-9C57-46E6B6DDCEAE}" dt="2021-08-05T12:11:17.072" v="3666" actId="14100"/>
          <ac:spMkLst>
            <pc:docMk/>
            <pc:sldMk cId="3991559459" sldId="860"/>
            <ac:spMk id="43" creationId="{6B5A19AB-5AE0-43A7-B9B0-5A4A7A269A92}"/>
          </ac:spMkLst>
        </pc:spChg>
        <pc:spChg chg="add mod">
          <ac:chgData name="Siegbert Rudolph" userId="2af4d44886c067cc" providerId="LiveId" clId="{6B766DCA-E30B-4230-9C57-46E6B6DDCEAE}" dt="2021-08-05T12:04:20.999" v="3604" actId="207"/>
          <ac:spMkLst>
            <pc:docMk/>
            <pc:sldMk cId="3991559459" sldId="860"/>
            <ac:spMk id="44" creationId="{40D0F923-0B56-4F79-A3B0-D13400E9204C}"/>
          </ac:spMkLst>
        </pc:spChg>
        <pc:spChg chg="add mod">
          <ac:chgData name="Siegbert Rudolph" userId="2af4d44886c067cc" providerId="LiveId" clId="{6B766DCA-E30B-4230-9C57-46E6B6DDCEAE}" dt="2021-08-05T11:58:02.394" v="3459" actId="1076"/>
          <ac:spMkLst>
            <pc:docMk/>
            <pc:sldMk cId="3991559459" sldId="860"/>
            <ac:spMk id="45" creationId="{3DD76FCB-08F9-42AC-A78E-F3550D204CB0}"/>
          </ac:spMkLst>
        </pc:spChg>
        <pc:spChg chg="add mod">
          <ac:chgData name="Siegbert Rudolph" userId="2af4d44886c067cc" providerId="LiveId" clId="{6B766DCA-E30B-4230-9C57-46E6B6DDCEAE}" dt="2021-08-05T12:04:01.193" v="3581" actId="14100"/>
          <ac:spMkLst>
            <pc:docMk/>
            <pc:sldMk cId="3991559459" sldId="860"/>
            <ac:spMk id="46" creationId="{FB2BB778-C5A9-4B31-A12B-D31BD783E832}"/>
          </ac:spMkLst>
        </pc:spChg>
        <pc:spChg chg="add mod">
          <ac:chgData name="Siegbert Rudolph" userId="2af4d44886c067cc" providerId="LiveId" clId="{6B766DCA-E30B-4230-9C57-46E6B6DDCEAE}" dt="2021-08-05T11:59:38.105" v="3502" actId="108"/>
          <ac:spMkLst>
            <pc:docMk/>
            <pc:sldMk cId="3991559459" sldId="860"/>
            <ac:spMk id="47" creationId="{D407CEFF-1C34-450E-B6D2-E5D0C4CEEFBA}"/>
          </ac:spMkLst>
        </pc:spChg>
        <pc:spChg chg="add mod">
          <ac:chgData name="Siegbert Rudolph" userId="2af4d44886c067cc" providerId="LiveId" clId="{6B766DCA-E30B-4230-9C57-46E6B6DDCEAE}" dt="2021-08-05T12:09:20.801" v="3654" actId="14100"/>
          <ac:spMkLst>
            <pc:docMk/>
            <pc:sldMk cId="3991559459" sldId="860"/>
            <ac:spMk id="48" creationId="{940005CE-03AD-4957-B368-EEF66DEA1FC2}"/>
          </ac:spMkLst>
        </pc:spChg>
        <pc:spChg chg="add mod">
          <ac:chgData name="Siegbert Rudolph" userId="2af4d44886c067cc" providerId="LiveId" clId="{6B766DCA-E30B-4230-9C57-46E6B6DDCEAE}" dt="2021-08-05T12:04:45.490" v="3606" actId="20577"/>
          <ac:spMkLst>
            <pc:docMk/>
            <pc:sldMk cId="3991559459" sldId="860"/>
            <ac:spMk id="49" creationId="{6EAC598C-2F0C-460E-907C-9EB990ED428D}"/>
          </ac:spMkLst>
        </pc:spChg>
        <pc:spChg chg="add mod">
          <ac:chgData name="Siegbert Rudolph" userId="2af4d44886c067cc" providerId="LiveId" clId="{6B766DCA-E30B-4230-9C57-46E6B6DDCEAE}" dt="2021-08-05T12:05:17.324" v="3611" actId="20577"/>
          <ac:spMkLst>
            <pc:docMk/>
            <pc:sldMk cId="3991559459" sldId="860"/>
            <ac:spMk id="50" creationId="{028F6C63-22EA-47AA-AACC-793224F7F0E7}"/>
          </ac:spMkLst>
        </pc:spChg>
        <pc:spChg chg="add mod">
          <ac:chgData name="Siegbert Rudolph" userId="2af4d44886c067cc" providerId="LiveId" clId="{6B766DCA-E30B-4230-9C57-46E6B6DDCEAE}" dt="2021-08-05T12:13:02.195" v="3671" actId="1076"/>
          <ac:spMkLst>
            <pc:docMk/>
            <pc:sldMk cId="3991559459" sldId="860"/>
            <ac:spMk id="51" creationId="{1F9D07C4-32C8-4537-B851-4133F1FA191E}"/>
          </ac:spMkLst>
        </pc:spChg>
        <pc:spChg chg="add mod">
          <ac:chgData name="Siegbert Rudolph" userId="2af4d44886c067cc" providerId="LiveId" clId="{6B766DCA-E30B-4230-9C57-46E6B6DDCEAE}" dt="2021-08-05T12:06:07.159" v="3626" actId="20577"/>
          <ac:spMkLst>
            <pc:docMk/>
            <pc:sldMk cId="3991559459" sldId="860"/>
            <ac:spMk id="52" creationId="{02F844DE-AB7A-4240-A63C-2A5EAFBE1EFC}"/>
          </ac:spMkLst>
        </pc:spChg>
        <pc:spChg chg="add del mod">
          <ac:chgData name="Siegbert Rudolph" userId="2af4d44886c067cc" providerId="LiveId" clId="{6B766DCA-E30B-4230-9C57-46E6B6DDCEAE}" dt="2021-08-05T12:20:44.886" v="3812" actId="21"/>
          <ac:spMkLst>
            <pc:docMk/>
            <pc:sldMk cId="3991559459" sldId="860"/>
            <ac:spMk id="53" creationId="{83A06D2C-6190-415E-AEB7-A844B3E64F0C}"/>
          </ac:spMkLst>
        </pc:spChg>
        <pc:spChg chg="del mod">
          <ac:chgData name="Siegbert Rudolph" userId="2af4d44886c067cc" providerId="LiveId" clId="{6B766DCA-E30B-4230-9C57-46E6B6DDCEAE}" dt="2021-08-29T05:58:35.880" v="8139" actId="478"/>
          <ac:spMkLst>
            <pc:docMk/>
            <pc:sldMk cId="3991559459" sldId="860"/>
            <ac:spMk id="59" creationId="{CC020A91-FD4A-45C0-951A-47C838827BCA}"/>
          </ac:spMkLst>
        </pc:spChg>
        <pc:spChg chg="del">
          <ac:chgData name="Siegbert Rudolph" userId="2af4d44886c067cc" providerId="LiveId" clId="{6B766DCA-E30B-4230-9C57-46E6B6DDCEAE}" dt="2021-08-05T11:48:21.453" v="3080" actId="478"/>
          <ac:spMkLst>
            <pc:docMk/>
            <pc:sldMk cId="3991559459" sldId="860"/>
            <ac:spMk id="60" creationId="{1126EBD3-F8BF-4EDB-A402-73E00B5D77C7}"/>
          </ac:spMkLst>
        </pc:spChg>
        <pc:spChg chg="del">
          <ac:chgData name="Siegbert Rudolph" userId="2af4d44886c067cc" providerId="LiveId" clId="{6B766DCA-E30B-4230-9C57-46E6B6DDCEAE}" dt="2021-08-05T11:48:21.453" v="3080" actId="478"/>
          <ac:spMkLst>
            <pc:docMk/>
            <pc:sldMk cId="3991559459" sldId="860"/>
            <ac:spMk id="61" creationId="{79B74801-DDD6-4CB2-AA18-7616FDA9CA49}"/>
          </ac:spMkLst>
        </pc:spChg>
        <pc:spChg chg="del">
          <ac:chgData name="Siegbert Rudolph" userId="2af4d44886c067cc" providerId="LiveId" clId="{6B766DCA-E30B-4230-9C57-46E6B6DDCEAE}" dt="2021-08-05T11:48:21.453" v="3080" actId="478"/>
          <ac:spMkLst>
            <pc:docMk/>
            <pc:sldMk cId="3991559459" sldId="860"/>
            <ac:spMk id="62" creationId="{BA3B837C-8401-4F9B-BC6C-27715660167E}"/>
          </ac:spMkLst>
        </pc:spChg>
        <pc:spChg chg="del">
          <ac:chgData name="Siegbert Rudolph" userId="2af4d44886c067cc" providerId="LiveId" clId="{6B766DCA-E30B-4230-9C57-46E6B6DDCEAE}" dt="2021-08-05T11:48:21.453" v="3080" actId="478"/>
          <ac:spMkLst>
            <pc:docMk/>
            <pc:sldMk cId="3991559459" sldId="860"/>
            <ac:spMk id="63" creationId="{FC4B47CB-66AA-47B1-B0F1-8007138D4751}"/>
          </ac:spMkLst>
        </pc:spChg>
        <pc:spChg chg="del">
          <ac:chgData name="Siegbert Rudolph" userId="2af4d44886c067cc" providerId="LiveId" clId="{6B766DCA-E30B-4230-9C57-46E6B6DDCEAE}" dt="2021-08-05T11:48:21.453" v="3080" actId="478"/>
          <ac:spMkLst>
            <pc:docMk/>
            <pc:sldMk cId="3991559459" sldId="860"/>
            <ac:spMk id="64" creationId="{4763EAE2-DB4C-48BB-8969-3C0732FCDCE7}"/>
          </ac:spMkLst>
        </pc:spChg>
        <pc:spChg chg="del">
          <ac:chgData name="Siegbert Rudolph" userId="2af4d44886c067cc" providerId="LiveId" clId="{6B766DCA-E30B-4230-9C57-46E6B6DDCEAE}" dt="2021-08-05T11:48:21.453" v="3080" actId="478"/>
          <ac:spMkLst>
            <pc:docMk/>
            <pc:sldMk cId="3991559459" sldId="860"/>
            <ac:spMk id="65" creationId="{89AD5AA8-DDC0-468E-B97C-D6D1417CE062}"/>
          </ac:spMkLst>
        </pc:spChg>
        <pc:spChg chg="del">
          <ac:chgData name="Siegbert Rudolph" userId="2af4d44886c067cc" providerId="LiveId" clId="{6B766DCA-E30B-4230-9C57-46E6B6DDCEAE}" dt="2021-08-05T11:48:21.453" v="3080" actId="478"/>
          <ac:spMkLst>
            <pc:docMk/>
            <pc:sldMk cId="3991559459" sldId="860"/>
            <ac:spMk id="66" creationId="{95D4413D-BFD5-47D1-8D1B-EAC0FBE73ACA}"/>
          </ac:spMkLst>
        </pc:spChg>
        <pc:spChg chg="del">
          <ac:chgData name="Siegbert Rudolph" userId="2af4d44886c067cc" providerId="LiveId" clId="{6B766DCA-E30B-4230-9C57-46E6B6DDCEAE}" dt="2021-08-05T11:48:21.453" v="3080" actId="478"/>
          <ac:spMkLst>
            <pc:docMk/>
            <pc:sldMk cId="3991559459" sldId="860"/>
            <ac:spMk id="67" creationId="{930EB533-6F99-429D-9229-55BC45A96DCA}"/>
          </ac:spMkLst>
        </pc:spChg>
        <pc:picChg chg="del">
          <ac:chgData name="Siegbert Rudolph" userId="2af4d44886c067cc" providerId="LiveId" clId="{6B766DCA-E30B-4230-9C57-46E6B6DDCEAE}" dt="2021-08-05T11:48:21.453" v="3080" actId="478"/>
          <ac:picMkLst>
            <pc:docMk/>
            <pc:sldMk cId="3991559459" sldId="860"/>
            <ac:picMk id="4" creationId="{83B05C86-25BA-4FDC-A182-0ABC88FF6E73}"/>
          </ac:picMkLst>
        </pc:picChg>
        <pc:picChg chg="add mod">
          <ac:chgData name="Siegbert Rudolph" userId="2af4d44886c067cc" providerId="LiveId" clId="{6B766DCA-E30B-4230-9C57-46E6B6DDCEAE}" dt="2021-08-05T11:50:23.869" v="3089" actId="1076"/>
          <ac:picMkLst>
            <pc:docMk/>
            <pc:sldMk cId="3991559459" sldId="860"/>
            <ac:picMk id="24" creationId="{F88D27FE-6888-412C-AABC-A4C65E688D8E}"/>
          </ac:picMkLst>
        </pc:picChg>
        <pc:picChg chg="add mod">
          <ac:chgData name="Siegbert Rudolph" userId="2af4d44886c067cc" providerId="LiveId" clId="{6B766DCA-E30B-4230-9C57-46E6B6DDCEAE}" dt="2021-08-05T11:50:23.869" v="3089" actId="1076"/>
          <ac:picMkLst>
            <pc:docMk/>
            <pc:sldMk cId="3991559459" sldId="860"/>
            <ac:picMk id="25" creationId="{8C93AA71-AC32-4C43-B532-173F6CF62399}"/>
          </ac:picMkLst>
        </pc:picChg>
        <pc:picChg chg="add mod">
          <ac:chgData name="Siegbert Rudolph" userId="2af4d44886c067cc" providerId="LiveId" clId="{6B766DCA-E30B-4230-9C57-46E6B6DDCEAE}" dt="2021-08-05T11:50:54.454" v="3098" actId="1076"/>
          <ac:picMkLst>
            <pc:docMk/>
            <pc:sldMk cId="3991559459" sldId="860"/>
            <ac:picMk id="27" creationId="{04CD705C-277F-41AA-A189-E0C89F3E26B9}"/>
          </ac:picMkLst>
        </pc:picChg>
        <pc:picChg chg="del">
          <ac:chgData name="Siegbert Rudolph" userId="2af4d44886c067cc" providerId="LiveId" clId="{6B766DCA-E30B-4230-9C57-46E6B6DDCEAE}" dt="2021-08-05T11:48:21.453" v="3080" actId="478"/>
          <ac:picMkLst>
            <pc:docMk/>
            <pc:sldMk cId="3991559459" sldId="860"/>
            <ac:picMk id="35" creationId="{7B7D1FF5-9173-4C05-A188-BBF289BB4D7C}"/>
          </ac:picMkLst>
        </pc:picChg>
      </pc:sldChg>
      <pc:sldChg chg="addSp delSp modSp add mod ord delAnim modAnim">
        <pc:chgData name="Siegbert Rudolph" userId="2af4d44886c067cc" providerId="LiveId" clId="{6B766DCA-E30B-4230-9C57-46E6B6DDCEAE}" dt="2021-08-29T15:49:15.089" v="8492" actId="1076"/>
        <pc:sldMkLst>
          <pc:docMk/>
          <pc:sldMk cId="900652971" sldId="861"/>
        </pc:sldMkLst>
        <pc:spChg chg="mod">
          <ac:chgData name="Siegbert Rudolph" userId="2af4d44886c067cc" providerId="LiveId" clId="{6B766DCA-E30B-4230-9C57-46E6B6DDCEAE}" dt="2021-08-29T15:49:15.089" v="8492" actId="1076"/>
          <ac:spMkLst>
            <pc:docMk/>
            <pc:sldMk cId="900652971" sldId="861"/>
            <ac:spMk id="2" creationId="{2158D90C-9E8C-4A17-8E00-BCC9498EF16F}"/>
          </ac:spMkLst>
        </pc:spChg>
        <pc:spChg chg="add mod">
          <ac:chgData name="Siegbert Rudolph" userId="2af4d44886c067cc" providerId="LiveId" clId="{6B766DCA-E30B-4230-9C57-46E6B6DDCEAE}" dt="2021-08-05T12:13:29.930" v="3675"/>
          <ac:spMkLst>
            <pc:docMk/>
            <pc:sldMk cId="900652971" sldId="861"/>
            <ac:spMk id="14" creationId="{86BD3C0C-1595-40FB-A349-E63FD9F3AFC9}"/>
          </ac:spMkLst>
        </pc:spChg>
        <pc:spChg chg="add mod">
          <ac:chgData name="Siegbert Rudolph" userId="2af4d44886c067cc" providerId="LiveId" clId="{6B766DCA-E30B-4230-9C57-46E6B6DDCEAE}" dt="2021-08-05T12:13:29.930" v="3675"/>
          <ac:spMkLst>
            <pc:docMk/>
            <pc:sldMk cId="900652971" sldId="861"/>
            <ac:spMk id="15" creationId="{E7B4BFF6-3FC8-4F6F-A5F2-116B2D0264E2}"/>
          </ac:spMkLst>
        </pc:spChg>
        <pc:spChg chg="add mod">
          <ac:chgData name="Siegbert Rudolph" userId="2af4d44886c067cc" providerId="LiveId" clId="{6B766DCA-E30B-4230-9C57-46E6B6DDCEAE}" dt="2021-08-05T12:13:29.930" v="3675"/>
          <ac:spMkLst>
            <pc:docMk/>
            <pc:sldMk cId="900652971" sldId="861"/>
            <ac:spMk id="16" creationId="{C9BE5169-DE33-4403-A0A3-D120D93FDC66}"/>
          </ac:spMkLst>
        </pc:spChg>
        <pc:spChg chg="add mod">
          <ac:chgData name="Siegbert Rudolph" userId="2af4d44886c067cc" providerId="LiveId" clId="{6B766DCA-E30B-4230-9C57-46E6B6DDCEAE}" dt="2021-08-05T12:13:29.930" v="3675"/>
          <ac:spMkLst>
            <pc:docMk/>
            <pc:sldMk cId="900652971" sldId="861"/>
            <ac:spMk id="17" creationId="{56053A84-F47B-4FAD-B31A-7B9EACD0214B}"/>
          </ac:spMkLst>
        </pc:spChg>
        <pc:spChg chg="add mod">
          <ac:chgData name="Siegbert Rudolph" userId="2af4d44886c067cc" providerId="LiveId" clId="{6B766DCA-E30B-4230-9C57-46E6B6DDCEAE}" dt="2021-08-29T05:49:29.526" v="7790" actId="20577"/>
          <ac:spMkLst>
            <pc:docMk/>
            <pc:sldMk cId="900652971" sldId="861"/>
            <ac:spMk id="21" creationId="{12BE7AD1-37A3-4244-ACC3-CE418FCF146B}"/>
          </ac:spMkLst>
        </pc:spChg>
        <pc:spChg chg="add del mod">
          <ac:chgData name="Siegbert Rudolph" userId="2af4d44886c067cc" providerId="LiveId" clId="{6B766DCA-E30B-4230-9C57-46E6B6DDCEAE}" dt="2021-08-05T12:13:38.332" v="3677" actId="478"/>
          <ac:spMkLst>
            <pc:docMk/>
            <pc:sldMk cId="900652971" sldId="861"/>
            <ac:spMk id="21" creationId="{A24793E8-64B8-4B0B-A39D-80C981A9EC80}"/>
          </ac:spMkLst>
        </pc:spChg>
        <pc:spChg chg="add mod">
          <ac:chgData name="Siegbert Rudolph" userId="2af4d44886c067cc" providerId="LiveId" clId="{6B766DCA-E30B-4230-9C57-46E6B6DDCEAE}" dt="2021-08-29T05:49:26.771" v="7789"/>
          <ac:spMkLst>
            <pc:docMk/>
            <pc:sldMk cId="900652971" sldId="861"/>
            <ac:spMk id="22" creationId="{287E0D50-E60C-4C0A-AD70-D25B8D4F850D}"/>
          </ac:spMkLst>
        </pc:spChg>
        <pc:spChg chg="add del mod">
          <ac:chgData name="Siegbert Rudolph" userId="2af4d44886c067cc" providerId="LiveId" clId="{6B766DCA-E30B-4230-9C57-46E6B6DDCEAE}" dt="2021-08-05T12:13:43.889" v="3678" actId="478"/>
          <ac:spMkLst>
            <pc:docMk/>
            <pc:sldMk cId="900652971" sldId="861"/>
            <ac:spMk id="22" creationId="{6B574713-DF87-42A4-B465-A0B44C017DAE}"/>
          </ac:spMkLst>
        </pc:spChg>
        <pc:spChg chg="add del mod">
          <ac:chgData name="Siegbert Rudolph" userId="2af4d44886c067cc" providerId="LiveId" clId="{6B766DCA-E30B-4230-9C57-46E6B6DDCEAE}" dt="2021-08-05T12:13:46.333" v="3679" actId="478"/>
          <ac:spMkLst>
            <pc:docMk/>
            <pc:sldMk cId="900652971" sldId="861"/>
            <ac:spMk id="23" creationId="{8AB32320-962E-4A7B-9A42-55C7125749B9}"/>
          </ac:spMkLst>
        </pc:spChg>
        <pc:spChg chg="add mod">
          <ac:chgData name="Siegbert Rudolph" userId="2af4d44886c067cc" providerId="LiveId" clId="{6B766DCA-E30B-4230-9C57-46E6B6DDCEAE}" dt="2021-08-05T12:13:29.930" v="3675"/>
          <ac:spMkLst>
            <pc:docMk/>
            <pc:sldMk cId="900652971" sldId="861"/>
            <ac:spMk id="24" creationId="{D1542C0C-08D3-468F-80B4-B733EDC25AC4}"/>
          </ac:spMkLst>
        </pc:spChg>
        <pc:spChg chg="add mod">
          <ac:chgData name="Siegbert Rudolph" userId="2af4d44886c067cc" providerId="LiveId" clId="{6B766DCA-E30B-4230-9C57-46E6B6DDCEAE}" dt="2021-08-05T12:13:29.930" v="3675"/>
          <ac:spMkLst>
            <pc:docMk/>
            <pc:sldMk cId="900652971" sldId="861"/>
            <ac:spMk id="25" creationId="{13305C68-9D10-4018-8AA5-532FC0CDE333}"/>
          </ac:spMkLst>
        </pc:spChg>
        <pc:spChg chg="add mod">
          <ac:chgData name="Siegbert Rudolph" userId="2af4d44886c067cc" providerId="LiveId" clId="{6B766DCA-E30B-4230-9C57-46E6B6DDCEAE}" dt="2021-08-05T12:13:29.930" v="3675"/>
          <ac:spMkLst>
            <pc:docMk/>
            <pc:sldMk cId="900652971" sldId="861"/>
            <ac:spMk id="26" creationId="{675D2A74-4C07-4EE8-BE4F-1790206E71DB}"/>
          </ac:spMkLst>
        </pc:spChg>
        <pc:spChg chg="add mod">
          <ac:chgData name="Siegbert Rudolph" userId="2af4d44886c067cc" providerId="LiveId" clId="{6B766DCA-E30B-4230-9C57-46E6B6DDCEAE}" dt="2021-08-05T12:13:29.930" v="3675"/>
          <ac:spMkLst>
            <pc:docMk/>
            <pc:sldMk cId="900652971" sldId="861"/>
            <ac:spMk id="27" creationId="{27CFB66E-F556-4349-8495-20B522687682}"/>
          </ac:spMkLst>
        </pc:spChg>
        <pc:spChg chg="add del mod">
          <ac:chgData name="Siegbert Rudolph" userId="2af4d44886c067cc" providerId="LiveId" clId="{6B766DCA-E30B-4230-9C57-46E6B6DDCEAE}" dt="2021-08-05T12:13:35.809" v="3676" actId="478"/>
          <ac:spMkLst>
            <pc:docMk/>
            <pc:sldMk cId="900652971" sldId="861"/>
            <ac:spMk id="28" creationId="{A5E89CD0-8698-4D5E-87DD-58B1E91C59C3}"/>
          </ac:spMkLst>
        </pc:spChg>
        <pc:spChg chg="add del mod">
          <ac:chgData name="Siegbert Rudolph" userId="2af4d44886c067cc" providerId="LiveId" clId="{6B766DCA-E30B-4230-9C57-46E6B6DDCEAE}" dt="2021-08-05T12:13:35.809" v="3676" actId="478"/>
          <ac:spMkLst>
            <pc:docMk/>
            <pc:sldMk cId="900652971" sldId="861"/>
            <ac:spMk id="29" creationId="{449674B9-792C-4EEE-AE56-B001F1CDFE0C}"/>
          </ac:spMkLst>
        </pc:spChg>
        <pc:spChg chg="add mod">
          <ac:chgData name="Siegbert Rudolph" userId="2af4d44886c067cc" providerId="LiveId" clId="{6B766DCA-E30B-4230-9C57-46E6B6DDCEAE}" dt="2021-08-05T12:13:29.930" v="3675"/>
          <ac:spMkLst>
            <pc:docMk/>
            <pc:sldMk cId="900652971" sldId="861"/>
            <ac:spMk id="30" creationId="{FE86DBE5-7AE6-4637-859D-0D2B18567C51}"/>
          </ac:spMkLst>
        </pc:spChg>
        <pc:spChg chg="add del mod">
          <ac:chgData name="Siegbert Rudolph" userId="2af4d44886c067cc" providerId="LiveId" clId="{6B766DCA-E30B-4230-9C57-46E6B6DDCEAE}" dt="2021-08-05T12:13:35.809" v="3676" actId="478"/>
          <ac:spMkLst>
            <pc:docMk/>
            <pc:sldMk cId="900652971" sldId="861"/>
            <ac:spMk id="31" creationId="{AD360416-E418-4C67-95C6-BD2FA532FEED}"/>
          </ac:spMkLst>
        </pc:spChg>
        <pc:spChg chg="add del mod">
          <ac:chgData name="Siegbert Rudolph" userId="2af4d44886c067cc" providerId="LiveId" clId="{6B766DCA-E30B-4230-9C57-46E6B6DDCEAE}" dt="2021-08-05T12:13:35.809" v="3676" actId="478"/>
          <ac:spMkLst>
            <pc:docMk/>
            <pc:sldMk cId="900652971" sldId="861"/>
            <ac:spMk id="32" creationId="{CF5258E1-3D08-49B4-8865-72017B4B2D89}"/>
          </ac:spMkLst>
        </pc:spChg>
        <pc:spChg chg="add mod">
          <ac:chgData name="Siegbert Rudolph" userId="2af4d44886c067cc" providerId="LiveId" clId="{6B766DCA-E30B-4230-9C57-46E6B6DDCEAE}" dt="2021-08-05T12:13:29.930" v="3675"/>
          <ac:spMkLst>
            <pc:docMk/>
            <pc:sldMk cId="900652971" sldId="861"/>
            <ac:spMk id="33" creationId="{8097925A-51C4-4925-B99D-70A7B41803BB}"/>
          </ac:spMkLst>
        </pc:spChg>
        <pc:spChg chg="add del mod">
          <ac:chgData name="Siegbert Rudolph" userId="2af4d44886c067cc" providerId="LiveId" clId="{6B766DCA-E30B-4230-9C57-46E6B6DDCEAE}" dt="2021-08-05T12:13:35.809" v="3676" actId="478"/>
          <ac:spMkLst>
            <pc:docMk/>
            <pc:sldMk cId="900652971" sldId="861"/>
            <ac:spMk id="34" creationId="{53D5B7ED-8A7F-4072-87C2-CEA572CFAC21}"/>
          </ac:spMkLst>
        </pc:spChg>
        <pc:spChg chg="add del mod">
          <ac:chgData name="Siegbert Rudolph" userId="2af4d44886c067cc" providerId="LiveId" clId="{6B766DCA-E30B-4230-9C57-46E6B6DDCEAE}" dt="2021-08-05T12:13:35.809" v="3676" actId="478"/>
          <ac:spMkLst>
            <pc:docMk/>
            <pc:sldMk cId="900652971" sldId="861"/>
            <ac:spMk id="35" creationId="{9DF35F59-E0E0-4BD7-B851-45400B54FB46}"/>
          </ac:spMkLst>
        </pc:spChg>
        <pc:spChg chg="add mod">
          <ac:chgData name="Siegbert Rudolph" userId="2af4d44886c067cc" providerId="LiveId" clId="{6B766DCA-E30B-4230-9C57-46E6B6DDCEAE}" dt="2021-08-05T12:13:29.930" v="3675"/>
          <ac:spMkLst>
            <pc:docMk/>
            <pc:sldMk cId="900652971" sldId="861"/>
            <ac:spMk id="36" creationId="{2248DD8A-581E-44AF-A0E4-29D29BF548B9}"/>
          </ac:spMkLst>
        </pc:spChg>
        <pc:spChg chg="add mod">
          <ac:chgData name="Siegbert Rudolph" userId="2af4d44886c067cc" providerId="LiveId" clId="{6B766DCA-E30B-4230-9C57-46E6B6DDCEAE}" dt="2021-08-05T12:13:29.930" v="3675"/>
          <ac:spMkLst>
            <pc:docMk/>
            <pc:sldMk cId="900652971" sldId="861"/>
            <ac:spMk id="37" creationId="{53CD53F7-B8FD-4F48-AD51-F806A95C8BBC}"/>
          </ac:spMkLst>
        </pc:spChg>
        <pc:spChg chg="add mod">
          <ac:chgData name="Siegbert Rudolph" userId="2af4d44886c067cc" providerId="LiveId" clId="{6B766DCA-E30B-4230-9C57-46E6B6DDCEAE}" dt="2021-08-05T12:13:29.930" v="3675"/>
          <ac:spMkLst>
            <pc:docMk/>
            <pc:sldMk cId="900652971" sldId="861"/>
            <ac:spMk id="38" creationId="{7C71DB11-8D93-4CDC-9C33-A769988AD410}"/>
          </ac:spMkLst>
        </pc:spChg>
        <pc:spChg chg="del">
          <ac:chgData name="Siegbert Rudolph" userId="2af4d44886c067cc" providerId="LiveId" clId="{6B766DCA-E30B-4230-9C57-46E6B6DDCEAE}" dt="2021-08-05T11:48:15.810" v="3079" actId="478"/>
          <ac:spMkLst>
            <pc:docMk/>
            <pc:sldMk cId="900652971" sldId="861"/>
            <ac:spMk id="52" creationId="{6D6BE174-E6C3-4134-AE40-2DCE822E115F}"/>
          </ac:spMkLst>
        </pc:spChg>
        <pc:spChg chg="del">
          <ac:chgData name="Siegbert Rudolph" userId="2af4d44886c067cc" providerId="LiveId" clId="{6B766DCA-E30B-4230-9C57-46E6B6DDCEAE}" dt="2021-08-05T11:48:15.810" v="3079" actId="478"/>
          <ac:spMkLst>
            <pc:docMk/>
            <pc:sldMk cId="900652971" sldId="861"/>
            <ac:spMk id="53" creationId="{C18B888B-C24F-4786-B50D-7FA7D6753B38}"/>
          </ac:spMkLst>
        </pc:spChg>
        <pc:spChg chg="del">
          <ac:chgData name="Siegbert Rudolph" userId="2af4d44886c067cc" providerId="LiveId" clId="{6B766DCA-E30B-4230-9C57-46E6B6DDCEAE}" dt="2021-08-05T11:48:15.810" v="3079" actId="478"/>
          <ac:spMkLst>
            <pc:docMk/>
            <pc:sldMk cId="900652971" sldId="861"/>
            <ac:spMk id="57" creationId="{F168932C-D6FD-4495-8F56-68462045361E}"/>
          </ac:spMkLst>
        </pc:spChg>
        <pc:spChg chg="del">
          <ac:chgData name="Siegbert Rudolph" userId="2af4d44886c067cc" providerId="LiveId" clId="{6B766DCA-E30B-4230-9C57-46E6B6DDCEAE}" dt="2021-08-05T11:48:15.810" v="3079" actId="478"/>
          <ac:spMkLst>
            <pc:docMk/>
            <pc:sldMk cId="900652971" sldId="861"/>
            <ac:spMk id="58" creationId="{767F25F8-85F4-4190-B1DE-21752E3C5F8D}"/>
          </ac:spMkLst>
        </pc:spChg>
        <pc:spChg chg="del">
          <ac:chgData name="Siegbert Rudolph" userId="2af4d44886c067cc" providerId="LiveId" clId="{6B766DCA-E30B-4230-9C57-46E6B6DDCEAE}" dt="2021-08-05T11:48:15.810" v="3079" actId="478"/>
          <ac:spMkLst>
            <pc:docMk/>
            <pc:sldMk cId="900652971" sldId="861"/>
            <ac:spMk id="59" creationId="{F31C2B3E-805E-4D9E-8E80-82716580FA45}"/>
          </ac:spMkLst>
        </pc:spChg>
        <pc:spChg chg="del">
          <ac:chgData name="Siegbert Rudolph" userId="2af4d44886c067cc" providerId="LiveId" clId="{6B766DCA-E30B-4230-9C57-46E6B6DDCEAE}" dt="2021-08-05T11:48:15.810" v="3079" actId="478"/>
          <ac:spMkLst>
            <pc:docMk/>
            <pc:sldMk cId="900652971" sldId="861"/>
            <ac:spMk id="60" creationId="{78437CB0-C8FE-4041-AE20-B99E0C9263E2}"/>
          </ac:spMkLst>
        </pc:spChg>
        <pc:spChg chg="del">
          <ac:chgData name="Siegbert Rudolph" userId="2af4d44886c067cc" providerId="LiveId" clId="{6B766DCA-E30B-4230-9C57-46E6B6DDCEAE}" dt="2021-08-05T11:48:15.810" v="3079" actId="478"/>
          <ac:spMkLst>
            <pc:docMk/>
            <pc:sldMk cId="900652971" sldId="861"/>
            <ac:spMk id="61" creationId="{D78A7423-D209-4E69-A47A-7F3AFA54A921}"/>
          </ac:spMkLst>
        </pc:spChg>
        <pc:spChg chg="del">
          <ac:chgData name="Siegbert Rudolph" userId="2af4d44886c067cc" providerId="LiveId" clId="{6B766DCA-E30B-4230-9C57-46E6B6DDCEAE}" dt="2021-08-05T11:48:15.810" v="3079" actId="478"/>
          <ac:spMkLst>
            <pc:docMk/>
            <pc:sldMk cId="900652971" sldId="861"/>
            <ac:spMk id="62" creationId="{0A6C3DD9-EB65-4E22-9B19-D5584138E129}"/>
          </ac:spMkLst>
        </pc:spChg>
        <pc:spChg chg="del mod">
          <ac:chgData name="Siegbert Rudolph" userId="2af4d44886c067cc" providerId="LiveId" clId="{6B766DCA-E30B-4230-9C57-46E6B6DDCEAE}" dt="2021-08-29T05:49:24.928" v="7788" actId="478"/>
          <ac:spMkLst>
            <pc:docMk/>
            <pc:sldMk cId="900652971" sldId="861"/>
            <ac:spMk id="70" creationId="{D3AB496F-AAB6-4973-A793-E4D245F90007}"/>
          </ac:spMkLst>
        </pc:spChg>
        <pc:picChg chg="add mod">
          <ac:chgData name="Siegbert Rudolph" userId="2af4d44886c067cc" providerId="LiveId" clId="{6B766DCA-E30B-4230-9C57-46E6B6DDCEAE}" dt="2021-08-05T12:13:29.930" v="3675"/>
          <ac:picMkLst>
            <pc:docMk/>
            <pc:sldMk cId="900652971" sldId="861"/>
            <ac:picMk id="18" creationId="{21040773-5127-4C6A-90A5-C002C426BABD}"/>
          </ac:picMkLst>
        </pc:picChg>
        <pc:picChg chg="add mod">
          <ac:chgData name="Siegbert Rudolph" userId="2af4d44886c067cc" providerId="LiveId" clId="{6B766DCA-E30B-4230-9C57-46E6B6DDCEAE}" dt="2021-08-05T12:14:12.497" v="3686" actId="1035"/>
          <ac:picMkLst>
            <pc:docMk/>
            <pc:sldMk cId="900652971" sldId="861"/>
            <ac:picMk id="19" creationId="{C11BC594-7C2B-4984-9AE4-C2C9741B9BF4}"/>
          </ac:picMkLst>
        </pc:picChg>
        <pc:picChg chg="add mod">
          <ac:chgData name="Siegbert Rudolph" userId="2af4d44886c067cc" providerId="LiveId" clId="{6B766DCA-E30B-4230-9C57-46E6B6DDCEAE}" dt="2021-08-05T12:13:29.930" v="3675"/>
          <ac:picMkLst>
            <pc:docMk/>
            <pc:sldMk cId="900652971" sldId="861"/>
            <ac:picMk id="20" creationId="{48675434-676F-4ACC-9DAD-DC671AE641E4}"/>
          </ac:picMkLst>
        </pc:picChg>
        <pc:picChg chg="del">
          <ac:chgData name="Siegbert Rudolph" userId="2af4d44886c067cc" providerId="LiveId" clId="{6B766DCA-E30B-4230-9C57-46E6B6DDCEAE}" dt="2021-08-05T11:48:15.810" v="3079" actId="478"/>
          <ac:picMkLst>
            <pc:docMk/>
            <pc:sldMk cId="900652971" sldId="861"/>
            <ac:picMk id="54" creationId="{820F4086-8509-4459-8BBA-3BAC26509F2B}"/>
          </ac:picMkLst>
        </pc:picChg>
        <pc:picChg chg="del">
          <ac:chgData name="Siegbert Rudolph" userId="2af4d44886c067cc" providerId="LiveId" clId="{6B766DCA-E30B-4230-9C57-46E6B6DDCEAE}" dt="2021-08-05T11:48:15.810" v="3079" actId="478"/>
          <ac:picMkLst>
            <pc:docMk/>
            <pc:sldMk cId="900652971" sldId="861"/>
            <ac:picMk id="65" creationId="{CC116AB6-8DDD-47CC-96CB-927C54A2A01C}"/>
          </ac:picMkLst>
        </pc:picChg>
      </pc:sldChg>
      <pc:sldChg chg="addSp delSp modSp mod delAnim modAnim">
        <pc:chgData name="Siegbert Rudolph" userId="2af4d44886c067cc" providerId="LiveId" clId="{6B766DCA-E30B-4230-9C57-46E6B6DDCEAE}" dt="2021-08-29T15:49:15.104" v="8502" actId="1076"/>
        <pc:sldMkLst>
          <pc:docMk/>
          <pc:sldMk cId="1069684830" sldId="862"/>
        </pc:sldMkLst>
        <pc:spChg chg="mod">
          <ac:chgData name="Siegbert Rudolph" userId="2af4d44886c067cc" providerId="LiveId" clId="{6B766DCA-E30B-4230-9C57-46E6B6DDCEAE}" dt="2021-08-29T15:49:15.104" v="8502" actId="1076"/>
          <ac:spMkLst>
            <pc:docMk/>
            <pc:sldMk cId="1069684830" sldId="862"/>
            <ac:spMk id="2" creationId="{A230FD7F-CA3C-4938-8B7F-B23E262F0F66}"/>
          </ac:spMkLst>
        </pc:spChg>
        <pc:spChg chg="add mod">
          <ac:chgData name="Siegbert Rudolph" userId="2af4d44886c067cc" providerId="LiveId" clId="{6B766DCA-E30B-4230-9C57-46E6B6DDCEAE}" dt="2021-08-05T12:29:30.235" v="3927"/>
          <ac:spMkLst>
            <pc:docMk/>
            <pc:sldMk cId="1069684830" sldId="862"/>
            <ac:spMk id="4" creationId="{2551DBF7-83B7-4857-8D7B-908FD96A8964}"/>
          </ac:spMkLst>
        </pc:spChg>
        <pc:spChg chg="add mod">
          <ac:chgData name="Siegbert Rudolph" userId="2af4d44886c067cc" providerId="LiveId" clId="{6B766DCA-E30B-4230-9C57-46E6B6DDCEAE}" dt="2021-08-05T12:29:30.235" v="3927"/>
          <ac:spMkLst>
            <pc:docMk/>
            <pc:sldMk cId="1069684830" sldId="862"/>
            <ac:spMk id="5" creationId="{3E37436B-CF18-4294-BC9F-2A791E30C7DF}"/>
          </ac:spMkLst>
        </pc:spChg>
        <pc:spChg chg="add mod">
          <ac:chgData name="Siegbert Rudolph" userId="2af4d44886c067cc" providerId="LiveId" clId="{6B766DCA-E30B-4230-9C57-46E6B6DDCEAE}" dt="2021-08-05T12:29:30.235" v="3927"/>
          <ac:spMkLst>
            <pc:docMk/>
            <pc:sldMk cId="1069684830" sldId="862"/>
            <ac:spMk id="6" creationId="{44C859AC-CD7D-47B3-BA4C-9C0F088AB396}"/>
          </ac:spMkLst>
        </pc:spChg>
        <pc:spChg chg="add mod">
          <ac:chgData name="Siegbert Rudolph" userId="2af4d44886c067cc" providerId="LiveId" clId="{6B766DCA-E30B-4230-9C57-46E6B6DDCEAE}" dt="2021-08-05T12:29:30.235" v="3927"/>
          <ac:spMkLst>
            <pc:docMk/>
            <pc:sldMk cId="1069684830" sldId="862"/>
            <ac:spMk id="7" creationId="{B3F577CB-B1C2-4E02-BC09-00AC8846868A}"/>
          </ac:spMkLst>
        </pc:spChg>
        <pc:spChg chg="add mod">
          <ac:chgData name="Siegbert Rudolph" userId="2af4d44886c067cc" providerId="LiveId" clId="{6B766DCA-E30B-4230-9C57-46E6B6DDCEAE}" dt="2021-08-05T12:29:30.235" v="3927"/>
          <ac:spMkLst>
            <pc:docMk/>
            <pc:sldMk cId="1069684830" sldId="862"/>
            <ac:spMk id="8" creationId="{7007D8F8-5355-4496-A987-95A1047C0162}"/>
          </ac:spMkLst>
        </pc:spChg>
        <pc:spChg chg="add mod">
          <ac:chgData name="Siegbert Rudolph" userId="2af4d44886c067cc" providerId="LiveId" clId="{6B766DCA-E30B-4230-9C57-46E6B6DDCEAE}" dt="2021-08-05T12:29:30.235" v="3927"/>
          <ac:spMkLst>
            <pc:docMk/>
            <pc:sldMk cId="1069684830" sldId="862"/>
            <ac:spMk id="9" creationId="{BE19ACA5-4797-45B0-90EC-BA9517B41C10}"/>
          </ac:spMkLst>
        </pc:spChg>
        <pc:spChg chg="add mod">
          <ac:chgData name="Siegbert Rudolph" userId="2af4d44886c067cc" providerId="LiveId" clId="{6B766DCA-E30B-4230-9C57-46E6B6DDCEAE}" dt="2021-08-05T12:29:30.235" v="3927"/>
          <ac:spMkLst>
            <pc:docMk/>
            <pc:sldMk cId="1069684830" sldId="862"/>
            <ac:spMk id="12" creationId="{63C3FDC3-D468-4AAC-892E-B34C032F3BA2}"/>
          </ac:spMkLst>
        </pc:spChg>
        <pc:spChg chg="add mod">
          <ac:chgData name="Siegbert Rudolph" userId="2af4d44886c067cc" providerId="LiveId" clId="{6B766DCA-E30B-4230-9C57-46E6B6DDCEAE}" dt="2021-08-05T12:29:30.235" v="3927"/>
          <ac:spMkLst>
            <pc:docMk/>
            <pc:sldMk cId="1069684830" sldId="862"/>
            <ac:spMk id="13" creationId="{E6A1BC61-0FCF-4B76-A443-5F2FFFD34236}"/>
          </ac:spMkLst>
        </pc:spChg>
        <pc:spChg chg="add del mod">
          <ac:chgData name="Siegbert Rudolph" userId="2af4d44886c067cc" providerId="LiveId" clId="{6B766DCA-E30B-4230-9C57-46E6B6DDCEAE}" dt="2021-08-05T12:29:35.461" v="3928" actId="478"/>
          <ac:spMkLst>
            <pc:docMk/>
            <pc:sldMk cId="1069684830" sldId="862"/>
            <ac:spMk id="14" creationId="{CCC446F3-A79B-4C18-9018-98104A1D6A20}"/>
          </ac:spMkLst>
        </pc:spChg>
        <pc:spChg chg="add del mod">
          <ac:chgData name="Siegbert Rudolph" userId="2af4d44886c067cc" providerId="LiveId" clId="{6B766DCA-E30B-4230-9C57-46E6B6DDCEAE}" dt="2021-08-05T12:29:35.461" v="3928" actId="478"/>
          <ac:spMkLst>
            <pc:docMk/>
            <pc:sldMk cId="1069684830" sldId="862"/>
            <ac:spMk id="15" creationId="{42213AB1-8B69-4F38-A699-AB02BFB187AE}"/>
          </ac:spMkLst>
        </pc:spChg>
        <pc:spChg chg="add mod">
          <ac:chgData name="Siegbert Rudolph" userId="2af4d44886c067cc" providerId="LiveId" clId="{6B766DCA-E30B-4230-9C57-46E6B6DDCEAE}" dt="2021-08-05T12:29:30.235" v="3927"/>
          <ac:spMkLst>
            <pc:docMk/>
            <pc:sldMk cId="1069684830" sldId="862"/>
            <ac:spMk id="16" creationId="{D7402E7C-B558-4648-9E82-1583359C2139}"/>
          </ac:spMkLst>
        </pc:spChg>
        <pc:spChg chg="add del mod">
          <ac:chgData name="Siegbert Rudolph" userId="2af4d44886c067cc" providerId="LiveId" clId="{6B766DCA-E30B-4230-9C57-46E6B6DDCEAE}" dt="2021-08-05T12:29:35.461" v="3928" actId="478"/>
          <ac:spMkLst>
            <pc:docMk/>
            <pc:sldMk cId="1069684830" sldId="862"/>
            <ac:spMk id="17" creationId="{2D974CC7-D7BD-4931-BE90-AA58A6709205}"/>
          </ac:spMkLst>
        </pc:spChg>
        <pc:spChg chg="add del mod">
          <ac:chgData name="Siegbert Rudolph" userId="2af4d44886c067cc" providerId="LiveId" clId="{6B766DCA-E30B-4230-9C57-46E6B6DDCEAE}" dt="2021-08-05T12:29:35.461" v="3928" actId="478"/>
          <ac:spMkLst>
            <pc:docMk/>
            <pc:sldMk cId="1069684830" sldId="862"/>
            <ac:spMk id="18" creationId="{4761FD62-6FDF-41EA-AEB4-5D2B717BB10A}"/>
          </ac:spMkLst>
        </pc:spChg>
        <pc:spChg chg="add mod">
          <ac:chgData name="Siegbert Rudolph" userId="2af4d44886c067cc" providerId="LiveId" clId="{6B766DCA-E30B-4230-9C57-46E6B6DDCEAE}" dt="2021-08-05T12:29:30.235" v="3927"/>
          <ac:spMkLst>
            <pc:docMk/>
            <pc:sldMk cId="1069684830" sldId="862"/>
            <ac:spMk id="19" creationId="{03465D2D-6B03-45ED-8FD5-ECDEA0833638}"/>
          </ac:spMkLst>
        </pc:spChg>
        <pc:spChg chg="add del mod">
          <ac:chgData name="Siegbert Rudolph" userId="2af4d44886c067cc" providerId="LiveId" clId="{6B766DCA-E30B-4230-9C57-46E6B6DDCEAE}" dt="2021-08-05T12:29:35.461" v="3928" actId="478"/>
          <ac:spMkLst>
            <pc:docMk/>
            <pc:sldMk cId="1069684830" sldId="862"/>
            <ac:spMk id="20" creationId="{1F6DDA62-143C-4610-9B20-1CFC12C4C8A3}"/>
          </ac:spMkLst>
        </pc:spChg>
        <pc:spChg chg="add mod">
          <ac:chgData name="Siegbert Rudolph" userId="2af4d44886c067cc" providerId="LiveId" clId="{6B766DCA-E30B-4230-9C57-46E6B6DDCEAE}" dt="2021-08-29T05:49:39.008" v="7793" actId="20577"/>
          <ac:spMkLst>
            <pc:docMk/>
            <pc:sldMk cId="1069684830" sldId="862"/>
            <ac:spMk id="20" creationId="{FC6C8DAE-73F9-49EB-84DC-39310CA4765D}"/>
          </ac:spMkLst>
        </pc:spChg>
        <pc:spChg chg="add del mod">
          <ac:chgData name="Siegbert Rudolph" userId="2af4d44886c067cc" providerId="LiveId" clId="{6B766DCA-E30B-4230-9C57-46E6B6DDCEAE}" dt="2021-08-05T12:29:35.461" v="3928" actId="478"/>
          <ac:spMkLst>
            <pc:docMk/>
            <pc:sldMk cId="1069684830" sldId="862"/>
            <ac:spMk id="21" creationId="{7CE1B8CA-B348-40AC-9BFC-02EDD9F3371D}"/>
          </ac:spMkLst>
        </pc:spChg>
        <pc:spChg chg="add mod">
          <ac:chgData name="Siegbert Rudolph" userId="2af4d44886c067cc" providerId="LiveId" clId="{6B766DCA-E30B-4230-9C57-46E6B6DDCEAE}" dt="2021-08-29T05:49:36.633" v="7792"/>
          <ac:spMkLst>
            <pc:docMk/>
            <pc:sldMk cId="1069684830" sldId="862"/>
            <ac:spMk id="21" creationId="{A87F1B80-0E71-410E-9895-6635B69371A0}"/>
          </ac:spMkLst>
        </pc:spChg>
        <pc:spChg chg="add mod">
          <ac:chgData name="Siegbert Rudolph" userId="2af4d44886c067cc" providerId="LiveId" clId="{6B766DCA-E30B-4230-9C57-46E6B6DDCEAE}" dt="2021-08-05T12:29:30.235" v="3927"/>
          <ac:spMkLst>
            <pc:docMk/>
            <pc:sldMk cId="1069684830" sldId="862"/>
            <ac:spMk id="23" creationId="{5BE3EEF1-A736-40D1-A74D-1BCE1144A7A3}"/>
          </ac:spMkLst>
        </pc:spChg>
        <pc:spChg chg="add mod">
          <ac:chgData name="Siegbert Rudolph" userId="2af4d44886c067cc" providerId="LiveId" clId="{6B766DCA-E30B-4230-9C57-46E6B6DDCEAE}" dt="2021-08-05T12:29:30.235" v="3927"/>
          <ac:spMkLst>
            <pc:docMk/>
            <pc:sldMk cId="1069684830" sldId="862"/>
            <ac:spMk id="24" creationId="{D3A1AA1C-E4CE-4552-B152-33FF337C8102}"/>
          </ac:spMkLst>
        </pc:spChg>
        <pc:spChg chg="add mod">
          <ac:chgData name="Siegbert Rudolph" userId="2af4d44886c067cc" providerId="LiveId" clId="{6B766DCA-E30B-4230-9C57-46E6B6DDCEAE}" dt="2021-08-05T12:29:30.235" v="3927"/>
          <ac:spMkLst>
            <pc:docMk/>
            <pc:sldMk cId="1069684830" sldId="862"/>
            <ac:spMk id="25" creationId="{AA87EDE9-9C1A-4D7C-BC50-036D3D8773E8}"/>
          </ac:spMkLst>
        </pc:spChg>
        <pc:spChg chg="add del mod">
          <ac:chgData name="Siegbert Rudolph" userId="2af4d44886c067cc" providerId="LiveId" clId="{6B766DCA-E30B-4230-9C57-46E6B6DDCEAE}" dt="2021-08-05T12:29:39.386" v="3929" actId="478"/>
          <ac:spMkLst>
            <pc:docMk/>
            <pc:sldMk cId="1069684830" sldId="862"/>
            <ac:spMk id="26" creationId="{4A0F82D7-F10A-46E2-8686-B547A11DF44A}"/>
          </ac:spMkLst>
        </pc:spChg>
        <pc:spChg chg="add del mod">
          <ac:chgData name="Siegbert Rudolph" userId="2af4d44886c067cc" providerId="LiveId" clId="{6B766DCA-E30B-4230-9C57-46E6B6DDCEAE}" dt="2021-08-05T12:29:41.891" v="3930" actId="478"/>
          <ac:spMkLst>
            <pc:docMk/>
            <pc:sldMk cId="1069684830" sldId="862"/>
            <ac:spMk id="27" creationId="{C30AB523-3736-4E9F-9458-AED8835BE88F}"/>
          </ac:spMkLst>
        </pc:spChg>
        <pc:spChg chg="add del mod">
          <ac:chgData name="Siegbert Rudolph" userId="2af4d44886c067cc" providerId="LiveId" clId="{6B766DCA-E30B-4230-9C57-46E6B6DDCEAE}" dt="2021-08-05T12:29:44.517" v="3931" actId="478"/>
          <ac:spMkLst>
            <pc:docMk/>
            <pc:sldMk cId="1069684830" sldId="862"/>
            <ac:spMk id="28" creationId="{3DC85AF1-8E81-4C0C-B80B-60FBA5816411}"/>
          </ac:spMkLst>
        </pc:spChg>
        <pc:spChg chg="del mod">
          <ac:chgData name="Siegbert Rudolph" userId="2af4d44886c067cc" providerId="LiveId" clId="{6B766DCA-E30B-4230-9C57-46E6B6DDCEAE}" dt="2021-08-29T05:49:35.259" v="7791" actId="478"/>
          <ac:spMkLst>
            <pc:docMk/>
            <pc:sldMk cId="1069684830" sldId="862"/>
            <ac:spMk id="70" creationId="{D3AB496F-AAB6-4973-A793-E4D245F90007}"/>
          </ac:spMkLst>
        </pc:spChg>
        <pc:picChg chg="add mod">
          <ac:chgData name="Siegbert Rudolph" userId="2af4d44886c067cc" providerId="LiveId" clId="{6B766DCA-E30B-4230-9C57-46E6B6DDCEAE}" dt="2021-08-05T12:29:30.235" v="3927"/>
          <ac:picMkLst>
            <pc:docMk/>
            <pc:sldMk cId="1069684830" sldId="862"/>
            <ac:picMk id="10" creationId="{484434A8-5997-492A-B03A-16B1A21B513A}"/>
          </ac:picMkLst>
        </pc:picChg>
        <pc:picChg chg="add mod">
          <ac:chgData name="Siegbert Rudolph" userId="2af4d44886c067cc" providerId="LiveId" clId="{6B766DCA-E30B-4230-9C57-46E6B6DDCEAE}" dt="2021-08-05T12:29:30.235" v="3927"/>
          <ac:picMkLst>
            <pc:docMk/>
            <pc:sldMk cId="1069684830" sldId="862"/>
            <ac:picMk id="11" creationId="{9DBD95E2-15AA-40D8-BD52-0F5542109FE1}"/>
          </ac:picMkLst>
        </pc:picChg>
        <pc:picChg chg="add mod">
          <ac:chgData name="Siegbert Rudolph" userId="2af4d44886c067cc" providerId="LiveId" clId="{6B766DCA-E30B-4230-9C57-46E6B6DDCEAE}" dt="2021-08-05T12:29:30.235" v="3927"/>
          <ac:picMkLst>
            <pc:docMk/>
            <pc:sldMk cId="1069684830" sldId="862"/>
            <ac:picMk id="22" creationId="{E9D4F485-B8A7-4B7F-B671-BCAA41D64C25}"/>
          </ac:picMkLst>
        </pc:picChg>
      </pc:sldChg>
      <pc:sldChg chg="addSp delSp modSp add mod ord delAnim modAnim">
        <pc:chgData name="Siegbert Rudolph" userId="2af4d44886c067cc" providerId="LiveId" clId="{6B766DCA-E30B-4230-9C57-46E6B6DDCEAE}" dt="2021-08-29T15:49:15.104" v="8507" actId="1076"/>
        <pc:sldMkLst>
          <pc:docMk/>
          <pc:sldMk cId="2839296425" sldId="863"/>
        </pc:sldMkLst>
        <pc:spChg chg="mod">
          <ac:chgData name="Siegbert Rudolph" userId="2af4d44886c067cc" providerId="LiveId" clId="{6B766DCA-E30B-4230-9C57-46E6B6DDCEAE}" dt="2021-08-29T15:49:15.104" v="8507" actId="1076"/>
          <ac:spMkLst>
            <pc:docMk/>
            <pc:sldMk cId="2839296425" sldId="863"/>
            <ac:spMk id="3" creationId="{9BD96DFB-539D-440C-BC0F-3FBD8969EC17}"/>
          </ac:spMkLst>
        </pc:spChg>
        <pc:spChg chg="add mod">
          <ac:chgData name="Siegbert Rudolph" userId="2af4d44886c067cc" providerId="LiveId" clId="{6B766DCA-E30B-4230-9C57-46E6B6DDCEAE}" dt="2021-08-05T12:35:22.290" v="3996" actId="1076"/>
          <ac:spMkLst>
            <pc:docMk/>
            <pc:sldMk cId="2839296425" sldId="863"/>
            <ac:spMk id="4" creationId="{80AAF567-FF2E-426C-B7E3-95E121318228}"/>
          </ac:spMkLst>
        </pc:spChg>
        <pc:spChg chg="add del mod">
          <ac:chgData name="Siegbert Rudolph" userId="2af4d44886c067cc" providerId="LiveId" clId="{6B766DCA-E30B-4230-9C57-46E6B6DDCEAE}" dt="2021-08-05T12:25:15.224" v="3852" actId="478"/>
          <ac:spMkLst>
            <pc:docMk/>
            <pc:sldMk cId="2839296425" sldId="863"/>
            <ac:spMk id="5" creationId="{4094D9F9-F3E8-464D-AB62-6D14F21E5851}"/>
          </ac:spMkLst>
        </pc:spChg>
        <pc:spChg chg="add mod">
          <ac:chgData name="Siegbert Rudolph" userId="2af4d44886c067cc" providerId="LiveId" clId="{6B766DCA-E30B-4230-9C57-46E6B6DDCEAE}" dt="2021-08-05T12:29:16.138" v="3926" actId="113"/>
          <ac:spMkLst>
            <pc:docMk/>
            <pc:sldMk cId="2839296425" sldId="863"/>
            <ac:spMk id="6" creationId="{70CBA7C3-B87E-42D0-8B10-F8275D29E50B}"/>
          </ac:spMkLst>
        </pc:spChg>
        <pc:spChg chg="add mod">
          <ac:chgData name="Siegbert Rudolph" userId="2af4d44886c067cc" providerId="LiveId" clId="{6B766DCA-E30B-4230-9C57-46E6B6DDCEAE}" dt="2021-08-05T12:28:30.486" v="3884" actId="108"/>
          <ac:spMkLst>
            <pc:docMk/>
            <pc:sldMk cId="2839296425" sldId="863"/>
            <ac:spMk id="7" creationId="{3C9819CB-9C74-4A7B-8828-6AF36E0E0B3F}"/>
          </ac:spMkLst>
        </pc:spChg>
        <pc:spChg chg="add mod">
          <ac:chgData name="Siegbert Rudolph" userId="2af4d44886c067cc" providerId="LiveId" clId="{6B766DCA-E30B-4230-9C57-46E6B6DDCEAE}" dt="2021-08-05T12:15:12.028" v="3697" actId="1035"/>
          <ac:spMkLst>
            <pc:docMk/>
            <pc:sldMk cId="2839296425" sldId="863"/>
            <ac:spMk id="8" creationId="{D5DCA3CC-D8F4-42F6-965D-F00A0C32ADAD}"/>
          </ac:spMkLst>
        </pc:spChg>
        <pc:spChg chg="add mod">
          <ac:chgData name="Siegbert Rudolph" userId="2af4d44886c067cc" providerId="LiveId" clId="{6B766DCA-E30B-4230-9C57-46E6B6DDCEAE}" dt="2021-08-05T12:16:58.812" v="3748" actId="1035"/>
          <ac:spMkLst>
            <pc:docMk/>
            <pc:sldMk cId="2839296425" sldId="863"/>
            <ac:spMk id="9" creationId="{756D1533-87F6-4ED5-851F-9CF9BAF80086}"/>
          </ac:spMkLst>
        </pc:spChg>
        <pc:spChg chg="add mod">
          <ac:chgData name="Siegbert Rudolph" userId="2af4d44886c067cc" providerId="LiveId" clId="{6B766DCA-E30B-4230-9C57-46E6B6DDCEAE}" dt="2021-08-05T12:17:41.601" v="3793" actId="1035"/>
          <ac:spMkLst>
            <pc:docMk/>
            <pc:sldMk cId="2839296425" sldId="863"/>
            <ac:spMk id="10" creationId="{F8371DC7-BB6B-4E7E-A530-13412FFE5203}"/>
          </ac:spMkLst>
        </pc:spChg>
        <pc:spChg chg="add del mod">
          <ac:chgData name="Siegbert Rudolph" userId="2af4d44886c067cc" providerId="LiveId" clId="{6B766DCA-E30B-4230-9C57-46E6B6DDCEAE}" dt="2021-08-05T12:20:18.186" v="3807" actId="21"/>
          <ac:spMkLst>
            <pc:docMk/>
            <pc:sldMk cId="2839296425" sldId="863"/>
            <ac:spMk id="13" creationId="{24B231C9-760A-4C3A-A164-943C978365B0}"/>
          </ac:spMkLst>
        </pc:spChg>
        <pc:spChg chg="add del mod">
          <ac:chgData name="Siegbert Rudolph" userId="2af4d44886c067cc" providerId="LiveId" clId="{6B766DCA-E30B-4230-9C57-46E6B6DDCEAE}" dt="2021-08-05T12:20:18.186" v="3807" actId="21"/>
          <ac:spMkLst>
            <pc:docMk/>
            <pc:sldMk cId="2839296425" sldId="863"/>
            <ac:spMk id="14" creationId="{160C1623-6FCB-4BD6-AB98-96AE94958FE4}"/>
          </ac:spMkLst>
        </pc:spChg>
        <pc:spChg chg="add del mod">
          <ac:chgData name="Siegbert Rudolph" userId="2af4d44886c067cc" providerId="LiveId" clId="{6B766DCA-E30B-4230-9C57-46E6B6DDCEAE}" dt="2021-08-05T12:23:58.161" v="3842" actId="478"/>
          <ac:spMkLst>
            <pc:docMk/>
            <pc:sldMk cId="2839296425" sldId="863"/>
            <ac:spMk id="15" creationId="{FDD0E9E3-6561-4B44-8E94-D100BB58C733}"/>
          </ac:spMkLst>
        </pc:spChg>
        <pc:spChg chg="add mod">
          <ac:chgData name="Siegbert Rudolph" userId="2af4d44886c067cc" providerId="LiveId" clId="{6B766DCA-E30B-4230-9C57-46E6B6DDCEAE}" dt="2021-08-05T12:21:03.338" v="3816" actId="1036"/>
          <ac:spMkLst>
            <pc:docMk/>
            <pc:sldMk cId="2839296425" sldId="863"/>
            <ac:spMk id="17" creationId="{F554148D-E35D-4723-B066-057B442211FC}"/>
          </ac:spMkLst>
        </pc:spChg>
        <pc:spChg chg="add del mod">
          <ac:chgData name="Siegbert Rudolph" userId="2af4d44886c067cc" providerId="LiveId" clId="{6B766DCA-E30B-4230-9C57-46E6B6DDCEAE}" dt="2021-08-05T12:20:18.186" v="3807" actId="21"/>
          <ac:spMkLst>
            <pc:docMk/>
            <pc:sldMk cId="2839296425" sldId="863"/>
            <ac:spMk id="18" creationId="{960B5152-BB8E-4A5B-86B3-20F5E9C7BDCA}"/>
          </ac:spMkLst>
        </pc:spChg>
        <pc:spChg chg="add mod">
          <ac:chgData name="Siegbert Rudolph" userId="2af4d44886c067cc" providerId="LiveId" clId="{6B766DCA-E30B-4230-9C57-46E6B6DDCEAE}" dt="2021-08-05T12:16:29.341" v="3740"/>
          <ac:spMkLst>
            <pc:docMk/>
            <pc:sldMk cId="2839296425" sldId="863"/>
            <ac:spMk id="19" creationId="{43A09103-2223-4CA0-AABB-7D72898A4B1B}"/>
          </ac:spMkLst>
        </pc:spChg>
        <pc:spChg chg="add mod">
          <ac:chgData name="Siegbert Rudolph" userId="2af4d44886c067cc" providerId="LiveId" clId="{6B766DCA-E30B-4230-9C57-46E6B6DDCEAE}" dt="2021-08-05T12:16:29.341" v="3740"/>
          <ac:spMkLst>
            <pc:docMk/>
            <pc:sldMk cId="2839296425" sldId="863"/>
            <ac:spMk id="20" creationId="{17777943-10C1-4D01-997E-B45868CBD694}"/>
          </ac:spMkLst>
        </pc:spChg>
        <pc:spChg chg="add mod">
          <ac:chgData name="Siegbert Rudolph" userId="2af4d44886c067cc" providerId="LiveId" clId="{6B766DCA-E30B-4230-9C57-46E6B6DDCEAE}" dt="2021-08-05T12:25:46.123" v="3855" actId="20577"/>
          <ac:spMkLst>
            <pc:docMk/>
            <pc:sldMk cId="2839296425" sldId="863"/>
            <ac:spMk id="21" creationId="{37CAF612-DACF-46AE-B8FD-7AF4986C49A1}"/>
          </ac:spMkLst>
        </pc:spChg>
        <pc:spChg chg="add mod">
          <ac:chgData name="Siegbert Rudolph" userId="2af4d44886c067cc" providerId="LiveId" clId="{6B766DCA-E30B-4230-9C57-46E6B6DDCEAE}" dt="2021-08-05T12:17:33.316" v="3786" actId="1076"/>
          <ac:spMkLst>
            <pc:docMk/>
            <pc:sldMk cId="2839296425" sldId="863"/>
            <ac:spMk id="22" creationId="{01527A82-B6FC-4111-B3DF-9C3E0B82616A}"/>
          </ac:spMkLst>
        </pc:spChg>
        <pc:spChg chg="add mod">
          <ac:chgData name="Siegbert Rudolph" userId="2af4d44886c067cc" providerId="LiveId" clId="{6B766DCA-E30B-4230-9C57-46E6B6DDCEAE}" dt="2021-08-05T12:17:33.316" v="3786" actId="1076"/>
          <ac:spMkLst>
            <pc:docMk/>
            <pc:sldMk cId="2839296425" sldId="863"/>
            <ac:spMk id="23" creationId="{22440104-659D-4672-8F25-B529893B2EF2}"/>
          </ac:spMkLst>
        </pc:spChg>
        <pc:spChg chg="add mod">
          <ac:chgData name="Siegbert Rudolph" userId="2af4d44886c067cc" providerId="LiveId" clId="{6B766DCA-E30B-4230-9C57-46E6B6DDCEAE}" dt="2021-08-05T12:27:33.252" v="3878" actId="20577"/>
          <ac:spMkLst>
            <pc:docMk/>
            <pc:sldMk cId="2839296425" sldId="863"/>
            <ac:spMk id="24" creationId="{A3577DE4-FDB5-414D-BA0E-279643400ECF}"/>
          </ac:spMkLst>
        </pc:spChg>
        <pc:spChg chg="add mod">
          <ac:chgData name="Siegbert Rudolph" userId="2af4d44886c067cc" providerId="LiveId" clId="{6B766DCA-E30B-4230-9C57-46E6B6DDCEAE}" dt="2021-08-05T12:18:59.183" v="3800" actId="1076"/>
          <ac:spMkLst>
            <pc:docMk/>
            <pc:sldMk cId="2839296425" sldId="863"/>
            <ac:spMk id="25" creationId="{E9A6D27D-DA78-40A8-B5EC-8F87624B32EC}"/>
          </ac:spMkLst>
        </pc:spChg>
        <pc:spChg chg="add mod">
          <ac:chgData name="Siegbert Rudolph" userId="2af4d44886c067cc" providerId="LiveId" clId="{6B766DCA-E30B-4230-9C57-46E6B6DDCEAE}" dt="2021-08-05T12:18:59.183" v="3800" actId="1076"/>
          <ac:spMkLst>
            <pc:docMk/>
            <pc:sldMk cId="2839296425" sldId="863"/>
            <ac:spMk id="27" creationId="{91870BDC-4B01-4172-83A3-E60464B52B4E}"/>
          </ac:spMkLst>
        </pc:spChg>
        <pc:spChg chg="add mod">
          <ac:chgData name="Siegbert Rudolph" userId="2af4d44886c067cc" providerId="LiveId" clId="{6B766DCA-E30B-4230-9C57-46E6B6DDCEAE}" dt="2021-08-05T12:27:45.265" v="3881" actId="20577"/>
          <ac:spMkLst>
            <pc:docMk/>
            <pc:sldMk cId="2839296425" sldId="863"/>
            <ac:spMk id="28" creationId="{8FD609A6-8686-48A6-A7F8-C0B36945C6DA}"/>
          </ac:spMkLst>
        </pc:spChg>
        <pc:spChg chg="add mod">
          <ac:chgData name="Siegbert Rudolph" userId="2af4d44886c067cc" providerId="LiveId" clId="{6B766DCA-E30B-4230-9C57-46E6B6DDCEAE}" dt="2021-08-05T12:21:03.338" v="3816" actId="1036"/>
          <ac:spMkLst>
            <pc:docMk/>
            <pc:sldMk cId="2839296425" sldId="863"/>
            <ac:spMk id="29" creationId="{0910A020-D9F0-4B0A-BA12-2F80891017D1}"/>
          </ac:spMkLst>
        </pc:spChg>
        <pc:spChg chg="add mod">
          <ac:chgData name="Siegbert Rudolph" userId="2af4d44886c067cc" providerId="LiveId" clId="{6B766DCA-E30B-4230-9C57-46E6B6DDCEAE}" dt="2021-08-05T12:21:28.790" v="3824" actId="20577"/>
          <ac:spMkLst>
            <pc:docMk/>
            <pc:sldMk cId="2839296425" sldId="863"/>
            <ac:spMk id="30" creationId="{45328950-ED33-4CD0-8C64-9AF3D9963F75}"/>
          </ac:spMkLst>
        </pc:spChg>
        <pc:spChg chg="add mod">
          <ac:chgData name="Siegbert Rudolph" userId="2af4d44886c067cc" providerId="LiveId" clId="{6B766DCA-E30B-4230-9C57-46E6B6DDCEAE}" dt="2021-08-05T12:21:42.417" v="3830" actId="20577"/>
          <ac:spMkLst>
            <pc:docMk/>
            <pc:sldMk cId="2839296425" sldId="863"/>
            <ac:spMk id="31" creationId="{0DCD351B-6D98-480E-8B08-EEAB267474D1}"/>
          </ac:spMkLst>
        </pc:spChg>
        <pc:spChg chg="add mod">
          <ac:chgData name="Siegbert Rudolph" userId="2af4d44886c067cc" providerId="LiveId" clId="{6B766DCA-E30B-4230-9C57-46E6B6DDCEAE}" dt="2021-08-05T12:26:18.740" v="3860" actId="1076"/>
          <ac:spMkLst>
            <pc:docMk/>
            <pc:sldMk cId="2839296425" sldId="863"/>
            <ac:spMk id="32" creationId="{ACB60CC4-75BE-48B1-9CF4-2687C177A3D4}"/>
          </ac:spMkLst>
        </pc:spChg>
        <pc:spChg chg="add mod">
          <ac:chgData name="Siegbert Rudolph" userId="2af4d44886c067cc" providerId="LiveId" clId="{6B766DCA-E30B-4230-9C57-46E6B6DDCEAE}" dt="2021-08-05T12:26:39.597" v="3866" actId="20577"/>
          <ac:spMkLst>
            <pc:docMk/>
            <pc:sldMk cId="2839296425" sldId="863"/>
            <ac:spMk id="33" creationId="{985838EC-B86A-41DA-AA56-1266735DB7B7}"/>
          </ac:spMkLst>
        </pc:spChg>
        <pc:spChg chg="add mod">
          <ac:chgData name="Siegbert Rudolph" userId="2af4d44886c067cc" providerId="LiveId" clId="{6B766DCA-E30B-4230-9C57-46E6B6DDCEAE}" dt="2021-08-05T12:26:51.407" v="3873" actId="20577"/>
          <ac:spMkLst>
            <pc:docMk/>
            <pc:sldMk cId="2839296425" sldId="863"/>
            <ac:spMk id="34" creationId="{4575AD12-3D18-4279-BD54-E76AB9A1331E}"/>
          </ac:spMkLst>
        </pc:spChg>
        <pc:spChg chg="add mod">
          <ac:chgData name="Siegbert Rudolph" userId="2af4d44886c067cc" providerId="LiveId" clId="{6B766DCA-E30B-4230-9C57-46E6B6DDCEAE}" dt="2021-08-29T05:58:48.810" v="8144" actId="20577"/>
          <ac:spMkLst>
            <pc:docMk/>
            <pc:sldMk cId="2839296425" sldId="863"/>
            <ac:spMk id="38" creationId="{3D4766E3-0DAE-4057-89A1-BD2D66E6414A}"/>
          </ac:spMkLst>
        </pc:spChg>
        <pc:spChg chg="add mod">
          <ac:chgData name="Siegbert Rudolph" userId="2af4d44886c067cc" providerId="LiveId" clId="{6B766DCA-E30B-4230-9C57-46E6B6DDCEAE}" dt="2021-08-29T05:58:46.229" v="8143"/>
          <ac:spMkLst>
            <pc:docMk/>
            <pc:sldMk cId="2839296425" sldId="863"/>
            <ac:spMk id="39" creationId="{62EF07CD-1447-455E-9754-0811236F4BED}"/>
          </ac:spMkLst>
        </pc:spChg>
        <pc:spChg chg="del mod">
          <ac:chgData name="Siegbert Rudolph" userId="2af4d44886c067cc" providerId="LiveId" clId="{6B766DCA-E30B-4230-9C57-46E6B6DDCEAE}" dt="2021-08-29T05:58:44.995" v="8142" actId="478"/>
          <ac:spMkLst>
            <pc:docMk/>
            <pc:sldMk cId="2839296425" sldId="863"/>
            <ac:spMk id="59" creationId="{CC020A91-FD4A-45C0-951A-47C838827BCA}"/>
          </ac:spMkLst>
        </pc:spChg>
        <pc:picChg chg="add mod">
          <ac:chgData name="Siegbert Rudolph" userId="2af4d44886c067cc" providerId="LiveId" clId="{6B766DCA-E30B-4230-9C57-46E6B6DDCEAE}" dt="2021-08-05T12:20:27.022" v="3809" actId="1076"/>
          <ac:picMkLst>
            <pc:docMk/>
            <pc:sldMk cId="2839296425" sldId="863"/>
            <ac:picMk id="2" creationId="{4A5204E0-80F9-4072-8564-2C97F56C41BF}"/>
          </ac:picMkLst>
        </pc:picChg>
        <pc:picChg chg="add mod">
          <ac:chgData name="Siegbert Rudolph" userId="2af4d44886c067cc" providerId="LiveId" clId="{6B766DCA-E30B-4230-9C57-46E6B6DDCEAE}" dt="2021-08-05T12:19:50.007" v="3804" actId="1076"/>
          <ac:picMkLst>
            <pc:docMk/>
            <pc:sldMk cId="2839296425" sldId="863"/>
            <ac:picMk id="11" creationId="{16FC5C66-13B8-4ACD-BD6A-C824B12A506C}"/>
          </ac:picMkLst>
        </pc:picChg>
        <pc:picChg chg="add del mod">
          <ac:chgData name="Siegbert Rudolph" userId="2af4d44886c067cc" providerId="LiveId" clId="{6B766DCA-E30B-4230-9C57-46E6B6DDCEAE}" dt="2021-08-05T12:20:18.186" v="3807" actId="21"/>
          <ac:picMkLst>
            <pc:docMk/>
            <pc:sldMk cId="2839296425" sldId="863"/>
            <ac:picMk id="12" creationId="{F1CCBB62-DF35-4C3B-8E99-1D9C743506DD}"/>
          </ac:picMkLst>
        </pc:picChg>
        <pc:picChg chg="add mod">
          <ac:chgData name="Siegbert Rudolph" userId="2af4d44886c067cc" providerId="LiveId" clId="{6B766DCA-E30B-4230-9C57-46E6B6DDCEAE}" dt="2021-08-05T12:21:07.047" v="3819" actId="1036"/>
          <ac:picMkLst>
            <pc:docMk/>
            <pc:sldMk cId="2839296425" sldId="863"/>
            <ac:picMk id="16" creationId="{89F866A4-8016-4EF8-8A64-D308280D9E87}"/>
          </ac:picMkLst>
        </pc:picChg>
      </pc:sldChg>
      <pc:sldChg chg="addSp delSp modSp add mod ord addAnim delAnim modAnim">
        <pc:chgData name="Siegbert Rudolph" userId="2af4d44886c067cc" providerId="LiveId" clId="{6B766DCA-E30B-4230-9C57-46E6B6DDCEAE}" dt="2021-08-29T15:49:15.120" v="8512" actId="1076"/>
        <pc:sldMkLst>
          <pc:docMk/>
          <pc:sldMk cId="3422977648" sldId="864"/>
        </pc:sldMkLst>
        <pc:spChg chg="mod">
          <ac:chgData name="Siegbert Rudolph" userId="2af4d44886c067cc" providerId="LiveId" clId="{6B766DCA-E30B-4230-9C57-46E6B6DDCEAE}" dt="2021-08-29T15:49:15.120" v="8512" actId="1076"/>
          <ac:spMkLst>
            <pc:docMk/>
            <pc:sldMk cId="3422977648" sldId="864"/>
            <ac:spMk id="2" creationId="{B94D499F-C154-40E9-AC10-C7F1E7779B31}"/>
          </ac:spMkLst>
        </pc:spChg>
        <pc:spChg chg="add del">
          <ac:chgData name="Siegbert Rudolph" userId="2af4d44886c067cc" providerId="LiveId" clId="{6B766DCA-E30B-4230-9C57-46E6B6DDCEAE}" dt="2021-08-05T12:47:47.258" v="4358" actId="478"/>
          <ac:spMkLst>
            <pc:docMk/>
            <pc:sldMk cId="3422977648" sldId="864"/>
            <ac:spMk id="22" creationId="{BFDBAC8C-41D6-4BB9-A306-F98C81497EFF}"/>
          </ac:spMkLst>
        </pc:spChg>
        <pc:spChg chg="add mod">
          <ac:chgData name="Siegbert Rudolph" userId="2af4d44886c067cc" providerId="LiveId" clId="{6B766DCA-E30B-4230-9C57-46E6B6DDCEAE}" dt="2021-08-29T05:49:54.631" v="7796" actId="20577"/>
          <ac:spMkLst>
            <pc:docMk/>
            <pc:sldMk cId="3422977648" sldId="864"/>
            <ac:spMk id="22" creationId="{C1797CB4-9A2C-4266-96E7-F5BD173FCB66}"/>
          </ac:spMkLst>
        </pc:spChg>
        <pc:spChg chg="add del">
          <ac:chgData name="Siegbert Rudolph" userId="2af4d44886c067cc" providerId="LiveId" clId="{6B766DCA-E30B-4230-9C57-46E6B6DDCEAE}" dt="2021-08-05T12:47:47.258" v="4358" actId="478"/>
          <ac:spMkLst>
            <pc:docMk/>
            <pc:sldMk cId="3422977648" sldId="864"/>
            <ac:spMk id="26" creationId="{CEAE2761-08A0-4DF1-B1ED-2508538E558B}"/>
          </ac:spMkLst>
        </pc:spChg>
        <pc:spChg chg="add mod">
          <ac:chgData name="Siegbert Rudolph" userId="2af4d44886c067cc" providerId="LiveId" clId="{6B766DCA-E30B-4230-9C57-46E6B6DDCEAE}" dt="2021-08-29T05:49:47.289" v="7795"/>
          <ac:spMkLst>
            <pc:docMk/>
            <pc:sldMk cId="3422977648" sldId="864"/>
            <ac:spMk id="26" creationId="{FB3DA14E-8A8F-46D6-93ED-E74745AC20D7}"/>
          </ac:spMkLst>
        </pc:spChg>
        <pc:spChg chg="add del">
          <ac:chgData name="Siegbert Rudolph" userId="2af4d44886c067cc" providerId="LiveId" clId="{6B766DCA-E30B-4230-9C57-46E6B6DDCEAE}" dt="2021-08-05T12:47:47.258" v="4358" actId="478"/>
          <ac:spMkLst>
            <pc:docMk/>
            <pc:sldMk cId="3422977648" sldId="864"/>
            <ac:spMk id="30" creationId="{0C64C85B-D8D2-4FAF-93FC-65D0E8B4A98A}"/>
          </ac:spMkLst>
        </pc:spChg>
        <pc:spChg chg="del mod">
          <ac:chgData name="Siegbert Rudolph" userId="2af4d44886c067cc" providerId="LiveId" clId="{6B766DCA-E30B-4230-9C57-46E6B6DDCEAE}" dt="2021-08-29T05:49:45.664" v="7794" actId="478"/>
          <ac:spMkLst>
            <pc:docMk/>
            <pc:sldMk cId="3422977648" sldId="864"/>
            <ac:spMk id="35" creationId="{209E4BE2-6C39-45B0-B53E-D62116FA009D}"/>
          </ac:spMkLst>
        </pc:spChg>
        <pc:spChg chg="add del">
          <ac:chgData name="Siegbert Rudolph" userId="2af4d44886c067cc" providerId="LiveId" clId="{6B766DCA-E30B-4230-9C57-46E6B6DDCEAE}" dt="2021-08-05T12:47:50.514" v="4359" actId="478"/>
          <ac:spMkLst>
            <pc:docMk/>
            <pc:sldMk cId="3422977648" sldId="864"/>
            <ac:spMk id="38" creationId="{582FBADD-AC08-4B5F-B21F-FB4BA2A0930C}"/>
          </ac:spMkLst>
        </pc:spChg>
        <pc:spChg chg="add del">
          <ac:chgData name="Siegbert Rudolph" userId="2af4d44886c067cc" providerId="LiveId" clId="{6B766DCA-E30B-4230-9C57-46E6B6DDCEAE}" dt="2021-08-05T12:47:50.514" v="4359" actId="478"/>
          <ac:spMkLst>
            <pc:docMk/>
            <pc:sldMk cId="3422977648" sldId="864"/>
            <ac:spMk id="40" creationId="{D96BF80A-3DC0-4E9C-9670-7061CAA231F3}"/>
          </ac:spMkLst>
        </pc:spChg>
        <pc:spChg chg="del">
          <ac:chgData name="Siegbert Rudolph" userId="2af4d44886c067cc" providerId="LiveId" clId="{6B766DCA-E30B-4230-9C57-46E6B6DDCEAE}" dt="2021-08-05T12:48:06.289" v="4363" actId="478"/>
          <ac:spMkLst>
            <pc:docMk/>
            <pc:sldMk cId="3422977648" sldId="864"/>
            <ac:spMk id="41" creationId="{C4698122-C1F4-43FA-B6AF-B95CDB80298F}"/>
          </ac:spMkLst>
        </pc:spChg>
        <pc:spChg chg="add del mod">
          <ac:chgData name="Siegbert Rudolph" userId="2af4d44886c067cc" providerId="LiveId" clId="{6B766DCA-E30B-4230-9C57-46E6B6DDCEAE}" dt="2021-08-05T12:48:06.289" v="4363" actId="478"/>
          <ac:spMkLst>
            <pc:docMk/>
            <pc:sldMk cId="3422977648" sldId="864"/>
            <ac:spMk id="42" creationId="{3C251404-5E1F-4BAB-AFEA-59FE997F811B}"/>
          </ac:spMkLst>
        </pc:spChg>
        <pc:picChg chg="add del">
          <ac:chgData name="Siegbert Rudolph" userId="2af4d44886c067cc" providerId="LiveId" clId="{6B766DCA-E30B-4230-9C57-46E6B6DDCEAE}" dt="2021-08-05T12:48:03.908" v="4362" actId="478"/>
          <ac:picMkLst>
            <pc:docMk/>
            <pc:sldMk cId="3422977648" sldId="864"/>
            <ac:picMk id="36" creationId="{0A5FCE16-328D-4674-B8AA-B6A3385C0298}"/>
          </ac:picMkLst>
        </pc:picChg>
      </pc:sldChg>
      <pc:sldChg chg="addSp delSp modSp add mod delAnim modAnim">
        <pc:chgData name="Siegbert Rudolph" userId="2af4d44886c067cc" providerId="LiveId" clId="{6B766DCA-E30B-4230-9C57-46E6B6DDCEAE}" dt="2021-08-29T15:49:15.136" v="8532" actId="1076"/>
        <pc:sldMkLst>
          <pc:docMk/>
          <pc:sldMk cId="3102109004" sldId="865"/>
        </pc:sldMkLst>
        <pc:spChg chg="mod">
          <ac:chgData name="Siegbert Rudolph" userId="2af4d44886c067cc" providerId="LiveId" clId="{6B766DCA-E30B-4230-9C57-46E6B6DDCEAE}" dt="2021-08-29T15:49:15.136" v="8532" actId="1076"/>
          <ac:spMkLst>
            <pc:docMk/>
            <pc:sldMk cId="3102109004" sldId="865"/>
            <ac:spMk id="2" creationId="{0DC432F7-2D2A-4EAA-9BFB-E181B9671A26}"/>
          </ac:spMkLst>
        </pc:spChg>
        <pc:spChg chg="add mod">
          <ac:chgData name="Siegbert Rudolph" userId="2af4d44886c067cc" providerId="LiveId" clId="{6B766DCA-E30B-4230-9C57-46E6B6DDCEAE}" dt="2021-08-29T05:50:55.932" v="7870" actId="6549"/>
          <ac:spMkLst>
            <pc:docMk/>
            <pc:sldMk cId="3102109004" sldId="865"/>
            <ac:spMk id="21" creationId="{4ACB7E73-A371-42C0-847D-4CCD2CDEA96B}"/>
          </ac:spMkLst>
        </pc:spChg>
        <pc:spChg chg="add mod">
          <ac:chgData name="Siegbert Rudolph" userId="2af4d44886c067cc" providerId="LiveId" clId="{6B766DCA-E30B-4230-9C57-46E6B6DDCEAE}" dt="2021-08-29T05:50:40.731" v="7834"/>
          <ac:spMkLst>
            <pc:docMk/>
            <pc:sldMk cId="3102109004" sldId="865"/>
            <ac:spMk id="22" creationId="{DFBCACA0-F006-47E4-91EB-6283EEC65B53}"/>
          </ac:spMkLst>
        </pc:spChg>
        <pc:spChg chg="add mod">
          <ac:chgData name="Siegbert Rudolph" userId="2af4d44886c067cc" providerId="LiveId" clId="{6B766DCA-E30B-4230-9C57-46E6B6DDCEAE}" dt="2021-08-05T13:19:07.703" v="5131" actId="1035"/>
          <ac:spMkLst>
            <pc:docMk/>
            <pc:sldMk cId="3102109004" sldId="865"/>
            <ac:spMk id="28" creationId="{337F56D6-F592-4D31-8A55-2050A250B212}"/>
          </ac:spMkLst>
        </pc:spChg>
        <pc:spChg chg="add mod">
          <ac:chgData name="Siegbert Rudolph" userId="2af4d44886c067cc" providerId="LiveId" clId="{6B766DCA-E30B-4230-9C57-46E6B6DDCEAE}" dt="2021-08-05T13:19:16.965" v="5132" actId="465"/>
          <ac:spMkLst>
            <pc:docMk/>
            <pc:sldMk cId="3102109004" sldId="865"/>
            <ac:spMk id="29" creationId="{4EEB1572-86E6-4BE6-AF8C-2C05F2700FB1}"/>
          </ac:spMkLst>
        </pc:spChg>
        <pc:spChg chg="add mod">
          <ac:chgData name="Siegbert Rudolph" userId="2af4d44886c067cc" providerId="LiveId" clId="{6B766DCA-E30B-4230-9C57-46E6B6DDCEAE}" dt="2021-08-05T13:19:16.965" v="5132" actId="465"/>
          <ac:spMkLst>
            <pc:docMk/>
            <pc:sldMk cId="3102109004" sldId="865"/>
            <ac:spMk id="30" creationId="{897D9D4F-3436-4E69-B962-3ABC15E6ECC6}"/>
          </ac:spMkLst>
        </pc:spChg>
        <pc:spChg chg="add del mod">
          <ac:chgData name="Siegbert Rudolph" userId="2af4d44886c067cc" providerId="LiveId" clId="{6B766DCA-E30B-4230-9C57-46E6B6DDCEAE}" dt="2021-08-05T13:16:30.522" v="5053" actId="478"/>
          <ac:spMkLst>
            <pc:docMk/>
            <pc:sldMk cId="3102109004" sldId="865"/>
            <ac:spMk id="31" creationId="{428AE995-B7D1-456E-BB7C-05752335E21B}"/>
          </ac:spMkLst>
        </pc:spChg>
        <pc:spChg chg="add mod">
          <ac:chgData name="Siegbert Rudolph" userId="2af4d44886c067cc" providerId="LiveId" clId="{6B766DCA-E30B-4230-9C57-46E6B6DDCEAE}" dt="2021-08-05T13:19:16.965" v="5132" actId="465"/>
          <ac:spMkLst>
            <pc:docMk/>
            <pc:sldMk cId="3102109004" sldId="865"/>
            <ac:spMk id="32" creationId="{79F0A48C-E979-49F1-9FB6-3996C3479668}"/>
          </ac:spMkLst>
        </pc:spChg>
        <pc:spChg chg="add mod">
          <ac:chgData name="Siegbert Rudolph" userId="2af4d44886c067cc" providerId="LiveId" clId="{6B766DCA-E30B-4230-9C57-46E6B6DDCEAE}" dt="2021-08-05T13:19:16.965" v="5132" actId="465"/>
          <ac:spMkLst>
            <pc:docMk/>
            <pc:sldMk cId="3102109004" sldId="865"/>
            <ac:spMk id="33" creationId="{65DC16AA-B4FC-4BE0-84F8-74669CCAAD3C}"/>
          </ac:spMkLst>
        </pc:spChg>
        <pc:spChg chg="del">
          <ac:chgData name="Siegbert Rudolph" userId="2af4d44886c067cc" providerId="LiveId" clId="{6B766DCA-E30B-4230-9C57-46E6B6DDCEAE}" dt="2021-08-05T13:15:12.673" v="5009" actId="478"/>
          <ac:spMkLst>
            <pc:docMk/>
            <pc:sldMk cId="3102109004" sldId="865"/>
            <ac:spMk id="34" creationId="{E97F7BB0-D370-47F9-973C-203120CDB042}"/>
          </ac:spMkLst>
        </pc:spChg>
        <pc:spChg chg="del">
          <ac:chgData name="Siegbert Rudolph" userId="2af4d44886c067cc" providerId="LiveId" clId="{6B766DCA-E30B-4230-9C57-46E6B6DDCEAE}" dt="2021-08-05T13:15:12.673" v="5009" actId="478"/>
          <ac:spMkLst>
            <pc:docMk/>
            <pc:sldMk cId="3102109004" sldId="865"/>
            <ac:spMk id="35" creationId="{5213B62D-5593-40E0-8FB8-9708799B885F}"/>
          </ac:spMkLst>
        </pc:spChg>
        <pc:spChg chg="del">
          <ac:chgData name="Siegbert Rudolph" userId="2af4d44886c067cc" providerId="LiveId" clId="{6B766DCA-E30B-4230-9C57-46E6B6DDCEAE}" dt="2021-08-05T13:15:12.673" v="5009" actId="478"/>
          <ac:spMkLst>
            <pc:docMk/>
            <pc:sldMk cId="3102109004" sldId="865"/>
            <ac:spMk id="36" creationId="{906A1556-4B84-4260-A87F-C73335626DE5}"/>
          </ac:spMkLst>
        </pc:spChg>
        <pc:spChg chg="del">
          <ac:chgData name="Siegbert Rudolph" userId="2af4d44886c067cc" providerId="LiveId" clId="{6B766DCA-E30B-4230-9C57-46E6B6DDCEAE}" dt="2021-08-05T13:15:12.673" v="5009" actId="478"/>
          <ac:spMkLst>
            <pc:docMk/>
            <pc:sldMk cId="3102109004" sldId="865"/>
            <ac:spMk id="37" creationId="{A361DC8E-E5CA-4232-8E81-F7E710E06EE8}"/>
          </ac:spMkLst>
        </pc:spChg>
        <pc:spChg chg="del">
          <ac:chgData name="Siegbert Rudolph" userId="2af4d44886c067cc" providerId="LiveId" clId="{6B766DCA-E30B-4230-9C57-46E6B6DDCEAE}" dt="2021-08-05T13:15:12.673" v="5009" actId="478"/>
          <ac:spMkLst>
            <pc:docMk/>
            <pc:sldMk cId="3102109004" sldId="865"/>
            <ac:spMk id="38" creationId="{65143D2A-9B23-4180-9501-DE8477C5084C}"/>
          </ac:spMkLst>
        </pc:spChg>
        <pc:spChg chg="del">
          <ac:chgData name="Siegbert Rudolph" userId="2af4d44886c067cc" providerId="LiveId" clId="{6B766DCA-E30B-4230-9C57-46E6B6DDCEAE}" dt="2021-08-05T13:15:12.673" v="5009" actId="478"/>
          <ac:spMkLst>
            <pc:docMk/>
            <pc:sldMk cId="3102109004" sldId="865"/>
            <ac:spMk id="39" creationId="{8F3BEBA0-A056-4D2C-B189-05780DF7F9DC}"/>
          </ac:spMkLst>
        </pc:spChg>
        <pc:spChg chg="del">
          <ac:chgData name="Siegbert Rudolph" userId="2af4d44886c067cc" providerId="LiveId" clId="{6B766DCA-E30B-4230-9C57-46E6B6DDCEAE}" dt="2021-08-05T13:15:12.673" v="5009" actId="478"/>
          <ac:spMkLst>
            <pc:docMk/>
            <pc:sldMk cId="3102109004" sldId="865"/>
            <ac:spMk id="40" creationId="{B7EFF579-4375-4F7C-9C7F-CD5099E2FF59}"/>
          </ac:spMkLst>
        </pc:spChg>
        <pc:spChg chg="add del mod">
          <ac:chgData name="Siegbert Rudolph" userId="2af4d44886c067cc" providerId="LiveId" clId="{6B766DCA-E30B-4230-9C57-46E6B6DDCEAE}" dt="2021-08-05T13:16:44.771" v="5061" actId="478"/>
          <ac:spMkLst>
            <pc:docMk/>
            <pc:sldMk cId="3102109004" sldId="865"/>
            <ac:spMk id="41" creationId="{6FC08872-934B-4042-8D1D-C19BB3CBF24A}"/>
          </ac:spMkLst>
        </pc:spChg>
        <pc:spChg chg="del">
          <ac:chgData name="Siegbert Rudolph" userId="2af4d44886c067cc" providerId="LiveId" clId="{6B766DCA-E30B-4230-9C57-46E6B6DDCEAE}" dt="2021-08-05T13:15:12.673" v="5009" actId="478"/>
          <ac:spMkLst>
            <pc:docMk/>
            <pc:sldMk cId="3102109004" sldId="865"/>
            <ac:spMk id="42" creationId="{EFDD5B71-267B-4CF9-8D7C-A77AE3852E17}"/>
          </ac:spMkLst>
        </pc:spChg>
        <pc:spChg chg="del">
          <ac:chgData name="Siegbert Rudolph" userId="2af4d44886c067cc" providerId="LiveId" clId="{6B766DCA-E30B-4230-9C57-46E6B6DDCEAE}" dt="2021-08-05T13:15:12.673" v="5009" actId="478"/>
          <ac:spMkLst>
            <pc:docMk/>
            <pc:sldMk cId="3102109004" sldId="865"/>
            <ac:spMk id="43" creationId="{5B5DD2EB-D67A-4C96-8844-BC1664B52320}"/>
          </ac:spMkLst>
        </pc:spChg>
        <pc:spChg chg="del mod">
          <ac:chgData name="Siegbert Rudolph" userId="2af4d44886c067cc" providerId="LiveId" clId="{6B766DCA-E30B-4230-9C57-46E6B6DDCEAE}" dt="2021-08-29T05:50:38.700" v="7833" actId="478"/>
          <ac:spMkLst>
            <pc:docMk/>
            <pc:sldMk cId="3102109004" sldId="865"/>
            <ac:spMk id="44" creationId="{672E6131-7C1C-4A67-882F-5BDCC5B89691}"/>
          </ac:spMkLst>
        </pc:spChg>
        <pc:spChg chg="add mod">
          <ac:chgData name="Siegbert Rudolph" userId="2af4d44886c067cc" providerId="LiveId" clId="{6B766DCA-E30B-4230-9C57-46E6B6DDCEAE}" dt="2021-08-05T13:19:16.965" v="5132" actId="465"/>
          <ac:spMkLst>
            <pc:docMk/>
            <pc:sldMk cId="3102109004" sldId="865"/>
            <ac:spMk id="45" creationId="{C3D6F6A3-ACA8-4FF2-936C-83529A370A50}"/>
          </ac:spMkLst>
        </pc:spChg>
        <pc:spChg chg="add mod">
          <ac:chgData name="Siegbert Rudolph" userId="2af4d44886c067cc" providerId="LiveId" clId="{6B766DCA-E30B-4230-9C57-46E6B6DDCEAE}" dt="2021-08-05T13:20:02.053" v="5143" actId="20577"/>
          <ac:spMkLst>
            <pc:docMk/>
            <pc:sldMk cId="3102109004" sldId="865"/>
            <ac:spMk id="46" creationId="{FDEC4B5F-186D-4F34-B641-7F7A4FECB16A}"/>
          </ac:spMkLst>
        </pc:spChg>
        <pc:spChg chg="add mod">
          <ac:chgData name="Siegbert Rudolph" userId="2af4d44886c067cc" providerId="LiveId" clId="{6B766DCA-E30B-4230-9C57-46E6B6DDCEAE}" dt="2021-08-05T13:15:36.733" v="5011" actId="1076"/>
          <ac:spMkLst>
            <pc:docMk/>
            <pc:sldMk cId="3102109004" sldId="865"/>
            <ac:spMk id="47" creationId="{17227191-D43D-491E-A02D-9D800D970D14}"/>
          </ac:spMkLst>
        </pc:spChg>
        <pc:spChg chg="add mod">
          <ac:chgData name="Siegbert Rudolph" userId="2af4d44886c067cc" providerId="LiveId" clId="{6B766DCA-E30B-4230-9C57-46E6B6DDCEAE}" dt="2021-08-05T13:17:35.334" v="5110" actId="465"/>
          <ac:spMkLst>
            <pc:docMk/>
            <pc:sldMk cId="3102109004" sldId="865"/>
            <ac:spMk id="48" creationId="{20DB3BFA-6D3F-4567-8D0D-55F1B28B30B7}"/>
          </ac:spMkLst>
        </pc:spChg>
        <pc:spChg chg="add mod">
          <ac:chgData name="Siegbert Rudolph" userId="2af4d44886c067cc" providerId="LiveId" clId="{6B766DCA-E30B-4230-9C57-46E6B6DDCEAE}" dt="2021-08-05T13:17:35.334" v="5110" actId="465"/>
          <ac:spMkLst>
            <pc:docMk/>
            <pc:sldMk cId="3102109004" sldId="865"/>
            <ac:spMk id="49" creationId="{6F4FF38E-8E89-4848-BF60-8C1E01115E02}"/>
          </ac:spMkLst>
        </pc:spChg>
        <pc:spChg chg="add del mod">
          <ac:chgData name="Siegbert Rudolph" userId="2af4d44886c067cc" providerId="LiveId" clId="{6B766DCA-E30B-4230-9C57-46E6B6DDCEAE}" dt="2021-08-05T13:16:30.522" v="5053" actId="478"/>
          <ac:spMkLst>
            <pc:docMk/>
            <pc:sldMk cId="3102109004" sldId="865"/>
            <ac:spMk id="50" creationId="{6D73DC36-EE4B-4A3A-AA7F-E4CF6DA80B81}"/>
          </ac:spMkLst>
        </pc:spChg>
        <pc:spChg chg="add mod">
          <ac:chgData name="Siegbert Rudolph" userId="2af4d44886c067cc" providerId="LiveId" clId="{6B766DCA-E30B-4230-9C57-46E6B6DDCEAE}" dt="2021-08-05T13:17:35.334" v="5110" actId="465"/>
          <ac:spMkLst>
            <pc:docMk/>
            <pc:sldMk cId="3102109004" sldId="865"/>
            <ac:spMk id="51" creationId="{CE071B6A-378F-4BE0-9542-270037CCA373}"/>
          </ac:spMkLst>
        </pc:spChg>
        <pc:spChg chg="add mod">
          <ac:chgData name="Siegbert Rudolph" userId="2af4d44886c067cc" providerId="LiveId" clId="{6B766DCA-E30B-4230-9C57-46E6B6DDCEAE}" dt="2021-08-05T13:17:35.334" v="5110" actId="465"/>
          <ac:spMkLst>
            <pc:docMk/>
            <pc:sldMk cId="3102109004" sldId="865"/>
            <ac:spMk id="52" creationId="{190F59AF-02C2-4620-BB26-F8FAABAD8435}"/>
          </ac:spMkLst>
        </pc:spChg>
        <pc:spChg chg="add mod">
          <ac:chgData name="Siegbert Rudolph" userId="2af4d44886c067cc" providerId="LiveId" clId="{6B766DCA-E30B-4230-9C57-46E6B6DDCEAE}" dt="2021-08-05T13:17:35.334" v="5110" actId="465"/>
          <ac:spMkLst>
            <pc:docMk/>
            <pc:sldMk cId="3102109004" sldId="865"/>
            <ac:spMk id="53" creationId="{92D6BCC6-A2CC-408E-8B5B-A6F5C2DE49B1}"/>
          </ac:spMkLst>
        </pc:spChg>
        <pc:spChg chg="add mod">
          <ac:chgData name="Siegbert Rudolph" userId="2af4d44886c067cc" providerId="LiveId" clId="{6B766DCA-E30B-4230-9C57-46E6B6DDCEAE}" dt="2021-08-05T13:17:35.334" v="5110" actId="465"/>
          <ac:spMkLst>
            <pc:docMk/>
            <pc:sldMk cId="3102109004" sldId="865"/>
            <ac:spMk id="54" creationId="{C97EC129-2332-4D4F-8A4B-685EDB346FAE}"/>
          </ac:spMkLst>
        </pc:spChg>
        <pc:spChg chg="add del mod">
          <ac:chgData name="Siegbert Rudolph" userId="2af4d44886c067cc" providerId="LiveId" clId="{6B766DCA-E30B-4230-9C57-46E6B6DDCEAE}" dt="2021-08-05T13:16:42.505" v="5060" actId="478"/>
          <ac:spMkLst>
            <pc:docMk/>
            <pc:sldMk cId="3102109004" sldId="865"/>
            <ac:spMk id="55" creationId="{470983F8-001B-4F01-BFCB-0129C6AC788A}"/>
          </ac:spMkLst>
        </pc:spChg>
        <pc:spChg chg="add mod">
          <ac:chgData name="Siegbert Rudolph" userId="2af4d44886c067cc" providerId="LiveId" clId="{6B766DCA-E30B-4230-9C57-46E6B6DDCEAE}" dt="2021-08-05T13:17:22.679" v="5108" actId="1035"/>
          <ac:spMkLst>
            <pc:docMk/>
            <pc:sldMk cId="3102109004" sldId="865"/>
            <ac:spMk id="56" creationId="{CB8DE19D-8BF5-4604-AD93-8A1CCF47FBA1}"/>
          </ac:spMkLst>
        </pc:spChg>
        <pc:spChg chg="add mod">
          <ac:chgData name="Siegbert Rudolph" userId="2af4d44886c067cc" providerId="LiveId" clId="{6B766DCA-E30B-4230-9C57-46E6B6DDCEAE}" dt="2021-08-05T13:17:22.679" v="5108" actId="1035"/>
          <ac:spMkLst>
            <pc:docMk/>
            <pc:sldMk cId="3102109004" sldId="865"/>
            <ac:spMk id="57" creationId="{C3CCC30E-35AB-4B13-8D1B-1F5AB7ADC4AA}"/>
          </ac:spMkLst>
        </pc:spChg>
        <pc:spChg chg="add del mod">
          <ac:chgData name="Siegbert Rudolph" userId="2af4d44886c067cc" providerId="LiveId" clId="{6B766DCA-E30B-4230-9C57-46E6B6DDCEAE}" dt="2021-08-05T13:19:41.399" v="5136" actId="478"/>
          <ac:spMkLst>
            <pc:docMk/>
            <pc:sldMk cId="3102109004" sldId="865"/>
            <ac:spMk id="58" creationId="{1C9A093C-ACC8-4332-8945-2E9C0FD961ED}"/>
          </ac:spMkLst>
        </pc:spChg>
        <pc:spChg chg="add del mod">
          <ac:chgData name="Siegbert Rudolph" userId="2af4d44886c067cc" providerId="LiveId" clId="{6B766DCA-E30B-4230-9C57-46E6B6DDCEAE}" dt="2021-08-05T13:19:41.399" v="5136" actId="478"/>
          <ac:spMkLst>
            <pc:docMk/>
            <pc:sldMk cId="3102109004" sldId="865"/>
            <ac:spMk id="59" creationId="{017AF562-FD21-406F-9BC6-A009ABF4C153}"/>
          </ac:spMkLst>
        </pc:spChg>
        <pc:spChg chg="add del mod">
          <ac:chgData name="Siegbert Rudolph" userId="2af4d44886c067cc" providerId="LiveId" clId="{6B766DCA-E30B-4230-9C57-46E6B6DDCEAE}" dt="2021-08-05T13:19:41.399" v="5136" actId="478"/>
          <ac:spMkLst>
            <pc:docMk/>
            <pc:sldMk cId="3102109004" sldId="865"/>
            <ac:spMk id="60" creationId="{344B5C96-2909-4D42-A685-92A622266312}"/>
          </ac:spMkLst>
        </pc:spChg>
        <pc:spChg chg="add del mod">
          <ac:chgData name="Siegbert Rudolph" userId="2af4d44886c067cc" providerId="LiveId" clId="{6B766DCA-E30B-4230-9C57-46E6B6DDCEAE}" dt="2021-08-05T13:16:30.522" v="5053" actId="478"/>
          <ac:spMkLst>
            <pc:docMk/>
            <pc:sldMk cId="3102109004" sldId="865"/>
            <ac:spMk id="61" creationId="{1F15B7B1-99D5-4578-ABC0-02DCD9C66904}"/>
          </ac:spMkLst>
        </pc:spChg>
        <pc:spChg chg="add del mod">
          <ac:chgData name="Siegbert Rudolph" userId="2af4d44886c067cc" providerId="LiveId" clId="{6B766DCA-E30B-4230-9C57-46E6B6DDCEAE}" dt="2021-08-05T13:19:41.399" v="5136" actId="478"/>
          <ac:spMkLst>
            <pc:docMk/>
            <pc:sldMk cId="3102109004" sldId="865"/>
            <ac:spMk id="62" creationId="{C72165C0-5C61-4083-AA42-20C912A33104}"/>
          </ac:spMkLst>
        </pc:spChg>
        <pc:spChg chg="add del mod">
          <ac:chgData name="Siegbert Rudolph" userId="2af4d44886c067cc" providerId="LiveId" clId="{6B766DCA-E30B-4230-9C57-46E6B6DDCEAE}" dt="2021-08-05T13:19:41.399" v="5136" actId="478"/>
          <ac:spMkLst>
            <pc:docMk/>
            <pc:sldMk cId="3102109004" sldId="865"/>
            <ac:spMk id="63" creationId="{406D935D-13C5-41B9-81EF-0A4FFB303589}"/>
          </ac:spMkLst>
        </pc:spChg>
        <pc:spChg chg="add del mod">
          <ac:chgData name="Siegbert Rudolph" userId="2af4d44886c067cc" providerId="LiveId" clId="{6B766DCA-E30B-4230-9C57-46E6B6DDCEAE}" dt="2021-08-05T13:19:41.399" v="5136" actId="478"/>
          <ac:spMkLst>
            <pc:docMk/>
            <pc:sldMk cId="3102109004" sldId="865"/>
            <ac:spMk id="64" creationId="{7883358D-5FB9-4E2B-BFB4-8924BCE12257}"/>
          </ac:spMkLst>
        </pc:spChg>
        <pc:spChg chg="add del mod">
          <ac:chgData name="Siegbert Rudolph" userId="2af4d44886c067cc" providerId="LiveId" clId="{6B766DCA-E30B-4230-9C57-46E6B6DDCEAE}" dt="2021-08-05T13:19:41.399" v="5136" actId="478"/>
          <ac:spMkLst>
            <pc:docMk/>
            <pc:sldMk cId="3102109004" sldId="865"/>
            <ac:spMk id="65" creationId="{70DDF4B3-BF61-43DE-905C-2FC1398E74AF}"/>
          </ac:spMkLst>
        </pc:spChg>
        <pc:spChg chg="add del mod">
          <ac:chgData name="Siegbert Rudolph" userId="2af4d44886c067cc" providerId="LiveId" clId="{6B766DCA-E30B-4230-9C57-46E6B6DDCEAE}" dt="2021-08-05T13:19:41.399" v="5136" actId="478"/>
          <ac:spMkLst>
            <pc:docMk/>
            <pc:sldMk cId="3102109004" sldId="865"/>
            <ac:spMk id="66" creationId="{3DE0A0A7-0028-4D87-8191-A0CE5E326DBF}"/>
          </ac:spMkLst>
        </pc:spChg>
        <pc:spChg chg="add del mod">
          <ac:chgData name="Siegbert Rudolph" userId="2af4d44886c067cc" providerId="LiveId" clId="{6B766DCA-E30B-4230-9C57-46E6B6DDCEAE}" dt="2021-08-05T13:16:42.505" v="5060" actId="478"/>
          <ac:spMkLst>
            <pc:docMk/>
            <pc:sldMk cId="3102109004" sldId="865"/>
            <ac:spMk id="67" creationId="{D9F6B02D-2F6C-4E46-BC48-86E9BBFD92C2}"/>
          </ac:spMkLst>
        </pc:spChg>
        <pc:spChg chg="del">
          <ac:chgData name="Siegbert Rudolph" userId="2af4d44886c067cc" providerId="LiveId" clId="{6B766DCA-E30B-4230-9C57-46E6B6DDCEAE}" dt="2021-08-05T13:15:12.673" v="5009" actId="478"/>
          <ac:spMkLst>
            <pc:docMk/>
            <pc:sldMk cId="3102109004" sldId="865"/>
            <ac:spMk id="69" creationId="{A35F50E5-A3EF-4416-8EA2-6F45FAD14BD8}"/>
          </ac:spMkLst>
        </pc:spChg>
        <pc:spChg chg="add del mod">
          <ac:chgData name="Siegbert Rudolph" userId="2af4d44886c067cc" providerId="LiveId" clId="{6B766DCA-E30B-4230-9C57-46E6B6DDCEAE}" dt="2021-08-05T13:19:21.274" v="5133" actId="478"/>
          <ac:spMkLst>
            <pc:docMk/>
            <pc:sldMk cId="3102109004" sldId="865"/>
            <ac:spMk id="70" creationId="{F4EB6A30-C57F-4FD0-A98B-C27F6AA05B08}"/>
          </ac:spMkLst>
        </pc:spChg>
        <pc:spChg chg="del">
          <ac:chgData name="Siegbert Rudolph" userId="2af4d44886c067cc" providerId="LiveId" clId="{6B766DCA-E30B-4230-9C57-46E6B6DDCEAE}" dt="2021-08-05T13:15:12.673" v="5009" actId="478"/>
          <ac:spMkLst>
            <pc:docMk/>
            <pc:sldMk cId="3102109004" sldId="865"/>
            <ac:spMk id="72" creationId="{E7A704E1-99C9-4C68-8443-8A4734928BF6}"/>
          </ac:spMkLst>
        </pc:spChg>
        <pc:spChg chg="del">
          <ac:chgData name="Siegbert Rudolph" userId="2af4d44886c067cc" providerId="LiveId" clId="{6B766DCA-E30B-4230-9C57-46E6B6DDCEAE}" dt="2021-08-05T13:15:12.673" v="5009" actId="478"/>
          <ac:spMkLst>
            <pc:docMk/>
            <pc:sldMk cId="3102109004" sldId="865"/>
            <ac:spMk id="73" creationId="{019EADAD-177C-4A23-B4B7-76335F47AF73}"/>
          </ac:spMkLst>
        </pc:spChg>
        <pc:spChg chg="del">
          <ac:chgData name="Siegbert Rudolph" userId="2af4d44886c067cc" providerId="LiveId" clId="{6B766DCA-E30B-4230-9C57-46E6B6DDCEAE}" dt="2021-08-05T13:15:12.673" v="5009" actId="478"/>
          <ac:spMkLst>
            <pc:docMk/>
            <pc:sldMk cId="3102109004" sldId="865"/>
            <ac:spMk id="74" creationId="{32F93788-E1F3-43B9-8E4F-DF0886639552}"/>
          </ac:spMkLst>
        </pc:spChg>
        <pc:spChg chg="del">
          <ac:chgData name="Siegbert Rudolph" userId="2af4d44886c067cc" providerId="LiveId" clId="{6B766DCA-E30B-4230-9C57-46E6B6DDCEAE}" dt="2021-08-05T13:15:12.673" v="5009" actId="478"/>
          <ac:spMkLst>
            <pc:docMk/>
            <pc:sldMk cId="3102109004" sldId="865"/>
            <ac:spMk id="75" creationId="{9C7C61EC-727E-420F-A05F-88275A13A19A}"/>
          </ac:spMkLst>
        </pc:spChg>
        <pc:spChg chg="del">
          <ac:chgData name="Siegbert Rudolph" userId="2af4d44886c067cc" providerId="LiveId" clId="{6B766DCA-E30B-4230-9C57-46E6B6DDCEAE}" dt="2021-08-05T13:15:12.673" v="5009" actId="478"/>
          <ac:spMkLst>
            <pc:docMk/>
            <pc:sldMk cId="3102109004" sldId="865"/>
            <ac:spMk id="77" creationId="{CBD3FD3D-6E96-48DE-AB6E-6A291A5C3871}"/>
          </ac:spMkLst>
        </pc:spChg>
        <pc:spChg chg="del">
          <ac:chgData name="Siegbert Rudolph" userId="2af4d44886c067cc" providerId="LiveId" clId="{6B766DCA-E30B-4230-9C57-46E6B6DDCEAE}" dt="2021-08-05T13:15:12.673" v="5009" actId="478"/>
          <ac:spMkLst>
            <pc:docMk/>
            <pc:sldMk cId="3102109004" sldId="865"/>
            <ac:spMk id="78" creationId="{08B35EE4-BA69-45F7-88FB-1904C81508AC}"/>
          </ac:spMkLst>
        </pc:spChg>
        <pc:spChg chg="del">
          <ac:chgData name="Siegbert Rudolph" userId="2af4d44886c067cc" providerId="LiveId" clId="{6B766DCA-E30B-4230-9C57-46E6B6DDCEAE}" dt="2021-08-05T13:15:12.673" v="5009" actId="478"/>
          <ac:spMkLst>
            <pc:docMk/>
            <pc:sldMk cId="3102109004" sldId="865"/>
            <ac:spMk id="82" creationId="{429E4541-CFA6-4B62-8124-B5ED8FA1253F}"/>
          </ac:spMkLst>
        </pc:spChg>
        <pc:spChg chg="del">
          <ac:chgData name="Siegbert Rudolph" userId="2af4d44886c067cc" providerId="LiveId" clId="{6B766DCA-E30B-4230-9C57-46E6B6DDCEAE}" dt="2021-08-05T13:15:12.673" v="5009" actId="478"/>
          <ac:spMkLst>
            <pc:docMk/>
            <pc:sldMk cId="3102109004" sldId="865"/>
            <ac:spMk id="83" creationId="{4023865F-65DF-4493-BB94-8BC93816D945}"/>
          </ac:spMkLst>
        </pc:spChg>
        <pc:spChg chg="del">
          <ac:chgData name="Siegbert Rudolph" userId="2af4d44886c067cc" providerId="LiveId" clId="{6B766DCA-E30B-4230-9C57-46E6B6DDCEAE}" dt="2021-08-05T13:15:12.673" v="5009" actId="478"/>
          <ac:spMkLst>
            <pc:docMk/>
            <pc:sldMk cId="3102109004" sldId="865"/>
            <ac:spMk id="84" creationId="{74BC5F55-9A94-4312-B905-45E5A4A1E662}"/>
          </ac:spMkLst>
        </pc:spChg>
        <pc:spChg chg="del">
          <ac:chgData name="Siegbert Rudolph" userId="2af4d44886c067cc" providerId="LiveId" clId="{6B766DCA-E30B-4230-9C57-46E6B6DDCEAE}" dt="2021-08-05T13:15:12.673" v="5009" actId="478"/>
          <ac:spMkLst>
            <pc:docMk/>
            <pc:sldMk cId="3102109004" sldId="865"/>
            <ac:spMk id="85" creationId="{A48FCC0F-0C58-4852-961A-65DAA8DCB51C}"/>
          </ac:spMkLst>
        </pc:spChg>
        <pc:spChg chg="del">
          <ac:chgData name="Siegbert Rudolph" userId="2af4d44886c067cc" providerId="LiveId" clId="{6B766DCA-E30B-4230-9C57-46E6B6DDCEAE}" dt="2021-08-05T13:15:12.673" v="5009" actId="478"/>
          <ac:spMkLst>
            <pc:docMk/>
            <pc:sldMk cId="3102109004" sldId="865"/>
            <ac:spMk id="86" creationId="{8CA3F48C-C0C1-4C2F-B405-6F96366D6EE2}"/>
          </ac:spMkLst>
        </pc:spChg>
        <pc:spChg chg="del">
          <ac:chgData name="Siegbert Rudolph" userId="2af4d44886c067cc" providerId="LiveId" clId="{6B766DCA-E30B-4230-9C57-46E6B6DDCEAE}" dt="2021-08-05T13:15:12.673" v="5009" actId="478"/>
          <ac:spMkLst>
            <pc:docMk/>
            <pc:sldMk cId="3102109004" sldId="865"/>
            <ac:spMk id="87" creationId="{2BC73142-26BB-49BA-A157-79521CF9767A}"/>
          </ac:spMkLst>
        </pc:spChg>
        <pc:spChg chg="del">
          <ac:chgData name="Siegbert Rudolph" userId="2af4d44886c067cc" providerId="LiveId" clId="{6B766DCA-E30B-4230-9C57-46E6B6DDCEAE}" dt="2021-08-05T13:15:12.673" v="5009" actId="478"/>
          <ac:spMkLst>
            <pc:docMk/>
            <pc:sldMk cId="3102109004" sldId="865"/>
            <ac:spMk id="89" creationId="{987A13DA-19BD-43D1-8DBE-B204DD52F5D2}"/>
          </ac:spMkLst>
        </pc:spChg>
        <pc:spChg chg="del">
          <ac:chgData name="Siegbert Rudolph" userId="2af4d44886c067cc" providerId="LiveId" clId="{6B766DCA-E30B-4230-9C57-46E6B6DDCEAE}" dt="2021-08-05T13:15:12.673" v="5009" actId="478"/>
          <ac:spMkLst>
            <pc:docMk/>
            <pc:sldMk cId="3102109004" sldId="865"/>
            <ac:spMk id="94" creationId="{CF6B86CD-6DB7-48E6-BF26-590C9CA6E7DA}"/>
          </ac:spMkLst>
        </pc:spChg>
        <pc:picChg chg="add del mod">
          <ac:chgData name="Siegbert Rudolph" userId="2af4d44886c067cc" providerId="LiveId" clId="{6B766DCA-E30B-4230-9C57-46E6B6DDCEAE}" dt="2021-08-05T13:17:55.935" v="5113" actId="478"/>
          <ac:picMkLst>
            <pc:docMk/>
            <pc:sldMk cId="3102109004" sldId="865"/>
            <ac:picMk id="2" creationId="{2E2DD8AE-AADE-4ED2-90CC-79A75C4B3109}"/>
          </ac:picMkLst>
        </pc:picChg>
        <pc:picChg chg="add del mod">
          <ac:chgData name="Siegbert Rudolph" userId="2af4d44886c067cc" providerId="LiveId" clId="{6B766DCA-E30B-4230-9C57-46E6B6DDCEAE}" dt="2021-08-05T13:15:54.201" v="5028" actId="478"/>
          <ac:picMkLst>
            <pc:docMk/>
            <pc:sldMk cId="3102109004" sldId="865"/>
            <ac:picMk id="68" creationId="{DFDE4A9F-E391-47D1-ADA7-0DE42759E56E}"/>
          </ac:picMkLst>
        </pc:picChg>
        <pc:picChg chg="add mod">
          <ac:chgData name="Siegbert Rudolph" userId="2af4d44886c067cc" providerId="LiveId" clId="{6B766DCA-E30B-4230-9C57-46E6B6DDCEAE}" dt="2021-08-05T13:19:50.529" v="5137"/>
          <ac:picMkLst>
            <pc:docMk/>
            <pc:sldMk cId="3102109004" sldId="865"/>
            <ac:picMk id="71" creationId="{98FB5721-5F02-4344-88F0-AFB4E06AF049}"/>
          </ac:picMkLst>
        </pc:picChg>
      </pc:sldChg>
      <pc:sldChg chg="addSp delSp modSp add mod modAnim">
        <pc:chgData name="Siegbert Rudolph" userId="2af4d44886c067cc" providerId="LiveId" clId="{6B766DCA-E30B-4230-9C57-46E6B6DDCEAE}" dt="2021-09-03T06:20:48.215" v="8636"/>
        <pc:sldMkLst>
          <pc:docMk/>
          <pc:sldMk cId="3908937615" sldId="866"/>
        </pc:sldMkLst>
        <pc:spChg chg="mod">
          <ac:chgData name="Siegbert Rudolph" userId="2af4d44886c067cc" providerId="LiveId" clId="{6B766DCA-E30B-4230-9C57-46E6B6DDCEAE}" dt="2021-08-29T15:49:15.136" v="8537" actId="1076"/>
          <ac:spMkLst>
            <pc:docMk/>
            <pc:sldMk cId="3908937615" sldId="866"/>
            <ac:spMk id="2" creationId="{8164DA58-7926-4ABE-963F-4952B847A904}"/>
          </ac:spMkLst>
        </pc:spChg>
        <pc:spChg chg="del">
          <ac:chgData name="Siegbert Rudolph" userId="2af4d44886c067cc" providerId="LiveId" clId="{6B766DCA-E30B-4230-9C57-46E6B6DDCEAE}" dt="2021-08-29T06:00:03.009" v="8163" actId="478"/>
          <ac:spMkLst>
            <pc:docMk/>
            <pc:sldMk cId="3908937615" sldId="866"/>
            <ac:spMk id="3" creationId="{36EB3C7B-4213-400A-ACDA-EFAABD95F2C9}"/>
          </ac:spMkLst>
        </pc:spChg>
        <pc:spChg chg="add mod">
          <ac:chgData name="Siegbert Rudolph" userId="2af4d44886c067cc" providerId="LiveId" clId="{6B766DCA-E30B-4230-9C57-46E6B6DDCEAE}" dt="2021-08-29T06:00:07.861" v="8165" actId="20577"/>
          <ac:spMkLst>
            <pc:docMk/>
            <pc:sldMk cId="3908937615" sldId="866"/>
            <ac:spMk id="31" creationId="{BA63E578-B9B4-4230-A32B-B7BC4E3B9CDF}"/>
          </ac:spMkLst>
        </pc:spChg>
        <pc:spChg chg="add mod">
          <ac:chgData name="Siegbert Rudolph" userId="2af4d44886c067cc" providerId="LiveId" clId="{6B766DCA-E30B-4230-9C57-46E6B6DDCEAE}" dt="2021-08-29T06:00:04.134" v="8164"/>
          <ac:spMkLst>
            <pc:docMk/>
            <pc:sldMk cId="3908937615" sldId="866"/>
            <ac:spMk id="34" creationId="{ADADE72A-DCB9-4FA5-B142-1E266A54FD12}"/>
          </ac:spMkLst>
        </pc:spChg>
        <pc:spChg chg="add mod">
          <ac:chgData name="Siegbert Rudolph" userId="2af4d44886c067cc" providerId="LiveId" clId="{6B766DCA-E30B-4230-9C57-46E6B6DDCEAE}" dt="2021-09-03T06:18:37.495" v="8599"/>
          <ac:spMkLst>
            <pc:docMk/>
            <pc:sldMk cId="3908937615" sldId="866"/>
            <ac:spMk id="35" creationId="{D8C2C70B-5B0E-4FA2-9D21-D2FF6F98C48A}"/>
          </ac:spMkLst>
        </pc:spChg>
        <pc:spChg chg="del mod">
          <ac:chgData name="Siegbert Rudolph" userId="2af4d44886c067cc" providerId="LiveId" clId="{6B766DCA-E30B-4230-9C57-46E6B6DDCEAE}" dt="2021-08-29T06:00:00.728" v="8162" actId="478"/>
          <ac:spMkLst>
            <pc:docMk/>
            <pc:sldMk cId="3908937615" sldId="866"/>
            <ac:spMk id="44" creationId="{672E6131-7C1C-4A67-882F-5BDCC5B89691}"/>
          </ac:spMkLst>
        </pc:spChg>
        <pc:spChg chg="mod">
          <ac:chgData name="Siegbert Rudolph" userId="2af4d44886c067cc" providerId="LiveId" clId="{6B766DCA-E30B-4230-9C57-46E6B6DDCEAE}" dt="2021-08-05T13:20:10.538" v="5148" actId="20577"/>
          <ac:spMkLst>
            <pc:docMk/>
            <pc:sldMk cId="3908937615" sldId="866"/>
            <ac:spMk id="46" creationId="{FDEC4B5F-186D-4F34-B641-7F7A4FECB16A}"/>
          </ac:spMkLst>
        </pc:spChg>
        <pc:picChg chg="add mod">
          <ac:chgData name="Siegbert Rudolph" userId="2af4d44886c067cc" providerId="LiveId" clId="{6B766DCA-E30B-4230-9C57-46E6B6DDCEAE}" dt="2021-09-03T06:20:30.013" v="8634" actId="1037"/>
          <ac:picMkLst>
            <pc:docMk/>
            <pc:sldMk cId="3908937615" sldId="866"/>
            <ac:picMk id="3" creationId="{15F3DEB5-1B26-4B7D-9EB8-28697F49E3D8}"/>
          </ac:picMkLst>
        </pc:picChg>
      </pc:sldChg>
      <pc:sldChg chg="addSp delSp modSp mod delAnim modAnim">
        <pc:chgData name="Siegbert Rudolph" userId="2af4d44886c067cc" providerId="LiveId" clId="{6B766DCA-E30B-4230-9C57-46E6B6DDCEAE}" dt="2021-08-29T15:49:15.183" v="8572" actId="1076"/>
        <pc:sldMkLst>
          <pc:docMk/>
          <pc:sldMk cId="2293757220" sldId="867"/>
        </pc:sldMkLst>
        <pc:spChg chg="mod">
          <ac:chgData name="Siegbert Rudolph" userId="2af4d44886c067cc" providerId="LiveId" clId="{6B766DCA-E30B-4230-9C57-46E6B6DDCEAE}" dt="2021-08-29T15:49:15.183" v="8572" actId="1076"/>
          <ac:spMkLst>
            <pc:docMk/>
            <pc:sldMk cId="2293757220" sldId="867"/>
            <ac:spMk id="2" creationId="{AC5A05B0-3D24-4C97-9763-B6D2693D11EA}"/>
          </ac:spMkLst>
        </pc:spChg>
        <pc:spChg chg="del">
          <ac:chgData name="Siegbert Rudolph" userId="2af4d44886c067cc" providerId="LiveId" clId="{6B766DCA-E30B-4230-9C57-46E6B6DDCEAE}" dt="2021-08-29T05:53:23.872" v="8014" actId="478"/>
          <ac:spMkLst>
            <pc:docMk/>
            <pc:sldMk cId="2293757220" sldId="867"/>
            <ac:spMk id="3" creationId="{36EB3C7B-4213-400A-ACDA-EFAABD95F2C9}"/>
          </ac:spMkLst>
        </pc:spChg>
        <pc:spChg chg="add mod">
          <ac:chgData name="Siegbert Rudolph" userId="2af4d44886c067cc" providerId="LiveId" clId="{6B766DCA-E30B-4230-9C57-46E6B6DDCEAE}" dt="2021-08-29T05:53:29.605" v="8016" actId="20577"/>
          <ac:spMkLst>
            <pc:docMk/>
            <pc:sldMk cId="2293757220" sldId="867"/>
            <ac:spMk id="12" creationId="{6CA37268-5A5B-447A-BE6B-5F49C78F6132}"/>
          </ac:spMkLst>
        </pc:spChg>
        <pc:spChg chg="add mod">
          <ac:chgData name="Siegbert Rudolph" userId="2af4d44886c067cc" providerId="LiveId" clId="{6B766DCA-E30B-4230-9C57-46E6B6DDCEAE}" dt="2021-08-29T05:53:42.119" v="8030" actId="20577"/>
          <ac:spMkLst>
            <pc:docMk/>
            <pc:sldMk cId="2293757220" sldId="867"/>
            <ac:spMk id="13" creationId="{4FC4136D-E025-479E-80F1-19918BC2B577}"/>
          </ac:spMkLst>
        </pc:spChg>
        <pc:spChg chg="del mod">
          <ac:chgData name="Siegbert Rudolph" userId="2af4d44886c067cc" providerId="LiveId" clId="{6B766DCA-E30B-4230-9C57-46E6B6DDCEAE}" dt="2021-08-05T13:52:36.147" v="6510" actId="478"/>
          <ac:spMkLst>
            <pc:docMk/>
            <pc:sldMk cId="2293757220" sldId="867"/>
            <ac:spMk id="18" creationId="{3DCD806B-7488-4DA0-8990-0EA38AE08CA1}"/>
          </ac:spMkLst>
        </pc:spChg>
        <pc:spChg chg="del">
          <ac:chgData name="Siegbert Rudolph" userId="2af4d44886c067cc" providerId="LiveId" clId="{6B766DCA-E30B-4230-9C57-46E6B6DDCEAE}" dt="2021-08-05T13:52:39.152" v="6511" actId="478"/>
          <ac:spMkLst>
            <pc:docMk/>
            <pc:sldMk cId="2293757220" sldId="867"/>
            <ac:spMk id="19" creationId="{83D544DE-749A-43C4-96DC-A5121167CC60}"/>
          </ac:spMkLst>
        </pc:spChg>
        <pc:spChg chg="del">
          <ac:chgData name="Siegbert Rudolph" userId="2af4d44886c067cc" providerId="LiveId" clId="{6B766DCA-E30B-4230-9C57-46E6B6DDCEAE}" dt="2021-08-05T13:52:39.152" v="6511" actId="478"/>
          <ac:spMkLst>
            <pc:docMk/>
            <pc:sldMk cId="2293757220" sldId="867"/>
            <ac:spMk id="20" creationId="{2BD8C07F-D673-4D70-B62D-B37CC2A4947F}"/>
          </ac:spMkLst>
        </pc:spChg>
        <pc:spChg chg="del">
          <ac:chgData name="Siegbert Rudolph" userId="2af4d44886c067cc" providerId="LiveId" clId="{6B766DCA-E30B-4230-9C57-46E6B6DDCEAE}" dt="2021-08-05T13:52:39.152" v="6511" actId="478"/>
          <ac:spMkLst>
            <pc:docMk/>
            <pc:sldMk cId="2293757220" sldId="867"/>
            <ac:spMk id="21" creationId="{574E007B-3DDA-4B09-810A-D26AC14167D5}"/>
          </ac:spMkLst>
        </pc:spChg>
        <pc:spChg chg="del">
          <ac:chgData name="Siegbert Rudolph" userId="2af4d44886c067cc" providerId="LiveId" clId="{6B766DCA-E30B-4230-9C57-46E6B6DDCEAE}" dt="2021-08-05T13:52:39.152" v="6511" actId="478"/>
          <ac:spMkLst>
            <pc:docMk/>
            <pc:sldMk cId="2293757220" sldId="867"/>
            <ac:spMk id="22" creationId="{BFDBAC8C-41D6-4BB9-A306-F98C81497EFF}"/>
          </ac:spMkLst>
        </pc:spChg>
        <pc:spChg chg="del">
          <ac:chgData name="Siegbert Rudolph" userId="2af4d44886c067cc" providerId="LiveId" clId="{6B766DCA-E30B-4230-9C57-46E6B6DDCEAE}" dt="2021-08-05T13:52:39.152" v="6511" actId="478"/>
          <ac:spMkLst>
            <pc:docMk/>
            <pc:sldMk cId="2293757220" sldId="867"/>
            <ac:spMk id="23" creationId="{0F865696-8C70-4864-B174-5B5AD7B7E16F}"/>
          </ac:spMkLst>
        </pc:spChg>
        <pc:spChg chg="del">
          <ac:chgData name="Siegbert Rudolph" userId="2af4d44886c067cc" providerId="LiveId" clId="{6B766DCA-E30B-4230-9C57-46E6B6DDCEAE}" dt="2021-08-05T13:52:39.152" v="6511" actId="478"/>
          <ac:spMkLst>
            <pc:docMk/>
            <pc:sldMk cId="2293757220" sldId="867"/>
            <ac:spMk id="24" creationId="{BFF600DB-BF34-4A79-97D6-AD99CFFBC968}"/>
          </ac:spMkLst>
        </pc:spChg>
        <pc:spChg chg="del">
          <ac:chgData name="Siegbert Rudolph" userId="2af4d44886c067cc" providerId="LiveId" clId="{6B766DCA-E30B-4230-9C57-46E6B6DDCEAE}" dt="2021-08-05T13:52:39.152" v="6511" actId="478"/>
          <ac:spMkLst>
            <pc:docMk/>
            <pc:sldMk cId="2293757220" sldId="867"/>
            <ac:spMk id="25" creationId="{11E31C25-DC6F-497D-A450-796F03455D68}"/>
          </ac:spMkLst>
        </pc:spChg>
        <pc:spChg chg="del">
          <ac:chgData name="Siegbert Rudolph" userId="2af4d44886c067cc" providerId="LiveId" clId="{6B766DCA-E30B-4230-9C57-46E6B6DDCEAE}" dt="2021-08-05T13:52:39.152" v="6511" actId="478"/>
          <ac:spMkLst>
            <pc:docMk/>
            <pc:sldMk cId="2293757220" sldId="867"/>
            <ac:spMk id="26" creationId="{CEAE2761-08A0-4DF1-B1ED-2508538E558B}"/>
          </ac:spMkLst>
        </pc:spChg>
        <pc:spChg chg="del">
          <ac:chgData name="Siegbert Rudolph" userId="2af4d44886c067cc" providerId="LiveId" clId="{6B766DCA-E30B-4230-9C57-46E6B6DDCEAE}" dt="2021-08-05T13:52:39.152" v="6511" actId="478"/>
          <ac:spMkLst>
            <pc:docMk/>
            <pc:sldMk cId="2293757220" sldId="867"/>
            <ac:spMk id="27" creationId="{DE3652C4-F9D0-4AD0-B771-CCB3422886D5}"/>
          </ac:spMkLst>
        </pc:spChg>
        <pc:spChg chg="del">
          <ac:chgData name="Siegbert Rudolph" userId="2af4d44886c067cc" providerId="LiveId" clId="{6B766DCA-E30B-4230-9C57-46E6B6DDCEAE}" dt="2021-08-05T13:52:39.152" v="6511" actId="478"/>
          <ac:spMkLst>
            <pc:docMk/>
            <pc:sldMk cId="2293757220" sldId="867"/>
            <ac:spMk id="28" creationId="{AF565D25-2F50-4150-A755-5B0BCACF2C16}"/>
          </ac:spMkLst>
        </pc:spChg>
        <pc:spChg chg="del">
          <ac:chgData name="Siegbert Rudolph" userId="2af4d44886c067cc" providerId="LiveId" clId="{6B766DCA-E30B-4230-9C57-46E6B6DDCEAE}" dt="2021-08-05T13:52:39.152" v="6511" actId="478"/>
          <ac:spMkLst>
            <pc:docMk/>
            <pc:sldMk cId="2293757220" sldId="867"/>
            <ac:spMk id="29" creationId="{3E8D8A7A-85E8-4822-909F-728E9E52D5D5}"/>
          </ac:spMkLst>
        </pc:spChg>
        <pc:spChg chg="del">
          <ac:chgData name="Siegbert Rudolph" userId="2af4d44886c067cc" providerId="LiveId" clId="{6B766DCA-E30B-4230-9C57-46E6B6DDCEAE}" dt="2021-08-05T13:52:39.152" v="6511" actId="478"/>
          <ac:spMkLst>
            <pc:docMk/>
            <pc:sldMk cId="2293757220" sldId="867"/>
            <ac:spMk id="30" creationId="{0C64C85B-D8D2-4FAF-93FC-65D0E8B4A98A}"/>
          </ac:spMkLst>
        </pc:spChg>
        <pc:spChg chg="mod">
          <ac:chgData name="Siegbert Rudolph" userId="2af4d44886c067cc" providerId="LiveId" clId="{6B766DCA-E30B-4230-9C57-46E6B6DDCEAE}" dt="2021-08-05T13:54:05.604" v="6589" actId="1038"/>
          <ac:spMkLst>
            <pc:docMk/>
            <pc:sldMk cId="2293757220" sldId="867"/>
            <ac:spMk id="32" creationId="{78231B40-48BD-49D0-ADB7-9856C999FD00}"/>
          </ac:spMkLst>
        </pc:spChg>
        <pc:spChg chg="mod">
          <ac:chgData name="Siegbert Rudolph" userId="2af4d44886c067cc" providerId="LiveId" clId="{6B766DCA-E30B-4230-9C57-46E6B6DDCEAE}" dt="2021-08-05T13:54:05.604" v="6589" actId="1038"/>
          <ac:spMkLst>
            <pc:docMk/>
            <pc:sldMk cId="2293757220" sldId="867"/>
            <ac:spMk id="33" creationId="{D4B3C45B-DC95-4AF6-87D4-E8451ADE1233}"/>
          </ac:spMkLst>
        </pc:spChg>
        <pc:spChg chg="mod">
          <ac:chgData name="Siegbert Rudolph" userId="2af4d44886c067cc" providerId="LiveId" clId="{6B766DCA-E30B-4230-9C57-46E6B6DDCEAE}" dt="2021-08-05T13:54:05.604" v="6589" actId="1038"/>
          <ac:spMkLst>
            <pc:docMk/>
            <pc:sldMk cId="2293757220" sldId="867"/>
            <ac:spMk id="34" creationId="{2E39E30A-4FCD-4311-BC40-AD5E4A3F8FF9}"/>
          </ac:spMkLst>
        </pc:spChg>
        <pc:spChg chg="del mod">
          <ac:chgData name="Siegbert Rudolph" userId="2af4d44886c067cc" providerId="LiveId" clId="{6B766DCA-E30B-4230-9C57-46E6B6DDCEAE}" dt="2021-08-29T05:53:23.872" v="8014" actId="478"/>
          <ac:spMkLst>
            <pc:docMk/>
            <pc:sldMk cId="2293757220" sldId="867"/>
            <ac:spMk id="35" creationId="{209E4BE2-6C39-45B0-B53E-D62116FA009D}"/>
          </ac:spMkLst>
        </pc:spChg>
        <pc:spChg chg="del mod">
          <ac:chgData name="Siegbert Rudolph" userId="2af4d44886c067cc" providerId="LiveId" clId="{6B766DCA-E30B-4230-9C57-46E6B6DDCEAE}" dt="2021-08-05T13:55:24.922" v="6619" actId="478"/>
          <ac:spMkLst>
            <pc:docMk/>
            <pc:sldMk cId="2293757220" sldId="867"/>
            <ac:spMk id="37" creationId="{DF2B2058-F98A-4CB7-A7E3-E1F3E6A37E85}"/>
          </ac:spMkLst>
        </pc:spChg>
        <pc:spChg chg="del mod">
          <ac:chgData name="Siegbert Rudolph" userId="2af4d44886c067cc" providerId="LiveId" clId="{6B766DCA-E30B-4230-9C57-46E6B6DDCEAE}" dt="2021-08-05T13:55:24.922" v="6619" actId="478"/>
          <ac:spMkLst>
            <pc:docMk/>
            <pc:sldMk cId="2293757220" sldId="867"/>
            <ac:spMk id="38" creationId="{582FBADD-AC08-4B5F-B21F-FB4BA2A0930C}"/>
          </ac:spMkLst>
        </pc:spChg>
        <pc:spChg chg="del mod">
          <ac:chgData name="Siegbert Rudolph" userId="2af4d44886c067cc" providerId="LiveId" clId="{6B766DCA-E30B-4230-9C57-46E6B6DDCEAE}" dt="2021-08-05T13:55:24.922" v="6619" actId="478"/>
          <ac:spMkLst>
            <pc:docMk/>
            <pc:sldMk cId="2293757220" sldId="867"/>
            <ac:spMk id="39" creationId="{5505535C-9683-4DC9-96A8-6AF658204ABF}"/>
          </ac:spMkLst>
        </pc:spChg>
        <pc:spChg chg="del mod">
          <ac:chgData name="Siegbert Rudolph" userId="2af4d44886c067cc" providerId="LiveId" clId="{6B766DCA-E30B-4230-9C57-46E6B6DDCEAE}" dt="2021-08-05T13:55:26.873" v="6620" actId="478"/>
          <ac:spMkLst>
            <pc:docMk/>
            <pc:sldMk cId="2293757220" sldId="867"/>
            <ac:spMk id="40" creationId="{D96BF80A-3DC0-4E9C-9670-7061CAA231F3}"/>
          </ac:spMkLst>
        </pc:spChg>
        <pc:spChg chg="del mod">
          <ac:chgData name="Siegbert Rudolph" userId="2af4d44886c067cc" providerId="LiveId" clId="{6B766DCA-E30B-4230-9C57-46E6B6DDCEAE}" dt="2021-08-05T13:55:24.922" v="6619" actId="478"/>
          <ac:spMkLst>
            <pc:docMk/>
            <pc:sldMk cId="2293757220" sldId="867"/>
            <ac:spMk id="41" creationId="{C4698122-C1F4-43FA-B6AF-B95CDB80298F}"/>
          </ac:spMkLst>
        </pc:spChg>
        <pc:spChg chg="del mod">
          <ac:chgData name="Siegbert Rudolph" userId="2af4d44886c067cc" providerId="LiveId" clId="{6B766DCA-E30B-4230-9C57-46E6B6DDCEAE}" dt="2021-08-05T13:55:28.746" v="6621" actId="478"/>
          <ac:spMkLst>
            <pc:docMk/>
            <pc:sldMk cId="2293757220" sldId="867"/>
            <ac:spMk id="42" creationId="{3C251404-5E1F-4BAB-AFEA-59FE997F811B}"/>
          </ac:spMkLst>
        </pc:spChg>
        <pc:spChg chg="mod">
          <ac:chgData name="Siegbert Rudolph" userId="2af4d44886c067cc" providerId="LiveId" clId="{6B766DCA-E30B-4230-9C57-46E6B6DDCEAE}" dt="2021-08-13T14:17:38.938" v="7559" actId="20577"/>
          <ac:spMkLst>
            <pc:docMk/>
            <pc:sldMk cId="2293757220" sldId="867"/>
            <ac:spMk id="45" creationId="{083D6B12-671F-4560-AD56-2EB5670F05B3}"/>
          </ac:spMkLst>
        </pc:spChg>
        <pc:picChg chg="add mod">
          <ac:chgData name="Siegbert Rudolph" userId="2af4d44886c067cc" providerId="LiveId" clId="{6B766DCA-E30B-4230-9C57-46E6B6DDCEAE}" dt="2021-08-05T13:54:08.090" v="6590" actId="1076"/>
          <ac:picMkLst>
            <pc:docMk/>
            <pc:sldMk cId="2293757220" sldId="867"/>
            <ac:picMk id="31" creationId="{968D1B99-D4CB-49B5-8078-873C9E3C64E2}"/>
          </ac:picMkLst>
        </pc:picChg>
        <pc:picChg chg="mod">
          <ac:chgData name="Siegbert Rudolph" userId="2af4d44886c067cc" providerId="LiveId" clId="{6B766DCA-E30B-4230-9C57-46E6B6DDCEAE}" dt="2021-08-05T13:54:42.556" v="6614" actId="14100"/>
          <ac:picMkLst>
            <pc:docMk/>
            <pc:sldMk cId="2293757220" sldId="867"/>
            <ac:picMk id="36" creationId="{0A5FCE16-328D-4674-B8AA-B6A3385C0298}"/>
          </ac:picMkLst>
        </pc:picChg>
        <pc:picChg chg="add mod">
          <ac:chgData name="Siegbert Rudolph" userId="2af4d44886c067cc" providerId="LiveId" clId="{6B766DCA-E30B-4230-9C57-46E6B6DDCEAE}" dt="2021-08-05T13:54:11.879" v="6591" actId="1076"/>
          <ac:picMkLst>
            <pc:docMk/>
            <pc:sldMk cId="2293757220" sldId="867"/>
            <ac:picMk id="43" creationId="{64240B44-08E8-4C25-A383-2819009F3356}"/>
          </ac:picMkLst>
        </pc:picChg>
        <pc:picChg chg="add mod">
          <ac:chgData name="Siegbert Rudolph" userId="2af4d44886c067cc" providerId="LiveId" clId="{6B766DCA-E30B-4230-9C57-46E6B6DDCEAE}" dt="2021-08-05T13:54:19.118" v="6592" actId="1076"/>
          <ac:picMkLst>
            <pc:docMk/>
            <pc:sldMk cId="2293757220" sldId="867"/>
            <ac:picMk id="44" creationId="{BEB544D0-9D63-481A-B488-C2177B815776}"/>
          </ac:picMkLst>
        </pc:picChg>
      </pc:sldChg>
      <pc:sldChg chg="addSp delSp modSp add mod modAnim">
        <pc:chgData name="Siegbert Rudolph" userId="2af4d44886c067cc" providerId="LiveId" clId="{6B766DCA-E30B-4230-9C57-46E6B6DDCEAE}" dt="2021-08-29T15:49:15.183" v="8577" actId="1076"/>
        <pc:sldMkLst>
          <pc:docMk/>
          <pc:sldMk cId="851384172" sldId="868"/>
        </pc:sldMkLst>
        <pc:spChg chg="mod">
          <ac:chgData name="Siegbert Rudolph" userId="2af4d44886c067cc" providerId="LiveId" clId="{6B766DCA-E30B-4230-9C57-46E6B6DDCEAE}" dt="2021-08-29T15:49:15.183" v="8577" actId="1076"/>
          <ac:spMkLst>
            <pc:docMk/>
            <pc:sldMk cId="851384172" sldId="868"/>
            <ac:spMk id="2" creationId="{4939FEB1-CDB3-4A39-ACEB-4E26BD376B2D}"/>
          </ac:spMkLst>
        </pc:spChg>
        <pc:spChg chg="add mod">
          <ac:chgData name="Siegbert Rudolph" userId="2af4d44886c067cc" providerId="LiveId" clId="{6B766DCA-E30B-4230-9C57-46E6B6DDCEAE}" dt="2021-08-29T06:02:29.620" v="8278" actId="20577"/>
          <ac:spMkLst>
            <pc:docMk/>
            <pc:sldMk cId="851384172" sldId="868"/>
            <ac:spMk id="18" creationId="{3B2B6E46-BCF8-40D6-B841-3B43164F298C}"/>
          </ac:spMkLst>
        </pc:spChg>
        <pc:spChg chg="add mod">
          <ac:chgData name="Siegbert Rudolph" userId="2af4d44886c067cc" providerId="LiveId" clId="{6B766DCA-E30B-4230-9C57-46E6B6DDCEAE}" dt="2021-08-29T06:03:05.914" v="8305" actId="6549"/>
          <ac:spMkLst>
            <pc:docMk/>
            <pc:sldMk cId="851384172" sldId="868"/>
            <ac:spMk id="19" creationId="{95F65291-2604-4C9D-AEA0-6058AAAF4B49}"/>
          </ac:spMkLst>
        </pc:spChg>
        <pc:spChg chg="del mod">
          <ac:chgData name="Siegbert Rudolph" userId="2af4d44886c067cc" providerId="LiveId" clId="{6B766DCA-E30B-4230-9C57-46E6B6DDCEAE}" dt="2021-08-29T06:02:24.664" v="8276" actId="478"/>
          <ac:spMkLst>
            <pc:docMk/>
            <pc:sldMk cId="851384172" sldId="868"/>
            <ac:spMk id="35" creationId="{209E4BE2-6C39-45B0-B53E-D62116FA009D}"/>
          </ac:spMkLst>
        </pc:spChg>
        <pc:spChg chg="mod">
          <ac:chgData name="Siegbert Rudolph" userId="2af4d44886c067cc" providerId="LiveId" clId="{6B766DCA-E30B-4230-9C57-46E6B6DDCEAE}" dt="2021-08-13T14:16:56.646" v="7496" actId="1035"/>
          <ac:spMkLst>
            <pc:docMk/>
            <pc:sldMk cId="851384172" sldId="868"/>
            <ac:spMk id="37" creationId="{DF2B2058-F98A-4CB7-A7E3-E1F3E6A37E85}"/>
          </ac:spMkLst>
        </pc:spChg>
        <pc:spChg chg="mod">
          <ac:chgData name="Siegbert Rudolph" userId="2af4d44886c067cc" providerId="LiveId" clId="{6B766DCA-E30B-4230-9C57-46E6B6DDCEAE}" dt="2021-08-13T14:17:10.320" v="7511" actId="1036"/>
          <ac:spMkLst>
            <pc:docMk/>
            <pc:sldMk cId="851384172" sldId="868"/>
            <ac:spMk id="39" creationId="{5505535C-9683-4DC9-96A8-6AF658204ABF}"/>
          </ac:spMkLst>
        </pc:spChg>
        <pc:spChg chg="mod">
          <ac:chgData name="Siegbert Rudolph" userId="2af4d44886c067cc" providerId="LiveId" clId="{6B766DCA-E30B-4230-9C57-46E6B6DDCEAE}" dt="2021-08-13T14:17:05.924" v="7505" actId="14100"/>
          <ac:spMkLst>
            <pc:docMk/>
            <pc:sldMk cId="851384172" sldId="868"/>
            <ac:spMk id="40" creationId="{D96BF80A-3DC0-4E9C-9670-7061CAA231F3}"/>
          </ac:spMkLst>
        </pc:spChg>
        <pc:spChg chg="mod">
          <ac:chgData name="Siegbert Rudolph" userId="2af4d44886c067cc" providerId="LiveId" clId="{6B766DCA-E30B-4230-9C57-46E6B6DDCEAE}" dt="2021-08-13T14:17:17.696" v="7515" actId="1036"/>
          <ac:spMkLst>
            <pc:docMk/>
            <pc:sldMk cId="851384172" sldId="868"/>
            <ac:spMk id="41" creationId="{C4698122-C1F4-43FA-B6AF-B95CDB80298F}"/>
          </ac:spMkLst>
        </pc:spChg>
        <pc:spChg chg="mod">
          <ac:chgData name="Siegbert Rudolph" userId="2af4d44886c067cc" providerId="LiveId" clId="{6B766DCA-E30B-4230-9C57-46E6B6DDCEAE}" dt="2021-08-13T14:17:14.990" v="7512" actId="14100"/>
          <ac:spMkLst>
            <pc:docMk/>
            <pc:sldMk cId="851384172" sldId="868"/>
            <ac:spMk id="42" creationId="{3C251404-5E1F-4BAB-AFEA-59FE997F811B}"/>
          </ac:spMkLst>
        </pc:spChg>
        <pc:spChg chg="mod">
          <ac:chgData name="Siegbert Rudolph" userId="2af4d44886c067cc" providerId="LiveId" clId="{6B766DCA-E30B-4230-9C57-46E6B6DDCEAE}" dt="2021-08-29T06:03:10.920" v="8306" actId="20577"/>
          <ac:spMkLst>
            <pc:docMk/>
            <pc:sldMk cId="851384172" sldId="868"/>
            <ac:spMk id="45" creationId="{083D6B12-671F-4560-AD56-2EB5670F05B3}"/>
          </ac:spMkLst>
        </pc:spChg>
      </pc:sldChg>
      <pc:sldChg chg="add del">
        <pc:chgData name="Siegbert Rudolph" userId="2af4d44886c067cc" providerId="LiveId" clId="{6B766DCA-E30B-4230-9C57-46E6B6DDCEAE}" dt="2021-08-07T06:31:59.452" v="7328" actId="47"/>
        <pc:sldMkLst>
          <pc:docMk/>
          <pc:sldMk cId="4181223631" sldId="869"/>
        </pc:sldMkLst>
      </pc:sldChg>
      <pc:sldChg chg="addSp delSp modSp add mod ord delAnim modAnim">
        <pc:chgData name="Siegbert Rudolph" userId="2af4d44886c067cc" providerId="LiveId" clId="{6B766DCA-E30B-4230-9C57-46E6B6DDCEAE}" dt="2021-08-29T15:49:15.198" v="8587" actId="1076"/>
        <pc:sldMkLst>
          <pc:docMk/>
          <pc:sldMk cId="3240964967" sldId="870"/>
        </pc:sldMkLst>
        <pc:spChg chg="mod">
          <ac:chgData name="Siegbert Rudolph" userId="2af4d44886c067cc" providerId="LiveId" clId="{6B766DCA-E30B-4230-9C57-46E6B6DDCEAE}" dt="2021-08-29T15:49:15.198" v="8587" actId="1076"/>
          <ac:spMkLst>
            <pc:docMk/>
            <pc:sldMk cId="3240964967" sldId="870"/>
            <ac:spMk id="2" creationId="{8E900843-91F9-4721-A3B9-439B4F01D9D1}"/>
          </ac:spMkLst>
        </pc:spChg>
        <pc:spChg chg="del mod">
          <ac:chgData name="Siegbert Rudolph" userId="2af4d44886c067cc" providerId="LiveId" clId="{6B766DCA-E30B-4230-9C57-46E6B6DDCEAE}" dt="2021-08-29T05:53:52.023" v="8031" actId="478"/>
          <ac:spMkLst>
            <pc:docMk/>
            <pc:sldMk cId="3240964967" sldId="870"/>
            <ac:spMk id="2" creationId="{E6F34848-6392-4BB4-912C-487BB86C5B9D}"/>
          </ac:spMkLst>
        </pc:spChg>
        <pc:spChg chg="del">
          <ac:chgData name="Siegbert Rudolph" userId="2af4d44886c067cc" providerId="LiveId" clId="{6B766DCA-E30B-4230-9C57-46E6B6DDCEAE}" dt="2021-08-29T05:54:51.761" v="8037" actId="478"/>
          <ac:spMkLst>
            <pc:docMk/>
            <pc:sldMk cId="3240964967" sldId="870"/>
            <ac:spMk id="3" creationId="{B0706AE6-DEA3-431A-9B16-904AB7285AD2}"/>
          </ac:spMkLst>
        </pc:spChg>
        <pc:spChg chg="add del mod">
          <ac:chgData name="Siegbert Rudolph" userId="2af4d44886c067cc" providerId="LiveId" clId="{6B766DCA-E30B-4230-9C57-46E6B6DDCEAE}" dt="2021-08-29T05:53:53.101" v="8032" actId="478"/>
          <ac:spMkLst>
            <pc:docMk/>
            <pc:sldMk cId="3240964967" sldId="870"/>
            <ac:spMk id="5" creationId="{4949CA96-129B-41BF-9E3A-7DE8BD34C7BD}"/>
          </ac:spMkLst>
        </pc:spChg>
        <pc:spChg chg="mod">
          <ac:chgData name="Siegbert Rudolph" userId="2af4d44886c067cc" providerId="LiveId" clId="{6B766DCA-E30B-4230-9C57-46E6B6DDCEAE}" dt="2021-08-05T14:02:31.666" v="6738" actId="20577"/>
          <ac:spMkLst>
            <pc:docMk/>
            <pc:sldMk cId="3240964967" sldId="870"/>
            <ac:spMk id="15" creationId="{530DE9F2-361E-48F8-BE00-9DD44E4E5BF2}"/>
          </ac:spMkLst>
        </pc:spChg>
        <pc:spChg chg="add mod">
          <ac:chgData name="Siegbert Rudolph" userId="2af4d44886c067cc" providerId="LiveId" clId="{6B766DCA-E30B-4230-9C57-46E6B6DDCEAE}" dt="2021-08-29T06:03:56.217" v="8387" actId="20577"/>
          <ac:spMkLst>
            <pc:docMk/>
            <pc:sldMk cId="3240964967" sldId="870"/>
            <ac:spMk id="16" creationId="{DF35C248-A002-48C3-84B9-3AE2BB2C02D3}"/>
          </ac:spMkLst>
        </pc:spChg>
        <pc:spChg chg="add mod">
          <ac:chgData name="Siegbert Rudolph" userId="2af4d44886c067cc" providerId="LiveId" clId="{6B766DCA-E30B-4230-9C57-46E6B6DDCEAE}" dt="2021-08-29T05:56:05.023" v="8126" actId="20577"/>
          <ac:spMkLst>
            <pc:docMk/>
            <pc:sldMk cId="3240964967" sldId="870"/>
            <ac:spMk id="17" creationId="{9FF3240C-09AC-4596-A224-3AC6D6C0F63D}"/>
          </ac:spMkLst>
        </pc:spChg>
        <pc:spChg chg="del">
          <ac:chgData name="Siegbert Rudolph" userId="2af4d44886c067cc" providerId="LiveId" clId="{6B766DCA-E30B-4230-9C57-46E6B6DDCEAE}" dt="2021-08-05T14:04:38.485" v="6859" actId="478"/>
          <ac:spMkLst>
            <pc:docMk/>
            <pc:sldMk cId="3240964967" sldId="870"/>
            <ac:spMk id="17" creationId="{D445ADBA-244E-4A01-A2CA-53C25C8804B8}"/>
          </ac:spMkLst>
        </pc:spChg>
        <pc:spChg chg="del">
          <ac:chgData name="Siegbert Rudolph" userId="2af4d44886c067cc" providerId="LiveId" clId="{6B766DCA-E30B-4230-9C57-46E6B6DDCEAE}" dt="2021-08-05T14:04:38.485" v="6859" actId="478"/>
          <ac:spMkLst>
            <pc:docMk/>
            <pc:sldMk cId="3240964967" sldId="870"/>
            <ac:spMk id="18" creationId="{660E1696-FC14-4482-A3C4-4E8617AEE9FE}"/>
          </ac:spMkLst>
        </pc:spChg>
        <pc:spChg chg="mod">
          <ac:chgData name="Siegbert Rudolph" userId="2af4d44886c067cc" providerId="LiveId" clId="{6B766DCA-E30B-4230-9C57-46E6B6DDCEAE}" dt="2021-08-05T14:05:20.532" v="7060" actId="1038"/>
          <ac:spMkLst>
            <pc:docMk/>
            <pc:sldMk cId="3240964967" sldId="870"/>
            <ac:spMk id="19" creationId="{F16A1D2B-07D3-4BD1-AEF8-48BCD8DC9CF9}"/>
          </ac:spMkLst>
        </pc:spChg>
        <pc:spChg chg="mod">
          <ac:chgData name="Siegbert Rudolph" userId="2af4d44886c067cc" providerId="LiveId" clId="{6B766DCA-E30B-4230-9C57-46E6B6DDCEAE}" dt="2021-08-05T14:05:21.982" v="7061" actId="1037"/>
          <ac:spMkLst>
            <pc:docMk/>
            <pc:sldMk cId="3240964967" sldId="870"/>
            <ac:spMk id="20" creationId="{33BFF543-2AAD-4F8B-93C1-00AF75289DB4}"/>
          </ac:spMkLst>
        </pc:spChg>
        <pc:spChg chg="del mod">
          <ac:chgData name="Siegbert Rudolph" userId="2af4d44886c067cc" providerId="LiveId" clId="{6B766DCA-E30B-4230-9C57-46E6B6DDCEAE}" dt="2021-08-05T14:04:38.485" v="6859" actId="478"/>
          <ac:spMkLst>
            <pc:docMk/>
            <pc:sldMk cId="3240964967" sldId="870"/>
            <ac:spMk id="21" creationId="{960E4EF8-D77B-4F3E-9133-9C664F527FDF}"/>
          </ac:spMkLst>
        </pc:spChg>
        <pc:spChg chg="mod">
          <ac:chgData name="Siegbert Rudolph" userId="2af4d44886c067cc" providerId="LiveId" clId="{6B766DCA-E30B-4230-9C57-46E6B6DDCEAE}" dt="2021-08-05T14:05:16.942" v="7057" actId="1076"/>
          <ac:spMkLst>
            <pc:docMk/>
            <pc:sldMk cId="3240964967" sldId="870"/>
            <ac:spMk id="22" creationId="{983908D7-F5C6-4159-B784-B9170DFB1088}"/>
          </ac:spMkLst>
        </pc:spChg>
        <pc:spChg chg="mod">
          <ac:chgData name="Siegbert Rudolph" userId="2af4d44886c067cc" providerId="LiveId" clId="{6B766DCA-E30B-4230-9C57-46E6B6DDCEAE}" dt="2021-08-05T14:03:05.014" v="6805" actId="14100"/>
          <ac:spMkLst>
            <pc:docMk/>
            <pc:sldMk cId="3240964967" sldId="870"/>
            <ac:spMk id="23" creationId="{8480C90C-4CA3-471F-B3AF-F26F71A35EE5}"/>
          </ac:spMkLst>
        </pc:spChg>
        <pc:spChg chg="add mod">
          <ac:chgData name="Siegbert Rudolph" userId="2af4d44886c067cc" providerId="LiveId" clId="{6B766DCA-E30B-4230-9C57-46E6B6DDCEAE}" dt="2021-08-05T14:06:49.742" v="7141" actId="1076"/>
          <ac:spMkLst>
            <pc:docMk/>
            <pc:sldMk cId="3240964967" sldId="870"/>
            <ac:spMk id="24" creationId="{5E9FA6FE-2A39-41F9-AFD8-C17D3B7F9020}"/>
          </ac:spMkLst>
        </pc:spChg>
        <pc:spChg chg="add mod">
          <ac:chgData name="Siegbert Rudolph" userId="2af4d44886c067cc" providerId="LiveId" clId="{6B766DCA-E30B-4230-9C57-46E6B6DDCEAE}" dt="2021-08-05T14:07:24.434" v="7146" actId="1035"/>
          <ac:spMkLst>
            <pc:docMk/>
            <pc:sldMk cId="3240964967" sldId="870"/>
            <ac:spMk id="25" creationId="{1AC1D7C0-C2C6-4438-B121-1D53D5570DDF}"/>
          </ac:spMkLst>
        </pc:spChg>
        <pc:spChg chg="del">
          <ac:chgData name="Siegbert Rudolph" userId="2af4d44886c067cc" providerId="LiveId" clId="{6B766DCA-E30B-4230-9C57-46E6B6DDCEAE}" dt="2021-08-05T14:04:17.326" v="6858" actId="478"/>
          <ac:spMkLst>
            <pc:docMk/>
            <pc:sldMk cId="3240964967" sldId="870"/>
            <ac:spMk id="26" creationId="{DBD96159-57CE-4A8D-9BB5-40844836ABB9}"/>
          </ac:spMkLst>
        </pc:spChg>
        <pc:spChg chg="del">
          <ac:chgData name="Siegbert Rudolph" userId="2af4d44886c067cc" providerId="LiveId" clId="{6B766DCA-E30B-4230-9C57-46E6B6DDCEAE}" dt="2021-08-05T14:04:17.326" v="6858" actId="478"/>
          <ac:spMkLst>
            <pc:docMk/>
            <pc:sldMk cId="3240964967" sldId="870"/>
            <ac:spMk id="27" creationId="{CF5298CF-9659-4CF4-B62F-3FA477F74DF2}"/>
          </ac:spMkLst>
        </pc:spChg>
        <pc:spChg chg="mod">
          <ac:chgData name="Siegbert Rudolph" userId="2af4d44886c067cc" providerId="LiveId" clId="{6B766DCA-E30B-4230-9C57-46E6B6DDCEAE}" dt="2021-08-05T14:05:27.379" v="7068" actId="1037"/>
          <ac:spMkLst>
            <pc:docMk/>
            <pc:sldMk cId="3240964967" sldId="870"/>
            <ac:spMk id="32" creationId="{BFC69FA0-1DFA-40E2-8F0B-4643F7C76684}"/>
          </ac:spMkLst>
        </pc:spChg>
        <pc:spChg chg="mod">
          <ac:chgData name="Siegbert Rudolph" userId="2af4d44886c067cc" providerId="LiveId" clId="{6B766DCA-E30B-4230-9C57-46E6B6DDCEAE}" dt="2021-08-05T14:05:25.436" v="7065" actId="1037"/>
          <ac:spMkLst>
            <pc:docMk/>
            <pc:sldMk cId="3240964967" sldId="870"/>
            <ac:spMk id="33" creationId="{B8B3E92D-639F-4CA5-9D6F-6FD9A96354CC}"/>
          </ac:spMkLst>
        </pc:spChg>
        <pc:spChg chg="del mod">
          <ac:chgData name="Siegbert Rudolph" userId="2af4d44886c067cc" providerId="LiveId" clId="{6B766DCA-E30B-4230-9C57-46E6B6DDCEAE}" dt="2021-08-05T14:04:17.326" v="6858" actId="478"/>
          <ac:spMkLst>
            <pc:docMk/>
            <pc:sldMk cId="3240964967" sldId="870"/>
            <ac:spMk id="35" creationId="{1882844E-E3E4-4003-8E15-EEEEF1F7817F}"/>
          </ac:spMkLst>
        </pc:spChg>
        <pc:spChg chg="mod">
          <ac:chgData name="Siegbert Rudolph" userId="2af4d44886c067cc" providerId="LiveId" clId="{6B766DCA-E30B-4230-9C57-46E6B6DDCEAE}" dt="2021-08-05T14:05:13.539" v="7056" actId="1076"/>
          <ac:spMkLst>
            <pc:docMk/>
            <pc:sldMk cId="3240964967" sldId="870"/>
            <ac:spMk id="36" creationId="{CA40689C-63D1-4954-8357-03934280F694}"/>
          </ac:spMkLst>
        </pc:spChg>
        <pc:picChg chg="del">
          <ac:chgData name="Siegbert Rudolph" userId="2af4d44886c067cc" providerId="LiveId" clId="{6B766DCA-E30B-4230-9C57-46E6B6DDCEAE}" dt="2021-08-05T14:02:21.999" v="6721" actId="478"/>
          <ac:picMkLst>
            <pc:docMk/>
            <pc:sldMk cId="3240964967" sldId="870"/>
            <ac:picMk id="4" creationId="{65F53F4F-C98C-41AF-B220-42BBB5C0784D}"/>
          </ac:picMkLst>
        </pc:picChg>
        <pc:picChg chg="del">
          <ac:chgData name="Siegbert Rudolph" userId="2af4d44886c067cc" providerId="LiveId" clId="{6B766DCA-E30B-4230-9C57-46E6B6DDCEAE}" dt="2021-08-05T14:02:20.575" v="6720" actId="478"/>
          <ac:picMkLst>
            <pc:docMk/>
            <pc:sldMk cId="3240964967" sldId="870"/>
            <ac:picMk id="13" creationId="{D8D6A30F-5589-4D4F-9372-5E59D424011B}"/>
          </ac:picMkLst>
        </pc:picChg>
      </pc:sldChg>
      <pc:sldChg chg="addSp delSp modSp add mod ord delAnim modAnim">
        <pc:chgData name="Siegbert Rudolph" userId="2af4d44886c067cc" providerId="LiveId" clId="{6B766DCA-E30B-4230-9C57-46E6B6DDCEAE}" dt="2021-08-29T15:49:15.198" v="8582" actId="1076"/>
        <pc:sldMkLst>
          <pc:docMk/>
          <pc:sldMk cId="126454743" sldId="871"/>
        </pc:sldMkLst>
        <pc:spChg chg="mod">
          <ac:chgData name="Siegbert Rudolph" userId="2af4d44886c067cc" providerId="LiveId" clId="{6B766DCA-E30B-4230-9C57-46E6B6DDCEAE}" dt="2021-08-29T15:49:15.198" v="8582" actId="1076"/>
          <ac:spMkLst>
            <pc:docMk/>
            <pc:sldMk cId="126454743" sldId="871"/>
            <ac:spMk id="2" creationId="{491D4A92-7005-4F5A-B29C-84AAAEBD33F5}"/>
          </ac:spMkLst>
        </pc:spChg>
        <pc:spChg chg="del mod">
          <ac:chgData name="Siegbert Rudolph" userId="2af4d44886c067cc" providerId="LiveId" clId="{6B766DCA-E30B-4230-9C57-46E6B6DDCEAE}" dt="2021-08-29T05:55:00.884" v="8038" actId="478"/>
          <ac:spMkLst>
            <pc:docMk/>
            <pc:sldMk cId="126454743" sldId="871"/>
            <ac:spMk id="2" creationId="{E6F34848-6392-4BB4-912C-487BB86C5B9D}"/>
          </ac:spMkLst>
        </pc:spChg>
        <pc:spChg chg="del">
          <ac:chgData name="Siegbert Rudolph" userId="2af4d44886c067cc" providerId="LiveId" clId="{6B766DCA-E30B-4230-9C57-46E6B6DDCEAE}" dt="2021-08-29T05:55:00.884" v="8038" actId="478"/>
          <ac:spMkLst>
            <pc:docMk/>
            <pc:sldMk cId="126454743" sldId="871"/>
            <ac:spMk id="3" creationId="{B0706AE6-DEA3-431A-9B16-904AB7285AD2}"/>
          </ac:spMkLst>
        </pc:spChg>
        <pc:spChg chg="add del mod">
          <ac:chgData name="Siegbert Rudolph" userId="2af4d44886c067cc" providerId="LiveId" clId="{6B766DCA-E30B-4230-9C57-46E6B6DDCEAE}" dt="2021-08-29T05:55:03.805" v="8039" actId="478"/>
          <ac:spMkLst>
            <pc:docMk/>
            <pc:sldMk cId="126454743" sldId="871"/>
            <ac:spMk id="5" creationId="{BD25F598-0E7D-4714-8521-E52E3CD7E1A2}"/>
          </ac:spMkLst>
        </pc:spChg>
        <pc:spChg chg="add mod">
          <ac:chgData name="Siegbert Rudolph" userId="2af4d44886c067cc" providerId="LiveId" clId="{6B766DCA-E30B-4230-9C57-46E6B6DDCEAE}" dt="2021-08-29T05:55:05.226" v="8040"/>
          <ac:spMkLst>
            <pc:docMk/>
            <pc:sldMk cId="126454743" sldId="871"/>
            <ac:spMk id="14" creationId="{09465DBE-9F46-47C1-B90F-6C8A6AAF66DB}"/>
          </ac:spMkLst>
        </pc:spChg>
        <pc:spChg chg="add mod">
          <ac:chgData name="Siegbert Rudolph" userId="2af4d44886c067cc" providerId="LiveId" clId="{6B766DCA-E30B-4230-9C57-46E6B6DDCEAE}" dt="2021-08-29T05:55:05.226" v="8040"/>
          <ac:spMkLst>
            <pc:docMk/>
            <pc:sldMk cId="126454743" sldId="871"/>
            <ac:spMk id="16" creationId="{6F2CAF54-BDD3-4C0C-9163-42EC2B0E7309}"/>
          </ac:spMkLst>
        </pc:spChg>
        <pc:spChg chg="del">
          <ac:chgData name="Siegbert Rudolph" userId="2af4d44886c067cc" providerId="LiveId" clId="{6B766DCA-E30B-4230-9C57-46E6B6DDCEAE}" dt="2021-08-05T14:08:15.156" v="7151" actId="478"/>
          <ac:spMkLst>
            <pc:docMk/>
            <pc:sldMk cId="126454743" sldId="871"/>
            <ac:spMk id="22" creationId="{983908D7-F5C6-4159-B784-B9170DFB1088}"/>
          </ac:spMkLst>
        </pc:spChg>
        <pc:spChg chg="mod">
          <ac:chgData name="Siegbert Rudolph" userId="2af4d44886c067cc" providerId="LiveId" clId="{6B766DCA-E30B-4230-9C57-46E6B6DDCEAE}" dt="2021-08-29T05:55:21.504" v="8093" actId="1037"/>
          <ac:spMkLst>
            <pc:docMk/>
            <pc:sldMk cId="126454743" sldId="871"/>
            <ac:spMk id="24" creationId="{5E9FA6FE-2A39-41F9-AFD8-C17D3B7F9020}"/>
          </ac:spMkLst>
        </pc:spChg>
        <pc:spChg chg="mod">
          <ac:chgData name="Siegbert Rudolph" userId="2af4d44886c067cc" providerId="LiveId" clId="{6B766DCA-E30B-4230-9C57-46E6B6DDCEAE}" dt="2021-08-29T05:55:11.319" v="8065" actId="20577"/>
          <ac:spMkLst>
            <pc:docMk/>
            <pc:sldMk cId="126454743" sldId="871"/>
            <ac:spMk id="25" creationId="{1AC1D7C0-C2C6-4438-B121-1D53D5570DDF}"/>
          </ac:spMkLst>
        </pc:spChg>
        <pc:spChg chg="del">
          <ac:chgData name="Siegbert Rudolph" userId="2af4d44886c067cc" providerId="LiveId" clId="{6B766DCA-E30B-4230-9C57-46E6B6DDCEAE}" dt="2021-08-05T14:08:11.937" v="7150" actId="478"/>
          <ac:spMkLst>
            <pc:docMk/>
            <pc:sldMk cId="126454743" sldId="871"/>
            <ac:spMk id="36" creationId="{CA40689C-63D1-4954-8357-03934280F694}"/>
          </ac:spMkLst>
        </pc:spChg>
      </pc:sldChg>
      <pc:sldChg chg="addSp delSp modSp add mod">
        <pc:chgData name="Siegbert Rudolph" userId="2af4d44886c067cc" providerId="LiveId" clId="{6B766DCA-E30B-4230-9C57-46E6B6DDCEAE}" dt="2021-08-29T15:49:15.073" v="8467" actId="1076"/>
        <pc:sldMkLst>
          <pc:docMk/>
          <pc:sldMk cId="474918201" sldId="872"/>
        </pc:sldMkLst>
        <pc:spChg chg="mod">
          <ac:chgData name="Siegbert Rudolph" userId="2af4d44886c067cc" providerId="LiveId" clId="{6B766DCA-E30B-4230-9C57-46E6B6DDCEAE}" dt="2021-08-29T15:49:15.073" v="8467" actId="1076"/>
          <ac:spMkLst>
            <pc:docMk/>
            <pc:sldMk cId="474918201" sldId="872"/>
            <ac:spMk id="2" creationId="{64733D3E-6230-4F9C-8B92-82436760653D}"/>
          </ac:spMkLst>
        </pc:spChg>
        <pc:spChg chg="del mod">
          <ac:chgData name="Siegbert Rudolph" userId="2af4d44886c067cc" providerId="LiveId" clId="{6B766DCA-E30B-4230-9C57-46E6B6DDCEAE}" dt="2021-08-29T05:45:07.195" v="7715" actId="478"/>
          <ac:spMkLst>
            <pc:docMk/>
            <pc:sldMk cId="474918201" sldId="872"/>
            <ac:spMk id="2" creationId="{726F6526-50A0-4747-A81F-850978E43E53}"/>
          </ac:spMkLst>
        </pc:spChg>
        <pc:spChg chg="add del mod">
          <ac:chgData name="Siegbert Rudolph" userId="2af4d44886c067cc" providerId="LiveId" clId="{6B766DCA-E30B-4230-9C57-46E6B6DDCEAE}" dt="2021-08-29T05:45:10.257" v="7716" actId="478"/>
          <ac:spMkLst>
            <pc:docMk/>
            <pc:sldMk cId="474918201" sldId="872"/>
            <ac:spMk id="19" creationId="{F05DE81B-04A0-4151-9C7C-5310AFD0AD9B}"/>
          </ac:spMkLst>
        </pc:spChg>
        <pc:spChg chg="add mod">
          <ac:chgData name="Siegbert Rudolph" userId="2af4d44886c067cc" providerId="LiveId" clId="{6B766DCA-E30B-4230-9C57-46E6B6DDCEAE}" dt="2021-08-29T05:44:50.870" v="7713" actId="20577"/>
          <ac:spMkLst>
            <pc:docMk/>
            <pc:sldMk cId="474918201" sldId="872"/>
            <ac:spMk id="21" creationId="{7AC9278B-C002-4583-834F-E32872B6B8ED}"/>
          </ac:spMkLst>
        </pc:spChg>
        <pc:spChg chg="add mod">
          <ac:chgData name="Siegbert Rudolph" userId="2af4d44886c067cc" providerId="LiveId" clId="{6B766DCA-E30B-4230-9C57-46E6B6DDCEAE}" dt="2021-08-29T05:45:02.867" v="7714"/>
          <ac:spMkLst>
            <pc:docMk/>
            <pc:sldMk cId="474918201" sldId="872"/>
            <ac:spMk id="22" creationId="{C6BDFC57-4C23-4DD3-B91E-866ADCE81355}"/>
          </ac:spMkLst>
        </pc:spChg>
      </pc:sldChg>
      <pc:sldChg chg="del">
        <pc:chgData name="Siegbert Rudolph" userId="2af4d44886c067cc" providerId="LiveId" clId="{6B766DCA-E30B-4230-9C57-46E6B6DDCEAE}" dt="2021-08-07T06:36:30.841" v="7379" actId="47"/>
        <pc:sldMkLst>
          <pc:docMk/>
          <pc:sldMk cId="3012791867" sldId="872"/>
        </pc:sldMkLst>
      </pc:sldChg>
      <pc:sldChg chg="del">
        <pc:chgData name="Siegbert Rudolph" userId="2af4d44886c067cc" providerId="LiveId" clId="{6B766DCA-E30B-4230-9C57-46E6B6DDCEAE}" dt="2021-08-07T06:36:30.841" v="7379" actId="47"/>
        <pc:sldMkLst>
          <pc:docMk/>
          <pc:sldMk cId="4105086190" sldId="873"/>
        </pc:sldMkLst>
      </pc:sldChg>
      <pc:sldChg chg="del">
        <pc:chgData name="Siegbert Rudolph" userId="2af4d44886c067cc" providerId="LiveId" clId="{6B766DCA-E30B-4230-9C57-46E6B6DDCEAE}" dt="2021-08-07T06:36:30.841" v="7379" actId="47"/>
        <pc:sldMkLst>
          <pc:docMk/>
          <pc:sldMk cId="147443775" sldId="874"/>
        </pc:sldMkLst>
      </pc:sldChg>
      <pc:sldChg chg="del">
        <pc:chgData name="Siegbert Rudolph" userId="2af4d44886c067cc" providerId="LiveId" clId="{6B766DCA-E30B-4230-9C57-46E6B6DDCEAE}" dt="2021-08-07T06:36:30.841" v="7379" actId="47"/>
        <pc:sldMkLst>
          <pc:docMk/>
          <pc:sldMk cId="452168011" sldId="875"/>
        </pc:sldMkLst>
      </pc:sldChg>
      <pc:sldChg chg="del">
        <pc:chgData name="Siegbert Rudolph" userId="2af4d44886c067cc" providerId="LiveId" clId="{6B766DCA-E30B-4230-9C57-46E6B6DDCEAE}" dt="2021-08-07T06:36:30.841" v="7379" actId="47"/>
        <pc:sldMkLst>
          <pc:docMk/>
          <pc:sldMk cId="471981450" sldId="876"/>
        </pc:sldMkLst>
      </pc:sldChg>
      <pc:sldChg chg="del">
        <pc:chgData name="Siegbert Rudolph" userId="2af4d44886c067cc" providerId="LiveId" clId="{6B766DCA-E30B-4230-9C57-46E6B6DDCEAE}" dt="2021-08-07T06:36:30.841" v="7379" actId="47"/>
        <pc:sldMkLst>
          <pc:docMk/>
          <pc:sldMk cId="1292875798" sldId="877"/>
        </pc:sldMkLst>
      </pc:sldChg>
      <pc:sldChg chg="del">
        <pc:chgData name="Siegbert Rudolph" userId="2af4d44886c067cc" providerId="LiveId" clId="{6B766DCA-E30B-4230-9C57-46E6B6DDCEAE}" dt="2021-08-07T06:36:30.841" v="7379" actId="47"/>
        <pc:sldMkLst>
          <pc:docMk/>
          <pc:sldMk cId="2462252439" sldId="878"/>
        </pc:sldMkLst>
      </pc:sldChg>
      <pc:sldChg chg="del">
        <pc:chgData name="Siegbert Rudolph" userId="2af4d44886c067cc" providerId="LiveId" clId="{6B766DCA-E30B-4230-9C57-46E6B6DDCEAE}" dt="2021-08-07T06:36:30.841" v="7379" actId="47"/>
        <pc:sldMkLst>
          <pc:docMk/>
          <pc:sldMk cId="3204915520" sldId="879"/>
        </pc:sldMkLst>
      </pc:sldChg>
      <pc:sldChg chg="del">
        <pc:chgData name="Siegbert Rudolph" userId="2af4d44886c067cc" providerId="LiveId" clId="{6B766DCA-E30B-4230-9C57-46E6B6DDCEAE}" dt="2021-08-07T06:36:30.841" v="7379" actId="47"/>
        <pc:sldMkLst>
          <pc:docMk/>
          <pc:sldMk cId="2315908251" sldId="880"/>
        </pc:sldMkLst>
      </pc:sldChg>
      <pc:sldChg chg="del">
        <pc:chgData name="Siegbert Rudolph" userId="2af4d44886c067cc" providerId="LiveId" clId="{6B766DCA-E30B-4230-9C57-46E6B6DDCEAE}" dt="2021-08-07T06:36:30.841" v="7379" actId="47"/>
        <pc:sldMkLst>
          <pc:docMk/>
          <pc:sldMk cId="3730456043" sldId="881"/>
        </pc:sldMkLst>
      </pc:sldChg>
      <pc:sldChg chg="del">
        <pc:chgData name="Siegbert Rudolph" userId="2af4d44886c067cc" providerId="LiveId" clId="{6B766DCA-E30B-4230-9C57-46E6B6DDCEAE}" dt="2021-08-07T06:36:30.841" v="7379" actId="47"/>
        <pc:sldMkLst>
          <pc:docMk/>
          <pc:sldMk cId="762630119" sldId="882"/>
        </pc:sldMkLst>
      </pc:sldChg>
      <pc:sldChg chg="del">
        <pc:chgData name="Siegbert Rudolph" userId="2af4d44886c067cc" providerId="LiveId" clId="{6B766DCA-E30B-4230-9C57-46E6B6DDCEAE}" dt="2021-08-07T06:36:30.841" v="7379" actId="47"/>
        <pc:sldMkLst>
          <pc:docMk/>
          <pc:sldMk cId="2284979541" sldId="883"/>
        </pc:sldMkLst>
      </pc:sldChg>
    </pc:docChg>
  </pc:docChgLst>
  <pc:docChgLst>
    <pc:chgData name="Siegbert Rudolph" userId="2af4d44886c067cc" providerId="LiveId" clId="{3381F79A-8B7A-4858-9D38-AD1A45DB3853}"/>
    <pc:docChg chg="modSld">
      <pc:chgData name="Siegbert Rudolph" userId="2af4d44886c067cc" providerId="LiveId" clId="{3381F79A-8B7A-4858-9D38-AD1A45DB3853}" dt="2023-12-01T11:42:11.429" v="151" actId="20577"/>
      <pc:docMkLst>
        <pc:docMk/>
      </pc:docMkLst>
      <pc:sldChg chg="modSp mod">
        <pc:chgData name="Siegbert Rudolph" userId="2af4d44886c067cc" providerId="LiveId" clId="{3381F79A-8B7A-4858-9D38-AD1A45DB3853}" dt="2023-12-01T11:42:11.429" v="151" actId="20577"/>
        <pc:sldMkLst>
          <pc:docMk/>
          <pc:sldMk cId="2672414956" sldId="855"/>
        </pc:sldMkLst>
        <pc:spChg chg="mod">
          <ac:chgData name="Siegbert Rudolph" userId="2af4d44886c067cc" providerId="LiveId" clId="{3381F79A-8B7A-4858-9D38-AD1A45DB3853}" dt="2023-12-01T11:42:11.429" v="151" actId="20577"/>
          <ac:spMkLst>
            <pc:docMk/>
            <pc:sldMk cId="2672414956" sldId="855"/>
            <ac:spMk id="24" creationId="{EE78ED0F-3D14-4572-8A7C-1AD8923D5B97}"/>
          </ac:spMkLst>
        </pc:spChg>
      </pc:sldChg>
    </pc:docChg>
  </pc:docChgLst>
  <pc:docChgLst>
    <pc:chgData name="Siegbert Rudolph" userId="2af4d44886c067cc" providerId="LiveId" clId="{E5997AA8-3D1C-423B-8569-13BEB140D57D}"/>
    <pc:docChg chg="modSld sldOrd">
      <pc:chgData name="Siegbert Rudolph" userId="2af4d44886c067cc" providerId="LiveId" clId="{E5997AA8-3D1C-423B-8569-13BEB140D57D}" dt="2024-05-22T05:47:07.025" v="14"/>
      <pc:docMkLst>
        <pc:docMk/>
      </pc:docMkLst>
      <pc:sldChg chg="addSp modSp mod ord">
        <pc:chgData name="Siegbert Rudolph" userId="2af4d44886c067cc" providerId="LiveId" clId="{E5997AA8-3D1C-423B-8569-13BEB140D57D}" dt="2024-05-22T05:47:07.025" v="14"/>
        <pc:sldMkLst>
          <pc:docMk/>
          <pc:sldMk cId="3264654665" sldId="846"/>
        </pc:sldMkLst>
        <pc:picChg chg="add mod">
          <ac:chgData name="Siegbert Rudolph" userId="2af4d44886c067cc" providerId="LiveId" clId="{E5997AA8-3D1C-423B-8569-13BEB140D57D}" dt="2024-05-17T12:25:58.424" v="11" actId="14100"/>
          <ac:picMkLst>
            <pc:docMk/>
            <pc:sldMk cId="3264654665" sldId="846"/>
            <ac:picMk id="6" creationId="{7A324E4F-DC43-FD70-F3DD-34D82AB3FDEF}"/>
          </ac:picMkLst>
        </pc:picChg>
      </pc:sldChg>
      <pc:sldChg chg="addSp modSp mod">
        <pc:chgData name="Siegbert Rudolph" userId="2af4d44886c067cc" providerId="LiveId" clId="{E5997AA8-3D1C-423B-8569-13BEB140D57D}" dt="2024-05-17T12:21:36.134" v="6" actId="1076"/>
        <pc:sldMkLst>
          <pc:docMk/>
          <pc:sldMk cId="3086147980" sldId="858"/>
        </pc:sldMkLst>
        <pc:picChg chg="add mod">
          <ac:chgData name="Siegbert Rudolph" userId="2af4d44886c067cc" providerId="LiveId" clId="{E5997AA8-3D1C-423B-8569-13BEB140D57D}" dt="2024-05-17T12:21:22.134" v="4" actId="14100"/>
          <ac:picMkLst>
            <pc:docMk/>
            <pc:sldMk cId="3086147980" sldId="858"/>
            <ac:picMk id="4" creationId="{9EB91FF6-C7AA-2B62-9942-ACC5BB3DC4AA}"/>
          </ac:picMkLst>
        </pc:picChg>
        <pc:picChg chg="add mod">
          <ac:chgData name="Siegbert Rudolph" userId="2af4d44886c067cc" providerId="LiveId" clId="{E5997AA8-3D1C-423B-8569-13BEB140D57D}" dt="2024-05-17T12:21:36.134" v="6" actId="1076"/>
          <ac:picMkLst>
            <pc:docMk/>
            <pc:sldMk cId="3086147980" sldId="858"/>
            <ac:picMk id="5" creationId="{CC8875E8-B6AD-2666-E9F8-26287C6F6BCE}"/>
          </ac:picMkLst>
        </pc:picChg>
      </pc:sldChg>
      <pc:sldChg chg="addSp modSp">
        <pc:chgData name="Siegbert Rudolph" userId="2af4d44886c067cc" providerId="LiveId" clId="{E5997AA8-3D1C-423B-8569-13BEB140D57D}" dt="2024-05-17T12:26:05.874" v="12"/>
        <pc:sldMkLst>
          <pc:docMk/>
          <pc:sldMk cId="3908937615" sldId="866"/>
        </pc:sldMkLst>
        <pc:picChg chg="add mod">
          <ac:chgData name="Siegbert Rudolph" userId="2af4d44886c067cc" providerId="LiveId" clId="{E5997AA8-3D1C-423B-8569-13BEB140D57D}" dt="2024-05-17T12:26:05.874" v="12"/>
          <ac:picMkLst>
            <pc:docMk/>
            <pc:sldMk cId="3908937615" sldId="866"/>
            <ac:picMk id="4" creationId="{237FFA8F-940D-40F5-2C06-BDA8BE1D36F8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20887" cy="494266"/>
          </a:xfrm>
          <a:prstGeom prst="rect">
            <a:avLst/>
          </a:prstGeom>
        </p:spPr>
        <p:txBody>
          <a:bodyPr vert="horz" lIns="91522" tIns="45761" rIns="91522" bIns="45761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19620" y="0"/>
            <a:ext cx="2920887" cy="494266"/>
          </a:xfrm>
          <a:prstGeom prst="rect">
            <a:avLst/>
          </a:prstGeom>
        </p:spPr>
        <p:txBody>
          <a:bodyPr vert="horz" lIns="91522" tIns="45761" rIns="91522" bIns="45761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C4890388-E142-486A-9A35-B82F9143B759}" type="datetimeFigureOut">
              <a:rPr lang="de-DE"/>
              <a:pPr>
                <a:defRPr/>
              </a:pPr>
              <a:t>22.05.2024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80963" y="741363"/>
            <a:ext cx="6580187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522" tIns="45761" rIns="91522" bIns="45761" rtlCol="0" anchor="ctr"/>
          <a:lstStyle/>
          <a:p>
            <a:pPr lvl="0"/>
            <a:endParaRPr lang="de-DE" noProof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379994"/>
            <a:ext cx="2920887" cy="494266"/>
          </a:xfrm>
          <a:prstGeom prst="rect">
            <a:avLst/>
          </a:prstGeom>
        </p:spPr>
        <p:txBody>
          <a:bodyPr vert="horz" lIns="91522" tIns="45761" rIns="91522" bIns="45761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19620" y="9379994"/>
            <a:ext cx="2920887" cy="494266"/>
          </a:xfrm>
          <a:prstGeom prst="rect">
            <a:avLst/>
          </a:prstGeom>
        </p:spPr>
        <p:txBody>
          <a:bodyPr vert="horz" wrap="square" lIns="91522" tIns="45761" rIns="91522" bIns="45761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cs typeface="Arial" pitchFamily="34" charset="0"/>
              </a:defRPr>
            </a:lvl1pPr>
          </a:lstStyle>
          <a:p>
            <a:pPr>
              <a:defRPr/>
            </a:pPr>
            <a:fld id="{0F261D31-D41E-4D5E-85A8-04A1FDF90B04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3123947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1">
            <a:extLst>
              <a:ext uri="{FF2B5EF4-FFF2-40B4-BE49-F238E27FC236}">
                <a16:creationId xmlns:a16="http://schemas.microsoft.com/office/drawing/2014/main" id="{42BF58FD-A277-49CE-9644-D0623EA38BF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394364" y="834527"/>
            <a:ext cx="8797636" cy="518235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2800">
                <a:latin typeface="Trebuchet MS" panose="020B0603020202020204" pitchFamily="34" charset="0"/>
              </a:defRPr>
            </a:lvl1pPr>
          </a:lstStyle>
          <a:p>
            <a:r>
              <a:rPr lang="de-DE" dirty="0" err="1"/>
              <a:t>aaa</a:t>
            </a:r>
            <a:endParaRPr lang="de-DE" dirty="0"/>
          </a:p>
        </p:txBody>
      </p:sp>
      <p:sp>
        <p:nvSpPr>
          <p:cNvPr id="8" name="Untertitel 2">
            <a:extLst>
              <a:ext uri="{FF2B5EF4-FFF2-40B4-BE49-F238E27FC236}">
                <a16:creationId xmlns:a16="http://schemas.microsoft.com/office/drawing/2014/main" id="{3F8B6FB5-3BF6-484E-AAA5-C5C1FF7AF1D6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3394364" y="1384568"/>
            <a:ext cx="8797636" cy="51823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2800" b="1">
                <a:latin typeface="Trebuchet MS" panose="020B0603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 err="1"/>
              <a:t>aaa</a:t>
            </a:r>
            <a:endParaRPr lang="de-DE" dirty="0"/>
          </a:p>
        </p:txBody>
      </p:sp>
      <p:pic>
        <p:nvPicPr>
          <p:cNvPr id="9" name="shpLesekochValidCheck" descr="lesekoch_logo_mit_Hintergrund-1.jpg">
            <a:extLst>
              <a:ext uri="{FF2B5EF4-FFF2-40B4-BE49-F238E27FC236}">
                <a16:creationId xmlns:a16="http://schemas.microsoft.com/office/drawing/2014/main" id="{8C5946BD-336B-407C-AA18-9ADEA1C91AC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109" y="139285"/>
            <a:ext cx="1017588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feld 4">
            <a:extLst>
              <a:ext uri="{FF2B5EF4-FFF2-40B4-BE49-F238E27FC236}">
                <a16:creationId xmlns:a16="http://schemas.microsoft.com/office/drawing/2014/main" id="{FF2E2F63-E9BC-4B78-A36D-3A32295EE3BC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675839" y="834527"/>
            <a:ext cx="2523447" cy="20467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>
              <a:spcAft>
                <a:spcPts val="600"/>
              </a:spcAft>
            </a:pPr>
            <a:r>
              <a:rPr lang="de-DE" sz="2800" b="1" dirty="0">
                <a:solidFill>
                  <a:prstClr val="black"/>
                </a:solidFill>
                <a:latin typeface="Trebuchet MS" pitchFamily="34" charset="0"/>
              </a:rPr>
              <a:t>Übungsart:</a:t>
            </a:r>
          </a:p>
          <a:p>
            <a:pPr algn="r">
              <a:spcAft>
                <a:spcPts val="600"/>
              </a:spcAft>
            </a:pPr>
            <a:r>
              <a:rPr lang="de-DE" sz="2800" b="1" dirty="0">
                <a:solidFill>
                  <a:prstClr val="black"/>
                </a:solidFill>
                <a:latin typeface="Trebuchet MS" pitchFamily="34" charset="0"/>
              </a:rPr>
              <a:t>Titel:</a:t>
            </a:r>
          </a:p>
          <a:p>
            <a:pPr algn="r">
              <a:spcAft>
                <a:spcPts val="600"/>
              </a:spcAft>
            </a:pPr>
            <a:r>
              <a:rPr lang="de-DE" sz="2800" b="1" dirty="0">
                <a:solidFill>
                  <a:prstClr val="black"/>
                </a:solidFill>
                <a:latin typeface="Trebuchet MS" pitchFamily="34" charset="0"/>
              </a:rPr>
              <a:t>Textquelle:</a:t>
            </a:r>
          </a:p>
          <a:p>
            <a:pPr algn="r">
              <a:spcAft>
                <a:spcPts val="600"/>
              </a:spcAft>
            </a:pPr>
            <a:r>
              <a:rPr lang="de-DE" sz="2800" b="1" dirty="0">
                <a:solidFill>
                  <a:prstClr val="black"/>
                </a:solidFill>
                <a:latin typeface="Trebuchet MS" pitchFamily="34" charset="0"/>
              </a:rPr>
              <a:t>Leseübungen:</a:t>
            </a:r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BB395AB5-04F3-47AA-A447-FB431B499A72}"/>
              </a:ext>
            </a:extLst>
          </p:cNvPr>
          <p:cNvSpPr/>
          <p:nvPr userDrawn="1"/>
        </p:nvSpPr>
        <p:spPr>
          <a:xfrm>
            <a:off x="3394364" y="4953127"/>
            <a:ext cx="3789555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Bedienung: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Makros freischalten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Präsentationsmodus starten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Mit einem Klick geht es weiter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Beenden: </a:t>
            </a:r>
            <a:r>
              <a:rPr kumimoji="0" lang="de-DE" sz="1800" b="0" i="0" u="none" strike="noStrike" kern="0" cap="none" spc="0" normalizeH="0" baseline="0" noProof="0" dirty="0" err="1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Escape</a:t>
            </a: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-Taste drücken</a:t>
            </a:r>
          </a:p>
        </p:txBody>
      </p:sp>
      <p:sp>
        <p:nvSpPr>
          <p:cNvPr id="12" name="Rechteck 11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C54CC55C-834A-4640-900E-FFADA277061C}"/>
              </a:ext>
            </a:extLst>
          </p:cNvPr>
          <p:cNvSpPr/>
          <p:nvPr userDrawn="1"/>
        </p:nvSpPr>
        <p:spPr>
          <a:xfrm>
            <a:off x="10332688" y="6450013"/>
            <a:ext cx="1512888" cy="287337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de-DE" sz="1400" dirty="0"/>
              <a:t>Nächste  Seite</a:t>
            </a:r>
          </a:p>
        </p:txBody>
      </p:sp>
      <p:sp>
        <p:nvSpPr>
          <p:cNvPr id="13" name="Titel 1">
            <a:extLst>
              <a:ext uri="{FF2B5EF4-FFF2-40B4-BE49-F238E27FC236}">
                <a16:creationId xmlns:a16="http://schemas.microsoft.com/office/drawing/2014/main" id="{D7847BEE-06B1-42EE-9A66-DFFAA9478763}"/>
              </a:ext>
            </a:extLst>
          </p:cNvPr>
          <p:cNvSpPr txBox="1">
            <a:spLocks/>
          </p:cNvSpPr>
          <p:nvPr userDrawn="1"/>
        </p:nvSpPr>
        <p:spPr>
          <a:xfrm>
            <a:off x="3394364" y="1871677"/>
            <a:ext cx="8797636" cy="518235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kern="1200">
                <a:solidFill>
                  <a:schemeClr val="tx1"/>
                </a:solidFill>
                <a:latin typeface="Trebuchet MS" panose="020B0603020202020204" pitchFamily="34" charset="0"/>
                <a:ea typeface="+mj-ea"/>
                <a:cs typeface="+mj-cs"/>
              </a:defRPr>
            </a:lvl1pPr>
          </a:lstStyle>
          <a:p>
            <a:r>
              <a:rPr lang="de-DE" dirty="0"/>
              <a:t>Siegbert Rudolph</a:t>
            </a:r>
          </a:p>
        </p:txBody>
      </p:sp>
      <p:sp>
        <p:nvSpPr>
          <p:cNvPr id="14" name="Untertitel 2">
            <a:extLst>
              <a:ext uri="{FF2B5EF4-FFF2-40B4-BE49-F238E27FC236}">
                <a16:creationId xmlns:a16="http://schemas.microsoft.com/office/drawing/2014/main" id="{F86E910D-8A66-4634-8E99-06C1371A71DD}"/>
              </a:ext>
            </a:extLst>
          </p:cNvPr>
          <p:cNvSpPr txBox="1">
            <a:spLocks/>
          </p:cNvSpPr>
          <p:nvPr userDrawn="1"/>
        </p:nvSpPr>
        <p:spPr>
          <a:xfrm>
            <a:off x="3394364" y="2421718"/>
            <a:ext cx="8797636" cy="51823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>
                <a:latin typeface="Trebuchet MS" panose="020B0603020202020204" pitchFamily="34" charset="0"/>
              </a:rPr>
              <a:t>Siegbert Rudolph</a:t>
            </a:r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89A57D90-1AEE-4C85-904D-33C91FBD0E8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49086" y="6365190"/>
            <a:ext cx="2847079" cy="5364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85824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6B1CA1-9E51-480A-A07A-0E7D8584C895}" type="datetime1">
              <a:rPr lang="de-DE"/>
              <a:pPr>
                <a:defRPr/>
              </a:pPr>
              <a:t>22.05.2024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E18A62-6F58-4796-844A-1DE78E7B08B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878929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CE5D90-020C-4691-B4AA-2B2F98DF81A4}" type="datetime1">
              <a:rPr lang="de-DE"/>
              <a:pPr>
                <a:defRPr/>
              </a:pPr>
              <a:t>22.05.2024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F58E6B-F8B9-4C44-9A54-2ABEFBCAF65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7472182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8AB3F1-6151-49F2-930C-B8E038924B4C}" type="datetime1">
              <a:rPr lang="de-DE"/>
              <a:pPr>
                <a:defRPr/>
              </a:pPr>
              <a:t>22.05.2024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4ADD19-B194-4F04-82D6-0605551CC20E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8524703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7E42D4-3034-4FE5-80B3-5473AF5D48F7}" type="datetime1">
              <a:rPr lang="de-DE"/>
              <a:pPr>
                <a:defRPr/>
              </a:pPr>
              <a:t>22.05.2024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E31098-89E9-4B77-B0EA-A04DD1C1697C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7697951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B5C7B1-5D8D-4B98-90C5-090B1BB35B98}" type="datetime1">
              <a:rPr lang="de-DE"/>
              <a:pPr>
                <a:defRPr/>
              </a:pPr>
              <a:t>22.05.2024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E98A2F-A915-47DD-935F-2D0977E4813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141814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83C879-DCE9-4DA1-888C-FED4E28B7398}" type="datetime1">
              <a:rPr lang="de-DE"/>
              <a:pPr>
                <a:defRPr/>
              </a:pPr>
              <a:t>22.05.2024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74498E-F697-46D5-A634-5D669FDFCB9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90716178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CD9BF0-2A07-4E25-BC99-9A6D1FEBCA4B}" type="datetime1">
              <a:rPr lang="de-DE"/>
              <a:pPr>
                <a:defRPr/>
              </a:pPr>
              <a:t>22.05.2024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D29461-5362-4DE6-86B4-14C181C0718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636562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9CE0F1-DA2B-4525-BBBF-E45DB459B259}" type="datetime1">
              <a:rPr lang="de-DE"/>
              <a:pPr>
                <a:defRPr/>
              </a:pPr>
              <a:t>22.05.2024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E45B7A-6455-4EA0-BFE3-AB17A7D6363B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6867429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BDDC7D-8035-48FE-ACC9-596FE5DDFBFF}" type="datetime1">
              <a:rPr lang="de-DE"/>
              <a:pPr>
                <a:defRPr/>
              </a:pPr>
              <a:t>22.05.2024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E0C238-4593-438D-A7A1-949D7A05CA3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3522902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5220DE-EED3-44F7-B1BF-2301256A44C7}" type="datetime1">
              <a:rPr lang="de-DE"/>
              <a:pPr>
                <a:defRPr/>
              </a:pPr>
              <a:t>22.05.2024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3F9593-0ADA-4B15-B31C-4160C9F679B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142743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1">
            <a:extLst>
              <a:ext uri="{FF2B5EF4-FFF2-40B4-BE49-F238E27FC236}">
                <a16:creationId xmlns:a16="http://schemas.microsoft.com/office/drawing/2014/main" id="{A2C0F574-B905-4917-B9E9-2241E24B676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0109" y="85228"/>
            <a:ext cx="10515600" cy="434312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de-DE" sz="2800" kern="1200" dirty="0">
                <a:solidFill>
                  <a:schemeClr val="tx1"/>
                </a:solidFill>
                <a:latin typeface="Trebuchet MS" panose="020B0603020202020204" pitchFamily="34" charset="0"/>
                <a:ea typeface="+mj-ea"/>
                <a:cs typeface="+mj-cs"/>
              </a:defRPr>
            </a:lvl1pPr>
          </a:lstStyle>
          <a:p>
            <a:r>
              <a:rPr lang="de-DE" dirty="0" err="1"/>
              <a:t>aaa</a:t>
            </a:r>
            <a:br>
              <a:rPr lang="de-DE" dirty="0"/>
            </a:br>
            <a:r>
              <a:rPr lang="de-DE" dirty="0" err="1"/>
              <a:t>bbb</a:t>
            </a:r>
            <a:endParaRPr lang="de-DE" dirty="0"/>
          </a:p>
        </p:txBody>
      </p:sp>
      <p:sp>
        <p:nvSpPr>
          <p:cNvPr id="8" name="Foliennummernplatzhalter 5">
            <a:extLst>
              <a:ext uri="{FF2B5EF4-FFF2-40B4-BE49-F238E27FC236}">
                <a16:creationId xmlns:a16="http://schemas.microsoft.com/office/drawing/2014/main" id="{91056877-43A1-41DC-8ADE-A8A2FE0CDF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88691" y="92733"/>
            <a:ext cx="2743200" cy="365125"/>
          </a:xfrm>
          <a:prstGeom prst="rect">
            <a:avLst/>
          </a:prstGeom>
        </p:spPr>
        <p:txBody>
          <a:bodyPr/>
          <a:lstStyle>
            <a:lvl1pPr algn="r">
              <a:defRPr>
                <a:latin typeface="Trebuchet MS" panose="020B0603020202020204" pitchFamily="34" charset="0"/>
              </a:defRPr>
            </a:lvl1pPr>
          </a:lstStyle>
          <a:p>
            <a:fld id="{C9CD412D-C60F-4771-A1CB-FFD7B5773953}" type="slidenum">
              <a:rPr lang="de-DE" smtClean="0"/>
              <a:pPr/>
              <a:t>‹Nr.›</a:t>
            </a:fld>
            <a:endParaRPr lang="de-DE" dirty="0"/>
          </a:p>
        </p:txBody>
      </p:sp>
      <p:cxnSp>
        <p:nvCxnSpPr>
          <p:cNvPr id="9" name="Gerader Verbinder 8">
            <a:extLst>
              <a:ext uri="{FF2B5EF4-FFF2-40B4-BE49-F238E27FC236}">
                <a16:creationId xmlns:a16="http://schemas.microsoft.com/office/drawing/2014/main" id="{51E32DFC-7741-47FB-A0F2-89ED6A43B5F3}"/>
              </a:ext>
            </a:extLst>
          </p:cNvPr>
          <p:cNvCxnSpPr>
            <a:cxnSpLocks/>
          </p:cNvCxnSpPr>
          <p:nvPr userDrawn="1"/>
        </p:nvCxnSpPr>
        <p:spPr>
          <a:xfrm>
            <a:off x="260109" y="1023730"/>
            <a:ext cx="1134054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hteck 9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AF2356A9-2F9A-4C87-9663-DCCDE279252E}"/>
              </a:ext>
            </a:extLst>
          </p:cNvPr>
          <p:cNvSpPr/>
          <p:nvPr userDrawn="1"/>
        </p:nvSpPr>
        <p:spPr>
          <a:xfrm>
            <a:off x="8700738" y="6453188"/>
            <a:ext cx="1512888" cy="288925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de-DE" sz="1400" dirty="0"/>
              <a:t>Vorherige  Seite</a:t>
            </a:r>
          </a:p>
        </p:txBody>
      </p:sp>
      <p:sp>
        <p:nvSpPr>
          <p:cNvPr id="11" name="Rechteck 10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E11E66F3-E321-441D-AA1A-592D8D578A3E}"/>
              </a:ext>
            </a:extLst>
          </p:cNvPr>
          <p:cNvSpPr/>
          <p:nvPr userDrawn="1"/>
        </p:nvSpPr>
        <p:spPr>
          <a:xfrm>
            <a:off x="10332688" y="6450013"/>
            <a:ext cx="1512888" cy="287337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de-DE" sz="1400" dirty="0"/>
              <a:t>Nächste  Seite</a:t>
            </a:r>
          </a:p>
        </p:txBody>
      </p:sp>
      <p:pic>
        <p:nvPicPr>
          <p:cNvPr id="12" name="Grafik 11">
            <a:extLst>
              <a:ext uri="{FF2B5EF4-FFF2-40B4-BE49-F238E27FC236}">
                <a16:creationId xmlns:a16="http://schemas.microsoft.com/office/drawing/2014/main" id="{BFEE64A4-5636-44BD-A158-E20B6ACBA0E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49086" y="6365190"/>
            <a:ext cx="2847079" cy="536494"/>
          </a:xfrm>
          <a:prstGeom prst="rect">
            <a:avLst/>
          </a:prstGeom>
        </p:spPr>
      </p:pic>
      <p:sp>
        <p:nvSpPr>
          <p:cNvPr id="13" name="Textfeld 7">
            <a:extLst>
              <a:ext uri="{FF2B5EF4-FFF2-40B4-BE49-F238E27FC236}">
                <a16:creationId xmlns:a16="http://schemas.microsoft.com/office/drawing/2014/main" id="{7163376D-EC0D-4315-A2F0-425215FE8372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0632504" y="540802"/>
            <a:ext cx="1460656" cy="46166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defRPr/>
            </a:pPr>
            <a:r>
              <a:rPr lang="de-DE" sz="1200" b="1" dirty="0">
                <a:latin typeface="Trebuchet MS" pitchFamily="34" charset="0"/>
              </a:rPr>
              <a:t>Bearbeitet  von:  </a:t>
            </a:r>
          </a:p>
          <a:p>
            <a:pPr>
              <a:defRPr/>
            </a:pPr>
            <a:r>
              <a:rPr lang="de-DE" sz="1200" b="1" dirty="0">
                <a:latin typeface="Trebuchet MS" pitchFamily="34" charset="0"/>
              </a:rPr>
              <a:t>Siegbert  Rudolph</a:t>
            </a:r>
          </a:p>
        </p:txBody>
      </p:sp>
    </p:spTree>
    <p:extLst>
      <p:ext uri="{BB962C8B-B14F-4D97-AF65-F5344CB8AC3E}">
        <p14:creationId xmlns:p14="http://schemas.microsoft.com/office/powerpoint/2010/main" val="406389393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C1BFA1-5F37-478E-B8F9-1A44198778EA}" type="datetime1">
              <a:rPr lang="de-DE"/>
              <a:pPr>
                <a:defRPr/>
              </a:pPr>
              <a:t>22.05.2024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4A5CC5-8774-4A5A-8686-958EA7333D0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7857796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40B614-8E5C-4F77-BC15-F48B870A82CF}" type="datetime1">
              <a:rPr lang="de-DE"/>
              <a:pPr>
                <a:defRPr/>
              </a:pPr>
              <a:t>22.05.2024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43A889-7975-4D34-A6C1-BDF28DA09C94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2325083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C322E4-1D8B-4885-8EAA-2E1E9D7D833C}" type="datetime1">
              <a:rPr lang="de-DE"/>
              <a:pPr>
                <a:defRPr/>
              </a:pPr>
              <a:t>22.05.2024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FC710F-E9F2-4BA2-9316-CC915B1162EE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7840867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00FDC2-F274-4CF1-B0C5-84AFE6028350}" type="datetime1">
              <a:rPr lang="de-DE"/>
              <a:pPr>
                <a:defRPr/>
              </a:pPr>
              <a:t>22.05.2024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B48505-4B2D-4178-B894-17A1B3FA0E5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6537110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75C483-569A-477A-8E1C-E0BF9864C651}" type="datetime1">
              <a:rPr lang="de-DE"/>
              <a:pPr>
                <a:defRPr/>
              </a:pPr>
              <a:t>22.05.2024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1A441C-38D3-448A-8CF9-AC5A0796F39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8912850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6DCF26-836A-4976-A17C-EEE5B272D79A}" type="datetime1">
              <a:rPr lang="de-DE"/>
              <a:pPr>
                <a:defRPr/>
              </a:pPr>
              <a:t>22.05.2024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1781BA-EC12-459D-B450-9A9237DFC3A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7386467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1553F8-7055-45F5-B276-B318B72EE1D5}" type="datetime1">
              <a:rPr lang="de-DE"/>
              <a:pPr>
                <a:defRPr/>
              </a:pPr>
              <a:t>22.05.2024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EBBCE3-A541-428A-BE62-B9EB655C70FD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6403997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B60B53-AD61-40DB-92B9-80997BD69F3B}" type="datetime1">
              <a:rPr lang="de-DE"/>
              <a:pPr>
                <a:defRPr/>
              </a:pPr>
              <a:t>22.05.2024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776890-D58D-4D77-ABDC-0CAF59B5759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2998274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1A4BB6-0A96-4679-87E7-7A40DB629942}" type="datetime1">
              <a:rPr lang="de-DE"/>
              <a:pPr>
                <a:defRPr/>
              </a:pPr>
              <a:t>22.05.2024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15191B-E4FE-48D8-A236-4DCEFAD19D1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5877068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C1E920-9389-4CD6-9DC6-6666ACEA92FF}" type="datetime1">
              <a:rPr lang="de-DE"/>
              <a:pPr>
                <a:defRPr/>
              </a:pPr>
              <a:t>22.05.2024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4208FD-A59C-44B2-B893-4D8B97E1B4A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833428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7435C59-9215-41C0-A27C-6CFB826CB32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85057" y="4869160"/>
            <a:ext cx="10515600" cy="1338262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4400" b="1">
                <a:solidFill>
                  <a:schemeClr val="accent1"/>
                </a:solidFill>
                <a:latin typeface="Trebuchet MS" panose="020B0603020202020204" pitchFamily="34" charset="0"/>
              </a:defRPr>
            </a:lvl1pPr>
          </a:lstStyle>
          <a:p>
            <a:br>
              <a:rPr lang="de-DE" dirty="0"/>
            </a:br>
            <a:br>
              <a:rPr lang="de-DE" dirty="0"/>
            </a:br>
            <a:r>
              <a:rPr lang="de-DE" dirty="0"/>
              <a:t>Hurra, wieder ein Stück weiter!</a:t>
            </a:r>
            <a:br>
              <a:rPr lang="de-DE" dirty="0"/>
            </a:br>
            <a:br>
              <a:rPr lang="de-DE" dirty="0"/>
            </a:br>
            <a:endParaRPr lang="de-DE" dirty="0"/>
          </a:p>
        </p:txBody>
      </p:sp>
      <p:cxnSp>
        <p:nvCxnSpPr>
          <p:cNvPr id="8" name="Gerader Verbinder 7">
            <a:extLst>
              <a:ext uri="{FF2B5EF4-FFF2-40B4-BE49-F238E27FC236}">
                <a16:creationId xmlns:a16="http://schemas.microsoft.com/office/drawing/2014/main" id="{8989F0D0-5950-47AD-888D-84400EEE5C2A}"/>
              </a:ext>
            </a:extLst>
          </p:cNvPr>
          <p:cNvCxnSpPr>
            <a:cxnSpLocks/>
          </p:cNvCxnSpPr>
          <p:nvPr userDrawn="1"/>
        </p:nvCxnSpPr>
        <p:spPr>
          <a:xfrm>
            <a:off x="260109" y="1023730"/>
            <a:ext cx="1134054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feld 36">
            <a:extLst>
              <a:ext uri="{FF2B5EF4-FFF2-40B4-BE49-F238E27FC236}">
                <a16:creationId xmlns:a16="http://schemas.microsoft.com/office/drawing/2014/main" id="{7D7F5985-9CA6-44A4-9657-1C248A88F51A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79512" y="116632"/>
            <a:ext cx="9054923" cy="70788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de-DE" altLang="de-DE" sz="2000" b="1" dirty="0">
                <a:solidFill>
                  <a:prstClr val="black"/>
                </a:solidFill>
                <a:latin typeface="Trebuchet MS" pitchFamily="34" charset="0"/>
              </a:rPr>
              <a:t>Üben verbessert die Fertigkeit.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de-DE" altLang="de-DE" sz="2000" b="1" dirty="0">
                <a:solidFill>
                  <a:prstClr val="black"/>
                </a:solidFill>
                <a:latin typeface="Trebuchet MS" pitchFamily="34" charset="0"/>
              </a:rPr>
              <a:t>Wer viel übt, der wird gescheit!</a:t>
            </a:r>
            <a:endParaRPr lang="de-DE" altLang="de-DE" sz="2000" dirty="0">
              <a:solidFill>
                <a:srgbClr val="FF0000"/>
              </a:solidFill>
              <a:latin typeface="Trebuchet MS" pitchFamily="34" charset="0"/>
            </a:endParaRPr>
          </a:p>
        </p:txBody>
      </p:sp>
      <p:pic>
        <p:nvPicPr>
          <p:cNvPr id="10" name="Grafik 9" descr="Smiley böse.png">
            <a:extLst>
              <a:ext uri="{FF2B5EF4-FFF2-40B4-BE49-F238E27FC236}">
                <a16:creationId xmlns:a16="http://schemas.microsoft.com/office/drawing/2014/main" id="{66ADAD09-392E-4A74-A85E-D530CA26847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1527" y="2022475"/>
            <a:ext cx="2825750" cy="1889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Grafik 10" descr="Smiley gut.png">
            <a:extLst>
              <a:ext uri="{FF2B5EF4-FFF2-40B4-BE49-F238E27FC236}">
                <a16:creationId xmlns:a16="http://schemas.microsoft.com/office/drawing/2014/main" id="{0B3BE68C-BED1-42C7-B52A-DF831DFD7B70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6177" y="1916113"/>
            <a:ext cx="2141538" cy="217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hteck 12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7703BC49-34F6-4EA9-AC31-3A29353BE18C}"/>
              </a:ext>
            </a:extLst>
          </p:cNvPr>
          <p:cNvSpPr/>
          <p:nvPr userDrawn="1"/>
        </p:nvSpPr>
        <p:spPr>
          <a:xfrm>
            <a:off x="8700738" y="6453188"/>
            <a:ext cx="1512888" cy="288925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de-DE" sz="1400"/>
              <a:t>Vorherige  Seite</a:t>
            </a:r>
            <a:endParaRPr lang="de-DE" sz="1400" dirty="0"/>
          </a:p>
        </p:txBody>
      </p:sp>
      <p:pic>
        <p:nvPicPr>
          <p:cNvPr id="14" name="Grafik 13">
            <a:extLst>
              <a:ext uri="{FF2B5EF4-FFF2-40B4-BE49-F238E27FC236}">
                <a16:creationId xmlns:a16="http://schemas.microsoft.com/office/drawing/2014/main" id="{7F2B07AC-27E2-4A7E-B277-D2B9BA37B609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249086" y="6365190"/>
            <a:ext cx="2847079" cy="5364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49759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spd="3333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47D9D2-6CD1-45D4-998A-24C649EAF81D}" type="datetime1">
              <a:rPr lang="de-DE"/>
              <a:pPr>
                <a:defRPr/>
              </a:pPr>
              <a:t>22.05.2024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C11508-8875-4999-BD75-C1383906660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46068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956178-5F9F-44AC-9413-92404CA4E581}" type="datetime1">
              <a:rPr lang="de-DE"/>
              <a:pPr>
                <a:defRPr/>
              </a:pPr>
              <a:t>22.05.2024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C2EB19-B0AF-44E6-8560-17516E55789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6825867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C4A675-217C-4492-B706-92ACA8BABB46}" type="datetime1">
              <a:rPr lang="de-DE"/>
              <a:pPr>
                <a:defRPr/>
              </a:pPr>
              <a:t>22.05.2024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B61B64-5F88-4809-87E9-D4072AB6197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2617454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E6E744-B780-442C-9424-DA4D4ED607FA}" type="datetime1">
              <a:rPr lang="de-DE"/>
              <a:pPr>
                <a:defRPr/>
              </a:pPr>
              <a:t>22.05.2024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23407E-DD7A-4A98-82F9-251228E315E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0025440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B106CD-E8F1-4701-9FB9-341D8845F3CB}" type="datetime1">
              <a:rPr lang="de-DE"/>
              <a:pPr>
                <a:defRPr/>
              </a:pPr>
              <a:t>22.05.2024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0A0FCC-4E16-4041-9471-E3D3105CC00E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4934022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79E16B-293E-43BA-8D08-693653BE69B8}" type="datetime1">
              <a:rPr lang="de-DE"/>
              <a:pPr>
                <a:defRPr/>
              </a:pPr>
              <a:t>22.05.2024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D946EB-9C3F-429B-AA59-23056508277F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19990643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B170EB-6975-44CA-A302-7C3AD0D4A980}" type="datetime1">
              <a:rPr lang="de-DE"/>
              <a:pPr>
                <a:defRPr/>
              </a:pPr>
              <a:t>22.05.2024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89A403-2D7F-4220-B450-8DB2F388C67F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0514210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96E15F-20E6-4F16-B3C7-B774968DBB08}" type="datetime1">
              <a:rPr lang="de-DE"/>
              <a:pPr>
                <a:defRPr/>
              </a:pPr>
              <a:t>22.05.2024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C28291-B488-42AB-BCDB-A3C5B209229D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9753889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7FFA3A-8CC1-4463-85A4-B033C391805D}" type="datetime1">
              <a:rPr lang="de-DE"/>
              <a:pPr>
                <a:defRPr/>
              </a:pPr>
              <a:t>22.05.2024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887EAA-F6A1-494E-B8A9-0B934452375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73069065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ECC376-5B09-4C09-B192-165559B6D809}" type="datetime1">
              <a:rPr lang="de-DE"/>
              <a:pPr>
                <a:defRPr/>
              </a:pPr>
              <a:t>22.05.2024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1BCFC2-1E78-41F3-9E46-FAD61E693D0C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378169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1948064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E34A23-ED6F-4DB9-A18B-0D059A488D3F}" type="datetime1">
              <a:rPr lang="de-DE"/>
              <a:pPr>
                <a:defRPr/>
              </a:pPr>
              <a:t>22.05.2024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E4BEF6-E827-4C63-85BF-5326D25BFFA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49491596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2AC109-B690-4A42-AA67-B777BF266CF9}" type="datetime1">
              <a:rPr lang="de-DE"/>
              <a:pPr>
                <a:defRPr/>
              </a:pPr>
              <a:t>22.05.2024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6AF3C3-452A-455B-A8E8-BDFE55150CB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65546471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8EBF0A-E659-4940-A848-7E9FB3A0B28D}" type="datetime1">
              <a:rPr lang="de-DE"/>
              <a:pPr>
                <a:defRPr/>
              </a:pPr>
              <a:t>22.05.2024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1D38EA-60FD-41C7-A7D4-2A87AE83BD27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06953098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3897B7-3410-4068-804D-4923B18B8C09}" type="datetime1">
              <a:rPr lang="de-DE"/>
              <a:pPr>
                <a:defRPr/>
              </a:pPr>
              <a:t>22.05.2024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4D5311-C5FD-462B-AC2B-E56E6162C35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82535399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56E97E-8A43-42C0-BEEE-83F0D3C90964}" type="datetime1">
              <a:rPr lang="de-DE"/>
              <a:pPr>
                <a:defRPr/>
              </a:pPr>
              <a:t>22.05.2024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218D8D-85D7-41BD-97BB-77CFC067934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04581379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958B45-6C50-4722-BA48-156C26E02D32}" type="datetime1">
              <a:rPr lang="de-DE"/>
              <a:pPr>
                <a:defRPr/>
              </a:pPr>
              <a:t>22.05.2024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963C1E-5E4D-44D1-9DA1-3991D98C8C4C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75316637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43AC28-D511-4804-BDE7-071A20CC8739}" type="datetime1">
              <a:rPr lang="de-DE"/>
              <a:pPr>
                <a:defRPr/>
              </a:pPr>
              <a:t>22.05.2024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BC3342-E34D-4A61-8702-1173E89F7986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03066727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FEA19B-56DD-4323-A74C-F5039E58DE40}" type="datetime1">
              <a:rPr lang="de-DE"/>
              <a:pPr>
                <a:defRPr/>
              </a:pPr>
              <a:t>22.05.2024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B90D9D-EAAD-4C08-895F-F7B506DAF90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66717575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D0D9F3-6DB6-40D7-BFA7-7B3867C7B61C}" type="datetime1">
              <a:rPr lang="de-DE"/>
              <a:pPr>
                <a:defRPr/>
              </a:pPr>
              <a:t>22.05.2024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9516FB-C372-498B-8199-665BEE245E2C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36358312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55507C-13E3-485D-AE0A-344B7A2998EC}" type="datetime1">
              <a:rPr lang="de-DE"/>
              <a:pPr>
                <a:defRPr/>
              </a:pPr>
              <a:t>22.05.2024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938FA5-6918-4088-9CDF-164FCDABC19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753085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5C5636-D9E0-4DF9-8A98-DF40A3C32D4E}" type="datetime1">
              <a:rPr lang="de-DE"/>
              <a:pPr>
                <a:defRPr/>
              </a:pPr>
              <a:t>22.05.2024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5C9702-96DA-4123-80B2-C175AA516EF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22075024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C62057-A3B4-438C-9459-24769B7EEDC2}" type="datetime1">
              <a:rPr lang="de-DE"/>
              <a:pPr>
                <a:defRPr/>
              </a:pPr>
              <a:t>22.05.2024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F8B720-27BA-4555-829F-02A03FF9A9E6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96509479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EC3D2D-EDDD-4E89-8169-F591664DF679}" type="datetime1">
              <a:rPr lang="de-DE"/>
              <a:pPr>
                <a:defRPr/>
              </a:pPr>
              <a:t>22.05.2024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55DA7E-DF07-498D-8238-20027BAED43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97219666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E07D9A-3A92-4219-AD30-815279F10761}" type="datetime1">
              <a:rPr lang="de-DE"/>
              <a:pPr>
                <a:defRPr/>
              </a:pPr>
              <a:t>22.05.2024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537D1C-76BF-4E86-AB49-C1AC7431582F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24922433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85BBD7-7F6C-4384-A7CD-1BDCF8DC0510}" type="datetime1">
              <a:rPr lang="de-DE"/>
              <a:pPr>
                <a:defRPr/>
              </a:pPr>
              <a:t>22.05.2024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CFD601-93BB-468E-8314-FDBEE656D867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10002481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7B89E1-DFE8-4310-AE92-20AEEBC1B4F0}" type="datetime1">
              <a:rPr lang="de-DE"/>
              <a:pPr>
                <a:defRPr/>
              </a:pPr>
              <a:t>22.05.2024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6F9643-44C3-467C-8E77-9EF1F996412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31932031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B8CE02-24D5-481E-9EBB-2A29BA0E97AC}" type="datetime1">
              <a:rPr lang="de-DE"/>
              <a:pPr>
                <a:defRPr/>
              </a:pPr>
              <a:t>22.05.2024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CDBF26-7EF5-458A-8536-B007702566F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85929321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B42CEE-4D0F-4646-A100-CE86DF41C1AE}" type="datetime1">
              <a:rPr lang="de-DE"/>
              <a:pPr>
                <a:defRPr/>
              </a:pPr>
              <a:t>22.05.2024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57B02C-E4E8-4C67-9DF2-07D89F147DE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41700546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4A95A5-19E5-4312-B003-EC46CC806B7D}" type="datetime1">
              <a:rPr lang="de-DE"/>
              <a:pPr>
                <a:defRPr/>
              </a:pPr>
              <a:t>22.05.2024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E50E79-CA75-405C-A677-DBB2F58C842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41321312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C5262C-6149-4623-9522-7E932FCBD093}" type="datetime1">
              <a:rPr lang="de-DE"/>
              <a:pPr>
                <a:defRPr/>
              </a:pPr>
              <a:t>22.05.2024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98F2B0-6039-4534-BCE4-954A2F5E421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1531556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0B9FD3-5C9B-4F79-A472-C313218FD229}" type="datetime1">
              <a:rPr lang="de-DE"/>
              <a:pPr>
                <a:defRPr/>
              </a:pPr>
              <a:t>22.05.2024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10D10E-A5F0-4173-8445-D6E1ABEFDE1D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236850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DB13B5-4488-4200-BEF0-56A85EA0F7ED}" type="datetime1">
              <a:rPr lang="de-DE"/>
              <a:pPr>
                <a:defRPr/>
              </a:pPr>
              <a:t>22.05.2024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BFE7D4-B6AF-41CE-B9E1-933E34E9BBA6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88853231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30B86D-3D81-4ADE-AA8A-834AFBCCE6DE}" type="datetime1">
              <a:rPr lang="de-DE"/>
              <a:pPr>
                <a:defRPr/>
              </a:pPr>
              <a:t>22.05.2024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7DF69F-863D-49B0-A143-F4B7FA61F39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34341946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8D0C07-1F04-4B67-928E-7D713A595525}" type="datetime1">
              <a:rPr lang="de-DE"/>
              <a:pPr>
                <a:defRPr/>
              </a:pPr>
              <a:t>22.05.2024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F85986-35F2-46CF-9599-CAF50CE527A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42090918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5A9FBE-D85A-4880-ACFC-F51F670A4D69}" type="datetime1">
              <a:rPr lang="de-DE"/>
              <a:pPr>
                <a:defRPr/>
              </a:pPr>
              <a:t>22.05.2024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8B4F40-B29A-4947-9B4A-3A4681D19627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95215322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5CB07F-C3B9-4404-9085-FE38671D1E9A}" type="datetime1">
              <a:rPr lang="de-DE"/>
              <a:pPr>
                <a:defRPr/>
              </a:pPr>
              <a:t>22.05.2024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D97327-9B86-481D-A896-F82E9FAFA67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81243777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ED0616-1371-40D0-BF0A-AE2F0478261F}" type="datetime1">
              <a:rPr lang="de-DE"/>
              <a:pPr>
                <a:defRPr/>
              </a:pPr>
              <a:t>22.05.2024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90E14A-91A1-4A68-A7E0-2CCD002D82C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63200269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1D5060-09BB-40A9-8382-AEF4131E2F17}" type="datetime1">
              <a:rPr lang="de-DE"/>
              <a:pPr>
                <a:defRPr/>
              </a:pPr>
              <a:t>22.05.2024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D683B5-C6F3-4B7A-B3A1-BF2BB2589D3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90493073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113DEA-4188-4B3F-AE6B-B78254CBDBE0}" type="datetime1">
              <a:rPr lang="de-DE"/>
              <a:pPr>
                <a:defRPr/>
              </a:pPr>
              <a:t>22.05.2024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8093C7-C21B-460F-8B21-7A57A62EB26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51422590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FFB8A8-EE9B-4381-AB83-A7D603A03E26}" type="datetime1">
              <a:rPr lang="de-DE"/>
              <a:pPr>
                <a:defRPr/>
              </a:pPr>
              <a:t>22.05.2024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31833E-FE1F-4DC9-BB2C-0EE5F874A95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18139121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99BA04-F045-46B9-87AE-7F1D0084EAAA}" type="datetime1">
              <a:rPr lang="de-DE"/>
              <a:pPr>
                <a:defRPr/>
              </a:pPr>
              <a:t>22.05.2024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DBE42F-8A13-4D68-BBB1-5D2DC06043B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43843458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F19581-0461-4ED7-AA79-C069BE59B5FE}" type="datetime1">
              <a:rPr lang="de-DE"/>
              <a:pPr>
                <a:defRPr/>
              </a:pPr>
              <a:t>22.05.2024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AC3561-2FCF-44D9-8DBA-951082F8D28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808324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7602C3-5C02-47AE-993D-24947A06D9DC}" type="datetime1">
              <a:rPr lang="de-DE"/>
              <a:pPr>
                <a:defRPr/>
              </a:pPr>
              <a:t>22.05.2024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22DBC1-B71A-43A0-9608-F477DE346DD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21071264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D54146-41D1-4BAB-9BC4-7E9F833E9431}" type="datetime1">
              <a:rPr lang="de-DE"/>
              <a:pPr>
                <a:defRPr/>
              </a:pPr>
              <a:t>22.05.2024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DED25A-DD8A-4D41-BE4E-12C87D04FF5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76012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8F9DB3-BE94-402B-B33B-6188C34B44F8}" type="datetime1">
              <a:rPr lang="de-DE"/>
              <a:pPr>
                <a:defRPr/>
              </a:pPr>
              <a:t>22.05.2024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3067F0-5754-424E-9D98-80FF899FF55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364403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2AD44A-B7AD-4328-B227-BFE2192A381B}" type="datetime1">
              <a:rPr lang="de-DE"/>
              <a:pPr>
                <a:defRPr/>
              </a:pPr>
              <a:t>22.05.2024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D2FEB4-7148-402D-A6E3-34AFF3F8374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799639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5.xml"/><Relationship Id="rId5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4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5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4.xml"/><Relationship Id="rId3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3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28.xml"/><Relationship Id="rId1" Type="http://schemas.openxmlformats.org/officeDocument/2006/relationships/slideLayout" Target="../slideLayouts/slideLayout27.xml"/><Relationship Id="rId6" Type="http://schemas.openxmlformats.org/officeDocument/2006/relationships/slideLayout" Target="../slideLayouts/slideLayout32.xml"/><Relationship Id="rId11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5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5.xml"/><Relationship Id="rId3" Type="http://schemas.openxmlformats.org/officeDocument/2006/relationships/slideLayout" Target="../slideLayouts/slideLayout40.xml"/><Relationship Id="rId7" Type="http://schemas.openxmlformats.org/officeDocument/2006/relationships/slideLayout" Target="../slideLayouts/slideLayout44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39.xml"/><Relationship Id="rId1" Type="http://schemas.openxmlformats.org/officeDocument/2006/relationships/slideLayout" Target="../slideLayouts/slideLayout38.xml"/><Relationship Id="rId6" Type="http://schemas.openxmlformats.org/officeDocument/2006/relationships/slideLayout" Target="../slideLayouts/slideLayout43.xml"/><Relationship Id="rId11" Type="http://schemas.openxmlformats.org/officeDocument/2006/relationships/slideLayout" Target="../slideLayouts/slideLayout48.xml"/><Relationship Id="rId5" Type="http://schemas.openxmlformats.org/officeDocument/2006/relationships/slideLayout" Target="../slideLayouts/slideLayout42.xml"/><Relationship Id="rId10" Type="http://schemas.openxmlformats.org/officeDocument/2006/relationships/slideLayout" Target="../slideLayouts/slideLayout47.xml"/><Relationship Id="rId4" Type="http://schemas.openxmlformats.org/officeDocument/2006/relationships/slideLayout" Target="../slideLayouts/slideLayout41.xml"/><Relationship Id="rId9" Type="http://schemas.openxmlformats.org/officeDocument/2006/relationships/slideLayout" Target="../slideLayouts/slideLayout46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0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7.xml"/><Relationship Id="rId3" Type="http://schemas.openxmlformats.org/officeDocument/2006/relationships/slideLayout" Target="../slideLayouts/slideLayout62.xml"/><Relationship Id="rId7" Type="http://schemas.openxmlformats.org/officeDocument/2006/relationships/slideLayout" Target="../slideLayouts/slideLayout66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1.xml"/><Relationship Id="rId1" Type="http://schemas.openxmlformats.org/officeDocument/2006/relationships/slideLayout" Target="../slideLayouts/slideLayout60.xml"/><Relationship Id="rId6" Type="http://schemas.openxmlformats.org/officeDocument/2006/relationships/slideLayout" Target="../slideLayouts/slideLayout65.xml"/><Relationship Id="rId11" Type="http://schemas.openxmlformats.org/officeDocument/2006/relationships/slideLayout" Target="../slideLayouts/slideLayout70.xml"/><Relationship Id="rId5" Type="http://schemas.openxmlformats.org/officeDocument/2006/relationships/slideLayout" Target="../slideLayouts/slideLayout64.xml"/><Relationship Id="rId10" Type="http://schemas.openxmlformats.org/officeDocument/2006/relationships/slideLayout" Target="../slideLayouts/slideLayout69.xml"/><Relationship Id="rId4" Type="http://schemas.openxmlformats.org/officeDocument/2006/relationships/slideLayout" Target="../slideLayouts/slideLayout63.xml"/><Relationship Id="rId9" Type="http://schemas.openxmlformats.org/officeDocument/2006/relationships/slideLayout" Target="../slideLayouts/slideLayout6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6535" r:id="rId1"/>
    <p:sldLayoutId id="2147486536" r:id="rId2"/>
    <p:sldLayoutId id="2147486545" r:id="rId3"/>
    <p:sldLayoutId id="2147486468" r:id="rId4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2051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0FDFD83-B327-4CE9-967F-633DC993C34D}" type="datetime1">
              <a:rPr lang="de-DE"/>
              <a:pPr>
                <a:defRPr/>
              </a:pPr>
              <a:t>22.05.2024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3FB691F5-B9D6-4015-BA22-92EB8E0C834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469" r:id="rId1"/>
    <p:sldLayoutId id="2147486470" r:id="rId2"/>
    <p:sldLayoutId id="2147486471" r:id="rId3"/>
    <p:sldLayoutId id="2147486472" r:id="rId4"/>
    <p:sldLayoutId id="2147486473" r:id="rId5"/>
    <p:sldLayoutId id="2147486474" r:id="rId6"/>
    <p:sldLayoutId id="2147486475" r:id="rId7"/>
    <p:sldLayoutId id="2147486476" r:id="rId8"/>
    <p:sldLayoutId id="2147486477" r:id="rId9"/>
    <p:sldLayoutId id="2147486478" r:id="rId10"/>
    <p:sldLayoutId id="2147486479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3075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E4D25FE-6116-4786-BF95-9085D1D45A51}" type="datetime1">
              <a:rPr lang="de-DE"/>
              <a:pPr>
                <a:defRPr/>
              </a:pPr>
              <a:t>22.05.2024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47A83ADA-95F7-4A56-9BBA-405099FD334F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480" r:id="rId1"/>
    <p:sldLayoutId id="2147486481" r:id="rId2"/>
    <p:sldLayoutId id="2147486482" r:id="rId3"/>
    <p:sldLayoutId id="2147486483" r:id="rId4"/>
    <p:sldLayoutId id="2147486484" r:id="rId5"/>
    <p:sldLayoutId id="2147486485" r:id="rId6"/>
    <p:sldLayoutId id="2147486486" r:id="rId7"/>
    <p:sldLayoutId id="2147486487" r:id="rId8"/>
    <p:sldLayoutId id="2147486488" r:id="rId9"/>
    <p:sldLayoutId id="2147486489" r:id="rId10"/>
    <p:sldLayoutId id="2147486490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4099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5CE99BF-5649-4C31-9973-21C21CA27A4F}" type="datetime1">
              <a:rPr lang="de-DE"/>
              <a:pPr>
                <a:defRPr/>
              </a:pPr>
              <a:t>22.05.2024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2804F15B-0C8C-4A88-A00D-34B62FDBFF4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491" r:id="rId1"/>
    <p:sldLayoutId id="2147486492" r:id="rId2"/>
    <p:sldLayoutId id="2147486493" r:id="rId3"/>
    <p:sldLayoutId id="2147486494" r:id="rId4"/>
    <p:sldLayoutId id="2147486495" r:id="rId5"/>
    <p:sldLayoutId id="2147486496" r:id="rId6"/>
    <p:sldLayoutId id="2147486497" r:id="rId7"/>
    <p:sldLayoutId id="2147486498" r:id="rId8"/>
    <p:sldLayoutId id="2147486499" r:id="rId9"/>
    <p:sldLayoutId id="2147486500" r:id="rId10"/>
    <p:sldLayoutId id="2147486501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5123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B474A22-6DC3-4EFD-9028-97240753486F}" type="datetime1">
              <a:rPr lang="de-DE"/>
              <a:pPr>
                <a:defRPr/>
              </a:pPr>
              <a:t>22.05.2024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E713E413-FD60-4C92-993A-223DA805B1A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502" r:id="rId1"/>
    <p:sldLayoutId id="2147486503" r:id="rId2"/>
    <p:sldLayoutId id="2147486504" r:id="rId3"/>
    <p:sldLayoutId id="2147486505" r:id="rId4"/>
    <p:sldLayoutId id="2147486506" r:id="rId5"/>
    <p:sldLayoutId id="2147486507" r:id="rId6"/>
    <p:sldLayoutId id="2147486508" r:id="rId7"/>
    <p:sldLayoutId id="2147486509" r:id="rId8"/>
    <p:sldLayoutId id="2147486510" r:id="rId9"/>
    <p:sldLayoutId id="2147486511" r:id="rId10"/>
    <p:sldLayoutId id="2147486512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6147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E5E5DA1-B5E4-436A-8E1E-B86D81DF06EE}" type="datetime1">
              <a:rPr lang="de-DE"/>
              <a:pPr>
                <a:defRPr/>
              </a:pPr>
              <a:t>22.05.2024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3EAC2A5C-309C-464E-A174-FF189516B5E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513" r:id="rId1"/>
    <p:sldLayoutId id="2147486514" r:id="rId2"/>
    <p:sldLayoutId id="2147486515" r:id="rId3"/>
    <p:sldLayoutId id="2147486516" r:id="rId4"/>
    <p:sldLayoutId id="2147486517" r:id="rId5"/>
    <p:sldLayoutId id="2147486518" r:id="rId6"/>
    <p:sldLayoutId id="2147486519" r:id="rId7"/>
    <p:sldLayoutId id="2147486520" r:id="rId8"/>
    <p:sldLayoutId id="2147486521" r:id="rId9"/>
    <p:sldLayoutId id="2147486522" r:id="rId10"/>
    <p:sldLayoutId id="2147486523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7171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6D2AAF1-9ADB-4B22-BDAE-F09D272D1F67}" type="datetime1">
              <a:rPr lang="de-DE"/>
              <a:pPr>
                <a:defRPr/>
              </a:pPr>
              <a:t>22.05.2024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55663F3A-39C7-4BCA-A7D8-5DAF0BC34916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524" r:id="rId1"/>
    <p:sldLayoutId id="2147486525" r:id="rId2"/>
    <p:sldLayoutId id="2147486526" r:id="rId3"/>
    <p:sldLayoutId id="2147486527" r:id="rId4"/>
    <p:sldLayoutId id="2147486528" r:id="rId5"/>
    <p:sldLayoutId id="2147486529" r:id="rId6"/>
    <p:sldLayoutId id="2147486530" r:id="rId7"/>
    <p:sldLayoutId id="2147486531" r:id="rId8"/>
    <p:sldLayoutId id="2147486532" r:id="rId9"/>
    <p:sldLayoutId id="2147486533" r:id="rId10"/>
    <p:sldLayoutId id="2147486534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1.jpg"/><Relationship Id="rId4" Type="http://schemas.openxmlformats.org/officeDocument/2006/relationships/image" Target="../media/image30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g"/><Relationship Id="rId4" Type="http://schemas.openxmlformats.org/officeDocument/2006/relationships/image" Target="../media/image10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eck 2">
            <a:extLst>
              <a:ext uri="{FF2B5EF4-FFF2-40B4-BE49-F238E27FC236}">
                <a16:creationId xmlns:a16="http://schemas.microsoft.com/office/drawing/2014/main" id="{CBD5E8D6-8E87-44F3-9982-CE2190A1FDE5}"/>
              </a:ext>
            </a:extLst>
          </p:cNvPr>
          <p:cNvSpPr/>
          <p:nvPr/>
        </p:nvSpPr>
        <p:spPr>
          <a:xfrm>
            <a:off x="1055440" y="764704"/>
            <a:ext cx="3528392" cy="914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5" name="Foliennummernplatzhalter 27"/>
          <p:cNvSpPr>
            <a:spLocks noGrp="1"/>
          </p:cNvSpPr>
          <p:nvPr>
            <p:ph type="sldNum" sz="quarter" idx="4294967295"/>
          </p:nvPr>
        </p:nvSpPr>
        <p:spPr>
          <a:xfrm>
            <a:off x="9840416" y="133351"/>
            <a:ext cx="2133600" cy="365125"/>
          </a:xfrm>
          <a:prstGeom prst="rect">
            <a:avLst/>
          </a:prstGeom>
        </p:spPr>
        <p:txBody>
          <a:bodyPr/>
          <a:lstStyle/>
          <a:p>
            <a:pPr algn="r">
              <a:defRPr/>
            </a:pPr>
            <a:fld id="{221578E3-F516-4360-8F12-4081310FC682}" type="slidenum">
              <a:rPr lang="de-DE" smtClean="0"/>
              <a:pPr algn="r">
                <a:defRPr/>
              </a:pPr>
              <a:t>1</a:t>
            </a:fld>
            <a:endParaRPr lang="de-DE" dirty="0"/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F69E5718-7AF0-4F0A-992C-D915FF9FB44D}"/>
              </a:ext>
            </a:extLst>
          </p:cNvPr>
          <p:cNvSpPr txBox="1"/>
          <p:nvPr/>
        </p:nvSpPr>
        <p:spPr>
          <a:xfrm>
            <a:off x="3415228" y="1340768"/>
            <a:ext cx="152317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800" dirty="0">
                <a:latin typeface="Trebuchet MS" panose="020B0603020202020204" pitchFamily="34" charset="0"/>
              </a:rPr>
              <a:t>Schule 5</a:t>
            </a: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0F24340D-DF09-4204-BA92-0D6ACF337D26}"/>
              </a:ext>
            </a:extLst>
          </p:cNvPr>
          <p:cNvSpPr txBox="1"/>
          <p:nvPr/>
        </p:nvSpPr>
        <p:spPr>
          <a:xfrm>
            <a:off x="191344" y="620688"/>
            <a:ext cx="10945216" cy="415498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de-DE" sz="2800" b="1" dirty="0">
                <a:latin typeface="Trebuchet MS" panose="020B0603020202020204" pitchFamily="34" charset="0"/>
              </a:rPr>
              <a:t>Vokaldehnung 09</a:t>
            </a:r>
          </a:p>
          <a:p>
            <a:r>
              <a:rPr lang="de-DE" sz="2800" b="1" dirty="0" err="1">
                <a:latin typeface="Trebuchet MS" panose="020B0603020202020204" pitchFamily="34" charset="0"/>
              </a:rPr>
              <a:t>aa</a:t>
            </a:r>
            <a:endParaRPr lang="de-DE" sz="2800" b="1" dirty="0">
              <a:latin typeface="Trebuchet MS" panose="020B0603020202020204" pitchFamily="34" charset="0"/>
            </a:endParaRPr>
          </a:p>
          <a:p>
            <a:endParaRPr lang="de-DE" sz="800" dirty="0">
              <a:latin typeface="Trebuchet MS" panose="020B060302020202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Siegbert Rudolph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in Zusammenarbeit mit Ute Eberlein, Beratungsrektorin an der Pestalozzi-Mittelschule Oberasbach,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und Sebastian Schmid, Förderlehrer an der Pestalozzi-Mittelschule Oberasbach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sz="800" dirty="0">
              <a:solidFill>
                <a:srgbClr val="FF0000"/>
              </a:solidFill>
              <a:latin typeface="Trebuchet MS" panose="020B0603020202020204" pitchFamily="34" charset="0"/>
            </a:endParaRPr>
          </a:p>
          <a:p>
            <a:r>
              <a:rPr lang="de-DE" sz="1600" dirty="0">
                <a:solidFill>
                  <a:srgbClr val="FF0000"/>
                </a:solidFill>
                <a:latin typeface="Trebuchet MS" panose="020B0603020202020204" pitchFamily="34" charset="0"/>
              </a:rPr>
              <a:t>Die Vokale a, e und o werden auch als Zwillingspaare geschrieben. Sie sind dann immer lang. </a:t>
            </a:r>
          </a:p>
          <a:p>
            <a:r>
              <a:rPr lang="de-DE" sz="1600" dirty="0">
                <a:solidFill>
                  <a:srgbClr val="FF0000"/>
                </a:solidFill>
                <a:latin typeface="Trebuchet MS" panose="020B0603020202020204" pitchFamily="34" charset="0"/>
              </a:rPr>
              <a:t>Wörter mit Doppelvokalen sind Merkwörter. Ich habe mir eine Geschichte ausgedacht, mit der man sich die Merkwörter vielleicht besser einprägen kann.  </a:t>
            </a:r>
          </a:p>
          <a:p>
            <a:endParaRPr lang="de-DE" sz="800" dirty="0">
              <a:solidFill>
                <a:srgbClr val="FF0000"/>
              </a:solidFill>
              <a:latin typeface="Trebuchet MS" panose="020B060302020202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Jede Übungsseite gibt es zweimal. Zuerst kommt die nicht animierte Schülerseite mit der </a:t>
            </a: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blauen Nummer</a:t>
            </a: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 links oben. Dann kommt die animierte Präsentationsseite mit </a:t>
            </a: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schwarzer Nummer</a:t>
            </a: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. Welche Seite zuerst behandelt wird, das hängt vom didaktischen Konzept des Trainers oder Lehrers ab. 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8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Arial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Die </a:t>
            </a: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Arbeitsblätter </a:t>
            </a: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sind in einer eigenen Datei enthalten.</a:t>
            </a:r>
          </a:p>
          <a:p>
            <a:endParaRPr lang="de-DE" sz="800" dirty="0">
              <a:solidFill>
                <a:srgbClr val="FF0000"/>
              </a:solidFill>
              <a:latin typeface="Trebuchet MS" panose="020B0603020202020204" pitchFamily="34" charset="0"/>
            </a:endParaRPr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585A2FC9-71B7-4BA3-B85A-40C542498754}"/>
              </a:ext>
            </a:extLst>
          </p:cNvPr>
          <p:cNvSpPr txBox="1"/>
          <p:nvPr/>
        </p:nvSpPr>
        <p:spPr>
          <a:xfrm>
            <a:off x="190500" y="6724134"/>
            <a:ext cx="4158511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Übungen\Rechtschreibförderung\Vokaldehnungen\Vokaldehnung 09 aa.pptx - Seite 1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hteck 27">
            <a:extLst>
              <a:ext uri="{FF2B5EF4-FFF2-40B4-BE49-F238E27FC236}">
                <a16:creationId xmlns:a16="http://schemas.microsoft.com/office/drawing/2014/main" id="{337F56D6-F592-4D31-8A55-2050A250B212}"/>
              </a:ext>
            </a:extLst>
          </p:cNvPr>
          <p:cNvSpPr/>
          <p:nvPr/>
        </p:nvSpPr>
        <p:spPr>
          <a:xfrm>
            <a:off x="767408" y="1268760"/>
            <a:ext cx="6583854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Manche Menschen finden immer eins in der Suppe:</a:t>
            </a:r>
            <a:endParaRPr lang="de-DE" sz="2200" dirty="0"/>
          </a:p>
        </p:txBody>
      </p:sp>
      <p:sp>
        <p:nvSpPr>
          <p:cNvPr id="29" name="Rechteck 28">
            <a:extLst>
              <a:ext uri="{FF2B5EF4-FFF2-40B4-BE49-F238E27FC236}">
                <a16:creationId xmlns:a16="http://schemas.microsoft.com/office/drawing/2014/main" id="{4EEB1572-86E6-4BE6-AF8C-2C05F2700FB1}"/>
              </a:ext>
            </a:extLst>
          </p:cNvPr>
          <p:cNvSpPr/>
          <p:nvPr/>
        </p:nvSpPr>
        <p:spPr>
          <a:xfrm>
            <a:off x="759797" y="1826453"/>
            <a:ext cx="7560840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Großer Raum, in den viele Menschen hineinpassen.</a:t>
            </a:r>
          </a:p>
        </p:txBody>
      </p:sp>
      <p:sp>
        <p:nvSpPr>
          <p:cNvPr id="30" name="Rechteck 29">
            <a:extLst>
              <a:ext uri="{FF2B5EF4-FFF2-40B4-BE49-F238E27FC236}">
                <a16:creationId xmlns:a16="http://schemas.microsoft.com/office/drawing/2014/main" id="{897D9D4F-3436-4E69-B962-3ABC15E6ECC6}"/>
              </a:ext>
            </a:extLst>
          </p:cNvPr>
          <p:cNvSpPr/>
          <p:nvPr/>
        </p:nvSpPr>
        <p:spPr>
          <a:xfrm>
            <a:off x="767408" y="2384146"/>
            <a:ext cx="5274201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Manche Menschen ….. mit ihren Mitteln.</a:t>
            </a:r>
            <a:endParaRPr lang="de-DE" sz="2200" dirty="0"/>
          </a:p>
        </p:txBody>
      </p:sp>
      <p:sp>
        <p:nvSpPr>
          <p:cNvPr id="32" name="Rechteck 31">
            <a:extLst>
              <a:ext uri="{FF2B5EF4-FFF2-40B4-BE49-F238E27FC236}">
                <a16:creationId xmlns:a16="http://schemas.microsoft.com/office/drawing/2014/main" id="{79F0A48C-E979-49F1-9FB6-3996C3479668}"/>
              </a:ext>
            </a:extLst>
          </p:cNvPr>
          <p:cNvSpPr/>
          <p:nvPr/>
        </p:nvSpPr>
        <p:spPr>
          <a:xfrm>
            <a:off x="767408" y="2941839"/>
            <a:ext cx="4108817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Verkleinerungsform von Haare:</a:t>
            </a:r>
            <a:endParaRPr lang="de-DE" sz="2200" dirty="0"/>
          </a:p>
        </p:txBody>
      </p:sp>
      <p:sp>
        <p:nvSpPr>
          <p:cNvPr id="33" name="Rechteck 32">
            <a:extLst>
              <a:ext uri="{FF2B5EF4-FFF2-40B4-BE49-F238E27FC236}">
                <a16:creationId xmlns:a16="http://schemas.microsoft.com/office/drawing/2014/main" id="{65DC16AA-B4FC-4BE0-84F8-74669CCAAD3C}"/>
              </a:ext>
            </a:extLst>
          </p:cNvPr>
          <p:cNvSpPr/>
          <p:nvPr/>
        </p:nvSpPr>
        <p:spPr>
          <a:xfrm>
            <a:off x="767408" y="3499532"/>
            <a:ext cx="4328429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Nach dem Säen geht die ….. auf.</a:t>
            </a:r>
            <a:endParaRPr lang="de-DE" sz="2200" dirty="0"/>
          </a:p>
        </p:txBody>
      </p:sp>
      <p:sp>
        <p:nvSpPr>
          <p:cNvPr id="45" name="Rechteck 44">
            <a:extLst>
              <a:ext uri="{FF2B5EF4-FFF2-40B4-BE49-F238E27FC236}">
                <a16:creationId xmlns:a16="http://schemas.microsoft.com/office/drawing/2014/main" id="{C3D6F6A3-ACA8-4FF2-936C-83529A370A50}"/>
              </a:ext>
            </a:extLst>
          </p:cNvPr>
          <p:cNvSpPr/>
          <p:nvPr/>
        </p:nvSpPr>
        <p:spPr>
          <a:xfrm>
            <a:off x="762096" y="4057225"/>
            <a:ext cx="6133410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Der Trunkenbold wurde aus dem ….. gewiesen.</a:t>
            </a:r>
            <a:endParaRPr lang="de-DE" sz="2200" dirty="0"/>
          </a:p>
        </p:txBody>
      </p:sp>
      <p:sp>
        <p:nvSpPr>
          <p:cNvPr id="46" name="Rechteck 45">
            <a:extLst>
              <a:ext uri="{FF2B5EF4-FFF2-40B4-BE49-F238E27FC236}">
                <a16:creationId xmlns:a16="http://schemas.microsoft.com/office/drawing/2014/main" id="{FDEC4B5F-186D-4F34-B641-7F7A4FECB16A}"/>
              </a:ext>
            </a:extLst>
          </p:cNvPr>
          <p:cNvSpPr/>
          <p:nvPr/>
        </p:nvSpPr>
        <p:spPr>
          <a:xfrm>
            <a:off x="759797" y="4614918"/>
            <a:ext cx="6420347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Kein Saal war offen, alle ..... waren geschlossen.</a:t>
            </a:r>
            <a:endParaRPr lang="de-DE" sz="2200" dirty="0"/>
          </a:p>
        </p:txBody>
      </p:sp>
      <p:sp>
        <p:nvSpPr>
          <p:cNvPr id="47" name="Rechteck 46">
            <a:extLst>
              <a:ext uri="{FF2B5EF4-FFF2-40B4-BE49-F238E27FC236}">
                <a16:creationId xmlns:a16="http://schemas.microsoft.com/office/drawing/2014/main" id="{17227191-D43D-491E-A02D-9D800D970D14}"/>
              </a:ext>
            </a:extLst>
          </p:cNvPr>
          <p:cNvSpPr/>
          <p:nvPr/>
        </p:nvSpPr>
        <p:spPr>
          <a:xfrm>
            <a:off x="327749" y="1308725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8" name="Rechteck 47">
            <a:extLst>
              <a:ext uri="{FF2B5EF4-FFF2-40B4-BE49-F238E27FC236}">
                <a16:creationId xmlns:a16="http://schemas.microsoft.com/office/drawing/2014/main" id="{20DB3BFA-6D3F-4567-8D0D-55F1B28B30B7}"/>
              </a:ext>
            </a:extLst>
          </p:cNvPr>
          <p:cNvSpPr/>
          <p:nvPr/>
        </p:nvSpPr>
        <p:spPr>
          <a:xfrm>
            <a:off x="327749" y="1868955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9" name="Rechteck 48">
            <a:extLst>
              <a:ext uri="{FF2B5EF4-FFF2-40B4-BE49-F238E27FC236}">
                <a16:creationId xmlns:a16="http://schemas.microsoft.com/office/drawing/2014/main" id="{6F4FF38E-8E89-4848-BF60-8C1E01115E02}"/>
              </a:ext>
            </a:extLst>
          </p:cNvPr>
          <p:cNvSpPr/>
          <p:nvPr/>
        </p:nvSpPr>
        <p:spPr>
          <a:xfrm>
            <a:off x="327749" y="2429185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1" name="Rechteck 50">
            <a:extLst>
              <a:ext uri="{FF2B5EF4-FFF2-40B4-BE49-F238E27FC236}">
                <a16:creationId xmlns:a16="http://schemas.microsoft.com/office/drawing/2014/main" id="{CE071B6A-378F-4BE0-9542-270037CCA373}"/>
              </a:ext>
            </a:extLst>
          </p:cNvPr>
          <p:cNvSpPr/>
          <p:nvPr/>
        </p:nvSpPr>
        <p:spPr>
          <a:xfrm>
            <a:off x="327749" y="2989415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2" name="Rechteck 51">
            <a:extLst>
              <a:ext uri="{FF2B5EF4-FFF2-40B4-BE49-F238E27FC236}">
                <a16:creationId xmlns:a16="http://schemas.microsoft.com/office/drawing/2014/main" id="{190F59AF-02C2-4620-BB26-F8FAABAD8435}"/>
              </a:ext>
            </a:extLst>
          </p:cNvPr>
          <p:cNvSpPr/>
          <p:nvPr/>
        </p:nvSpPr>
        <p:spPr>
          <a:xfrm>
            <a:off x="327749" y="3549645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3" name="Rechteck 52">
            <a:extLst>
              <a:ext uri="{FF2B5EF4-FFF2-40B4-BE49-F238E27FC236}">
                <a16:creationId xmlns:a16="http://schemas.microsoft.com/office/drawing/2014/main" id="{92D6BCC6-A2CC-408E-8B5B-A6F5C2DE49B1}"/>
              </a:ext>
            </a:extLst>
          </p:cNvPr>
          <p:cNvSpPr/>
          <p:nvPr/>
        </p:nvSpPr>
        <p:spPr>
          <a:xfrm>
            <a:off x="327749" y="4109875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4" name="Rechteck 53">
            <a:extLst>
              <a:ext uri="{FF2B5EF4-FFF2-40B4-BE49-F238E27FC236}">
                <a16:creationId xmlns:a16="http://schemas.microsoft.com/office/drawing/2014/main" id="{C97EC129-2332-4D4F-8A4B-685EDB346FAE}"/>
              </a:ext>
            </a:extLst>
          </p:cNvPr>
          <p:cNvSpPr/>
          <p:nvPr/>
        </p:nvSpPr>
        <p:spPr>
          <a:xfrm>
            <a:off x="327749" y="4670105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6" name="Rechteck 55">
            <a:extLst>
              <a:ext uri="{FF2B5EF4-FFF2-40B4-BE49-F238E27FC236}">
                <a16:creationId xmlns:a16="http://schemas.microsoft.com/office/drawing/2014/main" id="{CB8DE19D-8BF5-4604-AD93-8A1CCF47FBA1}"/>
              </a:ext>
            </a:extLst>
          </p:cNvPr>
          <p:cNvSpPr/>
          <p:nvPr/>
        </p:nvSpPr>
        <p:spPr>
          <a:xfrm>
            <a:off x="759797" y="5172610"/>
            <a:ext cx="4644220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Die Nilpferde ….. sich im Schlamm.</a:t>
            </a:r>
            <a:endParaRPr lang="de-DE" sz="2200" dirty="0">
              <a:solidFill>
                <a:prstClr val="black"/>
              </a:solidFill>
            </a:endParaRPr>
          </a:p>
        </p:txBody>
      </p:sp>
      <p:sp>
        <p:nvSpPr>
          <p:cNvPr id="57" name="Rechteck 56">
            <a:extLst>
              <a:ext uri="{FF2B5EF4-FFF2-40B4-BE49-F238E27FC236}">
                <a16:creationId xmlns:a16="http://schemas.microsoft.com/office/drawing/2014/main" id="{C3CCC30E-35AB-4B13-8D1B-1F5AB7ADC4AA}"/>
              </a:ext>
            </a:extLst>
          </p:cNvPr>
          <p:cNvSpPr/>
          <p:nvPr/>
        </p:nvSpPr>
        <p:spPr>
          <a:xfrm>
            <a:off x="327749" y="5230335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8" name="Rechteck 57">
            <a:extLst>
              <a:ext uri="{FF2B5EF4-FFF2-40B4-BE49-F238E27FC236}">
                <a16:creationId xmlns:a16="http://schemas.microsoft.com/office/drawing/2014/main" id="{1C9A093C-ACC8-4332-8945-2E9C0FD961ED}"/>
              </a:ext>
            </a:extLst>
          </p:cNvPr>
          <p:cNvSpPr/>
          <p:nvPr/>
        </p:nvSpPr>
        <p:spPr>
          <a:xfrm>
            <a:off x="8696900" y="1256098"/>
            <a:ext cx="798617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de-DE" sz="2200" kern="0" dirty="0">
                <a:latin typeface="Trebuchet MS" pitchFamily="34" charset="0"/>
              </a:rPr>
              <a:t>H</a:t>
            </a:r>
            <a:r>
              <a:rPr lang="de-DE" sz="2200" b="1" kern="0" dirty="0">
                <a:solidFill>
                  <a:schemeClr val="accent1"/>
                </a:solidFill>
                <a:latin typeface="Trebuchet MS" pitchFamily="34" charset="0"/>
              </a:rPr>
              <a:t>aa</a:t>
            </a:r>
            <a:r>
              <a:rPr lang="de-DE" sz="2200" kern="0" dirty="0">
                <a:latin typeface="Trebuchet MS" pitchFamily="34" charset="0"/>
              </a:rPr>
              <a:t>r</a:t>
            </a:r>
          </a:p>
        </p:txBody>
      </p:sp>
      <p:sp>
        <p:nvSpPr>
          <p:cNvPr id="59" name="Rechteck 58">
            <a:extLst>
              <a:ext uri="{FF2B5EF4-FFF2-40B4-BE49-F238E27FC236}">
                <a16:creationId xmlns:a16="http://schemas.microsoft.com/office/drawing/2014/main" id="{017AF562-FD21-406F-9BC6-A009ABF4C153}"/>
              </a:ext>
            </a:extLst>
          </p:cNvPr>
          <p:cNvSpPr/>
          <p:nvPr/>
        </p:nvSpPr>
        <p:spPr>
          <a:xfrm>
            <a:off x="8696900" y="1814181"/>
            <a:ext cx="713657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de-DE" sz="2200" kern="0" dirty="0">
                <a:latin typeface="Trebuchet MS" pitchFamily="34" charset="0"/>
              </a:rPr>
              <a:t>S</a:t>
            </a:r>
            <a:r>
              <a:rPr lang="de-DE" sz="2200" b="1" kern="0" dirty="0">
                <a:solidFill>
                  <a:schemeClr val="accent1"/>
                </a:solidFill>
                <a:latin typeface="Trebuchet MS" pitchFamily="34" charset="0"/>
              </a:rPr>
              <a:t>aa</a:t>
            </a:r>
            <a:r>
              <a:rPr lang="de-DE" sz="2200" kern="0" dirty="0">
                <a:latin typeface="Trebuchet MS" pitchFamily="34" charset="0"/>
              </a:rPr>
              <a:t>l</a:t>
            </a:r>
          </a:p>
        </p:txBody>
      </p:sp>
      <p:sp>
        <p:nvSpPr>
          <p:cNvPr id="60" name="Rechteck 59">
            <a:extLst>
              <a:ext uri="{FF2B5EF4-FFF2-40B4-BE49-F238E27FC236}">
                <a16:creationId xmlns:a16="http://schemas.microsoft.com/office/drawing/2014/main" id="{344B5C96-2909-4D42-A685-92A622266312}"/>
              </a:ext>
            </a:extLst>
          </p:cNvPr>
          <p:cNvSpPr/>
          <p:nvPr/>
        </p:nvSpPr>
        <p:spPr>
          <a:xfrm>
            <a:off x="8696900" y="2372264"/>
            <a:ext cx="936475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de-DE" sz="2200" b="1" kern="0" dirty="0">
                <a:solidFill>
                  <a:schemeClr val="accent1"/>
                </a:solidFill>
                <a:latin typeface="Trebuchet MS" pitchFamily="34" charset="0"/>
              </a:rPr>
              <a:t>aa</a:t>
            </a:r>
            <a:r>
              <a:rPr lang="de-DE" sz="2200" kern="0" dirty="0">
                <a:latin typeface="Trebuchet MS" pitchFamily="34" charset="0"/>
              </a:rPr>
              <a:t>sen</a:t>
            </a:r>
          </a:p>
        </p:txBody>
      </p:sp>
      <p:sp>
        <p:nvSpPr>
          <p:cNvPr id="62" name="Rechteck 61">
            <a:extLst>
              <a:ext uri="{FF2B5EF4-FFF2-40B4-BE49-F238E27FC236}">
                <a16:creationId xmlns:a16="http://schemas.microsoft.com/office/drawing/2014/main" id="{C72165C0-5C61-4083-AA42-20C912A33104}"/>
              </a:ext>
            </a:extLst>
          </p:cNvPr>
          <p:cNvSpPr/>
          <p:nvPr/>
        </p:nvSpPr>
        <p:spPr>
          <a:xfrm>
            <a:off x="8696900" y="2930347"/>
            <a:ext cx="122661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de-DE" sz="2200" kern="0" dirty="0">
                <a:latin typeface="Trebuchet MS" pitchFamily="34" charset="0"/>
              </a:rPr>
              <a:t>H</a:t>
            </a:r>
            <a:r>
              <a:rPr lang="de-DE" sz="2200" b="1" kern="0" dirty="0">
                <a:solidFill>
                  <a:schemeClr val="accent1"/>
                </a:solidFill>
                <a:latin typeface="Trebuchet MS" pitchFamily="34" charset="0"/>
              </a:rPr>
              <a:t>ä</a:t>
            </a:r>
            <a:r>
              <a:rPr lang="de-DE" sz="2200" kern="0" dirty="0">
                <a:latin typeface="Trebuchet MS" pitchFamily="34" charset="0"/>
              </a:rPr>
              <a:t>rchen</a:t>
            </a:r>
          </a:p>
        </p:txBody>
      </p:sp>
      <p:sp>
        <p:nvSpPr>
          <p:cNvPr id="63" name="Rechteck 62">
            <a:extLst>
              <a:ext uri="{FF2B5EF4-FFF2-40B4-BE49-F238E27FC236}">
                <a16:creationId xmlns:a16="http://schemas.microsoft.com/office/drawing/2014/main" id="{406D935D-13C5-41B9-81EF-0A4FFB303589}"/>
              </a:ext>
            </a:extLst>
          </p:cNvPr>
          <p:cNvSpPr/>
          <p:nvPr/>
        </p:nvSpPr>
        <p:spPr>
          <a:xfrm>
            <a:off x="8696900" y="3488430"/>
            <a:ext cx="742511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de-DE" sz="2200" kern="0" dirty="0">
                <a:latin typeface="Trebuchet MS" pitchFamily="34" charset="0"/>
              </a:rPr>
              <a:t>S</a:t>
            </a:r>
            <a:r>
              <a:rPr lang="de-DE" sz="2200" b="1" kern="0" dirty="0">
                <a:solidFill>
                  <a:schemeClr val="accent1"/>
                </a:solidFill>
                <a:latin typeface="Trebuchet MS" pitchFamily="34" charset="0"/>
              </a:rPr>
              <a:t>aa</a:t>
            </a:r>
            <a:r>
              <a:rPr lang="de-DE" sz="2200" kern="0" dirty="0">
                <a:latin typeface="Trebuchet MS" pitchFamily="34" charset="0"/>
              </a:rPr>
              <a:t>t</a:t>
            </a:r>
          </a:p>
        </p:txBody>
      </p:sp>
      <p:sp>
        <p:nvSpPr>
          <p:cNvPr id="64" name="Rechteck 63">
            <a:extLst>
              <a:ext uri="{FF2B5EF4-FFF2-40B4-BE49-F238E27FC236}">
                <a16:creationId xmlns:a16="http://schemas.microsoft.com/office/drawing/2014/main" id="{7883358D-5FB9-4E2B-BFB4-8924BCE12257}"/>
              </a:ext>
            </a:extLst>
          </p:cNvPr>
          <p:cNvSpPr/>
          <p:nvPr/>
        </p:nvSpPr>
        <p:spPr>
          <a:xfrm>
            <a:off x="8696900" y="4046513"/>
            <a:ext cx="713657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de-DE" sz="2200" kern="0" dirty="0">
                <a:latin typeface="Trebuchet MS" pitchFamily="34" charset="0"/>
              </a:rPr>
              <a:t>S</a:t>
            </a:r>
            <a:r>
              <a:rPr lang="de-DE" sz="2200" b="1" kern="0" dirty="0">
                <a:solidFill>
                  <a:schemeClr val="accent1"/>
                </a:solidFill>
                <a:latin typeface="Trebuchet MS" pitchFamily="34" charset="0"/>
              </a:rPr>
              <a:t>aa</a:t>
            </a:r>
            <a:r>
              <a:rPr lang="de-DE" sz="2200" kern="0" dirty="0">
                <a:latin typeface="Trebuchet MS" pitchFamily="34" charset="0"/>
              </a:rPr>
              <a:t>l</a:t>
            </a:r>
          </a:p>
        </p:txBody>
      </p:sp>
      <p:sp>
        <p:nvSpPr>
          <p:cNvPr id="65" name="Rechteck 64">
            <a:extLst>
              <a:ext uri="{FF2B5EF4-FFF2-40B4-BE49-F238E27FC236}">
                <a16:creationId xmlns:a16="http://schemas.microsoft.com/office/drawing/2014/main" id="{70DDF4B3-BF61-43DE-905C-2FC1398E74AF}"/>
              </a:ext>
            </a:extLst>
          </p:cNvPr>
          <p:cNvSpPr/>
          <p:nvPr/>
        </p:nvSpPr>
        <p:spPr>
          <a:xfrm>
            <a:off x="8696900" y="4604596"/>
            <a:ext cx="72487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de-DE" sz="2200" kern="0" dirty="0">
                <a:latin typeface="Trebuchet MS" pitchFamily="34" charset="0"/>
              </a:rPr>
              <a:t>S</a:t>
            </a:r>
            <a:r>
              <a:rPr lang="de-DE" sz="2200" b="1" kern="0" dirty="0">
                <a:solidFill>
                  <a:schemeClr val="accent1"/>
                </a:solidFill>
                <a:latin typeface="Trebuchet MS" pitchFamily="34" charset="0"/>
              </a:rPr>
              <a:t>ä</a:t>
            </a:r>
            <a:r>
              <a:rPr lang="de-DE" sz="2200" kern="0" dirty="0">
                <a:latin typeface="Trebuchet MS" pitchFamily="34" charset="0"/>
              </a:rPr>
              <a:t>le</a:t>
            </a:r>
          </a:p>
        </p:txBody>
      </p:sp>
      <p:sp>
        <p:nvSpPr>
          <p:cNvPr id="66" name="Rechteck 65">
            <a:extLst>
              <a:ext uri="{FF2B5EF4-FFF2-40B4-BE49-F238E27FC236}">
                <a16:creationId xmlns:a16="http://schemas.microsoft.com/office/drawing/2014/main" id="{3DE0A0A7-0028-4D87-8191-A0CE5E326DBF}"/>
              </a:ext>
            </a:extLst>
          </p:cNvPr>
          <p:cNvSpPr/>
          <p:nvPr/>
        </p:nvSpPr>
        <p:spPr>
          <a:xfrm>
            <a:off x="8696900" y="5162682"/>
            <a:ext cx="1010213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de-DE" sz="2200" b="1" kern="0" dirty="0">
                <a:solidFill>
                  <a:schemeClr val="accent1"/>
                </a:solidFill>
                <a:latin typeface="Trebuchet MS" pitchFamily="34" charset="0"/>
              </a:rPr>
              <a:t>aa</a:t>
            </a:r>
            <a:r>
              <a:rPr lang="de-DE" sz="2200" kern="0" dirty="0">
                <a:latin typeface="Trebuchet MS" pitchFamily="34" charset="0"/>
              </a:rPr>
              <a:t>lten</a:t>
            </a:r>
          </a:p>
        </p:txBody>
      </p:sp>
      <p:sp>
        <p:nvSpPr>
          <p:cNvPr id="31" name="Textfeld 36">
            <a:extLst>
              <a:ext uri="{FF2B5EF4-FFF2-40B4-BE49-F238E27FC236}">
                <a16:creationId xmlns:a16="http://schemas.microsoft.com/office/drawing/2014/main" id="{BA63E578-B9B4-4230-A32B-B7BC4E3B9CD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latin typeface="Trebuchet MS" panose="020B0603020202020204" pitchFamily="34" charset="0"/>
                <a:ea typeface="+mj-ea"/>
                <a:cs typeface="+mj-cs"/>
              </a:rPr>
              <a:t>07	VD 09 </a:t>
            </a:r>
            <a:r>
              <a:rPr lang="de-DE" altLang="de-DE" sz="2200" b="1" dirty="0" err="1">
                <a:latin typeface="Trebuchet MS" panose="020B0603020202020204" pitchFamily="34" charset="0"/>
                <a:ea typeface="+mj-ea"/>
                <a:cs typeface="+mj-cs"/>
              </a:rPr>
              <a:t>aa</a:t>
            </a:r>
            <a:r>
              <a:rPr lang="de-DE" altLang="de-DE" sz="2200" b="1" dirty="0">
                <a:latin typeface="Trebuchet MS" panose="020B0603020202020204" pitchFamily="34" charset="0"/>
                <a:ea typeface="+mj-ea"/>
                <a:cs typeface="+mj-cs"/>
              </a:rPr>
              <a:t> – Welche Wörter mit </a:t>
            </a:r>
            <a:r>
              <a:rPr lang="de-DE" altLang="de-DE" sz="2200" b="1" dirty="0" err="1">
                <a:solidFill>
                  <a:srgbClr val="FF0000"/>
                </a:solidFill>
                <a:latin typeface="Trebuchet MS" panose="020B0603020202020204" pitchFamily="34" charset="0"/>
                <a:ea typeface="+mj-ea"/>
                <a:cs typeface="+mj-cs"/>
              </a:rPr>
              <a:t>aa</a:t>
            </a:r>
            <a:r>
              <a:rPr lang="de-DE" altLang="de-DE" sz="2200" b="1" dirty="0">
                <a:latin typeface="Trebuchet MS" panose="020B0603020202020204" pitchFamily="34" charset="0"/>
                <a:ea typeface="+mj-ea"/>
                <a:cs typeface="+mj-cs"/>
              </a:rPr>
              <a:t> sind gemeint?</a:t>
            </a:r>
            <a:endParaRPr kumimoji="0" lang="de-DE" altLang="de-DE" sz="180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34" name="Textfeld 33">
            <a:extLst>
              <a:ext uri="{FF2B5EF4-FFF2-40B4-BE49-F238E27FC236}">
                <a16:creationId xmlns:a16="http://schemas.microsoft.com/office/drawing/2014/main" id="{ADADE72A-DCB9-4FA5-B142-1E266A54FD12}"/>
              </a:ext>
            </a:extLst>
          </p:cNvPr>
          <p:cNvSpPr txBox="1"/>
          <p:nvPr/>
        </p:nvSpPr>
        <p:spPr>
          <a:xfrm>
            <a:off x="260108" y="467380"/>
            <a:ext cx="1015637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</a:rPr>
              <a:t>Klick auf die </a:t>
            </a:r>
            <a:r>
              <a:rPr lang="de-DE" sz="18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</a:rPr>
              <a:t>blauen Kästchen </a:t>
            </a:r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</a:rPr>
              <a:t>und dann auf den </a:t>
            </a:r>
            <a:r>
              <a:rPr lang="de-DE" sz="18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</a:rPr>
              <a:t>Text</a:t>
            </a:r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</a:rPr>
              <a:t> für die Lösung!</a:t>
            </a: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8164DA58-7926-4ABE-963F-4952B847A904}"/>
              </a:ext>
            </a:extLst>
          </p:cNvPr>
          <p:cNvSpPr txBox="1"/>
          <p:nvPr/>
        </p:nvSpPr>
        <p:spPr>
          <a:xfrm>
            <a:off x="190500" y="6724134"/>
            <a:ext cx="4198585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Übungen\Rechtschreibförderung\Vokaldehnungen\Vokaldehnung 09 aa.pptx - Seite 17</a:t>
            </a:r>
          </a:p>
        </p:txBody>
      </p:sp>
      <p:sp>
        <p:nvSpPr>
          <p:cNvPr id="35" name="Rechteck 34">
            <a:extLst>
              <a:ext uri="{FF2B5EF4-FFF2-40B4-BE49-F238E27FC236}">
                <a16:creationId xmlns:a16="http://schemas.microsoft.com/office/drawing/2014/main" id="{D8C2C70B-5B0E-4FA2-9D21-D2FF6F98C48A}"/>
              </a:ext>
            </a:extLst>
          </p:cNvPr>
          <p:cNvSpPr/>
          <p:nvPr/>
        </p:nvSpPr>
        <p:spPr>
          <a:xfrm>
            <a:off x="9025984" y="5927115"/>
            <a:ext cx="313739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4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Gesamtlösung an/aus</a:t>
            </a:r>
            <a:endParaRPr kumimoji="0" lang="de-DE" sz="24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ea typeface="+mn-ea"/>
              <a:cs typeface="Arial" charset="0"/>
            </a:endParaRPr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15F3DEB5-1B26-4B7D-9EB8-28697F49E3D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7497" y="1222511"/>
            <a:ext cx="9321592" cy="4505334"/>
          </a:xfrm>
          <a:prstGeom prst="rect">
            <a:avLst/>
          </a:prstGeom>
        </p:spPr>
      </p:pic>
      <p:pic>
        <p:nvPicPr>
          <p:cNvPr id="4" name="Grafik 3" descr="Ein Bild, das Text, Screenshot enthält.&#10;&#10;Automatisch generierte Beschreibung">
            <a:extLst>
              <a:ext uri="{FF2B5EF4-FFF2-40B4-BE49-F238E27FC236}">
                <a16:creationId xmlns:a16="http://schemas.microsoft.com/office/drawing/2014/main" id="{237FFA8F-940D-40F5-2C06-BDA8BE1D36F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0108" y="6323842"/>
            <a:ext cx="1051234" cy="413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89376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7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4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8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4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9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5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1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5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2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5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3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5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4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5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7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seq concurrent="1" nextAc="seek">
              <p:cTn id="52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3" fill="hold">
                      <p:stCondLst>
                        <p:cond delay="0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57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8" fill="hold">
                      <p:stCondLst>
                        <p:cond delay="0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  <p:seq concurrent="1" nextAc="seek">
              <p:cTn id="67" restart="whenNotActive" fill="hold" evtFilter="cancelBubble" nodeType="interactiveSeq">
                <p:stCondLst>
                  <p:cond evt="onClick" delay="0">
                    <p:tgtEl>
                      <p:spTgt spid="4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8" fill="hold">
                      <p:stCondLst>
                        <p:cond delay="0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5"/>
                  </p:tgtEl>
                </p:cond>
              </p:nextCondLst>
            </p:seq>
            <p:seq concurrent="1" nextAc="seek">
              <p:cTn id="72" restart="whenNotActive" fill="hold" evtFilter="cancelBubble" nodeType="interactiveSeq">
                <p:stCondLst>
                  <p:cond evt="onClick" delay="0">
                    <p:tgtEl>
                      <p:spTgt spid="4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3" fill="hold">
                      <p:stCondLst>
                        <p:cond delay="0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6"/>
                  </p:tgtEl>
                </p:cond>
              </p:nextCondLst>
            </p:seq>
            <p:seq concurrent="1" nextAc="seek">
              <p:cTn id="77" restart="whenNotActive" fill="hold" evtFilter="cancelBubble" nodeType="interactiveSeq">
                <p:stCondLst>
                  <p:cond evt="onClick" delay="0">
                    <p:tgtEl>
                      <p:spTgt spid="5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8" fill="hold">
                      <p:stCondLst>
                        <p:cond delay="0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6"/>
                  </p:tgtEl>
                </p:cond>
              </p:nextCondLst>
            </p:seq>
            <p:seq concurrent="1" nextAc="seek">
              <p:cTn id="82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3" fill="hold">
                      <p:stCondLst>
                        <p:cond delay="0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</p:childTnLst>
        </p:cTn>
      </p:par>
    </p:tnLst>
    <p:bldLst>
      <p:bldP spid="28" grpId="0"/>
      <p:bldP spid="29" grpId="0"/>
      <p:bldP spid="30" grpId="0"/>
      <p:bldP spid="32" grpId="0"/>
      <p:bldP spid="33" grpId="0"/>
      <p:bldP spid="45" grpId="0"/>
      <p:bldP spid="46" grpId="0"/>
      <p:bldP spid="56" grpId="0"/>
      <p:bldP spid="58" grpId="0"/>
      <p:bldP spid="59" grpId="0"/>
      <p:bldP spid="60" grpId="0"/>
      <p:bldP spid="62" grpId="0"/>
      <p:bldP spid="63" grpId="0"/>
      <p:bldP spid="64" grpId="0"/>
      <p:bldP spid="65" grpId="0"/>
      <p:bldP spid="6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Rechteck 34">
            <a:extLst>
              <a:ext uri="{FF2B5EF4-FFF2-40B4-BE49-F238E27FC236}">
                <a16:creationId xmlns:a16="http://schemas.microsoft.com/office/drawing/2014/main" id="{9849B8E9-9AE5-416E-B9C9-4F7825C38320}"/>
              </a:ext>
            </a:extLst>
          </p:cNvPr>
          <p:cNvSpPr/>
          <p:nvPr/>
        </p:nvSpPr>
        <p:spPr>
          <a:xfrm>
            <a:off x="177990" y="1266877"/>
            <a:ext cx="10742546" cy="423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80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200" b="0" i="0" u="none" strike="noStrike" kern="0" cap="none" spc="100" normalizeH="0" baseline="0" noProof="0" dirty="0">
                <a:ln>
                  <a:noFill/>
                </a:ln>
                <a:solidFill>
                  <a:srgbClr val="365691"/>
                </a:solidFill>
                <a:effectLst/>
                <a:uLnTx/>
                <a:uFillTx/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Auf dem Kopf haben wir Hare.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800"/>
              </a:spcAft>
              <a:buClrTx/>
              <a:buSzTx/>
              <a:buFontTx/>
              <a:buNone/>
              <a:tabLst/>
              <a:defRPr/>
            </a:pPr>
            <a:r>
              <a:rPr lang="de-DE" sz="2200" kern="0" spc="100" noProof="0" dirty="0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Auf seiner Glatze hatte er nicht ein einziges </a:t>
            </a:r>
            <a:r>
              <a:rPr lang="de-DE" sz="2200" kern="0" spc="100" noProof="0" dirty="0" err="1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Häärchen</a:t>
            </a:r>
            <a:r>
              <a:rPr lang="de-DE" sz="2200" kern="0" spc="100" noProof="0" dirty="0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80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200" b="0" i="0" u="none" strike="noStrike" kern="0" cap="none" spc="100" normalizeH="0" baseline="0" dirty="0">
                <a:ln>
                  <a:noFill/>
                </a:ln>
                <a:solidFill>
                  <a:srgbClr val="365691"/>
                </a:solidFill>
                <a:effectLst/>
                <a:uLnTx/>
                <a:uFillTx/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Im Hotel</a:t>
            </a:r>
            <a:r>
              <a:rPr kumimoji="0" lang="de-DE" sz="2200" b="0" i="0" u="none" strike="noStrike" kern="0" cap="none" spc="100" normalizeH="0" dirty="0">
                <a:ln>
                  <a:noFill/>
                </a:ln>
                <a:solidFill>
                  <a:srgbClr val="365691"/>
                </a:solidFill>
                <a:effectLst/>
                <a:uLnTx/>
                <a:uFillTx/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waren alle </a:t>
            </a:r>
            <a:r>
              <a:rPr kumimoji="0" lang="de-DE" sz="2200" b="0" i="0" u="none" strike="noStrike" kern="0" cap="none" spc="100" normalizeH="0" dirty="0" err="1">
                <a:ln>
                  <a:noFill/>
                </a:ln>
                <a:solidFill>
                  <a:srgbClr val="365691"/>
                </a:solidFill>
                <a:effectLst/>
                <a:uLnTx/>
                <a:uFillTx/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Sääle</a:t>
            </a:r>
            <a:r>
              <a:rPr kumimoji="0" lang="de-DE" sz="2200" b="0" i="0" u="none" strike="noStrike" kern="0" cap="none" spc="100" normalizeH="0" dirty="0">
                <a:ln>
                  <a:noFill/>
                </a:ln>
                <a:solidFill>
                  <a:srgbClr val="365691"/>
                </a:solidFill>
                <a:effectLst/>
                <a:uLnTx/>
                <a:uFillTx/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belegt, kein Sal war frei.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800"/>
              </a:spcAft>
              <a:buClrTx/>
              <a:buSzTx/>
              <a:buFontTx/>
              <a:buNone/>
              <a:tabLst/>
              <a:defRPr/>
            </a:pPr>
            <a:r>
              <a:rPr lang="de-DE" sz="2200" kern="0" spc="100" baseline="0" noProof="0" dirty="0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Das </a:t>
            </a:r>
            <a:r>
              <a:rPr lang="de-DE" sz="2200" kern="0" spc="100" baseline="0" noProof="0" dirty="0" err="1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Bauernpar</a:t>
            </a:r>
            <a:r>
              <a:rPr lang="de-DE" sz="2200" kern="0" spc="100" baseline="0" noProof="0" dirty="0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freute sich, dass die Sat aufging.</a:t>
            </a:r>
            <a:endParaRPr lang="de-DE" sz="2200" kern="0" spc="100" dirty="0">
              <a:solidFill>
                <a:srgbClr val="365691"/>
              </a:solidFill>
              <a:latin typeface="Trebuchet MS" panose="020B0603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80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200" b="0" i="0" u="none" strike="noStrike" kern="0" cap="none" spc="100" normalizeH="0" baseline="0" noProof="0" dirty="0">
                <a:ln>
                  <a:noFill/>
                </a:ln>
                <a:solidFill>
                  <a:srgbClr val="365691"/>
                </a:solidFill>
                <a:effectLst/>
                <a:uLnTx/>
                <a:uFillTx/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Deutschland ist ein demokratischer</a:t>
            </a:r>
            <a:r>
              <a:rPr kumimoji="0" lang="de-DE" sz="2200" b="0" i="0" u="none" strike="noStrike" kern="0" cap="none" spc="100" normalizeH="0" noProof="0" dirty="0">
                <a:ln>
                  <a:noFill/>
                </a:ln>
                <a:solidFill>
                  <a:srgbClr val="365691"/>
                </a:solidFill>
                <a:effectLst/>
                <a:uLnTx/>
                <a:uFillTx/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Stat.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800"/>
              </a:spcAft>
              <a:buClrTx/>
              <a:buSzTx/>
              <a:buFontTx/>
              <a:buNone/>
              <a:tabLst/>
              <a:defRPr/>
            </a:pPr>
            <a:r>
              <a:rPr lang="de-DE" sz="2200" kern="0" spc="100" noProof="0" dirty="0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Die Wage zeigt an, wie schwer etwas ist.</a:t>
            </a:r>
            <a:endParaRPr kumimoji="0" lang="de-DE" sz="22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36EB3C7B-4213-400A-ACDA-EFAABD95F2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D412D-C60F-4771-A1CB-FFD7B5773953}" type="slidenum">
              <a:rPr lang="de-DE" smtClean="0"/>
              <a:pPr/>
              <a:t>11</a:t>
            </a:fld>
            <a:endParaRPr lang="de-DE" dirty="0"/>
          </a:p>
        </p:txBody>
      </p:sp>
      <p:sp>
        <p:nvSpPr>
          <p:cNvPr id="36" name="Rechteck 35">
            <a:extLst>
              <a:ext uri="{FF2B5EF4-FFF2-40B4-BE49-F238E27FC236}">
                <a16:creationId xmlns:a16="http://schemas.microsoft.com/office/drawing/2014/main" id="{BC5C7DE3-040D-46ED-A358-CE07B1AB3473}"/>
              </a:ext>
            </a:extLst>
          </p:cNvPr>
          <p:cNvSpPr/>
          <p:nvPr/>
        </p:nvSpPr>
        <p:spPr>
          <a:xfrm>
            <a:off x="3863752" y="1453253"/>
            <a:ext cx="288032" cy="362235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2200" b="0" i="0" u="none" strike="noStrike" kern="0" cap="none" normalizeH="0" noProof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</a:endParaRPr>
          </a:p>
        </p:txBody>
      </p:sp>
      <p:sp>
        <p:nvSpPr>
          <p:cNvPr id="39" name="Rechteck 38">
            <a:extLst>
              <a:ext uri="{FF2B5EF4-FFF2-40B4-BE49-F238E27FC236}">
                <a16:creationId xmlns:a16="http://schemas.microsoft.com/office/drawing/2014/main" id="{4A07CB9D-DF8E-45E8-9DC1-410A3AF9B963}"/>
              </a:ext>
            </a:extLst>
          </p:cNvPr>
          <p:cNvSpPr/>
          <p:nvPr/>
        </p:nvSpPr>
        <p:spPr>
          <a:xfrm>
            <a:off x="3645876" y="1079736"/>
            <a:ext cx="1011815" cy="430887"/>
          </a:xfrm>
          <a:prstGeom prst="rect">
            <a:avLst/>
          </a:prstGeom>
          <a:solidFill>
            <a:schemeClr val="bg1">
              <a:alpha val="0"/>
            </a:schemeClr>
          </a:solidFill>
        </p:spPr>
        <p:txBody>
          <a:bodyPr wrap="none">
            <a:spAutoFit/>
          </a:bodyPr>
          <a:lstStyle/>
          <a:p>
            <a:r>
              <a:rPr lang="de-DE" altLang="de-DE" sz="22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Haare </a:t>
            </a:r>
            <a:endParaRPr lang="de-DE" sz="22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0" name="Rechteck 39">
            <a:extLst>
              <a:ext uri="{FF2B5EF4-FFF2-40B4-BE49-F238E27FC236}">
                <a16:creationId xmlns:a16="http://schemas.microsoft.com/office/drawing/2014/main" id="{F98541F3-B822-4583-BE0C-49612424DBF4}"/>
              </a:ext>
            </a:extLst>
          </p:cNvPr>
          <p:cNvSpPr/>
          <p:nvPr/>
        </p:nvSpPr>
        <p:spPr>
          <a:xfrm>
            <a:off x="6619820" y="2163060"/>
            <a:ext cx="484292" cy="456831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2200" b="0" i="0" u="none" strike="noStrike" kern="0" cap="none" normalizeH="0" noProof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</a:endParaRPr>
          </a:p>
        </p:txBody>
      </p:sp>
      <p:sp>
        <p:nvSpPr>
          <p:cNvPr id="41" name="Rechteck 40">
            <a:extLst>
              <a:ext uri="{FF2B5EF4-FFF2-40B4-BE49-F238E27FC236}">
                <a16:creationId xmlns:a16="http://schemas.microsoft.com/office/drawing/2014/main" id="{B19E5699-5CFC-4146-9386-39B84BAA2F06}"/>
              </a:ext>
            </a:extLst>
          </p:cNvPr>
          <p:cNvSpPr/>
          <p:nvPr/>
        </p:nvSpPr>
        <p:spPr>
          <a:xfrm>
            <a:off x="6528048" y="1815488"/>
            <a:ext cx="1226618" cy="430887"/>
          </a:xfrm>
          <a:prstGeom prst="rect">
            <a:avLst/>
          </a:prstGeom>
          <a:solidFill>
            <a:schemeClr val="bg1">
              <a:alpha val="0"/>
            </a:schemeClr>
          </a:solidFill>
        </p:spPr>
        <p:txBody>
          <a:bodyPr wrap="none">
            <a:spAutoFit/>
          </a:bodyPr>
          <a:lstStyle/>
          <a:p>
            <a:r>
              <a:rPr lang="de-DE" altLang="de-DE" sz="22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Härchen</a:t>
            </a:r>
            <a:endParaRPr lang="de-DE" sz="22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2" name="Rechteck 41">
            <a:extLst>
              <a:ext uri="{FF2B5EF4-FFF2-40B4-BE49-F238E27FC236}">
                <a16:creationId xmlns:a16="http://schemas.microsoft.com/office/drawing/2014/main" id="{6E4C0AFB-B3DC-4F46-AA2B-EB42ACB09305}"/>
              </a:ext>
            </a:extLst>
          </p:cNvPr>
          <p:cNvSpPr/>
          <p:nvPr/>
        </p:nvSpPr>
        <p:spPr>
          <a:xfrm>
            <a:off x="3047013" y="2842341"/>
            <a:ext cx="672723" cy="43088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2200" b="0" i="0" u="none" strike="noStrike" kern="0" cap="none" normalizeH="0" noProof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</a:endParaRPr>
          </a:p>
        </p:txBody>
      </p:sp>
      <p:sp>
        <p:nvSpPr>
          <p:cNvPr id="43" name="Rechteck 42">
            <a:extLst>
              <a:ext uri="{FF2B5EF4-FFF2-40B4-BE49-F238E27FC236}">
                <a16:creationId xmlns:a16="http://schemas.microsoft.com/office/drawing/2014/main" id="{B53A4130-9D6B-4080-BDD4-501DD60C09EA}"/>
              </a:ext>
            </a:extLst>
          </p:cNvPr>
          <p:cNvSpPr/>
          <p:nvPr/>
        </p:nvSpPr>
        <p:spPr>
          <a:xfrm>
            <a:off x="5669347" y="2843644"/>
            <a:ext cx="426653" cy="386142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2200" b="0" i="0" u="none" strike="noStrike" kern="0" cap="none" normalizeH="0" noProof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</a:endParaRPr>
          </a:p>
        </p:txBody>
      </p:sp>
      <p:sp>
        <p:nvSpPr>
          <p:cNvPr id="44" name="Rechteck 43">
            <a:extLst>
              <a:ext uri="{FF2B5EF4-FFF2-40B4-BE49-F238E27FC236}">
                <a16:creationId xmlns:a16="http://schemas.microsoft.com/office/drawing/2014/main" id="{2AC3F69D-2E44-493A-ABDF-82608B6D0C9F}"/>
              </a:ext>
            </a:extLst>
          </p:cNvPr>
          <p:cNvSpPr/>
          <p:nvPr/>
        </p:nvSpPr>
        <p:spPr>
          <a:xfrm>
            <a:off x="3012584" y="2584425"/>
            <a:ext cx="705642" cy="430887"/>
          </a:xfrm>
          <a:prstGeom prst="rect">
            <a:avLst/>
          </a:prstGeom>
          <a:solidFill>
            <a:schemeClr val="bg1">
              <a:alpha val="0"/>
            </a:schemeClr>
          </a:solidFill>
        </p:spPr>
        <p:txBody>
          <a:bodyPr wrap="none">
            <a:spAutoFit/>
          </a:bodyPr>
          <a:lstStyle/>
          <a:p>
            <a:r>
              <a:rPr lang="de-DE" altLang="de-DE" sz="22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Säle</a:t>
            </a:r>
            <a:endParaRPr lang="de-DE" sz="22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5" name="Rechteck 44">
            <a:extLst>
              <a:ext uri="{FF2B5EF4-FFF2-40B4-BE49-F238E27FC236}">
                <a16:creationId xmlns:a16="http://schemas.microsoft.com/office/drawing/2014/main" id="{D2ECBBE9-7897-4882-B4DE-CFF1B6D0BA19}"/>
              </a:ext>
            </a:extLst>
          </p:cNvPr>
          <p:cNvSpPr/>
          <p:nvPr/>
        </p:nvSpPr>
        <p:spPr>
          <a:xfrm>
            <a:off x="5501280" y="2584424"/>
            <a:ext cx="699230" cy="430887"/>
          </a:xfrm>
          <a:prstGeom prst="rect">
            <a:avLst/>
          </a:prstGeom>
          <a:solidFill>
            <a:schemeClr val="bg1">
              <a:alpha val="0"/>
            </a:schemeClr>
          </a:solidFill>
        </p:spPr>
        <p:txBody>
          <a:bodyPr wrap="none">
            <a:spAutoFit/>
          </a:bodyPr>
          <a:lstStyle/>
          <a:p>
            <a:r>
              <a:rPr lang="de-DE" altLang="de-DE" sz="22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Saal</a:t>
            </a:r>
            <a:endParaRPr lang="de-DE" sz="22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6" name="Rechteck 45">
            <a:extLst>
              <a:ext uri="{FF2B5EF4-FFF2-40B4-BE49-F238E27FC236}">
                <a16:creationId xmlns:a16="http://schemas.microsoft.com/office/drawing/2014/main" id="{9B7BDED9-4156-4B92-B1A4-BC4BB173E539}"/>
              </a:ext>
            </a:extLst>
          </p:cNvPr>
          <p:cNvSpPr/>
          <p:nvPr/>
        </p:nvSpPr>
        <p:spPr>
          <a:xfrm>
            <a:off x="1871579" y="3589115"/>
            <a:ext cx="426653" cy="386142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2200" b="0" i="0" u="none" strike="noStrike" kern="0" cap="none" normalizeH="0" noProof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</a:endParaRPr>
          </a:p>
        </p:txBody>
      </p:sp>
      <p:sp>
        <p:nvSpPr>
          <p:cNvPr id="47" name="Rechteck 46">
            <a:extLst>
              <a:ext uri="{FF2B5EF4-FFF2-40B4-BE49-F238E27FC236}">
                <a16:creationId xmlns:a16="http://schemas.microsoft.com/office/drawing/2014/main" id="{770E95C9-CD93-4504-8DA9-A1C918DACEBF}"/>
              </a:ext>
            </a:extLst>
          </p:cNvPr>
          <p:cNvSpPr/>
          <p:nvPr/>
        </p:nvSpPr>
        <p:spPr>
          <a:xfrm>
            <a:off x="761116" y="3280101"/>
            <a:ext cx="1624163" cy="430887"/>
          </a:xfrm>
          <a:prstGeom prst="rect">
            <a:avLst/>
          </a:prstGeom>
          <a:solidFill>
            <a:schemeClr val="bg1">
              <a:alpha val="0"/>
            </a:schemeClr>
          </a:solidFill>
        </p:spPr>
        <p:txBody>
          <a:bodyPr wrap="none">
            <a:spAutoFit/>
          </a:bodyPr>
          <a:lstStyle/>
          <a:p>
            <a:r>
              <a:rPr lang="de-DE" altLang="de-DE" sz="22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Bauernpaar</a:t>
            </a:r>
            <a:endParaRPr lang="de-DE" sz="22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8" name="Rechteck 47">
            <a:extLst>
              <a:ext uri="{FF2B5EF4-FFF2-40B4-BE49-F238E27FC236}">
                <a16:creationId xmlns:a16="http://schemas.microsoft.com/office/drawing/2014/main" id="{E5B07248-3FDF-4BB3-8E0D-11867C64DE49}"/>
              </a:ext>
            </a:extLst>
          </p:cNvPr>
          <p:cNvSpPr/>
          <p:nvPr/>
        </p:nvSpPr>
        <p:spPr>
          <a:xfrm>
            <a:off x="5186795" y="3545673"/>
            <a:ext cx="426653" cy="386142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2200" b="0" i="0" u="none" strike="noStrike" kern="0" cap="none" normalizeH="0" noProof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</a:endParaRPr>
          </a:p>
        </p:txBody>
      </p:sp>
      <p:sp>
        <p:nvSpPr>
          <p:cNvPr id="49" name="Rechteck 48">
            <a:extLst>
              <a:ext uri="{FF2B5EF4-FFF2-40B4-BE49-F238E27FC236}">
                <a16:creationId xmlns:a16="http://schemas.microsoft.com/office/drawing/2014/main" id="{4C8381D9-8BF1-4DF9-BDA7-FA623A1D6F41}"/>
              </a:ext>
            </a:extLst>
          </p:cNvPr>
          <p:cNvSpPr/>
          <p:nvPr/>
        </p:nvSpPr>
        <p:spPr>
          <a:xfrm>
            <a:off x="5018728" y="3286453"/>
            <a:ext cx="728084" cy="430887"/>
          </a:xfrm>
          <a:prstGeom prst="rect">
            <a:avLst/>
          </a:prstGeom>
          <a:solidFill>
            <a:schemeClr val="bg1">
              <a:alpha val="0"/>
            </a:schemeClr>
          </a:solidFill>
        </p:spPr>
        <p:txBody>
          <a:bodyPr wrap="none">
            <a:spAutoFit/>
          </a:bodyPr>
          <a:lstStyle/>
          <a:p>
            <a:r>
              <a:rPr lang="de-DE" altLang="de-DE" sz="22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Saat</a:t>
            </a:r>
            <a:endParaRPr lang="de-DE" sz="22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50" name="Rechteck 49">
            <a:extLst>
              <a:ext uri="{FF2B5EF4-FFF2-40B4-BE49-F238E27FC236}">
                <a16:creationId xmlns:a16="http://schemas.microsoft.com/office/drawing/2014/main" id="{2AC3E2F0-431D-4646-B2F6-FCD0FC8B9384}"/>
              </a:ext>
            </a:extLst>
          </p:cNvPr>
          <p:cNvSpPr/>
          <p:nvPr/>
        </p:nvSpPr>
        <p:spPr>
          <a:xfrm>
            <a:off x="5354862" y="4333967"/>
            <a:ext cx="426653" cy="386142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2200" b="0" i="0" u="none" strike="noStrike" kern="0" cap="none" normalizeH="0" noProof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</a:endParaRPr>
          </a:p>
        </p:txBody>
      </p:sp>
      <p:sp>
        <p:nvSpPr>
          <p:cNvPr id="51" name="Rechteck 50">
            <a:extLst>
              <a:ext uri="{FF2B5EF4-FFF2-40B4-BE49-F238E27FC236}">
                <a16:creationId xmlns:a16="http://schemas.microsoft.com/office/drawing/2014/main" id="{8078D62C-74AC-4B0C-B1CA-2939F085CC5D}"/>
              </a:ext>
            </a:extLst>
          </p:cNvPr>
          <p:cNvSpPr/>
          <p:nvPr/>
        </p:nvSpPr>
        <p:spPr>
          <a:xfrm>
            <a:off x="5117783" y="4022988"/>
            <a:ext cx="840295" cy="430887"/>
          </a:xfrm>
          <a:prstGeom prst="rect">
            <a:avLst/>
          </a:prstGeom>
          <a:solidFill>
            <a:schemeClr val="bg1">
              <a:alpha val="0"/>
            </a:schemeClr>
          </a:solidFill>
        </p:spPr>
        <p:txBody>
          <a:bodyPr wrap="none">
            <a:spAutoFit/>
          </a:bodyPr>
          <a:lstStyle/>
          <a:p>
            <a:r>
              <a:rPr lang="de-DE" altLang="de-DE" sz="22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Staat</a:t>
            </a:r>
            <a:endParaRPr lang="de-DE" sz="22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52" name="Rechteck 51">
            <a:extLst>
              <a:ext uri="{FF2B5EF4-FFF2-40B4-BE49-F238E27FC236}">
                <a16:creationId xmlns:a16="http://schemas.microsoft.com/office/drawing/2014/main" id="{20B6366C-7033-41BA-A15F-8AB2005E4BEF}"/>
              </a:ext>
            </a:extLst>
          </p:cNvPr>
          <p:cNvSpPr/>
          <p:nvPr/>
        </p:nvSpPr>
        <p:spPr>
          <a:xfrm>
            <a:off x="929183" y="5065874"/>
            <a:ext cx="426653" cy="386142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2200" b="0" i="0" u="none" strike="noStrike" kern="0" cap="none" normalizeH="0" noProof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</a:endParaRPr>
          </a:p>
        </p:txBody>
      </p:sp>
      <p:sp>
        <p:nvSpPr>
          <p:cNvPr id="53" name="Rechteck 52">
            <a:extLst>
              <a:ext uri="{FF2B5EF4-FFF2-40B4-BE49-F238E27FC236}">
                <a16:creationId xmlns:a16="http://schemas.microsoft.com/office/drawing/2014/main" id="{BA0B63F3-3236-4508-B646-53E70F521F82}"/>
              </a:ext>
            </a:extLst>
          </p:cNvPr>
          <p:cNvSpPr/>
          <p:nvPr/>
        </p:nvSpPr>
        <p:spPr>
          <a:xfrm>
            <a:off x="761116" y="4753639"/>
            <a:ext cx="1015021" cy="430887"/>
          </a:xfrm>
          <a:prstGeom prst="rect">
            <a:avLst/>
          </a:prstGeom>
          <a:solidFill>
            <a:schemeClr val="bg1">
              <a:alpha val="0"/>
            </a:schemeClr>
          </a:solidFill>
        </p:spPr>
        <p:txBody>
          <a:bodyPr wrap="none">
            <a:spAutoFit/>
          </a:bodyPr>
          <a:lstStyle/>
          <a:p>
            <a:r>
              <a:rPr lang="de-DE" altLang="de-DE" sz="22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Waage</a:t>
            </a:r>
            <a:endParaRPr lang="de-DE" sz="22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1" name="Textfeld 36">
            <a:extLst>
              <a:ext uri="{FF2B5EF4-FFF2-40B4-BE49-F238E27FC236}">
                <a16:creationId xmlns:a16="http://schemas.microsoft.com/office/drawing/2014/main" id="{7DB4A23D-2D92-4F7C-9998-2F40B686EBF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latin typeface="Trebuchet MS" panose="020B0603020202020204" pitchFamily="34" charset="0"/>
                <a:ea typeface="+mj-ea"/>
                <a:cs typeface="+mj-cs"/>
              </a:rPr>
              <a:t>08	VD 09 </a:t>
            </a:r>
            <a:r>
              <a:rPr lang="de-DE" altLang="de-DE" sz="2200" b="1" dirty="0" err="1">
                <a:latin typeface="Trebuchet MS" panose="020B0603020202020204" pitchFamily="34" charset="0"/>
                <a:ea typeface="+mj-ea"/>
                <a:cs typeface="+mj-cs"/>
              </a:rPr>
              <a:t>aa</a:t>
            </a:r>
            <a:r>
              <a:rPr lang="de-DE" altLang="de-DE" sz="2200" b="1" dirty="0">
                <a:latin typeface="Trebuchet MS" panose="020B0603020202020204" pitchFamily="34" charset="0"/>
                <a:ea typeface="+mj-ea"/>
                <a:cs typeface="+mj-cs"/>
              </a:rPr>
              <a:t> – Du bist der Lehrer, korrigiere die Fehler!</a:t>
            </a:r>
            <a:endParaRPr kumimoji="0" lang="de-DE" altLang="de-DE" sz="180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22" name="Textfeld 21">
            <a:extLst>
              <a:ext uri="{FF2B5EF4-FFF2-40B4-BE49-F238E27FC236}">
                <a16:creationId xmlns:a16="http://schemas.microsoft.com/office/drawing/2014/main" id="{EC3C822D-B0EF-47F4-AE42-D1EFBE4924B2}"/>
              </a:ext>
            </a:extLst>
          </p:cNvPr>
          <p:cNvSpPr txBox="1"/>
          <p:nvPr/>
        </p:nvSpPr>
        <p:spPr>
          <a:xfrm>
            <a:off x="260108" y="467380"/>
            <a:ext cx="1015637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  <a:ea typeface="+mj-ea"/>
                <a:cs typeface="+mj-cs"/>
              </a:rPr>
              <a:t>Klick in der richtigen Reihenfolge genau auf die Fehler.</a:t>
            </a:r>
            <a:endParaRPr lang="de-DE" sz="1800" dirty="0">
              <a:solidFill>
                <a:srgbClr val="FF0000"/>
              </a:solidFill>
              <a:latin typeface="Trebuchet MS" panose="020B0603020202020204" pitchFamily="34" charset="0"/>
            </a:endParaRP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D3FF674A-9DBF-457D-B56E-671ECBE554BD}"/>
              </a:ext>
            </a:extLst>
          </p:cNvPr>
          <p:cNvSpPr txBox="1"/>
          <p:nvPr/>
        </p:nvSpPr>
        <p:spPr>
          <a:xfrm>
            <a:off x="190500" y="6724134"/>
            <a:ext cx="4198585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Übungen\Rechtschreibförderung\Vokaldehnungen\Vokaldehnung 09 aa.pptx - Seite 19</a:t>
            </a:r>
          </a:p>
        </p:txBody>
      </p:sp>
      <p:sp>
        <p:nvSpPr>
          <p:cNvPr id="23" name="Rechteck 22">
            <a:extLst>
              <a:ext uri="{FF2B5EF4-FFF2-40B4-BE49-F238E27FC236}">
                <a16:creationId xmlns:a16="http://schemas.microsoft.com/office/drawing/2014/main" id="{FB0D9430-147F-44AD-96E7-60D8BD5B9001}"/>
              </a:ext>
            </a:extLst>
          </p:cNvPr>
          <p:cNvSpPr/>
          <p:nvPr/>
        </p:nvSpPr>
        <p:spPr>
          <a:xfrm>
            <a:off x="9025984" y="5927115"/>
            <a:ext cx="313739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4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Gesamtlösung an/aus</a:t>
            </a:r>
            <a:endParaRPr kumimoji="0" lang="de-DE" sz="24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ea typeface="+mn-ea"/>
              <a:cs typeface="Arial" charset="0"/>
            </a:endParaRP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EC093004-4503-4E65-A885-C2A94942374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198" y="1016299"/>
            <a:ext cx="10821338" cy="45541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4191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2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4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3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4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6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4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8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0"/>
                  </p:tgtEl>
                </p:cond>
              </p:nextCondLst>
            </p:seq>
            <p:seq concurrent="1" nextAc="seek">
              <p:cTn id="51" restart="whenNotActive" fill="hold" evtFilter="cancelBubble" nodeType="interactiveSeq">
                <p:stCondLst>
                  <p:cond evt="onClick" delay="0">
                    <p:tgtEl>
                      <p:spTgt spid="5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2" fill="hold">
                      <p:stCondLst>
                        <p:cond delay="0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2"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>
                      <p:stCondLst>
                        <p:cond delay="0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</p:childTnLst>
        </p:cTn>
      </p:par>
    </p:tnLst>
    <p:bldLst>
      <p:bldP spid="39" grpId="0" animBg="1"/>
      <p:bldP spid="40" grpId="0" animBg="1"/>
      <p:bldP spid="41" grpId="0" animBg="1"/>
      <p:bldP spid="42" grpId="0" animBg="1"/>
      <p:bldP spid="43" grpId="0" animBg="1"/>
      <p:bldP spid="44" grpId="0" animBg="1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extfeld 25">
            <a:extLst>
              <a:ext uri="{FF2B5EF4-FFF2-40B4-BE49-F238E27FC236}">
                <a16:creationId xmlns:a16="http://schemas.microsoft.com/office/drawing/2014/main" id="{DBD96159-57CE-4A8D-9BB5-40844836ABB9}"/>
              </a:ext>
            </a:extLst>
          </p:cNvPr>
          <p:cNvSpPr txBox="1"/>
          <p:nvPr/>
        </p:nvSpPr>
        <p:spPr>
          <a:xfrm>
            <a:off x="4939292" y="2852936"/>
            <a:ext cx="115670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8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Paar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27" name="Textfeld 26">
            <a:extLst>
              <a:ext uri="{FF2B5EF4-FFF2-40B4-BE49-F238E27FC236}">
                <a16:creationId xmlns:a16="http://schemas.microsoft.com/office/drawing/2014/main" id="{CF5298CF-9659-4CF4-B62F-3FA477F74DF2}"/>
              </a:ext>
            </a:extLst>
          </p:cNvPr>
          <p:cNvSpPr txBox="1"/>
          <p:nvPr/>
        </p:nvSpPr>
        <p:spPr>
          <a:xfrm>
            <a:off x="3896863" y="2852936"/>
            <a:ext cx="1047009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8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paar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32" name="Textfeld 31">
            <a:extLst>
              <a:ext uri="{FF2B5EF4-FFF2-40B4-BE49-F238E27FC236}">
                <a16:creationId xmlns:a16="http://schemas.microsoft.com/office/drawing/2014/main" id="{BFC69FA0-1DFA-40E2-8F0B-4643F7C76684}"/>
              </a:ext>
            </a:extLst>
          </p:cNvPr>
          <p:cNvSpPr txBox="1"/>
          <p:nvPr/>
        </p:nvSpPr>
        <p:spPr>
          <a:xfrm>
            <a:off x="9212516" y="2852936"/>
            <a:ext cx="973795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8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Paar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33" name="Textfeld 32">
            <a:extLst>
              <a:ext uri="{FF2B5EF4-FFF2-40B4-BE49-F238E27FC236}">
                <a16:creationId xmlns:a16="http://schemas.microsoft.com/office/drawing/2014/main" id="{B8B3E92D-639F-4CA5-9D6F-6FD9A96354CC}"/>
              </a:ext>
            </a:extLst>
          </p:cNvPr>
          <p:cNvSpPr txBox="1"/>
          <p:nvPr/>
        </p:nvSpPr>
        <p:spPr>
          <a:xfrm>
            <a:off x="8107644" y="2852936"/>
            <a:ext cx="973795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8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paar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35" name="Textfeld 34">
            <a:extLst>
              <a:ext uri="{FF2B5EF4-FFF2-40B4-BE49-F238E27FC236}">
                <a16:creationId xmlns:a16="http://schemas.microsoft.com/office/drawing/2014/main" id="{1882844E-E3E4-4003-8E15-EEEEF1F7817F}"/>
              </a:ext>
            </a:extLst>
          </p:cNvPr>
          <p:cNvSpPr txBox="1"/>
          <p:nvPr/>
        </p:nvSpPr>
        <p:spPr>
          <a:xfrm>
            <a:off x="4367808" y="3356992"/>
            <a:ext cx="1217565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800" b="1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Paar</a:t>
            </a:r>
            <a:endParaRPr lang="de-DE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6" name="Textfeld 35">
            <a:extLst>
              <a:ext uri="{FF2B5EF4-FFF2-40B4-BE49-F238E27FC236}">
                <a16:creationId xmlns:a16="http://schemas.microsoft.com/office/drawing/2014/main" id="{CA40689C-63D1-4954-8357-03934280F694}"/>
              </a:ext>
            </a:extLst>
          </p:cNvPr>
          <p:cNvSpPr txBox="1"/>
          <p:nvPr/>
        </p:nvSpPr>
        <p:spPr>
          <a:xfrm>
            <a:off x="8570812" y="3356992"/>
            <a:ext cx="136636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800" b="1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paar</a:t>
            </a:r>
            <a:endParaRPr lang="de-DE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530DE9F2-361E-48F8-BE00-9DD44E4E5BF2}"/>
              </a:ext>
            </a:extLst>
          </p:cNvPr>
          <p:cNvSpPr txBox="1"/>
          <p:nvPr/>
        </p:nvSpPr>
        <p:spPr>
          <a:xfrm>
            <a:off x="623392" y="3412102"/>
            <a:ext cx="1094521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8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Oma und Opa sind ein ______ und sie haben ein _______ Enkel.</a:t>
            </a: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017EF9EC-9433-41EA-AEB9-A71746F669B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7396" y="1764932"/>
            <a:ext cx="3731575" cy="1209079"/>
          </a:xfrm>
          <a:prstGeom prst="rect">
            <a:avLst/>
          </a:prstGeom>
        </p:spPr>
      </p:pic>
      <p:pic>
        <p:nvPicPr>
          <p:cNvPr id="7" name="Grafik 6">
            <a:extLst>
              <a:ext uri="{FF2B5EF4-FFF2-40B4-BE49-F238E27FC236}">
                <a16:creationId xmlns:a16="http://schemas.microsoft.com/office/drawing/2014/main" id="{B9EB95C8-CB34-4195-965D-20D2FB587A3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336" y="1124744"/>
            <a:ext cx="2068060" cy="1794157"/>
          </a:xfrm>
          <a:prstGeom prst="rect">
            <a:avLst/>
          </a:prstGeom>
        </p:spPr>
      </p:pic>
      <p:sp>
        <p:nvSpPr>
          <p:cNvPr id="41" name="Textfeld 40">
            <a:extLst>
              <a:ext uri="{FF2B5EF4-FFF2-40B4-BE49-F238E27FC236}">
                <a16:creationId xmlns:a16="http://schemas.microsoft.com/office/drawing/2014/main" id="{23FDE0FE-1290-4098-A8CF-EBE4C2F3F2E5}"/>
              </a:ext>
            </a:extLst>
          </p:cNvPr>
          <p:cNvSpPr txBox="1"/>
          <p:nvPr/>
        </p:nvSpPr>
        <p:spPr>
          <a:xfrm>
            <a:off x="5554253" y="4146814"/>
            <a:ext cx="115670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8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Paar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42" name="Textfeld 41">
            <a:extLst>
              <a:ext uri="{FF2B5EF4-FFF2-40B4-BE49-F238E27FC236}">
                <a16:creationId xmlns:a16="http://schemas.microsoft.com/office/drawing/2014/main" id="{46166FB1-7AE1-43DD-8BCE-4E224F706109}"/>
              </a:ext>
            </a:extLst>
          </p:cNvPr>
          <p:cNvSpPr txBox="1"/>
          <p:nvPr/>
        </p:nvSpPr>
        <p:spPr>
          <a:xfrm>
            <a:off x="4511824" y="4146814"/>
            <a:ext cx="1047009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8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paar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45" name="Textfeld 44">
            <a:extLst>
              <a:ext uri="{FF2B5EF4-FFF2-40B4-BE49-F238E27FC236}">
                <a16:creationId xmlns:a16="http://schemas.microsoft.com/office/drawing/2014/main" id="{AC54800C-71C4-4114-B56A-38FE91691464}"/>
              </a:ext>
            </a:extLst>
          </p:cNvPr>
          <p:cNvSpPr txBox="1"/>
          <p:nvPr/>
        </p:nvSpPr>
        <p:spPr>
          <a:xfrm>
            <a:off x="4982769" y="4650870"/>
            <a:ext cx="1217565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800" b="1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Paar</a:t>
            </a:r>
            <a:endParaRPr lang="de-DE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7" name="Textfeld 46">
            <a:extLst>
              <a:ext uri="{FF2B5EF4-FFF2-40B4-BE49-F238E27FC236}">
                <a16:creationId xmlns:a16="http://schemas.microsoft.com/office/drawing/2014/main" id="{B88FC2DB-A142-4011-83A1-490BE14F41CC}"/>
              </a:ext>
            </a:extLst>
          </p:cNvPr>
          <p:cNvSpPr txBox="1"/>
          <p:nvPr/>
        </p:nvSpPr>
        <p:spPr>
          <a:xfrm>
            <a:off x="2279576" y="4705980"/>
            <a:ext cx="612068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8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Wir kaufen ein ______ Schnürsenkel.</a:t>
            </a:r>
          </a:p>
        </p:txBody>
      </p:sp>
      <p:sp>
        <p:nvSpPr>
          <p:cNvPr id="50" name="Textfeld 49">
            <a:extLst>
              <a:ext uri="{FF2B5EF4-FFF2-40B4-BE49-F238E27FC236}">
                <a16:creationId xmlns:a16="http://schemas.microsoft.com/office/drawing/2014/main" id="{176FA176-A8CD-49FB-873A-360E98D0CB8C}"/>
              </a:ext>
            </a:extLst>
          </p:cNvPr>
          <p:cNvSpPr txBox="1"/>
          <p:nvPr/>
        </p:nvSpPr>
        <p:spPr>
          <a:xfrm>
            <a:off x="5616696" y="5176395"/>
            <a:ext cx="973795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8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Paar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51" name="Textfeld 50">
            <a:extLst>
              <a:ext uri="{FF2B5EF4-FFF2-40B4-BE49-F238E27FC236}">
                <a16:creationId xmlns:a16="http://schemas.microsoft.com/office/drawing/2014/main" id="{41B7490B-A7BC-4265-8588-6C3BCBE18D46}"/>
              </a:ext>
            </a:extLst>
          </p:cNvPr>
          <p:cNvSpPr txBox="1"/>
          <p:nvPr/>
        </p:nvSpPr>
        <p:spPr>
          <a:xfrm>
            <a:off x="4511824" y="5176395"/>
            <a:ext cx="973795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8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paar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53" name="Textfeld 52">
            <a:extLst>
              <a:ext uri="{FF2B5EF4-FFF2-40B4-BE49-F238E27FC236}">
                <a16:creationId xmlns:a16="http://schemas.microsoft.com/office/drawing/2014/main" id="{E4D9DFAF-FC2C-4C49-A185-4A893130BB53}"/>
              </a:ext>
            </a:extLst>
          </p:cNvPr>
          <p:cNvSpPr txBox="1"/>
          <p:nvPr/>
        </p:nvSpPr>
        <p:spPr>
          <a:xfrm>
            <a:off x="4974992" y="5680451"/>
            <a:ext cx="136636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800" b="1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paar</a:t>
            </a:r>
            <a:endParaRPr lang="de-DE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54" name="Textfeld 53">
            <a:extLst>
              <a:ext uri="{FF2B5EF4-FFF2-40B4-BE49-F238E27FC236}">
                <a16:creationId xmlns:a16="http://schemas.microsoft.com/office/drawing/2014/main" id="{6C5B3875-6A21-48A8-A963-D83AB3FFD860}"/>
              </a:ext>
            </a:extLst>
          </p:cNvPr>
          <p:cNvSpPr txBox="1"/>
          <p:nvPr/>
        </p:nvSpPr>
        <p:spPr>
          <a:xfrm>
            <a:off x="2279576" y="5735561"/>
            <a:ext cx="612068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8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Wir kaufen ein ______ Schnürsenkel.</a:t>
            </a:r>
          </a:p>
        </p:txBody>
      </p:sp>
      <p:pic>
        <p:nvPicPr>
          <p:cNvPr id="55" name="Grafik 54">
            <a:extLst>
              <a:ext uri="{FF2B5EF4-FFF2-40B4-BE49-F238E27FC236}">
                <a16:creationId xmlns:a16="http://schemas.microsoft.com/office/drawing/2014/main" id="{F5AF068D-88EF-4F2C-A78B-079D1E3BD17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392" y="4217473"/>
            <a:ext cx="977014" cy="977014"/>
          </a:xfrm>
          <a:prstGeom prst="rect">
            <a:avLst/>
          </a:prstGeom>
        </p:spPr>
      </p:pic>
      <p:pic>
        <p:nvPicPr>
          <p:cNvPr id="56" name="Grafik 55">
            <a:extLst>
              <a:ext uri="{FF2B5EF4-FFF2-40B4-BE49-F238E27FC236}">
                <a16:creationId xmlns:a16="http://schemas.microsoft.com/office/drawing/2014/main" id="{60E81AAE-0330-4E08-9F0C-5065231D0E1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3055" y="5223092"/>
            <a:ext cx="1395466" cy="1073854"/>
          </a:xfrm>
          <a:prstGeom prst="rect">
            <a:avLst/>
          </a:prstGeom>
        </p:spPr>
      </p:pic>
      <p:sp>
        <p:nvSpPr>
          <p:cNvPr id="25" name="Textfeld 36">
            <a:extLst>
              <a:ext uri="{FF2B5EF4-FFF2-40B4-BE49-F238E27FC236}">
                <a16:creationId xmlns:a16="http://schemas.microsoft.com/office/drawing/2014/main" id="{E9CEFA8A-08E6-48AB-AEFE-B071C884266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latin typeface="Trebuchet MS" panose="020B0603020202020204" pitchFamily="34" charset="0"/>
                <a:ea typeface="+mj-ea"/>
                <a:cs typeface="+mj-cs"/>
              </a:rPr>
              <a:t>09	VD 09 </a:t>
            </a:r>
            <a:r>
              <a:rPr lang="de-DE" altLang="de-DE" sz="2200" b="1" dirty="0" err="1">
                <a:latin typeface="Trebuchet MS" panose="020B0603020202020204" pitchFamily="34" charset="0"/>
                <a:ea typeface="+mj-ea"/>
                <a:cs typeface="+mj-cs"/>
              </a:rPr>
              <a:t>aa</a:t>
            </a:r>
            <a:r>
              <a:rPr lang="de-DE" altLang="de-DE" sz="2200" b="1" dirty="0">
                <a:latin typeface="Trebuchet MS" panose="020B0603020202020204" pitchFamily="34" charset="0"/>
                <a:ea typeface="+mj-ea"/>
                <a:cs typeface="+mj-cs"/>
              </a:rPr>
              <a:t> – i-Tüpfelchen für Spitzenkönner</a:t>
            </a:r>
            <a:endParaRPr kumimoji="0" lang="de-DE" altLang="de-DE" sz="180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28" name="Textfeld 27">
            <a:extLst>
              <a:ext uri="{FF2B5EF4-FFF2-40B4-BE49-F238E27FC236}">
                <a16:creationId xmlns:a16="http://schemas.microsoft.com/office/drawing/2014/main" id="{9C9A2466-86AA-42DB-BA4E-784D924D8C66}"/>
              </a:ext>
            </a:extLst>
          </p:cNvPr>
          <p:cNvSpPr txBox="1"/>
          <p:nvPr/>
        </p:nvSpPr>
        <p:spPr>
          <a:xfrm>
            <a:off x="260108" y="467380"/>
            <a:ext cx="1015637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</a:rPr>
              <a:t>Klick auf die passenden Wörter!</a:t>
            </a: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C9DC154C-8C0A-4930-A9A9-A2E267EB6822}"/>
              </a:ext>
            </a:extLst>
          </p:cNvPr>
          <p:cNvSpPr txBox="1"/>
          <p:nvPr/>
        </p:nvSpPr>
        <p:spPr>
          <a:xfrm>
            <a:off x="190500" y="6724134"/>
            <a:ext cx="4198585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Übungen\Rechtschreibförderung\Vokaldehnungen\Vokaldehnung 09 aa.pptx - Seite 21</a:t>
            </a:r>
          </a:p>
        </p:txBody>
      </p:sp>
    </p:spTree>
    <p:extLst>
      <p:ext uri="{BB962C8B-B14F-4D97-AF65-F5344CB8AC3E}">
        <p14:creationId xmlns:p14="http://schemas.microsoft.com/office/powerpoint/2010/main" val="4577472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5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1"/>
                  </p:tgtEl>
                </p:cond>
              </p:nextCondLst>
            </p:seq>
          </p:childTnLst>
        </p:cTn>
      </p:par>
    </p:tnLst>
    <p:bldLst>
      <p:bldP spid="35" grpId="0"/>
      <p:bldP spid="36" grpId="0"/>
      <p:bldP spid="45" grpId="0"/>
      <p:bldP spid="5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B0706AE6-DEA3-431A-9B16-904AB7285A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D412D-C60F-4771-A1CB-FFD7B5773953}" type="slidenum">
              <a:rPr lang="de-DE" smtClean="0"/>
              <a:pPr/>
              <a:t>13</a:t>
            </a:fld>
            <a:endParaRPr lang="de-DE" dirty="0"/>
          </a:p>
        </p:txBody>
      </p:sp>
      <p:sp>
        <p:nvSpPr>
          <p:cNvPr id="26" name="Textfeld 25">
            <a:extLst>
              <a:ext uri="{FF2B5EF4-FFF2-40B4-BE49-F238E27FC236}">
                <a16:creationId xmlns:a16="http://schemas.microsoft.com/office/drawing/2014/main" id="{DBD96159-57CE-4A8D-9BB5-40844836ABB9}"/>
              </a:ext>
            </a:extLst>
          </p:cNvPr>
          <p:cNvSpPr txBox="1"/>
          <p:nvPr/>
        </p:nvSpPr>
        <p:spPr>
          <a:xfrm>
            <a:off x="6315676" y="1851581"/>
            <a:ext cx="144474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8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Wagen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27" name="Textfeld 26">
            <a:extLst>
              <a:ext uri="{FF2B5EF4-FFF2-40B4-BE49-F238E27FC236}">
                <a16:creationId xmlns:a16="http://schemas.microsoft.com/office/drawing/2014/main" id="{CF5298CF-9659-4CF4-B62F-3FA477F74DF2}"/>
              </a:ext>
            </a:extLst>
          </p:cNvPr>
          <p:cNvSpPr txBox="1"/>
          <p:nvPr/>
        </p:nvSpPr>
        <p:spPr>
          <a:xfrm>
            <a:off x="4731500" y="1851581"/>
            <a:ext cx="144474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8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Waagen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32" name="Textfeld 31">
            <a:extLst>
              <a:ext uri="{FF2B5EF4-FFF2-40B4-BE49-F238E27FC236}">
                <a16:creationId xmlns:a16="http://schemas.microsoft.com/office/drawing/2014/main" id="{BFC69FA0-1DFA-40E2-8F0B-4643F7C76684}"/>
              </a:ext>
            </a:extLst>
          </p:cNvPr>
          <p:cNvSpPr txBox="1"/>
          <p:nvPr/>
        </p:nvSpPr>
        <p:spPr>
          <a:xfrm>
            <a:off x="10317584" y="1851581"/>
            <a:ext cx="126249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8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Wagen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33" name="Textfeld 32">
            <a:extLst>
              <a:ext uri="{FF2B5EF4-FFF2-40B4-BE49-F238E27FC236}">
                <a16:creationId xmlns:a16="http://schemas.microsoft.com/office/drawing/2014/main" id="{B8B3E92D-639F-4CA5-9D6F-6FD9A96354CC}"/>
              </a:ext>
            </a:extLst>
          </p:cNvPr>
          <p:cNvSpPr txBox="1"/>
          <p:nvPr/>
        </p:nvSpPr>
        <p:spPr>
          <a:xfrm>
            <a:off x="8619932" y="1851581"/>
            <a:ext cx="144474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8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Waagen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35" name="Textfeld 34">
            <a:extLst>
              <a:ext uri="{FF2B5EF4-FFF2-40B4-BE49-F238E27FC236}">
                <a16:creationId xmlns:a16="http://schemas.microsoft.com/office/drawing/2014/main" id="{1882844E-E3E4-4003-8E15-EEEEF1F7817F}"/>
              </a:ext>
            </a:extLst>
          </p:cNvPr>
          <p:cNvSpPr txBox="1"/>
          <p:nvPr/>
        </p:nvSpPr>
        <p:spPr>
          <a:xfrm>
            <a:off x="5048169" y="2374408"/>
            <a:ext cx="133627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800" b="1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Wagen</a:t>
            </a:r>
            <a:endParaRPr lang="de-DE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6" name="Textfeld 35">
            <a:extLst>
              <a:ext uri="{FF2B5EF4-FFF2-40B4-BE49-F238E27FC236}">
                <a16:creationId xmlns:a16="http://schemas.microsoft.com/office/drawing/2014/main" id="{CA40689C-63D1-4954-8357-03934280F694}"/>
              </a:ext>
            </a:extLst>
          </p:cNvPr>
          <p:cNvSpPr txBox="1"/>
          <p:nvPr/>
        </p:nvSpPr>
        <p:spPr>
          <a:xfrm>
            <a:off x="9552795" y="2369676"/>
            <a:ext cx="1545407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800" b="1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Waagen</a:t>
            </a:r>
            <a:endParaRPr lang="de-DE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530DE9F2-361E-48F8-BE00-9DD44E4E5BF2}"/>
              </a:ext>
            </a:extLst>
          </p:cNvPr>
          <p:cNvSpPr txBox="1"/>
          <p:nvPr/>
        </p:nvSpPr>
        <p:spPr>
          <a:xfrm>
            <a:off x="4193980" y="2405779"/>
            <a:ext cx="7950692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8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Alle __________ müssen auf die __________.</a:t>
            </a: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65F53F4F-C98C-41AF-B220-42BBB5C0784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5657" y="4131955"/>
            <a:ext cx="3298222" cy="1432684"/>
          </a:xfrm>
          <a:prstGeom prst="rect">
            <a:avLst/>
          </a:prstGeom>
        </p:spPr>
      </p:pic>
      <p:sp>
        <p:nvSpPr>
          <p:cNvPr id="17" name="Textfeld 16">
            <a:extLst>
              <a:ext uri="{FF2B5EF4-FFF2-40B4-BE49-F238E27FC236}">
                <a16:creationId xmlns:a16="http://schemas.microsoft.com/office/drawing/2014/main" id="{D445ADBA-244E-4A01-A2CA-53C25C8804B8}"/>
              </a:ext>
            </a:extLst>
          </p:cNvPr>
          <p:cNvSpPr txBox="1"/>
          <p:nvPr/>
        </p:nvSpPr>
        <p:spPr>
          <a:xfrm>
            <a:off x="4511824" y="4136632"/>
            <a:ext cx="144474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8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Waagen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18" name="Textfeld 17">
            <a:extLst>
              <a:ext uri="{FF2B5EF4-FFF2-40B4-BE49-F238E27FC236}">
                <a16:creationId xmlns:a16="http://schemas.microsoft.com/office/drawing/2014/main" id="{660E1696-FC14-4482-A3C4-4E8617AEE9FE}"/>
              </a:ext>
            </a:extLst>
          </p:cNvPr>
          <p:cNvSpPr txBox="1"/>
          <p:nvPr/>
        </p:nvSpPr>
        <p:spPr>
          <a:xfrm>
            <a:off x="6091420" y="4136632"/>
            <a:ext cx="144474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8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Wagen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19" name="Textfeld 18">
            <a:extLst>
              <a:ext uri="{FF2B5EF4-FFF2-40B4-BE49-F238E27FC236}">
                <a16:creationId xmlns:a16="http://schemas.microsoft.com/office/drawing/2014/main" id="{F16A1D2B-07D3-4BD1-AEF8-48BCD8DC9CF9}"/>
              </a:ext>
            </a:extLst>
          </p:cNvPr>
          <p:cNvSpPr txBox="1"/>
          <p:nvPr/>
        </p:nvSpPr>
        <p:spPr>
          <a:xfrm>
            <a:off x="8472264" y="4136632"/>
            <a:ext cx="144474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8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Waagen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20" name="Textfeld 19">
            <a:extLst>
              <a:ext uri="{FF2B5EF4-FFF2-40B4-BE49-F238E27FC236}">
                <a16:creationId xmlns:a16="http://schemas.microsoft.com/office/drawing/2014/main" id="{33BFF543-2AAD-4F8B-93C1-00AF75289DB4}"/>
              </a:ext>
            </a:extLst>
          </p:cNvPr>
          <p:cNvSpPr txBox="1"/>
          <p:nvPr/>
        </p:nvSpPr>
        <p:spPr>
          <a:xfrm>
            <a:off x="9984432" y="4136632"/>
            <a:ext cx="144474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8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Wagen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21" name="Textfeld 20">
            <a:extLst>
              <a:ext uri="{FF2B5EF4-FFF2-40B4-BE49-F238E27FC236}">
                <a16:creationId xmlns:a16="http://schemas.microsoft.com/office/drawing/2014/main" id="{960E4EF8-D77B-4F3E-9133-9C664F527FDF}"/>
              </a:ext>
            </a:extLst>
          </p:cNvPr>
          <p:cNvSpPr txBox="1"/>
          <p:nvPr/>
        </p:nvSpPr>
        <p:spPr>
          <a:xfrm>
            <a:off x="4910633" y="4664625"/>
            <a:ext cx="1545407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800" b="1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Waagen</a:t>
            </a:r>
            <a:endParaRPr lang="de-DE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2" name="Textfeld 21">
            <a:extLst>
              <a:ext uri="{FF2B5EF4-FFF2-40B4-BE49-F238E27FC236}">
                <a16:creationId xmlns:a16="http://schemas.microsoft.com/office/drawing/2014/main" id="{983908D7-F5C6-4159-B784-B9170DFB1088}"/>
              </a:ext>
            </a:extLst>
          </p:cNvPr>
          <p:cNvSpPr txBox="1"/>
          <p:nvPr/>
        </p:nvSpPr>
        <p:spPr>
          <a:xfrm>
            <a:off x="9264352" y="4659893"/>
            <a:ext cx="1545407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800" b="1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Wagen</a:t>
            </a:r>
            <a:endParaRPr lang="de-DE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3" name="Textfeld 22">
            <a:extLst>
              <a:ext uri="{FF2B5EF4-FFF2-40B4-BE49-F238E27FC236}">
                <a16:creationId xmlns:a16="http://schemas.microsoft.com/office/drawing/2014/main" id="{8480C90C-4CA3-471F-B3AF-F26F71A35EE5}"/>
              </a:ext>
            </a:extLst>
          </p:cNvPr>
          <p:cNvSpPr txBox="1"/>
          <p:nvPr/>
        </p:nvSpPr>
        <p:spPr>
          <a:xfrm>
            <a:off x="3905537" y="4690830"/>
            <a:ext cx="7950692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8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Alle __________ müssen auf den __________.</a:t>
            </a:r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30F70E65-17C2-4A22-B7AB-CE11D0075FB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685" y="1032750"/>
            <a:ext cx="4622171" cy="1432685"/>
          </a:xfrm>
          <a:prstGeom prst="rect">
            <a:avLst/>
          </a:prstGeom>
        </p:spPr>
      </p:pic>
      <p:sp>
        <p:nvSpPr>
          <p:cNvPr id="24" name="Textfeld 36">
            <a:extLst>
              <a:ext uri="{FF2B5EF4-FFF2-40B4-BE49-F238E27FC236}">
                <a16:creationId xmlns:a16="http://schemas.microsoft.com/office/drawing/2014/main" id="{A3D801E2-5EC9-48C6-84F5-F315ABF7F5F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latin typeface="Trebuchet MS" panose="020B0603020202020204" pitchFamily="34" charset="0"/>
                <a:ea typeface="+mj-ea"/>
                <a:cs typeface="+mj-cs"/>
              </a:rPr>
              <a:t>10	VD 09 </a:t>
            </a:r>
            <a:r>
              <a:rPr lang="de-DE" altLang="de-DE" sz="2200" b="1" dirty="0" err="1">
                <a:latin typeface="Trebuchet MS" panose="020B0603020202020204" pitchFamily="34" charset="0"/>
                <a:ea typeface="+mj-ea"/>
                <a:cs typeface="+mj-cs"/>
              </a:rPr>
              <a:t>aa</a:t>
            </a:r>
            <a:r>
              <a:rPr lang="de-DE" altLang="de-DE" sz="2200" b="1" dirty="0">
                <a:latin typeface="Trebuchet MS" panose="020B0603020202020204" pitchFamily="34" charset="0"/>
                <a:ea typeface="+mj-ea"/>
                <a:cs typeface="+mj-cs"/>
              </a:rPr>
              <a:t> – i-Tüpfelchen für Spitzenkönner</a:t>
            </a:r>
            <a:endParaRPr kumimoji="0" lang="de-DE" altLang="de-DE" sz="180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25" name="Textfeld 24">
            <a:extLst>
              <a:ext uri="{FF2B5EF4-FFF2-40B4-BE49-F238E27FC236}">
                <a16:creationId xmlns:a16="http://schemas.microsoft.com/office/drawing/2014/main" id="{0A8F148D-CAF5-437F-A084-DD1820EA1A6A}"/>
              </a:ext>
            </a:extLst>
          </p:cNvPr>
          <p:cNvSpPr txBox="1"/>
          <p:nvPr/>
        </p:nvSpPr>
        <p:spPr>
          <a:xfrm>
            <a:off x="260108" y="467380"/>
            <a:ext cx="1015637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</a:rPr>
              <a:t>Klick auf die passenden Wörter!</a:t>
            </a: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BDD2FC83-7611-4734-AE3E-1B3524614559}"/>
              </a:ext>
            </a:extLst>
          </p:cNvPr>
          <p:cNvSpPr txBox="1"/>
          <p:nvPr/>
        </p:nvSpPr>
        <p:spPr>
          <a:xfrm>
            <a:off x="190500" y="6724134"/>
            <a:ext cx="4198585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Übungen\Rechtschreibförderung\Vokaldehnungen\Vokaldehnung 09 aa.pptx - Seite 23</a:t>
            </a:r>
          </a:p>
        </p:txBody>
      </p:sp>
    </p:spTree>
    <p:extLst>
      <p:ext uri="{BB962C8B-B14F-4D97-AF65-F5344CB8AC3E}">
        <p14:creationId xmlns:p14="http://schemas.microsoft.com/office/powerpoint/2010/main" val="17597094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</p:childTnLst>
        </p:cTn>
      </p:par>
    </p:tnLst>
    <p:bldLst>
      <p:bldP spid="35" grpId="0"/>
      <p:bldP spid="36" grpId="0"/>
      <p:bldP spid="21" grpId="0"/>
      <p:bldP spid="2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36EB3C7B-4213-400A-ACDA-EFAABD95F2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D412D-C60F-4771-A1CB-FFD7B5773953}" type="slidenum">
              <a:rPr lang="de-DE" smtClean="0"/>
              <a:pPr/>
              <a:t>14</a:t>
            </a:fld>
            <a:endParaRPr lang="de-DE" dirty="0"/>
          </a:p>
        </p:txBody>
      </p:sp>
      <p:sp>
        <p:nvSpPr>
          <p:cNvPr id="32" name="Rechteck 31">
            <a:extLst>
              <a:ext uri="{FF2B5EF4-FFF2-40B4-BE49-F238E27FC236}">
                <a16:creationId xmlns:a16="http://schemas.microsoft.com/office/drawing/2014/main" id="{78231B40-48BD-49D0-ADB7-9856C999FD00}"/>
              </a:ext>
            </a:extLst>
          </p:cNvPr>
          <p:cNvSpPr/>
          <p:nvPr/>
        </p:nvSpPr>
        <p:spPr>
          <a:xfrm>
            <a:off x="1984284" y="2557175"/>
            <a:ext cx="5343428" cy="52322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lvl="0" eaLnBrk="0" fontAlgn="auto" hangingPunct="0">
              <a:spcAft>
                <a:spcPts val="0"/>
              </a:spcAft>
              <a:defRPr/>
            </a:pPr>
            <a:r>
              <a:rPr lang="de-DE" altLang="de-DE" sz="2800" kern="0" dirty="0">
                <a:solidFill>
                  <a:prstClr val="black"/>
                </a:solidFill>
                <a:latin typeface="Trebuchet MS" pitchFamily="34" charset="0"/>
              </a:rPr>
              <a:t>Ganz großes Tier im Meer:</a:t>
            </a:r>
            <a:endParaRPr lang="de-DE" altLang="de-DE" sz="2800" kern="0" dirty="0">
              <a:solidFill>
                <a:srgbClr val="1F497D">
                  <a:lumMod val="60000"/>
                  <a:lumOff val="40000"/>
                </a:srgbClr>
              </a:solidFill>
              <a:latin typeface="Trebuchet MS" pitchFamily="34" charset="0"/>
            </a:endParaRPr>
          </a:p>
        </p:txBody>
      </p:sp>
      <p:sp>
        <p:nvSpPr>
          <p:cNvPr id="33" name="Rechteck 32">
            <a:extLst>
              <a:ext uri="{FF2B5EF4-FFF2-40B4-BE49-F238E27FC236}">
                <a16:creationId xmlns:a16="http://schemas.microsoft.com/office/drawing/2014/main" id="{D4B3C45B-DC95-4AF6-87D4-E8451ADE1233}"/>
              </a:ext>
            </a:extLst>
          </p:cNvPr>
          <p:cNvSpPr/>
          <p:nvPr/>
        </p:nvSpPr>
        <p:spPr>
          <a:xfrm>
            <a:off x="1984284" y="3552920"/>
            <a:ext cx="5616624" cy="52322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lvl="0" eaLnBrk="0" fontAlgn="auto" hangingPunct="0">
              <a:spcAft>
                <a:spcPts val="0"/>
              </a:spcAft>
              <a:defRPr/>
            </a:pPr>
            <a:r>
              <a:rPr lang="de-DE" altLang="de-DE" sz="2800" kern="0" dirty="0">
                <a:solidFill>
                  <a:prstClr val="black"/>
                </a:solidFill>
                <a:latin typeface="Trebuchet MS" pitchFamily="34" charset="0"/>
              </a:rPr>
              <a:t>Kennzeichen der Demokratie:</a:t>
            </a:r>
            <a:endParaRPr lang="de-DE" altLang="de-DE" sz="2800" kern="0" dirty="0">
              <a:solidFill>
                <a:srgbClr val="1F497D">
                  <a:lumMod val="60000"/>
                  <a:lumOff val="40000"/>
                </a:srgbClr>
              </a:solidFill>
              <a:latin typeface="Trebuchet MS" pitchFamily="34" charset="0"/>
            </a:endParaRPr>
          </a:p>
        </p:txBody>
      </p:sp>
      <p:sp>
        <p:nvSpPr>
          <p:cNvPr id="34" name="Rechteck 33">
            <a:extLst>
              <a:ext uri="{FF2B5EF4-FFF2-40B4-BE49-F238E27FC236}">
                <a16:creationId xmlns:a16="http://schemas.microsoft.com/office/drawing/2014/main" id="{2E39E30A-4FCD-4311-BC40-AD5E4A3F8FF9}"/>
              </a:ext>
            </a:extLst>
          </p:cNvPr>
          <p:cNvSpPr/>
          <p:nvPr/>
        </p:nvSpPr>
        <p:spPr>
          <a:xfrm>
            <a:off x="1987288" y="4595705"/>
            <a:ext cx="6588663" cy="523220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de-DE" altLang="de-DE" sz="2800" kern="0" dirty="0">
                <a:solidFill>
                  <a:prstClr val="black"/>
                </a:solidFill>
                <a:latin typeface="Trebuchet MS" pitchFamily="34" charset="0"/>
              </a:rPr>
              <a:t>Weg neben einem Bewässerungsgraben:</a:t>
            </a:r>
            <a:endParaRPr lang="de-DE" sz="2800" dirty="0"/>
          </a:p>
        </p:txBody>
      </p:sp>
      <p:pic>
        <p:nvPicPr>
          <p:cNvPr id="36" name="Grafik 35">
            <a:extLst>
              <a:ext uri="{FF2B5EF4-FFF2-40B4-BE49-F238E27FC236}">
                <a16:creationId xmlns:a16="http://schemas.microsoft.com/office/drawing/2014/main" id="{0A5FCE16-328D-4674-B8AA-B6A3385C029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10911" b="72545"/>
          <a:stretch/>
        </p:blipFill>
        <p:spPr>
          <a:xfrm>
            <a:off x="8640779" y="2268093"/>
            <a:ext cx="2351765" cy="3038127"/>
          </a:xfrm>
          <a:prstGeom prst="rect">
            <a:avLst/>
          </a:prstGeom>
        </p:spPr>
      </p:pic>
      <p:sp>
        <p:nvSpPr>
          <p:cNvPr id="37" name="Rechteck 36">
            <a:extLst>
              <a:ext uri="{FF2B5EF4-FFF2-40B4-BE49-F238E27FC236}">
                <a16:creationId xmlns:a16="http://schemas.microsoft.com/office/drawing/2014/main" id="{DF2B2058-F98A-4CB7-A7E3-E1F3E6A37E85}"/>
              </a:ext>
            </a:extLst>
          </p:cNvPr>
          <p:cNvSpPr/>
          <p:nvPr/>
        </p:nvSpPr>
        <p:spPr>
          <a:xfrm>
            <a:off x="8761604" y="2801342"/>
            <a:ext cx="2079663" cy="43088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800">
              <a:solidFill>
                <a:schemeClr val="tx1"/>
              </a:solidFill>
            </a:endParaRPr>
          </a:p>
        </p:txBody>
      </p:sp>
      <p:sp>
        <p:nvSpPr>
          <p:cNvPr id="38" name="Textfeld 37">
            <a:extLst>
              <a:ext uri="{FF2B5EF4-FFF2-40B4-BE49-F238E27FC236}">
                <a16:creationId xmlns:a16="http://schemas.microsoft.com/office/drawing/2014/main" id="{582FBADD-AC08-4B5F-B21F-FB4BA2A0930C}"/>
              </a:ext>
            </a:extLst>
          </p:cNvPr>
          <p:cNvSpPr txBox="1"/>
          <p:nvPr/>
        </p:nvSpPr>
        <p:spPr>
          <a:xfrm>
            <a:off x="8765194" y="2545740"/>
            <a:ext cx="160044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800" dirty="0">
                <a:latin typeface="Trebuchet MS" panose="020B0603020202020204" pitchFamily="34" charset="0"/>
                <a:ea typeface="+mj-ea"/>
                <a:cs typeface="+mj-cs"/>
              </a:rPr>
              <a:t>der W</a:t>
            </a:r>
            <a:r>
              <a:rPr lang="de-DE" sz="28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a</a:t>
            </a:r>
            <a:r>
              <a:rPr lang="de-DE" sz="2800" dirty="0">
                <a:latin typeface="Trebuchet MS" panose="020B0603020202020204" pitchFamily="34" charset="0"/>
                <a:ea typeface="+mj-ea"/>
                <a:cs typeface="+mj-cs"/>
              </a:rPr>
              <a:t>l</a:t>
            </a:r>
            <a:endParaRPr lang="de-DE" sz="2800" dirty="0"/>
          </a:p>
        </p:txBody>
      </p:sp>
      <p:sp>
        <p:nvSpPr>
          <p:cNvPr id="39" name="Rechteck 38">
            <a:extLst>
              <a:ext uri="{FF2B5EF4-FFF2-40B4-BE49-F238E27FC236}">
                <a16:creationId xmlns:a16="http://schemas.microsoft.com/office/drawing/2014/main" id="{5505535C-9683-4DC9-96A8-6AF658204ABF}"/>
              </a:ext>
            </a:extLst>
          </p:cNvPr>
          <p:cNvSpPr/>
          <p:nvPr/>
        </p:nvSpPr>
        <p:spPr>
          <a:xfrm>
            <a:off x="8688761" y="3752202"/>
            <a:ext cx="2152506" cy="43088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800">
              <a:solidFill>
                <a:schemeClr val="tx1"/>
              </a:solidFill>
            </a:endParaRPr>
          </a:p>
        </p:txBody>
      </p:sp>
      <p:sp>
        <p:nvSpPr>
          <p:cNvPr id="40" name="Textfeld 39">
            <a:extLst>
              <a:ext uri="{FF2B5EF4-FFF2-40B4-BE49-F238E27FC236}">
                <a16:creationId xmlns:a16="http://schemas.microsoft.com/office/drawing/2014/main" id="{D96BF80A-3DC0-4E9C-9670-7061CAA231F3}"/>
              </a:ext>
            </a:extLst>
          </p:cNvPr>
          <p:cNvSpPr txBox="1"/>
          <p:nvPr/>
        </p:nvSpPr>
        <p:spPr>
          <a:xfrm>
            <a:off x="8777183" y="3553852"/>
            <a:ext cx="158845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800" dirty="0">
                <a:latin typeface="Trebuchet MS" panose="020B0603020202020204" pitchFamily="34" charset="0"/>
                <a:ea typeface="+mj-ea"/>
                <a:cs typeface="+mj-cs"/>
              </a:rPr>
              <a:t>die W</a:t>
            </a:r>
            <a:r>
              <a:rPr lang="de-DE" sz="28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ah</a:t>
            </a:r>
            <a:r>
              <a:rPr lang="de-DE" sz="2800" dirty="0">
                <a:latin typeface="Trebuchet MS" panose="020B0603020202020204" pitchFamily="34" charset="0"/>
                <a:ea typeface="+mj-ea"/>
                <a:cs typeface="+mj-cs"/>
              </a:rPr>
              <a:t>l</a:t>
            </a:r>
            <a:endParaRPr lang="de-DE" sz="2800" dirty="0"/>
          </a:p>
        </p:txBody>
      </p:sp>
      <p:sp>
        <p:nvSpPr>
          <p:cNvPr id="41" name="Rechteck 40">
            <a:extLst>
              <a:ext uri="{FF2B5EF4-FFF2-40B4-BE49-F238E27FC236}">
                <a16:creationId xmlns:a16="http://schemas.microsoft.com/office/drawing/2014/main" id="{C4698122-C1F4-43FA-B6AF-B95CDB80298F}"/>
              </a:ext>
            </a:extLst>
          </p:cNvPr>
          <p:cNvSpPr/>
          <p:nvPr/>
        </p:nvSpPr>
        <p:spPr>
          <a:xfrm>
            <a:off x="8711243" y="4798313"/>
            <a:ext cx="2130023" cy="43088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800">
              <a:solidFill>
                <a:schemeClr val="tx1"/>
              </a:solidFill>
            </a:endParaRPr>
          </a:p>
        </p:txBody>
      </p:sp>
      <p:sp>
        <p:nvSpPr>
          <p:cNvPr id="42" name="Textfeld 41">
            <a:extLst>
              <a:ext uri="{FF2B5EF4-FFF2-40B4-BE49-F238E27FC236}">
                <a16:creationId xmlns:a16="http://schemas.microsoft.com/office/drawing/2014/main" id="{3C251404-5E1F-4BAB-AFEA-59FE997F811B}"/>
              </a:ext>
            </a:extLst>
          </p:cNvPr>
          <p:cNvSpPr txBox="1"/>
          <p:nvPr/>
        </p:nvSpPr>
        <p:spPr>
          <a:xfrm>
            <a:off x="8765193" y="4581128"/>
            <a:ext cx="1600447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800" dirty="0">
                <a:latin typeface="Trebuchet MS" panose="020B0603020202020204" pitchFamily="34" charset="0"/>
                <a:ea typeface="+mj-ea"/>
                <a:cs typeface="+mj-cs"/>
              </a:rPr>
              <a:t>der W</a:t>
            </a:r>
            <a:r>
              <a:rPr lang="de-DE" sz="28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aa</a:t>
            </a:r>
            <a:r>
              <a:rPr lang="de-DE" sz="2800" dirty="0">
                <a:latin typeface="Trebuchet MS" panose="020B0603020202020204" pitchFamily="34" charset="0"/>
                <a:ea typeface="+mj-ea"/>
                <a:cs typeface="+mj-cs"/>
              </a:rPr>
              <a:t>l</a:t>
            </a:r>
            <a:endParaRPr lang="de-DE" sz="2800" dirty="0"/>
          </a:p>
        </p:txBody>
      </p:sp>
      <p:sp>
        <p:nvSpPr>
          <p:cNvPr id="45" name="Textfeld 44">
            <a:extLst>
              <a:ext uri="{FF2B5EF4-FFF2-40B4-BE49-F238E27FC236}">
                <a16:creationId xmlns:a16="http://schemas.microsoft.com/office/drawing/2014/main" id="{083D6B12-671F-4560-AD56-2EB5670F05B3}"/>
              </a:ext>
            </a:extLst>
          </p:cNvPr>
          <p:cNvSpPr txBox="1"/>
          <p:nvPr/>
        </p:nvSpPr>
        <p:spPr>
          <a:xfrm>
            <a:off x="288938" y="962223"/>
            <a:ext cx="8652828" cy="65954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eaLnBrk="0" fontAlgn="auto" latinLnBrk="0" hangingPunct="0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800" kern="0" dirty="0">
                <a:latin typeface="Trebuchet MS" pitchFamily="34" charset="0"/>
              </a:rPr>
              <a:t>Welche Wörter mit </a:t>
            </a:r>
            <a:r>
              <a:rPr lang="de-DE" altLang="de-DE" sz="2800" b="1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a, ah, </a:t>
            </a:r>
            <a:r>
              <a:rPr lang="de-DE" altLang="de-DE" sz="2800" b="1" kern="0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aa</a:t>
            </a:r>
            <a:r>
              <a:rPr lang="de-DE" altLang="de-DE" sz="2800" b="1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 </a:t>
            </a:r>
            <a:r>
              <a:rPr lang="de-DE" altLang="de-DE" sz="2800" kern="0" dirty="0">
                <a:latin typeface="Trebuchet MS" pitchFamily="34" charset="0"/>
              </a:rPr>
              <a:t>sind gemeint? </a:t>
            </a:r>
          </a:p>
        </p:txBody>
      </p:sp>
      <p:pic>
        <p:nvPicPr>
          <p:cNvPr id="31" name="Grafik 30">
            <a:extLst>
              <a:ext uri="{FF2B5EF4-FFF2-40B4-BE49-F238E27FC236}">
                <a16:creationId xmlns:a16="http://schemas.microsoft.com/office/drawing/2014/main" id="{968D1B99-D4CB-49B5-8078-873C9E3C64E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5500" y="2245272"/>
            <a:ext cx="1191891" cy="876217"/>
          </a:xfrm>
          <a:prstGeom prst="rect">
            <a:avLst/>
          </a:prstGeom>
        </p:spPr>
      </p:pic>
      <p:pic>
        <p:nvPicPr>
          <p:cNvPr id="43" name="Grafik 42">
            <a:extLst>
              <a:ext uri="{FF2B5EF4-FFF2-40B4-BE49-F238E27FC236}">
                <a16:creationId xmlns:a16="http://schemas.microsoft.com/office/drawing/2014/main" id="{64240B44-08E8-4C25-A383-2819009F335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70591" y="3204899"/>
            <a:ext cx="989702" cy="1219262"/>
          </a:xfrm>
          <a:prstGeom prst="rect">
            <a:avLst/>
          </a:prstGeom>
        </p:spPr>
      </p:pic>
      <p:pic>
        <p:nvPicPr>
          <p:cNvPr id="44" name="Grafik 43">
            <a:extLst>
              <a:ext uri="{FF2B5EF4-FFF2-40B4-BE49-F238E27FC236}">
                <a16:creationId xmlns:a16="http://schemas.microsoft.com/office/drawing/2014/main" id="{BEB544D0-9D63-481A-B488-C2177B815776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539"/>
          <a:stretch/>
        </p:blipFill>
        <p:spPr>
          <a:xfrm>
            <a:off x="95217" y="4108196"/>
            <a:ext cx="1028152" cy="998976"/>
          </a:xfrm>
          <a:prstGeom prst="rect">
            <a:avLst/>
          </a:prstGeom>
        </p:spPr>
      </p:pic>
      <p:sp>
        <p:nvSpPr>
          <p:cNvPr id="18" name="Textfeld 36">
            <a:extLst>
              <a:ext uri="{FF2B5EF4-FFF2-40B4-BE49-F238E27FC236}">
                <a16:creationId xmlns:a16="http://schemas.microsoft.com/office/drawing/2014/main" id="{3B2B6E46-BCF8-40D6-B841-3B43164F298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latin typeface="Trebuchet MS" panose="020B0603020202020204" pitchFamily="34" charset="0"/>
                <a:ea typeface="+mj-ea"/>
                <a:cs typeface="+mj-cs"/>
              </a:rPr>
              <a:t>11	VD 09 </a:t>
            </a:r>
            <a:r>
              <a:rPr lang="de-DE" altLang="de-DE" sz="2200" b="1" dirty="0" err="1">
                <a:latin typeface="Trebuchet MS" panose="020B0603020202020204" pitchFamily="34" charset="0"/>
                <a:ea typeface="+mj-ea"/>
                <a:cs typeface="+mj-cs"/>
              </a:rPr>
              <a:t>aa</a:t>
            </a:r>
            <a:r>
              <a:rPr lang="de-DE" altLang="de-DE" sz="2200" b="1" dirty="0">
                <a:latin typeface="Trebuchet MS" panose="020B0603020202020204" pitchFamily="34" charset="0"/>
                <a:ea typeface="+mj-ea"/>
                <a:cs typeface="+mj-cs"/>
              </a:rPr>
              <a:t> – i-Tüpfelchen für Spitzenkönner</a:t>
            </a:r>
            <a:endParaRPr kumimoji="0" lang="de-DE" altLang="de-DE" sz="180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19" name="Textfeld 18">
            <a:extLst>
              <a:ext uri="{FF2B5EF4-FFF2-40B4-BE49-F238E27FC236}">
                <a16:creationId xmlns:a16="http://schemas.microsoft.com/office/drawing/2014/main" id="{95F65291-2604-4C9D-AEA0-6058AAAF4B49}"/>
              </a:ext>
            </a:extLst>
          </p:cNvPr>
          <p:cNvSpPr txBox="1"/>
          <p:nvPr/>
        </p:nvSpPr>
        <p:spPr>
          <a:xfrm>
            <a:off x="260108" y="467380"/>
            <a:ext cx="1015637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</a:rPr>
              <a:t>Überlege und klick auf die Linien!</a:t>
            </a: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4939FEB1-CDB3-4A39-ACEB-4E26BD376B2D}"/>
              </a:ext>
            </a:extLst>
          </p:cNvPr>
          <p:cNvSpPr txBox="1"/>
          <p:nvPr/>
        </p:nvSpPr>
        <p:spPr>
          <a:xfrm>
            <a:off x="190500" y="6724134"/>
            <a:ext cx="4198585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Übungen\Rechtschreibförderung\Vokaldehnungen\Vokaldehnung 09 aa.pptx - Seite 25</a:t>
            </a:r>
          </a:p>
        </p:txBody>
      </p:sp>
    </p:spTree>
    <p:extLst>
      <p:ext uri="{BB962C8B-B14F-4D97-AF65-F5344CB8AC3E}">
        <p14:creationId xmlns:p14="http://schemas.microsoft.com/office/powerpoint/2010/main" val="8513841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"/>
                  </p:tgtEl>
                </p:cond>
              </p:nextCondLst>
            </p:seq>
          </p:childTnLst>
        </p:cTn>
      </p:par>
    </p:tnLst>
    <p:bldLst>
      <p:bldP spid="38" grpId="0"/>
      <p:bldP spid="40" grpId="0"/>
      <p:bldP spid="4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Textfeld 31">
            <a:extLst>
              <a:ext uri="{FF2B5EF4-FFF2-40B4-BE49-F238E27FC236}">
                <a16:creationId xmlns:a16="http://schemas.microsoft.com/office/drawing/2014/main" id="{BFC69FA0-1DFA-40E2-8F0B-4643F7C76684}"/>
              </a:ext>
            </a:extLst>
          </p:cNvPr>
          <p:cNvSpPr txBox="1"/>
          <p:nvPr/>
        </p:nvSpPr>
        <p:spPr>
          <a:xfrm>
            <a:off x="4367808" y="1851581"/>
            <a:ext cx="126249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8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aßen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33" name="Textfeld 32">
            <a:extLst>
              <a:ext uri="{FF2B5EF4-FFF2-40B4-BE49-F238E27FC236}">
                <a16:creationId xmlns:a16="http://schemas.microsoft.com/office/drawing/2014/main" id="{B8B3E92D-639F-4CA5-9D6F-6FD9A96354CC}"/>
              </a:ext>
            </a:extLst>
          </p:cNvPr>
          <p:cNvSpPr txBox="1"/>
          <p:nvPr/>
        </p:nvSpPr>
        <p:spPr>
          <a:xfrm>
            <a:off x="2855640" y="1851581"/>
            <a:ext cx="144474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8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aasen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36" name="Textfeld 35">
            <a:extLst>
              <a:ext uri="{FF2B5EF4-FFF2-40B4-BE49-F238E27FC236}">
                <a16:creationId xmlns:a16="http://schemas.microsoft.com/office/drawing/2014/main" id="{CA40689C-63D1-4954-8357-03934280F694}"/>
              </a:ext>
            </a:extLst>
          </p:cNvPr>
          <p:cNvSpPr txBox="1"/>
          <p:nvPr/>
        </p:nvSpPr>
        <p:spPr>
          <a:xfrm>
            <a:off x="3578010" y="2380379"/>
            <a:ext cx="1545407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800" b="1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aasen</a:t>
            </a:r>
            <a:endParaRPr lang="de-DE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530DE9F2-361E-48F8-BE00-9DD44E4E5BF2}"/>
              </a:ext>
            </a:extLst>
          </p:cNvPr>
          <p:cNvSpPr txBox="1"/>
          <p:nvPr/>
        </p:nvSpPr>
        <p:spPr>
          <a:xfrm>
            <a:off x="335360" y="2405779"/>
            <a:ext cx="10656773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8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Manche Menschen __________ mit ihren Lebensmitteln.</a:t>
            </a:r>
          </a:p>
        </p:txBody>
      </p:sp>
      <p:sp>
        <p:nvSpPr>
          <p:cNvPr id="19" name="Textfeld 18">
            <a:extLst>
              <a:ext uri="{FF2B5EF4-FFF2-40B4-BE49-F238E27FC236}">
                <a16:creationId xmlns:a16="http://schemas.microsoft.com/office/drawing/2014/main" id="{F16A1D2B-07D3-4BD1-AEF8-48BCD8DC9CF9}"/>
              </a:ext>
            </a:extLst>
          </p:cNvPr>
          <p:cNvSpPr txBox="1"/>
          <p:nvPr/>
        </p:nvSpPr>
        <p:spPr>
          <a:xfrm>
            <a:off x="1482908" y="4136632"/>
            <a:ext cx="144474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8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aasen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20" name="Textfeld 19">
            <a:extLst>
              <a:ext uri="{FF2B5EF4-FFF2-40B4-BE49-F238E27FC236}">
                <a16:creationId xmlns:a16="http://schemas.microsoft.com/office/drawing/2014/main" id="{33BFF543-2AAD-4F8B-93C1-00AF75289DB4}"/>
              </a:ext>
            </a:extLst>
          </p:cNvPr>
          <p:cNvSpPr txBox="1"/>
          <p:nvPr/>
        </p:nvSpPr>
        <p:spPr>
          <a:xfrm>
            <a:off x="2711624" y="4136632"/>
            <a:ext cx="144474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8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aßen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22" name="Textfeld 21">
            <a:extLst>
              <a:ext uri="{FF2B5EF4-FFF2-40B4-BE49-F238E27FC236}">
                <a16:creationId xmlns:a16="http://schemas.microsoft.com/office/drawing/2014/main" id="{983908D7-F5C6-4159-B784-B9170DFB1088}"/>
              </a:ext>
            </a:extLst>
          </p:cNvPr>
          <p:cNvSpPr txBox="1"/>
          <p:nvPr/>
        </p:nvSpPr>
        <p:spPr>
          <a:xfrm>
            <a:off x="2082936" y="4553628"/>
            <a:ext cx="1545407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800" b="1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aßen</a:t>
            </a:r>
            <a:endParaRPr lang="de-DE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3" name="Textfeld 22">
            <a:extLst>
              <a:ext uri="{FF2B5EF4-FFF2-40B4-BE49-F238E27FC236}">
                <a16:creationId xmlns:a16="http://schemas.microsoft.com/office/drawing/2014/main" id="{8480C90C-4CA3-471F-B3AF-F26F71A35EE5}"/>
              </a:ext>
            </a:extLst>
          </p:cNvPr>
          <p:cNvSpPr txBox="1"/>
          <p:nvPr/>
        </p:nvSpPr>
        <p:spPr>
          <a:xfrm>
            <a:off x="380796" y="4553628"/>
            <a:ext cx="11259819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8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Gestern __________ wir nicht viel, weil wir keinen Hunger hatten.</a:t>
            </a:r>
          </a:p>
        </p:txBody>
      </p:sp>
      <p:sp>
        <p:nvSpPr>
          <p:cNvPr id="24" name="Textfeld 23">
            <a:extLst>
              <a:ext uri="{FF2B5EF4-FFF2-40B4-BE49-F238E27FC236}">
                <a16:creationId xmlns:a16="http://schemas.microsoft.com/office/drawing/2014/main" id="{5E9FA6FE-2A39-41F9-AFD8-C17D3B7F9020}"/>
              </a:ext>
            </a:extLst>
          </p:cNvPr>
          <p:cNvSpPr txBox="1"/>
          <p:nvPr/>
        </p:nvSpPr>
        <p:spPr>
          <a:xfrm>
            <a:off x="1505024" y="5178714"/>
            <a:ext cx="257775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</a:rPr>
              <a:t>essen, aß, gegessen</a:t>
            </a:r>
            <a:endParaRPr lang="de-DE" b="1" dirty="0">
              <a:solidFill>
                <a:srgbClr val="FF0000"/>
              </a:solidFill>
            </a:endParaRPr>
          </a:p>
        </p:txBody>
      </p:sp>
      <p:sp>
        <p:nvSpPr>
          <p:cNvPr id="25" name="Textfeld 24">
            <a:extLst>
              <a:ext uri="{FF2B5EF4-FFF2-40B4-BE49-F238E27FC236}">
                <a16:creationId xmlns:a16="http://schemas.microsoft.com/office/drawing/2014/main" id="{1AC1D7C0-C2C6-4438-B121-1D53D5570DDF}"/>
              </a:ext>
            </a:extLst>
          </p:cNvPr>
          <p:cNvSpPr txBox="1"/>
          <p:nvPr/>
        </p:nvSpPr>
        <p:spPr>
          <a:xfrm>
            <a:off x="2118465" y="3068960"/>
            <a:ext cx="446449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</a:rPr>
              <a:t>mit etwas verschwenderisch</a:t>
            </a:r>
            <a:r>
              <a:rPr kumimoji="0" lang="de-DE" altLang="de-DE" b="1" i="0" u="none" strike="noStrike" kern="0" cap="none" spc="0" normalizeH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</a:rPr>
              <a:t> umgehen</a:t>
            </a:r>
            <a:endParaRPr lang="de-DE" b="1" dirty="0">
              <a:solidFill>
                <a:srgbClr val="FF0000"/>
              </a:solidFill>
            </a:endParaRPr>
          </a:p>
        </p:txBody>
      </p:sp>
      <p:sp>
        <p:nvSpPr>
          <p:cNvPr id="16" name="Textfeld 36">
            <a:extLst>
              <a:ext uri="{FF2B5EF4-FFF2-40B4-BE49-F238E27FC236}">
                <a16:creationId xmlns:a16="http://schemas.microsoft.com/office/drawing/2014/main" id="{DF35C248-A002-48C3-84B9-3AE2BB2C02D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latin typeface="Trebuchet MS" panose="020B0603020202020204" pitchFamily="34" charset="0"/>
                <a:ea typeface="+mj-ea"/>
                <a:cs typeface="+mj-cs"/>
              </a:rPr>
              <a:t>12	VD 09 </a:t>
            </a:r>
            <a:r>
              <a:rPr lang="de-DE" altLang="de-DE" sz="2200" b="1" dirty="0" err="1">
                <a:latin typeface="Trebuchet MS" panose="020B0603020202020204" pitchFamily="34" charset="0"/>
                <a:ea typeface="+mj-ea"/>
                <a:cs typeface="+mj-cs"/>
              </a:rPr>
              <a:t>aa</a:t>
            </a:r>
            <a:r>
              <a:rPr lang="de-DE" altLang="de-DE" sz="2200" b="1" dirty="0">
                <a:latin typeface="Trebuchet MS" panose="020B0603020202020204" pitchFamily="34" charset="0"/>
                <a:ea typeface="+mj-ea"/>
                <a:cs typeface="+mj-cs"/>
              </a:rPr>
              <a:t> – i-Tüpfelchen für Spitzenkönner</a:t>
            </a: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	</a:t>
            </a:r>
            <a:endParaRPr kumimoji="0" lang="de-DE" altLang="de-DE" sz="180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17" name="Textfeld 16">
            <a:extLst>
              <a:ext uri="{FF2B5EF4-FFF2-40B4-BE49-F238E27FC236}">
                <a16:creationId xmlns:a16="http://schemas.microsoft.com/office/drawing/2014/main" id="{9FF3240C-09AC-4596-A224-3AC6D6C0F63D}"/>
              </a:ext>
            </a:extLst>
          </p:cNvPr>
          <p:cNvSpPr txBox="1"/>
          <p:nvPr/>
        </p:nvSpPr>
        <p:spPr>
          <a:xfrm>
            <a:off x="260108" y="404664"/>
            <a:ext cx="914825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</a:rPr>
              <a:t>Klick auf die passenden Wörter!</a:t>
            </a: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8E900843-91F9-4721-A3B9-439B4F01D9D1}"/>
              </a:ext>
            </a:extLst>
          </p:cNvPr>
          <p:cNvSpPr txBox="1"/>
          <p:nvPr/>
        </p:nvSpPr>
        <p:spPr>
          <a:xfrm>
            <a:off x="190500" y="6724134"/>
            <a:ext cx="4198585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Übungen\Rechtschreibförderung\Vokaldehnungen\Vokaldehnung 09 aa.pptx - Seite 27</a:t>
            </a:r>
          </a:p>
        </p:txBody>
      </p:sp>
    </p:spTree>
    <p:extLst>
      <p:ext uri="{BB962C8B-B14F-4D97-AF65-F5344CB8AC3E}">
        <p14:creationId xmlns:p14="http://schemas.microsoft.com/office/powerpoint/2010/main" val="32409649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</p:childTnLst>
        </p:cTn>
      </p:par>
    </p:tnLst>
    <p:bldLst>
      <p:bldP spid="36" grpId="0"/>
      <p:bldP spid="22" grpId="0"/>
      <p:bldP spid="24" grpId="0"/>
      <p:bldP spid="2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Foliennummernplatzhalter 27">
            <a:extLst>
              <a:ext uri="{FF2B5EF4-FFF2-40B4-BE49-F238E27FC236}">
                <a16:creationId xmlns:a16="http://schemas.microsoft.com/office/drawing/2014/main" id="{DCAE7397-DA21-4D9F-B154-BC75292A0EB6}"/>
              </a:ext>
            </a:extLst>
          </p:cNvPr>
          <p:cNvSpPr txBox="1">
            <a:spLocks/>
          </p:cNvSpPr>
          <p:nvPr/>
        </p:nvSpPr>
        <p:spPr>
          <a:xfrm>
            <a:off x="9840416" y="133351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pPr algn="r">
              <a:defRPr/>
            </a:pPr>
            <a:fld id="{221578E3-F516-4360-8F12-4081310FC682}" type="slidenum">
              <a:rPr lang="de-DE" smtClean="0"/>
              <a:pPr algn="r">
                <a:defRPr/>
              </a:pPr>
              <a:t>16</a:t>
            </a:fld>
            <a:endParaRPr lang="de-DE" dirty="0"/>
          </a:p>
        </p:txBody>
      </p:sp>
      <p:sp>
        <p:nvSpPr>
          <p:cNvPr id="8" name="Ovale Legende 5">
            <a:extLst>
              <a:ext uri="{FF2B5EF4-FFF2-40B4-BE49-F238E27FC236}">
                <a16:creationId xmlns:a16="http://schemas.microsoft.com/office/drawing/2014/main" id="{4214F66D-6FB7-4984-AA99-D48C6F486401}"/>
              </a:ext>
            </a:extLst>
          </p:cNvPr>
          <p:cNvSpPr/>
          <p:nvPr/>
        </p:nvSpPr>
        <p:spPr>
          <a:xfrm>
            <a:off x="2675620" y="2198574"/>
            <a:ext cx="6840760" cy="1547919"/>
          </a:xfrm>
          <a:prstGeom prst="wedgeEllipseCallout">
            <a:avLst>
              <a:gd name="adj1" fmla="val -67663"/>
              <a:gd name="adj2" fmla="val 82831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B23DBC86-8521-45D3-971C-84F85A46648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20" y="3775201"/>
            <a:ext cx="1794187" cy="2617403"/>
          </a:xfrm>
          <a:prstGeom prst="rect">
            <a:avLst/>
          </a:prstGeom>
        </p:spPr>
      </p:pic>
      <p:pic>
        <p:nvPicPr>
          <p:cNvPr id="10" name="Grafik 9" descr="Smiley böse.png">
            <a:extLst>
              <a:ext uri="{FF2B5EF4-FFF2-40B4-BE49-F238E27FC236}">
                <a16:creationId xmlns:a16="http://schemas.microsoft.com/office/drawing/2014/main" id="{1B54762C-622D-407B-B4C9-15B81E0C374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9745" y="3790069"/>
            <a:ext cx="1044503" cy="6982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Grafik 10" descr="Smiley gut.png">
            <a:extLst>
              <a:ext uri="{FF2B5EF4-FFF2-40B4-BE49-F238E27FC236}">
                <a16:creationId xmlns:a16="http://schemas.microsoft.com/office/drawing/2014/main" id="{5C8133B2-D6F8-4C50-8D58-BC74613A195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199" y="3746493"/>
            <a:ext cx="791593" cy="8027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feld 11">
            <a:extLst>
              <a:ext uri="{FF2B5EF4-FFF2-40B4-BE49-F238E27FC236}">
                <a16:creationId xmlns:a16="http://schemas.microsoft.com/office/drawing/2014/main" id="{18C29B98-2F91-4358-913D-7879035070A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18831" y="2420888"/>
            <a:ext cx="5354351" cy="1200329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algn="ctr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3600" b="1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Hurra, wieder ein Stück</a:t>
            </a:r>
          </a:p>
          <a:p>
            <a:pPr lvl="0" algn="ctr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3600" b="1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weiter!</a:t>
            </a:r>
          </a:p>
        </p:txBody>
      </p:sp>
      <p:sp>
        <p:nvSpPr>
          <p:cNvPr id="13" name="Textfeld 36">
            <a:extLst>
              <a:ext uri="{FF2B5EF4-FFF2-40B4-BE49-F238E27FC236}">
                <a16:creationId xmlns:a16="http://schemas.microsoft.com/office/drawing/2014/main" id="{0C6BCC07-53EF-4925-9E05-0F837225B91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latin typeface="Trebuchet MS" panose="020B0603020202020204" pitchFamily="34" charset="0"/>
                <a:ea typeface="+mj-ea"/>
                <a:cs typeface="+mj-cs"/>
              </a:rPr>
              <a:t>13	Vokaldehnung 09 </a:t>
            </a:r>
            <a:r>
              <a:rPr lang="de-DE" altLang="de-DE" sz="2200" b="1" dirty="0" err="1">
                <a:latin typeface="Trebuchet MS" panose="020B0603020202020204" pitchFamily="34" charset="0"/>
                <a:ea typeface="+mj-ea"/>
                <a:cs typeface="+mj-cs"/>
              </a:rPr>
              <a:t>aa</a:t>
            </a:r>
            <a:r>
              <a:rPr lang="de-DE" altLang="de-DE" sz="2200" b="1" dirty="0">
                <a:latin typeface="Trebuchet MS" panose="020B0603020202020204" pitchFamily="34" charset="0"/>
                <a:ea typeface="+mj-ea"/>
                <a:cs typeface="+mj-cs"/>
              </a:rPr>
              <a:t> </a:t>
            </a:r>
            <a:endParaRPr kumimoji="0" lang="de-DE" altLang="de-DE" sz="180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137C616F-8A29-4435-AEA6-3BB9321F5701}"/>
              </a:ext>
            </a:extLst>
          </p:cNvPr>
          <p:cNvSpPr txBox="1"/>
          <p:nvPr/>
        </p:nvSpPr>
        <p:spPr>
          <a:xfrm>
            <a:off x="260108" y="404664"/>
            <a:ext cx="914825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8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</a:rPr>
              <a:t>Üben macht gescheit!</a:t>
            </a: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A2A1FB69-88B5-4452-841C-A82165D69D19}"/>
              </a:ext>
            </a:extLst>
          </p:cNvPr>
          <p:cNvSpPr txBox="1"/>
          <p:nvPr/>
        </p:nvSpPr>
        <p:spPr>
          <a:xfrm>
            <a:off x="190500" y="6724134"/>
            <a:ext cx="4198585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Übungen\Rechtschreibförderung\Vokaldehnungen\Vokaldehnung 09 aa.pptx - Seite 28</a:t>
            </a:r>
          </a:p>
        </p:txBody>
      </p:sp>
    </p:spTree>
    <p:extLst>
      <p:ext uri="{BB962C8B-B14F-4D97-AF65-F5344CB8AC3E}">
        <p14:creationId xmlns:p14="http://schemas.microsoft.com/office/powerpoint/2010/main" val="13732956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extfeld 23">
            <a:extLst>
              <a:ext uri="{FF2B5EF4-FFF2-40B4-BE49-F238E27FC236}">
                <a16:creationId xmlns:a16="http://schemas.microsoft.com/office/drawing/2014/main" id="{EE78ED0F-3D14-4572-8A7C-1AD8923D5B97}"/>
              </a:ext>
            </a:extLst>
          </p:cNvPr>
          <p:cNvSpPr txBox="1"/>
          <p:nvPr/>
        </p:nvSpPr>
        <p:spPr>
          <a:xfrm>
            <a:off x="191344" y="1196752"/>
            <a:ext cx="9937104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800" dirty="0">
                <a:latin typeface="Trebuchet MS" panose="020B0603020202020204" pitchFamily="34" charset="0"/>
              </a:rPr>
              <a:t>Die Vokale a, e und o werden auch als Zwillingspaare geschrieben. Sie sind dann immer lang. </a:t>
            </a:r>
          </a:p>
          <a:p>
            <a:endParaRPr lang="de-DE" sz="1800" dirty="0">
              <a:latin typeface="Trebuchet MS" panose="020B0603020202020204" pitchFamily="34" charset="0"/>
            </a:endParaRPr>
          </a:p>
          <a:p>
            <a:r>
              <a:rPr lang="de-DE" sz="1800" dirty="0">
                <a:latin typeface="Trebuchet MS" panose="020B0603020202020204" pitchFamily="34" charset="0"/>
              </a:rPr>
              <a:t>Wörter mit Doppelvokalen sind Merkwörter. </a:t>
            </a:r>
          </a:p>
          <a:p>
            <a:endParaRPr lang="de-DE" dirty="0">
              <a:latin typeface="Trebuchet MS" panose="020B0603020202020204" pitchFamily="34" charset="0"/>
            </a:endParaRPr>
          </a:p>
          <a:p>
            <a:r>
              <a:rPr lang="de-DE" sz="1800" dirty="0">
                <a:latin typeface="Trebuchet MS" panose="020B0603020202020204" pitchFamily="34" charset="0"/>
              </a:rPr>
              <a:t>Ich habe mir eine Geschichte ausgedacht, mit der man sich die Merkwörter vielleicht besser einprägen kann. Den Einstieg in die Erzählung könnte man natürlich </a:t>
            </a:r>
            <a:r>
              <a:rPr lang="de-DE" dirty="0">
                <a:latin typeface="Trebuchet MS" panose="020B0603020202020204" pitchFamily="34" charset="0"/>
              </a:rPr>
              <a:t>auch </a:t>
            </a:r>
            <a:r>
              <a:rPr lang="de-DE">
                <a:latin typeface="Trebuchet MS" panose="020B0603020202020204" pitchFamily="34" charset="0"/>
              </a:rPr>
              <a:t>anders gestalten.</a:t>
            </a:r>
            <a:endParaRPr lang="de-DE" sz="1800" dirty="0">
              <a:latin typeface="Trebuchet MS" panose="020B0603020202020204" pitchFamily="34" charset="0"/>
            </a:endParaRPr>
          </a:p>
          <a:p>
            <a:endParaRPr lang="de-DE" dirty="0">
              <a:latin typeface="Trebuchet MS" panose="020B0603020202020204" pitchFamily="34" charset="0"/>
            </a:endParaRPr>
          </a:p>
          <a:p>
            <a:r>
              <a:rPr lang="de-DE" sz="1800" dirty="0">
                <a:latin typeface="Trebuchet MS" panose="020B0603020202020204" pitchFamily="34" charset="0"/>
              </a:rPr>
              <a:t>Und es gibt Übungen mit den Wörtern!</a:t>
            </a:r>
          </a:p>
        </p:txBody>
      </p:sp>
      <p:sp>
        <p:nvSpPr>
          <p:cNvPr id="25" name="Textfeld 36">
            <a:extLst>
              <a:ext uri="{FF2B5EF4-FFF2-40B4-BE49-F238E27FC236}">
                <a16:creationId xmlns:a16="http://schemas.microsoft.com/office/drawing/2014/main" id="{43CD4ECB-A872-48AE-B4DF-269584A2EF8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latin typeface="Trebuchet MS" panose="020B0603020202020204" pitchFamily="34" charset="0"/>
                <a:ea typeface="+mj-ea"/>
                <a:cs typeface="+mj-cs"/>
              </a:rPr>
              <a:t>00	VD 09 </a:t>
            </a:r>
            <a:r>
              <a:rPr lang="de-DE" altLang="de-DE" sz="2200" b="1" dirty="0" err="1">
                <a:latin typeface="Trebuchet MS" panose="020B0603020202020204" pitchFamily="34" charset="0"/>
                <a:ea typeface="+mj-ea"/>
                <a:cs typeface="+mj-cs"/>
              </a:rPr>
              <a:t>aa</a:t>
            </a:r>
            <a:endParaRPr kumimoji="0" lang="de-DE" altLang="de-DE" sz="180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26" name="Textfeld 25">
            <a:extLst>
              <a:ext uri="{FF2B5EF4-FFF2-40B4-BE49-F238E27FC236}">
                <a16:creationId xmlns:a16="http://schemas.microsoft.com/office/drawing/2014/main" id="{C7C8F69C-FCB7-4821-B970-B430FF236AFC}"/>
              </a:ext>
            </a:extLst>
          </p:cNvPr>
          <p:cNvSpPr txBox="1"/>
          <p:nvPr/>
        </p:nvSpPr>
        <p:spPr>
          <a:xfrm>
            <a:off x="260108" y="467380"/>
            <a:ext cx="1015637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sz="1800" dirty="0">
                <a:solidFill>
                  <a:prstClr val="black"/>
                </a:solidFill>
                <a:latin typeface="Trebuchet MS" panose="020B0603020202020204" pitchFamily="34" charset="0"/>
              </a:rPr>
              <a:t>Hinweise</a:t>
            </a:r>
            <a:endParaRPr kumimoji="0" lang="de-DE" sz="18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Arial" charset="0"/>
            </a:endParaRP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76080FA8-A45C-419F-8F05-FCD7B7A145F2}"/>
              </a:ext>
            </a:extLst>
          </p:cNvPr>
          <p:cNvSpPr txBox="1"/>
          <p:nvPr/>
        </p:nvSpPr>
        <p:spPr>
          <a:xfrm>
            <a:off x="190500" y="6724134"/>
            <a:ext cx="4158511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Übungen\Rechtschreibförderung\Vokaldehnungen\Vokaldehnung 09 aa.pptx - Seite 2</a:t>
            </a:r>
          </a:p>
        </p:txBody>
      </p:sp>
    </p:spTree>
    <p:extLst>
      <p:ext uri="{BB962C8B-B14F-4D97-AF65-F5344CB8AC3E}">
        <p14:creationId xmlns:p14="http://schemas.microsoft.com/office/powerpoint/2010/main" val="26724149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8208772D-B845-4331-A3FA-7C1B509FAD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D412D-C60F-4771-A1CB-FFD7B5773953}" type="slidenum">
              <a:rPr lang="de-DE" smtClean="0"/>
              <a:pPr/>
              <a:t>3</a:t>
            </a:fld>
            <a:endParaRPr lang="de-DE" dirty="0"/>
          </a:p>
        </p:txBody>
      </p:sp>
      <p:sp>
        <p:nvSpPr>
          <p:cNvPr id="4" name="Textfeld 36">
            <a:extLst>
              <a:ext uri="{FF2B5EF4-FFF2-40B4-BE49-F238E27FC236}">
                <a16:creationId xmlns:a16="http://schemas.microsoft.com/office/drawing/2014/main" id="{11B14DE1-401C-4C64-A075-3153B3FEB8F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52717" y="1052736"/>
            <a:ext cx="9563837" cy="144655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Als der Schöpfer die Welt erschaffen hatte, und auch die Dinge, </a:t>
            </a:r>
          </a:p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die es erst später geben sollte, schon mal vorbereitet hatte, fiel ihm ein, </a:t>
            </a:r>
          </a:p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dass er dieses alles ja noch mit Namen versehen müsste,</a:t>
            </a:r>
          </a:p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damit die Menschen wissen, wovon sie reden.</a:t>
            </a:r>
          </a:p>
        </p:txBody>
      </p:sp>
      <p:sp>
        <p:nvSpPr>
          <p:cNvPr id="6" name="Rechteck 5">
            <a:extLst>
              <a:ext uri="{FF2B5EF4-FFF2-40B4-BE49-F238E27FC236}">
                <a16:creationId xmlns:a16="http://schemas.microsoft.com/office/drawing/2014/main" id="{D22297B5-1856-498C-BF05-5C4B2BA72057}"/>
              </a:ext>
            </a:extLst>
          </p:cNvPr>
          <p:cNvSpPr/>
          <p:nvPr/>
        </p:nvSpPr>
        <p:spPr>
          <a:xfrm>
            <a:off x="556971" y="2420888"/>
            <a:ext cx="9788642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  <a:buNone/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Er holte seinen großen Buchstabentopf hervor, griff bei jedem Ding</a:t>
            </a:r>
          </a:p>
          <a:p>
            <a:pPr>
              <a:spcAft>
                <a:spcPts val="0"/>
              </a:spcAft>
              <a:buNone/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hinein und reihte die Buchstaben zu wohlklingenden Bezeichnungen.</a:t>
            </a:r>
          </a:p>
        </p:txBody>
      </p:sp>
      <p:sp>
        <p:nvSpPr>
          <p:cNvPr id="7" name="Rechteck 6">
            <a:extLst>
              <a:ext uri="{FF2B5EF4-FFF2-40B4-BE49-F238E27FC236}">
                <a16:creationId xmlns:a16="http://schemas.microsoft.com/office/drawing/2014/main" id="{EA3443D5-D833-4D18-B733-FFBAE76A2126}"/>
              </a:ext>
            </a:extLst>
          </p:cNvPr>
          <p:cNvSpPr/>
          <p:nvPr/>
        </p:nvSpPr>
        <p:spPr>
          <a:xfrm>
            <a:off x="556971" y="3214137"/>
            <a:ext cx="6979189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Aft>
                <a:spcPts val="0"/>
              </a:spcAft>
            </a:pP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Aber als alles einen Namen hatte, stellte er fest, </a:t>
            </a:r>
          </a:p>
          <a:p>
            <a:pPr lvl="0">
              <a:spcAft>
                <a:spcPts val="0"/>
              </a:spcAft>
            </a:pP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dass noch Buchstaben übrig waren.</a:t>
            </a:r>
          </a:p>
        </p:txBody>
      </p:sp>
      <p:sp>
        <p:nvSpPr>
          <p:cNvPr id="8" name="Rechteck 7">
            <a:extLst>
              <a:ext uri="{FF2B5EF4-FFF2-40B4-BE49-F238E27FC236}">
                <a16:creationId xmlns:a16="http://schemas.microsoft.com/office/drawing/2014/main" id="{21368728-30B6-4EEC-9D57-5C83339B19AC}"/>
              </a:ext>
            </a:extLst>
          </p:cNvPr>
          <p:cNvSpPr/>
          <p:nvPr/>
        </p:nvSpPr>
        <p:spPr>
          <a:xfrm>
            <a:off x="556971" y="3920699"/>
            <a:ext cx="8479524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Aft>
                <a:spcPts val="0"/>
              </a:spcAft>
            </a:pP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Komisch war, dass es nur die Buchstaben a, e und o waren.</a:t>
            </a:r>
          </a:p>
        </p:txBody>
      </p:sp>
      <p:sp>
        <p:nvSpPr>
          <p:cNvPr id="9" name="Rechteck 8">
            <a:extLst>
              <a:ext uri="{FF2B5EF4-FFF2-40B4-BE49-F238E27FC236}">
                <a16:creationId xmlns:a16="http://schemas.microsoft.com/office/drawing/2014/main" id="{D5A18223-D6D6-4CB4-B874-7029B51C2A4F}"/>
              </a:ext>
            </a:extLst>
          </p:cNvPr>
          <p:cNvSpPr/>
          <p:nvPr/>
        </p:nvSpPr>
        <p:spPr>
          <a:xfrm>
            <a:off x="556971" y="4352747"/>
            <a:ext cx="7418291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Aft>
                <a:spcPts val="0"/>
              </a:spcAft>
            </a:pP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Und da hatte er eine Idee. Er fragte seine Kreationen, die zu dieser Zeit alle reden konnten: </a:t>
            </a:r>
          </a:p>
        </p:txBody>
      </p:sp>
      <p:sp>
        <p:nvSpPr>
          <p:cNvPr id="10" name="Rechteck 9">
            <a:extLst>
              <a:ext uri="{FF2B5EF4-FFF2-40B4-BE49-F238E27FC236}">
                <a16:creationId xmlns:a16="http://schemas.microsoft.com/office/drawing/2014/main" id="{78BB9EE8-8366-4587-A737-C3785D54FE48}"/>
              </a:ext>
            </a:extLst>
          </p:cNvPr>
          <p:cNvSpPr/>
          <p:nvPr/>
        </p:nvSpPr>
        <p:spPr>
          <a:xfrm>
            <a:off x="556970" y="5085184"/>
            <a:ext cx="1163503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Aft>
                <a:spcPts val="0"/>
              </a:spcAft>
            </a:pP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„Wer will seinen Namen durch einen zusätzlichen Buchstaben </a:t>
            </a:r>
          </a:p>
          <a:p>
            <a:pPr lvl="0">
              <a:spcAft>
                <a:spcPts val="0"/>
              </a:spcAft>
            </a:pP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verzieren? Der Name muss aber danach noch genauso klingen! Mit </a:t>
            </a:r>
            <a:r>
              <a:rPr 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</a:t>
            </a: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fangen wir an!“ </a:t>
            </a:r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4515F023-CEFF-43D2-B25A-C3196E21B4CB}"/>
              </a:ext>
            </a:extLst>
          </p:cNvPr>
          <p:cNvSpPr/>
          <p:nvPr/>
        </p:nvSpPr>
        <p:spPr>
          <a:xfrm>
            <a:off x="556971" y="5912209"/>
            <a:ext cx="8923405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Aft>
                <a:spcPts val="0"/>
              </a:spcAft>
            </a:pP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Und siehe da, sofort meldeten sich einige seiner Geschöpfe.</a:t>
            </a:r>
            <a:endParaRPr lang="de-DE" sz="2200" dirty="0">
              <a:solidFill>
                <a:prstClr val="black"/>
              </a:solidFill>
            </a:endParaRPr>
          </a:p>
        </p:txBody>
      </p:sp>
      <p:sp>
        <p:nvSpPr>
          <p:cNvPr id="12" name="Ellipse 11">
            <a:extLst>
              <a:ext uri="{FF2B5EF4-FFF2-40B4-BE49-F238E27FC236}">
                <a16:creationId xmlns:a16="http://schemas.microsoft.com/office/drawing/2014/main" id="{CF21A990-C54B-41F6-9E2F-843053DCBEAE}"/>
              </a:ext>
            </a:extLst>
          </p:cNvPr>
          <p:cNvSpPr/>
          <p:nvPr/>
        </p:nvSpPr>
        <p:spPr>
          <a:xfrm>
            <a:off x="252661" y="1190316"/>
            <a:ext cx="142875" cy="1428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de-DE">
              <a:solidFill>
                <a:prstClr val="white"/>
              </a:solidFill>
            </a:endParaRPr>
          </a:p>
        </p:txBody>
      </p:sp>
      <p:sp>
        <p:nvSpPr>
          <p:cNvPr id="13" name="Ellipse 12">
            <a:extLst>
              <a:ext uri="{FF2B5EF4-FFF2-40B4-BE49-F238E27FC236}">
                <a16:creationId xmlns:a16="http://schemas.microsoft.com/office/drawing/2014/main" id="{B4A0169F-DCE5-44F4-B59B-1BA001B3EA1E}"/>
              </a:ext>
            </a:extLst>
          </p:cNvPr>
          <p:cNvSpPr/>
          <p:nvPr/>
        </p:nvSpPr>
        <p:spPr>
          <a:xfrm>
            <a:off x="252661" y="2564904"/>
            <a:ext cx="142875" cy="1428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de-DE">
              <a:solidFill>
                <a:prstClr val="white"/>
              </a:solidFill>
            </a:endParaRPr>
          </a:p>
        </p:txBody>
      </p:sp>
      <p:sp>
        <p:nvSpPr>
          <p:cNvPr id="14" name="Ellipse 13">
            <a:extLst>
              <a:ext uri="{FF2B5EF4-FFF2-40B4-BE49-F238E27FC236}">
                <a16:creationId xmlns:a16="http://schemas.microsoft.com/office/drawing/2014/main" id="{64514404-E886-43D8-B0DD-80896C025C5B}"/>
              </a:ext>
            </a:extLst>
          </p:cNvPr>
          <p:cNvSpPr/>
          <p:nvPr/>
        </p:nvSpPr>
        <p:spPr>
          <a:xfrm>
            <a:off x="252661" y="3325928"/>
            <a:ext cx="142875" cy="14446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de-DE">
              <a:solidFill>
                <a:prstClr val="white"/>
              </a:solidFill>
            </a:endParaRPr>
          </a:p>
        </p:txBody>
      </p:sp>
      <p:sp>
        <p:nvSpPr>
          <p:cNvPr id="15" name="Ellipse 14">
            <a:extLst>
              <a:ext uri="{FF2B5EF4-FFF2-40B4-BE49-F238E27FC236}">
                <a16:creationId xmlns:a16="http://schemas.microsoft.com/office/drawing/2014/main" id="{A4EF2568-709A-4743-84EB-818BA1BF711A}"/>
              </a:ext>
            </a:extLst>
          </p:cNvPr>
          <p:cNvSpPr/>
          <p:nvPr/>
        </p:nvSpPr>
        <p:spPr>
          <a:xfrm>
            <a:off x="252661" y="4057901"/>
            <a:ext cx="142875" cy="14446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de-DE">
              <a:solidFill>
                <a:prstClr val="white"/>
              </a:solidFill>
            </a:endParaRPr>
          </a:p>
        </p:txBody>
      </p:sp>
      <p:sp>
        <p:nvSpPr>
          <p:cNvPr id="16" name="Ellipse 15">
            <a:extLst>
              <a:ext uri="{FF2B5EF4-FFF2-40B4-BE49-F238E27FC236}">
                <a16:creationId xmlns:a16="http://schemas.microsoft.com/office/drawing/2014/main" id="{374FCD53-943D-4777-962B-41C2EE690924}"/>
              </a:ext>
            </a:extLst>
          </p:cNvPr>
          <p:cNvSpPr/>
          <p:nvPr/>
        </p:nvSpPr>
        <p:spPr>
          <a:xfrm>
            <a:off x="252661" y="4463171"/>
            <a:ext cx="142875" cy="1428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de-DE">
              <a:solidFill>
                <a:prstClr val="white"/>
              </a:solidFill>
            </a:endParaRPr>
          </a:p>
        </p:txBody>
      </p:sp>
      <p:sp>
        <p:nvSpPr>
          <p:cNvPr id="17" name="Ellipse 16">
            <a:extLst>
              <a:ext uri="{FF2B5EF4-FFF2-40B4-BE49-F238E27FC236}">
                <a16:creationId xmlns:a16="http://schemas.microsoft.com/office/drawing/2014/main" id="{E2A1160C-29D0-4034-B459-16F1A63A2E66}"/>
              </a:ext>
            </a:extLst>
          </p:cNvPr>
          <p:cNvSpPr/>
          <p:nvPr/>
        </p:nvSpPr>
        <p:spPr>
          <a:xfrm>
            <a:off x="252661" y="5218292"/>
            <a:ext cx="142875" cy="14446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de-DE">
              <a:solidFill>
                <a:prstClr val="white"/>
              </a:solidFill>
            </a:endParaRPr>
          </a:p>
        </p:txBody>
      </p:sp>
      <p:sp>
        <p:nvSpPr>
          <p:cNvPr id="18" name="Ellipse 17">
            <a:extLst>
              <a:ext uri="{FF2B5EF4-FFF2-40B4-BE49-F238E27FC236}">
                <a16:creationId xmlns:a16="http://schemas.microsoft.com/office/drawing/2014/main" id="{36DA5901-DA34-4020-A099-02269382A3A0}"/>
              </a:ext>
            </a:extLst>
          </p:cNvPr>
          <p:cNvSpPr/>
          <p:nvPr/>
        </p:nvSpPr>
        <p:spPr>
          <a:xfrm>
            <a:off x="252661" y="6030756"/>
            <a:ext cx="142875" cy="1428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de-DE">
              <a:solidFill>
                <a:prstClr val="white"/>
              </a:solidFill>
            </a:endParaRPr>
          </a:p>
        </p:txBody>
      </p:sp>
      <p:pic>
        <p:nvPicPr>
          <p:cNvPr id="20" name="Grafik 19">
            <a:extLst>
              <a:ext uri="{FF2B5EF4-FFF2-40B4-BE49-F238E27FC236}">
                <a16:creationId xmlns:a16="http://schemas.microsoft.com/office/drawing/2014/main" id="{4CCBA463-934C-4321-86F1-793CE1ADDA3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6870" y="1021273"/>
            <a:ext cx="1649596" cy="1534722"/>
          </a:xfrm>
          <a:prstGeom prst="rect">
            <a:avLst/>
          </a:prstGeom>
        </p:spPr>
      </p:pic>
      <p:pic>
        <p:nvPicPr>
          <p:cNvPr id="31" name="Grafik 30">
            <a:extLst>
              <a:ext uri="{FF2B5EF4-FFF2-40B4-BE49-F238E27FC236}">
                <a16:creationId xmlns:a16="http://schemas.microsoft.com/office/drawing/2014/main" id="{FCE6CCB5-2B75-4B25-AE5F-E46652A08BE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44827" y="3598857"/>
            <a:ext cx="3246188" cy="1781269"/>
          </a:xfrm>
          <a:prstGeom prst="rect">
            <a:avLst/>
          </a:prstGeom>
        </p:spPr>
      </p:pic>
      <p:pic>
        <p:nvPicPr>
          <p:cNvPr id="44" name="Grafik 43">
            <a:extLst>
              <a:ext uri="{FF2B5EF4-FFF2-40B4-BE49-F238E27FC236}">
                <a16:creationId xmlns:a16="http://schemas.microsoft.com/office/drawing/2014/main" id="{E1838F68-B5B3-40B6-96FC-F1C22847B98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040408" y="1291850"/>
            <a:ext cx="3246188" cy="2416034"/>
          </a:xfrm>
          <a:prstGeom prst="rect">
            <a:avLst/>
          </a:prstGeom>
        </p:spPr>
      </p:pic>
      <p:sp>
        <p:nvSpPr>
          <p:cNvPr id="21" name="Textfeld 36">
            <a:extLst>
              <a:ext uri="{FF2B5EF4-FFF2-40B4-BE49-F238E27FC236}">
                <a16:creationId xmlns:a16="http://schemas.microsoft.com/office/drawing/2014/main" id="{7AC9278B-C002-4583-834F-E32872B6B8E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latin typeface="Trebuchet MS" panose="020B0603020202020204" pitchFamily="34" charset="0"/>
                <a:ea typeface="+mj-ea"/>
                <a:cs typeface="+mj-cs"/>
              </a:rPr>
              <a:t>00	VD 09 </a:t>
            </a:r>
            <a:r>
              <a:rPr lang="de-DE" altLang="de-DE" sz="2200" b="1" dirty="0" err="1">
                <a:latin typeface="Trebuchet MS" panose="020B0603020202020204" pitchFamily="34" charset="0"/>
                <a:ea typeface="+mj-ea"/>
                <a:cs typeface="+mj-cs"/>
              </a:rPr>
              <a:t>aa</a:t>
            </a:r>
            <a:r>
              <a:rPr lang="de-DE" altLang="de-DE" sz="2200" b="1" dirty="0">
                <a:latin typeface="Trebuchet MS" panose="020B0603020202020204" pitchFamily="34" charset="0"/>
                <a:ea typeface="+mj-ea"/>
                <a:cs typeface="+mj-cs"/>
              </a:rPr>
              <a:t> – Eine Fantasiegeschichte als Merkhilfe</a:t>
            </a:r>
            <a:endParaRPr kumimoji="0" lang="de-DE" altLang="de-DE" sz="180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22" name="Textfeld 21">
            <a:extLst>
              <a:ext uri="{FF2B5EF4-FFF2-40B4-BE49-F238E27FC236}">
                <a16:creationId xmlns:a16="http://schemas.microsoft.com/office/drawing/2014/main" id="{C6BDFC57-4C23-4DD3-B91E-866ADCE81355}"/>
              </a:ext>
            </a:extLst>
          </p:cNvPr>
          <p:cNvSpPr txBox="1"/>
          <p:nvPr/>
        </p:nvSpPr>
        <p:spPr>
          <a:xfrm>
            <a:off x="260108" y="467380"/>
            <a:ext cx="1015637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sz="1800" dirty="0">
                <a:solidFill>
                  <a:srgbClr val="FF0000"/>
                </a:solidFill>
              </a:rPr>
              <a:t>Klick auf die blauen Punkte!</a:t>
            </a:r>
            <a:endParaRPr kumimoji="0" lang="de-DE" sz="18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Arial" charset="0"/>
            </a:endParaRP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64733D3E-6230-4F9C-8B92-82436760653D}"/>
              </a:ext>
            </a:extLst>
          </p:cNvPr>
          <p:cNvSpPr txBox="1"/>
          <p:nvPr/>
        </p:nvSpPr>
        <p:spPr>
          <a:xfrm>
            <a:off x="190500" y="6724134"/>
            <a:ext cx="4158511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Übungen\Rechtschreibförderung\Vokaldehnungen\Vokaldehnung 09 aa.pptx - Seite 3</a:t>
            </a:r>
          </a:p>
        </p:txBody>
      </p:sp>
    </p:spTree>
    <p:extLst>
      <p:ext uri="{BB962C8B-B14F-4D97-AF65-F5344CB8AC3E}">
        <p14:creationId xmlns:p14="http://schemas.microsoft.com/office/powerpoint/2010/main" val="4749182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33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4" fill="hold">
                      <p:stCondLst>
                        <p:cond delay="0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7" grpId="0"/>
      <p:bldP spid="8" grpId="0"/>
      <p:bldP spid="9" grpId="0"/>
      <p:bldP spid="10" grpId="0"/>
      <p:bldP spid="1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hteck 5">
            <a:extLst>
              <a:ext uri="{FF2B5EF4-FFF2-40B4-BE49-F238E27FC236}">
                <a16:creationId xmlns:a16="http://schemas.microsoft.com/office/drawing/2014/main" id="{191C2F9C-5671-4CFF-8D39-ACA85B66BFF6}"/>
              </a:ext>
            </a:extLst>
          </p:cNvPr>
          <p:cNvSpPr/>
          <p:nvPr/>
        </p:nvSpPr>
        <p:spPr>
          <a:xfrm>
            <a:off x="9653123" y="1768705"/>
            <a:ext cx="70884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8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Aal</a:t>
            </a:r>
            <a:endParaRPr lang="de-DE" sz="28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BDD26B18-F53E-459E-B025-C50F17989C8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76402" y="789448"/>
            <a:ext cx="2353087" cy="1396165"/>
          </a:xfrm>
          <a:prstGeom prst="rect">
            <a:avLst/>
          </a:prstGeom>
        </p:spPr>
      </p:pic>
      <p:sp>
        <p:nvSpPr>
          <p:cNvPr id="8" name="Textfeld 36">
            <a:extLst>
              <a:ext uri="{FF2B5EF4-FFF2-40B4-BE49-F238E27FC236}">
                <a16:creationId xmlns:a16="http://schemas.microsoft.com/office/drawing/2014/main" id="{6BFD88CE-FA49-4538-B260-45C7D6ACE79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6971" y="1124744"/>
            <a:ext cx="7790915" cy="769441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„Ich lebe im Wasser und bin so lang wie eine Schlange, </a:t>
            </a:r>
          </a:p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aber mein Name ist so kurz. Ich  möchte noch ein </a:t>
            </a:r>
            <a:r>
              <a:rPr lang="de-DE" sz="22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</a:t>
            </a: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haben!“</a:t>
            </a:r>
          </a:p>
        </p:txBody>
      </p:sp>
      <p:sp>
        <p:nvSpPr>
          <p:cNvPr id="9" name="Ellipse 8">
            <a:extLst>
              <a:ext uri="{FF2B5EF4-FFF2-40B4-BE49-F238E27FC236}">
                <a16:creationId xmlns:a16="http://schemas.microsoft.com/office/drawing/2014/main" id="{0CDA3CC3-0773-48E9-B1F2-E07D6579F87D}"/>
              </a:ext>
            </a:extLst>
          </p:cNvPr>
          <p:cNvSpPr/>
          <p:nvPr/>
        </p:nvSpPr>
        <p:spPr>
          <a:xfrm>
            <a:off x="252661" y="1262324"/>
            <a:ext cx="142875" cy="1428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de-DE">
              <a:solidFill>
                <a:prstClr val="white"/>
              </a:solidFill>
            </a:endParaRPr>
          </a:p>
        </p:txBody>
      </p:sp>
      <p:sp>
        <p:nvSpPr>
          <p:cNvPr id="13" name="Textfeld 36">
            <a:extLst>
              <a:ext uri="{FF2B5EF4-FFF2-40B4-BE49-F238E27FC236}">
                <a16:creationId xmlns:a16="http://schemas.microsoft.com/office/drawing/2014/main" id="{68C128EF-D4AC-4C5D-B58B-3A86AC7442E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6970" y="1923033"/>
            <a:ext cx="4023217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Wir schreiben ______ mit ___!</a:t>
            </a:r>
          </a:p>
        </p:txBody>
      </p:sp>
      <p:sp>
        <p:nvSpPr>
          <p:cNvPr id="14" name="Textfeld 36">
            <a:extLst>
              <a:ext uri="{FF2B5EF4-FFF2-40B4-BE49-F238E27FC236}">
                <a16:creationId xmlns:a16="http://schemas.microsoft.com/office/drawing/2014/main" id="{C37E944C-2145-4738-8BB1-C31039A609C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004261" y="1894185"/>
            <a:ext cx="1721946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der _______</a:t>
            </a:r>
          </a:p>
        </p:txBody>
      </p:sp>
      <p:sp>
        <p:nvSpPr>
          <p:cNvPr id="15" name="Rechteck 14">
            <a:extLst>
              <a:ext uri="{FF2B5EF4-FFF2-40B4-BE49-F238E27FC236}">
                <a16:creationId xmlns:a16="http://schemas.microsoft.com/office/drawing/2014/main" id="{D0B595BF-89D5-47FA-A391-786F73A7EA40}"/>
              </a:ext>
            </a:extLst>
          </p:cNvPr>
          <p:cNvSpPr/>
          <p:nvPr/>
        </p:nvSpPr>
        <p:spPr>
          <a:xfrm>
            <a:off x="2495600" y="1850222"/>
            <a:ext cx="1200344" cy="43088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6" name="Textfeld 15">
            <a:extLst>
              <a:ext uri="{FF2B5EF4-FFF2-40B4-BE49-F238E27FC236}">
                <a16:creationId xmlns:a16="http://schemas.microsoft.com/office/drawing/2014/main" id="{96B0E7B5-1FF9-4EE1-9FCC-C603B226D928}"/>
              </a:ext>
            </a:extLst>
          </p:cNvPr>
          <p:cNvSpPr txBox="1"/>
          <p:nvPr/>
        </p:nvSpPr>
        <p:spPr>
          <a:xfrm>
            <a:off x="2501230" y="1881609"/>
            <a:ext cx="904869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2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Aa</a:t>
            </a: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+mj-ea"/>
                <a:cs typeface="+mj-cs"/>
              </a:rPr>
              <a:t>l</a:t>
            </a:r>
            <a:endParaRPr lang="de-DE" sz="2200" dirty="0">
              <a:solidFill>
                <a:srgbClr val="FF0000"/>
              </a:solidFill>
            </a:endParaRPr>
          </a:p>
        </p:txBody>
      </p:sp>
      <p:sp>
        <p:nvSpPr>
          <p:cNvPr id="17" name="Rechteck 16">
            <a:extLst>
              <a:ext uri="{FF2B5EF4-FFF2-40B4-BE49-F238E27FC236}">
                <a16:creationId xmlns:a16="http://schemas.microsoft.com/office/drawing/2014/main" id="{95B8E3B2-1552-447C-9FAA-2069774C51B7}"/>
              </a:ext>
            </a:extLst>
          </p:cNvPr>
          <p:cNvSpPr/>
          <p:nvPr/>
        </p:nvSpPr>
        <p:spPr>
          <a:xfrm>
            <a:off x="556971" y="2606729"/>
            <a:ext cx="10147540" cy="15157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„Ach“, fragte da etwas, was immer wuchs und wuchs, </a:t>
            </a: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und deshalb regelmäßig gestutzt werden musste, </a:t>
            </a: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„mein Name ist eigentlich auch zu kurz, </a:t>
            </a: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denn ich kann sehr lang werden.“ </a:t>
            </a:r>
          </a:p>
        </p:txBody>
      </p:sp>
      <p:sp>
        <p:nvSpPr>
          <p:cNvPr id="18" name="Ellipse 17">
            <a:extLst>
              <a:ext uri="{FF2B5EF4-FFF2-40B4-BE49-F238E27FC236}">
                <a16:creationId xmlns:a16="http://schemas.microsoft.com/office/drawing/2014/main" id="{65BD3D67-59D7-4863-9853-C5F9C4D6E6EA}"/>
              </a:ext>
            </a:extLst>
          </p:cNvPr>
          <p:cNvSpPr/>
          <p:nvPr/>
        </p:nvSpPr>
        <p:spPr>
          <a:xfrm>
            <a:off x="252661" y="2727945"/>
            <a:ext cx="142875" cy="14446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de-DE">
              <a:solidFill>
                <a:prstClr val="white"/>
              </a:solidFill>
            </a:endParaRPr>
          </a:p>
        </p:txBody>
      </p:sp>
      <p:pic>
        <p:nvPicPr>
          <p:cNvPr id="19" name="Grafik 18">
            <a:extLst>
              <a:ext uri="{FF2B5EF4-FFF2-40B4-BE49-F238E27FC236}">
                <a16:creationId xmlns:a16="http://schemas.microsoft.com/office/drawing/2014/main" id="{A2661872-9083-444D-8409-CD2B1D78695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13076" y="2160189"/>
            <a:ext cx="1993133" cy="1993133"/>
          </a:xfrm>
          <a:prstGeom prst="rect">
            <a:avLst/>
          </a:prstGeom>
        </p:spPr>
      </p:pic>
      <p:sp>
        <p:nvSpPr>
          <p:cNvPr id="20" name="Rechteck 19">
            <a:extLst>
              <a:ext uri="{FF2B5EF4-FFF2-40B4-BE49-F238E27FC236}">
                <a16:creationId xmlns:a16="http://schemas.microsoft.com/office/drawing/2014/main" id="{AC54F4A4-7E71-4B41-BEBF-B4B53436EFBA}"/>
              </a:ext>
            </a:extLst>
          </p:cNvPr>
          <p:cNvSpPr/>
          <p:nvPr/>
        </p:nvSpPr>
        <p:spPr>
          <a:xfrm>
            <a:off x="9524882" y="3751385"/>
            <a:ext cx="96532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8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Haar</a:t>
            </a:r>
            <a:endParaRPr lang="de-DE" sz="28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1" name="Textfeld 36">
            <a:extLst>
              <a:ext uri="{FF2B5EF4-FFF2-40B4-BE49-F238E27FC236}">
                <a16:creationId xmlns:a16="http://schemas.microsoft.com/office/drawing/2014/main" id="{13F54C2A-C868-4581-BEDE-1520D751679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6970" y="4149883"/>
            <a:ext cx="4023217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Wir schreiben ______ mit ___!</a:t>
            </a:r>
          </a:p>
        </p:txBody>
      </p:sp>
      <p:sp>
        <p:nvSpPr>
          <p:cNvPr id="22" name="Rechteck 21">
            <a:extLst>
              <a:ext uri="{FF2B5EF4-FFF2-40B4-BE49-F238E27FC236}">
                <a16:creationId xmlns:a16="http://schemas.microsoft.com/office/drawing/2014/main" id="{7B193F8F-32C5-4CD5-B5D2-9146CE6CAE5D}"/>
              </a:ext>
            </a:extLst>
          </p:cNvPr>
          <p:cNvSpPr/>
          <p:nvPr/>
        </p:nvSpPr>
        <p:spPr>
          <a:xfrm>
            <a:off x="2567608" y="4077072"/>
            <a:ext cx="1200344" cy="43088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3" name="Textfeld 22">
            <a:extLst>
              <a:ext uri="{FF2B5EF4-FFF2-40B4-BE49-F238E27FC236}">
                <a16:creationId xmlns:a16="http://schemas.microsoft.com/office/drawing/2014/main" id="{C22C1140-19A8-40C8-88F5-0ACE7AA762D5}"/>
              </a:ext>
            </a:extLst>
          </p:cNvPr>
          <p:cNvSpPr txBox="1"/>
          <p:nvPr/>
        </p:nvSpPr>
        <p:spPr>
          <a:xfrm>
            <a:off x="2573238" y="4108459"/>
            <a:ext cx="904869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200" dirty="0">
                <a:latin typeface="Trebuchet MS" panose="020B0603020202020204" pitchFamily="34" charset="0"/>
                <a:ea typeface="+mj-ea"/>
                <a:cs typeface="+mj-cs"/>
              </a:rPr>
              <a:t>H</a:t>
            </a:r>
            <a:r>
              <a:rPr lang="de-DE" sz="22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aar</a:t>
            </a:r>
            <a:endParaRPr lang="de-DE" sz="2200" dirty="0">
              <a:solidFill>
                <a:srgbClr val="FF0000"/>
              </a:solidFill>
            </a:endParaRPr>
          </a:p>
        </p:txBody>
      </p:sp>
      <p:sp>
        <p:nvSpPr>
          <p:cNvPr id="24" name="Textfeld 36">
            <a:extLst>
              <a:ext uri="{FF2B5EF4-FFF2-40B4-BE49-F238E27FC236}">
                <a16:creationId xmlns:a16="http://schemas.microsoft.com/office/drawing/2014/main" id="{9567629C-64E8-48B1-B9BF-DF6EB586338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005864" y="3919003"/>
            <a:ext cx="1720343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das _______</a:t>
            </a:r>
          </a:p>
        </p:txBody>
      </p:sp>
      <p:pic>
        <p:nvPicPr>
          <p:cNvPr id="26" name="Grafik 25">
            <a:extLst>
              <a:ext uri="{FF2B5EF4-FFF2-40B4-BE49-F238E27FC236}">
                <a16:creationId xmlns:a16="http://schemas.microsoft.com/office/drawing/2014/main" id="{30950629-3E08-4281-8455-F53CF22D2706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960" b="18633"/>
          <a:stretch/>
        </p:blipFill>
        <p:spPr>
          <a:xfrm>
            <a:off x="9334594" y="4553806"/>
            <a:ext cx="2591842" cy="1293764"/>
          </a:xfrm>
          <a:prstGeom prst="rect">
            <a:avLst/>
          </a:prstGeom>
        </p:spPr>
      </p:pic>
      <p:sp>
        <p:nvSpPr>
          <p:cNvPr id="27" name="Rechteck 26">
            <a:extLst>
              <a:ext uri="{FF2B5EF4-FFF2-40B4-BE49-F238E27FC236}">
                <a16:creationId xmlns:a16="http://schemas.microsoft.com/office/drawing/2014/main" id="{D78B5AEE-D5D4-44C6-B788-82C954BAF2E1}"/>
              </a:ext>
            </a:extLst>
          </p:cNvPr>
          <p:cNvSpPr/>
          <p:nvPr/>
        </p:nvSpPr>
        <p:spPr>
          <a:xfrm>
            <a:off x="9269415" y="5191553"/>
            <a:ext cx="2125903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000" b="1" dirty="0">
                <a:solidFill>
                  <a:schemeClr val="bg1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„Ich habe ganz</a:t>
            </a:r>
          </a:p>
          <a:p>
            <a:r>
              <a:rPr lang="de-DE" sz="2000" b="1" dirty="0">
                <a:solidFill>
                  <a:schemeClr val="bg1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feine Härchen“.</a:t>
            </a:r>
            <a:endParaRPr lang="de-DE" sz="2000" b="1" dirty="0">
              <a:solidFill>
                <a:schemeClr val="bg1"/>
              </a:solidFill>
            </a:endParaRPr>
          </a:p>
        </p:txBody>
      </p:sp>
      <p:sp>
        <p:nvSpPr>
          <p:cNvPr id="28" name="Rechteck 27">
            <a:extLst>
              <a:ext uri="{FF2B5EF4-FFF2-40B4-BE49-F238E27FC236}">
                <a16:creationId xmlns:a16="http://schemas.microsoft.com/office/drawing/2014/main" id="{C9E62040-1B50-43A9-84D7-EA14954D8F4B}"/>
              </a:ext>
            </a:extLst>
          </p:cNvPr>
          <p:cNvSpPr/>
          <p:nvPr/>
        </p:nvSpPr>
        <p:spPr>
          <a:xfrm>
            <a:off x="522916" y="4825441"/>
            <a:ext cx="8746499" cy="7988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de-DE" sz="2200" b="1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Den zusätzlichen Buchstaben gab es nur für lange Haare,</a:t>
            </a: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de-DE" sz="2200" b="1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denn es war kein </a:t>
            </a:r>
            <a:r>
              <a:rPr 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ä</a:t>
            </a:r>
            <a:r>
              <a:rPr lang="de-DE" sz="2200" b="1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mehr im Buchstabentopf!</a:t>
            </a:r>
            <a:endParaRPr lang="de-DE" sz="2200" dirty="0"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9" name="Ellipse 28">
            <a:extLst>
              <a:ext uri="{FF2B5EF4-FFF2-40B4-BE49-F238E27FC236}">
                <a16:creationId xmlns:a16="http://schemas.microsoft.com/office/drawing/2014/main" id="{2EFCCC5E-7665-4913-AE21-564E54F19119}"/>
              </a:ext>
            </a:extLst>
          </p:cNvPr>
          <p:cNvSpPr/>
          <p:nvPr/>
        </p:nvSpPr>
        <p:spPr>
          <a:xfrm>
            <a:off x="252660" y="4934247"/>
            <a:ext cx="142875" cy="14446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de-DE">
              <a:solidFill>
                <a:prstClr val="white"/>
              </a:solidFill>
            </a:endParaRPr>
          </a:p>
        </p:txBody>
      </p:sp>
      <p:sp>
        <p:nvSpPr>
          <p:cNvPr id="30" name="Rechteck 29">
            <a:extLst>
              <a:ext uri="{FF2B5EF4-FFF2-40B4-BE49-F238E27FC236}">
                <a16:creationId xmlns:a16="http://schemas.microsoft.com/office/drawing/2014/main" id="{8FAF6013-C2DA-43BC-BB5F-264A505BB1C8}"/>
              </a:ext>
            </a:extLst>
          </p:cNvPr>
          <p:cNvSpPr/>
          <p:nvPr/>
        </p:nvSpPr>
        <p:spPr>
          <a:xfrm>
            <a:off x="7540273" y="5610376"/>
            <a:ext cx="159050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8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Härchen</a:t>
            </a:r>
            <a:endParaRPr lang="de-DE" sz="28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1" name="Textfeld 36">
            <a:extLst>
              <a:ext uri="{FF2B5EF4-FFF2-40B4-BE49-F238E27FC236}">
                <a16:creationId xmlns:a16="http://schemas.microsoft.com/office/drawing/2014/main" id="{520A0D9E-E62B-4155-AE57-EC1760F8E3D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6970" y="5662051"/>
            <a:ext cx="6060633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Wir schreiben __________ nur mit einem  ___!</a:t>
            </a:r>
          </a:p>
        </p:txBody>
      </p:sp>
      <p:sp>
        <p:nvSpPr>
          <p:cNvPr id="32" name="Rechteck 31">
            <a:extLst>
              <a:ext uri="{FF2B5EF4-FFF2-40B4-BE49-F238E27FC236}">
                <a16:creationId xmlns:a16="http://schemas.microsoft.com/office/drawing/2014/main" id="{49996DD8-B6E8-4571-B1B2-89E6BA6E6ADC}"/>
              </a:ext>
            </a:extLst>
          </p:cNvPr>
          <p:cNvSpPr/>
          <p:nvPr/>
        </p:nvSpPr>
        <p:spPr>
          <a:xfrm>
            <a:off x="2495600" y="5561421"/>
            <a:ext cx="1200344" cy="43088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3" name="Textfeld 32">
            <a:extLst>
              <a:ext uri="{FF2B5EF4-FFF2-40B4-BE49-F238E27FC236}">
                <a16:creationId xmlns:a16="http://schemas.microsoft.com/office/drawing/2014/main" id="{BE30EA2C-3742-406A-8B7C-727A0976739B}"/>
              </a:ext>
            </a:extLst>
          </p:cNvPr>
          <p:cNvSpPr txBox="1"/>
          <p:nvPr/>
        </p:nvSpPr>
        <p:spPr>
          <a:xfrm>
            <a:off x="2501230" y="5592808"/>
            <a:ext cx="1415928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200" dirty="0">
                <a:latin typeface="Trebuchet MS" panose="020B0603020202020204" pitchFamily="34" charset="0"/>
                <a:ea typeface="+mj-ea"/>
                <a:cs typeface="+mj-cs"/>
              </a:rPr>
              <a:t>H</a:t>
            </a:r>
            <a:r>
              <a:rPr lang="de-DE" sz="22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ä</a:t>
            </a:r>
            <a:r>
              <a:rPr lang="de-DE" sz="2200" dirty="0">
                <a:latin typeface="Trebuchet MS" panose="020B0603020202020204" pitchFamily="34" charset="0"/>
                <a:ea typeface="+mj-ea"/>
                <a:cs typeface="+mj-cs"/>
              </a:rPr>
              <a:t>rchen</a:t>
            </a:r>
            <a:endParaRPr lang="de-DE" sz="2200" dirty="0"/>
          </a:p>
        </p:txBody>
      </p:sp>
      <p:sp>
        <p:nvSpPr>
          <p:cNvPr id="34" name="Textfeld 36">
            <a:extLst>
              <a:ext uri="{FF2B5EF4-FFF2-40B4-BE49-F238E27FC236}">
                <a16:creationId xmlns:a16="http://schemas.microsoft.com/office/drawing/2014/main" id="{F7C9E60E-83D1-4C29-8DB8-1D69932861D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25919" y="5756954"/>
            <a:ext cx="2162772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das __________</a:t>
            </a:r>
          </a:p>
        </p:txBody>
      </p:sp>
      <p:sp>
        <p:nvSpPr>
          <p:cNvPr id="35" name="Textfeld 34">
            <a:extLst>
              <a:ext uri="{FF2B5EF4-FFF2-40B4-BE49-F238E27FC236}">
                <a16:creationId xmlns:a16="http://schemas.microsoft.com/office/drawing/2014/main" id="{270538D3-477F-4BBD-9C0C-AEBCCB49D26A}"/>
              </a:ext>
            </a:extLst>
          </p:cNvPr>
          <p:cNvSpPr txBox="1"/>
          <p:nvPr/>
        </p:nvSpPr>
        <p:spPr>
          <a:xfrm>
            <a:off x="3894293" y="1898621"/>
            <a:ext cx="520621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sz="2200" b="0" i="0" u="none" strike="noStrike" kern="120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Aa</a:t>
            </a:r>
            <a:endParaRPr lang="de-DE" dirty="0"/>
          </a:p>
        </p:txBody>
      </p:sp>
      <p:sp>
        <p:nvSpPr>
          <p:cNvPr id="36" name="Textfeld 35">
            <a:extLst>
              <a:ext uri="{FF2B5EF4-FFF2-40B4-BE49-F238E27FC236}">
                <a16:creationId xmlns:a16="http://schemas.microsoft.com/office/drawing/2014/main" id="{0AEA657B-C6BE-4EE9-BB97-281B5D2D4131}"/>
              </a:ext>
            </a:extLst>
          </p:cNvPr>
          <p:cNvSpPr txBox="1"/>
          <p:nvPr/>
        </p:nvSpPr>
        <p:spPr>
          <a:xfrm>
            <a:off x="3893322" y="4121035"/>
            <a:ext cx="521592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sz="2200" b="0" i="0" u="none" strike="noStrike" kern="1200" cap="none" spc="0" normalizeH="0" baseline="0" noProof="0" dirty="0" err="1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aa</a:t>
            </a:r>
            <a:endParaRPr lang="de-DE" dirty="0"/>
          </a:p>
        </p:txBody>
      </p:sp>
      <p:sp>
        <p:nvSpPr>
          <p:cNvPr id="38" name="Textfeld 37">
            <a:extLst>
              <a:ext uri="{FF2B5EF4-FFF2-40B4-BE49-F238E27FC236}">
                <a16:creationId xmlns:a16="http://schemas.microsoft.com/office/drawing/2014/main" id="{AA3DE8BC-7077-4872-AECA-BD92B4282BB0}"/>
              </a:ext>
            </a:extLst>
          </p:cNvPr>
          <p:cNvSpPr txBox="1"/>
          <p:nvPr/>
        </p:nvSpPr>
        <p:spPr>
          <a:xfrm>
            <a:off x="5947094" y="5628570"/>
            <a:ext cx="364930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sz="2200" b="0" i="0" u="none" strike="noStrike" kern="120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ä</a:t>
            </a:r>
            <a:endParaRPr lang="de-DE" dirty="0"/>
          </a:p>
        </p:txBody>
      </p:sp>
      <p:sp>
        <p:nvSpPr>
          <p:cNvPr id="37" name="Textfeld 36">
            <a:extLst>
              <a:ext uri="{FF2B5EF4-FFF2-40B4-BE49-F238E27FC236}">
                <a16:creationId xmlns:a16="http://schemas.microsoft.com/office/drawing/2014/main" id="{5987E01D-5898-4B53-90EE-4419B413086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latin typeface="Trebuchet MS" panose="020B0603020202020204" pitchFamily="34" charset="0"/>
                <a:ea typeface="+mj-ea"/>
                <a:cs typeface="+mj-cs"/>
              </a:rPr>
              <a:t>01	VD 09 </a:t>
            </a:r>
            <a:r>
              <a:rPr lang="de-DE" altLang="de-DE" sz="2200" b="1" dirty="0" err="1">
                <a:latin typeface="Trebuchet MS" panose="020B0603020202020204" pitchFamily="34" charset="0"/>
                <a:ea typeface="+mj-ea"/>
                <a:cs typeface="+mj-cs"/>
              </a:rPr>
              <a:t>aa</a:t>
            </a:r>
            <a:r>
              <a:rPr lang="de-DE" altLang="de-DE" sz="2200" b="1" dirty="0">
                <a:latin typeface="Trebuchet MS" panose="020B0603020202020204" pitchFamily="34" charset="0"/>
                <a:ea typeface="+mj-ea"/>
                <a:cs typeface="+mj-cs"/>
              </a:rPr>
              <a:t> – Welche Wörter mit </a:t>
            </a:r>
            <a:r>
              <a:rPr lang="de-DE" altLang="de-DE" sz="2200" b="1" dirty="0" err="1">
                <a:solidFill>
                  <a:srgbClr val="FF0000"/>
                </a:solidFill>
                <a:latin typeface="Trebuchet MS" panose="020B0603020202020204" pitchFamily="34" charset="0"/>
                <a:ea typeface="+mj-ea"/>
                <a:cs typeface="+mj-cs"/>
              </a:rPr>
              <a:t>aa</a:t>
            </a:r>
            <a:r>
              <a:rPr lang="de-DE" altLang="de-DE" sz="2200" b="1" dirty="0">
                <a:latin typeface="Trebuchet MS" panose="020B0603020202020204" pitchFamily="34" charset="0"/>
                <a:ea typeface="+mj-ea"/>
                <a:cs typeface="+mj-cs"/>
              </a:rPr>
              <a:t> sind gemeint?</a:t>
            </a:r>
            <a:endParaRPr kumimoji="0" lang="de-DE" altLang="de-DE" sz="180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39" name="Textfeld 38">
            <a:extLst>
              <a:ext uri="{FF2B5EF4-FFF2-40B4-BE49-F238E27FC236}">
                <a16:creationId xmlns:a16="http://schemas.microsoft.com/office/drawing/2014/main" id="{25337928-933A-4B90-B7C1-84FBF8B262B5}"/>
              </a:ext>
            </a:extLst>
          </p:cNvPr>
          <p:cNvSpPr txBox="1"/>
          <p:nvPr/>
        </p:nvSpPr>
        <p:spPr>
          <a:xfrm>
            <a:off x="260108" y="467380"/>
            <a:ext cx="1015637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</a:rPr>
              <a:t>Klick auf die </a:t>
            </a:r>
            <a:r>
              <a:rPr lang="de-DE" sz="18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</a:rPr>
              <a:t>blauen Punkte </a:t>
            </a:r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</a:rPr>
              <a:t>und dann auf die Lücken für das Wort im Satz!</a:t>
            </a: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2D474639-1242-48DC-89B7-F8161FDA62DA}"/>
              </a:ext>
            </a:extLst>
          </p:cNvPr>
          <p:cNvSpPr txBox="1"/>
          <p:nvPr/>
        </p:nvSpPr>
        <p:spPr>
          <a:xfrm>
            <a:off x="190500" y="6724134"/>
            <a:ext cx="4158511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Übungen\Rechtschreibförderung\Vokaldehnungen\Vokaldehnung 09 aa.pptx - Seite 5</a:t>
            </a:r>
          </a:p>
        </p:txBody>
      </p:sp>
      <p:pic>
        <p:nvPicPr>
          <p:cNvPr id="4" name="Grafik 3" descr="Ein Bild, das Text, Screenshot enthält.&#10;&#10;Automatisch generierte Beschreibung">
            <a:extLst>
              <a:ext uri="{FF2B5EF4-FFF2-40B4-BE49-F238E27FC236}">
                <a16:creationId xmlns:a16="http://schemas.microsoft.com/office/drawing/2014/main" id="{9EB91FF6-C7AA-2B62-9942-ACC5BB3DC4A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456" y="6317822"/>
            <a:ext cx="1095171" cy="430887"/>
          </a:xfrm>
          <a:prstGeom prst="rect">
            <a:avLst/>
          </a:prstGeom>
        </p:spPr>
      </p:pic>
      <p:pic>
        <p:nvPicPr>
          <p:cNvPr id="5" name="Grafik 4" descr="Ein Bild, das Text, Screenshot enthält.&#10;&#10;Automatisch generierte Beschreibung">
            <a:extLst>
              <a:ext uri="{FF2B5EF4-FFF2-40B4-BE49-F238E27FC236}">
                <a16:creationId xmlns:a16="http://schemas.microsoft.com/office/drawing/2014/main" id="{CC8875E8-B6AD-2666-E9F8-26287C6F6BC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455" y="6316908"/>
            <a:ext cx="1095171" cy="4308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6147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>
                      <p:stCondLst>
                        <p:cond delay="0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33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4" fill="hold">
                      <p:stCondLst>
                        <p:cond delay="0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46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7" fill="hold">
                      <p:stCondLst>
                        <p:cond delay="0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  <p:seq concurrent="1" nextAc="seek">
              <p:cTn id="55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6" fill="hold">
                      <p:stCondLst>
                        <p:cond delay="0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</p:childTnLst>
        </p:cTn>
      </p:par>
    </p:tnLst>
    <p:bldLst>
      <p:bldP spid="6" grpId="0"/>
      <p:bldP spid="8" grpId="0"/>
      <p:bldP spid="13" grpId="0"/>
      <p:bldP spid="14" grpId="0"/>
      <p:bldP spid="15" grpId="0" animBg="1"/>
      <p:bldP spid="16" grpId="0"/>
      <p:bldP spid="17" grpId="0"/>
      <p:bldP spid="20" grpId="0"/>
      <p:bldP spid="21" grpId="0"/>
      <p:bldP spid="22" grpId="0" animBg="1"/>
      <p:bldP spid="23" grpId="0"/>
      <p:bldP spid="24" grpId="0"/>
      <p:bldP spid="27" grpId="0"/>
      <p:bldP spid="28" grpId="0"/>
      <p:bldP spid="30" grpId="0"/>
      <p:bldP spid="31" grpId="0"/>
      <p:bldP spid="32" grpId="0" animBg="1"/>
      <p:bldP spid="33" grpId="0"/>
      <p:bldP spid="34" grpId="0"/>
      <p:bldP spid="35" grpId="0"/>
      <p:bldP spid="36" grpId="0"/>
      <p:bldP spid="3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Foliennummernplatzhalter 2">
            <a:extLst>
              <a:ext uri="{FF2B5EF4-FFF2-40B4-BE49-F238E27FC236}">
                <a16:creationId xmlns:a16="http://schemas.microsoft.com/office/drawing/2014/main" id="{5EE6B4A2-4816-4C42-865F-7E3E028804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88691" y="92733"/>
            <a:ext cx="2743200" cy="365125"/>
          </a:xfrm>
        </p:spPr>
        <p:txBody>
          <a:bodyPr/>
          <a:lstStyle/>
          <a:p>
            <a:fld id="{C9CD412D-C60F-4771-A1CB-FFD7B5773953}" type="slidenum">
              <a:rPr lang="de-DE" smtClean="0"/>
              <a:pPr/>
              <a:t>5</a:t>
            </a:fld>
            <a:endParaRPr lang="de-DE" dirty="0"/>
          </a:p>
        </p:txBody>
      </p:sp>
      <p:sp>
        <p:nvSpPr>
          <p:cNvPr id="31" name="Textfeld 36">
            <a:extLst>
              <a:ext uri="{FF2B5EF4-FFF2-40B4-BE49-F238E27FC236}">
                <a16:creationId xmlns:a16="http://schemas.microsoft.com/office/drawing/2014/main" id="{F83896B1-8584-4B72-9284-95BE8367365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6971" y="1430270"/>
            <a:ext cx="7929543" cy="1754326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ts val="0"/>
              </a:spcBef>
              <a:spcAft>
                <a:spcPts val="800"/>
              </a:spcAft>
              <a:buNone/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Als nächstes meldete sich ein Begriff: </a:t>
            </a:r>
          </a:p>
          <a:p>
            <a:pPr>
              <a:spcBef>
                <a:spcPts val="0"/>
              </a:spcBef>
              <a:spcAft>
                <a:spcPts val="800"/>
              </a:spcAft>
              <a:buNone/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„Wir sind immer zwei, aber ich habe nur ein </a:t>
            </a:r>
            <a:r>
              <a:rPr 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</a:t>
            </a: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</a:p>
          <a:p>
            <a:pPr>
              <a:spcBef>
                <a:spcPts val="0"/>
              </a:spcBef>
              <a:spcAft>
                <a:spcPts val="800"/>
              </a:spcAft>
              <a:buNone/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Die Kinder können sich meine Schreibweise leichter merken, </a:t>
            </a:r>
          </a:p>
          <a:p>
            <a:pPr>
              <a:spcBef>
                <a:spcPts val="0"/>
              </a:spcBef>
              <a:spcAft>
                <a:spcPts val="800"/>
              </a:spcAft>
              <a:buNone/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wenn ich ein zweites </a:t>
            </a:r>
            <a:r>
              <a:rPr 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</a:t>
            </a: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bekomme.“ </a:t>
            </a:r>
          </a:p>
        </p:txBody>
      </p:sp>
      <p:sp>
        <p:nvSpPr>
          <p:cNvPr id="33" name="Ellipse 32">
            <a:extLst>
              <a:ext uri="{FF2B5EF4-FFF2-40B4-BE49-F238E27FC236}">
                <a16:creationId xmlns:a16="http://schemas.microsoft.com/office/drawing/2014/main" id="{60305D35-7EB0-47B9-BCAA-FF5E391462E2}"/>
              </a:ext>
            </a:extLst>
          </p:cNvPr>
          <p:cNvSpPr/>
          <p:nvPr/>
        </p:nvSpPr>
        <p:spPr>
          <a:xfrm>
            <a:off x="252661" y="1567850"/>
            <a:ext cx="142875" cy="1428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35" name="Grafik 34">
            <a:extLst>
              <a:ext uri="{FF2B5EF4-FFF2-40B4-BE49-F238E27FC236}">
                <a16:creationId xmlns:a16="http://schemas.microsoft.com/office/drawing/2014/main" id="{7B7D1FF5-9173-4C05-A188-BBF289BB4D7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44041" y="1129444"/>
            <a:ext cx="2678270" cy="2988557"/>
          </a:xfrm>
          <a:prstGeom prst="rect">
            <a:avLst/>
          </a:prstGeom>
        </p:spPr>
      </p:pic>
      <p:sp>
        <p:nvSpPr>
          <p:cNvPr id="36" name="Rechteck 35">
            <a:extLst>
              <a:ext uri="{FF2B5EF4-FFF2-40B4-BE49-F238E27FC236}">
                <a16:creationId xmlns:a16="http://schemas.microsoft.com/office/drawing/2014/main" id="{CEC79CB9-EB8B-4FA3-ABAA-319C3C2EAFAC}"/>
              </a:ext>
            </a:extLst>
          </p:cNvPr>
          <p:cNvSpPr/>
          <p:nvPr/>
        </p:nvSpPr>
        <p:spPr>
          <a:xfrm>
            <a:off x="7956550" y="3594781"/>
            <a:ext cx="91319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8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Paar</a:t>
            </a:r>
            <a:endParaRPr lang="de-DE" sz="28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7" name="Rechteck 36">
            <a:extLst>
              <a:ext uri="{FF2B5EF4-FFF2-40B4-BE49-F238E27FC236}">
                <a16:creationId xmlns:a16="http://schemas.microsoft.com/office/drawing/2014/main" id="{673C98F0-CD21-4A34-B6F2-504B8F729CA7}"/>
              </a:ext>
            </a:extLst>
          </p:cNvPr>
          <p:cNvSpPr/>
          <p:nvPr/>
        </p:nvSpPr>
        <p:spPr>
          <a:xfrm>
            <a:off x="8252186" y="5355788"/>
            <a:ext cx="155523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8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Pärchen</a:t>
            </a:r>
          </a:p>
        </p:txBody>
      </p:sp>
      <p:sp>
        <p:nvSpPr>
          <p:cNvPr id="38" name="Rechteck 37">
            <a:extLst>
              <a:ext uri="{FF2B5EF4-FFF2-40B4-BE49-F238E27FC236}">
                <a16:creationId xmlns:a16="http://schemas.microsoft.com/office/drawing/2014/main" id="{F49B1D40-76B9-4F6B-960A-351FD0392090}"/>
              </a:ext>
            </a:extLst>
          </p:cNvPr>
          <p:cNvSpPr/>
          <p:nvPr/>
        </p:nvSpPr>
        <p:spPr>
          <a:xfrm>
            <a:off x="558906" y="4293096"/>
            <a:ext cx="4961030" cy="9014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07000"/>
              </a:lnSpc>
              <a:spcAft>
                <a:spcPts val="800"/>
              </a:spcAft>
            </a:pP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Aber für die Verkleinerungsform war</a:t>
            </a:r>
          </a:p>
          <a:p>
            <a:pPr lvl="0">
              <a:lnSpc>
                <a:spcPct val="107000"/>
              </a:lnSpc>
              <a:spcAft>
                <a:spcPts val="800"/>
              </a:spcAft>
            </a:pP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auch hier kein </a:t>
            </a:r>
            <a:r>
              <a:rPr lang="de-DE" sz="22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ä</a:t>
            </a: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mehr übrig!</a:t>
            </a:r>
            <a:endParaRPr lang="de-DE" sz="2200" dirty="0">
              <a:solidFill>
                <a:prstClr val="black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1" name="Ellipse 40">
            <a:extLst>
              <a:ext uri="{FF2B5EF4-FFF2-40B4-BE49-F238E27FC236}">
                <a16:creationId xmlns:a16="http://schemas.microsoft.com/office/drawing/2014/main" id="{2396F99B-5719-4A89-8323-21B93ADEB4C0}"/>
              </a:ext>
            </a:extLst>
          </p:cNvPr>
          <p:cNvSpPr/>
          <p:nvPr/>
        </p:nvSpPr>
        <p:spPr>
          <a:xfrm>
            <a:off x="252661" y="4438253"/>
            <a:ext cx="138571" cy="1428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0" name="Textfeld 36">
            <a:extLst>
              <a:ext uri="{FF2B5EF4-FFF2-40B4-BE49-F238E27FC236}">
                <a16:creationId xmlns:a16="http://schemas.microsoft.com/office/drawing/2014/main" id="{1126EBD3-F8BF-4EDB-A402-73E00B5D77C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09460" y="3710105"/>
            <a:ext cx="1720343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das _______</a:t>
            </a:r>
          </a:p>
        </p:txBody>
      </p:sp>
      <p:sp>
        <p:nvSpPr>
          <p:cNvPr id="61" name="Textfeld 36">
            <a:extLst>
              <a:ext uri="{FF2B5EF4-FFF2-40B4-BE49-F238E27FC236}">
                <a16:creationId xmlns:a16="http://schemas.microsoft.com/office/drawing/2014/main" id="{79B74801-DDD6-4CB2-AA18-7616FDA9CA4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727203" y="5499456"/>
            <a:ext cx="2605200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das _____________</a:t>
            </a:r>
          </a:p>
        </p:txBody>
      </p:sp>
      <p:sp>
        <p:nvSpPr>
          <p:cNvPr id="62" name="Textfeld 36">
            <a:extLst>
              <a:ext uri="{FF2B5EF4-FFF2-40B4-BE49-F238E27FC236}">
                <a16:creationId xmlns:a16="http://schemas.microsoft.com/office/drawing/2014/main" id="{BA3B837C-8401-4F9B-BC6C-27715660167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6970" y="3358153"/>
            <a:ext cx="4318170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Wir schreiben ________ mit ___!</a:t>
            </a:r>
          </a:p>
        </p:txBody>
      </p:sp>
      <p:sp>
        <p:nvSpPr>
          <p:cNvPr id="63" name="Textfeld 36">
            <a:extLst>
              <a:ext uri="{FF2B5EF4-FFF2-40B4-BE49-F238E27FC236}">
                <a16:creationId xmlns:a16="http://schemas.microsoft.com/office/drawing/2014/main" id="{FC4B47CB-66AA-47B1-B0F1-8007138D475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6970" y="5545854"/>
            <a:ext cx="5975675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Wir schreiben __________ nur mit einem ___!</a:t>
            </a:r>
          </a:p>
        </p:txBody>
      </p:sp>
      <p:sp>
        <p:nvSpPr>
          <p:cNvPr id="64" name="Rechteck 63">
            <a:extLst>
              <a:ext uri="{FF2B5EF4-FFF2-40B4-BE49-F238E27FC236}">
                <a16:creationId xmlns:a16="http://schemas.microsoft.com/office/drawing/2014/main" id="{4763EAE2-DB4C-48BB-8969-3C0732FCDCE7}"/>
              </a:ext>
            </a:extLst>
          </p:cNvPr>
          <p:cNvSpPr/>
          <p:nvPr/>
        </p:nvSpPr>
        <p:spPr>
          <a:xfrm>
            <a:off x="2495600" y="5445224"/>
            <a:ext cx="1200344" cy="43088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5" name="Textfeld 64">
            <a:extLst>
              <a:ext uri="{FF2B5EF4-FFF2-40B4-BE49-F238E27FC236}">
                <a16:creationId xmlns:a16="http://schemas.microsoft.com/office/drawing/2014/main" id="{89AD5AA8-DDC0-468E-B97C-D6D1417CE062}"/>
              </a:ext>
            </a:extLst>
          </p:cNvPr>
          <p:cNvSpPr txBox="1"/>
          <p:nvPr/>
        </p:nvSpPr>
        <p:spPr>
          <a:xfrm>
            <a:off x="2477972" y="5483080"/>
            <a:ext cx="1415928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200" dirty="0">
                <a:latin typeface="Trebuchet MS" panose="020B0603020202020204" pitchFamily="34" charset="0"/>
                <a:ea typeface="+mj-ea"/>
                <a:cs typeface="+mj-cs"/>
              </a:rPr>
              <a:t>P</a:t>
            </a:r>
            <a:r>
              <a:rPr lang="de-DE" sz="22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ä</a:t>
            </a:r>
            <a:r>
              <a:rPr lang="de-DE" sz="2200" dirty="0">
                <a:latin typeface="Trebuchet MS" panose="020B0603020202020204" pitchFamily="34" charset="0"/>
                <a:ea typeface="+mj-ea"/>
                <a:cs typeface="+mj-cs"/>
              </a:rPr>
              <a:t>rchen</a:t>
            </a:r>
            <a:endParaRPr lang="de-DE" sz="2200" dirty="0"/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83B05C86-25BA-4FDC-A182-0ABC88FF6E7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27999" y="4933237"/>
            <a:ext cx="1314546" cy="1368323"/>
          </a:xfrm>
          <a:prstGeom prst="rect">
            <a:avLst/>
          </a:prstGeom>
        </p:spPr>
      </p:pic>
      <p:sp>
        <p:nvSpPr>
          <p:cNvPr id="66" name="Rechteck 65">
            <a:extLst>
              <a:ext uri="{FF2B5EF4-FFF2-40B4-BE49-F238E27FC236}">
                <a16:creationId xmlns:a16="http://schemas.microsoft.com/office/drawing/2014/main" id="{95D4413D-BFD5-47D1-8D1B-EAC0FBE73ACA}"/>
              </a:ext>
            </a:extLst>
          </p:cNvPr>
          <p:cNvSpPr/>
          <p:nvPr/>
        </p:nvSpPr>
        <p:spPr>
          <a:xfrm>
            <a:off x="2489970" y="3295379"/>
            <a:ext cx="1200344" cy="43088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7" name="Textfeld 66">
            <a:extLst>
              <a:ext uri="{FF2B5EF4-FFF2-40B4-BE49-F238E27FC236}">
                <a16:creationId xmlns:a16="http://schemas.microsoft.com/office/drawing/2014/main" id="{930EB533-6F99-429D-9229-55BC45A96DCA}"/>
              </a:ext>
            </a:extLst>
          </p:cNvPr>
          <p:cNvSpPr txBox="1"/>
          <p:nvPr/>
        </p:nvSpPr>
        <p:spPr>
          <a:xfrm>
            <a:off x="2543920" y="3286145"/>
            <a:ext cx="1415928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200" dirty="0">
                <a:latin typeface="Trebuchet MS" panose="020B0603020202020204" pitchFamily="34" charset="0"/>
                <a:ea typeface="+mj-ea"/>
                <a:cs typeface="+mj-cs"/>
              </a:rPr>
              <a:t>P</a:t>
            </a:r>
            <a:r>
              <a:rPr lang="de-DE" sz="22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aa</a:t>
            </a:r>
            <a:r>
              <a:rPr lang="de-DE" sz="2200" dirty="0">
                <a:latin typeface="Trebuchet MS" panose="020B0603020202020204" pitchFamily="34" charset="0"/>
                <a:ea typeface="+mj-ea"/>
                <a:cs typeface="+mj-cs"/>
              </a:rPr>
              <a:t>r</a:t>
            </a:r>
            <a:endParaRPr lang="de-DE" sz="2200" dirty="0"/>
          </a:p>
        </p:txBody>
      </p:sp>
      <p:sp>
        <p:nvSpPr>
          <p:cNvPr id="20" name="Textfeld 19">
            <a:extLst>
              <a:ext uri="{FF2B5EF4-FFF2-40B4-BE49-F238E27FC236}">
                <a16:creationId xmlns:a16="http://schemas.microsoft.com/office/drawing/2014/main" id="{4E02B932-0200-4999-9D9B-395D96800D97}"/>
              </a:ext>
            </a:extLst>
          </p:cNvPr>
          <p:cNvSpPr txBox="1"/>
          <p:nvPr/>
        </p:nvSpPr>
        <p:spPr>
          <a:xfrm>
            <a:off x="4174412" y="3288914"/>
            <a:ext cx="521592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sz="2200" b="0" i="0" u="none" strike="noStrike" kern="1200" cap="none" spc="0" normalizeH="0" baseline="0" noProof="0" dirty="0" err="1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aa</a:t>
            </a:r>
            <a:endParaRPr lang="de-DE" dirty="0"/>
          </a:p>
        </p:txBody>
      </p:sp>
      <p:sp>
        <p:nvSpPr>
          <p:cNvPr id="21" name="Textfeld 20">
            <a:extLst>
              <a:ext uri="{FF2B5EF4-FFF2-40B4-BE49-F238E27FC236}">
                <a16:creationId xmlns:a16="http://schemas.microsoft.com/office/drawing/2014/main" id="{AF985EAB-F664-4AD9-9928-EFE1F96343C0}"/>
              </a:ext>
            </a:extLst>
          </p:cNvPr>
          <p:cNvSpPr txBox="1"/>
          <p:nvPr/>
        </p:nvSpPr>
        <p:spPr>
          <a:xfrm>
            <a:off x="5824746" y="5483079"/>
            <a:ext cx="521592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sz="2200" b="0" i="0" u="none" strike="noStrike" kern="120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ä</a:t>
            </a:r>
            <a:endParaRPr lang="de-DE" dirty="0"/>
          </a:p>
        </p:txBody>
      </p:sp>
      <p:sp>
        <p:nvSpPr>
          <p:cNvPr id="22" name="Textfeld 36">
            <a:extLst>
              <a:ext uri="{FF2B5EF4-FFF2-40B4-BE49-F238E27FC236}">
                <a16:creationId xmlns:a16="http://schemas.microsoft.com/office/drawing/2014/main" id="{A79EC1ED-CF1D-4C18-A5BA-F4476CCCD53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latin typeface="Trebuchet MS" panose="020B0603020202020204" pitchFamily="34" charset="0"/>
                <a:ea typeface="+mj-ea"/>
                <a:cs typeface="+mj-cs"/>
              </a:rPr>
              <a:t>02	VD 09 </a:t>
            </a:r>
            <a:r>
              <a:rPr lang="de-DE" altLang="de-DE" sz="2200" b="1" dirty="0" err="1">
                <a:latin typeface="Trebuchet MS" panose="020B0603020202020204" pitchFamily="34" charset="0"/>
                <a:ea typeface="+mj-ea"/>
                <a:cs typeface="+mj-cs"/>
              </a:rPr>
              <a:t>aa</a:t>
            </a:r>
            <a:r>
              <a:rPr lang="de-DE" altLang="de-DE" sz="2200" b="1" dirty="0">
                <a:latin typeface="Trebuchet MS" panose="020B0603020202020204" pitchFamily="34" charset="0"/>
                <a:ea typeface="+mj-ea"/>
                <a:cs typeface="+mj-cs"/>
              </a:rPr>
              <a:t> – Welche Wörter mit </a:t>
            </a:r>
            <a:r>
              <a:rPr lang="de-DE" altLang="de-DE" sz="2200" b="1" dirty="0" err="1">
                <a:solidFill>
                  <a:srgbClr val="FF0000"/>
                </a:solidFill>
                <a:latin typeface="Trebuchet MS" panose="020B0603020202020204" pitchFamily="34" charset="0"/>
                <a:ea typeface="+mj-ea"/>
                <a:cs typeface="+mj-cs"/>
              </a:rPr>
              <a:t>aa</a:t>
            </a:r>
            <a:r>
              <a:rPr lang="de-DE" altLang="de-DE" sz="2200" b="1" dirty="0">
                <a:latin typeface="Trebuchet MS" panose="020B0603020202020204" pitchFamily="34" charset="0"/>
                <a:ea typeface="+mj-ea"/>
                <a:cs typeface="+mj-cs"/>
              </a:rPr>
              <a:t> sind gemeint?</a:t>
            </a:r>
            <a:endParaRPr kumimoji="0" lang="de-DE" altLang="de-DE" sz="180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23" name="Textfeld 22">
            <a:extLst>
              <a:ext uri="{FF2B5EF4-FFF2-40B4-BE49-F238E27FC236}">
                <a16:creationId xmlns:a16="http://schemas.microsoft.com/office/drawing/2014/main" id="{B7AE5B21-D34C-4F7D-8DF3-B9D74C9451AE}"/>
              </a:ext>
            </a:extLst>
          </p:cNvPr>
          <p:cNvSpPr txBox="1"/>
          <p:nvPr/>
        </p:nvSpPr>
        <p:spPr>
          <a:xfrm>
            <a:off x="260108" y="467380"/>
            <a:ext cx="1015637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</a:rPr>
              <a:t>Klick auf die </a:t>
            </a:r>
            <a:r>
              <a:rPr lang="de-DE" sz="18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</a:rPr>
              <a:t>blauen Punkte </a:t>
            </a:r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</a:rPr>
              <a:t>und dann auf die Lücken für das Wort im Satz!</a:t>
            </a: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266ABF12-D319-4A57-A46C-A37844E1983F}"/>
              </a:ext>
            </a:extLst>
          </p:cNvPr>
          <p:cNvSpPr txBox="1"/>
          <p:nvPr/>
        </p:nvSpPr>
        <p:spPr>
          <a:xfrm>
            <a:off x="190500" y="6724134"/>
            <a:ext cx="4158511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Übungen\Rechtschreibförderung\Vokaldehnungen\Vokaldehnung 09 aa.pptx - Seite 7</a:t>
            </a:r>
          </a:p>
        </p:txBody>
      </p:sp>
    </p:spTree>
    <p:extLst>
      <p:ext uri="{BB962C8B-B14F-4D97-AF65-F5344CB8AC3E}">
        <p14:creationId xmlns:p14="http://schemas.microsoft.com/office/powerpoint/2010/main" val="1046001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4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6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6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  <p:seq concurrent="1" nextAc="seek">
              <p:cTn id="33" restart="whenNotActive" fill="hold" evtFilter="cancelBubble" nodeType="interactiveSeq">
                <p:stCondLst>
                  <p:cond evt="onClick" delay="0">
                    <p:tgtEl>
                      <p:spTgt spid="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4" fill="hold">
                      <p:stCondLst>
                        <p:cond delay="0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"/>
                  </p:tgtEl>
                </p:cond>
              </p:nextCondLst>
            </p:seq>
          </p:childTnLst>
        </p:cTn>
      </p:par>
    </p:tnLst>
    <p:bldLst>
      <p:bldP spid="31" grpId="0"/>
      <p:bldP spid="36" grpId="0"/>
      <p:bldP spid="37" grpId="0"/>
      <p:bldP spid="38" grpId="0"/>
      <p:bldP spid="60" grpId="0"/>
      <p:bldP spid="61" grpId="0"/>
      <p:bldP spid="62" grpId="0"/>
      <p:bldP spid="63" grpId="0"/>
      <p:bldP spid="64" grpId="0" animBg="1"/>
      <p:bldP spid="65" grpId="0"/>
      <p:bldP spid="66" grpId="0" animBg="1"/>
      <p:bldP spid="67" grpId="0"/>
      <p:bldP spid="20" grpId="0"/>
      <p:bldP spid="2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feld 36">
            <a:extLst>
              <a:ext uri="{FF2B5EF4-FFF2-40B4-BE49-F238E27FC236}">
                <a16:creationId xmlns:a16="http://schemas.microsoft.com/office/drawing/2014/main" id="{4B35CEA8-DA24-4004-9BE5-E9DF9CFDB5E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6971" y="1124744"/>
            <a:ext cx="7259551" cy="1107996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Ein großer festlicher Raum erhob die Stimme: </a:t>
            </a:r>
          </a:p>
          <a:p>
            <a:pPr lv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„Also, mein kümmerlicher Name passt gar nicht zu mir. </a:t>
            </a:r>
          </a:p>
          <a:p>
            <a:pPr lv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Bekomme ich auch noch ein </a:t>
            </a:r>
            <a:r>
              <a:rPr 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</a:t>
            </a: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?“ </a:t>
            </a:r>
          </a:p>
        </p:txBody>
      </p:sp>
      <p:sp>
        <p:nvSpPr>
          <p:cNvPr id="21" name="Rechteck 20">
            <a:extLst>
              <a:ext uri="{FF2B5EF4-FFF2-40B4-BE49-F238E27FC236}">
                <a16:creationId xmlns:a16="http://schemas.microsoft.com/office/drawing/2014/main" id="{716FD740-F2AA-40AE-BD55-2CE5760B4002}"/>
              </a:ext>
            </a:extLst>
          </p:cNvPr>
          <p:cNvSpPr/>
          <p:nvPr/>
        </p:nvSpPr>
        <p:spPr>
          <a:xfrm>
            <a:off x="556971" y="4092168"/>
            <a:ext cx="8479524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Aft>
                <a:spcPts val="0"/>
              </a:spcAft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„Also“, tönte der nächste Kandidat. </a:t>
            </a:r>
          </a:p>
          <a:p>
            <a:pPr lvl="0">
              <a:spcAft>
                <a:spcPts val="0"/>
              </a:spcAft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„Bei mir besteht die Gefahr, </a:t>
            </a:r>
          </a:p>
          <a:p>
            <a:pPr lvl="0">
              <a:spcAft>
                <a:spcPts val="0"/>
              </a:spcAft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dass mich die Kinder später mit einem deutschen Fernsehsender verwechseln.“ </a:t>
            </a:r>
            <a:endParaRPr kumimoji="0" lang="de-DE" sz="2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rebuchet MS" panose="020B0603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2" name="Ellipse 21">
            <a:extLst>
              <a:ext uri="{FF2B5EF4-FFF2-40B4-BE49-F238E27FC236}">
                <a16:creationId xmlns:a16="http://schemas.microsoft.com/office/drawing/2014/main" id="{03B24C9A-E297-4BD3-BA29-B9C1288D5125}"/>
              </a:ext>
            </a:extLst>
          </p:cNvPr>
          <p:cNvSpPr/>
          <p:nvPr/>
        </p:nvSpPr>
        <p:spPr>
          <a:xfrm>
            <a:off x="252661" y="1262324"/>
            <a:ext cx="142875" cy="1428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3" name="Ellipse 22">
            <a:extLst>
              <a:ext uri="{FF2B5EF4-FFF2-40B4-BE49-F238E27FC236}">
                <a16:creationId xmlns:a16="http://schemas.microsoft.com/office/drawing/2014/main" id="{F4A3A69D-3F43-4E8F-A115-6FF26FC9DB11}"/>
              </a:ext>
            </a:extLst>
          </p:cNvPr>
          <p:cNvSpPr/>
          <p:nvPr/>
        </p:nvSpPr>
        <p:spPr>
          <a:xfrm>
            <a:off x="252661" y="4225276"/>
            <a:ext cx="142875" cy="14446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24" name="Grafik 23">
            <a:extLst>
              <a:ext uri="{FF2B5EF4-FFF2-40B4-BE49-F238E27FC236}">
                <a16:creationId xmlns:a16="http://schemas.microsoft.com/office/drawing/2014/main" id="{F88D27FE-6888-412C-AABC-A4C65E688D8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76342" y="1144124"/>
            <a:ext cx="2458640" cy="1001668"/>
          </a:xfrm>
          <a:prstGeom prst="rect">
            <a:avLst/>
          </a:prstGeom>
        </p:spPr>
      </p:pic>
      <p:pic>
        <p:nvPicPr>
          <p:cNvPr id="25" name="Grafik 24">
            <a:extLst>
              <a:ext uri="{FF2B5EF4-FFF2-40B4-BE49-F238E27FC236}">
                <a16:creationId xmlns:a16="http://schemas.microsoft.com/office/drawing/2014/main" id="{8C93AA71-AC32-4C43-B532-173F6CF6239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76342" y="2276803"/>
            <a:ext cx="2504260" cy="1666471"/>
          </a:xfrm>
          <a:prstGeom prst="rect">
            <a:avLst/>
          </a:prstGeom>
        </p:spPr>
      </p:pic>
      <p:pic>
        <p:nvPicPr>
          <p:cNvPr id="27" name="Grafik 26">
            <a:extLst>
              <a:ext uri="{FF2B5EF4-FFF2-40B4-BE49-F238E27FC236}">
                <a16:creationId xmlns:a16="http://schemas.microsoft.com/office/drawing/2014/main" id="{04CD705C-277F-41AA-A189-E0C89F3E26B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17620" y="4487133"/>
            <a:ext cx="2771056" cy="1849549"/>
          </a:xfrm>
          <a:prstGeom prst="rect">
            <a:avLst/>
          </a:prstGeom>
        </p:spPr>
      </p:pic>
      <p:sp>
        <p:nvSpPr>
          <p:cNvPr id="28" name="Rechteck 27">
            <a:extLst>
              <a:ext uri="{FF2B5EF4-FFF2-40B4-BE49-F238E27FC236}">
                <a16:creationId xmlns:a16="http://schemas.microsoft.com/office/drawing/2014/main" id="{9879AF10-52D3-4D47-8DF1-DEE34882E636}"/>
              </a:ext>
            </a:extLst>
          </p:cNvPr>
          <p:cNvSpPr/>
          <p:nvPr/>
        </p:nvSpPr>
        <p:spPr>
          <a:xfrm>
            <a:off x="8059372" y="1692039"/>
            <a:ext cx="85632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8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Saal</a:t>
            </a:r>
            <a:endParaRPr lang="de-DE" sz="28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9" name="Rechteck 28">
            <a:extLst>
              <a:ext uri="{FF2B5EF4-FFF2-40B4-BE49-F238E27FC236}">
                <a16:creationId xmlns:a16="http://schemas.microsoft.com/office/drawing/2014/main" id="{E9686ACC-F3EA-4E0B-8E94-89A1E6E48C14}"/>
              </a:ext>
            </a:extLst>
          </p:cNvPr>
          <p:cNvSpPr/>
          <p:nvPr/>
        </p:nvSpPr>
        <p:spPr>
          <a:xfrm>
            <a:off x="9977052" y="3854623"/>
            <a:ext cx="87235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8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cs typeface="Times New Roman" panose="02020603050405020304" pitchFamily="18" charset="0"/>
              </a:rPr>
              <a:t>Säle</a:t>
            </a:r>
            <a:endParaRPr lang="de-DE" sz="28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0" name="Rechteck 29">
            <a:extLst>
              <a:ext uri="{FF2B5EF4-FFF2-40B4-BE49-F238E27FC236}">
                <a16:creationId xmlns:a16="http://schemas.microsoft.com/office/drawing/2014/main" id="{AB4CE354-D547-4932-B7BB-A68E06ECC53C}"/>
              </a:ext>
            </a:extLst>
          </p:cNvPr>
          <p:cNvSpPr/>
          <p:nvPr/>
        </p:nvSpPr>
        <p:spPr>
          <a:xfrm>
            <a:off x="7525730" y="5771559"/>
            <a:ext cx="100059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8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cs typeface="Times New Roman" panose="02020603050405020304" pitchFamily="18" charset="0"/>
              </a:rPr>
              <a:t> Saat</a:t>
            </a:r>
            <a:endParaRPr lang="de-DE" sz="28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2" name="Ellipse 31">
            <a:extLst>
              <a:ext uri="{FF2B5EF4-FFF2-40B4-BE49-F238E27FC236}">
                <a16:creationId xmlns:a16="http://schemas.microsoft.com/office/drawing/2014/main" id="{E1C243DF-51A4-4B50-9EDB-5CD4167F449E}"/>
              </a:ext>
            </a:extLst>
          </p:cNvPr>
          <p:cNvSpPr/>
          <p:nvPr/>
        </p:nvSpPr>
        <p:spPr>
          <a:xfrm>
            <a:off x="252660" y="2941461"/>
            <a:ext cx="142875" cy="1428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4" name="Rechteck 33">
            <a:extLst>
              <a:ext uri="{FF2B5EF4-FFF2-40B4-BE49-F238E27FC236}">
                <a16:creationId xmlns:a16="http://schemas.microsoft.com/office/drawing/2014/main" id="{856F401B-A415-4F45-818E-5DEBA24DE703}"/>
              </a:ext>
            </a:extLst>
          </p:cNvPr>
          <p:cNvSpPr/>
          <p:nvPr/>
        </p:nvSpPr>
        <p:spPr>
          <a:xfrm>
            <a:off x="556969" y="2825060"/>
            <a:ext cx="7259551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ts val="0"/>
              </a:spcBef>
              <a:spcAft>
                <a:spcPts val="0"/>
              </a:spcAft>
            </a:pP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Für die Mehrzahl war kein weiteres ä mehr da!</a:t>
            </a:r>
          </a:p>
        </p:txBody>
      </p:sp>
      <p:sp>
        <p:nvSpPr>
          <p:cNvPr id="39" name="Rechteck 38">
            <a:extLst>
              <a:ext uri="{FF2B5EF4-FFF2-40B4-BE49-F238E27FC236}">
                <a16:creationId xmlns:a16="http://schemas.microsoft.com/office/drawing/2014/main" id="{A5953571-EE76-42FF-8D89-EAD2FC03591E}"/>
              </a:ext>
            </a:extLst>
          </p:cNvPr>
          <p:cNvSpPr/>
          <p:nvPr/>
        </p:nvSpPr>
        <p:spPr>
          <a:xfrm>
            <a:off x="9266958" y="1087962"/>
            <a:ext cx="2672381" cy="326816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0" name="Textfeld 36">
            <a:extLst>
              <a:ext uri="{FF2B5EF4-FFF2-40B4-BE49-F238E27FC236}">
                <a16:creationId xmlns:a16="http://schemas.microsoft.com/office/drawing/2014/main" id="{FE3743DA-96EB-425D-B450-6861ED0650E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6970" y="2278033"/>
            <a:ext cx="4318170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Wir schreiben ________ mit ___!</a:t>
            </a:r>
          </a:p>
        </p:txBody>
      </p:sp>
      <p:sp>
        <p:nvSpPr>
          <p:cNvPr id="42" name="Rechteck 41">
            <a:extLst>
              <a:ext uri="{FF2B5EF4-FFF2-40B4-BE49-F238E27FC236}">
                <a16:creationId xmlns:a16="http://schemas.microsoft.com/office/drawing/2014/main" id="{73CAE7B9-A0F6-42A0-B2C1-047FA3374886}"/>
              </a:ext>
            </a:extLst>
          </p:cNvPr>
          <p:cNvSpPr/>
          <p:nvPr/>
        </p:nvSpPr>
        <p:spPr>
          <a:xfrm>
            <a:off x="2489970" y="2215259"/>
            <a:ext cx="1200344" cy="43088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3" name="Textfeld 42">
            <a:extLst>
              <a:ext uri="{FF2B5EF4-FFF2-40B4-BE49-F238E27FC236}">
                <a16:creationId xmlns:a16="http://schemas.microsoft.com/office/drawing/2014/main" id="{6B5A19AB-5AE0-43A7-B9B0-5A4A7A269A92}"/>
              </a:ext>
            </a:extLst>
          </p:cNvPr>
          <p:cNvSpPr txBox="1"/>
          <p:nvPr/>
        </p:nvSpPr>
        <p:spPr>
          <a:xfrm>
            <a:off x="2543920" y="2206025"/>
            <a:ext cx="1146393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200" dirty="0">
                <a:latin typeface="Trebuchet MS" panose="020B0603020202020204" pitchFamily="34" charset="0"/>
                <a:ea typeface="+mj-ea"/>
                <a:cs typeface="+mj-cs"/>
              </a:rPr>
              <a:t>S</a:t>
            </a:r>
            <a:r>
              <a:rPr lang="de-DE" sz="22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aa</a:t>
            </a:r>
            <a:r>
              <a:rPr lang="de-DE" sz="2200" dirty="0">
                <a:latin typeface="Trebuchet MS" panose="020B0603020202020204" pitchFamily="34" charset="0"/>
                <a:ea typeface="+mj-ea"/>
                <a:cs typeface="+mj-cs"/>
              </a:rPr>
              <a:t>l</a:t>
            </a:r>
            <a:endParaRPr lang="de-DE" sz="2200" dirty="0"/>
          </a:p>
        </p:txBody>
      </p:sp>
      <p:sp>
        <p:nvSpPr>
          <p:cNvPr id="44" name="Textfeld 36">
            <a:extLst>
              <a:ext uri="{FF2B5EF4-FFF2-40B4-BE49-F238E27FC236}">
                <a16:creationId xmlns:a16="http://schemas.microsoft.com/office/drawing/2014/main" id="{40D0F923-0B56-4F79-A3B0-D13400E9204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6969" y="3351591"/>
            <a:ext cx="5680722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Wir schreiben ________ nur mit einem </a:t>
            </a:r>
            <a:r>
              <a:rPr lang="de-DE" sz="22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___</a:t>
            </a: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!</a:t>
            </a:r>
          </a:p>
        </p:txBody>
      </p:sp>
      <p:sp>
        <p:nvSpPr>
          <p:cNvPr id="45" name="Rechteck 44">
            <a:extLst>
              <a:ext uri="{FF2B5EF4-FFF2-40B4-BE49-F238E27FC236}">
                <a16:creationId xmlns:a16="http://schemas.microsoft.com/office/drawing/2014/main" id="{3DD76FCB-08F9-42AC-A78E-F3550D204CB0}"/>
              </a:ext>
            </a:extLst>
          </p:cNvPr>
          <p:cNvSpPr/>
          <p:nvPr/>
        </p:nvSpPr>
        <p:spPr>
          <a:xfrm>
            <a:off x="2489969" y="3288817"/>
            <a:ext cx="1200344" cy="43088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6" name="Textfeld 45">
            <a:extLst>
              <a:ext uri="{FF2B5EF4-FFF2-40B4-BE49-F238E27FC236}">
                <a16:creationId xmlns:a16="http://schemas.microsoft.com/office/drawing/2014/main" id="{FB2BB778-C5A9-4B31-A12B-D31BD783E832}"/>
              </a:ext>
            </a:extLst>
          </p:cNvPr>
          <p:cNvSpPr txBox="1"/>
          <p:nvPr/>
        </p:nvSpPr>
        <p:spPr>
          <a:xfrm>
            <a:off x="2735856" y="3279583"/>
            <a:ext cx="954457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200" dirty="0">
                <a:latin typeface="Trebuchet MS" panose="020B0603020202020204" pitchFamily="34" charset="0"/>
                <a:ea typeface="+mj-ea"/>
                <a:cs typeface="+mj-cs"/>
              </a:rPr>
              <a:t>Säle</a:t>
            </a:r>
            <a:endParaRPr lang="de-DE" sz="2200" dirty="0"/>
          </a:p>
        </p:txBody>
      </p:sp>
      <p:sp>
        <p:nvSpPr>
          <p:cNvPr id="47" name="Textfeld 36">
            <a:extLst>
              <a:ext uri="{FF2B5EF4-FFF2-40B4-BE49-F238E27FC236}">
                <a16:creationId xmlns:a16="http://schemas.microsoft.com/office/drawing/2014/main" id="{D407CEFF-1C34-450E-B6D2-E5D0C4CEEFB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6969" y="5569898"/>
            <a:ext cx="4613122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Wir schreiben __________ mit ___!</a:t>
            </a:r>
          </a:p>
        </p:txBody>
      </p:sp>
      <p:sp>
        <p:nvSpPr>
          <p:cNvPr id="48" name="Rechteck 47">
            <a:extLst>
              <a:ext uri="{FF2B5EF4-FFF2-40B4-BE49-F238E27FC236}">
                <a16:creationId xmlns:a16="http://schemas.microsoft.com/office/drawing/2014/main" id="{940005CE-03AD-4957-B368-EEF66DEA1FC2}"/>
              </a:ext>
            </a:extLst>
          </p:cNvPr>
          <p:cNvSpPr/>
          <p:nvPr/>
        </p:nvSpPr>
        <p:spPr>
          <a:xfrm>
            <a:off x="2489969" y="5507124"/>
            <a:ext cx="1469878" cy="43088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9" name="Textfeld 48">
            <a:extLst>
              <a:ext uri="{FF2B5EF4-FFF2-40B4-BE49-F238E27FC236}">
                <a16:creationId xmlns:a16="http://schemas.microsoft.com/office/drawing/2014/main" id="{6EAC598C-2F0C-460E-907C-9EB990ED428D}"/>
              </a:ext>
            </a:extLst>
          </p:cNvPr>
          <p:cNvSpPr txBox="1"/>
          <p:nvPr/>
        </p:nvSpPr>
        <p:spPr>
          <a:xfrm>
            <a:off x="2543919" y="5497890"/>
            <a:ext cx="1415928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200" dirty="0">
                <a:latin typeface="Trebuchet MS" panose="020B0603020202020204" pitchFamily="34" charset="0"/>
                <a:ea typeface="+mj-ea"/>
                <a:cs typeface="+mj-cs"/>
              </a:rPr>
              <a:t>S</a:t>
            </a:r>
            <a:r>
              <a:rPr lang="de-DE" sz="22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aa</a:t>
            </a:r>
            <a:r>
              <a:rPr lang="de-DE" sz="2200" dirty="0">
                <a:latin typeface="Trebuchet MS" panose="020B0603020202020204" pitchFamily="34" charset="0"/>
                <a:ea typeface="+mj-ea"/>
                <a:cs typeface="+mj-cs"/>
              </a:rPr>
              <a:t>t</a:t>
            </a:r>
            <a:endParaRPr lang="de-DE" sz="2200" dirty="0"/>
          </a:p>
        </p:txBody>
      </p:sp>
      <p:sp>
        <p:nvSpPr>
          <p:cNvPr id="50" name="Textfeld 36">
            <a:extLst>
              <a:ext uri="{FF2B5EF4-FFF2-40B4-BE49-F238E27FC236}">
                <a16:creationId xmlns:a16="http://schemas.microsoft.com/office/drawing/2014/main" id="{028F6C63-22EA-47AA-AACC-793224F7F0E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48500" y="1801853"/>
            <a:ext cx="1721946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der _______</a:t>
            </a:r>
          </a:p>
        </p:txBody>
      </p:sp>
      <p:sp>
        <p:nvSpPr>
          <p:cNvPr id="51" name="Textfeld 36">
            <a:extLst>
              <a:ext uri="{FF2B5EF4-FFF2-40B4-BE49-F238E27FC236}">
                <a16:creationId xmlns:a16="http://schemas.microsoft.com/office/drawing/2014/main" id="{1F9D07C4-32C8-4537-B851-4133F1FA191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376342" y="3943274"/>
            <a:ext cx="1693092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die _______</a:t>
            </a:r>
          </a:p>
        </p:txBody>
      </p:sp>
      <p:sp>
        <p:nvSpPr>
          <p:cNvPr id="52" name="Textfeld 36">
            <a:extLst>
              <a:ext uri="{FF2B5EF4-FFF2-40B4-BE49-F238E27FC236}">
                <a16:creationId xmlns:a16="http://schemas.microsoft.com/office/drawing/2014/main" id="{02F844DE-AB7A-4240-A63C-2A5EAFBE1EF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960096" y="5905795"/>
            <a:ext cx="2135521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die __________</a:t>
            </a:r>
          </a:p>
        </p:txBody>
      </p:sp>
      <p:sp>
        <p:nvSpPr>
          <p:cNvPr id="31" name="Textfeld 30">
            <a:extLst>
              <a:ext uri="{FF2B5EF4-FFF2-40B4-BE49-F238E27FC236}">
                <a16:creationId xmlns:a16="http://schemas.microsoft.com/office/drawing/2014/main" id="{C31E44A2-EE8A-434D-B386-0640D488F9FB}"/>
              </a:ext>
            </a:extLst>
          </p:cNvPr>
          <p:cNvSpPr txBox="1"/>
          <p:nvPr/>
        </p:nvSpPr>
        <p:spPr>
          <a:xfrm>
            <a:off x="4138586" y="2191506"/>
            <a:ext cx="521592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sz="2200" b="0" i="0" u="none" strike="noStrike" kern="1200" cap="none" spc="0" normalizeH="0" baseline="0" noProof="0" dirty="0" err="1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aa</a:t>
            </a:r>
            <a:endParaRPr lang="de-DE" dirty="0"/>
          </a:p>
        </p:txBody>
      </p:sp>
      <p:sp>
        <p:nvSpPr>
          <p:cNvPr id="33" name="Textfeld 32">
            <a:extLst>
              <a:ext uri="{FF2B5EF4-FFF2-40B4-BE49-F238E27FC236}">
                <a16:creationId xmlns:a16="http://schemas.microsoft.com/office/drawing/2014/main" id="{3E8F6D62-88E3-4B79-B4EA-50ABD78D2B8D}"/>
              </a:ext>
            </a:extLst>
          </p:cNvPr>
          <p:cNvSpPr txBox="1"/>
          <p:nvPr/>
        </p:nvSpPr>
        <p:spPr>
          <a:xfrm>
            <a:off x="5484672" y="3288659"/>
            <a:ext cx="521592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sz="2200" b="0" i="0" u="none" strike="noStrike" kern="120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ä</a:t>
            </a:r>
            <a:endParaRPr lang="de-DE" dirty="0"/>
          </a:p>
        </p:txBody>
      </p:sp>
      <p:sp>
        <p:nvSpPr>
          <p:cNvPr id="35" name="Textfeld 34">
            <a:extLst>
              <a:ext uri="{FF2B5EF4-FFF2-40B4-BE49-F238E27FC236}">
                <a16:creationId xmlns:a16="http://schemas.microsoft.com/office/drawing/2014/main" id="{6931003B-CA61-45F3-B8F2-47AD31632E82}"/>
              </a:ext>
            </a:extLst>
          </p:cNvPr>
          <p:cNvSpPr txBox="1"/>
          <p:nvPr/>
        </p:nvSpPr>
        <p:spPr>
          <a:xfrm>
            <a:off x="4448705" y="5493064"/>
            <a:ext cx="521592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sz="2200" b="0" i="0" u="none" strike="noStrike" kern="1200" cap="none" spc="0" normalizeH="0" baseline="0" noProof="0" dirty="0" err="1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aa</a:t>
            </a:r>
            <a:endParaRPr lang="de-DE" dirty="0"/>
          </a:p>
        </p:txBody>
      </p:sp>
      <p:sp>
        <p:nvSpPr>
          <p:cNvPr id="36" name="Textfeld 36">
            <a:extLst>
              <a:ext uri="{FF2B5EF4-FFF2-40B4-BE49-F238E27FC236}">
                <a16:creationId xmlns:a16="http://schemas.microsoft.com/office/drawing/2014/main" id="{77E1B143-EB6F-4D21-8B70-A57F28465F0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latin typeface="Trebuchet MS" panose="020B0603020202020204" pitchFamily="34" charset="0"/>
                <a:ea typeface="+mj-ea"/>
                <a:cs typeface="+mj-cs"/>
              </a:rPr>
              <a:t>03	VD 09 </a:t>
            </a:r>
            <a:r>
              <a:rPr lang="de-DE" altLang="de-DE" sz="2200" b="1" dirty="0" err="1">
                <a:latin typeface="Trebuchet MS" panose="020B0603020202020204" pitchFamily="34" charset="0"/>
                <a:ea typeface="+mj-ea"/>
                <a:cs typeface="+mj-cs"/>
              </a:rPr>
              <a:t>aa</a:t>
            </a:r>
            <a:r>
              <a:rPr lang="de-DE" altLang="de-DE" sz="2200" b="1" dirty="0">
                <a:latin typeface="Trebuchet MS" panose="020B0603020202020204" pitchFamily="34" charset="0"/>
                <a:ea typeface="+mj-ea"/>
                <a:cs typeface="+mj-cs"/>
              </a:rPr>
              <a:t> – Welche Wörter mit </a:t>
            </a:r>
            <a:r>
              <a:rPr lang="de-DE" altLang="de-DE" sz="2200" b="1" dirty="0" err="1">
                <a:solidFill>
                  <a:srgbClr val="FF0000"/>
                </a:solidFill>
                <a:latin typeface="Trebuchet MS" panose="020B0603020202020204" pitchFamily="34" charset="0"/>
                <a:ea typeface="+mj-ea"/>
                <a:cs typeface="+mj-cs"/>
              </a:rPr>
              <a:t>aa</a:t>
            </a:r>
            <a:r>
              <a:rPr lang="de-DE" altLang="de-DE" sz="2200" b="1" dirty="0">
                <a:latin typeface="Trebuchet MS" panose="020B0603020202020204" pitchFamily="34" charset="0"/>
                <a:ea typeface="+mj-ea"/>
                <a:cs typeface="+mj-cs"/>
              </a:rPr>
              <a:t> sind gemeint?</a:t>
            </a:r>
            <a:endParaRPr kumimoji="0" lang="de-DE" altLang="de-DE" sz="180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37" name="Textfeld 36">
            <a:extLst>
              <a:ext uri="{FF2B5EF4-FFF2-40B4-BE49-F238E27FC236}">
                <a16:creationId xmlns:a16="http://schemas.microsoft.com/office/drawing/2014/main" id="{7A705608-B2E1-4140-BEE1-B22C837838B2}"/>
              </a:ext>
            </a:extLst>
          </p:cNvPr>
          <p:cNvSpPr txBox="1"/>
          <p:nvPr/>
        </p:nvSpPr>
        <p:spPr>
          <a:xfrm>
            <a:off x="260108" y="467380"/>
            <a:ext cx="1015637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</a:rPr>
              <a:t>Klick auf die </a:t>
            </a:r>
            <a:r>
              <a:rPr lang="de-DE" sz="18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</a:rPr>
              <a:t>blauen Punkte </a:t>
            </a:r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</a:rPr>
              <a:t>und dann auf die Lücken für das Wort im Satz!</a:t>
            </a: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B20CDB7A-93B9-402C-9172-277250E68AED}"/>
              </a:ext>
            </a:extLst>
          </p:cNvPr>
          <p:cNvSpPr txBox="1"/>
          <p:nvPr/>
        </p:nvSpPr>
        <p:spPr>
          <a:xfrm>
            <a:off x="190500" y="6724134"/>
            <a:ext cx="4158511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Übungen\Rechtschreibförderung\Vokaldehnungen\Vokaldehnung 09 aa.pptx - Seite 9</a:t>
            </a:r>
          </a:p>
        </p:txBody>
      </p:sp>
    </p:spTree>
    <p:extLst>
      <p:ext uri="{BB962C8B-B14F-4D97-AF65-F5344CB8AC3E}">
        <p14:creationId xmlns:p14="http://schemas.microsoft.com/office/powerpoint/2010/main" val="39915594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2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4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5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4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8"/>
                  </p:tgtEl>
                </p:cond>
              </p:nextCondLst>
            </p:seq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>
                      <p:stCondLst>
                        <p:cond delay="0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55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6" fill="hold">
                      <p:stCondLst>
                        <p:cond delay="0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</p:childTnLst>
        </p:cTn>
      </p:par>
    </p:tnLst>
    <p:bldLst>
      <p:bldP spid="20" grpId="0"/>
      <p:bldP spid="21" grpId="0"/>
      <p:bldP spid="28" grpId="0"/>
      <p:bldP spid="29" grpId="0"/>
      <p:bldP spid="30" grpId="0"/>
      <p:bldP spid="34" grpId="0"/>
      <p:bldP spid="39" grpId="0" animBg="1"/>
      <p:bldP spid="40" grpId="0"/>
      <p:bldP spid="42" grpId="0" animBg="1"/>
      <p:bldP spid="43" grpId="0"/>
      <p:bldP spid="44" grpId="0"/>
      <p:bldP spid="45" grpId="0" animBg="1"/>
      <p:bldP spid="46" grpId="0"/>
      <p:bldP spid="47" grpId="0"/>
      <p:bldP spid="48" grpId="0" animBg="1"/>
      <p:bldP spid="49" grpId="0"/>
      <p:bldP spid="50" grpId="0"/>
      <p:bldP spid="51" grpId="0"/>
      <p:bldP spid="52" grpId="0"/>
      <p:bldP spid="31" grpId="0"/>
      <p:bldP spid="33" grpId="0"/>
      <p:bldP spid="3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Foliennummernplatzhalter 2">
            <a:extLst>
              <a:ext uri="{FF2B5EF4-FFF2-40B4-BE49-F238E27FC236}">
                <a16:creationId xmlns:a16="http://schemas.microsoft.com/office/drawing/2014/main" id="{5EE6B4A2-4816-4C42-865F-7E3E028804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88691" y="92733"/>
            <a:ext cx="2743200" cy="365125"/>
          </a:xfrm>
        </p:spPr>
        <p:txBody>
          <a:bodyPr/>
          <a:lstStyle/>
          <a:p>
            <a:fld id="{C9CD412D-C60F-4771-A1CB-FFD7B5773953}" type="slidenum">
              <a:rPr lang="de-DE" smtClean="0"/>
              <a:pPr/>
              <a:t>7</a:t>
            </a:fld>
            <a:endParaRPr lang="de-DE" dirty="0"/>
          </a:p>
        </p:txBody>
      </p:sp>
      <p:sp>
        <p:nvSpPr>
          <p:cNvPr id="4" name="Textfeld 36">
            <a:extLst>
              <a:ext uri="{FF2B5EF4-FFF2-40B4-BE49-F238E27FC236}">
                <a16:creationId xmlns:a16="http://schemas.microsoft.com/office/drawing/2014/main" id="{80AAF567-FF2E-426C-B7E3-95E12131822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6971" y="1124744"/>
            <a:ext cx="8851397" cy="1107996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Dann sprach das Gebilde, in dem später viele, viele Menschen gut organisiert leben würden: </a:t>
            </a:r>
          </a:p>
          <a:p>
            <a:pPr lv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„Ich bin so bedeutend, dass mir noch ein </a:t>
            </a:r>
            <a:r>
              <a:rPr 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</a:t>
            </a: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mehr gut stehen würde.“ </a:t>
            </a:r>
          </a:p>
        </p:txBody>
      </p:sp>
      <p:sp>
        <p:nvSpPr>
          <p:cNvPr id="6" name="Rechteck 5">
            <a:extLst>
              <a:ext uri="{FF2B5EF4-FFF2-40B4-BE49-F238E27FC236}">
                <a16:creationId xmlns:a16="http://schemas.microsoft.com/office/drawing/2014/main" id="{70CBA7C3-B87E-42D0-8B10-F8275D29E50B}"/>
              </a:ext>
            </a:extLst>
          </p:cNvPr>
          <p:cNvSpPr/>
          <p:nvPr/>
        </p:nvSpPr>
        <p:spPr>
          <a:xfrm>
            <a:off x="556971" y="2753052"/>
            <a:ext cx="7169865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Aft>
                <a:spcPts val="0"/>
              </a:spcAft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„Als totes Tier möchte ich wenigstens einen schöneren Namen!“, klagte da noch etwas, das besonders Hyänen</a:t>
            </a:r>
          </a:p>
          <a:p>
            <a:pPr lvl="0">
              <a:spcAft>
                <a:spcPts val="0"/>
              </a:spcAft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gut schmeckt, und das auch noch ein </a:t>
            </a:r>
            <a:r>
              <a:rPr 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</a:t>
            </a: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haben wollte. </a:t>
            </a:r>
            <a:endParaRPr kumimoji="0" lang="de-DE" sz="2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rebuchet MS" panose="020B0603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Rechteck 6">
            <a:extLst>
              <a:ext uri="{FF2B5EF4-FFF2-40B4-BE49-F238E27FC236}">
                <a16:creationId xmlns:a16="http://schemas.microsoft.com/office/drawing/2014/main" id="{3C9819CB-9C74-4A7B-8828-6AF36E0E0B3F}"/>
              </a:ext>
            </a:extLst>
          </p:cNvPr>
          <p:cNvSpPr/>
          <p:nvPr/>
        </p:nvSpPr>
        <p:spPr>
          <a:xfrm>
            <a:off x="556971" y="4437112"/>
            <a:ext cx="8479525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Aft>
                <a:spcPts val="0"/>
              </a:spcAft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„Ein Gerät meldete sich, das zum Messen und Wiegen verwendet werden sollte. </a:t>
            </a:r>
          </a:p>
          <a:p>
            <a:pPr lvl="0">
              <a:spcAft>
                <a:spcPts val="0"/>
              </a:spcAft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„Ich habe zwei Auflageflächen, dann stehen mir auch zwei </a:t>
            </a:r>
            <a:r>
              <a:rPr 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</a:t>
            </a: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zu.“ </a:t>
            </a:r>
            <a:endParaRPr kumimoji="0" lang="de-DE" sz="2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rebuchet MS" panose="020B0603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" name="Ellipse 7">
            <a:extLst>
              <a:ext uri="{FF2B5EF4-FFF2-40B4-BE49-F238E27FC236}">
                <a16:creationId xmlns:a16="http://schemas.microsoft.com/office/drawing/2014/main" id="{D5DCA3CC-D8F4-42F6-965D-F00A0C32ADAD}"/>
              </a:ext>
            </a:extLst>
          </p:cNvPr>
          <p:cNvSpPr/>
          <p:nvPr/>
        </p:nvSpPr>
        <p:spPr>
          <a:xfrm>
            <a:off x="252661" y="1268760"/>
            <a:ext cx="142875" cy="1428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9" name="Ellipse 8">
            <a:extLst>
              <a:ext uri="{FF2B5EF4-FFF2-40B4-BE49-F238E27FC236}">
                <a16:creationId xmlns:a16="http://schemas.microsoft.com/office/drawing/2014/main" id="{756D1533-87F6-4ED5-851F-9CF9BAF80086}"/>
              </a:ext>
            </a:extLst>
          </p:cNvPr>
          <p:cNvSpPr/>
          <p:nvPr/>
        </p:nvSpPr>
        <p:spPr>
          <a:xfrm>
            <a:off x="252661" y="2852936"/>
            <a:ext cx="142875" cy="1428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0" name="Ellipse 9">
            <a:extLst>
              <a:ext uri="{FF2B5EF4-FFF2-40B4-BE49-F238E27FC236}">
                <a16:creationId xmlns:a16="http://schemas.microsoft.com/office/drawing/2014/main" id="{F8371DC7-BB6B-4E7E-A530-13412FFE5203}"/>
              </a:ext>
            </a:extLst>
          </p:cNvPr>
          <p:cNvSpPr/>
          <p:nvPr/>
        </p:nvSpPr>
        <p:spPr>
          <a:xfrm>
            <a:off x="252661" y="4581128"/>
            <a:ext cx="142875" cy="14446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11" name="Grafik 10">
            <a:extLst>
              <a:ext uri="{FF2B5EF4-FFF2-40B4-BE49-F238E27FC236}">
                <a16:creationId xmlns:a16="http://schemas.microsoft.com/office/drawing/2014/main" id="{16FC5C66-13B8-4ACD-BD6A-C824B12A506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35721" y="3420114"/>
            <a:ext cx="1775869" cy="994487"/>
          </a:xfrm>
          <a:prstGeom prst="rect">
            <a:avLst/>
          </a:prstGeom>
        </p:spPr>
      </p:pic>
      <p:pic>
        <p:nvPicPr>
          <p:cNvPr id="16" name="Grafik 15">
            <a:extLst>
              <a:ext uri="{FF2B5EF4-FFF2-40B4-BE49-F238E27FC236}">
                <a16:creationId xmlns:a16="http://schemas.microsoft.com/office/drawing/2014/main" id="{89F866A4-8016-4EF8-8A64-D308280D9E8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902" y="1177155"/>
            <a:ext cx="2133601" cy="2755901"/>
          </a:xfrm>
          <a:prstGeom prst="rect">
            <a:avLst/>
          </a:prstGeom>
        </p:spPr>
      </p:pic>
      <p:sp>
        <p:nvSpPr>
          <p:cNvPr id="17" name="Rechteck 16">
            <a:extLst>
              <a:ext uri="{FF2B5EF4-FFF2-40B4-BE49-F238E27FC236}">
                <a16:creationId xmlns:a16="http://schemas.microsoft.com/office/drawing/2014/main" id="{F554148D-E35D-4723-B066-057B442211FC}"/>
              </a:ext>
            </a:extLst>
          </p:cNvPr>
          <p:cNvSpPr/>
          <p:nvPr/>
        </p:nvSpPr>
        <p:spPr>
          <a:xfrm>
            <a:off x="9935852" y="1595118"/>
            <a:ext cx="1803699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b="1" dirty="0">
                <a:solidFill>
                  <a:schemeClr val="bg1"/>
                </a:solidFill>
                <a:latin typeface="Trebuchet MS" panose="020B0603020202020204" pitchFamily="34" charset="0"/>
                <a:cs typeface="Times New Roman" panose="02020603050405020304" pitchFamily="18" charset="0"/>
              </a:rPr>
              <a:t>     </a:t>
            </a:r>
          </a:p>
          <a:p>
            <a:endParaRPr lang="de-DE" sz="2200" b="1" dirty="0">
              <a:solidFill>
                <a:schemeClr val="bg1"/>
              </a:solidFill>
              <a:latin typeface="Trebuchet MS" panose="020B0603020202020204" pitchFamily="34" charset="0"/>
              <a:cs typeface="Times New Roman" panose="02020603050405020304" pitchFamily="18" charset="0"/>
            </a:endParaRPr>
          </a:p>
          <a:p>
            <a:r>
              <a:rPr lang="de-DE" sz="2200" b="1" dirty="0">
                <a:solidFill>
                  <a:schemeClr val="bg1"/>
                </a:solidFill>
                <a:latin typeface="Trebuchet MS" panose="020B0603020202020204" pitchFamily="34" charset="0"/>
                <a:cs typeface="Times New Roman" panose="02020603050405020304" pitchFamily="18" charset="0"/>
              </a:rPr>
              <a:t>Deutschland</a:t>
            </a:r>
            <a:endParaRPr lang="de-DE" sz="2200" b="1" dirty="0">
              <a:solidFill>
                <a:schemeClr val="bg1"/>
              </a:solidFill>
            </a:endParaRPr>
          </a:p>
        </p:txBody>
      </p:sp>
      <p:sp>
        <p:nvSpPr>
          <p:cNvPr id="19" name="Textfeld 36">
            <a:extLst>
              <a:ext uri="{FF2B5EF4-FFF2-40B4-BE49-F238E27FC236}">
                <a16:creationId xmlns:a16="http://schemas.microsoft.com/office/drawing/2014/main" id="{43A09103-2223-4CA0-AABB-7D72898A4B1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6970" y="2278033"/>
            <a:ext cx="4318170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Wir schreiben ________ mit ___!</a:t>
            </a:r>
          </a:p>
        </p:txBody>
      </p:sp>
      <p:sp>
        <p:nvSpPr>
          <p:cNvPr id="20" name="Rechteck 19">
            <a:extLst>
              <a:ext uri="{FF2B5EF4-FFF2-40B4-BE49-F238E27FC236}">
                <a16:creationId xmlns:a16="http://schemas.microsoft.com/office/drawing/2014/main" id="{17777943-10C1-4D01-997E-B45868CBD694}"/>
              </a:ext>
            </a:extLst>
          </p:cNvPr>
          <p:cNvSpPr/>
          <p:nvPr/>
        </p:nvSpPr>
        <p:spPr>
          <a:xfrm>
            <a:off x="2489970" y="2215259"/>
            <a:ext cx="1200344" cy="43088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1" name="Textfeld 20">
            <a:extLst>
              <a:ext uri="{FF2B5EF4-FFF2-40B4-BE49-F238E27FC236}">
                <a16:creationId xmlns:a16="http://schemas.microsoft.com/office/drawing/2014/main" id="{37CAF612-DACF-46AE-B8FD-7AF4986C49A1}"/>
              </a:ext>
            </a:extLst>
          </p:cNvPr>
          <p:cNvSpPr txBox="1"/>
          <p:nvPr/>
        </p:nvSpPr>
        <p:spPr>
          <a:xfrm>
            <a:off x="2543920" y="2206025"/>
            <a:ext cx="1146393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200" dirty="0">
                <a:latin typeface="Trebuchet MS" panose="020B0603020202020204" pitchFamily="34" charset="0"/>
                <a:ea typeface="+mj-ea"/>
                <a:cs typeface="+mj-cs"/>
              </a:rPr>
              <a:t>St</a:t>
            </a:r>
            <a:r>
              <a:rPr lang="de-DE" sz="22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aa</a:t>
            </a:r>
            <a:r>
              <a:rPr lang="de-DE" sz="2200" dirty="0">
                <a:latin typeface="Trebuchet MS" panose="020B0603020202020204" pitchFamily="34" charset="0"/>
                <a:ea typeface="+mj-ea"/>
                <a:cs typeface="+mj-cs"/>
              </a:rPr>
              <a:t>t</a:t>
            </a:r>
            <a:endParaRPr lang="de-DE" sz="2200" dirty="0"/>
          </a:p>
        </p:txBody>
      </p:sp>
      <p:sp>
        <p:nvSpPr>
          <p:cNvPr id="22" name="Textfeld 36">
            <a:extLst>
              <a:ext uri="{FF2B5EF4-FFF2-40B4-BE49-F238E27FC236}">
                <a16:creationId xmlns:a16="http://schemas.microsoft.com/office/drawing/2014/main" id="{01527A82-B6FC-4111-B3DF-9C3E0B82616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6970" y="3948093"/>
            <a:ext cx="4318170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Wir schreiben ________ mit ___!</a:t>
            </a:r>
          </a:p>
        </p:txBody>
      </p:sp>
      <p:sp>
        <p:nvSpPr>
          <p:cNvPr id="23" name="Rechteck 22">
            <a:extLst>
              <a:ext uri="{FF2B5EF4-FFF2-40B4-BE49-F238E27FC236}">
                <a16:creationId xmlns:a16="http://schemas.microsoft.com/office/drawing/2014/main" id="{22440104-659D-4672-8F25-B529893B2EF2}"/>
              </a:ext>
            </a:extLst>
          </p:cNvPr>
          <p:cNvSpPr/>
          <p:nvPr/>
        </p:nvSpPr>
        <p:spPr>
          <a:xfrm>
            <a:off x="2489970" y="3885319"/>
            <a:ext cx="1200344" cy="43088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4" name="Textfeld 23">
            <a:extLst>
              <a:ext uri="{FF2B5EF4-FFF2-40B4-BE49-F238E27FC236}">
                <a16:creationId xmlns:a16="http://schemas.microsoft.com/office/drawing/2014/main" id="{A3577DE4-FDB5-414D-BA0E-279643400ECF}"/>
              </a:ext>
            </a:extLst>
          </p:cNvPr>
          <p:cNvSpPr txBox="1"/>
          <p:nvPr/>
        </p:nvSpPr>
        <p:spPr>
          <a:xfrm>
            <a:off x="2543920" y="3876085"/>
            <a:ext cx="1146393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2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Aa</a:t>
            </a:r>
            <a:r>
              <a:rPr lang="de-DE" sz="2200" dirty="0">
                <a:latin typeface="Trebuchet MS" panose="020B0603020202020204" pitchFamily="34" charset="0"/>
                <a:ea typeface="+mj-ea"/>
                <a:cs typeface="+mj-cs"/>
              </a:rPr>
              <a:t>s</a:t>
            </a:r>
            <a:endParaRPr lang="de-DE" sz="2200" dirty="0"/>
          </a:p>
        </p:txBody>
      </p:sp>
      <p:sp>
        <p:nvSpPr>
          <p:cNvPr id="25" name="Textfeld 36">
            <a:extLst>
              <a:ext uri="{FF2B5EF4-FFF2-40B4-BE49-F238E27FC236}">
                <a16:creationId xmlns:a16="http://schemas.microsoft.com/office/drawing/2014/main" id="{E9A6D27D-DA78-40A8-B5EC-8F87624B32E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6970" y="5733256"/>
            <a:ext cx="4318170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Wir schreiben ________ mit ___!</a:t>
            </a:r>
          </a:p>
        </p:txBody>
      </p:sp>
      <p:sp>
        <p:nvSpPr>
          <p:cNvPr id="27" name="Rechteck 26">
            <a:extLst>
              <a:ext uri="{FF2B5EF4-FFF2-40B4-BE49-F238E27FC236}">
                <a16:creationId xmlns:a16="http://schemas.microsoft.com/office/drawing/2014/main" id="{91870BDC-4B01-4172-83A3-E60464B52B4E}"/>
              </a:ext>
            </a:extLst>
          </p:cNvPr>
          <p:cNvSpPr/>
          <p:nvPr/>
        </p:nvSpPr>
        <p:spPr>
          <a:xfrm>
            <a:off x="2489970" y="5670482"/>
            <a:ext cx="1200344" cy="43088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8" name="Textfeld 27">
            <a:extLst>
              <a:ext uri="{FF2B5EF4-FFF2-40B4-BE49-F238E27FC236}">
                <a16:creationId xmlns:a16="http://schemas.microsoft.com/office/drawing/2014/main" id="{8FD609A6-8686-48A6-A7F8-C0B36945C6DA}"/>
              </a:ext>
            </a:extLst>
          </p:cNvPr>
          <p:cNvSpPr txBox="1"/>
          <p:nvPr/>
        </p:nvSpPr>
        <p:spPr>
          <a:xfrm>
            <a:off x="2543920" y="5661248"/>
            <a:ext cx="1146393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200" dirty="0">
                <a:latin typeface="Trebuchet MS" panose="020B0603020202020204" pitchFamily="34" charset="0"/>
                <a:ea typeface="+mj-ea"/>
                <a:cs typeface="+mj-cs"/>
              </a:rPr>
              <a:t>W</a:t>
            </a:r>
            <a:r>
              <a:rPr lang="de-DE" sz="22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aa</a:t>
            </a:r>
            <a:r>
              <a:rPr lang="de-DE" sz="2200" dirty="0">
                <a:latin typeface="Trebuchet MS" panose="020B0603020202020204" pitchFamily="34" charset="0"/>
                <a:ea typeface="+mj-ea"/>
                <a:cs typeface="+mj-cs"/>
              </a:rPr>
              <a:t>ge</a:t>
            </a:r>
            <a:endParaRPr lang="de-DE" sz="2200" dirty="0"/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4A5204E0-80F9-4072-8564-2C97F56C41B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960589" y="5111098"/>
            <a:ext cx="3237257" cy="1280271"/>
          </a:xfrm>
          <a:prstGeom prst="rect">
            <a:avLst/>
          </a:prstGeom>
        </p:spPr>
      </p:pic>
      <p:sp>
        <p:nvSpPr>
          <p:cNvPr id="29" name="Textfeld 36">
            <a:extLst>
              <a:ext uri="{FF2B5EF4-FFF2-40B4-BE49-F238E27FC236}">
                <a16:creationId xmlns:a16="http://schemas.microsoft.com/office/drawing/2014/main" id="{0910A020-D9F0-4B0A-BA12-2F80891017D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192339" y="2278033"/>
            <a:ext cx="1721946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der _______</a:t>
            </a:r>
          </a:p>
        </p:txBody>
      </p:sp>
      <p:sp>
        <p:nvSpPr>
          <p:cNvPr id="30" name="Textfeld 36">
            <a:extLst>
              <a:ext uri="{FF2B5EF4-FFF2-40B4-BE49-F238E27FC236}">
                <a16:creationId xmlns:a16="http://schemas.microsoft.com/office/drawing/2014/main" id="{45328950-ED33-4CD0-8C64-9AF3D9963F7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13774" y="3967387"/>
            <a:ext cx="1720343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das _______</a:t>
            </a:r>
          </a:p>
        </p:txBody>
      </p:sp>
      <p:sp>
        <p:nvSpPr>
          <p:cNvPr id="31" name="Textfeld 36">
            <a:extLst>
              <a:ext uri="{FF2B5EF4-FFF2-40B4-BE49-F238E27FC236}">
                <a16:creationId xmlns:a16="http://schemas.microsoft.com/office/drawing/2014/main" id="{0DCD351B-6D98-480E-8B08-EEAB267474D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261824" y="5905728"/>
            <a:ext cx="1693092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die _______</a:t>
            </a:r>
          </a:p>
        </p:txBody>
      </p:sp>
      <p:sp>
        <p:nvSpPr>
          <p:cNvPr id="32" name="Rechteck 31">
            <a:extLst>
              <a:ext uri="{FF2B5EF4-FFF2-40B4-BE49-F238E27FC236}">
                <a16:creationId xmlns:a16="http://schemas.microsoft.com/office/drawing/2014/main" id="{ACB60CC4-75BE-48B1-9CF4-2687C177A3D4}"/>
              </a:ext>
            </a:extLst>
          </p:cNvPr>
          <p:cNvSpPr/>
          <p:nvPr/>
        </p:nvSpPr>
        <p:spPr>
          <a:xfrm>
            <a:off x="8713474" y="2186050"/>
            <a:ext cx="103586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8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Staat</a:t>
            </a:r>
            <a:endParaRPr lang="de-DE" sz="28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3" name="Rechteck 32">
            <a:extLst>
              <a:ext uri="{FF2B5EF4-FFF2-40B4-BE49-F238E27FC236}">
                <a16:creationId xmlns:a16="http://schemas.microsoft.com/office/drawing/2014/main" id="{985838EC-B86A-41DA-AA56-1266735DB7B7}"/>
              </a:ext>
            </a:extLst>
          </p:cNvPr>
          <p:cNvSpPr/>
          <p:nvPr/>
        </p:nvSpPr>
        <p:spPr>
          <a:xfrm>
            <a:off x="7262467" y="3899886"/>
            <a:ext cx="75693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8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Aas</a:t>
            </a:r>
            <a:endParaRPr lang="de-DE" sz="28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4" name="Rechteck 33">
            <a:extLst>
              <a:ext uri="{FF2B5EF4-FFF2-40B4-BE49-F238E27FC236}">
                <a16:creationId xmlns:a16="http://schemas.microsoft.com/office/drawing/2014/main" id="{4575AD12-3D18-4279-BD54-E76AB9A1331E}"/>
              </a:ext>
            </a:extLst>
          </p:cNvPr>
          <p:cNvSpPr/>
          <p:nvPr/>
        </p:nvSpPr>
        <p:spPr>
          <a:xfrm>
            <a:off x="7737258" y="5813395"/>
            <a:ext cx="125656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8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Waage</a:t>
            </a:r>
            <a:endParaRPr lang="de-DE" sz="28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5" name="Textfeld 34">
            <a:extLst>
              <a:ext uri="{FF2B5EF4-FFF2-40B4-BE49-F238E27FC236}">
                <a16:creationId xmlns:a16="http://schemas.microsoft.com/office/drawing/2014/main" id="{51D50160-77BC-42D4-A19B-64C627354A20}"/>
              </a:ext>
            </a:extLst>
          </p:cNvPr>
          <p:cNvSpPr txBox="1"/>
          <p:nvPr/>
        </p:nvSpPr>
        <p:spPr>
          <a:xfrm>
            <a:off x="4121250" y="2208616"/>
            <a:ext cx="521592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sz="2200" b="0" i="0" u="none" strike="noStrike" kern="1200" cap="none" spc="0" normalizeH="0" baseline="0" noProof="0" dirty="0" err="1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aa</a:t>
            </a:r>
            <a:endParaRPr lang="de-DE" dirty="0"/>
          </a:p>
        </p:txBody>
      </p:sp>
      <p:sp>
        <p:nvSpPr>
          <p:cNvPr id="36" name="Textfeld 35">
            <a:extLst>
              <a:ext uri="{FF2B5EF4-FFF2-40B4-BE49-F238E27FC236}">
                <a16:creationId xmlns:a16="http://schemas.microsoft.com/office/drawing/2014/main" id="{DC971094-C1AB-4B8E-82E5-40DE4C9A5D51}"/>
              </a:ext>
            </a:extLst>
          </p:cNvPr>
          <p:cNvSpPr txBox="1"/>
          <p:nvPr/>
        </p:nvSpPr>
        <p:spPr>
          <a:xfrm>
            <a:off x="4190754" y="3876085"/>
            <a:ext cx="521592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sz="2200" b="0" i="0" u="none" strike="noStrike" kern="1200" cap="none" spc="0" normalizeH="0" baseline="0" noProof="0" dirty="0" err="1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aa</a:t>
            </a:r>
            <a:endParaRPr lang="de-DE" dirty="0"/>
          </a:p>
        </p:txBody>
      </p:sp>
      <p:sp>
        <p:nvSpPr>
          <p:cNvPr id="37" name="Textfeld 36">
            <a:extLst>
              <a:ext uri="{FF2B5EF4-FFF2-40B4-BE49-F238E27FC236}">
                <a16:creationId xmlns:a16="http://schemas.microsoft.com/office/drawing/2014/main" id="{F91D008A-CD45-47D9-97B0-32CD9114A4FF}"/>
              </a:ext>
            </a:extLst>
          </p:cNvPr>
          <p:cNvSpPr txBox="1"/>
          <p:nvPr/>
        </p:nvSpPr>
        <p:spPr>
          <a:xfrm>
            <a:off x="4158327" y="5690284"/>
            <a:ext cx="521592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sz="2200" b="0" i="0" u="none" strike="noStrike" kern="1200" cap="none" spc="0" normalizeH="0" baseline="0" noProof="0" dirty="0" err="1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aa</a:t>
            </a:r>
            <a:endParaRPr lang="de-DE" dirty="0"/>
          </a:p>
        </p:txBody>
      </p:sp>
      <p:sp>
        <p:nvSpPr>
          <p:cNvPr id="38" name="Textfeld 36">
            <a:extLst>
              <a:ext uri="{FF2B5EF4-FFF2-40B4-BE49-F238E27FC236}">
                <a16:creationId xmlns:a16="http://schemas.microsoft.com/office/drawing/2014/main" id="{3D4766E3-0DAE-4057-89A1-BD2D66E6414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latin typeface="Trebuchet MS" panose="020B0603020202020204" pitchFamily="34" charset="0"/>
                <a:ea typeface="+mj-ea"/>
                <a:cs typeface="+mj-cs"/>
              </a:rPr>
              <a:t>04	VD 09 </a:t>
            </a:r>
            <a:r>
              <a:rPr lang="de-DE" altLang="de-DE" sz="2200" b="1" dirty="0" err="1">
                <a:latin typeface="Trebuchet MS" panose="020B0603020202020204" pitchFamily="34" charset="0"/>
                <a:ea typeface="+mj-ea"/>
                <a:cs typeface="+mj-cs"/>
              </a:rPr>
              <a:t>aa</a:t>
            </a:r>
            <a:r>
              <a:rPr lang="de-DE" altLang="de-DE" sz="2200" b="1" dirty="0">
                <a:latin typeface="Trebuchet MS" panose="020B0603020202020204" pitchFamily="34" charset="0"/>
                <a:ea typeface="+mj-ea"/>
                <a:cs typeface="+mj-cs"/>
              </a:rPr>
              <a:t> – Welche Wörter mit </a:t>
            </a:r>
            <a:r>
              <a:rPr lang="de-DE" altLang="de-DE" sz="2200" b="1" dirty="0" err="1">
                <a:solidFill>
                  <a:srgbClr val="FF0000"/>
                </a:solidFill>
                <a:latin typeface="Trebuchet MS" panose="020B0603020202020204" pitchFamily="34" charset="0"/>
                <a:ea typeface="+mj-ea"/>
                <a:cs typeface="+mj-cs"/>
              </a:rPr>
              <a:t>aa</a:t>
            </a:r>
            <a:r>
              <a:rPr lang="de-DE" altLang="de-DE" sz="2200" b="1" dirty="0">
                <a:latin typeface="Trebuchet MS" panose="020B0603020202020204" pitchFamily="34" charset="0"/>
                <a:ea typeface="+mj-ea"/>
                <a:cs typeface="+mj-cs"/>
              </a:rPr>
              <a:t> sind gemeint?</a:t>
            </a:r>
            <a:endParaRPr kumimoji="0" lang="de-DE" altLang="de-DE" sz="180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39" name="Textfeld 38">
            <a:extLst>
              <a:ext uri="{FF2B5EF4-FFF2-40B4-BE49-F238E27FC236}">
                <a16:creationId xmlns:a16="http://schemas.microsoft.com/office/drawing/2014/main" id="{62EF07CD-1447-455E-9754-0811236F4BED}"/>
              </a:ext>
            </a:extLst>
          </p:cNvPr>
          <p:cNvSpPr txBox="1"/>
          <p:nvPr/>
        </p:nvSpPr>
        <p:spPr>
          <a:xfrm>
            <a:off x="260108" y="467380"/>
            <a:ext cx="1015637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</a:rPr>
              <a:t>Klick auf die </a:t>
            </a:r>
            <a:r>
              <a:rPr lang="de-DE" sz="18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</a:rPr>
              <a:t>blauen Punkte </a:t>
            </a:r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</a:rPr>
              <a:t>und dann auf die Lücken für das Wort im Satz!</a:t>
            </a:r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9BD96DFB-539D-440C-BC0F-3FBD8969EC17}"/>
              </a:ext>
            </a:extLst>
          </p:cNvPr>
          <p:cNvSpPr txBox="1"/>
          <p:nvPr/>
        </p:nvSpPr>
        <p:spPr>
          <a:xfrm>
            <a:off x="190500" y="6724134"/>
            <a:ext cx="4198585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Übungen\Rechtschreibförderung\Vokaldehnungen\Vokaldehnung 09 aa.pptx - Seite 11</a:t>
            </a:r>
          </a:p>
        </p:txBody>
      </p:sp>
    </p:spTree>
    <p:extLst>
      <p:ext uri="{BB962C8B-B14F-4D97-AF65-F5344CB8AC3E}">
        <p14:creationId xmlns:p14="http://schemas.microsoft.com/office/powerpoint/2010/main" val="2839296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>
                      <p:stCondLst>
                        <p:cond delay="0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57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8" fill="hold">
                      <p:stCondLst>
                        <p:cond delay="0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7" grpId="0"/>
      <p:bldP spid="17" grpId="0"/>
      <p:bldP spid="19" grpId="0"/>
      <p:bldP spid="20" grpId="0" animBg="1"/>
      <p:bldP spid="21" grpId="0"/>
      <p:bldP spid="22" grpId="0"/>
      <p:bldP spid="23" grpId="0" animBg="1"/>
      <p:bldP spid="24" grpId="0"/>
      <p:bldP spid="25" grpId="0"/>
      <p:bldP spid="27" grpId="0" animBg="1"/>
      <p:bldP spid="28" grpId="0"/>
      <p:bldP spid="29" grpId="0"/>
      <p:bldP spid="30" grpId="0"/>
      <p:bldP spid="31" grpId="0"/>
      <p:bldP spid="32" grpId="0"/>
      <p:bldP spid="33" grpId="0"/>
      <p:bldP spid="34" grpId="0"/>
      <p:bldP spid="35" grpId="0"/>
      <p:bldP spid="36" grpId="0"/>
      <p:bldP spid="3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36EB3C7B-4213-400A-ACDA-EFAABD95F2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D412D-C60F-4771-A1CB-FFD7B5773953}" type="slidenum">
              <a:rPr lang="de-DE" smtClean="0"/>
              <a:pPr/>
              <a:t>8</a:t>
            </a:fld>
            <a:endParaRPr lang="de-DE" dirty="0"/>
          </a:p>
        </p:txBody>
      </p:sp>
      <p:sp>
        <p:nvSpPr>
          <p:cNvPr id="18" name="Textfeld 36">
            <a:extLst>
              <a:ext uri="{FF2B5EF4-FFF2-40B4-BE49-F238E27FC236}">
                <a16:creationId xmlns:a16="http://schemas.microsoft.com/office/drawing/2014/main" id="{3DCD806B-7488-4DA0-8990-0EA38AE08CA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3352" y="3326215"/>
            <a:ext cx="8927444" cy="2384692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kern="0" dirty="0">
                <a:latin typeface="Trebuchet MS" pitchFamily="34" charset="0"/>
              </a:rPr>
              <a:t>Setze die richtigen Wörter mit </a:t>
            </a:r>
            <a:r>
              <a:rPr lang="de-DE" altLang="de-DE" sz="2200" b="1" kern="0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aa</a:t>
            </a:r>
            <a:r>
              <a:rPr lang="de-DE" altLang="de-DE" sz="2200" kern="0" dirty="0">
                <a:latin typeface="Trebuchet MS" pitchFamily="34" charset="0"/>
              </a:rPr>
              <a:t> ein! </a:t>
            </a:r>
            <a:r>
              <a:rPr lang="de-DE" altLang="de-DE" sz="2200" kern="0" dirty="0">
                <a:solidFill>
                  <a:srgbClr val="FF0000"/>
                </a:solidFill>
                <a:latin typeface="Trebuchet MS" pitchFamily="34" charset="0"/>
              </a:rPr>
              <a:t>Klick auf die richtigen Wörter!</a:t>
            </a:r>
            <a:endParaRPr lang="de-DE" altLang="de-DE" sz="2200" kern="0" dirty="0">
              <a:latin typeface="Trebuchet MS" pitchFamily="34" charset="0"/>
            </a:endParaRPr>
          </a:p>
          <a:p>
            <a:pPr marL="0" marR="0" lvl="0" indent="0" defTabSz="914400" eaLnBrk="0" fontAlgn="auto" latinLnBrk="0" hangingPunct="0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altLang="de-DE" sz="1400" kern="0" dirty="0">
              <a:latin typeface="Trebuchet MS" pitchFamily="34" charset="0"/>
            </a:endParaRPr>
          </a:p>
          <a:p>
            <a:pPr marL="0" marR="0" lvl="0" indent="0" defTabSz="914400" eaLnBrk="0" fontAlgn="auto" latinLnBrk="0" hangingPunct="0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kern="0" dirty="0">
                <a:latin typeface="Trebuchet MS" pitchFamily="34" charset="0"/>
              </a:rPr>
              <a:t>Der _______ ging auf dem Schiff auf und ab.</a:t>
            </a:r>
          </a:p>
          <a:p>
            <a:pPr marL="0" marR="0" lvl="0" indent="0" defTabSz="914400" eaLnBrk="0" fontAlgn="auto" latinLnBrk="0" hangingPunct="0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kern="0" dirty="0">
                <a:latin typeface="Trebuchet MS" pitchFamily="34" charset="0"/>
              </a:rPr>
              <a:t>Mia _______ sich genüsslich auf dem weichen Sofa.</a:t>
            </a:r>
          </a:p>
          <a:p>
            <a:pPr marL="0" marR="0" lvl="0" indent="0" defTabSz="914400" eaLnBrk="0" fontAlgn="auto" latinLnBrk="0" hangingPunct="0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kern="0" dirty="0">
                <a:latin typeface="Trebuchet MS" pitchFamily="34" charset="0"/>
              </a:rPr>
              <a:t>Weil sie total ausgehungert waren, ________ sie am Buffet.</a:t>
            </a:r>
          </a:p>
        </p:txBody>
      </p:sp>
      <p:sp>
        <p:nvSpPr>
          <p:cNvPr id="22" name="Rechteck 21">
            <a:extLst>
              <a:ext uri="{FF2B5EF4-FFF2-40B4-BE49-F238E27FC236}">
                <a16:creationId xmlns:a16="http://schemas.microsoft.com/office/drawing/2014/main" id="{BFDBAC8C-41D6-4BB9-A306-F98C81497EFF}"/>
              </a:ext>
            </a:extLst>
          </p:cNvPr>
          <p:cNvSpPr/>
          <p:nvPr/>
        </p:nvSpPr>
        <p:spPr>
          <a:xfrm>
            <a:off x="801228" y="4212059"/>
            <a:ext cx="792205" cy="43088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de-DE" altLang="de-DE" sz="22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M</a:t>
            </a:r>
            <a:r>
              <a:rPr lang="de-DE" altLang="de-DE" sz="2200" b="1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aa</a:t>
            </a:r>
            <a:r>
              <a:rPr lang="de-DE" altLang="de-DE" sz="22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t</a:t>
            </a:r>
            <a:endParaRPr lang="de-DE" sz="22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6" name="Rechteck 25">
            <a:extLst>
              <a:ext uri="{FF2B5EF4-FFF2-40B4-BE49-F238E27FC236}">
                <a16:creationId xmlns:a16="http://schemas.microsoft.com/office/drawing/2014/main" id="{CEAE2761-08A0-4DF1-B1ED-2508538E558B}"/>
              </a:ext>
            </a:extLst>
          </p:cNvPr>
          <p:cNvSpPr/>
          <p:nvPr/>
        </p:nvSpPr>
        <p:spPr>
          <a:xfrm>
            <a:off x="804245" y="4738620"/>
            <a:ext cx="829073" cy="43088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de-DE" altLang="de-DE" sz="2200" b="1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aa</a:t>
            </a:r>
            <a:r>
              <a:rPr lang="de-DE" altLang="de-DE" sz="22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lte</a:t>
            </a:r>
            <a:endParaRPr lang="de-DE" sz="22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0" name="Rechteck 29">
            <a:extLst>
              <a:ext uri="{FF2B5EF4-FFF2-40B4-BE49-F238E27FC236}">
                <a16:creationId xmlns:a16="http://schemas.microsoft.com/office/drawing/2014/main" id="{0C64C85B-D8D2-4FAF-93FC-65D0E8B4A98A}"/>
              </a:ext>
            </a:extLst>
          </p:cNvPr>
          <p:cNvSpPr/>
          <p:nvPr/>
        </p:nvSpPr>
        <p:spPr>
          <a:xfrm>
            <a:off x="4813231" y="5229991"/>
            <a:ext cx="1013419" cy="43088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de-DE" altLang="de-DE" sz="2200" b="1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aa</a:t>
            </a:r>
            <a:r>
              <a:rPr lang="de-DE" altLang="de-DE" sz="22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sten</a:t>
            </a:r>
            <a:endParaRPr lang="de-DE" sz="22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2" name="Rechteck 31">
            <a:extLst>
              <a:ext uri="{FF2B5EF4-FFF2-40B4-BE49-F238E27FC236}">
                <a16:creationId xmlns:a16="http://schemas.microsoft.com/office/drawing/2014/main" id="{78231B40-48BD-49D0-ADB7-9856C999FD00}"/>
              </a:ext>
            </a:extLst>
          </p:cNvPr>
          <p:cNvSpPr/>
          <p:nvPr/>
        </p:nvSpPr>
        <p:spPr>
          <a:xfrm>
            <a:off x="304459" y="1765087"/>
            <a:ext cx="5343428" cy="430887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lvl="0" eaLnBrk="0" fontAlgn="auto" hangingPunct="0">
              <a:spcAft>
                <a:spcPts val="0"/>
              </a:spcAft>
              <a:defRPr/>
            </a:pPr>
            <a:r>
              <a:rPr lang="de-DE" altLang="de-DE" sz="2200" kern="0" dirty="0">
                <a:solidFill>
                  <a:prstClr val="black"/>
                </a:solidFill>
                <a:latin typeface="Trebuchet MS" pitchFamily="34" charset="0"/>
              </a:rPr>
              <a:t>Sich ausstrecken, behaglich ausruhen:</a:t>
            </a:r>
            <a:endParaRPr lang="de-DE" altLang="de-DE" sz="2200" kern="0" dirty="0">
              <a:solidFill>
                <a:srgbClr val="1F497D">
                  <a:lumMod val="60000"/>
                  <a:lumOff val="40000"/>
                </a:srgbClr>
              </a:solidFill>
              <a:latin typeface="Trebuchet MS" pitchFamily="34" charset="0"/>
            </a:endParaRPr>
          </a:p>
        </p:txBody>
      </p:sp>
      <p:sp>
        <p:nvSpPr>
          <p:cNvPr id="33" name="Rechteck 32">
            <a:extLst>
              <a:ext uri="{FF2B5EF4-FFF2-40B4-BE49-F238E27FC236}">
                <a16:creationId xmlns:a16="http://schemas.microsoft.com/office/drawing/2014/main" id="{D4B3C45B-DC95-4AF6-87D4-E8451ADE1233}"/>
              </a:ext>
            </a:extLst>
          </p:cNvPr>
          <p:cNvSpPr/>
          <p:nvPr/>
        </p:nvSpPr>
        <p:spPr>
          <a:xfrm>
            <a:off x="304459" y="2234852"/>
            <a:ext cx="5616624" cy="769441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lvl="0" eaLnBrk="0" fontAlgn="auto" hangingPunct="0">
              <a:spcAft>
                <a:spcPts val="0"/>
              </a:spcAft>
              <a:defRPr/>
            </a:pPr>
            <a:r>
              <a:rPr lang="de-DE" altLang="de-DE" sz="2200" kern="0" dirty="0">
                <a:solidFill>
                  <a:prstClr val="black"/>
                </a:solidFill>
                <a:latin typeface="Trebuchet MS" pitchFamily="34" charset="0"/>
              </a:rPr>
              <a:t>Verschwenderisch mit etwas umgehen: umgehen</a:t>
            </a:r>
            <a:endParaRPr lang="de-DE" altLang="de-DE" sz="2200" kern="0" dirty="0">
              <a:solidFill>
                <a:srgbClr val="1F497D">
                  <a:lumMod val="60000"/>
                  <a:lumOff val="40000"/>
                </a:srgbClr>
              </a:solidFill>
              <a:latin typeface="Trebuchet MS" pitchFamily="34" charset="0"/>
            </a:endParaRPr>
          </a:p>
        </p:txBody>
      </p:sp>
      <p:sp>
        <p:nvSpPr>
          <p:cNvPr id="34" name="Rechteck 33">
            <a:extLst>
              <a:ext uri="{FF2B5EF4-FFF2-40B4-BE49-F238E27FC236}">
                <a16:creationId xmlns:a16="http://schemas.microsoft.com/office/drawing/2014/main" id="{2E39E30A-4FCD-4311-BC40-AD5E4A3F8FF9}"/>
              </a:ext>
            </a:extLst>
          </p:cNvPr>
          <p:cNvSpPr/>
          <p:nvPr/>
        </p:nvSpPr>
        <p:spPr>
          <a:xfrm>
            <a:off x="307463" y="2701573"/>
            <a:ext cx="4071949" cy="430887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de-DE" altLang="de-DE" sz="2200" kern="0" dirty="0">
                <a:solidFill>
                  <a:prstClr val="black"/>
                </a:solidFill>
                <a:latin typeface="Trebuchet MS" pitchFamily="34" charset="0"/>
              </a:rPr>
              <a:t>Unteroffizier auf einem Schiff:</a:t>
            </a:r>
            <a:endParaRPr lang="de-DE" sz="2200" dirty="0"/>
          </a:p>
        </p:txBody>
      </p:sp>
      <p:pic>
        <p:nvPicPr>
          <p:cNvPr id="36" name="Grafik 35">
            <a:extLst>
              <a:ext uri="{FF2B5EF4-FFF2-40B4-BE49-F238E27FC236}">
                <a16:creationId xmlns:a16="http://schemas.microsoft.com/office/drawing/2014/main" id="{0A5FCE16-328D-4674-B8AA-B6A3385C029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10911" b="72545"/>
          <a:stretch/>
        </p:blipFill>
        <p:spPr>
          <a:xfrm>
            <a:off x="5592802" y="1713660"/>
            <a:ext cx="2351765" cy="1633186"/>
          </a:xfrm>
          <a:prstGeom prst="rect">
            <a:avLst/>
          </a:prstGeom>
        </p:spPr>
      </p:pic>
      <p:sp>
        <p:nvSpPr>
          <p:cNvPr id="37" name="Rechteck 36">
            <a:extLst>
              <a:ext uri="{FF2B5EF4-FFF2-40B4-BE49-F238E27FC236}">
                <a16:creationId xmlns:a16="http://schemas.microsoft.com/office/drawing/2014/main" id="{DF2B2058-F98A-4CB7-A7E3-E1F3E6A37E85}"/>
              </a:ext>
            </a:extLst>
          </p:cNvPr>
          <p:cNvSpPr/>
          <p:nvPr/>
        </p:nvSpPr>
        <p:spPr>
          <a:xfrm>
            <a:off x="5713627" y="1713660"/>
            <a:ext cx="2079663" cy="43088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200"/>
          </a:p>
        </p:txBody>
      </p:sp>
      <p:sp>
        <p:nvSpPr>
          <p:cNvPr id="38" name="Textfeld 37">
            <a:extLst>
              <a:ext uri="{FF2B5EF4-FFF2-40B4-BE49-F238E27FC236}">
                <a16:creationId xmlns:a16="http://schemas.microsoft.com/office/drawing/2014/main" id="{582FBADD-AC08-4B5F-B21F-FB4BA2A0930C}"/>
              </a:ext>
            </a:extLst>
          </p:cNvPr>
          <p:cNvSpPr txBox="1"/>
          <p:nvPr/>
        </p:nvSpPr>
        <p:spPr>
          <a:xfrm>
            <a:off x="5717217" y="1713660"/>
            <a:ext cx="1146393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aa</a:t>
            </a:r>
            <a:r>
              <a:rPr lang="de-DE" sz="2200" dirty="0">
                <a:latin typeface="Trebuchet MS" panose="020B0603020202020204" pitchFamily="34" charset="0"/>
                <a:ea typeface="+mj-ea"/>
                <a:cs typeface="+mj-cs"/>
              </a:rPr>
              <a:t>len</a:t>
            </a:r>
            <a:endParaRPr lang="de-DE" sz="2200" dirty="0"/>
          </a:p>
        </p:txBody>
      </p:sp>
      <p:sp>
        <p:nvSpPr>
          <p:cNvPr id="39" name="Rechteck 38">
            <a:extLst>
              <a:ext uri="{FF2B5EF4-FFF2-40B4-BE49-F238E27FC236}">
                <a16:creationId xmlns:a16="http://schemas.microsoft.com/office/drawing/2014/main" id="{5505535C-9683-4DC9-96A8-6AF658204ABF}"/>
              </a:ext>
            </a:extLst>
          </p:cNvPr>
          <p:cNvSpPr/>
          <p:nvPr/>
        </p:nvSpPr>
        <p:spPr>
          <a:xfrm>
            <a:off x="5640784" y="2244086"/>
            <a:ext cx="2152506" cy="43088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200"/>
          </a:p>
        </p:txBody>
      </p:sp>
      <p:sp>
        <p:nvSpPr>
          <p:cNvPr id="40" name="Textfeld 39">
            <a:extLst>
              <a:ext uri="{FF2B5EF4-FFF2-40B4-BE49-F238E27FC236}">
                <a16:creationId xmlns:a16="http://schemas.microsoft.com/office/drawing/2014/main" id="{D96BF80A-3DC0-4E9C-9670-7061CAA231F3}"/>
              </a:ext>
            </a:extLst>
          </p:cNvPr>
          <p:cNvSpPr txBox="1"/>
          <p:nvPr/>
        </p:nvSpPr>
        <p:spPr>
          <a:xfrm>
            <a:off x="5729206" y="2244086"/>
            <a:ext cx="1146393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aa</a:t>
            </a:r>
            <a:r>
              <a:rPr lang="de-DE" sz="2200" dirty="0">
                <a:latin typeface="Trebuchet MS" panose="020B0603020202020204" pitchFamily="34" charset="0"/>
                <a:ea typeface="+mj-ea"/>
                <a:cs typeface="+mj-cs"/>
              </a:rPr>
              <a:t>sen</a:t>
            </a:r>
            <a:endParaRPr lang="de-DE" sz="2200" dirty="0"/>
          </a:p>
        </p:txBody>
      </p:sp>
      <p:sp>
        <p:nvSpPr>
          <p:cNvPr id="41" name="Rechteck 40">
            <a:extLst>
              <a:ext uri="{FF2B5EF4-FFF2-40B4-BE49-F238E27FC236}">
                <a16:creationId xmlns:a16="http://schemas.microsoft.com/office/drawing/2014/main" id="{C4698122-C1F4-43FA-B6AF-B95CDB80298F}"/>
              </a:ext>
            </a:extLst>
          </p:cNvPr>
          <p:cNvSpPr/>
          <p:nvPr/>
        </p:nvSpPr>
        <p:spPr>
          <a:xfrm>
            <a:off x="5663266" y="2764733"/>
            <a:ext cx="2130023" cy="43088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200"/>
          </a:p>
        </p:txBody>
      </p:sp>
      <p:sp>
        <p:nvSpPr>
          <p:cNvPr id="42" name="Textfeld 41">
            <a:extLst>
              <a:ext uri="{FF2B5EF4-FFF2-40B4-BE49-F238E27FC236}">
                <a16:creationId xmlns:a16="http://schemas.microsoft.com/office/drawing/2014/main" id="{3C251404-5E1F-4BAB-AFEA-59FE997F811B}"/>
              </a:ext>
            </a:extLst>
          </p:cNvPr>
          <p:cNvSpPr txBox="1"/>
          <p:nvPr/>
        </p:nvSpPr>
        <p:spPr>
          <a:xfrm>
            <a:off x="5717216" y="2755499"/>
            <a:ext cx="2130023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200" dirty="0">
                <a:latin typeface="Trebuchet MS" panose="020B0603020202020204" pitchFamily="34" charset="0"/>
                <a:ea typeface="+mj-ea"/>
                <a:cs typeface="+mj-cs"/>
              </a:rPr>
              <a:t>der M</a:t>
            </a:r>
            <a:r>
              <a:rPr lang="de-DE" sz="22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aa</a:t>
            </a:r>
            <a:r>
              <a:rPr lang="de-DE" sz="2200" dirty="0">
                <a:latin typeface="Trebuchet MS" panose="020B0603020202020204" pitchFamily="34" charset="0"/>
                <a:ea typeface="+mj-ea"/>
                <a:cs typeface="+mj-cs"/>
              </a:rPr>
              <a:t>t</a:t>
            </a:r>
            <a:endParaRPr lang="de-DE" sz="2200" dirty="0"/>
          </a:p>
        </p:txBody>
      </p:sp>
      <p:sp>
        <p:nvSpPr>
          <p:cNvPr id="45" name="Textfeld 44">
            <a:extLst>
              <a:ext uri="{FF2B5EF4-FFF2-40B4-BE49-F238E27FC236}">
                <a16:creationId xmlns:a16="http://schemas.microsoft.com/office/drawing/2014/main" id="{083D6B12-671F-4560-AD56-2EB5670F05B3}"/>
              </a:ext>
            </a:extLst>
          </p:cNvPr>
          <p:cNvSpPr txBox="1"/>
          <p:nvPr/>
        </p:nvSpPr>
        <p:spPr>
          <a:xfrm>
            <a:off x="288938" y="962223"/>
            <a:ext cx="8652828" cy="5380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eaLnBrk="0" fontAlgn="auto" latinLnBrk="0" hangingPunct="0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kern="0" dirty="0">
                <a:latin typeface="Trebuchet MS" pitchFamily="34" charset="0"/>
              </a:rPr>
              <a:t>Welche Wörter mit </a:t>
            </a:r>
            <a:r>
              <a:rPr lang="de-DE" altLang="de-DE" sz="2200" b="1" kern="0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aa</a:t>
            </a:r>
            <a:r>
              <a:rPr lang="de-DE" altLang="de-DE" sz="2200" kern="0" dirty="0">
                <a:solidFill>
                  <a:srgbClr val="FF0000"/>
                </a:solidFill>
                <a:latin typeface="Trebuchet MS" pitchFamily="34" charset="0"/>
              </a:rPr>
              <a:t> </a:t>
            </a:r>
            <a:r>
              <a:rPr lang="de-DE" altLang="de-DE" sz="2200" kern="0" dirty="0">
                <a:latin typeface="Trebuchet MS" pitchFamily="34" charset="0"/>
              </a:rPr>
              <a:t>sind gemeint? </a:t>
            </a:r>
            <a:r>
              <a:rPr lang="de-DE" altLang="de-DE" sz="2200" kern="0" dirty="0">
                <a:solidFill>
                  <a:srgbClr val="FF0000"/>
                </a:solidFill>
                <a:latin typeface="Trebuchet MS" pitchFamily="34" charset="0"/>
              </a:rPr>
              <a:t>Klick auf die freien Stellen!</a:t>
            </a:r>
          </a:p>
        </p:txBody>
      </p:sp>
      <p:sp>
        <p:nvSpPr>
          <p:cNvPr id="19" name="Rechteck 18">
            <a:extLst>
              <a:ext uri="{FF2B5EF4-FFF2-40B4-BE49-F238E27FC236}">
                <a16:creationId xmlns:a16="http://schemas.microsoft.com/office/drawing/2014/main" id="{83D544DE-749A-43C4-96DC-A5121167CC60}"/>
              </a:ext>
            </a:extLst>
          </p:cNvPr>
          <p:cNvSpPr/>
          <p:nvPr/>
        </p:nvSpPr>
        <p:spPr>
          <a:xfrm>
            <a:off x="7996467" y="4265315"/>
            <a:ext cx="870751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altLang="de-DE" sz="2200" kern="0" dirty="0">
                <a:latin typeface="Trebuchet MS" pitchFamily="34" charset="0"/>
              </a:rPr>
              <a:t>aalen</a:t>
            </a:r>
            <a:endParaRPr lang="de-DE" sz="2200" dirty="0"/>
          </a:p>
        </p:txBody>
      </p:sp>
      <p:sp>
        <p:nvSpPr>
          <p:cNvPr id="20" name="Rechteck 19">
            <a:extLst>
              <a:ext uri="{FF2B5EF4-FFF2-40B4-BE49-F238E27FC236}">
                <a16:creationId xmlns:a16="http://schemas.microsoft.com/office/drawing/2014/main" id="{2BD8C07F-D673-4D70-B62D-B37CC2A4947F}"/>
              </a:ext>
            </a:extLst>
          </p:cNvPr>
          <p:cNvSpPr/>
          <p:nvPr/>
        </p:nvSpPr>
        <p:spPr>
          <a:xfrm>
            <a:off x="9008515" y="4265315"/>
            <a:ext cx="901209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altLang="de-DE" sz="2200" kern="0" dirty="0">
                <a:latin typeface="Trebuchet MS" pitchFamily="34" charset="0"/>
              </a:rPr>
              <a:t>aasen</a:t>
            </a:r>
            <a:endParaRPr lang="de-DE" sz="2200" dirty="0"/>
          </a:p>
        </p:txBody>
      </p:sp>
      <p:sp>
        <p:nvSpPr>
          <p:cNvPr id="21" name="Rechteck 20">
            <a:extLst>
              <a:ext uri="{FF2B5EF4-FFF2-40B4-BE49-F238E27FC236}">
                <a16:creationId xmlns:a16="http://schemas.microsoft.com/office/drawing/2014/main" id="{574E007B-3DDA-4B09-810A-D26AC14167D5}"/>
              </a:ext>
            </a:extLst>
          </p:cNvPr>
          <p:cNvSpPr/>
          <p:nvPr/>
        </p:nvSpPr>
        <p:spPr>
          <a:xfrm>
            <a:off x="10128331" y="4265315"/>
            <a:ext cx="792205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altLang="de-DE" sz="2200" kern="0" dirty="0">
                <a:latin typeface="Trebuchet MS" pitchFamily="34" charset="0"/>
              </a:rPr>
              <a:t>Maat</a:t>
            </a:r>
            <a:endParaRPr lang="de-DE" sz="2200" dirty="0"/>
          </a:p>
        </p:txBody>
      </p:sp>
      <p:sp>
        <p:nvSpPr>
          <p:cNvPr id="23" name="Rechteck 22">
            <a:extLst>
              <a:ext uri="{FF2B5EF4-FFF2-40B4-BE49-F238E27FC236}">
                <a16:creationId xmlns:a16="http://schemas.microsoft.com/office/drawing/2014/main" id="{0F865696-8C70-4864-B174-5B5AD7B7E16F}"/>
              </a:ext>
            </a:extLst>
          </p:cNvPr>
          <p:cNvSpPr/>
          <p:nvPr/>
        </p:nvSpPr>
        <p:spPr>
          <a:xfrm>
            <a:off x="7996467" y="4738621"/>
            <a:ext cx="829073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altLang="de-DE" sz="2200" kern="0" dirty="0">
                <a:latin typeface="Trebuchet MS" pitchFamily="34" charset="0"/>
              </a:rPr>
              <a:t>aalte</a:t>
            </a:r>
            <a:endParaRPr lang="de-DE" sz="2200" dirty="0"/>
          </a:p>
        </p:txBody>
      </p:sp>
      <p:sp>
        <p:nvSpPr>
          <p:cNvPr id="24" name="Rechteck 23">
            <a:extLst>
              <a:ext uri="{FF2B5EF4-FFF2-40B4-BE49-F238E27FC236}">
                <a16:creationId xmlns:a16="http://schemas.microsoft.com/office/drawing/2014/main" id="{BFF600DB-BF34-4A79-97D6-AD99CFFBC968}"/>
              </a:ext>
            </a:extLst>
          </p:cNvPr>
          <p:cNvSpPr/>
          <p:nvPr/>
        </p:nvSpPr>
        <p:spPr>
          <a:xfrm>
            <a:off x="9008515" y="4738621"/>
            <a:ext cx="859531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altLang="de-DE" sz="2200" kern="0" dirty="0">
                <a:latin typeface="Trebuchet MS" pitchFamily="34" charset="0"/>
              </a:rPr>
              <a:t>aaste</a:t>
            </a:r>
            <a:endParaRPr lang="de-DE" sz="2200" dirty="0"/>
          </a:p>
        </p:txBody>
      </p:sp>
      <p:sp>
        <p:nvSpPr>
          <p:cNvPr id="25" name="Rechteck 24">
            <a:extLst>
              <a:ext uri="{FF2B5EF4-FFF2-40B4-BE49-F238E27FC236}">
                <a16:creationId xmlns:a16="http://schemas.microsoft.com/office/drawing/2014/main" id="{11E31C25-DC6F-497D-A450-796F03455D68}"/>
              </a:ext>
            </a:extLst>
          </p:cNvPr>
          <p:cNvSpPr/>
          <p:nvPr/>
        </p:nvSpPr>
        <p:spPr>
          <a:xfrm>
            <a:off x="10128331" y="4738621"/>
            <a:ext cx="792205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altLang="de-DE" sz="2200" kern="0" dirty="0">
                <a:latin typeface="Trebuchet MS" pitchFamily="34" charset="0"/>
              </a:rPr>
              <a:t>Maat</a:t>
            </a:r>
            <a:endParaRPr lang="de-DE" sz="2200" dirty="0"/>
          </a:p>
        </p:txBody>
      </p:sp>
      <p:sp>
        <p:nvSpPr>
          <p:cNvPr id="27" name="Rechteck 26">
            <a:extLst>
              <a:ext uri="{FF2B5EF4-FFF2-40B4-BE49-F238E27FC236}">
                <a16:creationId xmlns:a16="http://schemas.microsoft.com/office/drawing/2014/main" id="{DE3652C4-F9D0-4AD0-B771-CCB3422886D5}"/>
              </a:ext>
            </a:extLst>
          </p:cNvPr>
          <p:cNvSpPr/>
          <p:nvPr/>
        </p:nvSpPr>
        <p:spPr>
          <a:xfrm>
            <a:off x="7996467" y="5233357"/>
            <a:ext cx="982961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altLang="de-DE" sz="2200" kern="0" dirty="0">
                <a:latin typeface="Trebuchet MS" pitchFamily="34" charset="0"/>
              </a:rPr>
              <a:t>aalten</a:t>
            </a:r>
            <a:endParaRPr lang="de-DE" sz="2200" dirty="0"/>
          </a:p>
        </p:txBody>
      </p:sp>
      <p:sp>
        <p:nvSpPr>
          <p:cNvPr id="28" name="Rechteck 27">
            <a:extLst>
              <a:ext uri="{FF2B5EF4-FFF2-40B4-BE49-F238E27FC236}">
                <a16:creationId xmlns:a16="http://schemas.microsoft.com/office/drawing/2014/main" id="{AF565D25-2F50-4150-A755-5B0BCACF2C16}"/>
              </a:ext>
            </a:extLst>
          </p:cNvPr>
          <p:cNvSpPr/>
          <p:nvPr/>
        </p:nvSpPr>
        <p:spPr>
          <a:xfrm>
            <a:off x="9008515" y="5233357"/>
            <a:ext cx="1013419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altLang="de-DE" sz="2200" kern="0" dirty="0">
                <a:latin typeface="Trebuchet MS" pitchFamily="34" charset="0"/>
              </a:rPr>
              <a:t>aasten</a:t>
            </a:r>
            <a:endParaRPr lang="de-DE" sz="2200" dirty="0"/>
          </a:p>
        </p:txBody>
      </p:sp>
      <p:sp>
        <p:nvSpPr>
          <p:cNvPr id="29" name="Rechteck 28">
            <a:extLst>
              <a:ext uri="{FF2B5EF4-FFF2-40B4-BE49-F238E27FC236}">
                <a16:creationId xmlns:a16="http://schemas.microsoft.com/office/drawing/2014/main" id="{3E8D8A7A-85E8-4822-909F-728E9E52D5D5}"/>
              </a:ext>
            </a:extLst>
          </p:cNvPr>
          <p:cNvSpPr/>
          <p:nvPr/>
        </p:nvSpPr>
        <p:spPr>
          <a:xfrm>
            <a:off x="10128331" y="5233357"/>
            <a:ext cx="792205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altLang="de-DE" sz="2200" kern="0" dirty="0">
                <a:latin typeface="Trebuchet MS" pitchFamily="34" charset="0"/>
              </a:rPr>
              <a:t>Maat</a:t>
            </a:r>
            <a:endParaRPr lang="de-DE" sz="2200" dirty="0"/>
          </a:p>
        </p:txBody>
      </p:sp>
      <p:sp>
        <p:nvSpPr>
          <p:cNvPr id="31" name="Textfeld 36">
            <a:extLst>
              <a:ext uri="{FF2B5EF4-FFF2-40B4-BE49-F238E27FC236}">
                <a16:creationId xmlns:a16="http://schemas.microsoft.com/office/drawing/2014/main" id="{0150E1EB-6095-4603-B6C5-3302C5B6205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latin typeface="Trebuchet MS" panose="020B0603020202020204" pitchFamily="34" charset="0"/>
                <a:ea typeface="+mj-ea"/>
                <a:cs typeface="+mj-cs"/>
              </a:rPr>
              <a:t>05	VD 09 </a:t>
            </a:r>
            <a:r>
              <a:rPr lang="de-DE" altLang="de-DE" sz="2200" b="1" dirty="0" err="1">
                <a:latin typeface="Trebuchet MS" panose="020B0603020202020204" pitchFamily="34" charset="0"/>
                <a:ea typeface="+mj-ea"/>
                <a:cs typeface="+mj-cs"/>
              </a:rPr>
              <a:t>aa</a:t>
            </a:r>
            <a:r>
              <a:rPr lang="de-DE" altLang="de-DE" sz="2200" b="1" dirty="0">
                <a:latin typeface="Trebuchet MS" panose="020B0603020202020204" pitchFamily="34" charset="0"/>
                <a:ea typeface="+mj-ea"/>
                <a:cs typeface="+mj-cs"/>
              </a:rPr>
              <a:t> – Welche Wörter mit </a:t>
            </a:r>
            <a:r>
              <a:rPr lang="de-DE" altLang="de-DE" sz="2200" b="1" dirty="0" err="1">
                <a:solidFill>
                  <a:srgbClr val="FF0000"/>
                </a:solidFill>
                <a:latin typeface="Trebuchet MS" panose="020B0603020202020204" pitchFamily="34" charset="0"/>
                <a:ea typeface="+mj-ea"/>
                <a:cs typeface="+mj-cs"/>
              </a:rPr>
              <a:t>aa</a:t>
            </a:r>
            <a:r>
              <a:rPr lang="de-DE" altLang="de-DE" sz="2200" b="1" dirty="0">
                <a:latin typeface="Trebuchet MS" panose="020B0603020202020204" pitchFamily="34" charset="0"/>
                <a:ea typeface="+mj-ea"/>
                <a:cs typeface="+mj-cs"/>
              </a:rPr>
              <a:t> sind gemeint?</a:t>
            </a:r>
            <a:endParaRPr kumimoji="0" lang="de-DE" altLang="de-DE" sz="180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43" name="Textfeld 42">
            <a:extLst>
              <a:ext uri="{FF2B5EF4-FFF2-40B4-BE49-F238E27FC236}">
                <a16:creationId xmlns:a16="http://schemas.microsoft.com/office/drawing/2014/main" id="{BFE1CC80-83C7-4042-B00D-EFB48439F4D7}"/>
              </a:ext>
            </a:extLst>
          </p:cNvPr>
          <p:cNvSpPr txBox="1"/>
          <p:nvPr/>
        </p:nvSpPr>
        <p:spPr>
          <a:xfrm>
            <a:off x="260108" y="467380"/>
            <a:ext cx="1015637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</a:rPr>
              <a:t>Klick auf die </a:t>
            </a:r>
            <a:r>
              <a:rPr lang="de-DE" sz="18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</a:rPr>
              <a:t>blauen Punkte </a:t>
            </a:r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</a:rPr>
              <a:t>und dann auf die Lücken für das Wort im Satz!</a:t>
            </a: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607D1764-7183-406C-A723-2EBAA2F3C703}"/>
              </a:ext>
            </a:extLst>
          </p:cNvPr>
          <p:cNvSpPr txBox="1"/>
          <p:nvPr/>
        </p:nvSpPr>
        <p:spPr>
          <a:xfrm>
            <a:off x="190500" y="6724134"/>
            <a:ext cx="4198585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Übungen\Rechtschreibförderung\Vokaldehnungen\Vokaldehnung 09 aa.pptx - Seite 13</a:t>
            </a:r>
          </a:p>
        </p:txBody>
      </p:sp>
    </p:spTree>
    <p:extLst>
      <p:ext uri="{BB962C8B-B14F-4D97-AF65-F5344CB8AC3E}">
        <p14:creationId xmlns:p14="http://schemas.microsoft.com/office/powerpoint/2010/main" val="645991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"/>
                  </p:tgtEl>
                </p:cond>
              </p:nextCondLst>
            </p:seq>
          </p:childTnLst>
        </p:cTn>
      </p:par>
    </p:tnLst>
    <p:bldLst>
      <p:bldP spid="22" grpId="0" animBg="1"/>
      <p:bldP spid="26" grpId="0" animBg="1"/>
      <p:bldP spid="30" grpId="0" animBg="1"/>
      <p:bldP spid="38" grpId="0"/>
      <p:bldP spid="40" grpId="0"/>
      <p:bldP spid="4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Rechteck 33">
            <a:extLst>
              <a:ext uri="{FF2B5EF4-FFF2-40B4-BE49-F238E27FC236}">
                <a16:creationId xmlns:a16="http://schemas.microsoft.com/office/drawing/2014/main" id="{E97F7BB0-D370-47F9-973C-203120CDB042}"/>
              </a:ext>
            </a:extLst>
          </p:cNvPr>
          <p:cNvSpPr/>
          <p:nvPr/>
        </p:nvSpPr>
        <p:spPr>
          <a:xfrm>
            <a:off x="695577" y="1230727"/>
            <a:ext cx="6567824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Langes, glitschiges Tier, das im Wasser schwimmt:</a:t>
            </a:r>
            <a:endParaRPr lang="de-DE" sz="2200" dirty="0"/>
          </a:p>
        </p:txBody>
      </p:sp>
      <p:sp>
        <p:nvSpPr>
          <p:cNvPr id="35" name="Rechteck 34">
            <a:extLst>
              <a:ext uri="{FF2B5EF4-FFF2-40B4-BE49-F238E27FC236}">
                <a16:creationId xmlns:a16="http://schemas.microsoft.com/office/drawing/2014/main" id="{5213B62D-5593-40E0-8FB8-9708799B885F}"/>
              </a:ext>
            </a:extLst>
          </p:cNvPr>
          <p:cNvSpPr/>
          <p:nvPr/>
        </p:nvSpPr>
        <p:spPr>
          <a:xfrm>
            <a:off x="695546" y="1790491"/>
            <a:ext cx="7318029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Viele Menschen leben darin in einem System zusammen:</a:t>
            </a:r>
            <a:endParaRPr lang="de-DE" sz="2200" dirty="0"/>
          </a:p>
        </p:txBody>
      </p:sp>
      <p:sp>
        <p:nvSpPr>
          <p:cNvPr id="36" name="Rechteck 35">
            <a:extLst>
              <a:ext uri="{FF2B5EF4-FFF2-40B4-BE49-F238E27FC236}">
                <a16:creationId xmlns:a16="http://schemas.microsoft.com/office/drawing/2014/main" id="{906A1556-4B84-4260-A87F-C73335626DE5}"/>
              </a:ext>
            </a:extLst>
          </p:cNvPr>
          <p:cNvSpPr/>
          <p:nvPr/>
        </p:nvSpPr>
        <p:spPr>
          <a:xfrm>
            <a:off x="695577" y="2350255"/>
            <a:ext cx="2627642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Zwei bilden ein …..</a:t>
            </a:r>
            <a:endParaRPr lang="de-DE" sz="2200" dirty="0"/>
          </a:p>
        </p:txBody>
      </p:sp>
      <p:sp>
        <p:nvSpPr>
          <p:cNvPr id="37" name="Rechteck 36">
            <a:extLst>
              <a:ext uri="{FF2B5EF4-FFF2-40B4-BE49-F238E27FC236}">
                <a16:creationId xmlns:a16="http://schemas.microsoft.com/office/drawing/2014/main" id="{A361DC8E-E5CA-4232-8E81-F7E710E06EE8}"/>
              </a:ext>
            </a:extLst>
          </p:cNvPr>
          <p:cNvSpPr/>
          <p:nvPr/>
        </p:nvSpPr>
        <p:spPr>
          <a:xfrm>
            <a:off x="695577" y="2910019"/>
            <a:ext cx="5702202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Wer keine Glatze hat, hat es auf dem Kopf:</a:t>
            </a:r>
            <a:endParaRPr lang="de-DE" sz="2200" dirty="0"/>
          </a:p>
        </p:txBody>
      </p:sp>
      <p:sp>
        <p:nvSpPr>
          <p:cNvPr id="38" name="Rechteck 37">
            <a:extLst>
              <a:ext uri="{FF2B5EF4-FFF2-40B4-BE49-F238E27FC236}">
                <a16:creationId xmlns:a16="http://schemas.microsoft.com/office/drawing/2014/main" id="{65143D2A-9B23-4180-9501-DE8477C5084C}"/>
              </a:ext>
            </a:extLst>
          </p:cNvPr>
          <p:cNvSpPr/>
          <p:nvPr/>
        </p:nvSpPr>
        <p:spPr>
          <a:xfrm>
            <a:off x="695577" y="3469783"/>
            <a:ext cx="4071949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Unteroffizier auf einem Schiff:</a:t>
            </a:r>
            <a:endParaRPr lang="de-DE" sz="2200" dirty="0"/>
          </a:p>
        </p:txBody>
      </p:sp>
      <p:sp>
        <p:nvSpPr>
          <p:cNvPr id="39" name="Rechteck 38">
            <a:extLst>
              <a:ext uri="{FF2B5EF4-FFF2-40B4-BE49-F238E27FC236}">
                <a16:creationId xmlns:a16="http://schemas.microsoft.com/office/drawing/2014/main" id="{8F3BEBA0-A056-4D2C-B189-05780DF7F9DC}"/>
              </a:ext>
            </a:extLst>
          </p:cNvPr>
          <p:cNvSpPr/>
          <p:nvPr/>
        </p:nvSpPr>
        <p:spPr>
          <a:xfrm>
            <a:off x="695577" y="4029547"/>
            <a:ext cx="1574470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Totes Tier:</a:t>
            </a:r>
            <a:endParaRPr lang="de-DE" sz="2200" dirty="0"/>
          </a:p>
        </p:txBody>
      </p:sp>
      <p:sp>
        <p:nvSpPr>
          <p:cNvPr id="40" name="Rechteck 39">
            <a:extLst>
              <a:ext uri="{FF2B5EF4-FFF2-40B4-BE49-F238E27FC236}">
                <a16:creationId xmlns:a16="http://schemas.microsoft.com/office/drawing/2014/main" id="{B7EFF579-4375-4F7C-9C7F-CD5099E2FF59}"/>
              </a:ext>
            </a:extLst>
          </p:cNvPr>
          <p:cNvSpPr/>
          <p:nvPr/>
        </p:nvSpPr>
        <p:spPr>
          <a:xfrm>
            <a:off x="695400" y="5149077"/>
            <a:ext cx="7335663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Hans und Susi sind noch kein richtiges Paar, aber ein …..</a:t>
            </a:r>
            <a:endParaRPr lang="de-DE" sz="2200" dirty="0"/>
          </a:p>
        </p:txBody>
      </p:sp>
      <p:sp>
        <p:nvSpPr>
          <p:cNvPr id="42" name="Rechteck 41">
            <a:extLst>
              <a:ext uri="{FF2B5EF4-FFF2-40B4-BE49-F238E27FC236}">
                <a16:creationId xmlns:a16="http://schemas.microsoft.com/office/drawing/2014/main" id="{EFDD5B71-267B-4CF9-8D7C-A77AE3852E17}"/>
              </a:ext>
            </a:extLst>
          </p:cNvPr>
          <p:cNvSpPr/>
          <p:nvPr/>
        </p:nvSpPr>
        <p:spPr>
          <a:xfrm>
            <a:off x="687966" y="4589311"/>
            <a:ext cx="6950942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Wenn man sich darauf stellt, weiß man sein Gewicht.</a:t>
            </a:r>
            <a:endParaRPr lang="de-DE" sz="2200" dirty="0"/>
          </a:p>
        </p:txBody>
      </p:sp>
      <p:sp>
        <p:nvSpPr>
          <p:cNvPr id="43" name="Rechteck 42">
            <a:extLst>
              <a:ext uri="{FF2B5EF4-FFF2-40B4-BE49-F238E27FC236}">
                <a16:creationId xmlns:a16="http://schemas.microsoft.com/office/drawing/2014/main" id="{5B5DD2EB-D67A-4C96-8844-BC1664B52320}"/>
              </a:ext>
            </a:extLst>
          </p:cNvPr>
          <p:cNvSpPr/>
          <p:nvPr/>
        </p:nvSpPr>
        <p:spPr>
          <a:xfrm>
            <a:off x="327926" y="1270692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9" name="Rechteck 68">
            <a:extLst>
              <a:ext uri="{FF2B5EF4-FFF2-40B4-BE49-F238E27FC236}">
                <a16:creationId xmlns:a16="http://schemas.microsoft.com/office/drawing/2014/main" id="{A35F50E5-A3EF-4416-8EA2-6F45FAD14BD8}"/>
              </a:ext>
            </a:extLst>
          </p:cNvPr>
          <p:cNvSpPr/>
          <p:nvPr/>
        </p:nvSpPr>
        <p:spPr>
          <a:xfrm>
            <a:off x="327926" y="1830902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2" name="Rechteck 71">
            <a:extLst>
              <a:ext uri="{FF2B5EF4-FFF2-40B4-BE49-F238E27FC236}">
                <a16:creationId xmlns:a16="http://schemas.microsoft.com/office/drawing/2014/main" id="{E7A704E1-99C9-4C68-8443-8A4734928BF6}"/>
              </a:ext>
            </a:extLst>
          </p:cNvPr>
          <p:cNvSpPr/>
          <p:nvPr/>
        </p:nvSpPr>
        <p:spPr>
          <a:xfrm>
            <a:off x="327926" y="2391112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3" name="Rechteck 72">
            <a:extLst>
              <a:ext uri="{FF2B5EF4-FFF2-40B4-BE49-F238E27FC236}">
                <a16:creationId xmlns:a16="http://schemas.microsoft.com/office/drawing/2014/main" id="{019EADAD-177C-4A23-B4B7-76335F47AF73}"/>
              </a:ext>
            </a:extLst>
          </p:cNvPr>
          <p:cNvSpPr/>
          <p:nvPr/>
        </p:nvSpPr>
        <p:spPr>
          <a:xfrm>
            <a:off x="327926" y="2951322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4" name="Rechteck 73">
            <a:extLst>
              <a:ext uri="{FF2B5EF4-FFF2-40B4-BE49-F238E27FC236}">
                <a16:creationId xmlns:a16="http://schemas.microsoft.com/office/drawing/2014/main" id="{32F93788-E1F3-43B9-8E4F-DF0886639552}"/>
              </a:ext>
            </a:extLst>
          </p:cNvPr>
          <p:cNvSpPr/>
          <p:nvPr/>
        </p:nvSpPr>
        <p:spPr>
          <a:xfrm>
            <a:off x="327926" y="3511532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5" name="Rechteck 74">
            <a:extLst>
              <a:ext uri="{FF2B5EF4-FFF2-40B4-BE49-F238E27FC236}">
                <a16:creationId xmlns:a16="http://schemas.microsoft.com/office/drawing/2014/main" id="{9C7C61EC-727E-420F-A05F-88275A13A19A}"/>
              </a:ext>
            </a:extLst>
          </p:cNvPr>
          <p:cNvSpPr/>
          <p:nvPr/>
        </p:nvSpPr>
        <p:spPr>
          <a:xfrm>
            <a:off x="327926" y="4071742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7" name="Rechteck 76">
            <a:extLst>
              <a:ext uri="{FF2B5EF4-FFF2-40B4-BE49-F238E27FC236}">
                <a16:creationId xmlns:a16="http://schemas.microsoft.com/office/drawing/2014/main" id="{CBD3FD3D-6E96-48DE-AB6E-6A291A5C3871}"/>
              </a:ext>
            </a:extLst>
          </p:cNvPr>
          <p:cNvSpPr/>
          <p:nvPr/>
        </p:nvSpPr>
        <p:spPr>
          <a:xfrm>
            <a:off x="327926" y="4631952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8" name="Rechteck 77">
            <a:extLst>
              <a:ext uri="{FF2B5EF4-FFF2-40B4-BE49-F238E27FC236}">
                <a16:creationId xmlns:a16="http://schemas.microsoft.com/office/drawing/2014/main" id="{08B35EE4-BA69-45F7-88FB-1904C81508AC}"/>
              </a:ext>
            </a:extLst>
          </p:cNvPr>
          <p:cNvSpPr/>
          <p:nvPr/>
        </p:nvSpPr>
        <p:spPr>
          <a:xfrm>
            <a:off x="327926" y="5192165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2" name="Rechteck 81">
            <a:extLst>
              <a:ext uri="{FF2B5EF4-FFF2-40B4-BE49-F238E27FC236}">
                <a16:creationId xmlns:a16="http://schemas.microsoft.com/office/drawing/2014/main" id="{429E4541-CFA6-4B62-8124-B5ED8FA1253F}"/>
              </a:ext>
            </a:extLst>
          </p:cNvPr>
          <p:cNvSpPr/>
          <p:nvPr/>
        </p:nvSpPr>
        <p:spPr>
          <a:xfrm>
            <a:off x="8368509" y="1127876"/>
            <a:ext cx="596638" cy="5380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90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de-DE" sz="2200" b="1" kern="0" dirty="0">
                <a:solidFill>
                  <a:schemeClr val="accent1"/>
                </a:solidFill>
                <a:latin typeface="Trebuchet MS" pitchFamily="34" charset="0"/>
              </a:rPr>
              <a:t>Aa</a:t>
            </a:r>
            <a:r>
              <a:rPr lang="de-DE" sz="2200" b="1" kern="0" dirty="0">
                <a:latin typeface="Trebuchet MS" pitchFamily="34" charset="0"/>
              </a:rPr>
              <a:t>l</a:t>
            </a:r>
          </a:p>
        </p:txBody>
      </p:sp>
      <p:sp>
        <p:nvSpPr>
          <p:cNvPr id="83" name="Rechteck 82">
            <a:extLst>
              <a:ext uri="{FF2B5EF4-FFF2-40B4-BE49-F238E27FC236}">
                <a16:creationId xmlns:a16="http://schemas.microsoft.com/office/drawing/2014/main" id="{4023865F-65DF-4493-BB94-8BC93816D945}"/>
              </a:ext>
            </a:extLst>
          </p:cNvPr>
          <p:cNvSpPr/>
          <p:nvPr/>
        </p:nvSpPr>
        <p:spPr>
          <a:xfrm>
            <a:off x="8368509" y="1688352"/>
            <a:ext cx="854721" cy="5380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90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de-DE" sz="2200" b="1" kern="0" dirty="0">
                <a:latin typeface="Trebuchet MS" pitchFamily="34" charset="0"/>
              </a:rPr>
              <a:t>St</a:t>
            </a:r>
            <a:r>
              <a:rPr lang="de-DE" sz="2200" b="1" kern="0" dirty="0">
                <a:solidFill>
                  <a:schemeClr val="accent1"/>
                </a:solidFill>
                <a:latin typeface="Trebuchet MS" pitchFamily="34" charset="0"/>
              </a:rPr>
              <a:t>aa</a:t>
            </a:r>
            <a:r>
              <a:rPr lang="de-DE" sz="2200" b="1" kern="0" dirty="0">
                <a:latin typeface="Trebuchet MS" pitchFamily="34" charset="0"/>
              </a:rPr>
              <a:t>t</a:t>
            </a:r>
          </a:p>
        </p:txBody>
      </p:sp>
      <p:sp>
        <p:nvSpPr>
          <p:cNvPr id="84" name="Rechteck 83">
            <a:extLst>
              <a:ext uri="{FF2B5EF4-FFF2-40B4-BE49-F238E27FC236}">
                <a16:creationId xmlns:a16="http://schemas.microsoft.com/office/drawing/2014/main" id="{74BC5F55-9A94-4312-B905-45E5A4A1E662}"/>
              </a:ext>
            </a:extLst>
          </p:cNvPr>
          <p:cNvSpPr/>
          <p:nvPr/>
        </p:nvSpPr>
        <p:spPr>
          <a:xfrm>
            <a:off x="8368509" y="2248828"/>
            <a:ext cx="771365" cy="5380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90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de-DE" sz="2200" b="1" kern="0" dirty="0">
                <a:latin typeface="Trebuchet MS" pitchFamily="34" charset="0"/>
              </a:rPr>
              <a:t>P</a:t>
            </a:r>
            <a:r>
              <a:rPr lang="de-DE" sz="2200" b="1" kern="0" dirty="0">
                <a:solidFill>
                  <a:schemeClr val="accent1"/>
                </a:solidFill>
                <a:latin typeface="Trebuchet MS" pitchFamily="34" charset="0"/>
              </a:rPr>
              <a:t>aa</a:t>
            </a:r>
            <a:r>
              <a:rPr lang="de-DE" sz="2200" b="1" kern="0" dirty="0">
                <a:latin typeface="Trebuchet MS" pitchFamily="34" charset="0"/>
              </a:rPr>
              <a:t>r</a:t>
            </a:r>
          </a:p>
        </p:txBody>
      </p:sp>
      <p:sp>
        <p:nvSpPr>
          <p:cNvPr id="85" name="Rechteck 84">
            <a:extLst>
              <a:ext uri="{FF2B5EF4-FFF2-40B4-BE49-F238E27FC236}">
                <a16:creationId xmlns:a16="http://schemas.microsoft.com/office/drawing/2014/main" id="{A48FCC0F-0C58-4852-961A-65DAA8DCB51C}"/>
              </a:ext>
            </a:extLst>
          </p:cNvPr>
          <p:cNvSpPr/>
          <p:nvPr/>
        </p:nvSpPr>
        <p:spPr>
          <a:xfrm>
            <a:off x="8368509" y="2809304"/>
            <a:ext cx="798617" cy="5380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90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de-DE" sz="2200" b="1" kern="0" dirty="0">
                <a:latin typeface="Trebuchet MS" pitchFamily="34" charset="0"/>
              </a:rPr>
              <a:t>H</a:t>
            </a:r>
            <a:r>
              <a:rPr lang="de-DE" sz="22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a</a:t>
            </a:r>
            <a:r>
              <a:rPr lang="de-DE" sz="2200" b="1" kern="0" dirty="0">
                <a:solidFill>
                  <a:schemeClr val="accent1"/>
                </a:solidFill>
                <a:latin typeface="Trebuchet MS" pitchFamily="34" charset="0"/>
              </a:rPr>
              <a:t>a</a:t>
            </a:r>
            <a:r>
              <a:rPr lang="de-DE" sz="2200" b="1" kern="0" dirty="0">
                <a:latin typeface="Trebuchet MS" pitchFamily="34" charset="0"/>
              </a:rPr>
              <a:t>r</a:t>
            </a:r>
          </a:p>
        </p:txBody>
      </p:sp>
      <p:sp>
        <p:nvSpPr>
          <p:cNvPr id="86" name="Rechteck 85">
            <a:extLst>
              <a:ext uri="{FF2B5EF4-FFF2-40B4-BE49-F238E27FC236}">
                <a16:creationId xmlns:a16="http://schemas.microsoft.com/office/drawing/2014/main" id="{8CA3F48C-C0C1-4C2F-B405-6F96366D6EE2}"/>
              </a:ext>
            </a:extLst>
          </p:cNvPr>
          <p:cNvSpPr/>
          <p:nvPr/>
        </p:nvSpPr>
        <p:spPr>
          <a:xfrm>
            <a:off x="8368509" y="3369780"/>
            <a:ext cx="808235" cy="5380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90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de-DE" sz="2200" b="1" kern="0" dirty="0">
                <a:latin typeface="Trebuchet MS" pitchFamily="34" charset="0"/>
              </a:rPr>
              <a:t>M</a:t>
            </a:r>
            <a:r>
              <a:rPr lang="de-DE" sz="2200" b="1" kern="0" dirty="0">
                <a:solidFill>
                  <a:schemeClr val="accent1"/>
                </a:solidFill>
                <a:latin typeface="Trebuchet MS" pitchFamily="34" charset="0"/>
              </a:rPr>
              <a:t>aa</a:t>
            </a:r>
            <a:r>
              <a:rPr lang="de-DE" sz="2200" b="1" kern="0" dirty="0">
                <a:latin typeface="Trebuchet MS" pitchFamily="34" charset="0"/>
              </a:rPr>
              <a:t>t</a:t>
            </a:r>
          </a:p>
        </p:txBody>
      </p:sp>
      <p:sp>
        <p:nvSpPr>
          <p:cNvPr id="87" name="Rechteck 86">
            <a:extLst>
              <a:ext uri="{FF2B5EF4-FFF2-40B4-BE49-F238E27FC236}">
                <a16:creationId xmlns:a16="http://schemas.microsoft.com/office/drawing/2014/main" id="{2BC73142-26BB-49BA-A157-79521CF9767A}"/>
              </a:ext>
            </a:extLst>
          </p:cNvPr>
          <p:cNvSpPr/>
          <p:nvPr/>
        </p:nvSpPr>
        <p:spPr>
          <a:xfrm>
            <a:off x="8368509" y="3930256"/>
            <a:ext cx="635110" cy="5380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90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de-DE" sz="2200" b="1" kern="0" dirty="0">
                <a:solidFill>
                  <a:schemeClr val="accent1"/>
                </a:solidFill>
                <a:latin typeface="Trebuchet MS" pitchFamily="34" charset="0"/>
              </a:rPr>
              <a:t>Aa</a:t>
            </a:r>
            <a:r>
              <a:rPr lang="de-DE" sz="2200" b="1" kern="0" dirty="0">
                <a:latin typeface="Trebuchet MS" pitchFamily="34" charset="0"/>
              </a:rPr>
              <a:t>s</a:t>
            </a:r>
          </a:p>
        </p:txBody>
      </p:sp>
      <p:sp>
        <p:nvSpPr>
          <p:cNvPr id="89" name="Rechteck 88">
            <a:extLst>
              <a:ext uri="{FF2B5EF4-FFF2-40B4-BE49-F238E27FC236}">
                <a16:creationId xmlns:a16="http://schemas.microsoft.com/office/drawing/2014/main" id="{987A13DA-19BD-43D1-8DBE-B204DD52F5D2}"/>
              </a:ext>
            </a:extLst>
          </p:cNvPr>
          <p:cNvSpPr/>
          <p:nvPr/>
        </p:nvSpPr>
        <p:spPr>
          <a:xfrm>
            <a:off x="8368509" y="4490732"/>
            <a:ext cx="1039067" cy="5380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90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de-DE" sz="2200" b="1" kern="0" dirty="0">
                <a:latin typeface="Trebuchet MS" pitchFamily="34" charset="0"/>
              </a:rPr>
              <a:t>W</a:t>
            </a:r>
            <a:r>
              <a:rPr lang="de-DE" sz="2200" b="1" kern="0" dirty="0">
                <a:solidFill>
                  <a:schemeClr val="accent1"/>
                </a:solidFill>
                <a:latin typeface="Trebuchet MS" pitchFamily="34" charset="0"/>
              </a:rPr>
              <a:t>aa</a:t>
            </a:r>
            <a:r>
              <a:rPr lang="de-DE" sz="2200" b="1" kern="0" dirty="0">
                <a:latin typeface="Trebuchet MS" pitchFamily="34" charset="0"/>
              </a:rPr>
              <a:t>ge</a:t>
            </a:r>
          </a:p>
        </p:txBody>
      </p:sp>
      <p:sp>
        <p:nvSpPr>
          <p:cNvPr id="94" name="Rechteck 93">
            <a:extLst>
              <a:ext uri="{FF2B5EF4-FFF2-40B4-BE49-F238E27FC236}">
                <a16:creationId xmlns:a16="http://schemas.microsoft.com/office/drawing/2014/main" id="{CF6B86CD-6DB7-48E6-BF26-590C9CA6E7DA}"/>
              </a:ext>
            </a:extLst>
          </p:cNvPr>
          <p:cNvSpPr/>
          <p:nvPr/>
        </p:nvSpPr>
        <p:spPr>
          <a:xfrm>
            <a:off x="8368509" y="5051208"/>
            <a:ext cx="1260281" cy="5380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90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de-DE" sz="2200" b="1" kern="0" dirty="0">
                <a:latin typeface="Trebuchet MS" pitchFamily="34" charset="0"/>
              </a:rPr>
              <a:t>P</a:t>
            </a:r>
            <a:r>
              <a:rPr lang="de-DE" sz="2200" b="1" kern="0" dirty="0">
                <a:solidFill>
                  <a:schemeClr val="accent1"/>
                </a:solidFill>
                <a:latin typeface="Trebuchet MS" pitchFamily="34" charset="0"/>
              </a:rPr>
              <a:t>ä</a:t>
            </a:r>
            <a:r>
              <a:rPr lang="de-DE" sz="2200" b="1" kern="0" dirty="0">
                <a:latin typeface="Trebuchet MS" pitchFamily="34" charset="0"/>
              </a:rPr>
              <a:t>rchen</a:t>
            </a:r>
          </a:p>
        </p:txBody>
      </p:sp>
      <p:sp>
        <p:nvSpPr>
          <p:cNvPr id="28" name="Textfeld 36">
            <a:extLst>
              <a:ext uri="{FF2B5EF4-FFF2-40B4-BE49-F238E27FC236}">
                <a16:creationId xmlns:a16="http://schemas.microsoft.com/office/drawing/2014/main" id="{F0D93DA4-607F-43B3-BF5B-6FA7B754EA3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latin typeface="Trebuchet MS" panose="020B0603020202020204" pitchFamily="34" charset="0"/>
                <a:ea typeface="+mj-ea"/>
                <a:cs typeface="+mj-cs"/>
              </a:rPr>
              <a:t>06	VD 09 </a:t>
            </a:r>
            <a:r>
              <a:rPr lang="de-DE" altLang="de-DE" sz="2200" b="1" dirty="0" err="1">
                <a:latin typeface="Trebuchet MS" panose="020B0603020202020204" pitchFamily="34" charset="0"/>
                <a:ea typeface="+mj-ea"/>
                <a:cs typeface="+mj-cs"/>
              </a:rPr>
              <a:t>aa</a:t>
            </a:r>
            <a:r>
              <a:rPr lang="de-DE" altLang="de-DE" sz="2200" b="1" dirty="0">
                <a:latin typeface="Trebuchet MS" panose="020B0603020202020204" pitchFamily="34" charset="0"/>
                <a:ea typeface="+mj-ea"/>
                <a:cs typeface="+mj-cs"/>
              </a:rPr>
              <a:t> – Welche Wörter mit </a:t>
            </a:r>
            <a:r>
              <a:rPr lang="de-DE" altLang="de-DE" sz="2200" b="1" dirty="0" err="1">
                <a:solidFill>
                  <a:srgbClr val="FF0000"/>
                </a:solidFill>
                <a:latin typeface="Trebuchet MS" panose="020B0603020202020204" pitchFamily="34" charset="0"/>
                <a:ea typeface="+mj-ea"/>
                <a:cs typeface="+mj-cs"/>
              </a:rPr>
              <a:t>aa</a:t>
            </a:r>
            <a:r>
              <a:rPr lang="de-DE" altLang="de-DE" sz="2200" b="1" dirty="0">
                <a:latin typeface="Trebuchet MS" panose="020B0603020202020204" pitchFamily="34" charset="0"/>
                <a:ea typeface="+mj-ea"/>
                <a:cs typeface="+mj-cs"/>
              </a:rPr>
              <a:t> sind gemeint?</a:t>
            </a:r>
            <a:endParaRPr kumimoji="0" lang="de-DE" altLang="de-DE" sz="180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29" name="Textfeld 28">
            <a:extLst>
              <a:ext uri="{FF2B5EF4-FFF2-40B4-BE49-F238E27FC236}">
                <a16:creationId xmlns:a16="http://schemas.microsoft.com/office/drawing/2014/main" id="{70C95D11-E724-46F2-9D10-3DAFDC5B29EE}"/>
              </a:ext>
            </a:extLst>
          </p:cNvPr>
          <p:cNvSpPr txBox="1"/>
          <p:nvPr/>
        </p:nvSpPr>
        <p:spPr>
          <a:xfrm>
            <a:off x="260108" y="467380"/>
            <a:ext cx="1015637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</a:rPr>
              <a:t>Klick auf die </a:t>
            </a:r>
            <a:r>
              <a:rPr lang="de-DE" sz="18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</a:rPr>
              <a:t>blauen Kästchen </a:t>
            </a:r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</a:rPr>
              <a:t>und dann auf den </a:t>
            </a:r>
            <a:r>
              <a:rPr lang="de-DE" sz="18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</a:rPr>
              <a:t>Text</a:t>
            </a:r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</a:rPr>
              <a:t> für die Lösung!</a:t>
            </a: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F0157643-510D-4450-8B09-53B18F9AAEBE}"/>
              </a:ext>
            </a:extLst>
          </p:cNvPr>
          <p:cNvSpPr txBox="1"/>
          <p:nvPr/>
        </p:nvSpPr>
        <p:spPr>
          <a:xfrm>
            <a:off x="190500" y="6724134"/>
            <a:ext cx="4198585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Übungen\Rechtschreibförderung\Vokaldehnungen\Vokaldehnung 09 aa.pptx - Seite 15</a:t>
            </a:r>
          </a:p>
        </p:txBody>
      </p:sp>
      <p:sp>
        <p:nvSpPr>
          <p:cNvPr id="30" name="Rechteck 29">
            <a:extLst>
              <a:ext uri="{FF2B5EF4-FFF2-40B4-BE49-F238E27FC236}">
                <a16:creationId xmlns:a16="http://schemas.microsoft.com/office/drawing/2014/main" id="{56397448-14B4-4AE5-9BB8-6A3F82EA75F3}"/>
              </a:ext>
            </a:extLst>
          </p:cNvPr>
          <p:cNvSpPr/>
          <p:nvPr/>
        </p:nvSpPr>
        <p:spPr>
          <a:xfrm>
            <a:off x="9025984" y="5927115"/>
            <a:ext cx="313739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4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Gesamtlösung an/aus</a:t>
            </a:r>
            <a:endParaRPr kumimoji="0" lang="de-DE" sz="24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ea typeface="+mn-ea"/>
              <a:cs typeface="Arial" charset="0"/>
            </a:endParaRPr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76C16602-F694-4378-B325-D36DCE03F74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4392" y="1139753"/>
            <a:ext cx="9096020" cy="4578493"/>
          </a:xfrm>
          <a:prstGeom prst="rect">
            <a:avLst/>
          </a:prstGeom>
        </p:spPr>
      </p:pic>
      <p:pic>
        <p:nvPicPr>
          <p:cNvPr id="5" name="Grafik 4" descr="Ein Bild, das Text, Screenshot enthält.&#10;&#10;Automatisch generierte Beschreibung">
            <a:extLst>
              <a:ext uri="{FF2B5EF4-FFF2-40B4-BE49-F238E27FC236}">
                <a16:creationId xmlns:a16="http://schemas.microsoft.com/office/drawing/2014/main" id="{8EB8016F-7991-E65C-19EA-D5E5FC4E4EF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445" y="6345947"/>
            <a:ext cx="1041911" cy="409932"/>
          </a:xfrm>
          <a:prstGeom prst="rect">
            <a:avLst/>
          </a:prstGeom>
        </p:spPr>
      </p:pic>
      <p:pic>
        <p:nvPicPr>
          <p:cNvPr id="6" name="Grafik 5" descr="Ein Bild, das Text, Screenshot enthält.&#10;&#10;Automatisch generierte Beschreibung">
            <a:extLst>
              <a:ext uri="{FF2B5EF4-FFF2-40B4-BE49-F238E27FC236}">
                <a16:creationId xmlns:a16="http://schemas.microsoft.com/office/drawing/2014/main" id="{7A324E4F-DC43-FD70-F3DD-34D82AB3FDE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0108" y="6323842"/>
            <a:ext cx="1051234" cy="413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46546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3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6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9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7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2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7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3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7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4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7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5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7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7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7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8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  <p:seq concurrent="1" nextAc="seek">
              <p:cTn id="52" restart="whenNotActive" fill="hold" evtFilter="cancelBubble" nodeType="interactiveSeq">
                <p:stCondLst>
                  <p:cond evt="onClick" delay="0">
                    <p:tgtEl>
                      <p:spTgt spid="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3" fill="hold">
                      <p:stCondLst>
                        <p:cond delay="0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"/>
                  </p:tgtEl>
                </p:cond>
              </p:nextCondLst>
            </p:seq>
            <p:seq concurrent="1" nextAc="seek">
              <p:cTn id="57" restart="whenNotActive" fill="hold" evtFilter="cancelBubble" nodeType="interactiveSeq">
                <p:stCondLst>
                  <p:cond evt="onClick" delay="0">
                    <p:tgtEl>
                      <p:spTgt spid="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8" fill="hold">
                      <p:stCondLst>
                        <p:cond delay="0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"/>
                  </p:tgtEl>
                </p:cond>
              </p:nextCondLst>
            </p:seq>
            <p:seq concurrent="1" nextAc="seek">
              <p:cTn id="67" restart="whenNotActive" fill="hold" evtFilter="cancelBubble" nodeType="interactiveSeq">
                <p:stCondLst>
                  <p:cond evt="onClick" delay="0">
                    <p:tgtEl>
                      <p:spTgt spid="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8" fill="hold">
                      <p:stCondLst>
                        <p:cond delay="0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"/>
                  </p:tgtEl>
                </p:cond>
              </p:nextCondLst>
            </p:seq>
            <p:seq concurrent="1" nextAc="seek">
              <p:cTn id="72" restart="whenNotActive" fill="hold" evtFilter="cancelBubble" nodeType="interactiveSeq">
                <p:stCondLst>
                  <p:cond evt="onClick" delay="0">
                    <p:tgtEl>
                      <p:spTgt spid="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3" fill="hold">
                      <p:stCondLst>
                        <p:cond delay="0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2"/>
                  </p:tgtEl>
                </p:cond>
              </p:nextCondLst>
            </p:seq>
            <p:seq concurrent="1" nextAc="seek">
              <p:cTn id="77" restart="whenNotActive" fill="hold" evtFilter="cancelBubble" nodeType="interactiveSeq">
                <p:stCondLst>
                  <p:cond evt="onClick" delay="0">
                    <p:tgtEl>
                      <p:spTgt spid="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8" fill="hold">
                      <p:stCondLst>
                        <p:cond delay="0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"/>
                  </p:tgtEl>
                </p:cond>
              </p:nextCondLst>
            </p:seq>
            <p:seq concurrent="1" nextAc="seek">
              <p:cTn id="82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3" fill="hold">
                      <p:stCondLst>
                        <p:cond delay="0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</p:childTnLst>
        </p:cTn>
      </p:par>
    </p:tnLst>
    <p:bldLst>
      <p:bldP spid="34" grpId="0"/>
      <p:bldP spid="35" grpId="0"/>
      <p:bldP spid="36" grpId="0"/>
      <p:bldP spid="37" grpId="0"/>
      <p:bldP spid="38" grpId="0"/>
      <p:bldP spid="39" grpId="0"/>
      <p:bldP spid="40" grpId="0"/>
      <p:bldP spid="42" grpId="0"/>
      <p:bldP spid="82" grpId="0"/>
      <p:bldP spid="83" grpId="0"/>
      <p:bldP spid="84" grpId="0"/>
      <p:bldP spid="85" grpId="0"/>
      <p:bldP spid="86" grpId="0"/>
      <p:bldP spid="87" grpId="0"/>
      <p:bldP spid="89" grpId="0"/>
      <p:bldP spid="94" grpId="0"/>
    </p:bldLst>
  </p:timing>
</p:sld>
</file>

<file path=ppt/theme/theme1.xml><?xml version="1.0" encoding="utf-8"?>
<a:theme xmlns:a="http://schemas.openxmlformats.org/drawingml/2006/main" name="Z2 Lesekoch Mastervorlage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5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4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3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2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1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Z2 Lesekoch Mastervorlage</Template>
  <TotalTime>0</TotalTime>
  <Words>1911</Words>
  <Application>Microsoft Office PowerPoint</Application>
  <PresentationFormat>Breitbild</PresentationFormat>
  <Paragraphs>297</Paragraphs>
  <Slides>16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7</vt:i4>
      </vt:variant>
      <vt:variant>
        <vt:lpstr>Folientitel</vt:lpstr>
      </vt:variant>
      <vt:variant>
        <vt:i4>16</vt:i4>
      </vt:variant>
    </vt:vector>
  </HeadingPairs>
  <TitlesOfParts>
    <vt:vector size="26" baseType="lpstr">
      <vt:lpstr>Arial</vt:lpstr>
      <vt:lpstr>Calibri</vt:lpstr>
      <vt:lpstr>Trebuchet MS</vt:lpstr>
      <vt:lpstr>Z2 Lesekoch Mastervorlage</vt:lpstr>
      <vt:lpstr>5_Benutzerdefiniertes Design</vt:lpstr>
      <vt:lpstr>4_Benutzerdefiniertes Design</vt:lpstr>
      <vt:lpstr>3_Benutzerdefiniertes Design</vt:lpstr>
      <vt:lpstr>2_Benutzerdefiniertes Design</vt:lpstr>
      <vt:lpstr>1_Benutzerdefiniertes Design</vt:lpstr>
      <vt:lpstr>Benutzerdefiniertes Design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Rudolph</dc:creator>
  <cp:lastModifiedBy>Siegbert Rudolph</cp:lastModifiedBy>
  <cp:revision>2362</cp:revision>
  <cp:lastPrinted>2024-04-24T11:32:23Z</cp:lastPrinted>
  <dcterms:created xsi:type="dcterms:W3CDTF">2012-08-26T07:44:46Z</dcterms:created>
  <dcterms:modified xsi:type="dcterms:W3CDTF">2024-05-22T05:47:15Z</dcterms:modified>
</cp:coreProperties>
</file>