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8"/>
  </p:notesMasterIdLst>
  <p:sldIdLst>
    <p:sldId id="696" r:id="rId8"/>
    <p:sldId id="763" r:id="rId9"/>
    <p:sldId id="855" r:id="rId10"/>
    <p:sldId id="811" r:id="rId11"/>
    <p:sldId id="846" r:id="rId12"/>
    <p:sldId id="813" r:id="rId13"/>
    <p:sldId id="823" r:id="rId14"/>
    <p:sldId id="825" r:id="rId15"/>
    <p:sldId id="636" r:id="rId16"/>
    <p:sldId id="854" r:id="rId17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B6F720-93E3-4B24-AC74-8BC24ACD1BF8}" v="1" dt="2024-04-24T11:35:22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64" autoAdjust="0"/>
    <p:restoredTop sz="93870" autoAdjust="0"/>
  </p:normalViewPr>
  <p:slideViewPr>
    <p:cSldViewPr>
      <p:cViewPr varScale="1">
        <p:scale>
          <a:sx n="106" d="100"/>
          <a:sy n="106" d="100"/>
        </p:scale>
        <p:origin x="48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C6D7345-819C-47B8-9A11-B1671C1CCA8F}"/>
    <pc:docChg chg="undo custSel addSld delSld modSld">
      <pc:chgData name="Siegbert Rudolph" userId="2af4d44886c067cc" providerId="LiveId" clId="{EC6D7345-819C-47B8-9A11-B1671C1CCA8F}" dt="2021-09-03T05:58:30.604" v="5035" actId="1036"/>
      <pc:docMkLst>
        <pc:docMk/>
      </pc:docMkLst>
      <pc:sldChg chg="addSp delSp modSp mod">
        <pc:chgData name="Siegbert Rudolph" userId="2af4d44886c067cc" providerId="LiveId" clId="{EC6D7345-819C-47B8-9A11-B1671C1CCA8F}" dt="2021-08-29T15:49:07.992" v="5005" actId="1076"/>
        <pc:sldMkLst>
          <pc:docMk/>
          <pc:sldMk cId="1373295691" sldId="636"/>
        </pc:sldMkLst>
        <pc:spChg chg="mod">
          <ac:chgData name="Siegbert Rudolph" userId="2af4d44886c067cc" providerId="LiveId" clId="{EC6D7345-819C-47B8-9A11-B1671C1CCA8F}" dt="2021-08-29T15:49:07.992" v="5005" actId="1076"/>
          <ac:spMkLst>
            <pc:docMk/>
            <pc:sldMk cId="1373295691" sldId="636"/>
            <ac:spMk id="2" creationId="{10B133E0-60F9-4161-8F26-815E4A571F20}"/>
          </ac:spMkLst>
        </pc:spChg>
        <pc:spChg chg="add del mod">
          <ac:chgData name="Siegbert Rudolph" userId="2af4d44886c067cc" providerId="LiveId" clId="{EC6D7345-819C-47B8-9A11-B1671C1CCA8F}" dt="2021-08-28T16:27:01.924" v="4584" actId="478"/>
          <ac:spMkLst>
            <pc:docMk/>
            <pc:sldMk cId="1373295691" sldId="636"/>
            <ac:spMk id="3" creationId="{66C14EFF-A3D8-4908-A9EC-BBB2F1DCF2A2}"/>
          </ac:spMkLst>
        </pc:spChg>
        <pc:spChg chg="mod">
          <ac:chgData name="Siegbert Rudolph" userId="2af4d44886c067cc" providerId="LiveId" clId="{EC6D7345-819C-47B8-9A11-B1671C1CCA8F}" dt="2021-08-04T08:33:11.994" v="3081" actId="1076"/>
          <ac:spMkLst>
            <pc:docMk/>
            <pc:sldMk cId="1373295691" sldId="636"/>
            <ac:spMk id="12" creationId="{18C29B98-2F91-4358-913D-7879035070A0}"/>
          </ac:spMkLst>
        </pc:spChg>
        <pc:spChg chg="del mod">
          <ac:chgData name="Siegbert Rudolph" userId="2af4d44886c067cc" providerId="LiveId" clId="{EC6D7345-819C-47B8-9A11-B1671C1CCA8F}" dt="2021-08-04T10:32:41.730" v="3139"/>
          <ac:spMkLst>
            <pc:docMk/>
            <pc:sldMk cId="1373295691" sldId="636"/>
            <ac:spMk id="13" creationId="{304C0746-B59D-4CCF-B097-D4AC762ED0D9}"/>
          </ac:spMkLst>
        </pc:spChg>
        <pc:spChg chg="add mod">
          <ac:chgData name="Siegbert Rudolph" userId="2af4d44886c067cc" providerId="LiveId" clId="{EC6D7345-819C-47B8-9A11-B1671C1CCA8F}" dt="2021-08-28T16:33:15.495" v="4904" actId="6549"/>
          <ac:spMkLst>
            <pc:docMk/>
            <pc:sldMk cId="1373295691" sldId="636"/>
            <ac:spMk id="13" creationId="{BF96C2EF-C72D-4AC0-9CCF-BA56B20A2C86}"/>
          </ac:spMkLst>
        </pc:spChg>
        <pc:spChg chg="add mod">
          <ac:chgData name="Siegbert Rudolph" userId="2af4d44886c067cc" providerId="LiveId" clId="{EC6D7345-819C-47B8-9A11-B1671C1CCA8F}" dt="2021-08-28T16:33:24.868" v="4925" actId="207"/>
          <ac:spMkLst>
            <pc:docMk/>
            <pc:sldMk cId="1373295691" sldId="636"/>
            <ac:spMk id="14" creationId="{06586881-04FA-4CEB-A390-375F8DEE5D0C}"/>
          </ac:spMkLst>
        </pc:spChg>
        <pc:spChg chg="del">
          <ac:chgData name="Siegbert Rudolph" userId="2af4d44886c067cc" providerId="LiveId" clId="{EC6D7345-819C-47B8-9A11-B1671C1CCA8F}" dt="2021-08-28T16:27:00.752" v="4583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EC6D7345-819C-47B8-9A11-B1671C1CCA8F}" dt="2021-08-29T15:49:07.929" v="4930" actId="1076"/>
        <pc:sldMkLst>
          <pc:docMk/>
          <pc:sldMk cId="0" sldId="696"/>
        </pc:sldMkLst>
        <pc:spChg chg="mod">
          <ac:chgData name="Siegbert Rudolph" userId="2af4d44886c067cc" providerId="LiveId" clId="{EC6D7345-819C-47B8-9A11-B1671C1CCA8F}" dt="2021-08-28T16:21:10.593" v="4316" actId="403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EC6D7345-819C-47B8-9A11-B1671C1CCA8F}" dt="2021-08-29T15:49:07.929" v="4930" actId="1076"/>
          <ac:spMkLst>
            <pc:docMk/>
            <pc:sldMk cId="0" sldId="696"/>
            <ac:spMk id="4" creationId="{DC8E864F-4B6D-41A9-809A-66CFB2ADBA7E}"/>
          </ac:spMkLst>
        </pc:spChg>
      </pc:sldChg>
      <pc:sldChg chg="del">
        <pc:chgData name="Siegbert Rudolph" userId="2af4d44886c067cc" providerId="LiveId" clId="{EC6D7345-819C-47B8-9A11-B1671C1CCA8F}" dt="2021-08-04T06:29:19.235" v="631" actId="47"/>
        <pc:sldMkLst>
          <pc:docMk/>
          <pc:sldMk cId="3665124742" sldId="733"/>
        </pc:sldMkLst>
      </pc:sldChg>
      <pc:sldChg chg="addSp delSp modSp mod delAnim modAnim">
        <pc:chgData name="Siegbert Rudolph" userId="2af4d44886c067cc" providerId="LiveId" clId="{EC6D7345-819C-47B8-9A11-B1671C1CCA8F}" dt="2021-08-29T15:49:07.929" v="4940" actId="1076"/>
        <pc:sldMkLst>
          <pc:docMk/>
          <pc:sldMk cId="1892177313" sldId="763"/>
        </pc:sldMkLst>
        <pc:spChg chg="mod">
          <ac:chgData name="Siegbert Rudolph" userId="2af4d44886c067cc" providerId="LiveId" clId="{EC6D7345-819C-47B8-9A11-B1671C1CCA8F}" dt="2021-08-29T15:49:07.929" v="4940" actId="1076"/>
          <ac:spMkLst>
            <pc:docMk/>
            <pc:sldMk cId="1892177313" sldId="763"/>
            <ac:spMk id="2" creationId="{F21B954B-51ED-4E0D-AB59-EF902C8A0663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4" creationId="{8FC97EE9-6E16-4F11-B6EA-E51965DC8A3F}"/>
          </ac:spMkLst>
        </pc:spChg>
        <pc:spChg chg="add mod">
          <ac:chgData name="Siegbert Rudolph" userId="2af4d44886c067cc" providerId="LiveId" clId="{EC6D7345-819C-47B8-9A11-B1671C1CCA8F}" dt="2021-08-13T13:40:28.716" v="4157" actId="20577"/>
          <ac:spMkLst>
            <pc:docMk/>
            <pc:sldMk cId="1892177313" sldId="763"/>
            <ac:spMk id="46" creationId="{F3689BB0-193B-44BB-BC47-F1B8387E5C29}"/>
          </ac:spMkLst>
        </pc:spChg>
        <pc:spChg chg="add mod">
          <ac:chgData name="Siegbert Rudolph" userId="2af4d44886c067cc" providerId="LiveId" clId="{EC6D7345-819C-47B8-9A11-B1671C1CCA8F}" dt="2021-08-04T06:25:39.456" v="568" actId="6549"/>
          <ac:spMkLst>
            <pc:docMk/>
            <pc:sldMk cId="1892177313" sldId="763"/>
            <ac:spMk id="47" creationId="{39C9C6B0-1BA3-4D85-82AF-837BD6F2C08E}"/>
          </ac:spMkLst>
        </pc:spChg>
        <pc:spChg chg="add mod">
          <ac:chgData name="Siegbert Rudolph" userId="2af4d44886c067cc" providerId="LiveId" clId="{EC6D7345-819C-47B8-9A11-B1671C1CCA8F}" dt="2021-08-04T06:09:58.755" v="322" actId="20577"/>
          <ac:spMkLst>
            <pc:docMk/>
            <pc:sldMk cId="1892177313" sldId="763"/>
            <ac:spMk id="48" creationId="{0810FEC5-6DB1-4AC9-9D3C-C6860BBA125C}"/>
          </ac:spMkLst>
        </pc:spChg>
        <pc:spChg chg="add mod">
          <ac:chgData name="Siegbert Rudolph" userId="2af4d44886c067cc" providerId="LiveId" clId="{EC6D7345-819C-47B8-9A11-B1671C1CCA8F}" dt="2021-08-04T05:59:29.696" v="133" actId="1035"/>
          <ac:spMkLst>
            <pc:docMk/>
            <pc:sldMk cId="1892177313" sldId="763"/>
            <ac:spMk id="49" creationId="{B73CC4F0-82E0-4A08-8D21-4B13848DC7C2}"/>
          </ac:spMkLst>
        </pc:spChg>
        <pc:spChg chg="add mod">
          <ac:chgData name="Siegbert Rudolph" userId="2af4d44886c067cc" providerId="LiveId" clId="{EC6D7345-819C-47B8-9A11-B1671C1CCA8F}" dt="2021-08-04T06:01:38.364" v="172" actId="1035"/>
          <ac:spMkLst>
            <pc:docMk/>
            <pc:sldMk cId="1892177313" sldId="763"/>
            <ac:spMk id="50" creationId="{E98C49F6-0DAC-4BEF-A027-5C549DFE2B6D}"/>
          </ac:spMkLst>
        </pc:spChg>
        <pc:spChg chg="add mod ord">
          <ac:chgData name="Siegbert Rudolph" userId="2af4d44886c067cc" providerId="LiveId" clId="{EC6D7345-819C-47B8-9A11-B1671C1CCA8F}" dt="2021-08-13T13:49:16.450" v="4259" actId="167"/>
          <ac:spMkLst>
            <pc:docMk/>
            <pc:sldMk cId="1892177313" sldId="763"/>
            <ac:spMk id="51" creationId="{37B9BE39-059F-4860-B378-23B2F2B77A88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1" creationId="{A3B21A9B-7821-473A-905C-6D9470691450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2" creationId="{04B36D8A-7A27-495B-8227-C8064964F0FA}"/>
          </ac:spMkLst>
        </pc:spChg>
        <pc:spChg chg="add mod">
          <ac:chgData name="Siegbert Rudolph" userId="2af4d44886c067cc" providerId="LiveId" clId="{EC6D7345-819C-47B8-9A11-B1671C1CCA8F}" dt="2021-08-13T13:44:34.847" v="4244"/>
          <ac:spMkLst>
            <pc:docMk/>
            <pc:sldMk cId="1892177313" sldId="763"/>
            <ac:spMk id="52" creationId="{AE5ED52B-9443-40D7-ACAD-B323177A9C44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3" creationId="{BDD8EDF7-A190-4DBB-8B09-7A7804B238D9}"/>
          </ac:spMkLst>
        </pc:spChg>
        <pc:spChg chg="add mod">
          <ac:chgData name="Siegbert Rudolph" userId="2af4d44886c067cc" providerId="LiveId" clId="{EC6D7345-819C-47B8-9A11-B1671C1CCA8F}" dt="2021-08-13T13:44:34.847" v="4244"/>
          <ac:spMkLst>
            <pc:docMk/>
            <pc:sldMk cId="1892177313" sldId="763"/>
            <ac:spMk id="54" creationId="{9D69EE46-EF49-45EB-A345-D12ABB148925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4" creationId="{E4F5EA4F-8427-48B0-A296-65BB04E5D695}"/>
          </ac:spMkLst>
        </pc:spChg>
        <pc:spChg chg="add mod">
          <ac:chgData name="Siegbert Rudolph" userId="2af4d44886c067cc" providerId="LiveId" clId="{EC6D7345-819C-47B8-9A11-B1671C1CCA8F}" dt="2021-08-28T16:28:12.881" v="4633" actId="207"/>
          <ac:spMkLst>
            <pc:docMk/>
            <pc:sldMk cId="1892177313" sldId="763"/>
            <ac:spMk id="55" creationId="{7633152F-C7A9-4DFB-834D-CC95DB54B7DE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5" creationId="{D32507A0-AD45-4565-B4A8-111A56BF8912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6" creationId="{19BB8ED8-E8CF-45F7-B600-6F48AC5E746E}"/>
          </ac:spMkLst>
        </pc:spChg>
        <pc:spChg chg="add mod">
          <ac:chgData name="Siegbert Rudolph" userId="2af4d44886c067cc" providerId="LiveId" clId="{EC6D7345-819C-47B8-9A11-B1671C1CCA8F}" dt="2021-08-28T16:28:00.272" v="4622"/>
          <ac:spMkLst>
            <pc:docMk/>
            <pc:sldMk cId="1892177313" sldId="763"/>
            <ac:spMk id="56" creationId="{7AF1F814-22E9-4C5F-8522-1335F0A81EE5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7" creationId="{9C762FC0-23B1-4E2E-A66E-DD7D6ACD261E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8" creationId="{525D7A98-66AC-46E2-A40E-BC0077738449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59" creationId="{69F073CC-AA52-4854-9211-8EA5C85EA57C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60" creationId="{1F27071B-62AB-4D23-A923-7CE454FD8A9A}"/>
          </ac:spMkLst>
        </pc:spChg>
        <pc:spChg chg="add mod">
          <ac:chgData name="Siegbert Rudolph" userId="2af4d44886c067cc" providerId="LiveId" clId="{EC6D7345-819C-47B8-9A11-B1671C1CCA8F}" dt="2021-08-04T06:02:57.190" v="202" actId="1035"/>
          <ac:spMkLst>
            <pc:docMk/>
            <pc:sldMk cId="1892177313" sldId="763"/>
            <ac:spMk id="66" creationId="{394A1BB7-61BA-4416-9670-47F328AAF894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67" creationId="{D213045C-776D-4C21-B37E-36DC42AFBFD3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68" creationId="{11EC8EAA-C100-47E2-B5FA-41C0E4DF378A}"/>
          </ac:spMkLst>
        </pc:spChg>
        <pc:spChg chg="add mod">
          <ac:chgData name="Siegbert Rudolph" userId="2af4d44886c067cc" providerId="LiveId" clId="{EC6D7345-819C-47B8-9A11-B1671C1CCA8F}" dt="2021-08-04T06:07:42.699" v="272" actId="1076"/>
          <ac:spMkLst>
            <pc:docMk/>
            <pc:sldMk cId="1892177313" sldId="763"/>
            <ac:spMk id="69" creationId="{63BAE17F-4B68-4DF9-8E78-EBEE387F56C3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0" creationId="{73707AB1-2859-475A-A78E-6ABD52021783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1" creationId="{3931C774-C72E-4288-8008-905F9AD8B66D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2" creationId="{FE212395-5235-4884-A9B6-B997D41E437D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3" creationId="{89B31C9A-0D07-4FF4-BE2C-5DCD0D900C86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4" creationId="{61E576D3-ED09-4A8D-8E30-969E29175ECB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5" creationId="{5B9C0CF7-AD27-4E77-910E-34A50B4A84AB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6" creationId="{1455BC37-A8F6-49C8-951D-303543025514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7" creationId="{17C26D17-8F57-40BA-85A0-910536913239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8" creationId="{06938181-27BB-4B15-8B41-6E49CF2B5F8A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79" creationId="{4CD4EF93-ABDC-4E22-BB30-0B8A65315CF6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80" creationId="{F2310680-8E24-47B2-A781-191551819589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81" creationId="{786C32C5-2F4B-408A-B550-4A5A7BDB1664}"/>
          </ac:spMkLst>
        </pc:spChg>
        <pc:spChg chg="add del mod">
          <ac:chgData name="Siegbert Rudolph" userId="2af4d44886c067cc" providerId="LiveId" clId="{EC6D7345-819C-47B8-9A11-B1671C1CCA8F}" dt="2021-08-04T06:01:18.134" v="165" actId="21"/>
          <ac:spMkLst>
            <pc:docMk/>
            <pc:sldMk cId="1892177313" sldId="763"/>
            <ac:spMk id="82" creationId="{CF5B3CDB-DE03-4753-823F-F9BE0B1E65C7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83" creationId="{95EC78EB-6C7D-473D-9625-30F30070DDBD}"/>
          </ac:spMkLst>
        </pc:spChg>
        <pc:spChg chg="add mod">
          <ac:chgData name="Siegbert Rudolph" userId="2af4d44886c067cc" providerId="LiveId" clId="{EC6D7345-819C-47B8-9A11-B1671C1CCA8F}" dt="2021-08-04T06:09:45.101" v="315" actId="1076"/>
          <ac:spMkLst>
            <pc:docMk/>
            <pc:sldMk cId="1892177313" sldId="763"/>
            <ac:spMk id="84" creationId="{A6E93199-3B14-466C-ABA6-63B7E2A3A6A5}"/>
          </ac:spMkLst>
        </pc:spChg>
        <pc:spChg chg="add mod">
          <ac:chgData name="Siegbert Rudolph" userId="2af4d44886c067cc" providerId="LiveId" clId="{EC6D7345-819C-47B8-9A11-B1671C1CCA8F}" dt="2021-08-04T06:11:30.176" v="363" actId="1076"/>
          <ac:spMkLst>
            <pc:docMk/>
            <pc:sldMk cId="1892177313" sldId="763"/>
            <ac:spMk id="90" creationId="{6E3B313E-50BA-4EF0-AD46-3F727C81F7EF}"/>
          </ac:spMkLst>
        </pc:spChg>
        <pc:spChg chg="add del mod">
          <ac:chgData name="Siegbert Rudolph" userId="2af4d44886c067cc" providerId="LiveId" clId="{EC6D7345-819C-47B8-9A11-B1671C1CCA8F}" dt="2021-08-13T13:44:15.988" v="4228" actId="478"/>
          <ac:spMkLst>
            <pc:docMk/>
            <pc:sldMk cId="1892177313" sldId="763"/>
            <ac:spMk id="91" creationId="{232C7919-4A9A-45BA-9B01-C5D6637C2F20}"/>
          </ac:spMkLst>
        </pc:spChg>
        <pc:spChg chg="add mod">
          <ac:chgData name="Siegbert Rudolph" userId="2af4d44886c067cc" providerId="LiveId" clId="{EC6D7345-819C-47B8-9A11-B1671C1CCA8F}" dt="2021-08-04T06:16:07.650" v="423" actId="1036"/>
          <ac:spMkLst>
            <pc:docMk/>
            <pc:sldMk cId="1892177313" sldId="763"/>
            <ac:spMk id="92" creationId="{C9DE3642-98CD-467C-8C78-975F8D1DDC7B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96" creationId="{A6A63561-944B-42F0-B4B4-7508D210A247}"/>
          </ac:spMkLst>
        </pc:spChg>
        <pc:spChg chg="add mod">
          <ac:chgData name="Siegbert Rudolph" userId="2af4d44886c067cc" providerId="LiveId" clId="{EC6D7345-819C-47B8-9A11-B1671C1CCA8F}" dt="2021-08-04T06:15:04.528" v="390" actId="1076"/>
          <ac:spMkLst>
            <pc:docMk/>
            <pc:sldMk cId="1892177313" sldId="763"/>
            <ac:spMk id="97" creationId="{3D710E10-E0A4-445E-884A-535D93670DAE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99" creationId="{F9B9E1CD-3968-4DC2-A0FB-68D30DB1C593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0" creationId="{F4C6FA85-8CE9-4AAD-B703-7D39B295DE05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1" creationId="{C01DC7FD-46C2-48F8-A5D1-C7A602343E09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2" creationId="{6AEE4BFA-D6BB-438E-8937-2391DF9E0BDA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3" creationId="{378E4F69-6F96-4048-B370-8518169AD7C2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4" creationId="{42B10BBC-685B-4FF6-88FC-9E0B9886E36C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5" creationId="{9DD236A5-EBD3-4F17-B500-D419380D69D7}"/>
          </ac:spMkLst>
        </pc:spChg>
        <pc:spChg chg="del">
          <ac:chgData name="Siegbert Rudolph" userId="2af4d44886c067cc" providerId="LiveId" clId="{EC6D7345-819C-47B8-9A11-B1671C1CCA8F}" dt="2021-08-04T05:49:07.184" v="18" actId="478"/>
          <ac:spMkLst>
            <pc:docMk/>
            <pc:sldMk cId="1892177313" sldId="763"/>
            <ac:spMk id="106" creationId="{C98C9B60-1C9C-4FE9-94B3-6B702471718B}"/>
          </ac:spMkLst>
        </pc:spChg>
        <pc:spChg chg="add mod">
          <ac:chgData name="Siegbert Rudolph" userId="2af4d44886c067cc" providerId="LiveId" clId="{EC6D7345-819C-47B8-9A11-B1671C1CCA8F}" dt="2021-08-13T13:44:31.679" v="4243" actId="1076"/>
          <ac:spMkLst>
            <pc:docMk/>
            <pc:sldMk cId="1892177313" sldId="763"/>
            <ac:spMk id="109" creationId="{5C6E0C73-9D81-4FEB-BC78-810BC15AA81F}"/>
          </ac:spMkLst>
        </pc:spChg>
        <pc:spChg chg="add mod">
          <ac:chgData name="Siegbert Rudolph" userId="2af4d44886c067cc" providerId="LiveId" clId="{EC6D7345-819C-47B8-9A11-B1671C1CCA8F}" dt="2021-08-04T06:17:41.496" v="448" actId="14100"/>
          <ac:spMkLst>
            <pc:docMk/>
            <pc:sldMk cId="1892177313" sldId="763"/>
            <ac:spMk id="110" creationId="{C84DE31D-C055-4E61-8381-D6113E206D54}"/>
          </ac:spMkLst>
        </pc:spChg>
        <pc:spChg chg="add mod">
          <ac:chgData name="Siegbert Rudolph" userId="2af4d44886c067cc" providerId="LiveId" clId="{EC6D7345-819C-47B8-9A11-B1671C1CCA8F}" dt="2021-08-04T06:22:27.346" v="538" actId="108"/>
          <ac:spMkLst>
            <pc:docMk/>
            <pc:sldMk cId="1892177313" sldId="763"/>
            <ac:spMk id="111" creationId="{43C9300A-D31F-4DDE-A8D6-B7010891928C}"/>
          </ac:spMkLst>
        </pc:spChg>
        <pc:spChg chg="add mod">
          <ac:chgData name="Siegbert Rudolph" userId="2af4d44886c067cc" providerId="LiveId" clId="{EC6D7345-819C-47B8-9A11-B1671C1CCA8F}" dt="2021-08-13T13:40:20.984" v="4156" actId="14100"/>
          <ac:spMkLst>
            <pc:docMk/>
            <pc:sldMk cId="1892177313" sldId="763"/>
            <ac:spMk id="112" creationId="{35734D91-5D60-4871-9DB8-E8EA3837D838}"/>
          </ac:spMkLst>
        </pc:spChg>
        <pc:spChg chg="add mod">
          <ac:chgData name="Siegbert Rudolph" userId="2af4d44886c067cc" providerId="LiveId" clId="{EC6D7345-819C-47B8-9A11-B1671C1CCA8F}" dt="2021-08-13T13:39:52.576" v="4128" actId="1037"/>
          <ac:spMkLst>
            <pc:docMk/>
            <pc:sldMk cId="1892177313" sldId="763"/>
            <ac:spMk id="113" creationId="{366FD081-54DD-4B03-A40B-E1D523523236}"/>
          </ac:spMkLst>
        </pc:spChg>
        <pc:spChg chg="add mod">
          <ac:chgData name="Siegbert Rudolph" userId="2af4d44886c067cc" providerId="LiveId" clId="{EC6D7345-819C-47B8-9A11-B1671C1CCA8F}" dt="2021-08-04T06:18:29.689" v="455" actId="1038"/>
          <ac:spMkLst>
            <pc:docMk/>
            <pc:sldMk cId="1892177313" sldId="763"/>
            <ac:spMk id="114" creationId="{2C6B73FC-328E-45E9-AE24-C5B3F6C94894}"/>
          </ac:spMkLst>
        </pc:spChg>
        <pc:spChg chg="add mod">
          <ac:chgData name="Siegbert Rudolph" userId="2af4d44886c067cc" providerId="LiveId" clId="{EC6D7345-819C-47B8-9A11-B1671C1CCA8F}" dt="2021-08-04T06:22:44.433" v="541" actId="108"/>
          <ac:spMkLst>
            <pc:docMk/>
            <pc:sldMk cId="1892177313" sldId="763"/>
            <ac:spMk id="115" creationId="{0857A499-4A13-4F62-BE5E-2051D8AA2447}"/>
          </ac:spMkLst>
        </pc:spChg>
        <pc:spChg chg="add mod">
          <ac:chgData name="Siegbert Rudolph" userId="2af4d44886c067cc" providerId="LiveId" clId="{EC6D7345-819C-47B8-9A11-B1671C1CCA8F}" dt="2021-08-04T06:19:30.050" v="475" actId="1076"/>
          <ac:spMkLst>
            <pc:docMk/>
            <pc:sldMk cId="1892177313" sldId="763"/>
            <ac:spMk id="116" creationId="{4ADF3E92-1FCE-4A9E-99FD-41C93511B528}"/>
          </ac:spMkLst>
        </pc:spChg>
        <pc:spChg chg="del mod">
          <ac:chgData name="Siegbert Rudolph" userId="2af4d44886c067cc" providerId="LiveId" clId="{EC6D7345-819C-47B8-9A11-B1671C1CCA8F}" dt="2021-08-28T16:28:15.631" v="4634" actId="478"/>
          <ac:spMkLst>
            <pc:docMk/>
            <pc:sldMk cId="1892177313" sldId="763"/>
            <ac:spMk id="117" creationId="{1D0D2664-F405-4CF5-B7B2-6DE4694BEA7F}"/>
          </ac:spMkLst>
        </pc:spChg>
        <pc:spChg chg="add mod">
          <ac:chgData name="Siegbert Rudolph" userId="2af4d44886c067cc" providerId="LiveId" clId="{EC6D7345-819C-47B8-9A11-B1671C1CCA8F}" dt="2021-08-04T06:22:49.623" v="542" actId="108"/>
          <ac:spMkLst>
            <pc:docMk/>
            <pc:sldMk cId="1892177313" sldId="763"/>
            <ac:spMk id="118" creationId="{4A0FF0BF-316E-40AE-ADDD-43A9BFC66B10}"/>
          </ac:spMkLst>
        </pc:spChg>
        <pc:spChg chg="add mod">
          <ac:chgData name="Siegbert Rudolph" userId="2af4d44886c067cc" providerId="LiveId" clId="{EC6D7345-819C-47B8-9A11-B1671C1CCA8F}" dt="2021-08-04T06:25:50.227" v="594" actId="1037"/>
          <ac:spMkLst>
            <pc:docMk/>
            <pc:sldMk cId="1892177313" sldId="763"/>
            <ac:spMk id="119" creationId="{891EA91A-22DE-4A1D-B4CB-92B182771B5C}"/>
          </ac:spMkLst>
        </pc:spChg>
        <pc:spChg chg="add mod">
          <ac:chgData name="Siegbert Rudolph" userId="2af4d44886c067cc" providerId="LiveId" clId="{EC6D7345-819C-47B8-9A11-B1671C1CCA8F}" dt="2021-08-04T06:25:50.227" v="594" actId="1037"/>
          <ac:spMkLst>
            <pc:docMk/>
            <pc:sldMk cId="1892177313" sldId="763"/>
            <ac:spMk id="120" creationId="{F6453D32-7148-48F8-9A8C-17C05C4CE374}"/>
          </ac:spMkLst>
        </pc:spChg>
        <pc:spChg chg="add mod">
          <ac:chgData name="Siegbert Rudolph" userId="2af4d44886c067cc" providerId="LiveId" clId="{EC6D7345-819C-47B8-9A11-B1671C1CCA8F}" dt="2021-08-04T06:19:53.903" v="489" actId="1076"/>
          <ac:spMkLst>
            <pc:docMk/>
            <pc:sldMk cId="1892177313" sldId="763"/>
            <ac:spMk id="121" creationId="{4C79F94F-3356-40DF-88EA-1B0E3B641562}"/>
          </ac:spMkLst>
        </pc:spChg>
        <pc:spChg chg="add mod">
          <ac:chgData name="Siegbert Rudolph" userId="2af4d44886c067cc" providerId="LiveId" clId="{EC6D7345-819C-47B8-9A11-B1671C1CCA8F}" dt="2021-08-04T06:23:00.471" v="544" actId="108"/>
          <ac:spMkLst>
            <pc:docMk/>
            <pc:sldMk cId="1892177313" sldId="763"/>
            <ac:spMk id="122" creationId="{A71C8B02-0E7D-430F-8A26-47289708080E}"/>
          </ac:spMkLst>
        </pc:spChg>
        <pc:spChg chg="add mod">
          <ac:chgData name="Siegbert Rudolph" userId="2af4d44886c067cc" providerId="LiveId" clId="{EC6D7345-819C-47B8-9A11-B1671C1CCA8F}" dt="2021-08-04T06:20:25.414" v="497" actId="1076"/>
          <ac:spMkLst>
            <pc:docMk/>
            <pc:sldMk cId="1892177313" sldId="763"/>
            <ac:spMk id="123" creationId="{000AD8DD-4773-47E5-8BCC-CC45A8AA9D7D}"/>
          </ac:spMkLst>
        </pc:spChg>
        <pc:spChg chg="add mod">
          <ac:chgData name="Siegbert Rudolph" userId="2af4d44886c067cc" providerId="LiveId" clId="{EC6D7345-819C-47B8-9A11-B1671C1CCA8F}" dt="2021-08-04T06:23:09.035" v="546" actId="108"/>
          <ac:spMkLst>
            <pc:docMk/>
            <pc:sldMk cId="1892177313" sldId="763"/>
            <ac:spMk id="124" creationId="{7DE2F277-7887-46A5-B319-0F51FAFB5E07}"/>
          </ac:spMkLst>
        </pc:spChg>
        <pc:spChg chg="add mod">
          <ac:chgData name="Siegbert Rudolph" userId="2af4d44886c067cc" providerId="LiveId" clId="{EC6D7345-819C-47B8-9A11-B1671C1CCA8F}" dt="2021-08-04T06:20:48.148" v="503" actId="1076"/>
          <ac:spMkLst>
            <pc:docMk/>
            <pc:sldMk cId="1892177313" sldId="763"/>
            <ac:spMk id="125" creationId="{6B895E18-6A6C-4146-8066-CFE9C8579B47}"/>
          </ac:spMkLst>
        </pc:spChg>
        <pc:spChg chg="add mod">
          <ac:chgData name="Siegbert Rudolph" userId="2af4d44886c067cc" providerId="LiveId" clId="{EC6D7345-819C-47B8-9A11-B1671C1CCA8F}" dt="2021-08-04T06:23:15.381" v="547" actId="108"/>
          <ac:spMkLst>
            <pc:docMk/>
            <pc:sldMk cId="1892177313" sldId="763"/>
            <ac:spMk id="126" creationId="{2C1FE2AD-8C02-450B-AB8B-3418DFF5C903}"/>
          </ac:spMkLst>
        </pc:spChg>
        <pc:spChg chg="add mod">
          <ac:chgData name="Siegbert Rudolph" userId="2af4d44886c067cc" providerId="LiveId" clId="{EC6D7345-819C-47B8-9A11-B1671C1CCA8F}" dt="2021-08-13T13:44:48.973" v="4245" actId="1076"/>
          <ac:spMkLst>
            <pc:docMk/>
            <pc:sldMk cId="1892177313" sldId="763"/>
            <ac:spMk id="127" creationId="{4A9047DE-DFB6-4299-AA75-8E77F48D8233}"/>
          </ac:spMkLst>
        </pc:spChg>
        <pc:spChg chg="add mod">
          <ac:chgData name="Siegbert Rudolph" userId="2af4d44886c067cc" providerId="LiveId" clId="{EC6D7345-819C-47B8-9A11-B1671C1CCA8F}" dt="2021-08-13T13:44:48.973" v="4245" actId="1076"/>
          <ac:spMkLst>
            <pc:docMk/>
            <pc:sldMk cId="1892177313" sldId="763"/>
            <ac:spMk id="128" creationId="{DD7A70FA-D769-4BBD-A072-D976DEA3BF6F}"/>
          </ac:spMkLst>
        </pc:spChg>
        <pc:spChg chg="add mod">
          <ac:chgData name="Siegbert Rudolph" userId="2af4d44886c067cc" providerId="LiveId" clId="{EC6D7345-819C-47B8-9A11-B1671C1CCA8F}" dt="2021-08-04T06:21:26.762" v="522" actId="1076"/>
          <ac:spMkLst>
            <pc:docMk/>
            <pc:sldMk cId="1892177313" sldId="763"/>
            <ac:spMk id="129" creationId="{4C7E5CF8-F598-4E96-8F47-234A88C8F68F}"/>
          </ac:spMkLst>
        </pc:spChg>
        <pc:spChg chg="add mod">
          <ac:chgData name="Siegbert Rudolph" userId="2af4d44886c067cc" providerId="LiveId" clId="{EC6D7345-819C-47B8-9A11-B1671C1CCA8F}" dt="2021-08-04T06:23:24.124" v="549" actId="108"/>
          <ac:spMkLst>
            <pc:docMk/>
            <pc:sldMk cId="1892177313" sldId="763"/>
            <ac:spMk id="130" creationId="{A2930666-8286-4D77-BB50-C3D1A5FEEA4D}"/>
          </ac:spMkLst>
        </pc:spChg>
        <pc:spChg chg="add mod">
          <ac:chgData name="Siegbert Rudolph" userId="2af4d44886c067cc" providerId="LiveId" clId="{EC6D7345-819C-47B8-9A11-B1671C1CCA8F}" dt="2021-08-04T06:21:55.951" v="529" actId="1076"/>
          <ac:spMkLst>
            <pc:docMk/>
            <pc:sldMk cId="1892177313" sldId="763"/>
            <ac:spMk id="131" creationId="{966AD463-2EF3-4974-803E-A28458DCE2FE}"/>
          </ac:spMkLst>
        </pc:spChg>
        <pc:spChg chg="add mod">
          <ac:chgData name="Siegbert Rudolph" userId="2af4d44886c067cc" providerId="LiveId" clId="{EC6D7345-819C-47B8-9A11-B1671C1CCA8F}" dt="2021-08-04T06:23:04.811" v="545" actId="108"/>
          <ac:spMkLst>
            <pc:docMk/>
            <pc:sldMk cId="1892177313" sldId="763"/>
            <ac:spMk id="132" creationId="{BE3DCE1D-9777-4BC2-B8C3-14597C163695}"/>
          </ac:spMkLst>
        </pc:spChg>
        <pc:spChg chg="add del mod">
          <ac:chgData name="Siegbert Rudolph" userId="2af4d44886c067cc" providerId="LiveId" clId="{EC6D7345-819C-47B8-9A11-B1671C1CCA8F}" dt="2021-08-04T06:27:16.858" v="616" actId="21"/>
          <ac:spMkLst>
            <pc:docMk/>
            <pc:sldMk cId="1892177313" sldId="763"/>
            <ac:spMk id="133" creationId="{ABF3D68A-2BCD-48A7-8CE1-EB07BC09ED1B}"/>
          </ac:spMkLst>
        </pc:sp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2" creationId="{9567B94B-F43D-479E-86B0-876027629E8B}"/>
          </ac:picMkLst>
        </pc:pic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5" creationId="{7E756E1B-0942-42F6-A1FF-A83E12EFF34E}"/>
          </ac:picMkLst>
        </pc:picChg>
        <pc:picChg chg="add del mod">
          <ac:chgData name="Siegbert Rudolph" userId="2af4d44886c067cc" providerId="LiveId" clId="{EC6D7345-819C-47B8-9A11-B1671C1CCA8F}" dt="2021-08-04T05:59:14.206" v="127" actId="21"/>
          <ac:picMkLst>
            <pc:docMk/>
            <pc:sldMk cId="1892177313" sldId="763"/>
            <ac:picMk id="7" creationId="{365ADD1E-9D2A-4998-ADAE-CAF06B779242}"/>
          </ac:picMkLst>
        </pc:picChg>
        <pc:picChg chg="add del mod">
          <ac:chgData name="Siegbert Rudolph" userId="2af4d44886c067cc" providerId="LiveId" clId="{EC6D7345-819C-47B8-9A11-B1671C1CCA8F}" dt="2021-08-04T05:55:27.874" v="122" actId="478"/>
          <ac:picMkLst>
            <pc:docMk/>
            <pc:sldMk cId="1892177313" sldId="763"/>
            <ac:picMk id="9" creationId="{43CC3468-9BFD-4741-9586-6F0696F823EB}"/>
          </ac:picMkLst>
        </pc:picChg>
        <pc:picChg chg="add del mod">
          <ac:chgData name="Siegbert Rudolph" userId="2af4d44886c067cc" providerId="LiveId" clId="{EC6D7345-819C-47B8-9A11-B1671C1CCA8F}" dt="2021-08-04T05:59:14.206" v="127" actId="21"/>
          <ac:picMkLst>
            <pc:docMk/>
            <pc:sldMk cId="1892177313" sldId="763"/>
            <ac:picMk id="11" creationId="{078E6596-3A3B-40D8-87C5-DDBBACBD7E9C}"/>
          </ac:picMkLst>
        </pc:picChg>
        <pc:picChg chg="add mod">
          <ac:chgData name="Siegbert Rudolph" userId="2af4d44886c067cc" providerId="LiveId" clId="{EC6D7345-819C-47B8-9A11-B1671C1CCA8F}" dt="2021-08-13T13:44:25.896" v="4242" actId="1035"/>
          <ac:picMkLst>
            <pc:docMk/>
            <pc:sldMk cId="1892177313" sldId="763"/>
            <ac:picMk id="12" creationId="{EB2FD444-E17D-44C5-8D04-27810E91189A}"/>
          </ac:picMkLst>
        </pc:picChg>
        <pc:picChg chg="add mod modCrop">
          <ac:chgData name="Siegbert Rudolph" userId="2af4d44886c067cc" providerId="LiveId" clId="{EC6D7345-819C-47B8-9A11-B1671C1CCA8F}" dt="2021-08-04T06:09:37.850" v="314" actId="1076"/>
          <ac:picMkLst>
            <pc:docMk/>
            <pc:sldMk cId="1892177313" sldId="763"/>
            <ac:picMk id="13" creationId="{AE0B8ADE-B28F-41B6-A36D-3AB001DA42FB}"/>
          </ac:picMkLst>
        </pc:picChg>
        <pc:picChg chg="add mod ord">
          <ac:chgData name="Siegbert Rudolph" userId="2af4d44886c067cc" providerId="LiveId" clId="{EC6D7345-819C-47B8-9A11-B1671C1CCA8F}" dt="2021-08-04T06:24:24.743" v="552" actId="1076"/>
          <ac:picMkLst>
            <pc:docMk/>
            <pc:sldMk cId="1892177313" sldId="763"/>
            <ac:picMk id="14" creationId="{15E9D493-2956-4409-8659-415005004385}"/>
          </ac:picMkLst>
        </pc:picChg>
        <pc:picChg chg="add mod">
          <ac:chgData name="Siegbert Rudolph" userId="2af4d44886c067cc" providerId="LiveId" clId="{EC6D7345-819C-47B8-9A11-B1671C1CCA8F}" dt="2021-08-04T06:18:58.555" v="472" actId="1038"/>
          <ac:picMkLst>
            <pc:docMk/>
            <pc:sldMk cId="1892177313" sldId="763"/>
            <ac:picMk id="15" creationId="{CBA1DA26-88A8-438E-91A5-97D0974E1FB1}"/>
          </ac:picMkLst>
        </pc:picChg>
        <pc:picChg chg="add mod">
          <ac:chgData name="Siegbert Rudolph" userId="2af4d44886c067cc" providerId="LiveId" clId="{EC6D7345-819C-47B8-9A11-B1671C1CCA8F}" dt="2021-08-04T06:27:25.676" v="619" actId="1076"/>
          <ac:picMkLst>
            <pc:docMk/>
            <pc:sldMk cId="1892177313" sldId="763"/>
            <ac:picMk id="16" creationId="{31BC2F26-E1CA-4A2E-ACC7-56B5317D830A}"/>
          </ac:picMkLst>
        </pc:picChg>
        <pc:picChg chg="add mod">
          <ac:chgData name="Siegbert Rudolph" userId="2af4d44886c067cc" providerId="LiveId" clId="{EC6D7345-819C-47B8-9A11-B1671C1CCA8F}" dt="2021-08-13T13:44:34.847" v="4244"/>
          <ac:picMkLst>
            <pc:docMk/>
            <pc:sldMk cId="1892177313" sldId="763"/>
            <ac:picMk id="53" creationId="{4A958E11-898A-4DBB-87C3-1BB044E57F76}"/>
          </ac:picMkLst>
        </pc:pic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61" creationId="{DA6D7BE0-133E-4B3D-8010-F3AD3A704CFD}"/>
          </ac:picMkLst>
        </pc:pic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62" creationId="{14E8493A-EC1D-430A-A6AB-C1528A2755A6}"/>
          </ac:picMkLst>
        </pc:pic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63" creationId="{AA343F60-52EE-460A-9E89-7529B593355D}"/>
          </ac:picMkLst>
        </pc:pic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64" creationId="{F7C5E349-4A09-4C87-884D-CAE94E242D48}"/>
          </ac:picMkLst>
        </pc:picChg>
        <pc:picChg chg="del">
          <ac:chgData name="Siegbert Rudolph" userId="2af4d44886c067cc" providerId="LiveId" clId="{EC6D7345-819C-47B8-9A11-B1671C1CCA8F}" dt="2021-08-04T05:49:07.184" v="18" actId="478"/>
          <ac:picMkLst>
            <pc:docMk/>
            <pc:sldMk cId="1892177313" sldId="763"/>
            <ac:picMk id="65" creationId="{46F377BB-A9D5-4CB0-9BF5-AF481ED213D7}"/>
          </ac:picMkLst>
        </pc:picChg>
        <pc:picChg chg="add del mod">
          <ac:chgData name="Siegbert Rudolph" userId="2af4d44886c067cc" providerId="LiveId" clId="{EC6D7345-819C-47B8-9A11-B1671C1CCA8F}" dt="2021-08-04T06:01:18.134" v="165" actId="21"/>
          <ac:picMkLst>
            <pc:docMk/>
            <pc:sldMk cId="1892177313" sldId="763"/>
            <ac:picMk id="85" creationId="{47086A88-FE53-4562-AD97-E8B1011576A9}"/>
          </ac:picMkLst>
        </pc:picChg>
        <pc:picChg chg="add mod">
          <ac:chgData name="Siegbert Rudolph" userId="2af4d44886c067cc" providerId="LiveId" clId="{EC6D7345-819C-47B8-9A11-B1671C1CCA8F}" dt="2021-08-04T06:02:57.190" v="202" actId="1035"/>
          <ac:picMkLst>
            <pc:docMk/>
            <pc:sldMk cId="1892177313" sldId="763"/>
            <ac:picMk id="86" creationId="{03136722-F0B2-4531-9968-C811564F70C2}"/>
          </ac:picMkLst>
        </pc:picChg>
        <pc:picChg chg="add del mod">
          <ac:chgData name="Siegbert Rudolph" userId="2af4d44886c067cc" providerId="LiveId" clId="{EC6D7345-819C-47B8-9A11-B1671C1CCA8F}" dt="2021-08-04T06:13:15.293" v="368" actId="21"/>
          <ac:picMkLst>
            <pc:docMk/>
            <pc:sldMk cId="1892177313" sldId="763"/>
            <ac:picMk id="87" creationId="{B7D8C648-D6DC-467D-8FA1-73DE66673569}"/>
          </ac:picMkLst>
        </pc:picChg>
        <pc:picChg chg="add del mod">
          <ac:chgData name="Siegbert Rudolph" userId="2af4d44886c067cc" providerId="LiveId" clId="{EC6D7345-819C-47B8-9A11-B1671C1CCA8F}" dt="2021-08-04T06:13:15.293" v="368" actId="21"/>
          <ac:picMkLst>
            <pc:docMk/>
            <pc:sldMk cId="1892177313" sldId="763"/>
            <ac:picMk id="88" creationId="{620047D0-7029-4B45-B793-D63D5DD01406}"/>
          </ac:picMkLst>
        </pc:picChg>
        <pc:picChg chg="add mod">
          <ac:chgData name="Siegbert Rudolph" userId="2af4d44886c067cc" providerId="LiveId" clId="{EC6D7345-819C-47B8-9A11-B1671C1CCA8F}" dt="2021-08-04T06:07:30.116" v="270" actId="1076"/>
          <ac:picMkLst>
            <pc:docMk/>
            <pc:sldMk cId="1892177313" sldId="763"/>
            <ac:picMk id="89" creationId="{E38291FC-3527-44EC-98C6-2E9BF9CC5B52}"/>
          </ac:picMkLst>
        </pc:picChg>
        <pc:picChg chg="add del mod">
          <ac:chgData name="Siegbert Rudolph" userId="2af4d44886c067cc" providerId="LiveId" clId="{EC6D7345-819C-47B8-9A11-B1671C1CCA8F}" dt="2021-08-04T06:03:38.468" v="218" actId="21"/>
          <ac:picMkLst>
            <pc:docMk/>
            <pc:sldMk cId="1892177313" sldId="763"/>
            <ac:picMk id="93" creationId="{8750D073-56A5-45EC-97DA-8149A6F98A1D}"/>
          </ac:picMkLst>
        </pc:picChg>
        <pc:picChg chg="add del mod">
          <ac:chgData name="Siegbert Rudolph" userId="2af4d44886c067cc" providerId="LiveId" clId="{EC6D7345-819C-47B8-9A11-B1671C1CCA8F}" dt="2021-08-04T06:03:38.468" v="218" actId="21"/>
          <ac:picMkLst>
            <pc:docMk/>
            <pc:sldMk cId="1892177313" sldId="763"/>
            <ac:picMk id="94" creationId="{9335A48F-1B98-470B-B743-65F1CEDCA53B}"/>
          </ac:picMkLst>
        </pc:picChg>
        <pc:picChg chg="add del mod">
          <ac:chgData name="Siegbert Rudolph" userId="2af4d44886c067cc" providerId="LiveId" clId="{EC6D7345-819C-47B8-9A11-B1671C1CCA8F}" dt="2021-08-04T06:03:38.468" v="218" actId="21"/>
          <ac:picMkLst>
            <pc:docMk/>
            <pc:sldMk cId="1892177313" sldId="763"/>
            <ac:picMk id="95" creationId="{5D6FE3C5-D81A-4BA0-B37C-4225D8C180EC}"/>
          </ac:picMkLst>
        </pc:picChg>
        <pc:picChg chg="add del mod ord">
          <ac:chgData name="Siegbert Rudolph" userId="2af4d44886c067cc" providerId="LiveId" clId="{EC6D7345-819C-47B8-9A11-B1671C1CCA8F}" dt="2021-08-04T05:59:14.206" v="127" actId="21"/>
          <ac:picMkLst>
            <pc:docMk/>
            <pc:sldMk cId="1892177313" sldId="763"/>
            <ac:picMk id="98" creationId="{A26D963A-3903-4149-BDCB-D8019BA654AD}"/>
          </ac:picMkLst>
        </pc:picChg>
        <pc:picChg chg="add del mod">
          <ac:chgData name="Siegbert Rudolph" userId="2af4d44886c067cc" providerId="LiveId" clId="{EC6D7345-819C-47B8-9A11-B1671C1CCA8F}" dt="2021-08-04T05:59:14.206" v="127" actId="21"/>
          <ac:picMkLst>
            <pc:docMk/>
            <pc:sldMk cId="1892177313" sldId="763"/>
            <ac:picMk id="107" creationId="{AEFCB316-AFF1-4874-865A-F361F5A9FA8C}"/>
          </ac:picMkLst>
        </pc:picChg>
        <pc:picChg chg="add del mod">
          <ac:chgData name="Siegbert Rudolph" userId="2af4d44886c067cc" providerId="LiveId" clId="{EC6D7345-819C-47B8-9A11-B1671C1CCA8F}" dt="2021-08-04T05:59:14.206" v="127" actId="21"/>
          <ac:picMkLst>
            <pc:docMk/>
            <pc:sldMk cId="1892177313" sldId="763"/>
            <ac:picMk id="108" creationId="{EA8C1DF5-07FF-4994-B237-D0EA21EE5CFC}"/>
          </ac:picMkLst>
        </pc:picChg>
        <pc:picChg chg="add del mod">
          <ac:chgData name="Siegbert Rudolph" userId="2af4d44886c067cc" providerId="LiveId" clId="{EC6D7345-819C-47B8-9A11-B1671C1CCA8F}" dt="2021-08-04T06:27:16.858" v="616" actId="21"/>
          <ac:picMkLst>
            <pc:docMk/>
            <pc:sldMk cId="1892177313" sldId="763"/>
            <ac:picMk id="1026" creationId="{34F845B2-956B-4474-8010-7485F7309B81}"/>
          </ac:picMkLst>
        </pc:picChg>
      </pc:sldChg>
      <pc:sldChg chg="addSp delSp modSp mod delAnim modAnim">
        <pc:chgData name="Siegbert Rudolph" userId="2af4d44886c067cc" providerId="LiveId" clId="{EC6D7345-819C-47B8-9A11-B1671C1CCA8F}" dt="2021-08-29T15:49:07.929" v="4935" actId="1076"/>
        <pc:sldMkLst>
          <pc:docMk/>
          <pc:sldMk cId="104600129" sldId="797"/>
        </pc:sldMkLst>
        <pc:spChg chg="mod">
          <ac:chgData name="Siegbert Rudolph" userId="2af4d44886c067cc" providerId="LiveId" clId="{EC6D7345-819C-47B8-9A11-B1671C1CCA8F}" dt="2021-08-29T15:49:07.929" v="4935" actId="1076"/>
          <ac:spMkLst>
            <pc:docMk/>
            <pc:sldMk cId="104600129" sldId="797"/>
            <ac:spMk id="2" creationId="{A8E34665-A34E-44BA-8D38-91FCD4EA3FFA}"/>
          </ac:spMkLst>
        </pc:spChg>
        <pc:spChg chg="del">
          <ac:chgData name="Siegbert Rudolph" userId="2af4d44886c067cc" providerId="LiveId" clId="{EC6D7345-819C-47B8-9A11-B1671C1CCA8F}" dt="2021-08-28T16:22:14.160" v="4319" actId="478"/>
          <ac:spMkLst>
            <pc:docMk/>
            <pc:sldMk cId="104600129" sldId="797"/>
            <ac:spMk id="3" creationId="{36EB3C7B-4213-400A-ACDA-EFAABD95F2C9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3" creationId="{1F3DC075-1004-4C88-B9BE-4CBA6D1933AB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4" creationId="{FC4688A9-79FA-4C70-9AF4-42BE4057E227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5" creationId="{08379381-5D4D-490D-A3F8-7A7328E4F5BF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6" creationId="{32ECDEC6-A434-493D-B0A4-76BEC0D8827B}"/>
          </ac:spMkLst>
        </pc:spChg>
        <pc:spChg chg="add mod">
          <ac:chgData name="Siegbert Rudolph" userId="2af4d44886c067cc" providerId="LiveId" clId="{EC6D7345-819C-47B8-9A11-B1671C1CCA8F}" dt="2021-08-13T13:42:28.905" v="4163"/>
          <ac:spMkLst>
            <pc:docMk/>
            <pc:sldMk cId="104600129" sldId="797"/>
            <ac:spMk id="26" creationId="{4331371F-35AC-4036-BFC1-01E12FAF9D11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7" creationId="{AB2D6B5B-1DC5-4A31-8183-13A284E4F139}"/>
          </ac:spMkLst>
        </pc:spChg>
        <pc:spChg chg="add mod">
          <ac:chgData name="Siegbert Rudolph" userId="2af4d44886c067cc" providerId="LiveId" clId="{EC6D7345-819C-47B8-9A11-B1671C1CCA8F}" dt="2021-08-28T16:22:06.395" v="4318"/>
          <ac:spMkLst>
            <pc:docMk/>
            <pc:sldMk cId="104600129" sldId="797"/>
            <ac:spMk id="27" creationId="{AC641D6C-3DBF-4015-A3E3-95F798A5CC35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8" creationId="{D65C3CAF-D869-4C4C-ABC0-416FD86BD870}"/>
          </ac:spMkLst>
        </pc:spChg>
        <pc:spChg chg="add mod">
          <ac:chgData name="Siegbert Rudolph" userId="2af4d44886c067cc" providerId="LiveId" clId="{EC6D7345-819C-47B8-9A11-B1671C1CCA8F}" dt="2021-08-28T16:22:06.395" v="4318"/>
          <ac:spMkLst>
            <pc:docMk/>
            <pc:sldMk cId="104600129" sldId="797"/>
            <ac:spMk id="28" creationId="{FF11E597-CCCB-4C46-8891-5595374A11EC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29" creationId="{4D9D14D1-1110-49C6-A823-786EB38E740E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30" creationId="{4391A37D-525A-49D2-8258-1952628F2D09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31" creationId="{20528634-34AB-497B-A27D-11FD339B88AA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36" creationId="{38C0F922-A699-4FEB-89F9-09DFDA3F29AE}"/>
          </ac:spMkLst>
        </pc:spChg>
        <pc:spChg chg="add del mod">
          <ac:chgData name="Siegbert Rudolph" userId="2af4d44886c067cc" providerId="LiveId" clId="{EC6D7345-819C-47B8-9A11-B1671C1CCA8F}" dt="2021-08-13T13:42:27.235" v="4162" actId="478"/>
          <ac:spMkLst>
            <pc:docMk/>
            <pc:sldMk cId="104600129" sldId="797"/>
            <ac:spMk id="39" creationId="{2370D02C-D169-43E9-9365-E4DE4109B471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0" creationId="{238E6776-5307-4C13-B707-64AD39542F64}"/>
          </ac:spMkLst>
        </pc:spChg>
        <pc:spChg chg="del">
          <ac:chgData name="Siegbert Rudolph" userId="2af4d44886c067cc" providerId="LiveId" clId="{EC6D7345-819C-47B8-9A11-B1671C1CCA8F}" dt="2021-08-04T05:49:00.974" v="17" actId="478"/>
          <ac:spMkLst>
            <pc:docMk/>
            <pc:sldMk cId="104600129" sldId="797"/>
            <ac:spMk id="41" creationId="{43A061A4-F474-4292-ADE2-3533FC619025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2" creationId="{703CC04B-AC91-4BF7-84DE-B7DA064B85FB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3" creationId="{8295B361-0F2B-48A2-9E38-6244AD69D3CF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4" creationId="{507CC198-3425-448D-BF1F-F90348B79E94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5" creationId="{727F3451-67A6-4A29-8476-5EB6999D5754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6" creationId="{FA27B88D-C9EA-498C-B5EC-818976666DD3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47" creationId="{21E19D83-1211-4157-A575-8CA54DC392C7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50" creationId="{6CC89219-262F-431B-9E5F-024BFF1E1511}"/>
          </ac:spMkLst>
        </pc:spChg>
        <pc:spChg chg="add mod">
          <ac:chgData name="Siegbert Rudolph" userId="2af4d44886c067cc" providerId="LiveId" clId="{EC6D7345-819C-47B8-9A11-B1671C1CCA8F}" dt="2021-08-13T13:43:50.304" v="4227" actId="6549"/>
          <ac:spMkLst>
            <pc:docMk/>
            <pc:sldMk cId="104600129" sldId="797"/>
            <ac:spMk id="51" creationId="{FD47CA9A-C720-412A-BC24-A359948F0656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52" creationId="{0AA9F33F-CB9C-427C-B3B3-23E5537C3B7E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53" creationId="{3A799877-AF75-475A-AEBD-81D881D74EA4}"/>
          </ac:spMkLst>
        </pc:spChg>
        <pc:spChg chg="add mod">
          <ac:chgData name="Siegbert Rudolph" userId="2af4d44886c067cc" providerId="LiveId" clId="{EC6D7345-819C-47B8-9A11-B1671C1CCA8F}" dt="2021-08-13T13:43:44.712" v="4225" actId="1076"/>
          <ac:spMkLst>
            <pc:docMk/>
            <pc:sldMk cId="104600129" sldId="797"/>
            <ac:spMk id="56" creationId="{A15EBF06-2CEF-4044-9891-CFF932B66236}"/>
          </ac:spMkLst>
        </pc:spChg>
        <pc:spChg chg="add del mod">
          <ac:chgData name="Siegbert Rudolph" userId="2af4d44886c067cc" providerId="LiveId" clId="{EC6D7345-819C-47B8-9A11-B1671C1CCA8F}" dt="2021-08-04T06:28:24.510" v="628" actId="478"/>
          <ac:spMkLst>
            <pc:docMk/>
            <pc:sldMk cId="104600129" sldId="797"/>
            <ac:spMk id="58" creationId="{4E37FA95-63C0-453C-B64B-B970F4DDFD74}"/>
          </ac:spMkLst>
        </pc:spChg>
        <pc:spChg chg="add del mod">
          <ac:chgData name="Siegbert Rudolph" userId="2af4d44886c067cc" providerId="LiveId" clId="{EC6D7345-819C-47B8-9A11-B1671C1CCA8F}" dt="2021-08-04T06:28:24.510" v="628" actId="478"/>
          <ac:spMkLst>
            <pc:docMk/>
            <pc:sldMk cId="104600129" sldId="797"/>
            <ac:spMk id="59" creationId="{910E98E3-517F-4C8D-ABE4-92E689F0A5C8}"/>
          </ac:spMkLst>
        </pc:spChg>
        <pc:spChg chg="add del mod">
          <ac:chgData name="Siegbert Rudolph" userId="2af4d44886c067cc" providerId="LiveId" clId="{EC6D7345-819C-47B8-9A11-B1671C1CCA8F}" dt="2021-08-04T06:28:24.510" v="628" actId="478"/>
          <ac:spMkLst>
            <pc:docMk/>
            <pc:sldMk cId="104600129" sldId="797"/>
            <ac:spMk id="60" creationId="{DC02F32D-E0F7-418F-9040-B724BF57984F}"/>
          </ac:spMkLst>
        </pc:spChg>
        <pc:spChg chg="add del mod">
          <ac:chgData name="Siegbert Rudolph" userId="2af4d44886c067cc" providerId="LiveId" clId="{EC6D7345-819C-47B8-9A11-B1671C1CCA8F}" dt="2021-08-04T06:28:24.510" v="628" actId="478"/>
          <ac:spMkLst>
            <pc:docMk/>
            <pc:sldMk cId="104600129" sldId="797"/>
            <ac:spMk id="61" creationId="{795CC082-397D-4716-8C7D-4E4879B96866}"/>
          </ac:spMkLst>
        </pc:spChg>
        <pc:spChg chg="add del mod">
          <ac:chgData name="Siegbert Rudolph" userId="2af4d44886c067cc" providerId="LiveId" clId="{EC6D7345-819C-47B8-9A11-B1671C1CCA8F}" dt="2021-08-04T06:28:24.510" v="628" actId="478"/>
          <ac:spMkLst>
            <pc:docMk/>
            <pc:sldMk cId="104600129" sldId="797"/>
            <ac:spMk id="62" creationId="{3930F296-53CA-4951-9964-5B906484821E}"/>
          </ac:spMkLst>
        </pc:spChg>
        <pc:spChg chg="add del mod">
          <ac:chgData name="Siegbert Rudolph" userId="2af4d44886c067cc" providerId="LiveId" clId="{EC6D7345-819C-47B8-9A11-B1671C1CCA8F}" dt="2021-08-04T06:28:24.510" v="628" actId="478"/>
          <ac:spMkLst>
            <pc:docMk/>
            <pc:sldMk cId="104600129" sldId="797"/>
            <ac:spMk id="63" creationId="{5593C772-6F66-49DA-9BAE-5636B9B01E62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65" creationId="{93BF7F60-D927-4657-98C2-50F796559C62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66" creationId="{E991B93E-10AC-4BC9-96A9-2F007A833968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67" creationId="{0ACAD5CF-DDB6-4E2E-8B13-43AC76591BD4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68" creationId="{91280FC4-FAF5-4EAD-8540-2D2CAC495B5F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69" creationId="{6E39BCB0-3B16-4C17-98BD-F84F8BA0A3CA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70" creationId="{C3B71DA0-4558-40BC-9E70-2D79D2F2213E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71" creationId="{F1B45622-0BE7-4C05-B5BF-778F7D5EF292}"/>
          </ac:spMkLst>
        </pc:spChg>
        <pc:spChg chg="add del mod">
          <ac:chgData name="Siegbert Rudolph" userId="2af4d44886c067cc" providerId="LiveId" clId="{EC6D7345-819C-47B8-9A11-B1671C1CCA8F}" dt="2021-08-04T06:28:28.219" v="629" actId="478"/>
          <ac:spMkLst>
            <pc:docMk/>
            <pc:sldMk cId="104600129" sldId="797"/>
            <ac:spMk id="72" creationId="{C9635D3E-53CF-4E34-AECF-9DF9E8087D70}"/>
          </ac:spMkLst>
        </pc:spChg>
        <pc:spChg chg="add del mod">
          <ac:chgData name="Siegbert Rudolph" userId="2af4d44886c067cc" providerId="LiveId" clId="{EC6D7345-819C-47B8-9A11-B1671C1CCA8F}" dt="2021-08-04T06:28:13.046" v="625" actId="478"/>
          <ac:spMkLst>
            <pc:docMk/>
            <pc:sldMk cId="104600129" sldId="797"/>
            <ac:spMk id="73" creationId="{E8528164-15E5-4D79-8A7A-DF524A5EDB67}"/>
          </ac:spMkLst>
        </pc:spChg>
        <pc:spChg chg="add del mod">
          <ac:chgData name="Siegbert Rudolph" userId="2af4d44886c067cc" providerId="LiveId" clId="{EC6D7345-819C-47B8-9A11-B1671C1CCA8F}" dt="2021-08-04T06:28:13.046" v="625" actId="478"/>
          <ac:spMkLst>
            <pc:docMk/>
            <pc:sldMk cId="104600129" sldId="797"/>
            <ac:spMk id="74" creationId="{050C6405-B18D-47F0-A637-8FCE88E043CA}"/>
          </ac:spMkLst>
        </pc:spChg>
        <pc:spChg chg="add del mod">
          <ac:chgData name="Siegbert Rudolph" userId="2af4d44886c067cc" providerId="LiveId" clId="{EC6D7345-819C-47B8-9A11-B1671C1CCA8F}" dt="2021-08-04T06:28:13.046" v="625" actId="478"/>
          <ac:spMkLst>
            <pc:docMk/>
            <pc:sldMk cId="104600129" sldId="797"/>
            <ac:spMk id="75" creationId="{360A6193-C14A-4EFB-AD5A-73ADFEACA770}"/>
          </ac:spMkLst>
        </pc:spChg>
        <pc:spChg chg="add del mod">
          <ac:chgData name="Siegbert Rudolph" userId="2af4d44886c067cc" providerId="LiveId" clId="{EC6D7345-819C-47B8-9A11-B1671C1CCA8F}" dt="2021-08-04T06:28:13.046" v="625" actId="478"/>
          <ac:spMkLst>
            <pc:docMk/>
            <pc:sldMk cId="104600129" sldId="797"/>
            <ac:spMk id="76" creationId="{2C6CEC19-5F3D-4632-8869-D46352D44092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77" creationId="{13008444-99E5-4C36-9504-6A022FF4C1A0}"/>
          </ac:spMkLst>
        </pc:spChg>
        <pc:spChg chg="add del mod">
          <ac:chgData name="Siegbert Rudolph" userId="2af4d44886c067cc" providerId="LiveId" clId="{EC6D7345-819C-47B8-9A11-B1671C1CCA8F}" dt="2021-08-04T06:28:15.810" v="626" actId="478"/>
          <ac:spMkLst>
            <pc:docMk/>
            <pc:sldMk cId="104600129" sldId="797"/>
            <ac:spMk id="78" creationId="{D6326350-2870-422F-A8AD-30E20A0090B6}"/>
          </ac:spMkLst>
        </pc:spChg>
        <pc:spChg chg="add mod">
          <ac:chgData name="Siegbert Rudolph" userId="2af4d44886c067cc" providerId="LiveId" clId="{EC6D7345-819C-47B8-9A11-B1671C1CCA8F}" dt="2021-08-04T06:28:08.794" v="624"/>
          <ac:spMkLst>
            <pc:docMk/>
            <pc:sldMk cId="104600129" sldId="797"/>
            <ac:spMk id="79" creationId="{400B4F86-7364-4D40-8BCF-5949AE5C742B}"/>
          </ac:spMkLst>
        </pc:spChg>
        <pc:spChg chg="add del mod">
          <ac:chgData name="Siegbert Rudolph" userId="2af4d44886c067cc" providerId="LiveId" clId="{EC6D7345-819C-47B8-9A11-B1671C1CCA8F}" dt="2021-08-04T06:28:18.836" v="627" actId="478"/>
          <ac:spMkLst>
            <pc:docMk/>
            <pc:sldMk cId="104600129" sldId="797"/>
            <ac:spMk id="80" creationId="{FDA86990-510F-4F24-97DB-AEC93B52DFA9}"/>
          </ac:spMkLst>
        </pc:spChg>
        <pc:spChg chg="del mod">
          <ac:chgData name="Siegbert Rudolph" userId="2af4d44886c067cc" providerId="LiveId" clId="{EC6D7345-819C-47B8-9A11-B1671C1CCA8F}" dt="2021-08-28T16:22:04.896" v="4317" actId="478"/>
          <ac:spMkLst>
            <pc:docMk/>
            <pc:sldMk cId="104600129" sldId="797"/>
            <ac:spMk id="117" creationId="{1D0D2664-F405-4CF5-B7B2-6DE4694BEA7F}"/>
          </ac:spMkLst>
        </pc:spChg>
        <pc:picChg chg="add mod">
          <ac:chgData name="Siegbert Rudolph" userId="2af4d44886c067cc" providerId="LiveId" clId="{EC6D7345-819C-47B8-9A11-B1671C1CCA8F}" dt="2021-08-04T06:28:08.794" v="624"/>
          <ac:picMkLst>
            <pc:docMk/>
            <pc:sldMk cId="104600129" sldId="797"/>
            <ac:picMk id="22" creationId="{A3933D36-EBB6-4F77-AE8A-50436DF15F0D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32" creationId="{2B81C717-CCF9-4103-AF71-98297D06B5B9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33" creationId="{3A7799F7-97EE-498F-BB4C-9C1195C2D23E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34" creationId="{B35E9CD4-0A9B-473E-BD3F-5B9ED89DDF89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35" creationId="{DF24E0C2-899C-43DF-9162-CBA694338CC5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37" creationId="{4E5A70AD-7439-4A9F-95E1-F7012FDDE2A6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38" creationId="{5D90D157-57C1-4332-AE81-0F760CA4472C}"/>
          </ac:picMkLst>
        </pc:picChg>
        <pc:picChg chg="add mod">
          <ac:chgData name="Siegbert Rudolph" userId="2af4d44886c067cc" providerId="LiveId" clId="{EC6D7345-819C-47B8-9A11-B1671C1CCA8F}" dt="2021-08-04T06:28:08.794" v="624"/>
          <ac:picMkLst>
            <pc:docMk/>
            <pc:sldMk cId="104600129" sldId="797"/>
            <ac:picMk id="48" creationId="{D78D5F4A-7784-4394-BD8D-7039CF4B7BE7}"/>
          </ac:picMkLst>
        </pc:picChg>
        <pc:picChg chg="add mod">
          <ac:chgData name="Siegbert Rudolph" userId="2af4d44886c067cc" providerId="LiveId" clId="{EC6D7345-819C-47B8-9A11-B1671C1CCA8F}" dt="2021-08-04T06:28:08.794" v="624"/>
          <ac:picMkLst>
            <pc:docMk/>
            <pc:sldMk cId="104600129" sldId="797"/>
            <ac:picMk id="49" creationId="{2F7CE349-4D0F-46DA-A4E5-42FF09677454}"/>
          </ac:picMkLst>
        </pc:picChg>
        <pc:picChg chg="add mod">
          <ac:chgData name="Siegbert Rudolph" userId="2af4d44886c067cc" providerId="LiveId" clId="{EC6D7345-819C-47B8-9A11-B1671C1CCA8F}" dt="2021-08-13T13:43:36.917" v="4224" actId="1036"/>
          <ac:picMkLst>
            <pc:docMk/>
            <pc:sldMk cId="104600129" sldId="797"/>
            <ac:picMk id="54" creationId="{4CA3EEE7-A100-495A-B26D-387DEEA75B3E}"/>
          </ac:picMkLst>
        </pc:picChg>
        <pc:picChg chg="add mod">
          <ac:chgData name="Siegbert Rudolph" userId="2af4d44886c067cc" providerId="LiveId" clId="{EC6D7345-819C-47B8-9A11-B1671C1CCA8F}" dt="2021-08-04T06:28:08.794" v="624"/>
          <ac:picMkLst>
            <pc:docMk/>
            <pc:sldMk cId="104600129" sldId="797"/>
            <ac:picMk id="55" creationId="{3F9508ED-BCD0-4A06-9B19-508A71104DC1}"/>
          </ac:picMkLst>
        </pc:picChg>
        <pc:picChg chg="add mod">
          <ac:chgData name="Siegbert Rudolph" userId="2af4d44886c067cc" providerId="LiveId" clId="{EC6D7345-819C-47B8-9A11-B1671C1CCA8F}" dt="2021-08-04T06:28:08.794" v="624"/>
          <ac:picMkLst>
            <pc:docMk/>
            <pc:sldMk cId="104600129" sldId="797"/>
            <ac:picMk id="57" creationId="{93989A6B-8697-4218-9B5C-5FB6ADDEEAAD}"/>
          </ac:picMkLst>
        </pc:picChg>
        <pc:picChg chg="del">
          <ac:chgData name="Siegbert Rudolph" userId="2af4d44886c067cc" providerId="LiveId" clId="{EC6D7345-819C-47B8-9A11-B1671C1CCA8F}" dt="2021-08-04T05:49:00.974" v="17" actId="478"/>
          <ac:picMkLst>
            <pc:docMk/>
            <pc:sldMk cId="104600129" sldId="797"/>
            <ac:picMk id="64" creationId="{A63F4BE9-FBE2-46C3-AB7F-45D7B4FE1D74}"/>
          </ac:picMkLst>
        </pc:picChg>
        <pc:picChg chg="add mod">
          <ac:chgData name="Siegbert Rudolph" userId="2af4d44886c067cc" providerId="LiveId" clId="{EC6D7345-819C-47B8-9A11-B1671C1CCA8F}" dt="2021-08-04T06:28:08.794" v="624"/>
          <ac:picMkLst>
            <pc:docMk/>
            <pc:sldMk cId="104600129" sldId="797"/>
            <ac:picMk id="81" creationId="{DC1BD0B0-D5E1-4FC9-B2D4-6BA763C46A93}"/>
          </ac:picMkLst>
        </pc:picChg>
      </pc:sldChg>
      <pc:sldChg chg="addSp delSp modSp mod modAnim">
        <pc:chgData name="Siegbert Rudolph" userId="2af4d44886c067cc" providerId="LiveId" clId="{EC6D7345-819C-47B8-9A11-B1671C1CCA8F}" dt="2021-08-29T15:49:07.945" v="4955" actId="1076"/>
        <pc:sldMkLst>
          <pc:docMk/>
          <pc:sldMk cId="146570369" sldId="799"/>
        </pc:sldMkLst>
        <pc:spChg chg="mod">
          <ac:chgData name="Siegbert Rudolph" userId="2af4d44886c067cc" providerId="LiveId" clId="{EC6D7345-819C-47B8-9A11-B1671C1CCA8F}" dt="2021-08-29T15:49:07.945" v="4955" actId="1076"/>
          <ac:spMkLst>
            <pc:docMk/>
            <pc:sldMk cId="146570369" sldId="799"/>
            <ac:spMk id="2" creationId="{46F954AF-CD77-49EC-94F0-D8F7C0E4EB86}"/>
          </ac:spMkLst>
        </pc:spChg>
        <pc:spChg chg="add mod">
          <ac:chgData name="Siegbert Rudolph" userId="2af4d44886c067cc" providerId="LiveId" clId="{EC6D7345-819C-47B8-9A11-B1671C1CCA8F}" dt="2021-08-28T16:23:40.731" v="4377" actId="6549"/>
          <ac:spMkLst>
            <pc:docMk/>
            <pc:sldMk cId="146570369" sldId="799"/>
            <ac:spMk id="17" creationId="{D1AC690D-8639-420B-91CB-5898D2F6AFC7}"/>
          </ac:spMkLst>
        </pc:spChg>
        <pc:spChg chg="add mod">
          <ac:chgData name="Siegbert Rudolph" userId="2af4d44886c067cc" providerId="LiveId" clId="{EC6D7345-819C-47B8-9A11-B1671C1CCA8F}" dt="2021-08-28T16:23:54.338" v="4397" actId="20577"/>
          <ac:spMkLst>
            <pc:docMk/>
            <pc:sldMk cId="146570369" sldId="799"/>
            <ac:spMk id="18" creationId="{80584BF5-9684-478B-B700-A0C69FAB1EEB}"/>
          </ac:spMkLst>
        </pc:spChg>
        <pc:spChg chg="add mod">
          <ac:chgData name="Siegbert Rudolph" userId="2af4d44886c067cc" providerId="LiveId" clId="{EC6D7345-819C-47B8-9A11-B1671C1CCA8F}" dt="2021-08-04T06:37:49.419" v="932" actId="1036"/>
          <ac:spMkLst>
            <pc:docMk/>
            <pc:sldMk cId="146570369" sldId="799"/>
            <ac:spMk id="23" creationId="{13EDA738-56AA-40AA-9286-C76F635A4E74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24" creationId="{6FB7681B-8517-49EE-9F22-5FDF9F684DA6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25" creationId="{E91E291D-0953-4379-BBF8-B0B7CE1B412E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26" creationId="{33D4C704-772B-4D45-BB5A-CD5134638B32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27" creationId="{88830069-9C1D-49AA-9A29-368CD9E6D5E1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28" creationId="{14ED4E0A-B99B-4CA8-8B0F-33FF77A023FA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29" creationId="{3F076241-112F-4B02-BC93-3430F1A6DC48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30" creationId="{CC944E7A-2DF3-494E-A923-A7A5FAA9D1F4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31" creationId="{5DEF5CF1-58AA-4B2D-AAD7-F5873108C6A0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32" creationId="{AED93FED-E1BF-46FB-B417-19373A858414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33" creationId="{E94DEF00-41C0-46F3-80E9-1049C4AB9C96}"/>
          </ac:spMkLst>
        </pc:spChg>
        <pc:spChg chg="add mod">
          <ac:chgData name="Siegbert Rudolph" userId="2af4d44886c067cc" providerId="LiveId" clId="{EC6D7345-819C-47B8-9A11-B1671C1CCA8F}" dt="2021-08-04T06:37:28.249" v="927"/>
          <ac:spMkLst>
            <pc:docMk/>
            <pc:sldMk cId="146570369" sldId="799"/>
            <ac:spMk id="34" creationId="{B6EE9C60-8843-4B7A-829C-732C7A4D97B3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44" creationId="{D63FA766-05ED-4D42-B0AB-82E0D03DFB87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45" creationId="{D46BD727-2069-46E5-AB5A-9986CBA7BBC3}"/>
          </ac:spMkLst>
        </pc:spChg>
        <pc:spChg chg="del mod">
          <ac:chgData name="Siegbert Rudolph" userId="2af4d44886c067cc" providerId="LiveId" clId="{EC6D7345-819C-47B8-9A11-B1671C1CCA8F}" dt="2021-08-28T16:23:57.775" v="4398" actId="478"/>
          <ac:spMkLst>
            <pc:docMk/>
            <pc:sldMk cId="146570369" sldId="799"/>
            <ac:spMk id="46" creationId="{300D0CEF-F7BE-40D5-9ADF-4EE1B87F8912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47" creationId="{8FCFF106-A31A-4E0D-BC1E-A808C181F8AB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48" creationId="{5E2CEC9A-25DF-4ADF-A86B-191A2F0EAAD3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49" creationId="{8043E2C6-0684-4B31-A4D7-8D892A65588F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0" creationId="{626ECE86-5256-447A-98A2-9DCD40AD047A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1" creationId="{55463DB5-A5CE-49D8-8CD0-1A90D28C5665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2" creationId="{13BAC363-AEBE-4704-9053-763F723120D2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3" creationId="{155B6602-28FF-4514-928D-EA06FC01D1A8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4" creationId="{DFC355BA-828E-47BA-B286-84D0C3C25324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5" creationId="{AB4A513E-5ABB-4929-85C1-51E19E7A5D4D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6" creationId="{1EF985E6-D058-4B48-9D8B-DDD5A5BE5024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7" creationId="{50586599-0D17-4FCB-8361-2C651796ECFB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8" creationId="{26FAF6AD-82DF-45FF-A30C-62D54C2B855B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59" creationId="{FA925540-90C4-4FC8-ACF4-A69C9268B1CD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60" creationId="{26B28D6A-40B5-4E55-822A-33C58D630862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61" creationId="{43CA4DCD-FA5D-477A-920F-CF2F36BF0E36}"/>
          </ac:spMkLst>
        </pc:spChg>
        <pc:spChg chg="add del">
          <ac:chgData name="Siegbert Rudolph" userId="2af4d44886c067cc" providerId="LiveId" clId="{EC6D7345-819C-47B8-9A11-B1671C1CCA8F}" dt="2021-08-04T06:34:24.554" v="743" actId="478"/>
          <ac:spMkLst>
            <pc:docMk/>
            <pc:sldMk cId="146570369" sldId="799"/>
            <ac:spMk id="62" creationId="{31DEA998-1E97-4184-A30C-0234C7EA05E7}"/>
          </ac:spMkLst>
        </pc:spChg>
        <pc:picChg chg="add del mod modCrop">
          <ac:chgData name="Siegbert Rudolph" userId="2af4d44886c067cc" providerId="LiveId" clId="{EC6D7345-819C-47B8-9A11-B1671C1CCA8F}" dt="2021-08-04T06:38:53.665" v="942" actId="1076"/>
          <ac:picMkLst>
            <pc:docMk/>
            <pc:sldMk cId="146570369" sldId="799"/>
            <ac:picMk id="72" creationId="{F52E9953-DAE1-42D1-AC11-89EBBB44F2CA}"/>
          </ac:picMkLst>
        </pc:picChg>
      </pc:sldChg>
      <pc:sldChg chg="del">
        <pc:chgData name="Siegbert Rudolph" userId="2af4d44886c067cc" providerId="LiveId" clId="{EC6D7345-819C-47B8-9A11-B1671C1CCA8F}" dt="2021-08-04T06:29:22.850" v="632" actId="47"/>
        <pc:sldMkLst>
          <pc:docMk/>
          <pc:sldMk cId="463639365" sldId="804"/>
        </pc:sldMkLst>
      </pc:sldChg>
      <pc:sldChg chg="addSp delSp modSp mod delAnim modAnim">
        <pc:chgData name="Siegbert Rudolph" userId="2af4d44886c067cc" providerId="LiveId" clId="{EC6D7345-819C-47B8-9A11-B1671C1CCA8F}" dt="2021-09-03T05:56:37.146" v="5017" actId="1076"/>
        <pc:sldMkLst>
          <pc:docMk/>
          <pc:sldMk cId="4032222209" sldId="811"/>
        </pc:sldMkLst>
        <pc:spChg chg="mod">
          <ac:chgData name="Siegbert Rudolph" userId="2af4d44886c067cc" providerId="LiveId" clId="{EC6D7345-819C-47B8-9A11-B1671C1CCA8F}" dt="2021-08-29T15:49:07.945" v="4960" actId="1076"/>
          <ac:spMkLst>
            <pc:docMk/>
            <pc:sldMk cId="4032222209" sldId="811"/>
            <ac:spMk id="2" creationId="{E7DF704C-FF2E-41F2-8BFB-BD7209EBF814}"/>
          </ac:spMkLst>
        </pc:spChg>
        <pc:spChg chg="add mod">
          <ac:chgData name="Siegbert Rudolph" userId="2af4d44886c067cc" providerId="LiveId" clId="{EC6D7345-819C-47B8-9A11-B1671C1CCA8F}" dt="2021-08-28T16:30:14.577" v="4720" actId="20577"/>
          <ac:spMkLst>
            <pc:docMk/>
            <pc:sldMk cId="4032222209" sldId="811"/>
            <ac:spMk id="22" creationId="{4837B662-883F-4655-8DAA-8BC646FD625A}"/>
          </ac:spMkLst>
        </pc:spChg>
        <pc:spChg chg="add mod">
          <ac:chgData name="Siegbert Rudolph" userId="2af4d44886c067cc" providerId="LiveId" clId="{EC6D7345-819C-47B8-9A11-B1671C1CCA8F}" dt="2021-08-28T16:30:02.970" v="4718"/>
          <ac:spMkLst>
            <pc:docMk/>
            <pc:sldMk cId="4032222209" sldId="811"/>
            <ac:spMk id="23" creationId="{FD7FA755-59AC-4563-A36F-55DC18AB729C}"/>
          </ac:spMkLst>
        </pc:spChg>
        <pc:spChg chg="add mod">
          <ac:chgData name="Siegbert Rudolph" userId="2af4d44886c067cc" providerId="LiveId" clId="{EC6D7345-819C-47B8-9A11-B1671C1CCA8F}" dt="2021-09-03T05:55:38.159" v="5011"/>
          <ac:spMkLst>
            <pc:docMk/>
            <pc:sldMk cId="4032222209" sldId="811"/>
            <ac:spMk id="24" creationId="{44D37F98-5C7E-49D5-A4BC-8D5948B0AD3A}"/>
          </ac:spMkLst>
        </pc:spChg>
        <pc:spChg chg="add mod">
          <ac:chgData name="Siegbert Rudolph" userId="2af4d44886c067cc" providerId="LiveId" clId="{EC6D7345-819C-47B8-9A11-B1671C1CCA8F}" dt="2021-08-04T06:39:36.711" v="953" actId="1035"/>
          <ac:spMkLst>
            <pc:docMk/>
            <pc:sldMk cId="4032222209" sldId="811"/>
            <ac:spMk id="31" creationId="{41B5B771-225A-4BAC-BE74-F3CCFC501BB6}"/>
          </ac:spMkLst>
        </pc:spChg>
        <pc:spChg chg="add mod">
          <ac:chgData name="Siegbert Rudolph" userId="2af4d44886c067cc" providerId="LiveId" clId="{EC6D7345-819C-47B8-9A11-B1671C1CCA8F}" dt="2021-08-04T06:36:48.799" v="920" actId="255"/>
          <ac:spMkLst>
            <pc:docMk/>
            <pc:sldMk cId="4032222209" sldId="811"/>
            <ac:spMk id="32" creationId="{51301131-19F7-457E-B3C2-60F62CEC881B}"/>
          </ac:spMkLst>
        </pc:spChg>
        <pc:spChg chg="add mod">
          <ac:chgData name="Siegbert Rudolph" userId="2af4d44886c067cc" providerId="LiveId" clId="{EC6D7345-819C-47B8-9A11-B1671C1CCA8F}" dt="2021-08-04T06:36:48.799" v="920" actId="255"/>
          <ac:spMkLst>
            <pc:docMk/>
            <pc:sldMk cId="4032222209" sldId="811"/>
            <ac:spMk id="33" creationId="{1F6E1C9B-BC0C-4FEC-BADF-5CB14DFFB701}"/>
          </ac:spMkLst>
        </pc:spChg>
        <pc:spChg chg="add mod">
          <ac:chgData name="Siegbert Rudolph" userId="2af4d44886c067cc" providerId="LiveId" clId="{EC6D7345-819C-47B8-9A11-B1671C1CCA8F}" dt="2021-08-04T06:36:48.799" v="920" actId="255"/>
          <ac:spMkLst>
            <pc:docMk/>
            <pc:sldMk cId="4032222209" sldId="811"/>
            <ac:spMk id="34" creationId="{9EDC0A04-48AA-4D96-B21C-28D5628C06A6}"/>
          </ac:spMkLst>
        </pc:spChg>
        <pc:spChg chg="add mod">
          <ac:chgData name="Siegbert Rudolph" userId="2af4d44886c067cc" providerId="LiveId" clId="{EC6D7345-819C-47B8-9A11-B1671C1CCA8F}" dt="2021-08-04T06:34:54.415" v="749"/>
          <ac:spMkLst>
            <pc:docMk/>
            <pc:sldMk cId="4032222209" sldId="811"/>
            <ac:spMk id="35" creationId="{CA1FA25B-440F-4D13-A9A3-6E501DA29711}"/>
          </ac:spMkLst>
        </pc:spChg>
        <pc:spChg chg="add mod">
          <ac:chgData name="Siegbert Rudolph" userId="2af4d44886c067cc" providerId="LiveId" clId="{EC6D7345-819C-47B8-9A11-B1671C1CCA8F}" dt="2021-08-04T06:34:54.415" v="749"/>
          <ac:spMkLst>
            <pc:docMk/>
            <pc:sldMk cId="4032222209" sldId="811"/>
            <ac:spMk id="36" creationId="{6AFDCC83-932E-4422-A769-7C68B68DA4B2}"/>
          </ac:spMkLst>
        </pc:spChg>
        <pc:spChg chg="add mod">
          <ac:chgData name="Siegbert Rudolph" userId="2af4d44886c067cc" providerId="LiveId" clId="{EC6D7345-819C-47B8-9A11-B1671C1CCA8F}" dt="2021-08-04T06:34:54.415" v="749"/>
          <ac:spMkLst>
            <pc:docMk/>
            <pc:sldMk cId="4032222209" sldId="811"/>
            <ac:spMk id="37" creationId="{4E095B3C-9F36-47DB-A4BE-938515B9883A}"/>
          </ac:spMkLst>
        </pc:spChg>
        <pc:spChg chg="add mod">
          <ac:chgData name="Siegbert Rudolph" userId="2af4d44886c067cc" providerId="LiveId" clId="{EC6D7345-819C-47B8-9A11-B1671C1CCA8F}" dt="2021-08-04T06:34:54.415" v="749"/>
          <ac:spMkLst>
            <pc:docMk/>
            <pc:sldMk cId="4032222209" sldId="811"/>
            <ac:spMk id="38" creationId="{3087BF27-7B1A-434C-8B97-32FC09FAD1BE}"/>
          </ac:spMkLst>
        </pc:spChg>
        <pc:spChg chg="add mod">
          <ac:chgData name="Siegbert Rudolph" userId="2af4d44886c067cc" providerId="LiveId" clId="{EC6D7345-819C-47B8-9A11-B1671C1CCA8F}" dt="2021-08-04T06:47:26.297" v="1239" actId="108"/>
          <ac:spMkLst>
            <pc:docMk/>
            <pc:sldMk cId="4032222209" sldId="811"/>
            <ac:spMk id="39" creationId="{8F560DD4-58C4-4FA3-A3F9-D01A4D0D95F6}"/>
          </ac:spMkLst>
        </pc:spChg>
        <pc:spChg chg="add mod">
          <ac:chgData name="Siegbert Rudolph" userId="2af4d44886c067cc" providerId="LiveId" clId="{EC6D7345-819C-47B8-9A11-B1671C1CCA8F}" dt="2021-08-04T06:47:57.018" v="1249" actId="113"/>
          <ac:spMkLst>
            <pc:docMk/>
            <pc:sldMk cId="4032222209" sldId="811"/>
            <ac:spMk id="40" creationId="{0EF29318-C54B-417C-B72F-9D2CF40B9FB4}"/>
          </ac:spMkLst>
        </pc:spChg>
        <pc:spChg chg="add mod">
          <ac:chgData name="Siegbert Rudolph" userId="2af4d44886c067cc" providerId="LiveId" clId="{EC6D7345-819C-47B8-9A11-B1671C1CCA8F}" dt="2021-08-04T06:47:49.592" v="1247" actId="113"/>
          <ac:spMkLst>
            <pc:docMk/>
            <pc:sldMk cId="4032222209" sldId="811"/>
            <ac:spMk id="41" creationId="{72444F91-BE3C-4393-80CF-644A1B5FD4B0}"/>
          </ac:spMkLst>
        </pc:spChg>
        <pc:spChg chg="add mod">
          <ac:chgData name="Siegbert Rudolph" userId="2af4d44886c067cc" providerId="LiveId" clId="{EC6D7345-819C-47B8-9A11-B1671C1CCA8F}" dt="2021-08-04T06:47:36.482" v="1242" actId="108"/>
          <ac:spMkLst>
            <pc:docMk/>
            <pc:sldMk cId="4032222209" sldId="811"/>
            <ac:spMk id="42" creationId="{6924BBEE-A920-4EE1-B4EF-55DF07DB0AAE}"/>
          </ac:spMkLst>
        </pc:spChg>
        <pc:spChg chg="del mod">
          <ac:chgData name="Siegbert Rudolph" userId="2af4d44886c067cc" providerId="LiveId" clId="{EC6D7345-819C-47B8-9A11-B1671C1CCA8F}" dt="2021-08-28T16:30:05.798" v="4719" actId="478"/>
          <ac:spMkLst>
            <pc:docMk/>
            <pc:sldMk cId="4032222209" sldId="811"/>
            <ac:spMk id="44" creationId="{672E6131-7C1C-4A67-882F-5BDCC5B89691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45" creationId="{03784082-40C1-46CD-9A96-92CD7D6AFB1A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46" creationId="{E73FEA06-187B-4C48-91F6-F9D0212AC524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47" creationId="{ECE81A8D-2D9F-433A-A7A5-E8DE4A3958F1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48" creationId="{73FF4D48-AF55-4D1C-99D9-9DAF6E61FA28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49" creationId="{376B9FF4-5C98-456F-A08A-85F7AC97E8C9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0" creationId="{0469C1B7-8E9F-4C55-9476-FD4C82A07ABE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1" creationId="{A7EE437E-6680-417F-A1B3-B13BE6F2A4FA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2" creationId="{2F7E2236-FD48-465A-9E74-C7A0A00B80F9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3" creationId="{4B0E59F0-81ED-4D9A-90E6-4BC0208EECF4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4" creationId="{F8F0CCDC-D899-4503-8FFF-F35E4CB06D83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5" creationId="{87EF17A7-B306-4F75-B2BF-76853138EA45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6" creationId="{BA0DA67B-71D5-43F1-A299-5106A0562DED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7" creationId="{6E9A4A14-DC7B-43AE-8E6E-661BFF03CDBA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8" creationId="{FE698A2D-D131-4306-B5B5-3AB66AF26D9F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59" creationId="{DDF7BA1E-891E-4D3B-9D91-21200CBDCA77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0" creationId="{69456DEE-CA46-4712-987E-24BB478ADCCE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1" creationId="{A5F9A9E6-640C-4323-A7EE-65D8DE90E443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2" creationId="{DB97C7F2-FF43-4977-BE2B-AD5906EDF583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3" creationId="{42CB8775-0AE8-4F51-A5ED-C92C6F74A4F3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4" creationId="{71E10BC9-60BA-4493-94CB-56C3B7AD284F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5" creationId="{87F3C3B0-DD10-4112-9EE2-D2DEEF5E1AA9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6" creationId="{F1EE3853-C4F4-47F8-9857-EC4A98F12702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7" creationId="{EB550B4F-0BA7-4154-A84B-8CD5683171AB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8" creationId="{118226F5-DAE5-46A2-A704-91F8AD20A937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69" creationId="{13B448CB-13B3-47F5-BB6B-75B1D09BC50D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70" creationId="{EC09F111-179F-49DB-8DF9-9B1F6AD63364}"/>
          </ac:spMkLst>
        </pc:spChg>
        <pc:spChg chg="del">
          <ac:chgData name="Siegbert Rudolph" userId="2af4d44886c067cc" providerId="LiveId" clId="{EC6D7345-819C-47B8-9A11-B1671C1CCA8F}" dt="2021-08-04T06:34:29.354" v="744" actId="478"/>
          <ac:spMkLst>
            <pc:docMk/>
            <pc:sldMk cId="4032222209" sldId="811"/>
            <ac:spMk id="71" creationId="{45E319A6-78C3-4C0F-91A4-AD6B4B4BB817}"/>
          </ac:spMkLst>
        </pc:spChg>
        <pc:spChg chg="add mod">
          <ac:chgData name="Siegbert Rudolph" userId="2af4d44886c067cc" providerId="LiveId" clId="{EC6D7345-819C-47B8-9A11-B1671C1CCA8F}" dt="2021-08-04T06:36:48.799" v="920" actId="255"/>
          <ac:spMkLst>
            <pc:docMk/>
            <pc:sldMk cId="4032222209" sldId="811"/>
            <ac:spMk id="72" creationId="{30B4DD60-BC34-4E75-8890-CB2B52E7182A}"/>
          </ac:spMkLst>
        </pc:spChg>
        <pc:spChg chg="add mod">
          <ac:chgData name="Siegbert Rudolph" userId="2af4d44886c067cc" providerId="LiveId" clId="{EC6D7345-819C-47B8-9A11-B1671C1CCA8F}" dt="2021-08-04T06:35:26.633" v="751" actId="1076"/>
          <ac:spMkLst>
            <pc:docMk/>
            <pc:sldMk cId="4032222209" sldId="811"/>
            <ac:spMk id="73" creationId="{599D1998-808A-4FA7-8118-A9A2CE000318}"/>
          </ac:spMkLst>
        </pc:spChg>
        <pc:spChg chg="add mod">
          <ac:chgData name="Siegbert Rudolph" userId="2af4d44886c067cc" providerId="LiveId" clId="{EC6D7345-819C-47B8-9A11-B1671C1CCA8F}" dt="2021-08-04T06:47:39.932" v="1243" actId="108"/>
          <ac:spMkLst>
            <pc:docMk/>
            <pc:sldMk cId="4032222209" sldId="811"/>
            <ac:spMk id="74" creationId="{CD041F78-8A93-47A3-894B-896B27703085}"/>
          </ac:spMkLst>
        </pc:spChg>
        <pc:spChg chg="add mod">
          <ac:chgData name="Siegbert Rudolph" userId="2af4d44886c067cc" providerId="LiveId" clId="{EC6D7345-819C-47B8-9A11-B1671C1CCA8F}" dt="2021-08-04T06:36:48.799" v="920" actId="255"/>
          <ac:spMkLst>
            <pc:docMk/>
            <pc:sldMk cId="4032222209" sldId="811"/>
            <ac:spMk id="75" creationId="{E4EEF05C-62E2-4180-B150-0B4B349E2B3F}"/>
          </ac:spMkLst>
        </pc:spChg>
        <pc:spChg chg="add mod">
          <ac:chgData name="Siegbert Rudolph" userId="2af4d44886c067cc" providerId="LiveId" clId="{EC6D7345-819C-47B8-9A11-B1671C1CCA8F}" dt="2021-08-04T06:36:18.576" v="864" actId="1076"/>
          <ac:spMkLst>
            <pc:docMk/>
            <pc:sldMk cId="4032222209" sldId="811"/>
            <ac:spMk id="76" creationId="{07F1EB58-EC86-48BB-B63D-F17388776894}"/>
          </ac:spMkLst>
        </pc:spChg>
        <pc:spChg chg="add mod">
          <ac:chgData name="Siegbert Rudolph" userId="2af4d44886c067cc" providerId="LiveId" clId="{EC6D7345-819C-47B8-9A11-B1671C1CCA8F}" dt="2021-08-04T06:47:43.242" v="1245" actId="108"/>
          <ac:spMkLst>
            <pc:docMk/>
            <pc:sldMk cId="4032222209" sldId="811"/>
            <ac:spMk id="77" creationId="{15AB3095-2A55-4F22-9DBA-CFBD2C048B03}"/>
          </ac:spMkLst>
        </pc:spChg>
        <pc:picChg chg="add mod">
          <ac:chgData name="Siegbert Rudolph" userId="2af4d44886c067cc" providerId="LiveId" clId="{EC6D7345-819C-47B8-9A11-B1671C1CCA8F}" dt="2021-09-03T05:56:37.146" v="5017" actId="1076"/>
          <ac:picMkLst>
            <pc:docMk/>
            <pc:sldMk cId="4032222209" sldId="811"/>
            <ac:picMk id="4" creationId="{042B36F7-07A3-4A8F-AF6D-34B3BE82994B}"/>
          </ac:picMkLst>
        </pc:picChg>
        <pc:picChg chg="add del mod">
          <ac:chgData name="Siegbert Rudolph" userId="2af4d44886c067cc" providerId="LiveId" clId="{EC6D7345-819C-47B8-9A11-B1671C1CCA8F}" dt="2021-08-04T06:35:59.162" v="857" actId="478"/>
          <ac:picMkLst>
            <pc:docMk/>
            <pc:sldMk cId="4032222209" sldId="811"/>
            <ac:picMk id="43" creationId="{14B42E76-D699-42DF-90D1-FD49B5930287}"/>
          </ac:picMkLst>
        </pc:picChg>
      </pc:sldChg>
      <pc:sldChg chg="addSp delSp modSp mod">
        <pc:chgData name="Siegbert Rudolph" userId="2af4d44886c067cc" providerId="LiveId" clId="{EC6D7345-819C-47B8-9A11-B1671C1CCA8F}" dt="2021-08-29T15:49:07.961" v="4975" actId="1076"/>
        <pc:sldMkLst>
          <pc:docMk/>
          <pc:sldMk cId="1748338212" sldId="812"/>
        </pc:sldMkLst>
        <pc:spChg chg="mod">
          <ac:chgData name="Siegbert Rudolph" userId="2af4d44886c067cc" providerId="LiveId" clId="{EC6D7345-819C-47B8-9A11-B1671C1CCA8F}" dt="2021-08-29T15:49:07.961" v="4975" actId="1076"/>
          <ac:spMkLst>
            <pc:docMk/>
            <pc:sldMk cId="1748338212" sldId="812"/>
            <ac:spMk id="2" creationId="{2BCB84A1-F8F5-43D4-A008-33D5FDBD1C32}"/>
          </ac:spMkLst>
        </pc:spChg>
        <pc:spChg chg="del mod">
          <ac:chgData name="Siegbert Rudolph" userId="2af4d44886c067cc" providerId="LiveId" clId="{EC6D7345-819C-47B8-9A11-B1671C1CCA8F}" dt="2021-08-28T16:25:38.272" v="4488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EC6D7345-819C-47B8-9A11-B1671C1CCA8F}" dt="2021-08-28T16:25:40.693" v="4489" actId="20577"/>
          <ac:spMkLst>
            <pc:docMk/>
            <pc:sldMk cId="1748338212" sldId="812"/>
            <ac:spMk id="5" creationId="{406E9154-00FB-4CA8-9838-2B1F78F55BFB}"/>
          </ac:spMkLst>
        </pc:spChg>
        <pc:spChg chg="mod">
          <ac:chgData name="Siegbert Rudolph" userId="2af4d44886c067cc" providerId="LiveId" clId="{EC6D7345-819C-47B8-9A11-B1671C1CCA8F}" dt="2021-08-04T08:36:02.994" v="3086" actId="6549"/>
          <ac:spMkLst>
            <pc:docMk/>
            <pc:sldMk cId="1748338212" sldId="812"/>
            <ac:spMk id="6" creationId="{59C85B32-A84E-4132-825F-5A1C5093AC6D}"/>
          </ac:spMkLst>
        </pc:spChg>
        <pc:spChg chg="add mod">
          <ac:chgData name="Siegbert Rudolph" userId="2af4d44886c067cc" providerId="LiveId" clId="{EC6D7345-819C-47B8-9A11-B1671C1CCA8F}" dt="2021-08-28T16:25:33.796" v="4487"/>
          <ac:spMkLst>
            <pc:docMk/>
            <pc:sldMk cId="1748338212" sldId="812"/>
            <ac:spMk id="7" creationId="{A30469BD-194B-4042-96FE-6AD4D929036F}"/>
          </ac:spMkLst>
        </pc:spChg>
      </pc:sldChg>
      <pc:sldChg chg="addSp delSp modSp mod delAnim modAnim">
        <pc:chgData name="Siegbert Rudolph" userId="2af4d44886c067cc" providerId="LiveId" clId="{EC6D7345-819C-47B8-9A11-B1671C1CCA8F}" dt="2021-09-03T05:58:30.604" v="5035" actId="1036"/>
        <pc:sldMkLst>
          <pc:docMk/>
          <pc:sldMk cId="86419114" sldId="813"/>
        </pc:sldMkLst>
        <pc:spChg chg="mod">
          <ac:chgData name="Siegbert Rudolph" userId="2af4d44886c067cc" providerId="LiveId" clId="{EC6D7345-819C-47B8-9A11-B1671C1CCA8F}" dt="2021-08-29T15:49:07.961" v="4980" actId="1076"/>
          <ac:spMkLst>
            <pc:docMk/>
            <pc:sldMk cId="86419114" sldId="813"/>
            <ac:spMk id="2" creationId="{585D0C10-E9A6-4DCD-9E11-F07D68FE81E8}"/>
          </ac:spMkLst>
        </pc:spChg>
        <pc:spChg chg="del mod">
          <ac:chgData name="Siegbert Rudolph" userId="2af4d44886c067cc" providerId="LiveId" clId="{EC6D7345-819C-47B8-9A11-B1671C1CCA8F}" dt="2021-08-28T16:31:44.805" v="4814" actId="478"/>
          <ac:spMkLst>
            <pc:docMk/>
            <pc:sldMk cId="86419114" sldId="813"/>
            <ac:spMk id="4" creationId="{0C4EADCD-2246-40AA-827A-2407FF0F0C80}"/>
          </ac:spMkLst>
        </pc:spChg>
        <pc:spChg chg="add mod ord">
          <ac:chgData name="Siegbert Rudolph" userId="2af4d44886c067cc" providerId="LiveId" clId="{EC6D7345-819C-47B8-9A11-B1671C1CCA8F}" dt="2021-08-04T08:27:36.093" v="2639" actId="6549"/>
          <ac:spMkLst>
            <pc:docMk/>
            <pc:sldMk cId="86419114" sldId="813"/>
            <ac:spMk id="25" creationId="{35A2D01F-1681-4E31-8385-7AC32D3A4361}"/>
          </ac:spMkLst>
        </pc:spChg>
        <pc:spChg chg="add mod">
          <ac:chgData name="Siegbert Rudolph" userId="2af4d44886c067cc" providerId="LiveId" clId="{EC6D7345-819C-47B8-9A11-B1671C1CCA8F}" dt="2021-08-04T08:15:55.965" v="2250" actId="1037"/>
          <ac:spMkLst>
            <pc:docMk/>
            <pc:sldMk cId="86419114" sldId="813"/>
            <ac:spMk id="26" creationId="{79DAC0D8-4598-4CB0-B143-3962EFC6D2FC}"/>
          </ac:spMkLst>
        </pc:spChg>
        <pc:spChg chg="del">
          <ac:chgData name="Siegbert Rudolph" userId="2af4d44886c067cc" providerId="LiveId" clId="{EC6D7345-819C-47B8-9A11-B1671C1CCA8F}" dt="2021-08-04T08:11:53.342" v="1989" actId="478"/>
          <ac:spMkLst>
            <pc:docMk/>
            <pc:sldMk cId="86419114" sldId="813"/>
            <ac:spMk id="27" creationId="{6D235390-D99F-4EE9-820D-CCC5E7580060}"/>
          </ac:spMkLst>
        </pc:spChg>
        <pc:spChg chg="add mod">
          <ac:chgData name="Siegbert Rudolph" userId="2af4d44886c067cc" providerId="LiveId" clId="{EC6D7345-819C-47B8-9A11-B1671C1CCA8F}" dt="2021-08-04T08:18:18.705" v="2315" actId="555"/>
          <ac:spMkLst>
            <pc:docMk/>
            <pc:sldMk cId="86419114" sldId="813"/>
            <ac:spMk id="28" creationId="{DC7F5AD9-69F8-4AAF-9F1B-198E6AB13F45}"/>
          </ac:spMkLst>
        </pc:spChg>
        <pc:spChg chg="add mod">
          <ac:chgData name="Siegbert Rudolph" userId="2af4d44886c067cc" providerId="LiveId" clId="{EC6D7345-819C-47B8-9A11-B1671C1CCA8F}" dt="2021-08-04T08:16:21.325" v="2268" actId="1038"/>
          <ac:spMkLst>
            <pc:docMk/>
            <pc:sldMk cId="86419114" sldId="813"/>
            <ac:spMk id="29" creationId="{AF3318DD-1FED-49CC-8657-64E46462EB66}"/>
          </ac:spMkLst>
        </pc:spChg>
        <pc:spChg chg="add mod">
          <ac:chgData name="Siegbert Rudolph" userId="2af4d44886c067cc" providerId="LiveId" clId="{EC6D7345-819C-47B8-9A11-B1671C1CCA8F}" dt="2021-08-04T08:18:18.705" v="2315" actId="555"/>
          <ac:spMkLst>
            <pc:docMk/>
            <pc:sldMk cId="86419114" sldId="813"/>
            <ac:spMk id="30" creationId="{C6B9EDEA-380E-4CA3-BB94-ABE4EEB56736}"/>
          </ac:spMkLst>
        </pc:spChg>
        <pc:spChg chg="add mod">
          <ac:chgData name="Siegbert Rudolph" userId="2af4d44886c067cc" providerId="LiveId" clId="{EC6D7345-819C-47B8-9A11-B1671C1CCA8F}" dt="2021-08-04T08:16:41.175" v="2276" actId="1036"/>
          <ac:spMkLst>
            <pc:docMk/>
            <pc:sldMk cId="86419114" sldId="813"/>
            <ac:spMk id="31" creationId="{3809FBE3-24E6-45BC-9432-559043553CAB}"/>
          </ac:spMkLst>
        </pc:spChg>
        <pc:spChg chg="add mod">
          <ac:chgData name="Siegbert Rudolph" userId="2af4d44886c067cc" providerId="LiveId" clId="{EC6D7345-819C-47B8-9A11-B1671C1CCA8F}" dt="2021-08-04T08:18:26.221" v="2316" actId="555"/>
          <ac:spMkLst>
            <pc:docMk/>
            <pc:sldMk cId="86419114" sldId="813"/>
            <ac:spMk id="32" creationId="{C4D75794-11A2-4D8F-A2CA-DE435E655448}"/>
          </ac:spMkLst>
        </pc:spChg>
        <pc:spChg chg="add mod">
          <ac:chgData name="Siegbert Rudolph" userId="2af4d44886c067cc" providerId="LiveId" clId="{EC6D7345-819C-47B8-9A11-B1671C1CCA8F}" dt="2021-08-04T08:16:53.730" v="2282" actId="1076"/>
          <ac:spMkLst>
            <pc:docMk/>
            <pc:sldMk cId="86419114" sldId="813"/>
            <ac:spMk id="33" creationId="{0744FECC-EB41-4256-8798-8C8E148AC378}"/>
          </ac:spMkLst>
        </pc:spChg>
        <pc:spChg chg="add mod">
          <ac:chgData name="Siegbert Rudolph" userId="2af4d44886c067cc" providerId="LiveId" clId="{EC6D7345-819C-47B8-9A11-B1671C1CCA8F}" dt="2021-08-04T08:18:26.221" v="2316" actId="555"/>
          <ac:spMkLst>
            <pc:docMk/>
            <pc:sldMk cId="86419114" sldId="813"/>
            <ac:spMk id="34" creationId="{65C8016A-9B11-431A-96DD-8AFB40158B7C}"/>
          </ac:spMkLst>
        </pc:spChg>
        <pc:spChg chg="add del mod">
          <ac:chgData name="Siegbert Rudolph" userId="2af4d44886c067cc" providerId="LiveId" clId="{EC6D7345-819C-47B8-9A11-B1671C1CCA8F}" dt="2021-08-04T08:27:32.325" v="2638" actId="478"/>
          <ac:spMkLst>
            <pc:docMk/>
            <pc:sldMk cId="86419114" sldId="813"/>
            <ac:spMk id="35" creationId="{FF5BFB70-386D-45FC-9035-74335C462C56}"/>
          </ac:spMkLst>
        </pc:spChg>
        <pc:spChg chg="add del mod">
          <ac:chgData name="Siegbert Rudolph" userId="2af4d44886c067cc" providerId="LiveId" clId="{EC6D7345-819C-47B8-9A11-B1671C1CCA8F}" dt="2021-08-04T08:27:24.086" v="2637" actId="478"/>
          <ac:spMkLst>
            <pc:docMk/>
            <pc:sldMk cId="86419114" sldId="813"/>
            <ac:spMk id="36" creationId="{D572B5D8-1D0B-4EC8-BFD6-41968AAF233C}"/>
          </ac:spMkLst>
        </pc:spChg>
        <pc:spChg chg="add del">
          <ac:chgData name="Siegbert Rudolph" userId="2af4d44886c067cc" providerId="LiveId" clId="{EC6D7345-819C-47B8-9A11-B1671C1CCA8F}" dt="2021-08-28T16:31:14.442" v="4766" actId="478"/>
          <ac:spMkLst>
            <pc:docMk/>
            <pc:sldMk cId="86419114" sldId="813"/>
            <ac:spMk id="36" creationId="{FA1364B0-6EE3-4953-8703-A3EBE65E7856}"/>
          </ac:spMkLst>
        </pc:spChg>
        <pc:spChg chg="add mod">
          <ac:chgData name="Siegbert Rudolph" userId="2af4d44886c067cc" providerId="LiveId" clId="{EC6D7345-819C-47B8-9A11-B1671C1CCA8F}" dt="2021-08-04T08:27:43.106" v="2644" actId="1038"/>
          <ac:spMkLst>
            <pc:docMk/>
            <pc:sldMk cId="86419114" sldId="813"/>
            <ac:spMk id="37" creationId="{D2EA9233-BA66-485F-8D3B-A063878022E5}"/>
          </ac:spMkLst>
        </pc:spChg>
        <pc:spChg chg="add mod">
          <ac:chgData name="Siegbert Rudolph" userId="2af4d44886c067cc" providerId="LiveId" clId="{EC6D7345-819C-47B8-9A11-B1671C1CCA8F}" dt="2021-08-04T08:27:43.106" v="2644" actId="1038"/>
          <ac:spMkLst>
            <pc:docMk/>
            <pc:sldMk cId="86419114" sldId="813"/>
            <ac:spMk id="38" creationId="{2A59B08C-BC6D-45CB-BA8C-6082EC9E1135}"/>
          </ac:spMkLst>
        </pc:spChg>
        <pc:spChg chg="add mod">
          <ac:chgData name="Siegbert Rudolph" userId="2af4d44886c067cc" providerId="LiveId" clId="{EC6D7345-819C-47B8-9A11-B1671C1CCA8F}" dt="2021-08-28T16:31:34.337" v="4812" actId="20577"/>
          <ac:spMkLst>
            <pc:docMk/>
            <pc:sldMk cId="86419114" sldId="813"/>
            <ac:spMk id="39" creationId="{163C873A-678F-4D85-8C2C-BBD237BD7472}"/>
          </ac:spMkLst>
        </pc:spChg>
        <pc:spChg chg="add mod">
          <ac:chgData name="Siegbert Rudolph" userId="2af4d44886c067cc" providerId="LiveId" clId="{EC6D7345-819C-47B8-9A11-B1671C1CCA8F}" dt="2021-08-28T16:31:42.710" v="4813"/>
          <ac:spMkLst>
            <pc:docMk/>
            <pc:sldMk cId="86419114" sldId="813"/>
            <ac:spMk id="40" creationId="{69D321F3-4215-418B-BA8F-0F3DE0CE43DF}"/>
          </ac:spMkLst>
        </pc:spChg>
        <pc:spChg chg="add mod">
          <ac:chgData name="Siegbert Rudolph" userId="2af4d44886c067cc" providerId="LiveId" clId="{EC6D7345-819C-47B8-9A11-B1671C1CCA8F}" dt="2021-09-03T05:55:47.746" v="5013"/>
          <ac:spMkLst>
            <pc:docMk/>
            <pc:sldMk cId="86419114" sldId="813"/>
            <ac:spMk id="41" creationId="{8849597D-46A2-4C26-8C44-CB2C4512A025}"/>
          </ac:spMkLst>
        </pc:spChg>
        <pc:spChg chg="mod">
          <ac:chgData name="Siegbert Rudolph" userId="2af4d44886c067cc" providerId="LiveId" clId="{EC6D7345-819C-47B8-9A11-B1671C1CCA8F}" dt="2021-08-04T08:12:26.092" v="2009" actId="1038"/>
          <ac:spMkLst>
            <pc:docMk/>
            <pc:sldMk cId="86419114" sldId="813"/>
            <ac:spMk id="68" creationId="{8D101155-7E60-4A06-A54B-55EDC443DDF2}"/>
          </ac:spMkLst>
        </pc:spChg>
        <pc:spChg chg="mod">
          <ac:chgData name="Siegbert Rudolph" userId="2af4d44886c067cc" providerId="LiveId" clId="{EC6D7345-819C-47B8-9A11-B1671C1CCA8F}" dt="2021-08-04T08:12:38.473" v="2044" actId="1038"/>
          <ac:spMkLst>
            <pc:docMk/>
            <pc:sldMk cId="86419114" sldId="813"/>
            <ac:spMk id="69" creationId="{66ADADAF-A38B-46C1-BB72-D1F4D7D805D7}"/>
          </ac:spMkLst>
        </pc:spChg>
        <pc:spChg chg="mod">
          <ac:chgData name="Siegbert Rudolph" userId="2af4d44886c067cc" providerId="LiveId" clId="{EC6D7345-819C-47B8-9A11-B1671C1CCA8F}" dt="2021-08-04T08:12:54.763" v="2131" actId="1037"/>
          <ac:spMkLst>
            <pc:docMk/>
            <pc:sldMk cId="86419114" sldId="813"/>
            <ac:spMk id="70" creationId="{947C1785-BF55-451F-8873-F0A7F0EC56AE}"/>
          </ac:spMkLst>
        </pc:spChg>
        <pc:spChg chg="mod">
          <ac:chgData name="Siegbert Rudolph" userId="2af4d44886c067cc" providerId="LiveId" clId="{EC6D7345-819C-47B8-9A11-B1671C1CCA8F}" dt="2021-08-04T08:13:33.916" v="2155" actId="1038"/>
          <ac:spMkLst>
            <pc:docMk/>
            <pc:sldMk cId="86419114" sldId="813"/>
            <ac:spMk id="71" creationId="{853470F1-0464-430C-8571-32351121F5E6}"/>
          </ac:spMkLst>
        </pc:spChg>
        <pc:spChg chg="mod">
          <ac:chgData name="Siegbert Rudolph" userId="2af4d44886c067cc" providerId="LiveId" clId="{EC6D7345-819C-47B8-9A11-B1671C1CCA8F}" dt="2021-08-04T08:13:59.740" v="2166" actId="1038"/>
          <ac:spMkLst>
            <pc:docMk/>
            <pc:sldMk cId="86419114" sldId="813"/>
            <ac:spMk id="72" creationId="{A3F9E1E2-2706-49D8-95F1-24F7C502F04A}"/>
          </ac:spMkLst>
        </pc:spChg>
        <pc:spChg chg="mod">
          <ac:chgData name="Siegbert Rudolph" userId="2af4d44886c067cc" providerId="LiveId" clId="{EC6D7345-819C-47B8-9A11-B1671C1CCA8F}" dt="2021-08-04T08:14:34.645" v="2185" actId="1038"/>
          <ac:spMkLst>
            <pc:docMk/>
            <pc:sldMk cId="86419114" sldId="813"/>
            <ac:spMk id="73" creationId="{F4C4F08C-D957-4EE6-A9CA-7F889044E7A1}"/>
          </ac:spMkLst>
        </pc:spChg>
        <pc:spChg chg="mod">
          <ac:chgData name="Siegbert Rudolph" userId="2af4d44886c067cc" providerId="LiveId" clId="{EC6D7345-819C-47B8-9A11-B1671C1CCA8F}" dt="2021-08-04T08:17:47.445" v="2311" actId="555"/>
          <ac:spMkLst>
            <pc:docMk/>
            <pc:sldMk cId="86419114" sldId="813"/>
            <ac:spMk id="74" creationId="{790A9519-2472-4255-A3B5-250A6C22A510}"/>
          </ac:spMkLst>
        </pc:spChg>
        <pc:spChg chg="mod">
          <ac:chgData name="Siegbert Rudolph" userId="2af4d44886c067cc" providerId="LiveId" clId="{EC6D7345-819C-47B8-9A11-B1671C1CCA8F}" dt="2021-08-04T08:17:47.445" v="2311" actId="555"/>
          <ac:spMkLst>
            <pc:docMk/>
            <pc:sldMk cId="86419114" sldId="813"/>
            <ac:spMk id="75" creationId="{75C384C2-2E91-4C47-A861-2034BB8AA79A}"/>
          </ac:spMkLst>
        </pc:spChg>
        <pc:spChg chg="mod">
          <ac:chgData name="Siegbert Rudolph" userId="2af4d44886c067cc" providerId="LiveId" clId="{EC6D7345-819C-47B8-9A11-B1671C1CCA8F}" dt="2021-08-04T08:17:55.229" v="2312" actId="555"/>
          <ac:spMkLst>
            <pc:docMk/>
            <pc:sldMk cId="86419114" sldId="813"/>
            <ac:spMk id="76" creationId="{633A34A7-E116-407F-A9C8-53FE72278D8C}"/>
          </ac:spMkLst>
        </pc:spChg>
        <pc:spChg chg="mod">
          <ac:chgData name="Siegbert Rudolph" userId="2af4d44886c067cc" providerId="LiveId" clId="{EC6D7345-819C-47B8-9A11-B1671C1CCA8F}" dt="2021-08-04T08:17:55.229" v="2312" actId="555"/>
          <ac:spMkLst>
            <pc:docMk/>
            <pc:sldMk cId="86419114" sldId="813"/>
            <ac:spMk id="77" creationId="{1199C6AE-5F86-4187-8B34-D1B8A98A0422}"/>
          </ac:spMkLst>
        </pc:spChg>
        <pc:spChg chg="mod">
          <ac:chgData name="Siegbert Rudolph" userId="2af4d44886c067cc" providerId="LiveId" clId="{EC6D7345-819C-47B8-9A11-B1671C1CCA8F}" dt="2021-08-04T08:18:02.511" v="2313" actId="555"/>
          <ac:spMkLst>
            <pc:docMk/>
            <pc:sldMk cId="86419114" sldId="813"/>
            <ac:spMk id="78" creationId="{A337E4E8-1C28-43F6-BB86-F52B283936B7}"/>
          </ac:spMkLst>
        </pc:spChg>
        <pc:spChg chg="mod">
          <ac:chgData name="Siegbert Rudolph" userId="2af4d44886c067cc" providerId="LiveId" clId="{EC6D7345-819C-47B8-9A11-B1671C1CCA8F}" dt="2021-08-04T08:18:02.511" v="2313" actId="555"/>
          <ac:spMkLst>
            <pc:docMk/>
            <pc:sldMk cId="86419114" sldId="813"/>
            <ac:spMk id="79" creationId="{373FEB07-7B8F-4101-85A3-43777D66C023}"/>
          </ac:spMkLst>
        </pc:spChg>
        <pc:spChg chg="mod">
          <ac:chgData name="Siegbert Rudolph" userId="2af4d44886c067cc" providerId="LiveId" clId="{EC6D7345-819C-47B8-9A11-B1671C1CCA8F}" dt="2021-08-04T08:15:07.443" v="2228" actId="1076"/>
          <ac:spMkLst>
            <pc:docMk/>
            <pc:sldMk cId="86419114" sldId="813"/>
            <ac:spMk id="80" creationId="{F7030C0C-3541-4B0F-A7DA-C67DF313F7BA}"/>
          </ac:spMkLst>
        </pc:spChg>
        <pc:spChg chg="mod">
          <ac:chgData name="Siegbert Rudolph" userId="2af4d44886c067cc" providerId="LiveId" clId="{EC6D7345-819C-47B8-9A11-B1671C1CCA8F}" dt="2021-08-04T08:18:10.717" v="2314" actId="555"/>
          <ac:spMkLst>
            <pc:docMk/>
            <pc:sldMk cId="86419114" sldId="813"/>
            <ac:spMk id="81" creationId="{69762740-D002-4ECA-8880-EDF376A3C7C5}"/>
          </ac:spMkLst>
        </pc:spChg>
        <pc:spChg chg="mod">
          <ac:chgData name="Siegbert Rudolph" userId="2af4d44886c067cc" providerId="LiveId" clId="{EC6D7345-819C-47B8-9A11-B1671C1CCA8F}" dt="2021-08-04T08:15:32.647" v="2240" actId="1037"/>
          <ac:spMkLst>
            <pc:docMk/>
            <pc:sldMk cId="86419114" sldId="813"/>
            <ac:spMk id="82" creationId="{43BA0CCF-C9A5-45E8-AFB1-6DB2E37A296E}"/>
          </ac:spMkLst>
        </pc:spChg>
        <pc:spChg chg="mod">
          <ac:chgData name="Siegbert Rudolph" userId="2af4d44886c067cc" providerId="LiveId" clId="{EC6D7345-819C-47B8-9A11-B1671C1CCA8F}" dt="2021-08-04T08:18:18.705" v="2315" actId="555"/>
          <ac:spMkLst>
            <pc:docMk/>
            <pc:sldMk cId="86419114" sldId="813"/>
            <ac:spMk id="83" creationId="{19FA6933-F714-4994-8C60-C792354CAEA0}"/>
          </ac:spMkLst>
        </pc:spChg>
        <pc:spChg chg="mod">
          <ac:chgData name="Siegbert Rudolph" userId="2af4d44886c067cc" providerId="LiveId" clId="{EC6D7345-819C-47B8-9A11-B1671C1CCA8F}" dt="2021-08-04T08:13:15.162" v="2148" actId="1035"/>
          <ac:spMkLst>
            <pc:docMk/>
            <pc:sldMk cId="86419114" sldId="813"/>
            <ac:spMk id="84" creationId="{6736CD9F-1631-4D1E-BD3E-849C7D2E8AE9}"/>
          </ac:spMkLst>
        </pc:spChg>
        <pc:spChg chg="mod">
          <ac:chgData name="Siegbert Rudolph" userId="2af4d44886c067cc" providerId="LiveId" clId="{EC6D7345-819C-47B8-9A11-B1671C1CCA8F}" dt="2021-08-04T08:17:55.229" v="2312" actId="555"/>
          <ac:spMkLst>
            <pc:docMk/>
            <pc:sldMk cId="86419114" sldId="813"/>
            <ac:spMk id="85" creationId="{F73F2405-77BD-46D7-B425-9F500C3226F4}"/>
          </ac:spMkLst>
        </pc:spChg>
        <pc:spChg chg="mod">
          <ac:chgData name="Siegbert Rudolph" userId="2af4d44886c067cc" providerId="LiveId" clId="{EC6D7345-819C-47B8-9A11-B1671C1CCA8F}" dt="2021-08-04T08:14:52.582" v="2221" actId="1036"/>
          <ac:spMkLst>
            <pc:docMk/>
            <pc:sldMk cId="86419114" sldId="813"/>
            <ac:spMk id="86" creationId="{81DF7AB8-F9E6-4862-A035-784D0F566A4C}"/>
          </ac:spMkLst>
        </pc:spChg>
        <pc:spChg chg="mod">
          <ac:chgData name="Siegbert Rudolph" userId="2af4d44886c067cc" providerId="LiveId" clId="{EC6D7345-819C-47B8-9A11-B1671C1CCA8F}" dt="2021-08-04T08:18:10.717" v="2314" actId="555"/>
          <ac:spMkLst>
            <pc:docMk/>
            <pc:sldMk cId="86419114" sldId="813"/>
            <ac:spMk id="87" creationId="{43AD6E4A-8045-4BCF-BE2A-7D01D8154E89}"/>
          </ac:spMkLst>
        </pc:spChg>
        <pc:picChg chg="add mod">
          <ac:chgData name="Siegbert Rudolph" userId="2af4d44886c067cc" providerId="LiveId" clId="{EC6D7345-819C-47B8-9A11-B1671C1CCA8F}" dt="2021-09-03T05:58:30.604" v="5035" actId="1036"/>
          <ac:picMkLst>
            <pc:docMk/>
            <pc:sldMk cId="86419114" sldId="813"/>
            <ac:picMk id="4" creationId="{554B0537-78D5-4C35-B3AB-66146D46E2BA}"/>
          </ac:picMkLst>
        </pc:picChg>
      </pc:sldChg>
      <pc:sldChg chg="addSp delSp modSp mod delAnim modAnim">
        <pc:chgData name="Siegbert Rudolph" userId="2af4d44886c067cc" providerId="LiveId" clId="{EC6D7345-819C-47B8-9A11-B1671C1CCA8F}" dt="2021-08-29T15:49:07.945" v="4945" actId="1076"/>
        <pc:sldMkLst>
          <pc:docMk/>
          <pc:sldMk cId="64599177" sldId="814"/>
        </pc:sldMkLst>
        <pc:spChg chg="mod">
          <ac:chgData name="Siegbert Rudolph" userId="2af4d44886c067cc" providerId="LiveId" clId="{EC6D7345-819C-47B8-9A11-B1671C1CCA8F}" dt="2021-08-29T15:49:07.945" v="4945" actId="1076"/>
          <ac:spMkLst>
            <pc:docMk/>
            <pc:sldMk cId="64599177" sldId="814"/>
            <ac:spMk id="2" creationId="{8A698A7C-82CF-4C89-8107-54BD73E5D783}"/>
          </ac:spMkLst>
        </pc:spChg>
        <pc:spChg chg="add del mod">
          <ac:chgData name="Siegbert Rudolph" userId="2af4d44886c067cc" providerId="LiveId" clId="{EC6D7345-819C-47B8-9A11-B1671C1CCA8F}" dt="2021-08-07T04:57:20.519" v="3180" actId="478"/>
          <ac:spMkLst>
            <pc:docMk/>
            <pc:sldMk cId="64599177" sldId="814"/>
            <ac:spMk id="6" creationId="{ABB8892A-5BC2-4FA8-92FA-9DDF1E9E54EA}"/>
          </ac:spMkLst>
        </pc:spChg>
        <pc:spChg chg="add del mod">
          <ac:chgData name="Siegbert Rudolph" userId="2af4d44886c067cc" providerId="LiveId" clId="{EC6D7345-819C-47B8-9A11-B1671C1CCA8F}" dt="2021-08-07T04:57:22.716" v="3181" actId="478"/>
          <ac:spMkLst>
            <pc:docMk/>
            <pc:sldMk cId="64599177" sldId="814"/>
            <ac:spMk id="7" creationId="{68C676A0-3EDB-4351-A99C-7640A174671F}"/>
          </ac:spMkLst>
        </pc:spChg>
        <pc:spChg chg="add mod">
          <ac:chgData name="Siegbert Rudolph" userId="2af4d44886c067cc" providerId="LiveId" clId="{EC6D7345-819C-47B8-9A11-B1671C1CCA8F}" dt="2021-08-28T16:22:56.552" v="4360" actId="20577"/>
          <ac:spMkLst>
            <pc:docMk/>
            <pc:sldMk cId="64599177" sldId="814"/>
            <ac:spMk id="8" creationId="{2F14A303-AE33-43D4-9FD8-E3241C64FE51}"/>
          </ac:spMkLst>
        </pc:spChg>
        <pc:spChg chg="add del mod">
          <ac:chgData name="Siegbert Rudolph" userId="2af4d44886c067cc" providerId="LiveId" clId="{EC6D7345-819C-47B8-9A11-B1671C1CCA8F}" dt="2021-08-07T04:57:20.519" v="3180" actId="478"/>
          <ac:spMkLst>
            <pc:docMk/>
            <pc:sldMk cId="64599177" sldId="814"/>
            <ac:spMk id="8" creationId="{8DB950BA-99B1-410E-9D44-41A64E6432EE}"/>
          </ac:spMkLst>
        </pc:spChg>
        <pc:spChg chg="add del mod">
          <ac:chgData name="Siegbert Rudolph" userId="2af4d44886c067cc" providerId="LiveId" clId="{EC6D7345-819C-47B8-9A11-B1671C1CCA8F}" dt="2021-08-04T06:29:59.896" v="638" actId="478"/>
          <ac:spMkLst>
            <pc:docMk/>
            <pc:sldMk cId="64599177" sldId="814"/>
            <ac:spMk id="8" creationId="{95EF854C-41D1-47F7-89CF-27CA2E8B0468}"/>
          </ac:spMkLst>
        </pc:spChg>
        <pc:spChg chg="add del mod">
          <ac:chgData name="Siegbert Rudolph" userId="2af4d44886c067cc" providerId="LiveId" clId="{EC6D7345-819C-47B8-9A11-B1671C1CCA8F}" dt="2021-08-04T06:29:59.896" v="638" actId="478"/>
          <ac:spMkLst>
            <pc:docMk/>
            <pc:sldMk cId="64599177" sldId="814"/>
            <ac:spMk id="9" creationId="{0DC32891-5C9E-4267-AA0E-7F9C23313366}"/>
          </ac:spMkLst>
        </pc:spChg>
        <pc:spChg chg="add del mod">
          <ac:chgData name="Siegbert Rudolph" userId="2af4d44886c067cc" providerId="LiveId" clId="{EC6D7345-819C-47B8-9A11-B1671C1CCA8F}" dt="2021-08-07T04:57:36.587" v="3184" actId="478"/>
          <ac:spMkLst>
            <pc:docMk/>
            <pc:sldMk cId="64599177" sldId="814"/>
            <ac:spMk id="9" creationId="{A77DCD3E-1364-4C22-A419-139037B03771}"/>
          </ac:spMkLst>
        </pc:spChg>
        <pc:spChg chg="add mod">
          <ac:chgData name="Siegbert Rudolph" userId="2af4d44886c067cc" providerId="LiveId" clId="{EC6D7345-819C-47B8-9A11-B1671C1CCA8F}" dt="2021-08-28T16:22:51.960" v="4358"/>
          <ac:spMkLst>
            <pc:docMk/>
            <pc:sldMk cId="64599177" sldId="814"/>
            <ac:spMk id="9" creationId="{D100B247-0B66-4A35-9726-8A05B4799D72}"/>
          </ac:spMkLst>
        </pc:spChg>
        <pc:spChg chg="del mod">
          <ac:chgData name="Siegbert Rudolph" userId="2af4d44886c067cc" providerId="LiveId" clId="{EC6D7345-819C-47B8-9A11-B1671C1CCA8F}" dt="2021-08-28T16:22:54.225" v="4359" actId="478"/>
          <ac:spMkLst>
            <pc:docMk/>
            <pc:sldMk cId="64599177" sldId="814"/>
            <ac:spMk id="10" creationId="{89108E0E-DD21-408A-B618-5749E3B92B88}"/>
          </ac:spMkLst>
        </pc:spChg>
        <pc:spChg chg="add mod">
          <ac:chgData name="Siegbert Rudolph" userId="2af4d44886c067cc" providerId="LiveId" clId="{EC6D7345-819C-47B8-9A11-B1671C1CCA8F}" dt="2021-08-04T10:23:46.481" v="3138" actId="1036"/>
          <ac:spMkLst>
            <pc:docMk/>
            <pc:sldMk cId="64599177" sldId="814"/>
            <ac:spMk id="12" creationId="{4D2CE0CD-ADF9-4E32-8132-9356CA911D51}"/>
          </ac:spMkLst>
        </pc:spChg>
        <pc:spChg chg="add mod">
          <ac:chgData name="Siegbert Rudolph" userId="2af4d44886c067cc" providerId="LiveId" clId="{EC6D7345-819C-47B8-9A11-B1671C1CCA8F}" dt="2021-08-07T04:57:25.099" v="3182"/>
          <ac:spMkLst>
            <pc:docMk/>
            <pc:sldMk cId="64599177" sldId="814"/>
            <ac:spMk id="13" creationId="{831E632E-2C02-4813-8BF2-3007EC1EE2D2}"/>
          </ac:spMkLst>
        </pc:spChg>
        <pc:spChg chg="del">
          <ac:chgData name="Siegbert Rudolph" userId="2af4d44886c067cc" providerId="LiveId" clId="{EC6D7345-819C-47B8-9A11-B1671C1CCA8F}" dt="2021-08-04T06:29:35.337" v="635" actId="478"/>
          <ac:spMkLst>
            <pc:docMk/>
            <pc:sldMk cId="64599177" sldId="814"/>
            <ac:spMk id="15" creationId="{3959930A-501F-4717-9B86-7F60867F22FD}"/>
          </ac:spMkLst>
        </pc:spChg>
        <pc:spChg chg="del">
          <ac:chgData name="Siegbert Rudolph" userId="2af4d44886c067cc" providerId="LiveId" clId="{EC6D7345-819C-47B8-9A11-B1671C1CCA8F}" dt="2021-08-04T06:29:35.337" v="635" actId="478"/>
          <ac:spMkLst>
            <pc:docMk/>
            <pc:sldMk cId="64599177" sldId="814"/>
            <ac:spMk id="16" creationId="{C1FCBE41-701D-4E4B-92DC-C3918E1AEDF1}"/>
          </ac:spMkLst>
        </pc:spChg>
        <pc:picChg chg="add del mod">
          <ac:chgData name="Siegbert Rudolph" userId="2af4d44886c067cc" providerId="LiveId" clId="{EC6D7345-819C-47B8-9A11-B1671C1CCA8F}" dt="2021-08-07T04:57:41.828" v="3187" actId="478"/>
          <ac:picMkLst>
            <pc:docMk/>
            <pc:sldMk cId="64599177" sldId="814"/>
            <ac:picMk id="2" creationId="{9EDF5769-0298-4C49-9DCD-731D11FE208B}"/>
          </ac:picMkLst>
        </pc:picChg>
        <pc:picChg chg="add del mod">
          <ac:chgData name="Siegbert Rudolph" userId="2af4d44886c067cc" providerId="LiveId" clId="{EC6D7345-819C-47B8-9A11-B1671C1CCA8F}" dt="2021-08-07T04:57:33.292" v="3183" actId="478"/>
          <ac:picMkLst>
            <pc:docMk/>
            <pc:sldMk cId="64599177" sldId="814"/>
            <ac:picMk id="11" creationId="{EF44D7AD-65AC-43CA-8DC5-BE6C65DB5B3C}"/>
          </ac:picMkLst>
        </pc:picChg>
        <pc:picChg chg="add mod">
          <ac:chgData name="Siegbert Rudolph" userId="2af4d44886c067cc" providerId="LiveId" clId="{EC6D7345-819C-47B8-9A11-B1671C1CCA8F}" dt="2021-08-07T04:57:25.099" v="3182"/>
          <ac:picMkLst>
            <pc:docMk/>
            <pc:sldMk cId="64599177" sldId="814"/>
            <ac:picMk id="14" creationId="{102D1365-0D5A-42D9-89AA-CE56C89D94FC}"/>
          </ac:picMkLst>
        </pc:picChg>
        <pc:picChg chg="add del mod">
          <ac:chgData name="Siegbert Rudolph" userId="2af4d44886c067cc" providerId="LiveId" clId="{EC6D7345-819C-47B8-9A11-B1671C1CCA8F}" dt="2021-08-07T04:57:40.031" v="3186" actId="478"/>
          <ac:picMkLst>
            <pc:docMk/>
            <pc:sldMk cId="64599177" sldId="814"/>
            <ac:picMk id="15" creationId="{21C88D11-43EE-4E09-B8B9-2824C83F6EF4}"/>
          </ac:picMkLst>
        </pc:picChg>
      </pc:sldChg>
      <pc:sldChg chg="addSp delSp modSp mod delAnim modAnim">
        <pc:chgData name="Siegbert Rudolph" userId="2af4d44886c067cc" providerId="LiveId" clId="{EC6D7345-819C-47B8-9A11-B1671C1CCA8F}" dt="2021-08-29T15:49:07.961" v="4985" actId="1076"/>
        <pc:sldMkLst>
          <pc:docMk/>
          <pc:sldMk cId="1015363315" sldId="822"/>
        </pc:sldMkLst>
        <pc:spChg chg="mod">
          <ac:chgData name="Siegbert Rudolph" userId="2af4d44886c067cc" providerId="LiveId" clId="{EC6D7345-819C-47B8-9A11-B1671C1CCA8F}" dt="2021-08-29T15:49:07.961" v="4985" actId="1076"/>
          <ac:spMkLst>
            <pc:docMk/>
            <pc:sldMk cId="1015363315" sldId="822"/>
            <ac:spMk id="2" creationId="{8E78E7F4-6CEB-4917-B489-06509CAA0D16}"/>
          </ac:spMkLst>
        </pc:spChg>
        <pc:spChg chg="del mod">
          <ac:chgData name="Siegbert Rudolph" userId="2af4d44886c067cc" providerId="LiveId" clId="{EC6D7345-819C-47B8-9A11-B1671C1CCA8F}" dt="2021-08-28T16:26:30.401" v="4576" actId="478"/>
          <ac:spMkLst>
            <pc:docMk/>
            <pc:sldMk cId="1015363315" sldId="822"/>
            <ac:spMk id="2" creationId="{E6F34848-6392-4BB4-912C-487BB86C5B9D}"/>
          </ac:spMkLst>
        </pc:spChg>
        <pc:spChg chg="del">
          <ac:chgData name="Siegbert Rudolph" userId="2af4d44886c067cc" providerId="LiveId" clId="{EC6D7345-819C-47B8-9A11-B1671C1CCA8F}" dt="2021-08-28T16:26:41.086" v="4578" actId="478"/>
          <ac:spMkLst>
            <pc:docMk/>
            <pc:sldMk cId="1015363315" sldId="822"/>
            <ac:spMk id="3" creationId="{B0706AE6-DEA3-431A-9B16-904AB7285AD2}"/>
          </ac:spMkLst>
        </pc:spChg>
        <pc:spChg chg="add del mod">
          <ac:chgData name="Siegbert Rudolph" userId="2af4d44886c067cc" providerId="LiveId" clId="{EC6D7345-819C-47B8-9A11-B1671C1CCA8F}" dt="2021-08-28T16:26:34.306" v="4577" actId="478"/>
          <ac:spMkLst>
            <pc:docMk/>
            <pc:sldMk cId="1015363315" sldId="822"/>
            <ac:spMk id="5" creationId="{D802E106-0476-4508-80DF-F09B01B3299A}"/>
          </ac:spMkLst>
        </pc:spChg>
        <pc:spChg chg="add mod">
          <ac:chgData name="Siegbert Rudolph" userId="2af4d44886c067cc" providerId="LiveId" clId="{EC6D7345-819C-47B8-9A11-B1671C1CCA8F}" dt="2021-08-28T16:26:26.683" v="4575" actId="20577"/>
          <ac:spMkLst>
            <pc:docMk/>
            <pc:sldMk cId="1015363315" sldId="822"/>
            <ac:spMk id="9" creationId="{37E257B9-9109-4543-82AB-C05272ECEF5C}"/>
          </ac:spMkLst>
        </pc:spChg>
        <pc:spChg chg="add mod">
          <ac:chgData name="Siegbert Rudolph" userId="2af4d44886c067cc" providerId="LiveId" clId="{EC6D7345-819C-47B8-9A11-B1671C1CCA8F}" dt="2021-08-28T16:26:21.887" v="4574" actId="20577"/>
          <ac:spMkLst>
            <pc:docMk/>
            <pc:sldMk cId="1015363315" sldId="822"/>
            <ac:spMk id="10" creationId="{045789D2-F88C-4113-A195-C5E9251666D2}"/>
          </ac:spMkLst>
        </pc:spChg>
        <pc:spChg chg="add mod">
          <ac:chgData name="Siegbert Rudolph" userId="2af4d44886c067cc" providerId="LiveId" clId="{EC6D7345-819C-47B8-9A11-B1671C1CCA8F}" dt="2021-08-04T08:26:46.676" v="2634"/>
          <ac:spMkLst>
            <pc:docMk/>
            <pc:sldMk cId="1015363315" sldId="822"/>
            <ac:spMk id="11" creationId="{4CA4A2B9-47B4-486C-A374-444178843870}"/>
          </ac:spMkLst>
        </pc:spChg>
        <pc:spChg chg="del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12" creationId="{17B9B07B-4ECA-430A-993C-EFE59341F729}"/>
          </ac:spMkLst>
        </pc:spChg>
        <pc:spChg chg="add mod">
          <ac:chgData name="Siegbert Rudolph" userId="2af4d44886c067cc" providerId="LiveId" clId="{EC6D7345-819C-47B8-9A11-B1671C1CCA8F}" dt="2021-08-04T08:26:46.676" v="2634"/>
          <ac:spMkLst>
            <pc:docMk/>
            <pc:sldMk cId="1015363315" sldId="822"/>
            <ac:spMk id="13" creationId="{AD3681AA-8682-4592-8543-5B2A67DF635B}"/>
          </ac:spMkLst>
        </pc:spChg>
        <pc:spChg chg="add mod">
          <ac:chgData name="Siegbert Rudolph" userId="2af4d44886c067cc" providerId="LiveId" clId="{EC6D7345-819C-47B8-9A11-B1671C1CCA8F}" dt="2021-08-04T08:26:46.676" v="2634"/>
          <ac:spMkLst>
            <pc:docMk/>
            <pc:sldMk cId="1015363315" sldId="822"/>
            <ac:spMk id="14" creationId="{A5EBFBE5-9BAA-4142-A2D2-401BF036006A}"/>
          </ac:spMkLst>
        </pc:spChg>
        <pc:spChg chg="del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15" creationId="{DE5BAB5A-961F-49D9-BAEB-E9F426379080}"/>
          </ac:spMkLst>
        </pc:spChg>
        <pc:spChg chg="del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16" creationId="{56D2FED2-B809-4CE5-B0D8-9181B95DF585}"/>
          </ac:spMkLst>
        </pc:spChg>
        <pc:spChg chg="del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17" creationId="{81F77452-F4AC-42CF-A2E1-C9EF97570865}"/>
          </ac:spMkLst>
        </pc:spChg>
        <pc:spChg chg="del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18" creationId="{32261DDD-83BB-4A28-ADB5-662C79E309AC}"/>
          </ac:spMkLst>
        </pc:spChg>
        <pc:spChg chg="del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19" creationId="{0BE66858-52E0-425A-8147-A1022D0CC5B4}"/>
          </ac:spMkLst>
        </pc:spChg>
        <pc:spChg chg="add mod">
          <ac:chgData name="Siegbert Rudolph" userId="2af4d44886c067cc" providerId="LiveId" clId="{EC6D7345-819C-47B8-9A11-B1671C1CCA8F}" dt="2021-08-04T08:26:46.676" v="2634"/>
          <ac:spMkLst>
            <pc:docMk/>
            <pc:sldMk cId="1015363315" sldId="822"/>
            <ac:spMk id="20" creationId="{B491FE1A-93A6-4037-B2C0-05A3AA7E26F0}"/>
          </ac:spMkLst>
        </pc:spChg>
        <pc:spChg chg="add del mod">
          <ac:chgData name="Siegbert Rudolph" userId="2af4d44886c067cc" providerId="LiveId" clId="{EC6D7345-819C-47B8-9A11-B1671C1CCA8F}" dt="2021-08-04T08:26:53.172" v="2636" actId="478"/>
          <ac:spMkLst>
            <pc:docMk/>
            <pc:sldMk cId="1015363315" sldId="822"/>
            <ac:spMk id="21" creationId="{8256BB12-5B7F-4AED-8374-E40A27075EE1}"/>
          </ac:spMkLst>
        </pc:spChg>
        <pc:spChg chg="del mod">
          <ac:chgData name="Siegbert Rudolph" userId="2af4d44886c067cc" providerId="LiveId" clId="{EC6D7345-819C-47B8-9A11-B1671C1CCA8F}" dt="2021-08-04T08:26:36.648" v="2633" actId="478"/>
          <ac:spMkLst>
            <pc:docMk/>
            <pc:sldMk cId="1015363315" sldId="822"/>
            <ac:spMk id="22" creationId="{9924778B-C1BC-45FF-A374-1501D9C4AC0B}"/>
          </ac:spMkLst>
        </pc:spChg>
        <pc:spChg chg="add del mod">
          <ac:chgData name="Siegbert Rudolph" userId="2af4d44886c067cc" providerId="LiveId" clId="{EC6D7345-819C-47B8-9A11-B1671C1CCA8F}" dt="2021-08-04T08:26:53.172" v="2636" actId="478"/>
          <ac:spMkLst>
            <pc:docMk/>
            <pc:sldMk cId="1015363315" sldId="822"/>
            <ac:spMk id="23" creationId="{16B35936-F657-4B7C-90FF-D16EAF98163C}"/>
          </ac:spMkLst>
        </pc:spChg>
        <pc:spChg chg="add mod">
          <ac:chgData name="Siegbert Rudolph" userId="2af4d44886c067cc" providerId="LiveId" clId="{EC6D7345-819C-47B8-9A11-B1671C1CCA8F}" dt="2021-08-04T08:26:46.676" v="2634"/>
          <ac:spMkLst>
            <pc:docMk/>
            <pc:sldMk cId="1015363315" sldId="822"/>
            <ac:spMk id="24" creationId="{EAADB2FD-B128-4C20-8C5A-1BDEE3998D8E}"/>
          </ac:spMkLst>
        </pc:spChg>
        <pc:picChg chg="add del mod">
          <ac:chgData name="Siegbert Rudolph" userId="2af4d44886c067cc" providerId="LiveId" clId="{EC6D7345-819C-47B8-9A11-B1671C1CCA8F}" dt="2021-08-04T08:26:50.050" v="2635" actId="478"/>
          <ac:picMkLst>
            <pc:docMk/>
            <pc:sldMk cId="1015363315" sldId="822"/>
            <ac:picMk id="25" creationId="{BC81A015-2371-4FFB-B872-504225B891CB}"/>
          </ac:picMkLst>
        </pc:picChg>
      </pc:sldChg>
      <pc:sldChg chg="addSp delSp modSp mod delAnim modAnim">
        <pc:chgData name="Siegbert Rudolph" userId="2af4d44886c067cc" providerId="LiveId" clId="{EC6D7345-819C-47B8-9A11-B1671C1CCA8F}" dt="2021-08-29T15:49:07.976" v="4990" actId="1076"/>
        <pc:sldMkLst>
          <pc:docMk/>
          <pc:sldMk cId="457747282" sldId="823"/>
        </pc:sldMkLst>
        <pc:spChg chg="mod">
          <ac:chgData name="Siegbert Rudolph" userId="2af4d44886c067cc" providerId="LiveId" clId="{EC6D7345-819C-47B8-9A11-B1671C1CCA8F}" dt="2021-08-29T15:49:07.976" v="4990" actId="1076"/>
          <ac:spMkLst>
            <pc:docMk/>
            <pc:sldMk cId="457747282" sldId="823"/>
            <ac:spMk id="2" creationId="{768A3E61-69E5-49AC-AB25-1DA48F355D08}"/>
          </ac:spMkLst>
        </pc:spChg>
        <pc:spChg chg="del mod">
          <ac:chgData name="Siegbert Rudolph" userId="2af4d44886c067cc" providerId="LiveId" clId="{EC6D7345-819C-47B8-9A11-B1671C1CCA8F}" dt="2021-08-28T16:32:26.911" v="4853" actId="478"/>
          <ac:spMkLst>
            <pc:docMk/>
            <pc:sldMk cId="457747282" sldId="823"/>
            <ac:spMk id="2" creationId="{E6F34848-6392-4BB4-912C-487BB86C5B9D}"/>
          </ac:spMkLst>
        </pc:spChg>
        <pc:spChg chg="del">
          <ac:chgData name="Siegbert Rudolph" userId="2af4d44886c067cc" providerId="LiveId" clId="{EC6D7345-819C-47B8-9A11-B1671C1CCA8F}" dt="2021-08-28T16:32:39.424" v="4855" actId="478"/>
          <ac:spMkLst>
            <pc:docMk/>
            <pc:sldMk cId="457747282" sldId="823"/>
            <ac:spMk id="3" creationId="{B0706AE6-DEA3-431A-9B16-904AB7285AD2}"/>
          </ac:spMkLst>
        </pc:spChg>
        <pc:spChg chg="add del mod">
          <ac:chgData name="Siegbert Rudolph" userId="2af4d44886c067cc" providerId="LiveId" clId="{EC6D7345-819C-47B8-9A11-B1671C1CCA8F}" dt="2021-08-28T16:32:29.208" v="4854" actId="478"/>
          <ac:spMkLst>
            <pc:docMk/>
            <pc:sldMk cId="457747282" sldId="823"/>
            <ac:spMk id="5" creationId="{8FB7DC4C-06BA-442F-B5D9-192156609AE1}"/>
          </ac:spMkLst>
        </pc:spChg>
        <pc:spChg chg="add mod">
          <ac:chgData name="Siegbert Rudolph" userId="2af4d44886c067cc" providerId="LiveId" clId="{EC6D7345-819C-47B8-9A11-B1671C1CCA8F}" dt="2021-08-28T16:32:13.993" v="4851" actId="20577"/>
          <ac:spMkLst>
            <pc:docMk/>
            <pc:sldMk cId="457747282" sldId="823"/>
            <ac:spMk id="12" creationId="{65C0B8EA-2401-4C07-8E9B-3A2C9C9546DF}"/>
          </ac:spMkLst>
        </pc:spChg>
        <pc:spChg chg="add mod">
          <ac:chgData name="Siegbert Rudolph" userId="2af4d44886c067cc" providerId="LiveId" clId="{EC6D7345-819C-47B8-9A11-B1671C1CCA8F}" dt="2021-08-28T16:32:22.569" v="4852"/>
          <ac:spMkLst>
            <pc:docMk/>
            <pc:sldMk cId="457747282" sldId="823"/>
            <ac:spMk id="13" creationId="{02C4F379-9BD7-4865-9A98-587422DB48A2}"/>
          </ac:spMkLst>
        </pc:spChg>
        <pc:spChg chg="mod">
          <ac:chgData name="Siegbert Rudolph" userId="2af4d44886c067cc" providerId="LiveId" clId="{EC6D7345-819C-47B8-9A11-B1671C1CCA8F}" dt="2021-08-04T08:23:42.083" v="2400" actId="20577"/>
          <ac:spMkLst>
            <pc:docMk/>
            <pc:sldMk cId="457747282" sldId="823"/>
            <ac:spMk id="15" creationId="{530DE9F2-361E-48F8-BE00-9DD44E4E5BF2}"/>
          </ac:spMkLst>
        </pc:spChg>
        <pc:spChg chg="mod">
          <ac:chgData name="Siegbert Rudolph" userId="2af4d44886c067cc" providerId="LiveId" clId="{EC6D7345-819C-47B8-9A11-B1671C1CCA8F}" dt="2021-08-04T08:26:12.057" v="2631" actId="1038"/>
          <ac:spMkLst>
            <pc:docMk/>
            <pc:sldMk cId="457747282" sldId="823"/>
            <ac:spMk id="26" creationId="{DBD96159-57CE-4A8D-9BB5-40844836ABB9}"/>
          </ac:spMkLst>
        </pc:spChg>
        <pc:spChg chg="mod">
          <ac:chgData name="Siegbert Rudolph" userId="2af4d44886c067cc" providerId="LiveId" clId="{EC6D7345-819C-47B8-9A11-B1671C1CCA8F}" dt="2021-08-04T08:26:10.097" v="2628" actId="1038"/>
          <ac:spMkLst>
            <pc:docMk/>
            <pc:sldMk cId="457747282" sldId="823"/>
            <ac:spMk id="27" creationId="{CF5298CF-9659-4CF4-B62F-3FA477F74DF2}"/>
          </ac:spMkLst>
        </pc:spChg>
        <pc:spChg chg="del">
          <ac:chgData name="Siegbert Rudolph" userId="2af4d44886c067cc" providerId="LiveId" clId="{EC6D7345-819C-47B8-9A11-B1671C1CCA8F}" dt="2021-08-04T08:24:23.623" v="2421" actId="478"/>
          <ac:spMkLst>
            <pc:docMk/>
            <pc:sldMk cId="457747282" sldId="823"/>
            <ac:spMk id="31" creationId="{B7D30B30-B1C8-4630-8B1C-266F137EA8D0}"/>
          </ac:spMkLst>
        </pc:spChg>
        <pc:spChg chg="mod">
          <ac:chgData name="Siegbert Rudolph" userId="2af4d44886c067cc" providerId="LiveId" clId="{EC6D7345-819C-47B8-9A11-B1671C1CCA8F}" dt="2021-08-04T08:26:06.312" v="2615" actId="1038"/>
          <ac:spMkLst>
            <pc:docMk/>
            <pc:sldMk cId="457747282" sldId="823"/>
            <ac:spMk id="32" creationId="{BFC69FA0-1DFA-40E2-8F0B-4643F7C76684}"/>
          </ac:spMkLst>
        </pc:spChg>
        <pc:spChg chg="mod">
          <ac:chgData name="Siegbert Rudolph" userId="2af4d44886c067cc" providerId="LiveId" clId="{EC6D7345-819C-47B8-9A11-B1671C1CCA8F}" dt="2021-08-04T08:26:06.312" v="2615" actId="1038"/>
          <ac:spMkLst>
            <pc:docMk/>
            <pc:sldMk cId="457747282" sldId="823"/>
            <ac:spMk id="33" creationId="{B8B3E92D-639F-4CA5-9D6F-6FD9A96354CC}"/>
          </ac:spMkLst>
        </pc:spChg>
        <pc:spChg chg="del">
          <ac:chgData name="Siegbert Rudolph" userId="2af4d44886c067cc" providerId="LiveId" clId="{EC6D7345-819C-47B8-9A11-B1671C1CCA8F}" dt="2021-08-04T08:24:23.623" v="2421" actId="478"/>
          <ac:spMkLst>
            <pc:docMk/>
            <pc:sldMk cId="457747282" sldId="823"/>
            <ac:spMk id="34" creationId="{EA8616FC-FF45-4951-AAC0-119A31C9A83D}"/>
          </ac:spMkLst>
        </pc:spChg>
        <pc:spChg chg="mod">
          <ac:chgData name="Siegbert Rudolph" userId="2af4d44886c067cc" providerId="LiveId" clId="{EC6D7345-819C-47B8-9A11-B1671C1CCA8F}" dt="2021-08-04T08:25:04.155" v="2467" actId="1035"/>
          <ac:spMkLst>
            <pc:docMk/>
            <pc:sldMk cId="457747282" sldId="823"/>
            <ac:spMk id="35" creationId="{1882844E-E3E4-4003-8E15-EEEEF1F7817F}"/>
          </ac:spMkLst>
        </pc:spChg>
        <pc:spChg chg="mod">
          <ac:chgData name="Siegbert Rudolph" userId="2af4d44886c067cc" providerId="LiveId" clId="{EC6D7345-819C-47B8-9A11-B1671C1CCA8F}" dt="2021-08-04T08:25:09.492" v="2487" actId="1038"/>
          <ac:spMkLst>
            <pc:docMk/>
            <pc:sldMk cId="457747282" sldId="823"/>
            <ac:spMk id="36" creationId="{CA40689C-63D1-4954-8357-03934280F694}"/>
          </ac:spMkLst>
        </pc:spChg>
        <pc:picChg chg="add mod">
          <ac:chgData name="Siegbert Rudolph" userId="2af4d44886c067cc" providerId="LiveId" clId="{EC6D7345-819C-47B8-9A11-B1671C1CCA8F}" dt="2021-08-04T08:25:19.126" v="2517" actId="1076"/>
          <ac:picMkLst>
            <pc:docMk/>
            <pc:sldMk cId="457747282" sldId="823"/>
            <ac:picMk id="16" creationId="{97C45D74-2505-49C3-A43C-F49722921DE9}"/>
          </ac:picMkLst>
        </pc:picChg>
        <pc:picChg chg="del">
          <ac:chgData name="Siegbert Rudolph" userId="2af4d44886c067cc" providerId="LiveId" clId="{EC6D7345-819C-47B8-9A11-B1671C1CCA8F}" dt="2021-08-04T08:24:19.338" v="2419" actId="478"/>
          <ac:picMkLst>
            <pc:docMk/>
            <pc:sldMk cId="457747282" sldId="823"/>
            <ac:picMk id="24" creationId="{2EECA8E2-11B9-4212-93A3-74692E4DF452}"/>
          </ac:picMkLst>
        </pc:picChg>
        <pc:picChg chg="del">
          <ac:chgData name="Siegbert Rudolph" userId="2af4d44886c067cc" providerId="LiveId" clId="{EC6D7345-819C-47B8-9A11-B1671C1CCA8F}" dt="2021-08-04T08:24:20.153" v="2420" actId="478"/>
          <ac:picMkLst>
            <pc:docMk/>
            <pc:sldMk cId="457747282" sldId="823"/>
            <ac:picMk id="25" creationId="{A7D7E343-7A44-4D9C-9E57-D4DEB4922553}"/>
          </ac:picMkLst>
        </pc:picChg>
      </pc:sldChg>
      <pc:sldChg chg="addSp delSp modSp mod delAnim modAnim">
        <pc:chgData name="Siegbert Rudolph" userId="2af4d44886c067cc" providerId="LiveId" clId="{EC6D7345-819C-47B8-9A11-B1671C1CCA8F}" dt="2021-08-29T15:49:07.976" v="4995" actId="1076"/>
        <pc:sldMkLst>
          <pc:docMk/>
          <pc:sldMk cId="1709714721" sldId="824"/>
        </pc:sldMkLst>
        <pc:spChg chg="mod">
          <ac:chgData name="Siegbert Rudolph" userId="2af4d44886c067cc" providerId="LiveId" clId="{EC6D7345-819C-47B8-9A11-B1671C1CCA8F}" dt="2021-08-29T15:49:07.976" v="4995" actId="1076"/>
          <ac:spMkLst>
            <pc:docMk/>
            <pc:sldMk cId="1709714721" sldId="824"/>
            <ac:spMk id="2" creationId="{9D74E4A9-044B-425F-951A-BE60381579C1}"/>
          </ac:spMkLst>
        </pc:spChg>
        <pc:spChg chg="del mod">
          <ac:chgData name="Siegbert Rudolph" userId="2af4d44886c067cc" providerId="LiveId" clId="{EC6D7345-819C-47B8-9A11-B1671C1CCA8F}" dt="2021-08-28T16:26:49.927" v="4579" actId="478"/>
          <ac:spMkLst>
            <pc:docMk/>
            <pc:sldMk cId="1709714721" sldId="824"/>
            <ac:spMk id="2" creationId="{E6F34848-6392-4BB4-912C-487BB86C5B9D}"/>
          </ac:spMkLst>
        </pc:spChg>
        <pc:spChg chg="add del mod">
          <ac:chgData name="Siegbert Rudolph" userId="2af4d44886c067cc" providerId="LiveId" clId="{EC6D7345-819C-47B8-9A11-B1671C1CCA8F}" dt="2021-08-28T16:26:51.645" v="4580" actId="478"/>
          <ac:spMkLst>
            <pc:docMk/>
            <pc:sldMk cId="1709714721" sldId="824"/>
            <ac:spMk id="5" creationId="{DC3F1413-54F7-4EC4-8E30-7EF834BBE383}"/>
          </ac:spMkLst>
        </pc:spChg>
        <pc:spChg chg="add mod">
          <ac:chgData name="Siegbert Rudolph" userId="2af4d44886c067cc" providerId="LiveId" clId="{EC6D7345-819C-47B8-9A11-B1671C1CCA8F}" dt="2021-08-04T08:31:30.744" v="2946"/>
          <ac:spMkLst>
            <pc:docMk/>
            <pc:sldMk cId="1709714721" sldId="824"/>
            <ac:spMk id="11" creationId="{E4BF9224-19A7-4078-97B0-C9D09AB40FF9}"/>
          </ac:spMkLst>
        </pc:spChg>
        <pc:spChg chg="add mod">
          <ac:chgData name="Siegbert Rudolph" userId="2af4d44886c067cc" providerId="LiveId" clId="{EC6D7345-819C-47B8-9A11-B1671C1CCA8F}" dt="2021-08-04T08:31:30.744" v="2946"/>
          <ac:spMkLst>
            <pc:docMk/>
            <pc:sldMk cId="1709714721" sldId="824"/>
            <ac:spMk id="12" creationId="{A2C115AC-B25D-4A3B-9344-18A0566B3606}"/>
          </ac:spMkLst>
        </pc:spChg>
        <pc:spChg chg="add mod">
          <ac:chgData name="Siegbert Rudolph" userId="2af4d44886c067cc" providerId="LiveId" clId="{EC6D7345-819C-47B8-9A11-B1671C1CCA8F}" dt="2021-08-04T08:31:37.634" v="2958" actId="20577"/>
          <ac:spMkLst>
            <pc:docMk/>
            <pc:sldMk cId="1709714721" sldId="824"/>
            <ac:spMk id="13" creationId="{7E0A7DFA-4C59-4D67-A331-6791B68B58D7}"/>
          </ac:spMkLst>
        </pc:spChg>
        <pc:spChg chg="add mod">
          <ac:chgData name="Siegbert Rudolph" userId="2af4d44886c067cc" providerId="LiveId" clId="{EC6D7345-819C-47B8-9A11-B1671C1CCA8F}" dt="2021-08-04T08:31:30.744" v="2946"/>
          <ac:spMkLst>
            <pc:docMk/>
            <pc:sldMk cId="1709714721" sldId="824"/>
            <ac:spMk id="14" creationId="{F9168A18-7727-4C22-B3F2-402711ED35A4}"/>
          </ac:spMkLst>
        </pc:spChg>
        <pc:spChg chg="add mod">
          <ac:chgData name="Siegbert Rudolph" userId="2af4d44886c067cc" providerId="LiveId" clId="{EC6D7345-819C-47B8-9A11-B1671C1CCA8F}" dt="2021-08-04T08:31:30.744" v="2946"/>
          <ac:spMkLst>
            <pc:docMk/>
            <pc:sldMk cId="1709714721" sldId="824"/>
            <ac:spMk id="15" creationId="{3FB4505B-DDF0-464C-BC4B-DE4898DCB80C}"/>
          </ac:spMkLst>
        </pc:spChg>
        <pc:spChg chg="add mod">
          <ac:chgData name="Siegbert Rudolph" userId="2af4d44886c067cc" providerId="LiveId" clId="{EC6D7345-819C-47B8-9A11-B1671C1CCA8F}" dt="2021-08-04T08:31:42.669" v="2969" actId="20577"/>
          <ac:spMkLst>
            <pc:docMk/>
            <pc:sldMk cId="1709714721" sldId="824"/>
            <ac:spMk id="16" creationId="{8FBF88DE-F20A-4289-9E07-0EDB24C1D7AF}"/>
          </ac:spMkLst>
        </pc:spChg>
        <pc:spChg chg="add del mod">
          <ac:chgData name="Siegbert Rudolph" userId="2af4d44886c067cc" providerId="LiveId" clId="{EC6D7345-819C-47B8-9A11-B1671C1CCA8F}" dt="2021-08-04T08:31:49.103" v="2970" actId="478"/>
          <ac:spMkLst>
            <pc:docMk/>
            <pc:sldMk cId="1709714721" sldId="824"/>
            <ac:spMk id="17" creationId="{3E75F4CA-E5AE-4BAD-B849-3C110DB41C77}"/>
          </ac:spMkLst>
        </pc:spChg>
        <pc:spChg chg="add mod">
          <ac:chgData name="Siegbert Rudolph" userId="2af4d44886c067cc" providerId="LiveId" clId="{EC6D7345-819C-47B8-9A11-B1671C1CCA8F}" dt="2021-08-28T16:26:55.691" v="4582" actId="20577"/>
          <ac:spMkLst>
            <pc:docMk/>
            <pc:sldMk cId="1709714721" sldId="824"/>
            <ac:spMk id="17" creationId="{EA77EBD3-E418-451D-96F0-AC30E0F7C401}"/>
          </ac:spMkLst>
        </pc:spChg>
        <pc:spChg chg="add mod">
          <ac:chgData name="Siegbert Rudolph" userId="2af4d44886c067cc" providerId="LiveId" clId="{EC6D7345-819C-47B8-9A11-B1671C1CCA8F}" dt="2021-08-28T16:26:52.738" v="4581"/>
          <ac:spMkLst>
            <pc:docMk/>
            <pc:sldMk cId="1709714721" sldId="824"/>
            <ac:spMk id="18" creationId="{5D7A99D0-2479-41F1-952F-177856E6857C}"/>
          </ac:spMkLst>
        </pc:spChg>
        <pc:spChg chg="add del mod">
          <ac:chgData name="Siegbert Rudolph" userId="2af4d44886c067cc" providerId="LiveId" clId="{EC6D7345-819C-47B8-9A11-B1671C1CCA8F}" dt="2021-08-04T08:31:49.103" v="2970" actId="478"/>
          <ac:spMkLst>
            <pc:docMk/>
            <pc:sldMk cId="1709714721" sldId="824"/>
            <ac:spMk id="18" creationId="{B1106B9F-8B15-4D21-A191-84452FA8942B}"/>
          </ac:spMkLst>
        </pc:spChg>
        <pc:spChg chg="add mod">
          <ac:chgData name="Siegbert Rudolph" userId="2af4d44886c067cc" providerId="LiveId" clId="{EC6D7345-819C-47B8-9A11-B1671C1CCA8F}" dt="2021-08-04T08:31:30.744" v="2946"/>
          <ac:spMkLst>
            <pc:docMk/>
            <pc:sldMk cId="1709714721" sldId="824"/>
            <ac:spMk id="19" creationId="{075A890E-3940-44BB-8785-CF533D154FD3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20" creationId="{8AE6F354-DBFF-4272-86BD-523E44BAC729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21" creationId="{77C45BA3-E14E-45D3-97FA-5BE7F62377A3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30" creationId="{662EA662-1BBC-4C64-B4FB-8C3AB42C7CA0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31" creationId="{2491C22C-0FA1-468F-B3CA-294389938D0B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35" creationId="{BE195E6E-96CF-4256-9E70-A73927C3F719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36" creationId="{E4D40D8D-4822-47A6-AA89-E80B406EB6C6}"/>
          </ac:spMkLst>
        </pc:spChg>
        <pc:spChg chg="del">
          <ac:chgData name="Siegbert Rudolph" userId="2af4d44886c067cc" providerId="LiveId" clId="{EC6D7345-819C-47B8-9A11-B1671C1CCA8F}" dt="2021-08-04T08:31:28.938" v="2945" actId="478"/>
          <ac:spMkLst>
            <pc:docMk/>
            <pc:sldMk cId="1709714721" sldId="824"/>
            <ac:spMk id="37" creationId="{0FA7C23E-1482-48A2-B865-13390649F9A7}"/>
          </ac:spMkLst>
        </pc:spChg>
      </pc:sldChg>
      <pc:sldChg chg="addSp delSp modSp mod">
        <pc:chgData name="Siegbert Rudolph" userId="2af4d44886c067cc" providerId="LiveId" clId="{EC6D7345-819C-47B8-9A11-B1671C1CCA8F}" dt="2021-08-29T15:49:07.976" v="5000" actId="1076"/>
        <pc:sldMkLst>
          <pc:docMk/>
          <pc:sldMk cId="1759709479" sldId="825"/>
        </pc:sldMkLst>
        <pc:spChg chg="mod">
          <ac:chgData name="Siegbert Rudolph" userId="2af4d44886c067cc" providerId="LiveId" clId="{EC6D7345-819C-47B8-9A11-B1671C1CCA8F}" dt="2021-08-29T15:49:07.976" v="5000" actId="1076"/>
          <ac:spMkLst>
            <pc:docMk/>
            <pc:sldMk cId="1759709479" sldId="825"/>
            <ac:spMk id="2" creationId="{5C743502-AFEA-4A53-A99B-40AA475170A6}"/>
          </ac:spMkLst>
        </pc:spChg>
        <pc:spChg chg="del mod">
          <ac:chgData name="Siegbert Rudolph" userId="2af4d44886c067cc" providerId="LiveId" clId="{EC6D7345-819C-47B8-9A11-B1671C1CCA8F}" dt="2021-08-28T16:32:48.439" v="4856" actId="478"/>
          <ac:spMkLst>
            <pc:docMk/>
            <pc:sldMk cId="1759709479" sldId="825"/>
            <ac:spMk id="2" creationId="{E6F34848-6392-4BB4-912C-487BB86C5B9D}"/>
          </ac:spMkLst>
        </pc:spChg>
        <pc:spChg chg="add del mod">
          <ac:chgData name="Siegbert Rudolph" userId="2af4d44886c067cc" providerId="LiveId" clId="{EC6D7345-819C-47B8-9A11-B1671C1CCA8F}" dt="2021-08-28T16:32:49.173" v="4857" actId="478"/>
          <ac:spMkLst>
            <pc:docMk/>
            <pc:sldMk cId="1759709479" sldId="825"/>
            <ac:spMk id="5" creationId="{CBE1033D-F94C-4621-9ADD-93A721CB5B0A}"/>
          </ac:spMkLst>
        </pc:spChg>
        <pc:spChg chg="mod">
          <ac:chgData name="Siegbert Rudolph" userId="2af4d44886c067cc" providerId="LiveId" clId="{EC6D7345-819C-47B8-9A11-B1671C1CCA8F}" dt="2021-08-04T08:31:16.352" v="2944" actId="14100"/>
          <ac:spMkLst>
            <pc:docMk/>
            <pc:sldMk cId="1759709479" sldId="825"/>
            <ac:spMk id="15" creationId="{530DE9F2-361E-48F8-BE00-9DD44E4E5BF2}"/>
          </ac:spMkLst>
        </pc:spChg>
        <pc:spChg chg="add mod">
          <ac:chgData name="Siegbert Rudolph" userId="2af4d44886c067cc" providerId="LiveId" clId="{EC6D7345-819C-47B8-9A11-B1671C1CCA8F}" dt="2021-08-28T16:32:53.156" v="4859" actId="20577"/>
          <ac:spMkLst>
            <pc:docMk/>
            <pc:sldMk cId="1759709479" sldId="825"/>
            <ac:spMk id="16" creationId="{C22EF834-14C3-4057-865F-2DFF52605558}"/>
          </ac:spMkLst>
        </pc:spChg>
        <pc:spChg chg="add mod">
          <ac:chgData name="Siegbert Rudolph" userId="2af4d44886c067cc" providerId="LiveId" clId="{EC6D7345-819C-47B8-9A11-B1671C1CCA8F}" dt="2021-08-28T16:32:50.313" v="4858"/>
          <ac:spMkLst>
            <pc:docMk/>
            <pc:sldMk cId="1759709479" sldId="825"/>
            <ac:spMk id="17" creationId="{1F70A330-0BA6-46FA-9FBB-E3E3EE0B2A91}"/>
          </ac:spMkLst>
        </pc:spChg>
        <pc:spChg chg="mod">
          <ac:chgData name="Siegbert Rudolph" userId="2af4d44886c067cc" providerId="LiveId" clId="{EC6D7345-819C-47B8-9A11-B1671C1CCA8F}" dt="2021-08-04T08:31:09.151" v="2943" actId="14100"/>
          <ac:spMkLst>
            <pc:docMk/>
            <pc:sldMk cId="1759709479" sldId="825"/>
            <ac:spMk id="26" creationId="{DBD96159-57CE-4A8D-9BB5-40844836ABB9}"/>
          </ac:spMkLst>
        </pc:spChg>
        <pc:spChg chg="mod">
          <ac:chgData name="Siegbert Rudolph" userId="2af4d44886c067cc" providerId="LiveId" clId="{EC6D7345-819C-47B8-9A11-B1671C1CCA8F}" dt="2021-08-04T08:31:09.151" v="2943" actId="14100"/>
          <ac:spMkLst>
            <pc:docMk/>
            <pc:sldMk cId="1759709479" sldId="825"/>
            <ac:spMk id="27" creationId="{CF5298CF-9659-4CF4-B62F-3FA477F74DF2}"/>
          </ac:spMkLst>
        </pc:spChg>
        <pc:spChg chg="mod">
          <ac:chgData name="Siegbert Rudolph" userId="2af4d44886c067cc" providerId="LiveId" clId="{EC6D7345-819C-47B8-9A11-B1671C1CCA8F}" dt="2021-08-04T08:31:09.151" v="2943" actId="14100"/>
          <ac:spMkLst>
            <pc:docMk/>
            <pc:sldMk cId="1759709479" sldId="825"/>
            <ac:spMk id="31" creationId="{B7D30B30-B1C8-4630-8B1C-266F137EA8D0}"/>
          </ac:spMkLst>
        </pc:spChg>
        <pc:spChg chg="mod">
          <ac:chgData name="Siegbert Rudolph" userId="2af4d44886c067cc" providerId="LiveId" clId="{EC6D7345-819C-47B8-9A11-B1671C1CCA8F}" dt="2021-08-04T08:31:09.151" v="2943" actId="14100"/>
          <ac:spMkLst>
            <pc:docMk/>
            <pc:sldMk cId="1759709479" sldId="825"/>
            <ac:spMk id="32" creationId="{BFC69FA0-1DFA-40E2-8F0B-4643F7C76684}"/>
          </ac:spMkLst>
        </pc:spChg>
        <pc:spChg chg="mod">
          <ac:chgData name="Siegbert Rudolph" userId="2af4d44886c067cc" providerId="LiveId" clId="{EC6D7345-819C-47B8-9A11-B1671C1CCA8F}" dt="2021-08-04T08:31:09.151" v="2943" actId="14100"/>
          <ac:spMkLst>
            <pc:docMk/>
            <pc:sldMk cId="1759709479" sldId="825"/>
            <ac:spMk id="33" creationId="{B8B3E92D-639F-4CA5-9D6F-6FD9A96354CC}"/>
          </ac:spMkLst>
        </pc:spChg>
        <pc:spChg chg="mod">
          <ac:chgData name="Siegbert Rudolph" userId="2af4d44886c067cc" providerId="LiveId" clId="{EC6D7345-819C-47B8-9A11-B1671C1CCA8F}" dt="2021-08-04T08:31:09.151" v="2943" actId="14100"/>
          <ac:spMkLst>
            <pc:docMk/>
            <pc:sldMk cId="1759709479" sldId="825"/>
            <ac:spMk id="34" creationId="{EA8616FC-FF45-4951-AAC0-119A31C9A83D}"/>
          </ac:spMkLst>
        </pc:spChg>
        <pc:spChg chg="mod">
          <ac:chgData name="Siegbert Rudolph" userId="2af4d44886c067cc" providerId="LiveId" clId="{EC6D7345-819C-47B8-9A11-B1671C1CCA8F}" dt="2021-08-04T08:32:21.399" v="3036" actId="1037"/>
          <ac:spMkLst>
            <pc:docMk/>
            <pc:sldMk cId="1759709479" sldId="825"/>
            <ac:spMk id="35" creationId="{1882844E-E3E4-4003-8E15-EEEEF1F7817F}"/>
          </ac:spMkLst>
        </pc:spChg>
        <pc:spChg chg="mod">
          <ac:chgData name="Siegbert Rudolph" userId="2af4d44886c067cc" providerId="LiveId" clId="{EC6D7345-819C-47B8-9A11-B1671C1CCA8F}" dt="2021-08-04T08:32:12.438" v="3033" actId="1036"/>
          <ac:spMkLst>
            <pc:docMk/>
            <pc:sldMk cId="1759709479" sldId="825"/>
            <ac:spMk id="36" creationId="{CA40689C-63D1-4954-8357-03934280F694}"/>
          </ac:spMkLst>
        </pc:spChg>
      </pc:sldChg>
      <pc:sldChg chg="del">
        <pc:chgData name="Siegbert Rudolph" userId="2af4d44886c067cc" providerId="LiveId" clId="{EC6D7345-819C-47B8-9A11-B1671C1CCA8F}" dt="2021-08-04T08:32:29.888" v="3037" actId="47"/>
        <pc:sldMkLst>
          <pc:docMk/>
          <pc:sldMk cId="3246952331" sldId="828"/>
        </pc:sldMkLst>
      </pc:sldChg>
      <pc:sldChg chg="del">
        <pc:chgData name="Siegbert Rudolph" userId="2af4d44886c067cc" providerId="LiveId" clId="{EC6D7345-819C-47B8-9A11-B1671C1CCA8F}" dt="2021-08-04T08:32:31.662" v="3038" actId="47"/>
        <pc:sldMkLst>
          <pc:docMk/>
          <pc:sldMk cId="3155113374" sldId="829"/>
        </pc:sldMkLst>
      </pc:sldChg>
      <pc:sldChg chg="addSp delSp modSp mod delAnim modAnim">
        <pc:chgData name="Siegbert Rudolph" userId="2af4d44886c067cc" providerId="LiveId" clId="{EC6D7345-819C-47B8-9A11-B1671C1CCA8F}" dt="2021-09-03T05:57:36.633" v="5028" actId="1038"/>
        <pc:sldMkLst>
          <pc:docMk/>
          <pc:sldMk cId="3264654665" sldId="846"/>
        </pc:sldMkLst>
        <pc:spChg chg="mod">
          <ac:chgData name="Siegbert Rudolph" userId="2af4d44886c067cc" providerId="LiveId" clId="{EC6D7345-819C-47B8-9A11-B1671C1CCA8F}" dt="2021-08-29T15:49:07.961" v="4970" actId="1076"/>
          <ac:spMkLst>
            <pc:docMk/>
            <pc:sldMk cId="3264654665" sldId="846"/>
            <ac:spMk id="2" creationId="{29436D16-D5AE-4AB6-8989-B89972DE8B64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1" creationId="{B7B947CA-C07A-439E-BA03-71988D418FD6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2" creationId="{8F1C340C-0AFD-48C8-B9ED-74A9EE915A36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3" creationId="{C9DB4693-DF92-44B0-B940-CB0CC87E6F98}"/>
          </ac:spMkLst>
        </pc:spChg>
        <pc:spChg chg="add mod">
          <ac:chgData name="Siegbert Rudolph" userId="2af4d44886c067cc" providerId="LiveId" clId="{EC6D7345-819C-47B8-9A11-B1671C1CCA8F}" dt="2021-08-28T16:31:02.804" v="4763" actId="20577"/>
          <ac:spMkLst>
            <pc:docMk/>
            <pc:sldMk cId="3264654665" sldId="846"/>
            <ac:spMk id="34" creationId="{61770199-D847-4CA5-B4E7-76D896B864B7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4" creationId="{E8BCCFDA-E305-4A3C-B345-5D9A1B445217}"/>
          </ac:spMkLst>
        </pc:spChg>
        <pc:spChg chg="add mod">
          <ac:chgData name="Siegbert Rudolph" userId="2af4d44886c067cc" providerId="LiveId" clId="{EC6D7345-819C-47B8-9A11-B1671C1CCA8F}" dt="2021-08-28T16:30:57.821" v="4761"/>
          <ac:spMkLst>
            <pc:docMk/>
            <pc:sldMk cId="3264654665" sldId="846"/>
            <ac:spMk id="35" creationId="{C08F18D0-3666-4684-8698-E5518A3864A3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5" creationId="{DB6D3B70-2D6E-45B2-8E73-5F62E9C431D6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6" creationId="{633E3DA7-8B1B-4072-8477-46A195313A0E}"/>
          </ac:spMkLst>
        </pc:spChg>
        <pc:spChg chg="add mod">
          <ac:chgData name="Siegbert Rudolph" userId="2af4d44886c067cc" providerId="LiveId" clId="{EC6D7345-819C-47B8-9A11-B1671C1CCA8F}" dt="2021-09-03T05:55:43.307" v="5012"/>
          <ac:spMkLst>
            <pc:docMk/>
            <pc:sldMk cId="3264654665" sldId="846"/>
            <ac:spMk id="36" creationId="{BE2A7E8D-A3C0-4B53-901D-B826FDA2EE1F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7" creationId="{46B391F4-AD6B-4C9B-A3D7-97F4EBBD2A99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8" creationId="{587A8760-B5A5-4C66-8AB3-2DC73299563A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39" creationId="{69C4359A-B247-4ADC-9F43-4EC38BE19B8E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40" creationId="{B8CACA61-2F77-47DF-B1CE-F9F2F0016101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41" creationId="{6F935DE1-4A08-48A5-A8EE-65E2E0601971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42" creationId="{E2D5B60C-AB9C-4F1F-920E-0A7DBE996255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43" creationId="{38BF7B99-C389-43AF-802D-3B8999E8E25A}"/>
          </ac:spMkLst>
        </pc:spChg>
        <pc:spChg chg="del mod">
          <ac:chgData name="Siegbert Rudolph" userId="2af4d44886c067cc" providerId="LiveId" clId="{EC6D7345-819C-47B8-9A11-B1671C1CCA8F}" dt="2021-08-28T16:31:00.148" v="4762" actId="478"/>
          <ac:spMkLst>
            <pc:docMk/>
            <pc:sldMk cId="3264654665" sldId="846"/>
            <ac:spMk id="44" creationId="{672E6131-7C1C-4A67-882F-5BDCC5B89691}"/>
          </ac:spMkLst>
        </pc:spChg>
        <pc:spChg chg="add mod">
          <ac:chgData name="Siegbert Rudolph" userId="2af4d44886c067cc" providerId="LiveId" clId="{EC6D7345-819C-47B8-9A11-B1671C1CCA8F}" dt="2021-08-04T06:45:03.525" v="1131" actId="14100"/>
          <ac:spMkLst>
            <pc:docMk/>
            <pc:sldMk cId="3264654665" sldId="846"/>
            <ac:spMk id="45" creationId="{525AA3A8-B38B-4CBD-91FC-87D559FBCA59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46" creationId="{BD365FBF-4B3C-4992-B114-2BF23BE00612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47" creationId="{7974A687-94AE-4E4B-867A-CF591B3B4C53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48" creationId="{477E0E85-343D-4347-B9EA-5B0C1838EEE8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49" creationId="{9DC32EA0-08A5-489B-83C8-C4CBE9032B49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50" creationId="{CC6467AF-2838-4695-9F0D-95CDFB9840D4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51" creationId="{3AA7C7BA-5598-4AFE-A763-458C4544D88C}"/>
          </ac:spMkLst>
        </pc:spChg>
        <pc:spChg chg="add mod">
          <ac:chgData name="Siegbert Rudolph" userId="2af4d44886c067cc" providerId="LiveId" clId="{EC6D7345-819C-47B8-9A11-B1671C1CCA8F}" dt="2021-08-04T06:43:26.011" v="1080" actId="552"/>
          <ac:spMkLst>
            <pc:docMk/>
            <pc:sldMk cId="3264654665" sldId="846"/>
            <ac:spMk id="52" creationId="{658A2A3F-D94C-48FE-BEF2-B4874CAC0509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53" creationId="{8A86EC4B-39BA-4A65-B4E5-73B671613DA6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54" creationId="{A85A9846-BEB0-4C8E-B198-317B934535F9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55" creationId="{7F197D77-66B0-464D-8825-9E9F43EDE72C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56" creationId="{D9E8D5BC-5944-4EEC-9E4B-98650296EB0D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57" creationId="{8884BBD2-1A9D-4C47-A42C-828D86FE5B63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58" creationId="{0F8170FD-9B17-422C-B499-260B430E749C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59" creationId="{A53E121B-58E0-47B5-B18B-4E647426BFA0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60" creationId="{071F97D6-801D-4DE2-905A-8BF5396BB488}"/>
          </ac:spMkLst>
        </pc:spChg>
        <pc:spChg chg="add mod">
          <ac:chgData name="Siegbert Rudolph" userId="2af4d44886c067cc" providerId="LiveId" clId="{EC6D7345-819C-47B8-9A11-B1671C1CCA8F}" dt="2021-08-04T06:46:44.286" v="1228" actId="255"/>
          <ac:spMkLst>
            <pc:docMk/>
            <pc:sldMk cId="3264654665" sldId="846"/>
            <ac:spMk id="61" creationId="{FA2AB433-9F46-4429-B142-55993420925C}"/>
          </ac:spMkLst>
        </pc:spChg>
        <pc:spChg chg="add mod">
          <ac:chgData name="Siegbert Rudolph" userId="2af4d44886c067cc" providerId="LiveId" clId="{EC6D7345-819C-47B8-9A11-B1671C1CCA8F}" dt="2021-08-04T06:46:56.089" v="1230" actId="108"/>
          <ac:spMkLst>
            <pc:docMk/>
            <pc:sldMk cId="3264654665" sldId="846"/>
            <ac:spMk id="62" creationId="{3833EDB6-ED1A-4054-9208-7B643CF107DB}"/>
          </ac:spMkLst>
        </pc:spChg>
        <pc:spChg chg="add mod">
          <ac:chgData name="Siegbert Rudolph" userId="2af4d44886c067cc" providerId="LiveId" clId="{EC6D7345-819C-47B8-9A11-B1671C1CCA8F}" dt="2021-08-04T06:47:00.275" v="1231" actId="108"/>
          <ac:spMkLst>
            <pc:docMk/>
            <pc:sldMk cId="3264654665" sldId="846"/>
            <ac:spMk id="63" creationId="{18737FE9-323B-466F-B92E-B1A3ED1DC70C}"/>
          </ac:spMkLst>
        </pc:spChg>
        <pc:spChg chg="add mod">
          <ac:chgData name="Siegbert Rudolph" userId="2af4d44886c067cc" providerId="LiveId" clId="{EC6D7345-819C-47B8-9A11-B1671C1CCA8F}" dt="2021-08-04T06:47:02.772" v="1232" actId="108"/>
          <ac:spMkLst>
            <pc:docMk/>
            <pc:sldMk cId="3264654665" sldId="846"/>
            <ac:spMk id="64" creationId="{CDB46125-F440-43DE-BCC0-90CCBCC35F1A}"/>
          </ac:spMkLst>
        </pc:spChg>
        <pc:spChg chg="add mod">
          <ac:chgData name="Siegbert Rudolph" userId="2af4d44886c067cc" providerId="LiveId" clId="{EC6D7345-819C-47B8-9A11-B1671C1CCA8F}" dt="2021-08-04T06:47:05.548" v="1233" actId="108"/>
          <ac:spMkLst>
            <pc:docMk/>
            <pc:sldMk cId="3264654665" sldId="846"/>
            <ac:spMk id="65" creationId="{51318159-431A-49DC-88C5-87F3EF745FFA}"/>
          </ac:spMkLst>
        </pc:spChg>
        <pc:spChg chg="add mod">
          <ac:chgData name="Siegbert Rudolph" userId="2af4d44886c067cc" providerId="LiveId" clId="{EC6D7345-819C-47B8-9A11-B1671C1CCA8F}" dt="2021-08-04T06:47:07.873" v="1234" actId="108"/>
          <ac:spMkLst>
            <pc:docMk/>
            <pc:sldMk cId="3264654665" sldId="846"/>
            <ac:spMk id="66" creationId="{1E0BE8AB-5FCC-4CFE-BC43-8066F8C4E866}"/>
          </ac:spMkLst>
        </pc:spChg>
        <pc:spChg chg="add mod">
          <ac:chgData name="Siegbert Rudolph" userId="2af4d44886c067cc" providerId="LiveId" clId="{EC6D7345-819C-47B8-9A11-B1671C1CCA8F}" dt="2021-08-04T06:47:11.970" v="1235" actId="108"/>
          <ac:spMkLst>
            <pc:docMk/>
            <pc:sldMk cId="3264654665" sldId="846"/>
            <ac:spMk id="67" creationId="{9A8EC1A3-99F5-4EDF-88B6-4B5E4B58E46B}"/>
          </ac:spMkLst>
        </pc:spChg>
        <pc:spChg chg="add mod">
          <ac:chgData name="Siegbert Rudolph" userId="2af4d44886c067cc" providerId="LiveId" clId="{EC6D7345-819C-47B8-9A11-B1671C1CCA8F}" dt="2021-08-04T06:47:14.198" v="1236" actId="108"/>
          <ac:spMkLst>
            <pc:docMk/>
            <pc:sldMk cId="3264654665" sldId="846"/>
            <ac:spMk id="68" creationId="{7EE4F416-7C05-48E7-8DD2-18A7F84961AF}"/>
          </ac:spMkLst>
        </pc:spChg>
        <pc:spChg chg="add mod">
          <ac:chgData name="Siegbert Rudolph" userId="2af4d44886c067cc" providerId="LiveId" clId="{EC6D7345-819C-47B8-9A11-B1671C1CCA8F}" dt="2021-08-04T06:45:13.473" v="1132" actId="465"/>
          <ac:spMkLst>
            <pc:docMk/>
            <pc:sldMk cId="3264654665" sldId="846"/>
            <ac:spMk id="70" creationId="{10A0C88E-B8A2-46CB-A4E5-0E3893F7F49F}"/>
          </ac:spMkLst>
        </pc:spChg>
        <pc:spChg chg="add mod">
          <ac:chgData name="Siegbert Rudolph" userId="2af4d44886c067cc" providerId="LiveId" clId="{EC6D7345-819C-47B8-9A11-B1671C1CCA8F}" dt="2021-08-04T06:44:50.593" v="1130" actId="465"/>
          <ac:spMkLst>
            <pc:docMk/>
            <pc:sldMk cId="3264654665" sldId="846"/>
            <ac:spMk id="71" creationId="{4594BF9D-778C-443E-9465-7912D4FCA93C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2" creationId="{E81A3458-12BE-409A-8CA2-7FD8A0474BF7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3" creationId="{CF1AD8B5-07FB-4560-A957-072FCFFE00E2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4" creationId="{E43FC390-F82B-4069-ADA3-07A43AE6A634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5" creationId="{63A3AB72-A8D5-41AE-838C-B20548A50EEB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6" creationId="{51102DDB-BA92-4EE8-8C54-585A32A04C61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7" creationId="{B8837694-F170-41B7-A501-C7AE72D67393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8" creationId="{2DB9F70C-18CB-4DDA-AFE1-29826E316212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79" creationId="{C7277A5D-5320-448F-8E67-499146EACEE9}"/>
          </ac:spMkLst>
        </pc:spChg>
        <pc:spChg chg="add mod">
          <ac:chgData name="Siegbert Rudolph" userId="2af4d44886c067cc" providerId="LiveId" clId="{EC6D7345-819C-47B8-9A11-B1671C1CCA8F}" dt="2021-08-04T06:44:42.935" v="1129" actId="1035"/>
          <ac:spMkLst>
            <pc:docMk/>
            <pc:sldMk cId="3264654665" sldId="846"/>
            <ac:spMk id="80" creationId="{6233B7A9-A0B7-4FFF-9CCD-0AEEA663CF1F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1" creationId="{B6CDFBEE-77C8-4450-BD6C-0903D49512CD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2" creationId="{7153F615-F3F1-4782-A3C8-347AA639A517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3" creationId="{170C9C5A-5B24-4EEC-8C30-0EE2702E96DB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4" creationId="{64DF3A69-8B04-4290-A8BF-031E5FC20BDF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5" creationId="{DB4D4923-C328-40E5-8D2D-773AEB8FCD05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6" creationId="{0997430C-34D5-4C4D-9BF4-28BD4CBC9DA8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7" creationId="{2BBC6812-AC68-4209-97E8-EC756590925B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8" creationId="{FD77C5E3-3527-40DB-9B83-EDF23EC90A45}"/>
          </ac:spMkLst>
        </pc:spChg>
        <pc:spChg chg="del">
          <ac:chgData name="Siegbert Rudolph" userId="2af4d44886c067cc" providerId="LiveId" clId="{EC6D7345-819C-47B8-9A11-B1671C1CCA8F}" dt="2021-08-04T06:34:42.066" v="748" actId="478"/>
          <ac:spMkLst>
            <pc:docMk/>
            <pc:sldMk cId="3264654665" sldId="846"/>
            <ac:spMk id="89" creationId="{18777CB9-4A39-4688-9964-3B4500CCF460}"/>
          </ac:spMkLst>
        </pc:spChg>
        <pc:spChg chg="add mod">
          <ac:chgData name="Siegbert Rudolph" userId="2af4d44886c067cc" providerId="LiveId" clId="{EC6D7345-819C-47B8-9A11-B1671C1CCA8F}" dt="2021-08-04T06:44:42.935" v="1129" actId="1035"/>
          <ac:spMkLst>
            <pc:docMk/>
            <pc:sldMk cId="3264654665" sldId="846"/>
            <ac:spMk id="90" creationId="{4CB3461F-1D4D-4F70-91F5-EA5FAEE01AE4}"/>
          </ac:spMkLst>
        </pc:spChg>
        <pc:spChg chg="add mod">
          <ac:chgData name="Siegbert Rudolph" userId="2af4d44886c067cc" providerId="LiveId" clId="{EC6D7345-819C-47B8-9A11-B1671C1CCA8F}" dt="2021-08-04T06:47:16.503" v="1237" actId="108"/>
          <ac:spMkLst>
            <pc:docMk/>
            <pc:sldMk cId="3264654665" sldId="846"/>
            <ac:spMk id="91" creationId="{8F57BE34-9B53-4724-BD3C-EE99A7BADA52}"/>
          </ac:spMkLst>
        </pc:spChg>
        <pc:spChg chg="add mod">
          <ac:chgData name="Siegbert Rudolph" userId="2af4d44886c067cc" providerId="LiveId" clId="{EC6D7345-819C-47B8-9A11-B1671C1CCA8F}" dt="2021-08-04T06:47:18.859" v="1238" actId="108"/>
          <ac:spMkLst>
            <pc:docMk/>
            <pc:sldMk cId="3264654665" sldId="846"/>
            <ac:spMk id="92" creationId="{8240CE78-6AFA-49CB-B00D-A407CD6EE798}"/>
          </ac:spMkLst>
        </pc:spChg>
        <pc:picChg chg="add mod">
          <ac:chgData name="Siegbert Rudolph" userId="2af4d44886c067cc" providerId="LiveId" clId="{EC6D7345-819C-47B8-9A11-B1671C1CCA8F}" dt="2021-09-03T05:57:36.633" v="5028" actId="1038"/>
          <ac:picMkLst>
            <pc:docMk/>
            <pc:sldMk cId="3264654665" sldId="846"/>
            <ac:picMk id="4" creationId="{86BD0DA5-0875-40FF-8015-B9986FC0CDCE}"/>
          </ac:picMkLst>
        </pc:picChg>
        <pc:picChg chg="add del mod">
          <ac:chgData name="Siegbert Rudolph" userId="2af4d44886c067cc" providerId="LiveId" clId="{EC6D7345-819C-47B8-9A11-B1671C1CCA8F}" dt="2021-08-04T06:40:11.705" v="957" actId="478"/>
          <ac:picMkLst>
            <pc:docMk/>
            <pc:sldMk cId="3264654665" sldId="846"/>
            <ac:picMk id="69" creationId="{707F6A42-FED2-4A1C-BE60-14CF6D85FA59}"/>
          </ac:picMkLst>
        </pc:picChg>
      </pc:sldChg>
      <pc:sldChg chg="addSp delSp modSp mod delAnim modAnim">
        <pc:chgData name="Siegbert Rudolph" userId="2af4d44886c067cc" providerId="LiveId" clId="{EC6D7345-819C-47B8-9A11-B1671C1CCA8F}" dt="2021-08-29T15:49:07.945" v="4965" actId="1076"/>
        <pc:sldMkLst>
          <pc:docMk/>
          <pc:sldMk cId="638858467" sldId="847"/>
        </pc:sldMkLst>
        <pc:spChg chg="mod">
          <ac:chgData name="Siegbert Rudolph" userId="2af4d44886c067cc" providerId="LiveId" clId="{EC6D7345-819C-47B8-9A11-B1671C1CCA8F}" dt="2021-08-29T15:49:07.945" v="4965" actId="1076"/>
          <ac:spMkLst>
            <pc:docMk/>
            <pc:sldMk cId="638858467" sldId="847"/>
            <ac:spMk id="2" creationId="{D33E9E97-E174-4459-81A8-0D6DC0B77818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24" creationId="{90158C43-4472-4A8D-8FF8-C8C245590D96}"/>
          </ac:spMkLst>
        </pc:spChg>
        <pc:spChg chg="add mod">
          <ac:chgData name="Siegbert Rudolph" userId="2af4d44886c067cc" providerId="LiveId" clId="{EC6D7345-819C-47B8-9A11-B1671C1CCA8F}" dt="2021-08-28T16:24:47.298" v="4433" actId="20577"/>
          <ac:spMkLst>
            <pc:docMk/>
            <pc:sldMk cId="638858467" sldId="847"/>
            <ac:spMk id="25" creationId="{1A98AE49-14B8-4ED3-B1B2-F8E91CC23F5E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25" creationId="{5682135B-1DFD-4FB8-A2BA-F7B9827165F8}"/>
          </ac:spMkLst>
        </pc:spChg>
        <pc:spChg chg="add mod">
          <ac:chgData name="Siegbert Rudolph" userId="2af4d44886c067cc" providerId="LiveId" clId="{EC6D7345-819C-47B8-9A11-B1671C1CCA8F}" dt="2021-08-28T16:24:42.235" v="4432" actId="20577"/>
          <ac:spMkLst>
            <pc:docMk/>
            <pc:sldMk cId="638858467" sldId="847"/>
            <ac:spMk id="26" creationId="{11F09A5F-ECE3-4D19-889C-279C539543D2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26" creationId="{76593863-F321-4C45-A056-21024E0D97B3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27" creationId="{609093EB-E5D3-4450-88B6-9F0DF03E1CB5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28" creationId="{DC5A569C-D26D-4820-A500-E406BED1FE6F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29" creationId="{08BC5DBF-91DF-4C22-9E5B-8F9175A17FA3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0" creationId="{6290D660-944A-474E-AB70-57E7F4C37B4A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1" creationId="{4E926A04-8317-4BF6-9678-8B6D3ED2A660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2" creationId="{FA893E38-01C3-4E09-87E9-BF0FE4170C31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3" creationId="{DC4C177F-3B07-4FF4-A1ED-9E0638462BE9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4" creationId="{33A1473E-D774-417B-9E3E-378155101803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5" creationId="{C432C6F6-0556-4E2B-9A88-565781D67C76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6" creationId="{BB3CDCEF-D3D1-40DC-BB9E-BE478F0B40F0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7" creationId="{279D542D-DFF4-4421-9D45-0B7D47A2538C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8" creationId="{4E1DD2F4-C1D4-43BC-9DA8-6E21ED1576B3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39" creationId="{44F7F152-824A-49B8-BB6C-18CA4512D853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40" creationId="{C8FD804C-A83D-435F-B197-DBF34A807A2F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41" creationId="{1C0A901C-D771-4C9D-B691-30E4B1DE9B1D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42" creationId="{F042196B-2473-4254-AEC9-ACD62F0942EA}"/>
          </ac:spMkLst>
        </pc:spChg>
        <pc:spChg chg="del">
          <ac:chgData name="Siegbert Rudolph" userId="2af4d44886c067cc" providerId="LiveId" clId="{EC6D7345-819C-47B8-9A11-B1671C1CCA8F}" dt="2021-08-04T06:34:37.404" v="747" actId="478"/>
          <ac:spMkLst>
            <pc:docMk/>
            <pc:sldMk cId="638858467" sldId="847"/>
            <ac:spMk id="43" creationId="{6DC79B36-8356-4BF2-A98C-2C6807EF6E91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44" creationId="{541B4383-A792-4B68-8B47-DCA03FF9341F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45" creationId="{2F454753-3BA0-4A02-904B-54C506B8133B}"/>
          </ac:spMkLst>
        </pc:spChg>
        <pc:spChg chg="del mod">
          <ac:chgData name="Siegbert Rudolph" userId="2af4d44886c067cc" providerId="LiveId" clId="{EC6D7345-819C-47B8-9A11-B1671C1CCA8F}" dt="2021-08-28T16:24:50.438" v="4434" actId="478"/>
          <ac:spMkLst>
            <pc:docMk/>
            <pc:sldMk cId="638858467" sldId="847"/>
            <ac:spMk id="46" creationId="{300D0CEF-F7BE-40D5-9ADF-4EE1B87F8912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47" creationId="{DA89F42D-A66C-4E92-81F6-89173BD5FDCF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48" creationId="{04B18ACD-E494-469C-8632-B287352AE2D3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49" creationId="{6E475B4A-416D-43C8-9CD2-F1A3C87360AC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0" creationId="{88470974-8FEF-4E9D-A8C6-6C7DC8D2D692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1" creationId="{BF6A0BE0-C6B0-41FB-ABD4-AC4481AC7BED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2" creationId="{78414094-D74C-4DBF-857B-41FF8AF52D42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3" creationId="{4764C613-A0F4-4FC8-BBEC-F947337DD2AA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4" creationId="{4EA80ADC-A42E-4748-9F72-830CBC5CCA80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5" creationId="{1EC311F8-CB7C-4A25-A09A-4D35CE9A9E44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6" creationId="{1552079C-924F-4434-AE87-08DBDDA69002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7" creationId="{D2394439-E18D-484F-BC9C-88515A95C420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8" creationId="{4AE3D13D-F9DD-4C9F-9340-D1E29CFEF988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59" creationId="{304F3710-C3B7-4DD9-B1A4-0923C8E5EE4F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0" creationId="{AED49F66-5DD0-4BD1-B1F4-2ADBC84A934F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1" creationId="{95FF1072-1B17-4140-AF9D-99D1CA2FFE00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2" creationId="{3A3B2F2F-7D11-4EE6-A4D3-2A1E9FE73F38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3" creationId="{17D55D65-3686-4C5C-84F0-B67D442C9782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4" creationId="{DE1A4C72-846F-42CB-B4C0-F0B0CD8FBEEE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5" creationId="{C0900253-A68C-41F2-ABE1-D1961EC88CAC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6" creationId="{7F6609D5-CB77-486C-9140-2C98024141E9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7" creationId="{D78F2DAD-D06D-4AC4-BB76-FB34A4D3A461}"/>
          </ac:spMkLst>
        </pc:spChg>
        <pc:spChg chg="add del mod">
          <ac:chgData name="Siegbert Rudolph" userId="2af4d44886c067cc" providerId="LiveId" clId="{EC6D7345-819C-47B8-9A11-B1671C1CCA8F}" dt="2021-08-04T06:40:05.521" v="955" actId="21"/>
          <ac:spMkLst>
            <pc:docMk/>
            <pc:sldMk cId="638858467" sldId="847"/>
            <ac:spMk id="68" creationId="{BAA91A12-0F28-485C-9506-B2904A212791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0" creationId="{1EF688F3-E7F1-47B1-9308-8BADAA47E528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1" creationId="{CA2F7F79-F30D-49CE-A39F-19854991A94A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2" creationId="{DF865B40-F2EB-4D9E-A6FA-799626C0574E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3" creationId="{C0173B1A-16B9-43C4-B534-7D30C609E36C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4" creationId="{A2E468A5-83CB-4B9F-ACDA-294DF734DAAF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5" creationId="{A793ADCA-F542-4885-AA97-567BD0ABFB59}"/>
          </ac:spMkLst>
        </pc:spChg>
        <pc:spChg chg="add mod">
          <ac:chgData name="Siegbert Rudolph" userId="2af4d44886c067cc" providerId="LiveId" clId="{EC6D7345-819C-47B8-9A11-B1671C1CCA8F}" dt="2021-08-04T06:55:32.014" v="1306" actId="20577"/>
          <ac:spMkLst>
            <pc:docMk/>
            <pc:sldMk cId="638858467" sldId="847"/>
            <ac:spMk id="76" creationId="{C64B160B-76A3-446E-B39A-3FEACAFAE00C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7" creationId="{6738F063-E04C-46B3-8725-41E86E5FE391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8" creationId="{9C264EAF-4CE6-4E4B-9D2D-B4542697562D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79" creationId="{D18901EF-3131-4D60-98C5-63ADB6D38288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0" creationId="{2FB44B5B-5574-4AF9-A1FC-563944C0DE95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1" creationId="{659099EE-B0AA-4B52-A25B-E03D19367E7E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2" creationId="{ADE1FFA7-9D7C-4D3E-82DD-36AD9FBD9BF7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3" creationId="{B2B67FB7-4503-4C83-87F5-2EB8FB0F1409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4" creationId="{8B72D16E-4963-48CE-9B3B-D3BF509305BF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5" creationId="{F9A5A280-B138-423A-A3D8-1A233F1DE8B7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6" creationId="{9011AB97-DA15-4B1A-A9F1-E7959FA3933F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7" creationId="{BC6124FF-404E-47A4-AB11-6DF1D8AA719A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8" creationId="{3A2FA718-172D-4D3A-B9E7-1ACF91DD5A28}"/>
          </ac:spMkLst>
        </pc:spChg>
        <pc:spChg chg="add mod">
          <ac:chgData name="Siegbert Rudolph" userId="2af4d44886c067cc" providerId="LiveId" clId="{EC6D7345-819C-47B8-9A11-B1671C1CCA8F}" dt="2021-08-04T06:54:56.865" v="1250"/>
          <ac:spMkLst>
            <pc:docMk/>
            <pc:sldMk cId="638858467" sldId="847"/>
            <ac:spMk id="89" creationId="{2A5A27C6-3461-42EA-8F8F-3344DB6378B9}"/>
          </ac:spMkLst>
        </pc:spChg>
        <pc:picChg chg="mod">
          <ac:chgData name="Siegbert Rudolph" userId="2af4d44886c067cc" providerId="LiveId" clId="{EC6D7345-819C-47B8-9A11-B1671C1CCA8F}" dt="2021-08-04T06:55:22.394" v="1305" actId="1038"/>
          <ac:picMkLst>
            <pc:docMk/>
            <pc:sldMk cId="638858467" sldId="847"/>
            <ac:picMk id="23" creationId="{1D2DC037-C062-43AD-ACA3-9FD1561BA32C}"/>
          </ac:picMkLst>
        </pc:picChg>
        <pc:picChg chg="add del mod">
          <ac:chgData name="Siegbert Rudolph" userId="2af4d44886c067cc" providerId="LiveId" clId="{EC6D7345-819C-47B8-9A11-B1671C1CCA8F}" dt="2021-08-04T06:40:05.521" v="955" actId="21"/>
          <ac:picMkLst>
            <pc:docMk/>
            <pc:sldMk cId="638858467" sldId="847"/>
            <ac:picMk id="69" creationId="{36F7DFDE-45F4-4F22-A038-B3B3B3312BCA}"/>
          </ac:picMkLst>
        </pc:picChg>
      </pc:sldChg>
      <pc:sldChg chg="del">
        <pc:chgData name="Siegbert Rudolph" userId="2af4d44886c067cc" providerId="LiveId" clId="{EC6D7345-819C-47B8-9A11-B1671C1CCA8F}" dt="2021-08-04T08:51:45.599" v="3098" actId="47"/>
        <pc:sldMkLst>
          <pc:docMk/>
          <pc:sldMk cId="2532900456" sldId="848"/>
        </pc:sldMkLst>
      </pc:sldChg>
      <pc:sldChg chg="del">
        <pc:chgData name="Siegbert Rudolph" userId="2af4d44886c067cc" providerId="LiveId" clId="{EC6D7345-819C-47B8-9A11-B1671C1CCA8F}" dt="2021-08-07T05:06:43.663" v="3314" actId="47"/>
        <pc:sldMkLst>
          <pc:docMk/>
          <pc:sldMk cId="2738803661" sldId="848"/>
        </pc:sldMkLst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193632869" sldId="849"/>
        </pc:sldMkLst>
      </pc:sldChg>
      <pc:sldChg chg="del">
        <pc:chgData name="Siegbert Rudolph" userId="2af4d44886c067cc" providerId="LiveId" clId="{EC6D7345-819C-47B8-9A11-B1671C1CCA8F}" dt="2021-08-07T05:06:43.663" v="3314" actId="47"/>
        <pc:sldMkLst>
          <pc:docMk/>
          <pc:sldMk cId="1263916106" sldId="849"/>
        </pc:sldMkLst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197575114" sldId="850"/>
        </pc:sldMkLst>
      </pc:sldChg>
      <pc:sldChg chg="del">
        <pc:chgData name="Siegbert Rudolph" userId="2af4d44886c067cc" providerId="LiveId" clId="{EC6D7345-819C-47B8-9A11-B1671C1CCA8F}" dt="2021-08-07T05:06:43.663" v="3314" actId="47"/>
        <pc:sldMkLst>
          <pc:docMk/>
          <pc:sldMk cId="1218486312" sldId="850"/>
        </pc:sldMkLst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1997186232" sldId="851"/>
        </pc:sldMkLst>
      </pc:sldChg>
      <pc:sldChg chg="del">
        <pc:chgData name="Siegbert Rudolph" userId="2af4d44886c067cc" providerId="LiveId" clId="{EC6D7345-819C-47B8-9A11-B1671C1CCA8F}" dt="2021-08-07T05:06:43.663" v="3314" actId="47"/>
        <pc:sldMkLst>
          <pc:docMk/>
          <pc:sldMk cId="3141488001" sldId="851"/>
        </pc:sldMkLst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2979793312" sldId="852"/>
        </pc:sldMkLst>
      </pc:sldChg>
      <pc:sldChg chg="del">
        <pc:chgData name="Siegbert Rudolph" userId="2af4d44886c067cc" providerId="LiveId" clId="{EC6D7345-819C-47B8-9A11-B1671C1CCA8F}" dt="2021-08-07T05:06:43.663" v="3314" actId="47"/>
        <pc:sldMkLst>
          <pc:docMk/>
          <pc:sldMk cId="3329871277" sldId="852"/>
        </pc:sldMkLst>
      </pc:sldChg>
      <pc:sldChg chg="del">
        <pc:chgData name="Siegbert Rudolph" userId="2af4d44886c067cc" providerId="LiveId" clId="{EC6D7345-819C-47B8-9A11-B1671C1CCA8F}" dt="2021-08-07T05:06:43.663" v="3314" actId="47"/>
        <pc:sldMkLst>
          <pc:docMk/>
          <pc:sldMk cId="382104090" sldId="853"/>
        </pc:sldMkLst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1119709859" sldId="853"/>
        </pc:sldMkLst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1130453253" sldId="854"/>
        </pc:sldMkLst>
      </pc:sldChg>
      <pc:sldChg chg="addSp delSp modSp new mod">
        <pc:chgData name="Siegbert Rudolph" userId="2af4d44886c067cc" providerId="LiveId" clId="{EC6D7345-819C-47B8-9A11-B1671C1CCA8F}" dt="2021-08-29T15:49:07.992" v="5010" actId="1076"/>
        <pc:sldMkLst>
          <pc:docMk/>
          <pc:sldMk cId="4229880046" sldId="854"/>
        </pc:sldMkLst>
        <pc:spChg chg="mod">
          <ac:chgData name="Siegbert Rudolph" userId="2af4d44886c067cc" providerId="LiveId" clId="{EC6D7345-819C-47B8-9A11-B1671C1CCA8F}" dt="2021-08-29T15:49:07.992" v="5010" actId="1076"/>
          <ac:spMkLst>
            <pc:docMk/>
            <pc:sldMk cId="4229880046" sldId="854"/>
            <ac:spMk id="2" creationId="{5BFD2368-B10E-4404-8362-7D088F32E548}"/>
          </ac:spMkLst>
        </pc:spChg>
        <pc:spChg chg="del">
          <ac:chgData name="Siegbert Rudolph" userId="2af4d44886c067cc" providerId="LiveId" clId="{EC6D7345-819C-47B8-9A11-B1671C1CCA8F}" dt="2021-08-04T10:32:48.716" v="3141" actId="478"/>
          <ac:spMkLst>
            <pc:docMk/>
            <pc:sldMk cId="4229880046" sldId="854"/>
            <ac:spMk id="2" creationId="{81A4A9D9-43C3-4210-8909-CDBD863ECC1B}"/>
          </ac:spMkLst>
        </pc:spChg>
        <pc:spChg chg="add mod">
          <ac:chgData name="Siegbert Rudolph" userId="2af4d44886c067cc" providerId="LiveId" clId="{EC6D7345-819C-47B8-9A11-B1671C1CCA8F}" dt="2021-08-28T16:27:13.702" v="4592" actId="6549"/>
          <ac:spMkLst>
            <pc:docMk/>
            <pc:sldMk cId="4229880046" sldId="854"/>
            <ac:spMk id="4" creationId="{D446F329-F053-4EBE-8A17-04985158D08A}"/>
          </ac:spMkLst>
        </pc:spChg>
        <pc:spChg chg="add mod">
          <ac:chgData name="Siegbert Rudolph" userId="2af4d44886c067cc" providerId="LiveId" clId="{EC6D7345-819C-47B8-9A11-B1671C1CCA8F}" dt="2021-08-05T13:25:39.727" v="3150"/>
          <ac:spMkLst>
            <pc:docMk/>
            <pc:sldMk cId="4229880046" sldId="854"/>
            <ac:spMk id="5" creationId="{9A970FFA-9FBD-4DF1-BB9D-B92D5A37D121}"/>
          </ac:spMkLst>
        </pc:spChg>
      </pc:sldChg>
      <pc:sldChg chg="addSp delSp modSp add mod modAnim">
        <pc:chgData name="Siegbert Rudolph" userId="2af4d44886c067cc" providerId="LiveId" clId="{EC6D7345-819C-47B8-9A11-B1671C1CCA8F}" dt="2021-08-29T15:49:07.945" v="4950" actId="1076"/>
        <pc:sldMkLst>
          <pc:docMk/>
          <pc:sldMk cId="479178355" sldId="855"/>
        </pc:sldMkLst>
        <pc:spChg chg="mod">
          <ac:chgData name="Siegbert Rudolph" userId="2af4d44886c067cc" providerId="LiveId" clId="{EC6D7345-819C-47B8-9A11-B1671C1CCA8F}" dt="2021-08-29T15:49:07.945" v="4950" actId="1076"/>
          <ac:spMkLst>
            <pc:docMk/>
            <pc:sldMk cId="479178355" sldId="855"/>
            <ac:spMk id="4" creationId="{C0D4D7DF-0C39-4849-8009-F5E3F0DFCD15}"/>
          </ac:spMkLst>
        </pc:spChg>
        <pc:spChg chg="mod">
          <ac:chgData name="Siegbert Rudolph" userId="2af4d44886c067cc" providerId="LiveId" clId="{EC6D7345-819C-47B8-9A11-B1671C1CCA8F}" dt="2021-08-07T04:59:39.932" v="3219" actId="20577"/>
          <ac:spMkLst>
            <pc:docMk/>
            <pc:sldMk cId="479178355" sldId="855"/>
            <ac:spMk id="6" creationId="{ABB8892A-5BC2-4FA8-92FA-9DDF1E9E54EA}"/>
          </ac:spMkLst>
        </pc:spChg>
        <pc:spChg chg="del mod">
          <ac:chgData name="Siegbert Rudolph" userId="2af4d44886c067cc" providerId="LiveId" clId="{EC6D7345-819C-47B8-9A11-B1671C1CCA8F}" dt="2021-08-28T16:28:58.341" v="4673" actId="478"/>
          <ac:spMkLst>
            <pc:docMk/>
            <pc:sldMk cId="479178355" sldId="855"/>
            <ac:spMk id="10" creationId="{89108E0E-DD21-408A-B618-5749E3B92B88}"/>
          </ac:spMkLst>
        </pc:spChg>
        <pc:spChg chg="mod">
          <ac:chgData name="Siegbert Rudolph" userId="2af4d44886c067cc" providerId="LiveId" clId="{EC6D7345-819C-47B8-9A11-B1671C1CCA8F}" dt="2021-08-07T04:57:51.354" v="3198" actId="1035"/>
          <ac:spMkLst>
            <pc:docMk/>
            <pc:sldMk cId="479178355" sldId="855"/>
            <ac:spMk id="12" creationId="{4D2CE0CD-ADF9-4E32-8132-9356CA911D51}"/>
          </ac:spMkLst>
        </pc:spChg>
        <pc:spChg chg="add mod">
          <ac:chgData name="Siegbert Rudolph" userId="2af4d44886c067cc" providerId="LiveId" clId="{EC6D7345-819C-47B8-9A11-B1671C1CCA8F}" dt="2021-08-07T04:59:35.648" v="3212" actId="1076"/>
          <ac:spMkLst>
            <pc:docMk/>
            <pc:sldMk cId="479178355" sldId="855"/>
            <ac:spMk id="13" creationId="{3F45E9BB-DEE5-4E69-B173-77E3DDAF6939}"/>
          </ac:spMkLst>
        </pc:spChg>
        <pc:spChg chg="add mod ord">
          <ac:chgData name="Siegbert Rudolph" userId="2af4d44886c067cc" providerId="LiveId" clId="{EC6D7345-819C-47B8-9A11-B1671C1CCA8F}" dt="2021-08-28T16:29:08.073" v="4677" actId="1037"/>
          <ac:spMkLst>
            <pc:docMk/>
            <pc:sldMk cId="479178355" sldId="855"/>
            <ac:spMk id="14" creationId="{DE95C8DD-E8B7-4E4B-8575-5ACA2E785C99}"/>
          </ac:spMkLst>
        </pc:spChg>
        <pc:spChg chg="add mod">
          <ac:chgData name="Siegbert Rudolph" userId="2af4d44886c067cc" providerId="LiveId" clId="{EC6D7345-819C-47B8-9A11-B1671C1CCA8F}" dt="2021-08-28T16:28:42.062" v="4671" actId="20577"/>
          <ac:spMkLst>
            <pc:docMk/>
            <pc:sldMk cId="479178355" sldId="855"/>
            <ac:spMk id="15" creationId="{1F334072-7CE5-4E32-ACC0-35A2D504448D}"/>
          </ac:spMkLst>
        </pc:spChg>
        <pc:spChg chg="add mod">
          <ac:chgData name="Siegbert Rudolph" userId="2af4d44886c067cc" providerId="LiveId" clId="{EC6D7345-819C-47B8-9A11-B1671C1CCA8F}" dt="2021-08-28T16:28:51.077" v="4672"/>
          <ac:spMkLst>
            <pc:docMk/>
            <pc:sldMk cId="479178355" sldId="855"/>
            <ac:spMk id="16" creationId="{9263087E-8BBD-4D7A-B50C-7BA8977EE849}"/>
          </ac:spMkLst>
        </pc:spChg>
        <pc:picChg chg="mod">
          <ac:chgData name="Siegbert Rudolph" userId="2af4d44886c067cc" providerId="LiveId" clId="{EC6D7345-819C-47B8-9A11-B1671C1CCA8F}" dt="2021-08-07T04:57:51.354" v="3198" actId="1035"/>
          <ac:picMkLst>
            <pc:docMk/>
            <pc:sldMk cId="479178355" sldId="855"/>
            <ac:picMk id="2" creationId="{9EDF5769-0298-4C49-9DCD-731D11FE208B}"/>
          </ac:picMkLst>
        </pc:picChg>
      </pc:sldChg>
      <pc:sldChg chg="del">
        <pc:chgData name="Siegbert Rudolph" userId="2af4d44886c067cc" providerId="LiveId" clId="{EC6D7345-819C-47B8-9A11-B1671C1CCA8F}" dt="2021-08-04T08:33:48.257" v="3082" actId="47"/>
        <pc:sldMkLst>
          <pc:docMk/>
          <pc:sldMk cId="776100704" sldId="855"/>
        </pc:sldMkLst>
      </pc:sldChg>
      <pc:sldChg chg="add del">
        <pc:chgData name="Siegbert Rudolph" userId="2af4d44886c067cc" providerId="LiveId" clId="{EC6D7345-819C-47B8-9A11-B1671C1CCA8F}" dt="2021-08-04T06:27:50.777" v="623" actId="47"/>
        <pc:sldMkLst>
          <pc:docMk/>
          <pc:sldMk cId="2510859584" sldId="856"/>
        </pc:sldMkLst>
      </pc:sldChg>
    </pc:docChg>
  </pc:docChgLst>
  <pc:docChgLst>
    <pc:chgData name="Siegbert Rudolph" userId="2af4d44886c067cc" providerId="LiveId" clId="{EF771C90-5BD5-469F-A556-319D957F9746}"/>
    <pc:docChg chg="undo custSel modSld">
      <pc:chgData name="Siegbert Rudolph" userId="2af4d44886c067cc" providerId="LiveId" clId="{EF771C90-5BD5-469F-A556-319D957F9746}" dt="2021-08-04T19:10:55.869" v="5" actId="20577"/>
      <pc:docMkLst>
        <pc:docMk/>
      </pc:docMkLst>
      <pc:sldChg chg="modSp mod">
        <pc:chgData name="Siegbert Rudolph" userId="2af4d44886c067cc" providerId="LiveId" clId="{EF771C90-5BD5-469F-A556-319D957F9746}" dt="2021-08-04T19:10:55.869" v="5" actId="20577"/>
        <pc:sldMkLst>
          <pc:docMk/>
          <pc:sldMk cId="4229880046" sldId="854"/>
        </pc:sldMkLst>
        <pc:spChg chg="mod">
          <ac:chgData name="Siegbert Rudolph" userId="2af4d44886c067cc" providerId="LiveId" clId="{EF771C90-5BD5-469F-A556-319D957F9746}" dt="2021-08-04T19:10:55.869" v="5" actId="20577"/>
          <ac:spMkLst>
            <pc:docMk/>
            <pc:sldMk cId="4229880046" sldId="854"/>
            <ac:spMk id="4" creationId="{D446F329-F053-4EBE-8A17-04985158D08A}"/>
          </ac:spMkLst>
        </pc:spChg>
      </pc:sldChg>
    </pc:docChg>
  </pc:docChgLst>
  <pc:docChgLst>
    <pc:chgData name="Siegbert Rudolph" userId="2af4d44886c067cc" providerId="LiveId" clId="{E0B6F720-93E3-4B24-AC74-8BC24ACD1BF8}"/>
    <pc:docChg chg="delSld modSld modNotesMaster">
      <pc:chgData name="Siegbert Rudolph" userId="2af4d44886c067cc" providerId="LiveId" clId="{E0B6F720-93E3-4B24-AC74-8BC24ACD1BF8}" dt="2024-04-24T11:35:22.313" v="8"/>
      <pc:docMkLst>
        <pc:docMk/>
      </pc:docMkLst>
      <pc:sldChg chg="modSp mod">
        <pc:chgData name="Siegbert Rudolph" userId="2af4d44886c067cc" providerId="LiveId" clId="{E0B6F720-93E3-4B24-AC74-8BC24ACD1BF8}" dt="2024-04-24T11:34:22.626" v="0" actId="20577"/>
        <pc:sldMkLst>
          <pc:docMk/>
          <pc:sldMk cId="0" sldId="696"/>
        </pc:sldMkLst>
        <pc:spChg chg="mod">
          <ac:chgData name="Siegbert Rudolph" userId="2af4d44886c067cc" providerId="LiveId" clId="{E0B6F720-93E3-4B24-AC74-8BC24ACD1BF8}" dt="2024-04-24T11:34:22.626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E0B6F720-93E3-4B24-AC74-8BC24ACD1BF8}" dt="2024-04-24T11:34:27.828" v="1" actId="47"/>
        <pc:sldMkLst>
          <pc:docMk/>
          <pc:sldMk cId="104600129" sldId="797"/>
        </pc:sldMkLst>
      </pc:sldChg>
      <pc:sldChg chg="del">
        <pc:chgData name="Siegbert Rudolph" userId="2af4d44886c067cc" providerId="LiveId" clId="{E0B6F720-93E3-4B24-AC74-8BC24ACD1BF8}" dt="2024-04-24T11:34:31.137" v="3" actId="47"/>
        <pc:sldMkLst>
          <pc:docMk/>
          <pc:sldMk cId="146570369" sldId="799"/>
        </pc:sldMkLst>
      </pc:sldChg>
      <pc:sldChg chg="del">
        <pc:chgData name="Siegbert Rudolph" userId="2af4d44886c067cc" providerId="LiveId" clId="{E0B6F720-93E3-4B24-AC74-8BC24ACD1BF8}" dt="2024-04-24T11:34:36.634" v="5" actId="47"/>
        <pc:sldMkLst>
          <pc:docMk/>
          <pc:sldMk cId="1748338212" sldId="812"/>
        </pc:sldMkLst>
      </pc:sldChg>
      <pc:sldChg chg="del">
        <pc:chgData name="Siegbert Rudolph" userId="2af4d44886c067cc" providerId="LiveId" clId="{E0B6F720-93E3-4B24-AC74-8BC24ACD1BF8}" dt="2024-04-24T11:34:29.017" v="2" actId="47"/>
        <pc:sldMkLst>
          <pc:docMk/>
          <pc:sldMk cId="64599177" sldId="814"/>
        </pc:sldMkLst>
      </pc:sldChg>
      <pc:sldChg chg="del">
        <pc:chgData name="Siegbert Rudolph" userId="2af4d44886c067cc" providerId="LiveId" clId="{E0B6F720-93E3-4B24-AC74-8BC24ACD1BF8}" dt="2024-04-24T11:34:38.623" v="6" actId="47"/>
        <pc:sldMkLst>
          <pc:docMk/>
          <pc:sldMk cId="1015363315" sldId="822"/>
        </pc:sldMkLst>
      </pc:sldChg>
      <pc:sldChg chg="del">
        <pc:chgData name="Siegbert Rudolph" userId="2af4d44886c067cc" providerId="LiveId" clId="{E0B6F720-93E3-4B24-AC74-8BC24ACD1BF8}" dt="2024-04-24T11:34:41.237" v="7" actId="47"/>
        <pc:sldMkLst>
          <pc:docMk/>
          <pc:sldMk cId="1709714721" sldId="824"/>
        </pc:sldMkLst>
      </pc:sldChg>
      <pc:sldChg chg="del">
        <pc:chgData name="Siegbert Rudolph" userId="2af4d44886c067cc" providerId="LiveId" clId="{E0B6F720-93E3-4B24-AC74-8BC24ACD1BF8}" dt="2024-04-24T11:34:33.093" v="4" actId="47"/>
        <pc:sldMkLst>
          <pc:docMk/>
          <pc:sldMk cId="638858467" sldId="84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462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06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uh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Die</a:t>
            </a:r>
            <a:r>
              <a:rPr lang="de-DE" dirty="0">
                <a:latin typeface="Trebuchet MS" panose="020B0603020202020204" pitchFamily="34" charset="0"/>
              </a:rPr>
              <a:t> 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 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in einer eigenen Datei enthalten.</a:t>
            </a: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C8E864F-4B6D-41A9-809A-66CFB2ADBA7E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06 uh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A970FFA-9FBD-4DF1-BB9D-B92D5A37D12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BFD2368-B10E-4404-8362-7D088F32E54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50">
            <a:extLst>
              <a:ext uri="{FF2B5EF4-FFF2-40B4-BE49-F238E27FC236}">
                <a16:creationId xmlns:a16="http://schemas.microsoft.com/office/drawing/2014/main" id="{37B9BE39-059F-4860-B378-23B2F2B77A88}"/>
              </a:ext>
            </a:extLst>
          </p:cNvPr>
          <p:cNvSpPr/>
          <p:nvPr/>
        </p:nvSpPr>
        <p:spPr>
          <a:xfrm>
            <a:off x="556971" y="5263903"/>
            <a:ext cx="7204068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 auf der ___________ (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Zustand der Blumen)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Wiese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gibt Milch.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5E9D493-2956-4409-8659-415005004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815" y="4587381"/>
            <a:ext cx="2755631" cy="177147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F3689BB0-193B-44BB-BC47-F1B8387E5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12776"/>
            <a:ext cx="83199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 legt sein Ei mit _____ (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Anstrengung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in den _______.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39C9C6B0-1BA3-4D85-82AF-837BD6F2C08E}"/>
              </a:ext>
            </a:extLst>
          </p:cNvPr>
          <p:cNvSpPr/>
          <p:nvPr/>
        </p:nvSpPr>
        <p:spPr>
          <a:xfrm>
            <a:off x="556971" y="2348880"/>
            <a:ext cx="4863888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dem ________ 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sitzt man  ________ 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sich wo</a:t>
            </a:r>
            <a:r>
              <a:rPr kumimoji="0" lang="de-DE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0810FEC5-6DB1-4AC9-9D3C-C6860BBA125C}"/>
              </a:ext>
            </a:extLst>
          </p:cNvPr>
          <p:cNvSpPr/>
          <p:nvPr/>
        </p:nvSpPr>
        <p:spPr>
          <a:xfrm>
            <a:off x="556971" y="4007911"/>
            <a:ext cx="437506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 _____ ist uralt.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B73CC4F0-82E0-4A08-8D21-4B13848DC7C2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E98C49F6-0DAC-4BEF-A027-5C549DFE2B6D}"/>
              </a:ext>
            </a:extLst>
          </p:cNvPr>
          <p:cNvSpPr/>
          <p:nvPr/>
        </p:nvSpPr>
        <p:spPr>
          <a:xfrm>
            <a:off x="252661" y="24673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394A1BB7-61BA-4416-9670-47F328AAF894}"/>
              </a:ext>
            </a:extLst>
          </p:cNvPr>
          <p:cNvSpPr/>
          <p:nvPr/>
        </p:nvSpPr>
        <p:spPr>
          <a:xfrm>
            <a:off x="252661" y="411970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63BAE17F-4B68-4DF9-8E78-EBEE387F56C3}"/>
              </a:ext>
            </a:extLst>
          </p:cNvPr>
          <p:cNvSpPr/>
          <p:nvPr/>
        </p:nvSpPr>
        <p:spPr>
          <a:xfrm>
            <a:off x="10374892" y="1587599"/>
            <a:ext cx="1346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A6E93199-3B14-466C-ABA6-63B7E2A3A6A5}"/>
              </a:ext>
            </a:extLst>
          </p:cNvPr>
          <p:cNvSpPr/>
          <p:nvPr/>
        </p:nvSpPr>
        <p:spPr>
          <a:xfrm>
            <a:off x="3145889" y="4662443"/>
            <a:ext cx="11192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86" name="Grafik 85">
            <a:extLst>
              <a:ext uri="{FF2B5EF4-FFF2-40B4-BE49-F238E27FC236}">
                <a16:creationId xmlns:a16="http://schemas.microsoft.com/office/drawing/2014/main" id="{03136722-F0B2-4531-9968-C811564F70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878" y="3356992"/>
            <a:ext cx="1121494" cy="1341788"/>
          </a:xfrm>
          <a:prstGeom prst="rect">
            <a:avLst/>
          </a:prstGeom>
        </p:spPr>
      </p:pic>
      <p:pic>
        <p:nvPicPr>
          <p:cNvPr id="89" name="Grafik 88">
            <a:extLst>
              <a:ext uri="{FF2B5EF4-FFF2-40B4-BE49-F238E27FC236}">
                <a16:creationId xmlns:a16="http://schemas.microsoft.com/office/drawing/2014/main" id="{E38291FC-3527-44EC-98C6-2E9BF9CC5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6695" y="2384011"/>
            <a:ext cx="2755631" cy="1463167"/>
          </a:xfrm>
          <a:prstGeom prst="rect">
            <a:avLst/>
          </a:prstGeom>
        </p:spPr>
      </p:pic>
      <p:sp>
        <p:nvSpPr>
          <p:cNvPr id="90" name="Rechteck 89">
            <a:extLst>
              <a:ext uri="{FF2B5EF4-FFF2-40B4-BE49-F238E27FC236}">
                <a16:creationId xmlns:a16="http://schemas.microsoft.com/office/drawing/2014/main" id="{6E3B313E-50BA-4EF0-AD46-3F727C81F7EF}"/>
              </a:ext>
            </a:extLst>
          </p:cNvPr>
          <p:cNvSpPr/>
          <p:nvPr/>
        </p:nvSpPr>
        <p:spPr>
          <a:xfrm>
            <a:off x="7985398" y="3514770"/>
            <a:ext cx="21355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C9DE3642-98CD-467C-8C78-975F8D1DDC7B}"/>
              </a:ext>
            </a:extLst>
          </p:cNvPr>
          <p:cNvSpPr/>
          <p:nvPr/>
        </p:nvSpPr>
        <p:spPr>
          <a:xfrm>
            <a:off x="252661" y="5372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3D710E10-E0A4-445E-884A-535D93670DAE}"/>
              </a:ext>
            </a:extLst>
          </p:cNvPr>
          <p:cNvSpPr/>
          <p:nvPr/>
        </p:nvSpPr>
        <p:spPr>
          <a:xfrm>
            <a:off x="7932770" y="5920942"/>
            <a:ext cx="16930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B2FD444-E17D-44C5-8D04-27810E9118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693" y="5517232"/>
            <a:ext cx="2761727" cy="137781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E0B8ADE-B28F-41B6-A36D-3AB001DA42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984" t="5332" r="8187" b="32706"/>
          <a:stretch/>
        </p:blipFill>
        <p:spPr>
          <a:xfrm>
            <a:off x="4189271" y="2952161"/>
            <a:ext cx="3363106" cy="993496"/>
          </a:xfrm>
          <a:prstGeom prst="rect">
            <a:avLst/>
          </a:prstGeom>
        </p:spPr>
      </p:pic>
      <p:sp>
        <p:nvSpPr>
          <p:cNvPr id="109" name="Rechteck 108">
            <a:extLst>
              <a:ext uri="{FF2B5EF4-FFF2-40B4-BE49-F238E27FC236}">
                <a16:creationId xmlns:a16="http://schemas.microsoft.com/office/drawing/2014/main" id="{5C6E0C73-9D81-4FEB-BC78-810BC15AA81F}"/>
              </a:ext>
            </a:extLst>
          </p:cNvPr>
          <p:cNvSpPr/>
          <p:nvPr/>
        </p:nvSpPr>
        <p:spPr>
          <a:xfrm>
            <a:off x="7424008" y="6427113"/>
            <a:ext cx="11560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BA1DA26-88A8-438E-91A5-97D0974E1F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1039" y="549783"/>
            <a:ext cx="2871465" cy="2749534"/>
          </a:xfrm>
          <a:prstGeom prst="rect">
            <a:avLst/>
          </a:prstGeom>
        </p:spPr>
      </p:pic>
      <p:sp>
        <p:nvSpPr>
          <p:cNvPr id="110" name="Rechteck 109">
            <a:extLst>
              <a:ext uri="{FF2B5EF4-FFF2-40B4-BE49-F238E27FC236}">
                <a16:creationId xmlns:a16="http://schemas.microsoft.com/office/drawing/2014/main" id="{C84DE31D-C055-4E61-8381-D6113E206D54}"/>
              </a:ext>
            </a:extLst>
          </p:cNvPr>
          <p:cNvSpPr/>
          <p:nvPr/>
        </p:nvSpPr>
        <p:spPr>
          <a:xfrm>
            <a:off x="1079232" y="1340768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43C9300A-D31F-4DDE-A8D6-B7010891928C}"/>
              </a:ext>
            </a:extLst>
          </p:cNvPr>
          <p:cNvSpPr txBox="1"/>
          <p:nvPr/>
        </p:nvSpPr>
        <p:spPr>
          <a:xfrm>
            <a:off x="1084862" y="1372155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35734D91-5D60-4871-9DB8-E8EA3837D838}"/>
              </a:ext>
            </a:extLst>
          </p:cNvPr>
          <p:cNvSpPr/>
          <p:nvPr/>
        </p:nvSpPr>
        <p:spPr>
          <a:xfrm>
            <a:off x="4007768" y="1350522"/>
            <a:ext cx="92427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366FD081-54DD-4B03-A40B-E1D523523236}"/>
              </a:ext>
            </a:extLst>
          </p:cNvPr>
          <p:cNvSpPr txBox="1"/>
          <p:nvPr/>
        </p:nvSpPr>
        <p:spPr>
          <a:xfrm>
            <a:off x="4007768" y="1381909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2C6B73FC-328E-45E9-AE24-C5B3F6C94894}"/>
              </a:ext>
            </a:extLst>
          </p:cNvPr>
          <p:cNvSpPr/>
          <p:nvPr/>
        </p:nvSpPr>
        <p:spPr>
          <a:xfrm>
            <a:off x="7703968" y="1372155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0857A499-4A13-4F62-BE5E-2051D8AA2447}"/>
              </a:ext>
            </a:extLst>
          </p:cNvPr>
          <p:cNvSpPr txBox="1"/>
          <p:nvPr/>
        </p:nvSpPr>
        <p:spPr>
          <a:xfrm>
            <a:off x="7707458" y="1389316"/>
            <a:ext cx="10718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Sch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</a:t>
            </a:r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4ADF3E92-1FCE-4A9E-99FD-41C93511B528}"/>
              </a:ext>
            </a:extLst>
          </p:cNvPr>
          <p:cNvSpPr/>
          <p:nvPr/>
        </p:nvSpPr>
        <p:spPr>
          <a:xfrm>
            <a:off x="1821511" y="2253241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4A0FF0BF-316E-40AE-ADDD-43A9BFC66B10}"/>
              </a:ext>
            </a:extLst>
          </p:cNvPr>
          <p:cNvSpPr txBox="1"/>
          <p:nvPr/>
        </p:nvSpPr>
        <p:spPr>
          <a:xfrm>
            <a:off x="1827141" y="2284628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Stu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891EA91A-22DE-4A1D-B4CB-92B182771B5C}"/>
              </a:ext>
            </a:extLst>
          </p:cNvPr>
          <p:cNvSpPr/>
          <p:nvPr/>
        </p:nvSpPr>
        <p:spPr>
          <a:xfrm>
            <a:off x="2063552" y="2707996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F6453D32-7148-48F8-9A8C-17C05C4CE374}"/>
              </a:ext>
            </a:extLst>
          </p:cNvPr>
          <p:cNvSpPr txBox="1"/>
          <p:nvPr/>
        </p:nvSpPr>
        <p:spPr>
          <a:xfrm>
            <a:off x="2069182" y="2739383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ig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4C79F94F-3356-40DF-88EA-1B0E3B641562}"/>
              </a:ext>
            </a:extLst>
          </p:cNvPr>
          <p:cNvSpPr/>
          <p:nvPr/>
        </p:nvSpPr>
        <p:spPr>
          <a:xfrm>
            <a:off x="1141491" y="318216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A71C8B02-0E7D-430F-8A26-47289708080E}"/>
              </a:ext>
            </a:extLst>
          </p:cNvPr>
          <p:cNvSpPr txBox="1"/>
          <p:nvPr/>
        </p:nvSpPr>
        <p:spPr>
          <a:xfrm>
            <a:off x="1147121" y="3213556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000AD8DD-4773-47E5-8BCC-CC45A8AA9D7D}"/>
              </a:ext>
            </a:extLst>
          </p:cNvPr>
          <p:cNvSpPr/>
          <p:nvPr/>
        </p:nvSpPr>
        <p:spPr>
          <a:xfrm>
            <a:off x="1362281" y="3929481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7DE2F277-7887-46A5-B319-0F51FAFB5E07}"/>
              </a:ext>
            </a:extLst>
          </p:cNvPr>
          <p:cNvSpPr txBox="1"/>
          <p:nvPr/>
        </p:nvSpPr>
        <p:spPr>
          <a:xfrm>
            <a:off x="1367911" y="3960868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6B895E18-6A6C-4146-8066-CFE9C8579B47}"/>
              </a:ext>
            </a:extLst>
          </p:cNvPr>
          <p:cNvSpPr/>
          <p:nvPr/>
        </p:nvSpPr>
        <p:spPr>
          <a:xfrm>
            <a:off x="1067819" y="5178119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2C1FE2AD-8C02-450B-AB8B-3418DFF5C903}"/>
              </a:ext>
            </a:extLst>
          </p:cNvPr>
          <p:cNvSpPr txBox="1"/>
          <p:nvPr/>
        </p:nvSpPr>
        <p:spPr>
          <a:xfrm>
            <a:off x="1073449" y="5209506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</a:t>
            </a: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4A9047DE-DFB6-4299-AA75-8E77F48D8233}"/>
              </a:ext>
            </a:extLst>
          </p:cNvPr>
          <p:cNvSpPr/>
          <p:nvPr/>
        </p:nvSpPr>
        <p:spPr>
          <a:xfrm>
            <a:off x="3129764" y="5198393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DD7A70FA-D769-4BBD-A072-D976DEA3BF6F}"/>
              </a:ext>
            </a:extLst>
          </p:cNvPr>
          <p:cNvSpPr txBox="1"/>
          <p:nvPr/>
        </p:nvSpPr>
        <p:spPr>
          <a:xfrm>
            <a:off x="3135394" y="5229780"/>
            <a:ext cx="17111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enden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4C7E5CF8-F598-4E96-8F47-234A88C8F68F}"/>
              </a:ext>
            </a:extLst>
          </p:cNvPr>
          <p:cNvSpPr/>
          <p:nvPr/>
        </p:nvSpPr>
        <p:spPr>
          <a:xfrm>
            <a:off x="8441814" y="5846605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A2930666-8286-4D77-BB50-C3D1A5FEEA4D}"/>
              </a:ext>
            </a:extLst>
          </p:cNvPr>
          <p:cNvSpPr txBox="1"/>
          <p:nvPr/>
        </p:nvSpPr>
        <p:spPr>
          <a:xfrm>
            <a:off x="8447444" y="5877992"/>
            <a:ext cx="9048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966AD463-2EF3-4974-803E-A28458DCE2FE}"/>
              </a:ext>
            </a:extLst>
          </p:cNvPr>
          <p:cNvSpPr/>
          <p:nvPr/>
        </p:nvSpPr>
        <p:spPr>
          <a:xfrm>
            <a:off x="8489314" y="3428513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BE3DCE1D-9777-4BC2-B8C3-14597C163695}"/>
              </a:ext>
            </a:extLst>
          </p:cNvPr>
          <p:cNvSpPr txBox="1"/>
          <p:nvPr/>
        </p:nvSpPr>
        <p:spPr>
          <a:xfrm>
            <a:off x="8494944" y="3459900"/>
            <a:ext cx="11947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ner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C2F26-E1CA-4A2E-ACC7-56B5317D83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4893" y="1939302"/>
            <a:ext cx="1963082" cy="1377815"/>
          </a:xfrm>
          <a:prstGeom prst="rect">
            <a:avLst/>
          </a:prstGeom>
        </p:spPr>
      </p:pic>
      <p:sp>
        <p:nvSpPr>
          <p:cNvPr id="52" name="Ellipse 51">
            <a:extLst>
              <a:ext uri="{FF2B5EF4-FFF2-40B4-BE49-F238E27FC236}">
                <a16:creationId xmlns:a16="http://schemas.microsoft.com/office/drawing/2014/main" id="{AE5ED52B-9443-40D7-ACAD-B323177A9C44}"/>
              </a:ext>
            </a:extLst>
          </p:cNvPr>
          <p:cNvSpPr/>
          <p:nvPr/>
        </p:nvSpPr>
        <p:spPr>
          <a:xfrm>
            <a:off x="252661" y="5372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4A958E11-898A-4DBB-87C3-1BB044E57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693" y="5507569"/>
            <a:ext cx="2761727" cy="1377815"/>
          </a:xfrm>
          <a:prstGeom prst="rect">
            <a:avLst/>
          </a:prstGeom>
        </p:spPr>
      </p:pic>
      <p:sp>
        <p:nvSpPr>
          <p:cNvPr id="54" name="Rechteck 53">
            <a:extLst>
              <a:ext uri="{FF2B5EF4-FFF2-40B4-BE49-F238E27FC236}">
                <a16:creationId xmlns:a16="http://schemas.microsoft.com/office/drawing/2014/main" id="{9D69EE46-EF49-45EB-A345-D12ABB148925}"/>
              </a:ext>
            </a:extLst>
          </p:cNvPr>
          <p:cNvSpPr/>
          <p:nvPr/>
        </p:nvSpPr>
        <p:spPr>
          <a:xfrm>
            <a:off x="7407355" y="6408970"/>
            <a:ext cx="11560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Textfeld 36">
            <a:extLst>
              <a:ext uri="{FF2B5EF4-FFF2-40B4-BE49-F238E27FC236}">
                <a16:creationId xmlns:a16="http://schemas.microsoft.com/office/drawing/2014/main" id="{7633152F-C7A9-4DFB-834D-CC95DB54B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06 uh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uh/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7AF1F814-22E9-4C5F-8522-1335F0A81EE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1B954B-51ED-4E0D-AB59-EF902C8A0663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1" grpId="0"/>
      <p:bldP spid="46" grpId="0"/>
      <p:bldP spid="47" grpId="0"/>
      <p:bldP spid="48" grpId="0"/>
      <p:bldP spid="69" grpId="0"/>
      <p:bldP spid="84" grpId="0"/>
      <p:bldP spid="90" grpId="0"/>
      <p:bldP spid="97" grpId="0"/>
      <p:bldP spid="109" grpId="0"/>
      <p:bldP spid="110" grpId="0" animBg="1"/>
      <p:bldP spid="111" grpId="0"/>
      <p:bldP spid="112" grpId="0" animBg="1"/>
      <p:bldP spid="113" grpId="0"/>
      <p:bldP spid="114" grpId="0" animBg="1"/>
      <p:bldP spid="115" grpId="0"/>
      <p:bldP spid="116" grpId="0" animBg="1"/>
      <p:bldP spid="118" grpId="0"/>
      <p:bldP spid="119" grpId="0" animBg="1"/>
      <p:bldP spid="120" grpId="0"/>
      <p:bldP spid="121" grpId="0" animBg="1"/>
      <p:bldP spid="122" grpId="0"/>
      <p:bldP spid="123" grpId="0" animBg="1"/>
      <p:bldP spid="124" grpId="0"/>
      <p:bldP spid="125" grpId="0" animBg="1"/>
      <p:bldP spid="126" grpId="0"/>
      <p:bldP spid="127" grpId="0" animBg="1"/>
      <p:bldP spid="128" grpId="0"/>
      <p:bldP spid="129" grpId="0" animBg="1"/>
      <p:bldP spid="130" grpId="0"/>
      <p:bldP spid="131" grpId="0" animBg="1"/>
      <p:bldP spid="132" grpId="0"/>
      <p:bldP spid="52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ABB8892A-5BC2-4FA8-92FA-9DDF1E9E5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834" y="1052736"/>
            <a:ext cx="2436886" cy="3585020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68C676A0-3EDB-4351-A99C-7640A1746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7848" y="1052736"/>
            <a:ext cx="1980029" cy="409285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anose="020B0603020202020204" pitchFamily="34" charset="0"/>
              </a:rPr>
              <a:t>bl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sz="2200" kern="0" dirty="0">
                <a:latin typeface="Trebuchet MS" panose="020B0603020202020204" pitchFamily="34" charset="0"/>
              </a:rPr>
              <a:t>en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anose="020B0603020202020204" pitchFamily="34" charset="0"/>
              </a:rPr>
              <a:t>Br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sz="2200" kern="0" dirty="0">
                <a:latin typeface="Trebuchet MS" panose="020B0603020202020204" pitchFamily="34" charset="0"/>
              </a:rPr>
              <a:t>e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anose="020B0603020202020204" pitchFamily="34" charset="0"/>
              </a:rPr>
              <a:t>B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sz="2200" kern="0" dirty="0">
                <a:latin typeface="Trebuchet MS" panose="020B0603020202020204" pitchFamily="34" charset="0"/>
              </a:rPr>
              <a:t>ne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fr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gl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altLang="de-DE" sz="2200" kern="0" dirty="0">
                <a:latin typeface="Trebuchet MS" panose="020B0603020202020204" pitchFamily="34" charset="0"/>
              </a:rPr>
              <a:t>en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H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uh</a:t>
            </a:r>
            <a:r>
              <a:rPr lang="de-DE" altLang="de-DE" sz="2200" kern="0" dirty="0">
                <a:latin typeface="Trebuchet MS" panose="020B0603020202020204" pitchFamily="34" charset="0"/>
              </a:rPr>
              <a:t>n, H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altLang="de-DE" sz="2200" kern="0" dirty="0">
                <a:latin typeface="Trebuchet MS" panose="020B0603020202020204" pitchFamily="34" charset="0"/>
              </a:rPr>
              <a:t>ner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altLang="de-DE" sz="2200" kern="0" dirty="0">
                <a:latin typeface="Trebuchet MS" panose="020B0603020202020204" pitchFamily="34" charset="0"/>
              </a:rPr>
              <a:t>l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altLang="de-DE" sz="2200" kern="0" dirty="0">
              <a:latin typeface="Trebuchet MS" panose="020B0603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DB950BA-99B1-410E-9D44-41A64E6432EE}"/>
              </a:ext>
            </a:extLst>
          </p:cNvPr>
          <p:cNvSpPr txBox="1"/>
          <p:nvPr/>
        </p:nvSpPr>
        <p:spPr>
          <a:xfrm>
            <a:off x="7552976" y="1052736"/>
            <a:ext cx="2719488" cy="257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n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m, r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men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ren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len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7DCD3E-1364-4C22-A419-139037B03771}"/>
              </a:ext>
            </a:extLst>
          </p:cNvPr>
          <p:cNvSpPr/>
          <p:nvPr/>
        </p:nvSpPr>
        <p:spPr>
          <a:xfrm>
            <a:off x="10632504" y="4841865"/>
            <a:ext cx="10775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machen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Mü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e.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F44D7AD-65AC-43CA-8DC5-BE6C65DB5B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435" y="4938228"/>
            <a:ext cx="1694069" cy="1130711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9EDF5769-0298-4C49-9DCD-731D11FE2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4941168"/>
            <a:ext cx="2840982" cy="132294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4D2CE0CD-ADF9-4E32-8132-9356CA911D51}"/>
              </a:ext>
            </a:extLst>
          </p:cNvPr>
          <p:cNvSpPr txBox="1"/>
          <p:nvPr/>
        </p:nvSpPr>
        <p:spPr>
          <a:xfrm>
            <a:off x="6715587" y="5005172"/>
            <a:ext cx="6421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üh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F45E9BB-DEE5-4E69-B173-77E3DDAF6939}"/>
              </a:ext>
            </a:extLst>
          </p:cNvPr>
          <p:cNvSpPr txBox="1"/>
          <p:nvPr/>
        </p:nvSpPr>
        <p:spPr>
          <a:xfrm>
            <a:off x="1200385" y="1575668"/>
            <a:ext cx="2313784" cy="308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, K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, Sch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St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l, St</a:t>
            </a: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üh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1F334072-7CE5-4E32-ACC0-35A2D5044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06 uh – Grundwortschatz und weitere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263087E-8BBD-4D7A-B50C-7BA8977EE849}"/>
              </a:ext>
            </a:extLst>
          </p:cNvPr>
          <p:cNvSpPr txBox="1"/>
          <p:nvPr/>
        </p:nvSpPr>
        <p:spPr>
          <a:xfrm>
            <a:off x="260108" y="467380"/>
            <a:ext cx="10156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Grundwortschatz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auf 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hier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weitere Wörter!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E95C8DD-E8B7-4E4B-8575-5ACA2E785C99}"/>
              </a:ext>
            </a:extLst>
          </p:cNvPr>
          <p:cNvSpPr/>
          <p:nvPr/>
        </p:nvSpPr>
        <p:spPr>
          <a:xfrm>
            <a:off x="4223792" y="474840"/>
            <a:ext cx="648072" cy="4047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0D4D7DF-0C39-4849-8009-F5E3F0DFCD15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47917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1B5B771-225A-4BAC-BE74-F3CCFC501BB6}"/>
              </a:ext>
            </a:extLst>
          </p:cNvPr>
          <p:cNvSpPr/>
          <p:nvPr/>
        </p:nvSpPr>
        <p:spPr>
          <a:xfrm>
            <a:off x="683568" y="1893283"/>
            <a:ext cx="77925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Sitzmöbel für eine Person mit vier Beinen und Rückenlehne: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51301131-19F7-457E-B3C2-60F62CEC881B}"/>
              </a:ext>
            </a:extLst>
          </p:cNvPr>
          <p:cNvSpPr/>
          <p:nvPr/>
        </p:nvSpPr>
        <p:spPr>
          <a:xfrm>
            <a:off x="683568" y="2519105"/>
            <a:ext cx="28873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Zeigt uns die Zeit an: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F6E1C9B-BC0C-4FEC-BADF-5CB14DFFB701}"/>
              </a:ext>
            </a:extLst>
          </p:cNvPr>
          <p:cNvSpPr/>
          <p:nvPr/>
        </p:nvSpPr>
        <p:spPr>
          <a:xfrm>
            <a:off x="683568" y="3128812"/>
            <a:ext cx="2720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Milch gibt: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EDC0A04-48AA-4D96-B21C-28D5628C06A6}"/>
              </a:ext>
            </a:extLst>
          </p:cNvPr>
          <p:cNvSpPr/>
          <p:nvPr/>
        </p:nvSpPr>
        <p:spPr>
          <a:xfrm>
            <a:off x="683568" y="3738518"/>
            <a:ext cx="36920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Kleidungsstück für den Fuß: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CA1FA25B-440F-4D13-A9A3-6E501DA29711}"/>
              </a:ext>
            </a:extLst>
          </p:cNvPr>
          <p:cNvSpPr/>
          <p:nvPr/>
        </p:nvSpPr>
        <p:spPr>
          <a:xfrm>
            <a:off x="323528" y="194936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AFDCC83-932E-4422-A769-7C68B68DA4B2}"/>
              </a:ext>
            </a:extLst>
          </p:cNvPr>
          <p:cNvSpPr/>
          <p:nvPr/>
        </p:nvSpPr>
        <p:spPr>
          <a:xfrm>
            <a:off x="323528" y="2558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E095B3C-9F36-47DB-A4BE-938515B9883A}"/>
              </a:ext>
            </a:extLst>
          </p:cNvPr>
          <p:cNvSpPr/>
          <p:nvPr/>
        </p:nvSpPr>
        <p:spPr>
          <a:xfrm>
            <a:off x="323528" y="316763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087BF27-7B1A-434C-8B97-32FC09FAD1BE}"/>
              </a:ext>
            </a:extLst>
          </p:cNvPr>
          <p:cNvSpPr/>
          <p:nvPr/>
        </p:nvSpPr>
        <p:spPr>
          <a:xfrm>
            <a:off x="323528" y="37767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F560DD4-58C4-4FA3-A3F9-D01A4D0D95F6}"/>
              </a:ext>
            </a:extLst>
          </p:cNvPr>
          <p:cNvSpPr/>
          <p:nvPr/>
        </p:nvSpPr>
        <p:spPr>
          <a:xfrm>
            <a:off x="8567695" y="1869832"/>
            <a:ext cx="9940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EF29318-C54B-417C-B72F-9D2CF40B9FB4}"/>
              </a:ext>
            </a:extLst>
          </p:cNvPr>
          <p:cNvSpPr/>
          <p:nvPr/>
        </p:nvSpPr>
        <p:spPr>
          <a:xfrm>
            <a:off x="8567695" y="2490776"/>
            <a:ext cx="8207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  <a:r>
              <a:rPr lang="de-DE" sz="2200" b="1" kern="0" dirty="0">
                <a:latin typeface="Trebuchet MS" pitchFamily="34" charset="0"/>
              </a:rPr>
              <a:t>r</a:t>
            </a:r>
            <a:endParaRPr lang="de-DE" sz="2200" b="1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2444F91-BE3C-4393-80CF-644A1B5FD4B0}"/>
              </a:ext>
            </a:extLst>
          </p:cNvPr>
          <p:cNvSpPr/>
          <p:nvPr/>
        </p:nvSpPr>
        <p:spPr>
          <a:xfrm>
            <a:off x="8567695" y="3111720"/>
            <a:ext cx="8521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924BBEE-A920-4EE1-B4EF-55DF07DB0AAE}"/>
              </a:ext>
            </a:extLst>
          </p:cNvPr>
          <p:cNvSpPr/>
          <p:nvPr/>
        </p:nvSpPr>
        <p:spPr>
          <a:xfrm>
            <a:off x="8567695" y="3732664"/>
            <a:ext cx="120071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Sch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30B4DD60-BC34-4E75-8890-CB2B52E7182A}"/>
              </a:ext>
            </a:extLst>
          </p:cNvPr>
          <p:cNvSpPr/>
          <p:nvPr/>
        </p:nvSpPr>
        <p:spPr>
          <a:xfrm>
            <a:off x="683568" y="4391976"/>
            <a:ext cx="79768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nichts hört, und sich nichts bewegt, dann ist es ...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599D1998-808A-4FA7-8118-A9A2CE000318}"/>
              </a:ext>
            </a:extLst>
          </p:cNvPr>
          <p:cNvSpPr/>
          <p:nvPr/>
        </p:nvSpPr>
        <p:spPr>
          <a:xfrm>
            <a:off x="323528" y="443023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CD041F78-8A93-47A3-894B-896B27703085}"/>
              </a:ext>
            </a:extLst>
          </p:cNvPr>
          <p:cNvSpPr/>
          <p:nvPr/>
        </p:nvSpPr>
        <p:spPr>
          <a:xfrm>
            <a:off x="8567695" y="4386122"/>
            <a:ext cx="10712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  <a:r>
              <a:rPr lang="de-DE" sz="2200" kern="0" dirty="0">
                <a:latin typeface="Trebuchet MS" pitchFamily="34" charset="0"/>
              </a:rPr>
              <a:t>ig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4EEF05C-62E2-4180-B150-0B4B349E2B3F}"/>
              </a:ext>
            </a:extLst>
          </p:cNvPr>
          <p:cNvSpPr/>
          <p:nvPr/>
        </p:nvSpPr>
        <p:spPr>
          <a:xfrm>
            <a:off x="683568" y="5034628"/>
            <a:ext cx="3483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..... liegt die Kraft.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07F1EB58-EC86-48BB-B63D-F17388776894}"/>
              </a:ext>
            </a:extLst>
          </p:cNvPr>
          <p:cNvSpPr/>
          <p:nvPr/>
        </p:nvSpPr>
        <p:spPr>
          <a:xfrm>
            <a:off x="323528" y="50728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15AB3095-2A55-4F22-9DBA-CFBD2C048B03}"/>
              </a:ext>
            </a:extLst>
          </p:cNvPr>
          <p:cNvSpPr/>
          <p:nvPr/>
        </p:nvSpPr>
        <p:spPr>
          <a:xfrm>
            <a:off x="8567695" y="5028774"/>
            <a:ext cx="10545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  <a:r>
              <a:rPr lang="de-DE" sz="2200" kern="0" dirty="0">
                <a:latin typeface="Trebuchet MS" pitchFamily="34" charset="0"/>
              </a:rPr>
              <a:t>e</a:t>
            </a:r>
            <a:endParaRPr lang="de-DE" sz="2200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4837B662-883F-4655-8DAA-8BC646FD6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06 uh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uh/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D7FA755-59AC-4563-A36F-55DC18AB729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7DF704C-FF2E-41F2-8BFB-BD7209EBF814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7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4D37F98-5C7E-49D5-A4BC-8D5948B0AD3A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42B36F7-07A3-4A8F-AF6D-34B3BE829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26" y="1827621"/>
            <a:ext cx="9163082" cy="375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9" grpId="0"/>
      <p:bldP spid="40" grpId="0"/>
      <p:bldP spid="41" grpId="0"/>
      <p:bldP spid="42" grpId="0"/>
      <p:bldP spid="72" grpId="0"/>
      <p:bldP spid="74" grpId="0"/>
      <p:bldP spid="75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525AA3A8-B38B-4CBD-91FC-87D559FBCA59}"/>
              </a:ext>
            </a:extLst>
          </p:cNvPr>
          <p:cNvSpPr/>
          <p:nvPr/>
        </p:nvSpPr>
        <p:spPr>
          <a:xfrm>
            <a:off x="760888" y="1101835"/>
            <a:ext cx="54071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Ort, auf dem sich Konzerte ereignen: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BD365FBF-4B3C-4992-B114-2BF23BE00612}"/>
              </a:ext>
            </a:extLst>
          </p:cNvPr>
          <p:cNvSpPr/>
          <p:nvPr/>
        </p:nvSpPr>
        <p:spPr>
          <a:xfrm>
            <a:off x="760888" y="1638101"/>
            <a:ext cx="2557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Eier legt:</a:t>
            </a:r>
            <a:endParaRPr lang="de-DE" sz="2200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974A687-94AE-4E4B-867A-CF591B3B4C53}"/>
              </a:ext>
            </a:extLst>
          </p:cNvPr>
          <p:cNvSpPr/>
          <p:nvPr/>
        </p:nvSpPr>
        <p:spPr>
          <a:xfrm>
            <a:off x="760888" y="2174367"/>
            <a:ext cx="42931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kalt, frisch, im Schatten ist es …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477E0E85-343D-4347-B9EA-5B0C1838EEE8}"/>
              </a:ext>
            </a:extLst>
          </p:cNvPr>
          <p:cNvSpPr/>
          <p:nvPr/>
        </p:nvSpPr>
        <p:spPr>
          <a:xfrm>
            <a:off x="760888" y="2710633"/>
            <a:ext cx="45368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mutig, beherzt, forsch, verwegen: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DC32EA0-08A5-489B-83C8-C4CBE9032B49}"/>
              </a:ext>
            </a:extLst>
          </p:cNvPr>
          <p:cNvSpPr/>
          <p:nvPr/>
        </p:nvSpPr>
        <p:spPr>
          <a:xfrm>
            <a:off x="760888" y="3246899"/>
            <a:ext cx="44951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hohes Ansehen, große Ehre, Glanz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CC6467AF-2838-4695-9F0D-95CDFB9840D4}"/>
              </a:ext>
            </a:extLst>
          </p:cNvPr>
          <p:cNvSpPr/>
          <p:nvPr/>
        </p:nvSpPr>
        <p:spPr>
          <a:xfrm>
            <a:off x="760888" y="3783165"/>
            <a:ext cx="50129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bewegen, regen, quirlen, vermischen: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AA7C7BA-5598-4AFE-A763-458C4544D88C}"/>
              </a:ext>
            </a:extLst>
          </p:cNvPr>
          <p:cNvSpPr/>
          <p:nvPr/>
        </p:nvSpPr>
        <p:spPr>
          <a:xfrm>
            <a:off x="755576" y="4319431"/>
            <a:ext cx="52277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graben, scharren, durchsuchen, stöbern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658A2A3F-D94C-48FE-BEF2-B4874CAC0509}"/>
              </a:ext>
            </a:extLst>
          </p:cNvPr>
          <p:cNvSpPr/>
          <p:nvPr/>
        </p:nvSpPr>
        <p:spPr>
          <a:xfrm>
            <a:off x="323528" y="1200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8A86EC4B-39BA-4A65-B4E5-73B671613DA6}"/>
              </a:ext>
            </a:extLst>
          </p:cNvPr>
          <p:cNvSpPr/>
          <p:nvPr/>
        </p:nvSpPr>
        <p:spPr>
          <a:xfrm>
            <a:off x="323528" y="17306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85A9846-BEB0-4C8E-B198-317B934535F9}"/>
              </a:ext>
            </a:extLst>
          </p:cNvPr>
          <p:cNvSpPr/>
          <p:nvPr/>
        </p:nvSpPr>
        <p:spPr>
          <a:xfrm>
            <a:off x="323528" y="226112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7F197D77-66B0-464D-8825-9E9F43EDE72C}"/>
              </a:ext>
            </a:extLst>
          </p:cNvPr>
          <p:cNvSpPr/>
          <p:nvPr/>
        </p:nvSpPr>
        <p:spPr>
          <a:xfrm>
            <a:off x="323528" y="279157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9E8D5BC-5944-4EEC-9E4B-98650296EB0D}"/>
              </a:ext>
            </a:extLst>
          </p:cNvPr>
          <p:cNvSpPr/>
          <p:nvPr/>
        </p:nvSpPr>
        <p:spPr>
          <a:xfrm>
            <a:off x="323528" y="332201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8884BBD2-1A9D-4C47-A42C-828D86FE5B63}"/>
              </a:ext>
            </a:extLst>
          </p:cNvPr>
          <p:cNvSpPr/>
          <p:nvPr/>
        </p:nvSpPr>
        <p:spPr>
          <a:xfrm>
            <a:off x="323528" y="38524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0F8170FD-9B17-422C-B499-260B430E749C}"/>
              </a:ext>
            </a:extLst>
          </p:cNvPr>
          <p:cNvSpPr/>
          <p:nvPr/>
        </p:nvSpPr>
        <p:spPr>
          <a:xfrm>
            <a:off x="323528" y="438289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A53E121B-58E0-47B5-B18B-4E647426BFA0}"/>
              </a:ext>
            </a:extLst>
          </p:cNvPr>
          <p:cNvSpPr/>
          <p:nvPr/>
        </p:nvSpPr>
        <p:spPr>
          <a:xfrm>
            <a:off x="760888" y="4855697"/>
            <a:ext cx="26548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spät:</a:t>
            </a:r>
            <a:endParaRPr lang="de-DE" sz="22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071F97D6-801D-4DE2-905A-8BF5396BB488}"/>
              </a:ext>
            </a:extLst>
          </p:cNvPr>
          <p:cNvSpPr/>
          <p:nvPr/>
        </p:nvSpPr>
        <p:spPr>
          <a:xfrm>
            <a:off x="323528" y="491333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FA2AB433-9F46-4429-B142-55993420925C}"/>
              </a:ext>
            </a:extLst>
          </p:cNvPr>
          <p:cNvSpPr/>
          <p:nvPr/>
        </p:nvSpPr>
        <p:spPr>
          <a:xfrm>
            <a:off x="6586607" y="1183548"/>
            <a:ext cx="9861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833EDB6-ED1A-4054-9208-7B643CF107DB}"/>
              </a:ext>
            </a:extLst>
          </p:cNvPr>
          <p:cNvSpPr/>
          <p:nvPr/>
        </p:nvSpPr>
        <p:spPr>
          <a:xfrm>
            <a:off x="6586607" y="1710564"/>
            <a:ext cx="8563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18737FE9-323B-466F-B92E-B1A3ED1DC70C}"/>
              </a:ext>
            </a:extLst>
          </p:cNvPr>
          <p:cNvSpPr/>
          <p:nvPr/>
        </p:nvSpPr>
        <p:spPr>
          <a:xfrm>
            <a:off x="6586607" y="2237580"/>
            <a:ext cx="7441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CDB46125-F440-43DE-BCC0-90CCBCC35F1A}"/>
              </a:ext>
            </a:extLst>
          </p:cNvPr>
          <p:cNvSpPr/>
          <p:nvPr/>
        </p:nvSpPr>
        <p:spPr>
          <a:xfrm>
            <a:off x="6586607" y="2764596"/>
            <a:ext cx="8146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51318159-431A-49DC-88C5-87F3EF745FFA}"/>
              </a:ext>
            </a:extLst>
          </p:cNvPr>
          <p:cNvSpPr/>
          <p:nvPr/>
        </p:nvSpPr>
        <p:spPr>
          <a:xfrm>
            <a:off x="6586607" y="3291612"/>
            <a:ext cx="9156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1E0BE8AB-5FCC-4CFE-BC43-8066F8C4E866}"/>
              </a:ext>
            </a:extLst>
          </p:cNvPr>
          <p:cNvSpPr/>
          <p:nvPr/>
        </p:nvSpPr>
        <p:spPr>
          <a:xfrm>
            <a:off x="6586607" y="3818628"/>
            <a:ext cx="10438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9A8EC1A3-99F5-4EDF-88B6-4B5E4B58E46B}"/>
              </a:ext>
            </a:extLst>
          </p:cNvPr>
          <p:cNvSpPr/>
          <p:nvPr/>
        </p:nvSpPr>
        <p:spPr>
          <a:xfrm>
            <a:off x="6586607" y="4345644"/>
            <a:ext cx="11192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7EE4F416-7C05-48E7-8DD2-18A7F84961AF}"/>
              </a:ext>
            </a:extLst>
          </p:cNvPr>
          <p:cNvSpPr/>
          <p:nvPr/>
        </p:nvSpPr>
        <p:spPr>
          <a:xfrm>
            <a:off x="6586607" y="4872660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früh</a:t>
            </a: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10A0C88E-B8A2-46CB-A4E5-0E3893F7F49F}"/>
              </a:ext>
            </a:extLst>
          </p:cNvPr>
          <p:cNvSpPr/>
          <p:nvPr/>
        </p:nvSpPr>
        <p:spPr>
          <a:xfrm>
            <a:off x="755576" y="5391963"/>
            <a:ext cx="40655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Anstrengung:</a:t>
            </a:r>
            <a:endParaRPr lang="de-DE" sz="22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594BF9D-778C-443E-9465-7912D4FCA93C}"/>
              </a:ext>
            </a:extLst>
          </p:cNvPr>
          <p:cNvSpPr/>
          <p:nvPr/>
        </p:nvSpPr>
        <p:spPr>
          <a:xfrm>
            <a:off x="323528" y="544377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6233B7A9-A0B7-4FFF-9CCD-0AEEA663CF1F}"/>
              </a:ext>
            </a:extLst>
          </p:cNvPr>
          <p:cNvSpPr/>
          <p:nvPr/>
        </p:nvSpPr>
        <p:spPr>
          <a:xfrm>
            <a:off x="760888" y="5928232"/>
            <a:ext cx="37257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Frühling ..... die Bäume.</a:t>
            </a: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4CB3461F-1D4D-4F70-91F5-EA5FAEE01AE4}"/>
              </a:ext>
            </a:extLst>
          </p:cNvPr>
          <p:cNvSpPr/>
          <p:nvPr/>
        </p:nvSpPr>
        <p:spPr>
          <a:xfrm>
            <a:off x="323528" y="59742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8F57BE34-9B53-4724-BD3C-EE99A7BADA52}"/>
              </a:ext>
            </a:extLst>
          </p:cNvPr>
          <p:cNvSpPr/>
          <p:nvPr/>
        </p:nvSpPr>
        <p:spPr>
          <a:xfrm>
            <a:off x="6586607" y="5399676"/>
            <a:ext cx="8723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e</a:t>
            </a:r>
            <a:endParaRPr lang="de-DE" sz="2200" dirty="0"/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8240CE78-6AFA-49CB-B00D-A407CD6EE798}"/>
              </a:ext>
            </a:extLst>
          </p:cNvPr>
          <p:cNvSpPr/>
          <p:nvPr/>
        </p:nvSpPr>
        <p:spPr>
          <a:xfrm>
            <a:off x="6586607" y="5926692"/>
            <a:ext cx="1066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61770199-D847-4CA5-B4E7-76D896B86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06 uh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uh/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üh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08F18D0-3666-4684-8698-E5518A3864A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9436D16-D5AE-4AB6-8989-B89972DE8B64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9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E2A7E8D-A3C0-4B53-901D-B826FDA2EE1F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6BD0DA5-0875-40FF-8015-B9986FC0C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85" y="1047286"/>
            <a:ext cx="7096359" cy="542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9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0" grpId="0"/>
      <p:bldP spid="80" grpId="0"/>
      <p:bldP spid="91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35A2D01F-1681-4E31-8385-7AC32D3A4361}"/>
              </a:ext>
            </a:extLst>
          </p:cNvPr>
          <p:cNvSpPr/>
          <p:nvPr/>
        </p:nvSpPr>
        <p:spPr>
          <a:xfrm>
            <a:off x="538028" y="1275648"/>
            <a:ext cx="8798331" cy="451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Kuh braucht keine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Taschenur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auch keine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Schue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Viele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Küe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machen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Müe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bringt keinen Ruhm.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Früling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blühen die Blumen und im Sommer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glüt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Sonne.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Kinder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wülen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gerne mit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Schuen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 Schlamm.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Oma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rürt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ruig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mit dem Löffel die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Brüe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Frühe ist es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kül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aber der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früe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Vogel fängt den Wurm.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Im Urlaub sahen wir viele Künstler auf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Büne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8D101155-7E60-4A06-A54B-55EDC443DDF2}"/>
              </a:ext>
            </a:extLst>
          </p:cNvPr>
          <p:cNvSpPr/>
          <p:nvPr/>
        </p:nvSpPr>
        <p:spPr>
          <a:xfrm>
            <a:off x="5015880" y="1412776"/>
            <a:ext cx="36004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66ADADAF-A38B-46C1-BB72-D1F4D7D805D7}"/>
              </a:ext>
            </a:extLst>
          </p:cNvPr>
          <p:cNvSpPr/>
          <p:nvPr/>
        </p:nvSpPr>
        <p:spPr>
          <a:xfrm>
            <a:off x="7934902" y="1453486"/>
            <a:ext cx="46535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947C1785-BF55-451F-8873-F0A7F0EC56AE}"/>
              </a:ext>
            </a:extLst>
          </p:cNvPr>
          <p:cNvSpPr/>
          <p:nvPr/>
        </p:nvSpPr>
        <p:spPr>
          <a:xfrm>
            <a:off x="1527456" y="2045052"/>
            <a:ext cx="376693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853470F1-0464-430C-8571-32351121F5E6}"/>
              </a:ext>
            </a:extLst>
          </p:cNvPr>
          <p:cNvSpPr/>
          <p:nvPr/>
        </p:nvSpPr>
        <p:spPr>
          <a:xfrm>
            <a:off x="5096409" y="2071103"/>
            <a:ext cx="351519" cy="43088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A3F9E1E2-2706-49D8-95F1-24F7C502F04A}"/>
              </a:ext>
            </a:extLst>
          </p:cNvPr>
          <p:cNvSpPr/>
          <p:nvPr/>
        </p:nvSpPr>
        <p:spPr>
          <a:xfrm>
            <a:off x="1272531" y="2746719"/>
            <a:ext cx="402065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F4C4F08C-D957-4EE6-A9CA-7F889044E7A1}"/>
              </a:ext>
            </a:extLst>
          </p:cNvPr>
          <p:cNvSpPr/>
          <p:nvPr/>
        </p:nvSpPr>
        <p:spPr>
          <a:xfrm>
            <a:off x="7143931" y="2662691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790A9519-2472-4255-A3B5-250A6C22A510}"/>
              </a:ext>
            </a:extLst>
          </p:cNvPr>
          <p:cNvSpPr/>
          <p:nvPr/>
        </p:nvSpPr>
        <p:spPr>
          <a:xfrm>
            <a:off x="3761761" y="1118232"/>
            <a:ext cx="162736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Taschenuhr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75C384C2-2E91-4C47-A861-2034BB8AA79A}"/>
              </a:ext>
            </a:extLst>
          </p:cNvPr>
          <p:cNvSpPr/>
          <p:nvPr/>
        </p:nvSpPr>
        <p:spPr>
          <a:xfrm>
            <a:off x="7396328" y="1118232"/>
            <a:ext cx="107593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Schuhe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633A34A7-E116-407F-A9C8-53FE72278D8C}"/>
              </a:ext>
            </a:extLst>
          </p:cNvPr>
          <p:cNvSpPr/>
          <p:nvPr/>
        </p:nvSpPr>
        <p:spPr>
          <a:xfrm>
            <a:off x="1343472" y="1813274"/>
            <a:ext cx="80823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Kühe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1199C6AE-5F86-4187-8B34-D1B8A98A0422}"/>
              </a:ext>
            </a:extLst>
          </p:cNvPr>
          <p:cNvSpPr/>
          <p:nvPr/>
        </p:nvSpPr>
        <p:spPr>
          <a:xfrm>
            <a:off x="4697479" y="1813274"/>
            <a:ext cx="83067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Huhn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337E4E8-1C28-43F6-BB86-F52B283936B7}"/>
              </a:ext>
            </a:extLst>
          </p:cNvPr>
          <p:cNvSpPr/>
          <p:nvPr/>
        </p:nvSpPr>
        <p:spPr>
          <a:xfrm>
            <a:off x="767408" y="2454414"/>
            <a:ext cx="120738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Frühling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373FEB07-7B8F-4101-85A3-43777D66C023}"/>
              </a:ext>
            </a:extLst>
          </p:cNvPr>
          <p:cNvSpPr/>
          <p:nvPr/>
        </p:nvSpPr>
        <p:spPr>
          <a:xfrm>
            <a:off x="6661696" y="2454414"/>
            <a:ext cx="82907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glüht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F7030C0C-3541-4B0F-A7DA-C67DF313F7BA}"/>
              </a:ext>
            </a:extLst>
          </p:cNvPr>
          <p:cNvSpPr/>
          <p:nvPr/>
        </p:nvSpPr>
        <p:spPr>
          <a:xfrm>
            <a:off x="4983938" y="3337505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69762740-D002-4ECA-8880-EDF376A3C7C5}"/>
              </a:ext>
            </a:extLst>
          </p:cNvPr>
          <p:cNvSpPr/>
          <p:nvPr/>
        </p:nvSpPr>
        <p:spPr>
          <a:xfrm>
            <a:off x="4721447" y="3129228"/>
            <a:ext cx="122982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Schuhen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43BA0CCF-C9A5-45E8-AFB1-6DB2E37A296E}"/>
              </a:ext>
            </a:extLst>
          </p:cNvPr>
          <p:cNvSpPr/>
          <p:nvPr/>
        </p:nvSpPr>
        <p:spPr>
          <a:xfrm>
            <a:off x="1428596" y="3941115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19FA6933-F714-4994-8C60-C792354CAEA0}"/>
              </a:ext>
            </a:extLst>
          </p:cNvPr>
          <p:cNvSpPr/>
          <p:nvPr/>
        </p:nvSpPr>
        <p:spPr>
          <a:xfrm>
            <a:off x="983432" y="3775993"/>
            <a:ext cx="82266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rührt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6736CD9F-1631-4D1E-BD3E-849C7D2E8AE9}"/>
              </a:ext>
            </a:extLst>
          </p:cNvPr>
          <p:cNvSpPr/>
          <p:nvPr/>
        </p:nvSpPr>
        <p:spPr>
          <a:xfrm>
            <a:off x="3372812" y="2021551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F73F2405-77BD-46D7-B425-9F500C3226F4}"/>
              </a:ext>
            </a:extLst>
          </p:cNvPr>
          <p:cNvSpPr/>
          <p:nvPr/>
        </p:nvSpPr>
        <p:spPr>
          <a:xfrm>
            <a:off x="2927648" y="1813274"/>
            <a:ext cx="84670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Mühe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81DF7AB8-F9E6-4862-A035-784D0F566A4C}"/>
              </a:ext>
            </a:extLst>
          </p:cNvPr>
          <p:cNvSpPr/>
          <p:nvPr/>
        </p:nvSpPr>
        <p:spPr>
          <a:xfrm>
            <a:off x="1749979" y="3301951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43AD6E4A-8045-4BCF-BE2A-7D01D8154E89}"/>
              </a:ext>
            </a:extLst>
          </p:cNvPr>
          <p:cNvSpPr/>
          <p:nvPr/>
        </p:nvSpPr>
        <p:spPr>
          <a:xfrm>
            <a:off x="1487488" y="3129228"/>
            <a:ext cx="109356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wühlen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9DAC0D8-4598-4CB0-B143-3962EFC6D2FC}"/>
              </a:ext>
            </a:extLst>
          </p:cNvPr>
          <p:cNvSpPr/>
          <p:nvPr/>
        </p:nvSpPr>
        <p:spPr>
          <a:xfrm>
            <a:off x="2076668" y="3961734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C7F5AD9-69F8-4AAF-9F1B-198E6AB13F45}"/>
              </a:ext>
            </a:extLst>
          </p:cNvPr>
          <p:cNvSpPr/>
          <p:nvPr/>
        </p:nvSpPr>
        <p:spPr>
          <a:xfrm>
            <a:off x="1919536" y="3775993"/>
            <a:ext cx="82266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ruhig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AF3318DD-1FED-49CC-8657-64E46462EB66}"/>
              </a:ext>
            </a:extLst>
          </p:cNvPr>
          <p:cNvSpPr/>
          <p:nvPr/>
        </p:nvSpPr>
        <p:spPr>
          <a:xfrm>
            <a:off x="5502479" y="3984270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6B9EDEA-380E-4CA3-BB94-ABE4EEB56736}"/>
              </a:ext>
            </a:extLst>
          </p:cNvPr>
          <p:cNvSpPr/>
          <p:nvPr/>
        </p:nvSpPr>
        <p:spPr>
          <a:xfrm>
            <a:off x="5057315" y="3775993"/>
            <a:ext cx="91563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Brühe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809FBE3-24E6-45BC-9432-559043553CAB}"/>
              </a:ext>
            </a:extLst>
          </p:cNvPr>
          <p:cNvSpPr/>
          <p:nvPr/>
        </p:nvSpPr>
        <p:spPr>
          <a:xfrm>
            <a:off x="3388340" y="4633678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4D75794-11A2-4D8F-A2CA-DE435E655448}"/>
              </a:ext>
            </a:extLst>
          </p:cNvPr>
          <p:cNvSpPr/>
          <p:nvPr/>
        </p:nvSpPr>
        <p:spPr>
          <a:xfrm>
            <a:off x="2943176" y="4425401"/>
            <a:ext cx="71846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kühl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744FECC-EB41-4256-8798-8C8E148AC378}"/>
              </a:ext>
            </a:extLst>
          </p:cNvPr>
          <p:cNvSpPr/>
          <p:nvPr/>
        </p:nvSpPr>
        <p:spPr>
          <a:xfrm>
            <a:off x="5326384" y="4589168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65C8016A-9B11-431A-96DD-8AFB40158B7C}"/>
              </a:ext>
            </a:extLst>
          </p:cNvPr>
          <p:cNvSpPr/>
          <p:nvPr/>
        </p:nvSpPr>
        <p:spPr>
          <a:xfrm>
            <a:off x="4881220" y="4425401"/>
            <a:ext cx="85953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frühe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D2EA9233-BA66-485F-8D3B-A063878022E5}"/>
              </a:ext>
            </a:extLst>
          </p:cNvPr>
          <p:cNvSpPr/>
          <p:nvPr/>
        </p:nvSpPr>
        <p:spPr>
          <a:xfrm>
            <a:off x="6665382" y="5279983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A59B08C-BC6D-45CB-BA8C-6082EC9E1135}"/>
              </a:ext>
            </a:extLst>
          </p:cNvPr>
          <p:cNvSpPr/>
          <p:nvPr/>
        </p:nvSpPr>
        <p:spPr>
          <a:xfrm>
            <a:off x="6374607" y="5073473"/>
            <a:ext cx="96051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Bühne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163C873A-678F-4D85-8C2C-BBD237BD7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06 uh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69D321F3-4215-418B-BA8F-0F3DE0CE43D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5D0C10-E9A6-4DCD-9E11-F07D68FE81E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11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849597D-46A2-4C26-8C44-CB2C4512A025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54B0537-78D5-4C35-B3AB-66146D46E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17" y="1066800"/>
            <a:ext cx="8882642" cy="479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364314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347004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619812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303496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071664" y="3558026"/>
            <a:ext cx="12175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Rum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8978108" y="3558026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Ruhm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Wer zu viel _______ trinkt, erntet meist keinen _______.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7C45D74-2505-49C3-A43C-F49722921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940" y="4221088"/>
            <a:ext cx="899169" cy="1933508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65C0B8EA-2401-4C07-8E9B-3A2C9C954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06 uh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2C4F379-9BD7-4865-9A98-587422DB48A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68A3E61-69E5-49AC-AB25-1DA48F355D0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3644486" y="2924944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Urlaub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060310" y="2924944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Uhrlaub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2681840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Vorsilbe </a:t>
            </a:r>
            <a:r>
              <a:rPr kumimoji="0" lang="de-DE" altLang="de-DE" sz="20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ur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8433902" y="2924944"/>
            <a:ext cx="9712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316894" y="2924944"/>
            <a:ext cx="8640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048062" y="4301152"/>
            <a:ext cx="24290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die Uhr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855640" y="3481844"/>
            <a:ext cx="1336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Urlaub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624126" y="3477112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Uhr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238000" y="3479142"/>
            <a:ext cx="7950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 im __________ braucht man eine ______.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C22EF834-14C3-4057-865F-2DFF52605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06 uh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F70A330-0BA6-46FA-9FBB-E3E3EE0B2A9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C743502-AFEA-4A53-A99B-40AA475170A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299" y="2649367"/>
            <a:ext cx="5915402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das der Uhu wüsste!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BF96C2EF-C72D-4AC0-9CCF-BA56B20A2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Vokaldehnung 06 uh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6586881-04FA-4CEB-A390-375F8DEE5D0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0B133E0-60F9-4161-8F26-815E4A571F20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847</Words>
  <Application>Microsoft Office PowerPoint</Application>
  <PresentationFormat>Breitbild</PresentationFormat>
  <Paragraphs>170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10</vt:i4>
      </vt:variant>
    </vt:vector>
  </HeadingPairs>
  <TitlesOfParts>
    <vt:vector size="20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06 uh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2309</cp:revision>
  <cp:lastPrinted>2024-04-24T11:35:23Z</cp:lastPrinted>
  <dcterms:created xsi:type="dcterms:W3CDTF">2012-08-26T07:44:46Z</dcterms:created>
  <dcterms:modified xsi:type="dcterms:W3CDTF">2024-04-24T11:35:31Z</dcterms:modified>
</cp:coreProperties>
</file>