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3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4.xml" ContentType="application/vnd.openxmlformats-officedocument.theme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5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theme/theme6.xml" ContentType="application/vnd.openxmlformats-officedocument.theme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theme/theme7.xml" ContentType="application/vnd.openxmlformats-officedocument.theme+xml"/>
  <Override PartName="/ppt/theme/theme8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20" r:id="rId2"/>
    <p:sldMasterId id="2147483708" r:id="rId3"/>
    <p:sldMasterId id="2147483696" r:id="rId4"/>
    <p:sldMasterId id="2147483684" r:id="rId5"/>
    <p:sldMasterId id="2147483672" r:id="rId6"/>
    <p:sldMasterId id="2147483660" r:id="rId7"/>
  </p:sldMasterIdLst>
  <p:notesMasterIdLst>
    <p:notesMasterId r:id="rId25"/>
  </p:notesMasterIdLst>
  <p:sldIdLst>
    <p:sldId id="846" r:id="rId8"/>
    <p:sldId id="848" r:id="rId9"/>
    <p:sldId id="733" r:id="rId10"/>
    <p:sldId id="799" r:id="rId11"/>
    <p:sldId id="812" r:id="rId12"/>
    <p:sldId id="814" r:id="rId13"/>
    <p:sldId id="805" r:id="rId14"/>
    <p:sldId id="802" r:id="rId15"/>
    <p:sldId id="798" r:id="rId16"/>
    <p:sldId id="800" r:id="rId17"/>
    <p:sldId id="809" r:id="rId18"/>
    <p:sldId id="821" r:id="rId19"/>
    <p:sldId id="822" r:id="rId20"/>
    <p:sldId id="824" r:id="rId21"/>
    <p:sldId id="828" r:id="rId22"/>
    <p:sldId id="826" r:id="rId23"/>
    <p:sldId id="636" r:id="rId24"/>
  </p:sldIdLst>
  <p:sldSz cx="12192000" cy="6858000"/>
  <p:notesSz cx="6735763" cy="9866313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08" userDrawn="1">
          <p15:clr>
            <a:srgbClr val="A4A3A4"/>
          </p15:clr>
        </p15:guide>
        <p15:guide id="2" pos="212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ichael Sokaliwska" initials="MS" lastIdx="1" clrIdx="0"/>
  <p:cmAuthor id="2" name="Siegbert Rudolph" initials="SR" lastIdx="3" clrIdx="1">
    <p:extLst>
      <p:ext uri="{19B8F6BF-5375-455C-9EA6-DF929625EA0E}">
        <p15:presenceInfo xmlns:p15="http://schemas.microsoft.com/office/powerpoint/2012/main" userId="2af4d44886c067cc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4343"/>
    <a:srgbClr val="00F62F"/>
    <a:srgbClr val="0070C0"/>
    <a:srgbClr val="F60000"/>
    <a:srgbClr val="98B5D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530" autoAdjust="0"/>
    <p:restoredTop sz="93870" autoAdjust="0"/>
  </p:normalViewPr>
  <p:slideViewPr>
    <p:cSldViewPr>
      <p:cViewPr varScale="1">
        <p:scale>
          <a:sx n="54" d="100"/>
          <a:sy n="54" d="100"/>
        </p:scale>
        <p:origin x="636" y="7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79" d="100"/>
          <a:sy n="79" d="100"/>
        </p:scale>
        <p:origin x="-3378" y="-108"/>
      </p:cViewPr>
      <p:guideLst>
        <p:guide orient="horz" pos="3108"/>
        <p:guide pos="212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slide" Target="slides/slide6.xml"/><Relationship Id="rId18" Type="http://schemas.openxmlformats.org/officeDocument/2006/relationships/slide" Target="slides/slide11.xml"/><Relationship Id="rId26" Type="http://schemas.openxmlformats.org/officeDocument/2006/relationships/commentAuthors" Target="commentAuthor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4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5.xml"/><Relationship Id="rId17" Type="http://schemas.openxmlformats.org/officeDocument/2006/relationships/slide" Target="slides/slide10.xml"/><Relationship Id="rId25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9.xml"/><Relationship Id="rId20" Type="http://schemas.openxmlformats.org/officeDocument/2006/relationships/slide" Target="slides/slide13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4.xml"/><Relationship Id="rId24" Type="http://schemas.openxmlformats.org/officeDocument/2006/relationships/slide" Target="slides/slide17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8.xml"/><Relationship Id="rId23" Type="http://schemas.openxmlformats.org/officeDocument/2006/relationships/slide" Target="slides/slide16.xml"/><Relationship Id="rId28" Type="http://schemas.openxmlformats.org/officeDocument/2006/relationships/viewProps" Target="viewProps.xml"/><Relationship Id="rId10" Type="http://schemas.openxmlformats.org/officeDocument/2006/relationships/slide" Target="slides/slide3.xml"/><Relationship Id="rId19" Type="http://schemas.openxmlformats.org/officeDocument/2006/relationships/slide" Target="slides/slide12.xml"/><Relationship Id="rId31" Type="http://schemas.microsoft.com/office/2016/11/relationships/changesInfo" Target="changesInfos/changesInfo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2.xml"/><Relationship Id="rId14" Type="http://schemas.openxmlformats.org/officeDocument/2006/relationships/slide" Target="slides/slide7.xml"/><Relationship Id="rId22" Type="http://schemas.openxmlformats.org/officeDocument/2006/relationships/slide" Target="slides/slide15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iegbert Rudolph" userId="2af4d44886c067cc" providerId="LiveId" clId="{597F6EC6-60D4-432F-8D83-9BE9DB6E881B}"/>
    <pc:docChg chg="custSel delSld modSld sldOrd">
      <pc:chgData name="Siegbert Rudolph" userId="2af4d44886c067cc" providerId="LiveId" clId="{597F6EC6-60D4-432F-8D83-9BE9DB6E881B}" dt="2021-08-29T15:48:56.042" v="121" actId="1076"/>
      <pc:docMkLst>
        <pc:docMk/>
      </pc:docMkLst>
      <pc:sldChg chg="addSp modSp mod">
        <pc:chgData name="Siegbert Rudolph" userId="2af4d44886c067cc" providerId="LiveId" clId="{597F6EC6-60D4-432F-8D83-9BE9DB6E881B}" dt="2021-08-29T15:48:56.042" v="121" actId="1076"/>
        <pc:sldMkLst>
          <pc:docMk/>
          <pc:sldMk cId="1373295691" sldId="636"/>
        </pc:sldMkLst>
        <pc:spChg chg="mod">
          <ac:chgData name="Siegbert Rudolph" userId="2af4d44886c067cc" providerId="LiveId" clId="{597F6EC6-60D4-432F-8D83-9BE9DB6E881B}" dt="2021-08-29T15:48:56.042" v="121" actId="1076"/>
          <ac:spMkLst>
            <pc:docMk/>
            <pc:sldMk cId="1373295691" sldId="636"/>
            <ac:spMk id="2" creationId="{A91D654D-C17D-405D-AE1E-51BA2EC169F9}"/>
          </ac:spMkLst>
        </pc:spChg>
        <pc:spChg chg="add mod">
          <ac:chgData name="Siegbert Rudolph" userId="2af4d44886c067cc" providerId="LiveId" clId="{597F6EC6-60D4-432F-8D83-9BE9DB6E881B}" dt="2021-08-29T15:40:06.263" v="35"/>
          <ac:spMkLst>
            <pc:docMk/>
            <pc:sldMk cId="1373295691" sldId="636"/>
            <ac:spMk id="15" creationId="{9E6A37BB-4575-4783-90D1-6CB50542EEDE}"/>
          </ac:spMkLst>
        </pc:spChg>
      </pc:sldChg>
      <pc:sldChg chg="del">
        <pc:chgData name="Siegbert Rudolph" userId="2af4d44886c067cc" providerId="LiveId" clId="{597F6EC6-60D4-432F-8D83-9BE9DB6E881B}" dt="2021-08-29T06:52:51.060" v="2" actId="47"/>
        <pc:sldMkLst>
          <pc:docMk/>
          <pc:sldMk cId="0" sldId="696"/>
        </pc:sldMkLst>
      </pc:sldChg>
      <pc:sldChg chg="addSp modSp mod">
        <pc:chgData name="Siegbert Rudolph" userId="2af4d44886c067cc" providerId="LiveId" clId="{597F6EC6-60D4-432F-8D83-9BE9DB6E881B}" dt="2021-08-29T15:48:55.979" v="51" actId="1076"/>
        <pc:sldMkLst>
          <pc:docMk/>
          <pc:sldMk cId="3665124742" sldId="733"/>
        </pc:sldMkLst>
        <pc:spChg chg="mod">
          <ac:chgData name="Siegbert Rudolph" userId="2af4d44886c067cc" providerId="LiveId" clId="{597F6EC6-60D4-432F-8D83-9BE9DB6E881B}" dt="2021-08-29T15:48:55.979" v="51" actId="1076"/>
          <ac:spMkLst>
            <pc:docMk/>
            <pc:sldMk cId="3665124742" sldId="733"/>
            <ac:spMk id="2" creationId="{A178B652-9E9C-47DA-838B-7453ADE04EDA}"/>
          </ac:spMkLst>
        </pc:spChg>
        <pc:spChg chg="add mod">
          <ac:chgData name="Siegbert Rudolph" userId="2af4d44886c067cc" providerId="LiveId" clId="{597F6EC6-60D4-432F-8D83-9BE9DB6E881B}" dt="2021-08-29T15:39:28.442" v="20"/>
          <ac:spMkLst>
            <pc:docMk/>
            <pc:sldMk cId="3665124742" sldId="733"/>
            <ac:spMk id="29" creationId="{1267D12D-956F-4402-B162-D08A30C03D35}"/>
          </ac:spMkLst>
        </pc:spChg>
      </pc:sldChg>
      <pc:sldChg chg="del">
        <pc:chgData name="Siegbert Rudolph" userId="2af4d44886c067cc" providerId="LiveId" clId="{597F6EC6-60D4-432F-8D83-9BE9DB6E881B}" dt="2021-08-29T06:52:53.496" v="4" actId="47"/>
        <pc:sldMkLst>
          <pc:docMk/>
          <pc:sldMk cId="1892177313" sldId="763"/>
        </pc:sldMkLst>
      </pc:sldChg>
      <pc:sldChg chg="del">
        <pc:chgData name="Siegbert Rudolph" userId="2af4d44886c067cc" providerId="LiveId" clId="{597F6EC6-60D4-432F-8D83-9BE9DB6E881B}" dt="2021-08-29T06:52:51.950" v="3" actId="47"/>
        <pc:sldMkLst>
          <pc:docMk/>
          <pc:sldMk cId="104600129" sldId="797"/>
        </pc:sldMkLst>
      </pc:sldChg>
      <pc:sldChg chg="addSp modSp mod">
        <pc:chgData name="Siegbert Rudolph" userId="2af4d44886c067cc" providerId="LiveId" clId="{597F6EC6-60D4-432F-8D83-9BE9DB6E881B}" dt="2021-08-29T15:48:56.010" v="81" actId="1076"/>
        <pc:sldMkLst>
          <pc:docMk/>
          <pc:sldMk cId="4067068426" sldId="798"/>
        </pc:sldMkLst>
        <pc:spChg chg="mod">
          <ac:chgData name="Siegbert Rudolph" userId="2af4d44886c067cc" providerId="LiveId" clId="{597F6EC6-60D4-432F-8D83-9BE9DB6E881B}" dt="2021-08-29T15:48:56.010" v="81" actId="1076"/>
          <ac:spMkLst>
            <pc:docMk/>
            <pc:sldMk cId="4067068426" sldId="798"/>
            <ac:spMk id="2" creationId="{5B554E1E-B9EB-426A-98DB-AF333442D3A1}"/>
          </ac:spMkLst>
        </pc:spChg>
        <pc:spChg chg="add mod">
          <ac:chgData name="Siegbert Rudolph" userId="2af4d44886c067cc" providerId="LiveId" clId="{597F6EC6-60D4-432F-8D83-9BE9DB6E881B}" dt="2021-08-29T15:39:45.830" v="27"/>
          <ac:spMkLst>
            <pc:docMk/>
            <pc:sldMk cId="4067068426" sldId="798"/>
            <ac:spMk id="43" creationId="{482C6D07-387E-4259-BC75-3E7AE581D642}"/>
          </ac:spMkLst>
        </pc:spChg>
      </pc:sldChg>
      <pc:sldChg chg="addSp modSp mod">
        <pc:chgData name="Siegbert Rudolph" userId="2af4d44886c067cc" providerId="LiveId" clId="{597F6EC6-60D4-432F-8D83-9BE9DB6E881B}" dt="2021-08-29T15:48:55.979" v="56" actId="1076"/>
        <pc:sldMkLst>
          <pc:docMk/>
          <pc:sldMk cId="146570369" sldId="799"/>
        </pc:sldMkLst>
        <pc:spChg chg="mod">
          <ac:chgData name="Siegbert Rudolph" userId="2af4d44886c067cc" providerId="LiveId" clId="{597F6EC6-60D4-432F-8D83-9BE9DB6E881B}" dt="2021-08-29T15:48:55.979" v="56" actId="1076"/>
          <ac:spMkLst>
            <pc:docMk/>
            <pc:sldMk cId="146570369" sldId="799"/>
            <ac:spMk id="2" creationId="{4A657FB8-5630-4D94-AFA7-67A82ECDE216}"/>
          </ac:spMkLst>
        </pc:spChg>
        <pc:spChg chg="add mod">
          <ac:chgData name="Siegbert Rudolph" userId="2af4d44886c067cc" providerId="LiveId" clId="{597F6EC6-60D4-432F-8D83-9BE9DB6E881B}" dt="2021-08-29T15:39:30.660" v="21"/>
          <ac:spMkLst>
            <pc:docMk/>
            <pc:sldMk cId="146570369" sldId="799"/>
            <ac:spMk id="46" creationId="{F603EEA3-0796-490F-8D55-50B4A0FED3F3}"/>
          </ac:spMkLst>
        </pc:spChg>
      </pc:sldChg>
      <pc:sldChg chg="addSp modSp mod">
        <pc:chgData name="Siegbert Rudolph" userId="2af4d44886c067cc" providerId="LiveId" clId="{597F6EC6-60D4-432F-8D83-9BE9DB6E881B}" dt="2021-08-29T15:48:56.010" v="86" actId="1076"/>
        <pc:sldMkLst>
          <pc:docMk/>
          <pc:sldMk cId="2957031460" sldId="800"/>
        </pc:sldMkLst>
        <pc:spChg chg="mod">
          <ac:chgData name="Siegbert Rudolph" userId="2af4d44886c067cc" providerId="LiveId" clId="{597F6EC6-60D4-432F-8D83-9BE9DB6E881B}" dt="2021-08-29T15:48:56.010" v="86" actId="1076"/>
          <ac:spMkLst>
            <pc:docMk/>
            <pc:sldMk cId="2957031460" sldId="800"/>
            <ac:spMk id="4" creationId="{CC790F3D-11A8-4EFD-BEB3-C032C3863DD7}"/>
          </ac:spMkLst>
        </pc:spChg>
        <pc:spChg chg="add mod">
          <ac:chgData name="Siegbert Rudolph" userId="2af4d44886c067cc" providerId="LiveId" clId="{597F6EC6-60D4-432F-8D83-9BE9DB6E881B}" dt="2021-08-29T15:39:49.173" v="28"/>
          <ac:spMkLst>
            <pc:docMk/>
            <pc:sldMk cId="2957031460" sldId="800"/>
            <ac:spMk id="27" creationId="{DE50895C-CF74-4966-A475-F565637A5BB1}"/>
          </ac:spMkLst>
        </pc:spChg>
      </pc:sldChg>
      <pc:sldChg chg="addSp modSp mod">
        <pc:chgData name="Siegbert Rudolph" userId="2af4d44886c067cc" providerId="LiveId" clId="{597F6EC6-60D4-432F-8D83-9BE9DB6E881B}" dt="2021-08-29T15:48:56.010" v="76" actId="1076"/>
        <pc:sldMkLst>
          <pc:docMk/>
          <pc:sldMk cId="3146752973" sldId="802"/>
        </pc:sldMkLst>
        <pc:spChg chg="mod">
          <ac:chgData name="Siegbert Rudolph" userId="2af4d44886c067cc" providerId="LiveId" clId="{597F6EC6-60D4-432F-8D83-9BE9DB6E881B}" dt="2021-08-29T15:48:56.010" v="76" actId="1076"/>
          <ac:spMkLst>
            <pc:docMk/>
            <pc:sldMk cId="3146752973" sldId="802"/>
            <ac:spMk id="2" creationId="{4F99D7B2-8C4E-44A6-B43B-6D7FD6CECE10}"/>
          </ac:spMkLst>
        </pc:spChg>
        <pc:spChg chg="add mod">
          <ac:chgData name="Siegbert Rudolph" userId="2af4d44886c067cc" providerId="LiveId" clId="{597F6EC6-60D4-432F-8D83-9BE9DB6E881B}" dt="2021-08-29T15:39:43.347" v="26"/>
          <ac:spMkLst>
            <pc:docMk/>
            <pc:sldMk cId="3146752973" sldId="802"/>
            <ac:spMk id="33" creationId="{E19CC8E0-A7BD-4EF7-944B-6B2819A5E070}"/>
          </ac:spMkLst>
        </pc:spChg>
      </pc:sldChg>
      <pc:sldChg chg="del">
        <pc:chgData name="Siegbert Rudolph" userId="2af4d44886c067cc" providerId="LiveId" clId="{597F6EC6-60D4-432F-8D83-9BE9DB6E881B}" dt="2021-08-29T06:52:56.371" v="5" actId="47"/>
        <pc:sldMkLst>
          <pc:docMk/>
          <pc:sldMk cId="463639365" sldId="804"/>
        </pc:sldMkLst>
      </pc:sldChg>
      <pc:sldChg chg="addSp modSp mod">
        <pc:chgData name="Siegbert Rudolph" userId="2af4d44886c067cc" providerId="LiveId" clId="{597F6EC6-60D4-432F-8D83-9BE9DB6E881B}" dt="2021-08-29T15:48:55.995" v="71" actId="1076"/>
        <pc:sldMkLst>
          <pc:docMk/>
          <pc:sldMk cId="2785035270" sldId="805"/>
        </pc:sldMkLst>
        <pc:spChg chg="mod">
          <ac:chgData name="Siegbert Rudolph" userId="2af4d44886c067cc" providerId="LiveId" clId="{597F6EC6-60D4-432F-8D83-9BE9DB6E881B}" dt="2021-08-29T15:48:55.995" v="71" actId="1076"/>
          <ac:spMkLst>
            <pc:docMk/>
            <pc:sldMk cId="2785035270" sldId="805"/>
            <ac:spMk id="2" creationId="{7578AD99-1D05-49E2-953C-DAD1F91A9EAD}"/>
          </ac:spMkLst>
        </pc:spChg>
        <pc:spChg chg="add mod">
          <ac:chgData name="Siegbert Rudolph" userId="2af4d44886c067cc" providerId="LiveId" clId="{597F6EC6-60D4-432F-8D83-9BE9DB6E881B}" dt="2021-08-29T15:39:37.690" v="24"/>
          <ac:spMkLst>
            <pc:docMk/>
            <pc:sldMk cId="2785035270" sldId="805"/>
            <ac:spMk id="18" creationId="{6D90AB93-74D9-4573-8586-94DFFE27EB5D}"/>
          </ac:spMkLst>
        </pc:spChg>
        <pc:spChg chg="add mod">
          <ac:chgData name="Siegbert Rudolph" userId="2af4d44886c067cc" providerId="LiveId" clId="{597F6EC6-60D4-432F-8D83-9BE9DB6E881B}" dt="2021-08-29T15:39:39.721" v="25"/>
          <ac:spMkLst>
            <pc:docMk/>
            <pc:sldMk cId="2785035270" sldId="805"/>
            <ac:spMk id="19" creationId="{C5005E4D-D687-4C78-83E9-CA8CB87CFB21}"/>
          </ac:spMkLst>
        </pc:spChg>
      </pc:sldChg>
      <pc:sldChg chg="del">
        <pc:chgData name="Siegbert Rudolph" userId="2af4d44886c067cc" providerId="LiveId" clId="{597F6EC6-60D4-432F-8D83-9BE9DB6E881B}" dt="2021-08-29T06:53:12.570" v="10" actId="47"/>
        <pc:sldMkLst>
          <pc:docMk/>
          <pc:sldMk cId="230317266" sldId="806"/>
        </pc:sldMkLst>
      </pc:sldChg>
      <pc:sldChg chg="del">
        <pc:chgData name="Siegbert Rudolph" userId="2af4d44886c067cc" providerId="LiveId" clId="{597F6EC6-60D4-432F-8D83-9BE9DB6E881B}" dt="2021-08-29T06:53:13.945" v="11" actId="47"/>
        <pc:sldMkLst>
          <pc:docMk/>
          <pc:sldMk cId="1256164152" sldId="807"/>
        </pc:sldMkLst>
      </pc:sldChg>
      <pc:sldChg chg="del">
        <pc:chgData name="Siegbert Rudolph" userId="2af4d44886c067cc" providerId="LiveId" clId="{597F6EC6-60D4-432F-8D83-9BE9DB6E881B}" dt="2021-08-29T06:53:15.116" v="12" actId="47"/>
        <pc:sldMkLst>
          <pc:docMk/>
          <pc:sldMk cId="2300908079" sldId="808"/>
        </pc:sldMkLst>
      </pc:sldChg>
      <pc:sldChg chg="addSp modSp mod">
        <pc:chgData name="Siegbert Rudolph" userId="2af4d44886c067cc" providerId="LiveId" clId="{597F6EC6-60D4-432F-8D83-9BE9DB6E881B}" dt="2021-08-29T15:48:56.026" v="91" actId="1076"/>
        <pc:sldMkLst>
          <pc:docMk/>
          <pc:sldMk cId="2513478891" sldId="809"/>
        </pc:sldMkLst>
        <pc:spChg chg="mod">
          <ac:chgData name="Siegbert Rudolph" userId="2af4d44886c067cc" providerId="LiveId" clId="{597F6EC6-60D4-432F-8D83-9BE9DB6E881B}" dt="2021-08-29T15:48:56.026" v="91" actId="1076"/>
          <ac:spMkLst>
            <pc:docMk/>
            <pc:sldMk cId="2513478891" sldId="809"/>
            <ac:spMk id="2" creationId="{31C88A6E-0C63-4711-8A72-50DF39F7FC08}"/>
          </ac:spMkLst>
        </pc:spChg>
        <pc:spChg chg="add mod">
          <ac:chgData name="Siegbert Rudolph" userId="2af4d44886c067cc" providerId="LiveId" clId="{597F6EC6-60D4-432F-8D83-9BE9DB6E881B}" dt="2021-08-29T15:39:51.439" v="29"/>
          <ac:spMkLst>
            <pc:docMk/>
            <pc:sldMk cId="2513478891" sldId="809"/>
            <ac:spMk id="42" creationId="{7DE894D2-01DC-450B-AEA1-F2E72A5A4549}"/>
          </ac:spMkLst>
        </pc:spChg>
      </pc:sldChg>
      <pc:sldChg chg="del">
        <pc:chgData name="Siegbert Rudolph" userId="2af4d44886c067cc" providerId="LiveId" clId="{597F6EC6-60D4-432F-8D83-9BE9DB6E881B}" dt="2021-08-29T06:53:17.913" v="13" actId="47"/>
        <pc:sldMkLst>
          <pc:docMk/>
          <pc:sldMk cId="3494260144" sldId="810"/>
        </pc:sldMkLst>
      </pc:sldChg>
      <pc:sldChg chg="del">
        <pc:chgData name="Siegbert Rudolph" userId="2af4d44886c067cc" providerId="LiveId" clId="{597F6EC6-60D4-432F-8D83-9BE9DB6E881B}" dt="2021-08-29T06:52:58.261" v="6" actId="47"/>
        <pc:sldMkLst>
          <pc:docMk/>
          <pc:sldMk cId="4032222209" sldId="811"/>
        </pc:sldMkLst>
      </pc:sldChg>
      <pc:sldChg chg="addSp modSp mod">
        <pc:chgData name="Siegbert Rudolph" userId="2af4d44886c067cc" providerId="LiveId" clId="{597F6EC6-60D4-432F-8D83-9BE9DB6E881B}" dt="2021-08-29T15:48:55.995" v="61" actId="1076"/>
        <pc:sldMkLst>
          <pc:docMk/>
          <pc:sldMk cId="1748338212" sldId="812"/>
        </pc:sldMkLst>
        <pc:spChg chg="mod">
          <ac:chgData name="Siegbert Rudolph" userId="2af4d44886c067cc" providerId="LiveId" clId="{597F6EC6-60D4-432F-8D83-9BE9DB6E881B}" dt="2021-08-29T15:48:55.995" v="61" actId="1076"/>
          <ac:spMkLst>
            <pc:docMk/>
            <pc:sldMk cId="1748338212" sldId="812"/>
            <ac:spMk id="2" creationId="{80404AA5-C16B-4A32-A287-7BF1D351F391}"/>
          </ac:spMkLst>
        </pc:spChg>
        <pc:spChg chg="add mod">
          <ac:chgData name="Siegbert Rudolph" userId="2af4d44886c067cc" providerId="LiveId" clId="{597F6EC6-60D4-432F-8D83-9BE9DB6E881B}" dt="2021-08-29T15:39:33.097" v="22"/>
          <ac:spMkLst>
            <pc:docMk/>
            <pc:sldMk cId="1748338212" sldId="812"/>
            <ac:spMk id="10" creationId="{818B5D33-394A-4CE1-A2AE-657D38403A90}"/>
          </ac:spMkLst>
        </pc:spChg>
      </pc:sldChg>
      <pc:sldChg chg="del">
        <pc:chgData name="Siegbert Rudolph" userId="2af4d44886c067cc" providerId="LiveId" clId="{597F6EC6-60D4-432F-8D83-9BE9DB6E881B}" dt="2021-08-29T06:52:59.886" v="7" actId="47"/>
        <pc:sldMkLst>
          <pc:docMk/>
          <pc:sldMk cId="86419114" sldId="813"/>
        </pc:sldMkLst>
      </pc:sldChg>
      <pc:sldChg chg="addSp modSp mod">
        <pc:chgData name="Siegbert Rudolph" userId="2af4d44886c067cc" providerId="LiveId" clId="{597F6EC6-60D4-432F-8D83-9BE9DB6E881B}" dt="2021-08-29T15:48:55.995" v="66" actId="1076"/>
        <pc:sldMkLst>
          <pc:docMk/>
          <pc:sldMk cId="64599177" sldId="814"/>
        </pc:sldMkLst>
        <pc:spChg chg="mod">
          <ac:chgData name="Siegbert Rudolph" userId="2af4d44886c067cc" providerId="LiveId" clId="{597F6EC6-60D4-432F-8D83-9BE9DB6E881B}" dt="2021-08-29T15:48:55.995" v="66" actId="1076"/>
          <ac:spMkLst>
            <pc:docMk/>
            <pc:sldMk cId="64599177" sldId="814"/>
            <ac:spMk id="5" creationId="{2934216F-27F0-4378-87DB-E1600A71A8DD}"/>
          </ac:spMkLst>
        </pc:spChg>
        <pc:spChg chg="add mod">
          <ac:chgData name="Siegbert Rudolph" userId="2af4d44886c067cc" providerId="LiveId" clId="{597F6EC6-60D4-432F-8D83-9BE9DB6E881B}" dt="2021-08-29T15:39:35.003" v="23"/>
          <ac:spMkLst>
            <pc:docMk/>
            <pc:sldMk cId="64599177" sldId="814"/>
            <ac:spMk id="9" creationId="{A7C6BC54-6757-4CCC-B357-A8076203D62F}"/>
          </ac:spMkLst>
        </pc:spChg>
      </pc:sldChg>
      <pc:sldChg chg="del">
        <pc:chgData name="Siegbert Rudolph" userId="2af4d44886c067cc" providerId="LiveId" clId="{597F6EC6-60D4-432F-8D83-9BE9DB6E881B}" dt="2021-08-29T06:53:10.680" v="9" actId="47"/>
        <pc:sldMkLst>
          <pc:docMk/>
          <pc:sldMk cId="1630740764" sldId="815"/>
        </pc:sldMkLst>
      </pc:sldChg>
      <pc:sldChg chg="del">
        <pc:chgData name="Siegbert Rudolph" userId="2af4d44886c067cc" providerId="LiveId" clId="{597F6EC6-60D4-432F-8D83-9BE9DB6E881B}" dt="2021-08-29T06:53:19.928" v="14" actId="47"/>
        <pc:sldMkLst>
          <pc:docMk/>
          <pc:sldMk cId="2219071936" sldId="816"/>
        </pc:sldMkLst>
      </pc:sldChg>
      <pc:sldChg chg="addSp modSp mod">
        <pc:chgData name="Siegbert Rudolph" userId="2af4d44886c067cc" providerId="LiveId" clId="{597F6EC6-60D4-432F-8D83-9BE9DB6E881B}" dt="2021-08-29T15:48:56.026" v="96" actId="1076"/>
        <pc:sldMkLst>
          <pc:docMk/>
          <pc:sldMk cId="626058888" sldId="821"/>
        </pc:sldMkLst>
        <pc:spChg chg="mod">
          <ac:chgData name="Siegbert Rudolph" userId="2af4d44886c067cc" providerId="LiveId" clId="{597F6EC6-60D4-432F-8D83-9BE9DB6E881B}" dt="2021-08-29T15:48:56.026" v="96" actId="1076"/>
          <ac:spMkLst>
            <pc:docMk/>
            <pc:sldMk cId="626058888" sldId="821"/>
            <ac:spMk id="2" creationId="{7520C5B2-60FF-40ED-8DC8-D48470BC9C50}"/>
          </ac:spMkLst>
        </pc:spChg>
        <pc:spChg chg="add mod">
          <ac:chgData name="Siegbert Rudolph" userId="2af4d44886c067cc" providerId="LiveId" clId="{597F6EC6-60D4-432F-8D83-9BE9DB6E881B}" dt="2021-08-29T15:39:53.907" v="30"/>
          <ac:spMkLst>
            <pc:docMk/>
            <pc:sldMk cId="626058888" sldId="821"/>
            <ac:spMk id="11" creationId="{82A2D5C0-2A48-437A-A888-1228E1918904}"/>
          </ac:spMkLst>
        </pc:spChg>
      </pc:sldChg>
      <pc:sldChg chg="addSp modSp mod">
        <pc:chgData name="Siegbert Rudolph" userId="2af4d44886c067cc" providerId="LiveId" clId="{597F6EC6-60D4-432F-8D83-9BE9DB6E881B}" dt="2021-08-29T15:48:56.026" v="101" actId="1076"/>
        <pc:sldMkLst>
          <pc:docMk/>
          <pc:sldMk cId="1015363315" sldId="822"/>
        </pc:sldMkLst>
        <pc:spChg chg="mod">
          <ac:chgData name="Siegbert Rudolph" userId="2af4d44886c067cc" providerId="LiveId" clId="{597F6EC6-60D4-432F-8D83-9BE9DB6E881B}" dt="2021-08-29T15:48:56.026" v="101" actId="1076"/>
          <ac:spMkLst>
            <pc:docMk/>
            <pc:sldMk cId="1015363315" sldId="822"/>
            <ac:spMk id="2" creationId="{7B07AD90-4393-4183-8E91-2DE37DD90933}"/>
          </ac:spMkLst>
        </pc:spChg>
        <pc:spChg chg="add mod">
          <ac:chgData name="Siegbert Rudolph" userId="2af4d44886c067cc" providerId="LiveId" clId="{597F6EC6-60D4-432F-8D83-9BE9DB6E881B}" dt="2021-08-29T15:39:56.703" v="31"/>
          <ac:spMkLst>
            <pc:docMk/>
            <pc:sldMk cId="1015363315" sldId="822"/>
            <ac:spMk id="19" creationId="{E654E4B3-4414-40A6-84B3-A3DA22CE1CDA}"/>
          </ac:spMkLst>
        </pc:spChg>
      </pc:sldChg>
      <pc:sldChg chg="del">
        <pc:chgData name="Siegbert Rudolph" userId="2af4d44886c067cc" providerId="LiveId" clId="{597F6EC6-60D4-432F-8D83-9BE9DB6E881B}" dt="2021-08-29T06:53:21.521" v="15" actId="47"/>
        <pc:sldMkLst>
          <pc:docMk/>
          <pc:sldMk cId="457747282" sldId="823"/>
        </pc:sldMkLst>
      </pc:sldChg>
      <pc:sldChg chg="addSp modSp mod">
        <pc:chgData name="Siegbert Rudolph" userId="2af4d44886c067cc" providerId="LiveId" clId="{597F6EC6-60D4-432F-8D83-9BE9DB6E881B}" dt="2021-08-29T15:48:56.026" v="106" actId="1076"/>
        <pc:sldMkLst>
          <pc:docMk/>
          <pc:sldMk cId="1709714721" sldId="824"/>
        </pc:sldMkLst>
        <pc:spChg chg="mod">
          <ac:chgData name="Siegbert Rudolph" userId="2af4d44886c067cc" providerId="LiveId" clId="{597F6EC6-60D4-432F-8D83-9BE9DB6E881B}" dt="2021-08-29T15:48:56.026" v="106" actId="1076"/>
          <ac:spMkLst>
            <pc:docMk/>
            <pc:sldMk cId="1709714721" sldId="824"/>
            <ac:spMk id="2" creationId="{14260CE4-AB01-42B9-BE65-2CFFDF1D04D5}"/>
          </ac:spMkLst>
        </pc:spChg>
        <pc:spChg chg="add mod">
          <ac:chgData name="Siegbert Rudolph" userId="2af4d44886c067cc" providerId="LiveId" clId="{597F6EC6-60D4-432F-8D83-9BE9DB6E881B}" dt="2021-08-29T15:39:59.483" v="32"/>
          <ac:spMkLst>
            <pc:docMk/>
            <pc:sldMk cId="1709714721" sldId="824"/>
            <ac:spMk id="33" creationId="{43E846C1-F7E3-4E21-A596-D468425C5BA9}"/>
          </ac:spMkLst>
        </pc:spChg>
      </pc:sldChg>
      <pc:sldChg chg="del">
        <pc:chgData name="Siegbert Rudolph" userId="2af4d44886c067cc" providerId="LiveId" clId="{597F6EC6-60D4-432F-8D83-9BE9DB6E881B}" dt="2021-08-29T06:53:22.927" v="16" actId="47"/>
        <pc:sldMkLst>
          <pc:docMk/>
          <pc:sldMk cId="1759709479" sldId="825"/>
        </pc:sldMkLst>
      </pc:sldChg>
      <pc:sldChg chg="addSp modSp mod">
        <pc:chgData name="Siegbert Rudolph" userId="2af4d44886c067cc" providerId="LiveId" clId="{597F6EC6-60D4-432F-8D83-9BE9DB6E881B}" dt="2021-08-29T15:48:56.042" v="116" actId="1076"/>
        <pc:sldMkLst>
          <pc:docMk/>
          <pc:sldMk cId="2585284687" sldId="826"/>
        </pc:sldMkLst>
        <pc:spChg chg="mod">
          <ac:chgData name="Siegbert Rudolph" userId="2af4d44886c067cc" providerId="LiveId" clId="{597F6EC6-60D4-432F-8D83-9BE9DB6E881B}" dt="2021-08-29T15:48:56.042" v="116" actId="1076"/>
          <ac:spMkLst>
            <pc:docMk/>
            <pc:sldMk cId="2585284687" sldId="826"/>
            <ac:spMk id="2" creationId="{6953A222-EFF2-4273-B36A-B1FFC028B1BD}"/>
          </ac:spMkLst>
        </pc:spChg>
        <pc:spChg chg="add mod">
          <ac:chgData name="Siegbert Rudolph" userId="2af4d44886c067cc" providerId="LiveId" clId="{597F6EC6-60D4-432F-8D83-9BE9DB6E881B}" dt="2021-08-29T15:40:04.482" v="34"/>
          <ac:spMkLst>
            <pc:docMk/>
            <pc:sldMk cId="2585284687" sldId="826"/>
            <ac:spMk id="17" creationId="{B80626E6-DC0C-42FE-A964-74652C40DC9F}"/>
          </ac:spMkLst>
        </pc:spChg>
      </pc:sldChg>
      <pc:sldChg chg="del">
        <pc:chgData name="Siegbert Rudolph" userId="2af4d44886c067cc" providerId="LiveId" clId="{597F6EC6-60D4-432F-8D83-9BE9DB6E881B}" dt="2021-08-29T06:53:26.614" v="18" actId="47"/>
        <pc:sldMkLst>
          <pc:docMk/>
          <pc:sldMk cId="1794317716" sldId="827"/>
        </pc:sldMkLst>
      </pc:sldChg>
      <pc:sldChg chg="addSp modSp mod">
        <pc:chgData name="Siegbert Rudolph" userId="2af4d44886c067cc" providerId="LiveId" clId="{597F6EC6-60D4-432F-8D83-9BE9DB6E881B}" dt="2021-08-29T15:48:56.042" v="111" actId="1076"/>
        <pc:sldMkLst>
          <pc:docMk/>
          <pc:sldMk cId="3246952331" sldId="828"/>
        </pc:sldMkLst>
        <pc:spChg chg="mod">
          <ac:chgData name="Siegbert Rudolph" userId="2af4d44886c067cc" providerId="LiveId" clId="{597F6EC6-60D4-432F-8D83-9BE9DB6E881B}" dt="2021-08-29T15:48:56.042" v="111" actId="1076"/>
          <ac:spMkLst>
            <pc:docMk/>
            <pc:sldMk cId="3246952331" sldId="828"/>
            <ac:spMk id="2" creationId="{D1AF7F4B-C608-4CCD-916E-9B8ED8E41AE8}"/>
          </ac:spMkLst>
        </pc:spChg>
        <pc:spChg chg="add mod">
          <ac:chgData name="Siegbert Rudolph" userId="2af4d44886c067cc" providerId="LiveId" clId="{597F6EC6-60D4-432F-8D83-9BE9DB6E881B}" dt="2021-08-29T15:40:02.124" v="33"/>
          <ac:spMkLst>
            <pc:docMk/>
            <pc:sldMk cId="3246952331" sldId="828"/>
            <ac:spMk id="18" creationId="{5A4E329D-660E-4E32-8E95-164354A34DD9}"/>
          </ac:spMkLst>
        </pc:spChg>
      </pc:sldChg>
      <pc:sldChg chg="del">
        <pc:chgData name="Siegbert Rudolph" userId="2af4d44886c067cc" providerId="LiveId" clId="{597F6EC6-60D4-432F-8D83-9BE9DB6E881B}" dt="2021-08-29T06:53:24.692" v="17" actId="47"/>
        <pc:sldMkLst>
          <pc:docMk/>
          <pc:sldMk cId="3155113374" sldId="829"/>
        </pc:sldMkLst>
      </pc:sldChg>
      <pc:sldChg chg="modSp mod ord">
        <pc:chgData name="Siegbert Rudolph" userId="2af4d44886c067cc" providerId="LiveId" clId="{597F6EC6-60D4-432F-8D83-9BE9DB6E881B}" dt="2021-08-29T15:48:55.963" v="40" actId="1076"/>
        <pc:sldMkLst>
          <pc:docMk/>
          <pc:sldMk cId="998416564" sldId="846"/>
        </pc:sldMkLst>
        <pc:spChg chg="mod">
          <ac:chgData name="Siegbert Rudolph" userId="2af4d44886c067cc" providerId="LiveId" clId="{597F6EC6-60D4-432F-8D83-9BE9DB6E881B}" dt="2021-08-29T15:48:55.963" v="40" actId="1076"/>
          <ac:spMkLst>
            <pc:docMk/>
            <pc:sldMk cId="998416564" sldId="846"/>
            <ac:spMk id="2" creationId="{BFC23B7E-9429-41C9-8556-BD3F4001BA57}"/>
          </ac:spMkLst>
        </pc:spChg>
      </pc:sldChg>
      <pc:sldChg chg="del">
        <pc:chgData name="Siegbert Rudolph" userId="2af4d44886c067cc" providerId="LiveId" clId="{597F6EC6-60D4-432F-8D83-9BE9DB6E881B}" dt="2021-08-29T06:53:07.665" v="8" actId="47"/>
        <pc:sldMkLst>
          <pc:docMk/>
          <pc:sldMk cId="1360661086" sldId="847"/>
        </pc:sldMkLst>
      </pc:sldChg>
      <pc:sldChg chg="addSp delSp modSp mod">
        <pc:chgData name="Siegbert Rudolph" userId="2af4d44886c067cc" providerId="LiveId" clId="{597F6EC6-60D4-432F-8D83-9BE9DB6E881B}" dt="2021-08-29T15:48:55.963" v="46" actId="1076"/>
        <pc:sldMkLst>
          <pc:docMk/>
          <pc:sldMk cId="2230548791" sldId="848"/>
        </pc:sldMkLst>
        <pc:spChg chg="mod">
          <ac:chgData name="Siegbert Rudolph" userId="2af4d44886c067cc" providerId="LiveId" clId="{597F6EC6-60D4-432F-8D83-9BE9DB6E881B}" dt="2021-08-29T15:48:55.963" v="46" actId="1076"/>
          <ac:spMkLst>
            <pc:docMk/>
            <pc:sldMk cId="2230548791" sldId="848"/>
            <ac:spMk id="2" creationId="{F0A85F9E-CAF2-41DE-9E91-91F780E544AA}"/>
          </ac:spMkLst>
        </pc:spChg>
        <pc:spChg chg="add mod">
          <ac:chgData name="Siegbert Rudolph" userId="2af4d44886c067cc" providerId="LiveId" clId="{597F6EC6-60D4-432F-8D83-9BE9DB6E881B}" dt="2021-08-29T15:39:25.912" v="19"/>
          <ac:spMkLst>
            <pc:docMk/>
            <pc:sldMk cId="2230548791" sldId="848"/>
            <ac:spMk id="25" creationId="{1F3C6D46-4277-4F4A-B9A4-BCE351E97A37}"/>
          </ac:spMkLst>
        </pc:spChg>
        <pc:spChg chg="del">
          <ac:chgData name="Siegbert Rudolph" userId="2af4d44886c067cc" providerId="LiveId" clId="{597F6EC6-60D4-432F-8D83-9BE9DB6E881B}" dt="2021-08-29T15:48:55.963" v="41" actId="478"/>
          <ac:spMkLst>
            <pc:docMk/>
            <pc:sldMk cId="2230548791" sldId="848"/>
            <ac:spMk id="95" creationId="{D71E4BDB-68C8-4A54-A4F0-4E3E0F518A59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136" cy="49378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16023" y="0"/>
            <a:ext cx="2918136" cy="49378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C4890388-E142-486A-9A35-B82F9143B759}" type="datetimeFigureOut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80963" y="741363"/>
            <a:ext cx="6573837" cy="36972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de-DE" noProof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370947"/>
            <a:ext cx="2918136" cy="49378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16023" y="9370947"/>
            <a:ext cx="2918136" cy="493789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cs typeface="Arial" pitchFamily="34" charset="0"/>
              </a:defRPr>
            </a:lvl1pPr>
          </a:lstStyle>
          <a:p>
            <a:pPr>
              <a:defRPr/>
            </a:pPr>
            <a:fld id="{0F261D31-D41E-4D5E-85A8-04A1FDF90B04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3123947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1">
            <a:extLst>
              <a:ext uri="{FF2B5EF4-FFF2-40B4-BE49-F238E27FC236}">
                <a16:creationId xmlns:a16="http://schemas.microsoft.com/office/drawing/2014/main" id="{42BF58FD-A277-49CE-9644-D0623EA38BF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394364" y="834527"/>
            <a:ext cx="8797636" cy="518235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2800">
                <a:latin typeface="Trebuchet MS" panose="020B0603020202020204" pitchFamily="34" charset="0"/>
              </a:defRPr>
            </a:lvl1pPr>
          </a:lstStyle>
          <a:p>
            <a:r>
              <a:rPr lang="de-DE" dirty="0" err="1"/>
              <a:t>aaa</a:t>
            </a:r>
            <a:endParaRPr lang="de-DE" dirty="0"/>
          </a:p>
        </p:txBody>
      </p:sp>
      <p:sp>
        <p:nvSpPr>
          <p:cNvPr id="8" name="Untertitel 2">
            <a:extLst>
              <a:ext uri="{FF2B5EF4-FFF2-40B4-BE49-F238E27FC236}">
                <a16:creationId xmlns:a16="http://schemas.microsoft.com/office/drawing/2014/main" id="{3F8B6FB5-3BF6-484E-AAA5-C5C1FF7AF1D6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3394364" y="1384568"/>
            <a:ext cx="8797636" cy="51823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2800" b="1">
                <a:latin typeface="Trebuchet MS" panose="020B0603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 err="1"/>
              <a:t>aaa</a:t>
            </a:r>
            <a:endParaRPr lang="de-DE" dirty="0"/>
          </a:p>
        </p:txBody>
      </p:sp>
      <p:pic>
        <p:nvPicPr>
          <p:cNvPr id="9" name="shpLesekochValidCheck" descr="lesekoch_logo_mit_Hintergrund-1.jpg">
            <a:extLst>
              <a:ext uri="{FF2B5EF4-FFF2-40B4-BE49-F238E27FC236}">
                <a16:creationId xmlns:a16="http://schemas.microsoft.com/office/drawing/2014/main" id="{8C5946BD-336B-407C-AA18-9ADEA1C91AC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109" y="139285"/>
            <a:ext cx="1017588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feld 4">
            <a:extLst>
              <a:ext uri="{FF2B5EF4-FFF2-40B4-BE49-F238E27FC236}">
                <a16:creationId xmlns:a16="http://schemas.microsoft.com/office/drawing/2014/main" id="{FF2E2F63-E9BC-4B78-A36D-3A32295EE3BC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675839" y="834527"/>
            <a:ext cx="2523447" cy="20467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>
              <a:spcAft>
                <a:spcPts val="600"/>
              </a:spcAft>
            </a:pPr>
            <a:r>
              <a:rPr lang="de-DE" sz="2800" b="1" dirty="0">
                <a:solidFill>
                  <a:prstClr val="black"/>
                </a:solidFill>
                <a:latin typeface="Trebuchet MS" pitchFamily="34" charset="0"/>
              </a:rPr>
              <a:t>Übungsart:</a:t>
            </a:r>
          </a:p>
          <a:p>
            <a:pPr algn="r">
              <a:spcAft>
                <a:spcPts val="600"/>
              </a:spcAft>
            </a:pPr>
            <a:r>
              <a:rPr lang="de-DE" sz="2800" b="1" dirty="0">
                <a:solidFill>
                  <a:prstClr val="black"/>
                </a:solidFill>
                <a:latin typeface="Trebuchet MS" pitchFamily="34" charset="0"/>
              </a:rPr>
              <a:t>Titel:</a:t>
            </a:r>
          </a:p>
          <a:p>
            <a:pPr algn="r">
              <a:spcAft>
                <a:spcPts val="600"/>
              </a:spcAft>
            </a:pPr>
            <a:r>
              <a:rPr lang="de-DE" sz="2800" b="1" dirty="0">
                <a:solidFill>
                  <a:prstClr val="black"/>
                </a:solidFill>
                <a:latin typeface="Trebuchet MS" pitchFamily="34" charset="0"/>
              </a:rPr>
              <a:t>Textquelle:</a:t>
            </a:r>
          </a:p>
          <a:p>
            <a:pPr algn="r">
              <a:spcAft>
                <a:spcPts val="600"/>
              </a:spcAft>
            </a:pPr>
            <a:r>
              <a:rPr lang="de-DE" sz="2800" b="1" dirty="0">
                <a:solidFill>
                  <a:prstClr val="black"/>
                </a:solidFill>
                <a:latin typeface="Trebuchet MS" pitchFamily="34" charset="0"/>
              </a:rPr>
              <a:t>Leseübungen:</a:t>
            </a:r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BB395AB5-04F3-47AA-A447-FB431B499A72}"/>
              </a:ext>
            </a:extLst>
          </p:cNvPr>
          <p:cNvSpPr/>
          <p:nvPr userDrawn="1"/>
        </p:nvSpPr>
        <p:spPr>
          <a:xfrm>
            <a:off x="3394364" y="4953127"/>
            <a:ext cx="3789555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Bedienung: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Makros freischalten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Präsentationsmodus starten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Mit einem Klick geht es weiter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Beenden: </a:t>
            </a:r>
            <a:r>
              <a:rPr kumimoji="0" lang="de-DE" sz="1800" b="0" i="0" u="none" strike="noStrike" kern="0" cap="none" spc="0" normalizeH="0" baseline="0" noProof="0" dirty="0" err="1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Escape</a:t>
            </a: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-Taste drücken</a:t>
            </a:r>
          </a:p>
        </p:txBody>
      </p:sp>
      <p:sp>
        <p:nvSpPr>
          <p:cNvPr id="12" name="Rechteck 11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C54CC55C-834A-4640-900E-FFADA277061C}"/>
              </a:ext>
            </a:extLst>
          </p:cNvPr>
          <p:cNvSpPr/>
          <p:nvPr userDrawn="1"/>
        </p:nvSpPr>
        <p:spPr>
          <a:xfrm>
            <a:off x="10332688" y="6450013"/>
            <a:ext cx="1512888" cy="287337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de-DE" sz="1400" dirty="0"/>
              <a:t>Nächste  Seite</a:t>
            </a:r>
          </a:p>
        </p:txBody>
      </p:sp>
      <p:sp>
        <p:nvSpPr>
          <p:cNvPr id="13" name="Titel 1">
            <a:extLst>
              <a:ext uri="{FF2B5EF4-FFF2-40B4-BE49-F238E27FC236}">
                <a16:creationId xmlns:a16="http://schemas.microsoft.com/office/drawing/2014/main" id="{D7847BEE-06B1-42EE-9A66-DFFAA9478763}"/>
              </a:ext>
            </a:extLst>
          </p:cNvPr>
          <p:cNvSpPr txBox="1">
            <a:spLocks/>
          </p:cNvSpPr>
          <p:nvPr userDrawn="1"/>
        </p:nvSpPr>
        <p:spPr>
          <a:xfrm>
            <a:off x="3394364" y="1871677"/>
            <a:ext cx="8797636" cy="518235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kern="1200">
                <a:solidFill>
                  <a:schemeClr val="tx1"/>
                </a:solidFill>
                <a:latin typeface="Trebuchet MS" panose="020B0603020202020204" pitchFamily="34" charset="0"/>
                <a:ea typeface="+mj-ea"/>
                <a:cs typeface="+mj-cs"/>
              </a:defRPr>
            </a:lvl1pPr>
          </a:lstStyle>
          <a:p>
            <a:r>
              <a:rPr lang="de-DE" dirty="0"/>
              <a:t>Siegbert Rudolph</a:t>
            </a:r>
          </a:p>
        </p:txBody>
      </p:sp>
      <p:sp>
        <p:nvSpPr>
          <p:cNvPr id="14" name="Untertitel 2">
            <a:extLst>
              <a:ext uri="{FF2B5EF4-FFF2-40B4-BE49-F238E27FC236}">
                <a16:creationId xmlns:a16="http://schemas.microsoft.com/office/drawing/2014/main" id="{F86E910D-8A66-4634-8E99-06C1371A71DD}"/>
              </a:ext>
            </a:extLst>
          </p:cNvPr>
          <p:cNvSpPr txBox="1">
            <a:spLocks/>
          </p:cNvSpPr>
          <p:nvPr userDrawn="1"/>
        </p:nvSpPr>
        <p:spPr>
          <a:xfrm>
            <a:off x="3394364" y="2421718"/>
            <a:ext cx="8797636" cy="51823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>
                <a:latin typeface="Trebuchet MS" panose="020B0603020202020204" pitchFamily="34" charset="0"/>
              </a:rPr>
              <a:t>Siegbert Rudolph</a:t>
            </a:r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89A57D90-1AEE-4C85-904D-33C91FBD0E8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49086" y="6365190"/>
            <a:ext cx="2847079" cy="5364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85824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6B1CA1-9E51-480A-A07A-0E7D8584C895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E18A62-6F58-4796-844A-1DE78E7B08B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878929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CE5D90-020C-4691-B4AA-2B2F98DF81A4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F58E6B-F8B9-4C44-9A54-2ABEFBCAF65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7472182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8AB3F1-6151-49F2-930C-B8E038924B4C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4ADD19-B194-4F04-82D6-0605551CC20E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8524703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7E42D4-3034-4FE5-80B3-5473AF5D48F7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E31098-89E9-4B77-B0EA-A04DD1C1697C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7697951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B5C7B1-5D8D-4B98-90C5-090B1BB35B98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E98A2F-A915-47DD-935F-2D0977E4813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141814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83C879-DCE9-4DA1-888C-FED4E28B7398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74498E-F697-46D5-A634-5D669FDFCB9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90716178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CD9BF0-2A07-4E25-BC99-9A6D1FEBCA4B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D29461-5362-4DE6-86B4-14C181C0718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636562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9CE0F1-DA2B-4525-BBBF-E45DB459B259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E45B7A-6455-4EA0-BFE3-AB17A7D6363B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6867429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BDDC7D-8035-48FE-ACC9-596FE5DDFBFF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E0C238-4593-438D-A7A1-949D7A05CA3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3522902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5220DE-EED3-44F7-B1BF-2301256A44C7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3F9593-0ADA-4B15-B31C-4160C9F679B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142743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1">
            <a:extLst>
              <a:ext uri="{FF2B5EF4-FFF2-40B4-BE49-F238E27FC236}">
                <a16:creationId xmlns:a16="http://schemas.microsoft.com/office/drawing/2014/main" id="{A2C0F574-B905-4917-B9E9-2241E24B676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0109" y="85228"/>
            <a:ext cx="10515600" cy="434312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de-DE" sz="2800" kern="1200" dirty="0">
                <a:solidFill>
                  <a:schemeClr val="tx1"/>
                </a:solidFill>
                <a:latin typeface="Trebuchet MS" panose="020B0603020202020204" pitchFamily="34" charset="0"/>
                <a:ea typeface="+mj-ea"/>
                <a:cs typeface="+mj-cs"/>
              </a:defRPr>
            </a:lvl1pPr>
          </a:lstStyle>
          <a:p>
            <a:r>
              <a:rPr lang="de-DE" dirty="0" err="1"/>
              <a:t>aaa</a:t>
            </a:r>
            <a:br>
              <a:rPr lang="de-DE" dirty="0"/>
            </a:br>
            <a:r>
              <a:rPr lang="de-DE" dirty="0" err="1"/>
              <a:t>bbb</a:t>
            </a:r>
            <a:endParaRPr lang="de-DE" dirty="0"/>
          </a:p>
        </p:txBody>
      </p:sp>
      <p:sp>
        <p:nvSpPr>
          <p:cNvPr id="8" name="Foliennummernplatzhalter 5">
            <a:extLst>
              <a:ext uri="{FF2B5EF4-FFF2-40B4-BE49-F238E27FC236}">
                <a16:creationId xmlns:a16="http://schemas.microsoft.com/office/drawing/2014/main" id="{91056877-43A1-41DC-8ADE-A8A2FE0CDF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88691" y="92733"/>
            <a:ext cx="2743200" cy="365125"/>
          </a:xfrm>
          <a:prstGeom prst="rect">
            <a:avLst/>
          </a:prstGeom>
        </p:spPr>
        <p:txBody>
          <a:bodyPr/>
          <a:lstStyle>
            <a:lvl1pPr algn="r">
              <a:defRPr>
                <a:latin typeface="Trebuchet MS" panose="020B0603020202020204" pitchFamily="34" charset="0"/>
              </a:defRPr>
            </a:lvl1pPr>
          </a:lstStyle>
          <a:p>
            <a:fld id="{C9CD412D-C60F-4771-A1CB-FFD7B5773953}" type="slidenum">
              <a:rPr lang="de-DE" smtClean="0"/>
              <a:pPr/>
              <a:t>‹Nr.›</a:t>
            </a:fld>
            <a:endParaRPr lang="de-DE" dirty="0"/>
          </a:p>
        </p:txBody>
      </p:sp>
      <p:cxnSp>
        <p:nvCxnSpPr>
          <p:cNvPr id="9" name="Gerader Verbinder 8">
            <a:extLst>
              <a:ext uri="{FF2B5EF4-FFF2-40B4-BE49-F238E27FC236}">
                <a16:creationId xmlns:a16="http://schemas.microsoft.com/office/drawing/2014/main" id="{51E32DFC-7741-47FB-A0F2-89ED6A43B5F3}"/>
              </a:ext>
            </a:extLst>
          </p:cNvPr>
          <p:cNvCxnSpPr>
            <a:cxnSpLocks/>
          </p:cNvCxnSpPr>
          <p:nvPr userDrawn="1"/>
        </p:nvCxnSpPr>
        <p:spPr>
          <a:xfrm>
            <a:off x="260109" y="1023730"/>
            <a:ext cx="1134054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hteck 9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AF2356A9-2F9A-4C87-9663-DCCDE279252E}"/>
              </a:ext>
            </a:extLst>
          </p:cNvPr>
          <p:cNvSpPr/>
          <p:nvPr userDrawn="1"/>
        </p:nvSpPr>
        <p:spPr>
          <a:xfrm>
            <a:off x="8700738" y="6453188"/>
            <a:ext cx="1512888" cy="288925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de-DE" sz="1400" dirty="0"/>
              <a:t>Vorherige  Seite</a:t>
            </a:r>
          </a:p>
        </p:txBody>
      </p:sp>
      <p:sp>
        <p:nvSpPr>
          <p:cNvPr id="11" name="Rechteck 10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E11E66F3-E321-441D-AA1A-592D8D578A3E}"/>
              </a:ext>
            </a:extLst>
          </p:cNvPr>
          <p:cNvSpPr/>
          <p:nvPr userDrawn="1"/>
        </p:nvSpPr>
        <p:spPr>
          <a:xfrm>
            <a:off x="10332688" y="6450013"/>
            <a:ext cx="1512888" cy="287337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de-DE" sz="1400" dirty="0"/>
              <a:t>Nächste  Seite</a:t>
            </a:r>
          </a:p>
        </p:txBody>
      </p:sp>
      <p:pic>
        <p:nvPicPr>
          <p:cNvPr id="12" name="Grafik 11">
            <a:extLst>
              <a:ext uri="{FF2B5EF4-FFF2-40B4-BE49-F238E27FC236}">
                <a16:creationId xmlns:a16="http://schemas.microsoft.com/office/drawing/2014/main" id="{BFEE64A4-5636-44BD-A158-E20B6ACBA0E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49086" y="6365190"/>
            <a:ext cx="2847079" cy="536494"/>
          </a:xfrm>
          <a:prstGeom prst="rect">
            <a:avLst/>
          </a:prstGeom>
        </p:spPr>
      </p:pic>
      <p:sp>
        <p:nvSpPr>
          <p:cNvPr id="13" name="Textfeld 7">
            <a:extLst>
              <a:ext uri="{FF2B5EF4-FFF2-40B4-BE49-F238E27FC236}">
                <a16:creationId xmlns:a16="http://schemas.microsoft.com/office/drawing/2014/main" id="{7163376D-EC0D-4315-A2F0-425215FE8372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0632504" y="540802"/>
            <a:ext cx="1460656" cy="46166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defRPr/>
            </a:pPr>
            <a:r>
              <a:rPr lang="de-DE" sz="1200" b="1" dirty="0">
                <a:latin typeface="Trebuchet MS" pitchFamily="34" charset="0"/>
              </a:rPr>
              <a:t>Bearbeitet  von:  </a:t>
            </a:r>
          </a:p>
          <a:p>
            <a:pPr>
              <a:defRPr/>
            </a:pPr>
            <a:r>
              <a:rPr lang="de-DE" sz="1200" b="1" dirty="0">
                <a:latin typeface="Trebuchet MS" pitchFamily="34" charset="0"/>
              </a:rPr>
              <a:t>Siegbert  Rudolph</a:t>
            </a:r>
          </a:p>
        </p:txBody>
      </p:sp>
    </p:spTree>
    <p:extLst>
      <p:ext uri="{BB962C8B-B14F-4D97-AF65-F5344CB8AC3E}">
        <p14:creationId xmlns:p14="http://schemas.microsoft.com/office/powerpoint/2010/main" val="406389393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C1BFA1-5F37-478E-B8F9-1A44198778EA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4A5CC5-8774-4A5A-8686-958EA7333D0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7857796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40B614-8E5C-4F77-BC15-F48B870A82CF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43A889-7975-4D34-A6C1-BDF28DA09C94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2325083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C322E4-1D8B-4885-8EAA-2E1E9D7D833C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FC710F-E9F2-4BA2-9316-CC915B1162EE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7840867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00FDC2-F274-4CF1-B0C5-84AFE6028350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B48505-4B2D-4178-B894-17A1B3FA0E5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6537110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75C483-569A-477A-8E1C-E0BF9864C651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1A441C-38D3-448A-8CF9-AC5A0796F39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8912850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6DCF26-836A-4976-A17C-EEE5B272D79A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1781BA-EC12-459D-B450-9A9237DFC3A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7386467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1553F8-7055-45F5-B276-B318B72EE1D5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EBBCE3-A541-428A-BE62-B9EB655C70FD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6403997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B60B53-AD61-40DB-92B9-80997BD69F3B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776890-D58D-4D77-ABDC-0CAF59B5759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2998274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1A4BB6-0A96-4679-87E7-7A40DB629942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15191B-E4FE-48D8-A236-4DCEFAD19D1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5877068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C1E920-9389-4CD6-9DC6-6666ACEA92FF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4208FD-A59C-44B2-B893-4D8B97E1B4A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833428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7435C59-9215-41C0-A27C-6CFB826CB32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85057" y="4869160"/>
            <a:ext cx="10515600" cy="1338262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4400" b="1">
                <a:solidFill>
                  <a:schemeClr val="accent1"/>
                </a:solidFill>
                <a:latin typeface="Trebuchet MS" panose="020B0603020202020204" pitchFamily="34" charset="0"/>
              </a:defRPr>
            </a:lvl1pPr>
          </a:lstStyle>
          <a:p>
            <a:br>
              <a:rPr lang="de-DE" dirty="0"/>
            </a:br>
            <a:br>
              <a:rPr lang="de-DE" dirty="0"/>
            </a:br>
            <a:r>
              <a:rPr lang="de-DE" dirty="0"/>
              <a:t>Hurra, wieder ein Stück weiter!</a:t>
            </a:r>
            <a:br>
              <a:rPr lang="de-DE" dirty="0"/>
            </a:br>
            <a:br>
              <a:rPr lang="de-DE" dirty="0"/>
            </a:br>
            <a:endParaRPr lang="de-DE" dirty="0"/>
          </a:p>
        </p:txBody>
      </p:sp>
      <p:cxnSp>
        <p:nvCxnSpPr>
          <p:cNvPr id="8" name="Gerader Verbinder 7">
            <a:extLst>
              <a:ext uri="{FF2B5EF4-FFF2-40B4-BE49-F238E27FC236}">
                <a16:creationId xmlns:a16="http://schemas.microsoft.com/office/drawing/2014/main" id="{8989F0D0-5950-47AD-888D-84400EEE5C2A}"/>
              </a:ext>
            </a:extLst>
          </p:cNvPr>
          <p:cNvCxnSpPr>
            <a:cxnSpLocks/>
          </p:cNvCxnSpPr>
          <p:nvPr userDrawn="1"/>
        </p:nvCxnSpPr>
        <p:spPr>
          <a:xfrm>
            <a:off x="260109" y="1023730"/>
            <a:ext cx="1134054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feld 36">
            <a:extLst>
              <a:ext uri="{FF2B5EF4-FFF2-40B4-BE49-F238E27FC236}">
                <a16:creationId xmlns:a16="http://schemas.microsoft.com/office/drawing/2014/main" id="{7D7F5985-9CA6-44A4-9657-1C248A88F51A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79512" y="116632"/>
            <a:ext cx="9054923" cy="70788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de-DE" altLang="de-DE" sz="2000" b="1" dirty="0">
                <a:solidFill>
                  <a:prstClr val="black"/>
                </a:solidFill>
                <a:latin typeface="Trebuchet MS" pitchFamily="34" charset="0"/>
              </a:rPr>
              <a:t>Üben verbessert die Fertigkeit.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de-DE" altLang="de-DE" sz="2000" b="1" dirty="0">
                <a:solidFill>
                  <a:prstClr val="black"/>
                </a:solidFill>
                <a:latin typeface="Trebuchet MS" pitchFamily="34" charset="0"/>
              </a:rPr>
              <a:t>Wer viel übt, der wird gescheit!</a:t>
            </a:r>
            <a:endParaRPr lang="de-DE" altLang="de-DE" sz="2000" dirty="0">
              <a:solidFill>
                <a:srgbClr val="FF0000"/>
              </a:solidFill>
              <a:latin typeface="Trebuchet MS" pitchFamily="34" charset="0"/>
            </a:endParaRPr>
          </a:p>
        </p:txBody>
      </p:sp>
      <p:pic>
        <p:nvPicPr>
          <p:cNvPr id="10" name="Grafik 9" descr="Smiley böse.png">
            <a:extLst>
              <a:ext uri="{FF2B5EF4-FFF2-40B4-BE49-F238E27FC236}">
                <a16:creationId xmlns:a16="http://schemas.microsoft.com/office/drawing/2014/main" id="{66ADAD09-392E-4A74-A85E-D530CA26847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1527" y="2022475"/>
            <a:ext cx="2825750" cy="1889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Grafik 10" descr="Smiley gut.png">
            <a:extLst>
              <a:ext uri="{FF2B5EF4-FFF2-40B4-BE49-F238E27FC236}">
                <a16:creationId xmlns:a16="http://schemas.microsoft.com/office/drawing/2014/main" id="{0B3BE68C-BED1-42C7-B52A-DF831DFD7B70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6177" y="1916113"/>
            <a:ext cx="2141538" cy="217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hteck 12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7703BC49-34F6-4EA9-AC31-3A29353BE18C}"/>
              </a:ext>
            </a:extLst>
          </p:cNvPr>
          <p:cNvSpPr/>
          <p:nvPr userDrawn="1"/>
        </p:nvSpPr>
        <p:spPr>
          <a:xfrm>
            <a:off x="8700738" y="6453188"/>
            <a:ext cx="1512888" cy="288925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de-DE" sz="1400"/>
              <a:t>Vorherige  Seite</a:t>
            </a:r>
            <a:endParaRPr lang="de-DE" sz="1400" dirty="0"/>
          </a:p>
        </p:txBody>
      </p:sp>
      <p:pic>
        <p:nvPicPr>
          <p:cNvPr id="14" name="Grafik 13">
            <a:extLst>
              <a:ext uri="{FF2B5EF4-FFF2-40B4-BE49-F238E27FC236}">
                <a16:creationId xmlns:a16="http://schemas.microsoft.com/office/drawing/2014/main" id="{7F2B07AC-27E2-4A7E-B277-D2B9BA37B609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249086" y="6365190"/>
            <a:ext cx="2847079" cy="5364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49759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spd="3333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47D9D2-6CD1-45D4-998A-24C649EAF81D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C11508-8875-4999-BD75-C1383906660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46068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956178-5F9F-44AC-9413-92404CA4E581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C2EB19-B0AF-44E6-8560-17516E55789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6825867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C4A675-217C-4492-B706-92ACA8BABB46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B61B64-5F88-4809-87E9-D4072AB6197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2617454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E6E744-B780-442C-9424-DA4D4ED607FA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23407E-DD7A-4A98-82F9-251228E315E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0025440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B106CD-E8F1-4701-9FB9-341D8845F3CB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0A0FCC-4E16-4041-9471-E3D3105CC00E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4934022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79E16B-293E-43BA-8D08-693653BE69B8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D946EB-9C3F-429B-AA59-23056508277F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19990643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B170EB-6975-44CA-A302-7C3AD0D4A980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89A403-2D7F-4220-B450-8DB2F388C67F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0514210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96E15F-20E6-4F16-B3C7-B774968DBB08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C28291-B488-42AB-BCDB-A3C5B209229D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9753889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7FFA3A-8CC1-4463-85A4-B033C391805D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887EAA-F6A1-494E-B8A9-0B934452375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73069065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ECC376-5B09-4C09-B192-165559B6D809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1BCFC2-1E78-41F3-9E46-FAD61E693D0C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378169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1948064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E34A23-ED6F-4DB9-A18B-0D059A488D3F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E4BEF6-E827-4C63-85BF-5326D25BFFA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49491596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2AC109-B690-4A42-AA67-B777BF266CF9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6AF3C3-452A-455B-A8E8-BDFE55150CB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65546471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8EBF0A-E659-4940-A848-7E9FB3A0B28D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1D38EA-60FD-41C7-A7D4-2A87AE83BD27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06953098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3897B7-3410-4068-804D-4923B18B8C09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4D5311-C5FD-462B-AC2B-E56E6162C35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82535399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56E97E-8A43-42C0-BEEE-83F0D3C90964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218D8D-85D7-41BD-97BB-77CFC067934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04581379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958B45-6C50-4722-BA48-156C26E02D32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963C1E-5E4D-44D1-9DA1-3991D98C8C4C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75316637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43AC28-D511-4804-BDE7-071A20CC8739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BC3342-E34D-4A61-8702-1173E89F7986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03066727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FEA19B-56DD-4323-A74C-F5039E58DE40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B90D9D-EAAD-4C08-895F-F7B506DAF90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66717575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D0D9F3-6DB6-40D7-BFA7-7B3867C7B61C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9516FB-C372-498B-8199-665BEE245E2C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36358312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55507C-13E3-485D-AE0A-344B7A2998EC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938FA5-6918-4088-9CDF-164FCDABC19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753085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5C5636-D9E0-4DF9-8A98-DF40A3C32D4E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5C9702-96DA-4123-80B2-C175AA516EF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22075024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C62057-A3B4-438C-9459-24769B7EEDC2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F8B720-27BA-4555-829F-02A03FF9A9E6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96509479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EC3D2D-EDDD-4E89-8169-F591664DF679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55DA7E-DF07-498D-8238-20027BAED43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97219666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E07D9A-3A92-4219-AD30-815279F10761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537D1C-76BF-4E86-AB49-C1AC7431582F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24922433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85BBD7-7F6C-4384-A7CD-1BDCF8DC0510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CFD601-93BB-468E-8314-FDBEE656D867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10002481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7B89E1-DFE8-4310-AE92-20AEEBC1B4F0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6F9643-44C3-467C-8E77-9EF1F996412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31932031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B8CE02-24D5-481E-9EBB-2A29BA0E97AC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CDBF26-7EF5-458A-8536-B007702566F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85929321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B42CEE-4D0F-4646-A100-CE86DF41C1AE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57B02C-E4E8-4C67-9DF2-07D89F147DE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41700546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4A95A5-19E5-4312-B003-EC46CC806B7D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E50E79-CA75-405C-A677-DBB2F58C842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41321312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C5262C-6149-4623-9522-7E932FCBD093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98F2B0-6039-4534-BCE4-954A2F5E421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1531556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0B9FD3-5C9B-4F79-A472-C313218FD229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10D10E-A5F0-4173-8445-D6E1ABEFDE1D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236850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DB13B5-4488-4200-BEF0-56A85EA0F7ED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BFE7D4-B6AF-41CE-B9E1-933E34E9BBA6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88853231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30B86D-3D81-4ADE-AA8A-834AFBCCE6DE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7DF69F-863D-49B0-A143-F4B7FA61F39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34341946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8D0C07-1F04-4B67-928E-7D713A595525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F85986-35F2-46CF-9599-CAF50CE527A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42090918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5A9FBE-D85A-4880-ACFC-F51F670A4D69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8B4F40-B29A-4947-9B4A-3A4681D19627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95215322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5CB07F-C3B9-4404-9085-FE38671D1E9A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D97327-9B86-481D-A896-F82E9FAFA67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81243777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ED0616-1371-40D0-BF0A-AE2F0478261F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90E14A-91A1-4A68-A7E0-2CCD002D82C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63200269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1D5060-09BB-40A9-8382-AEF4131E2F17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D683B5-C6F3-4B7A-B3A1-BF2BB2589D3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90493073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113DEA-4188-4B3F-AE6B-B78254CBDBE0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8093C7-C21B-460F-8B21-7A57A62EB26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51422590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FFB8A8-EE9B-4381-AB83-A7D603A03E26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31833E-FE1F-4DC9-BB2C-0EE5F874A95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18139121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99BA04-F045-46B9-87AE-7F1D0084EAAA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DBE42F-8A13-4D68-BBB1-5D2DC06043B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43843458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F19581-0461-4ED7-AA79-C069BE59B5FE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AC3561-2FCF-44D9-8DBA-951082F8D28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808324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7602C3-5C02-47AE-993D-24947A06D9DC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22DBC1-B71A-43A0-9608-F477DE346DD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21071264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D54146-41D1-4BAB-9BC4-7E9F833E9431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DED25A-DD8A-4D41-BE4E-12C87D04FF5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76012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8F9DB3-BE94-402B-B33B-6188C34B44F8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3067F0-5754-424E-9D98-80FF899FF55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364403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2AD44A-B7AD-4328-B227-BFE2192A381B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D2FEB4-7148-402D-A6E3-34AFF3F8374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799639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5.xml"/><Relationship Id="rId5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4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5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4.xml"/><Relationship Id="rId3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3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28.xml"/><Relationship Id="rId1" Type="http://schemas.openxmlformats.org/officeDocument/2006/relationships/slideLayout" Target="../slideLayouts/slideLayout27.xml"/><Relationship Id="rId6" Type="http://schemas.openxmlformats.org/officeDocument/2006/relationships/slideLayout" Target="../slideLayouts/slideLayout32.xml"/><Relationship Id="rId11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5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5.xml"/><Relationship Id="rId3" Type="http://schemas.openxmlformats.org/officeDocument/2006/relationships/slideLayout" Target="../slideLayouts/slideLayout40.xml"/><Relationship Id="rId7" Type="http://schemas.openxmlformats.org/officeDocument/2006/relationships/slideLayout" Target="../slideLayouts/slideLayout44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39.xml"/><Relationship Id="rId1" Type="http://schemas.openxmlformats.org/officeDocument/2006/relationships/slideLayout" Target="../slideLayouts/slideLayout38.xml"/><Relationship Id="rId6" Type="http://schemas.openxmlformats.org/officeDocument/2006/relationships/slideLayout" Target="../slideLayouts/slideLayout43.xml"/><Relationship Id="rId11" Type="http://schemas.openxmlformats.org/officeDocument/2006/relationships/slideLayout" Target="../slideLayouts/slideLayout48.xml"/><Relationship Id="rId5" Type="http://schemas.openxmlformats.org/officeDocument/2006/relationships/slideLayout" Target="../slideLayouts/slideLayout42.xml"/><Relationship Id="rId10" Type="http://schemas.openxmlformats.org/officeDocument/2006/relationships/slideLayout" Target="../slideLayouts/slideLayout47.xml"/><Relationship Id="rId4" Type="http://schemas.openxmlformats.org/officeDocument/2006/relationships/slideLayout" Target="../slideLayouts/slideLayout41.xml"/><Relationship Id="rId9" Type="http://schemas.openxmlformats.org/officeDocument/2006/relationships/slideLayout" Target="../slideLayouts/slideLayout46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0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7.xml"/><Relationship Id="rId3" Type="http://schemas.openxmlformats.org/officeDocument/2006/relationships/slideLayout" Target="../slideLayouts/slideLayout62.xml"/><Relationship Id="rId7" Type="http://schemas.openxmlformats.org/officeDocument/2006/relationships/slideLayout" Target="../slideLayouts/slideLayout66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1.xml"/><Relationship Id="rId1" Type="http://schemas.openxmlformats.org/officeDocument/2006/relationships/slideLayout" Target="../slideLayouts/slideLayout60.xml"/><Relationship Id="rId6" Type="http://schemas.openxmlformats.org/officeDocument/2006/relationships/slideLayout" Target="../slideLayouts/slideLayout65.xml"/><Relationship Id="rId11" Type="http://schemas.openxmlformats.org/officeDocument/2006/relationships/slideLayout" Target="../slideLayouts/slideLayout70.xml"/><Relationship Id="rId5" Type="http://schemas.openxmlformats.org/officeDocument/2006/relationships/slideLayout" Target="../slideLayouts/slideLayout64.xml"/><Relationship Id="rId10" Type="http://schemas.openxmlformats.org/officeDocument/2006/relationships/slideLayout" Target="../slideLayouts/slideLayout69.xml"/><Relationship Id="rId4" Type="http://schemas.openxmlformats.org/officeDocument/2006/relationships/slideLayout" Target="../slideLayouts/slideLayout63.xml"/><Relationship Id="rId9" Type="http://schemas.openxmlformats.org/officeDocument/2006/relationships/slideLayout" Target="../slideLayouts/slideLayout6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6535" r:id="rId1"/>
    <p:sldLayoutId id="2147486536" r:id="rId2"/>
    <p:sldLayoutId id="2147486545" r:id="rId3"/>
    <p:sldLayoutId id="2147486468" r:id="rId4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2051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0FDFD83-B327-4CE9-967F-633DC993C34D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3FB691F5-B9D6-4015-BA22-92EB8E0C834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469" r:id="rId1"/>
    <p:sldLayoutId id="2147486470" r:id="rId2"/>
    <p:sldLayoutId id="2147486471" r:id="rId3"/>
    <p:sldLayoutId id="2147486472" r:id="rId4"/>
    <p:sldLayoutId id="2147486473" r:id="rId5"/>
    <p:sldLayoutId id="2147486474" r:id="rId6"/>
    <p:sldLayoutId id="2147486475" r:id="rId7"/>
    <p:sldLayoutId id="2147486476" r:id="rId8"/>
    <p:sldLayoutId id="2147486477" r:id="rId9"/>
    <p:sldLayoutId id="2147486478" r:id="rId10"/>
    <p:sldLayoutId id="2147486479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3075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E4D25FE-6116-4786-BF95-9085D1D45A51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47A83ADA-95F7-4A56-9BBA-405099FD334F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480" r:id="rId1"/>
    <p:sldLayoutId id="2147486481" r:id="rId2"/>
    <p:sldLayoutId id="2147486482" r:id="rId3"/>
    <p:sldLayoutId id="2147486483" r:id="rId4"/>
    <p:sldLayoutId id="2147486484" r:id="rId5"/>
    <p:sldLayoutId id="2147486485" r:id="rId6"/>
    <p:sldLayoutId id="2147486486" r:id="rId7"/>
    <p:sldLayoutId id="2147486487" r:id="rId8"/>
    <p:sldLayoutId id="2147486488" r:id="rId9"/>
    <p:sldLayoutId id="2147486489" r:id="rId10"/>
    <p:sldLayoutId id="2147486490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4099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5CE99BF-5649-4C31-9973-21C21CA27A4F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2804F15B-0C8C-4A88-A00D-34B62FDBFF4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491" r:id="rId1"/>
    <p:sldLayoutId id="2147486492" r:id="rId2"/>
    <p:sldLayoutId id="2147486493" r:id="rId3"/>
    <p:sldLayoutId id="2147486494" r:id="rId4"/>
    <p:sldLayoutId id="2147486495" r:id="rId5"/>
    <p:sldLayoutId id="2147486496" r:id="rId6"/>
    <p:sldLayoutId id="2147486497" r:id="rId7"/>
    <p:sldLayoutId id="2147486498" r:id="rId8"/>
    <p:sldLayoutId id="2147486499" r:id="rId9"/>
    <p:sldLayoutId id="2147486500" r:id="rId10"/>
    <p:sldLayoutId id="2147486501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5123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B474A22-6DC3-4EFD-9028-97240753486F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E713E413-FD60-4C92-993A-223DA805B1A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502" r:id="rId1"/>
    <p:sldLayoutId id="2147486503" r:id="rId2"/>
    <p:sldLayoutId id="2147486504" r:id="rId3"/>
    <p:sldLayoutId id="2147486505" r:id="rId4"/>
    <p:sldLayoutId id="2147486506" r:id="rId5"/>
    <p:sldLayoutId id="2147486507" r:id="rId6"/>
    <p:sldLayoutId id="2147486508" r:id="rId7"/>
    <p:sldLayoutId id="2147486509" r:id="rId8"/>
    <p:sldLayoutId id="2147486510" r:id="rId9"/>
    <p:sldLayoutId id="2147486511" r:id="rId10"/>
    <p:sldLayoutId id="2147486512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6147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E5E5DA1-B5E4-436A-8E1E-B86D81DF06EE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3EAC2A5C-309C-464E-A174-FF189516B5E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513" r:id="rId1"/>
    <p:sldLayoutId id="2147486514" r:id="rId2"/>
    <p:sldLayoutId id="2147486515" r:id="rId3"/>
    <p:sldLayoutId id="2147486516" r:id="rId4"/>
    <p:sldLayoutId id="2147486517" r:id="rId5"/>
    <p:sldLayoutId id="2147486518" r:id="rId6"/>
    <p:sldLayoutId id="2147486519" r:id="rId7"/>
    <p:sldLayoutId id="2147486520" r:id="rId8"/>
    <p:sldLayoutId id="2147486521" r:id="rId9"/>
    <p:sldLayoutId id="2147486522" r:id="rId10"/>
    <p:sldLayoutId id="2147486523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7171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6D2AAF1-9ADB-4B22-BDAE-F09D272D1F67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55663F3A-39C7-4BCA-A7D8-5DAF0BC34916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524" r:id="rId1"/>
    <p:sldLayoutId id="2147486525" r:id="rId2"/>
    <p:sldLayoutId id="2147486526" r:id="rId3"/>
    <p:sldLayoutId id="2147486527" r:id="rId4"/>
    <p:sldLayoutId id="2147486528" r:id="rId5"/>
    <p:sldLayoutId id="2147486529" r:id="rId6"/>
    <p:sldLayoutId id="2147486530" r:id="rId7"/>
    <p:sldLayoutId id="2147486531" r:id="rId8"/>
    <p:sldLayoutId id="2147486532" r:id="rId9"/>
    <p:sldLayoutId id="2147486533" r:id="rId10"/>
    <p:sldLayoutId id="2147486534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7" Type="http://schemas.openxmlformats.org/officeDocument/2006/relationships/image" Target="../media/image25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3" Type="http://schemas.openxmlformats.org/officeDocument/2006/relationships/image" Target="../media/image21.png"/><Relationship Id="rId7" Type="http://schemas.openxmlformats.org/officeDocument/2006/relationships/image" Target="../media/image28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Relationship Id="rId9" Type="http://schemas.openxmlformats.org/officeDocument/2006/relationships/image" Target="../media/image3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3EEC4EF-AC26-41A7-BC65-37BBF75718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D412D-C60F-4771-A1CB-FFD7B5773953}" type="slidenum">
              <a:rPr lang="de-DE" smtClean="0"/>
              <a:pPr/>
              <a:t>1</a:t>
            </a:fld>
            <a:endParaRPr lang="de-DE" dirty="0"/>
          </a:p>
        </p:txBody>
      </p:sp>
      <p:sp>
        <p:nvSpPr>
          <p:cNvPr id="4" name="Titel 1">
            <a:extLst>
              <a:ext uri="{FF2B5EF4-FFF2-40B4-BE49-F238E27FC236}">
                <a16:creationId xmlns:a16="http://schemas.microsoft.com/office/drawing/2014/main" id="{2B431E79-0876-4CB0-A3F4-45073086D7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0109" y="92733"/>
            <a:ext cx="10515600" cy="434312"/>
          </a:xfrm>
        </p:spPr>
        <p:txBody>
          <a:bodyPr/>
          <a:lstStyle/>
          <a:p>
            <a:br>
              <a:rPr lang="de-DE" dirty="0"/>
            </a:br>
            <a:r>
              <a:rPr lang="de-DE" b="1" dirty="0"/>
              <a:t>Vokaldehnung 02 ah</a:t>
            </a:r>
            <a:br>
              <a:rPr lang="de-DE" dirty="0"/>
            </a:br>
            <a:br>
              <a:rPr lang="de-DE" dirty="0"/>
            </a:br>
            <a:br>
              <a:rPr lang="de-DE" dirty="0"/>
            </a:br>
            <a:br>
              <a:rPr lang="de-DE" dirty="0"/>
            </a:br>
            <a:br>
              <a:rPr lang="de-DE" dirty="0"/>
            </a:br>
            <a:r>
              <a:rPr lang="de-DE" dirty="0"/>
              <a:t>Name: _______________________</a:t>
            </a:r>
            <a:br>
              <a:rPr lang="de-DE" dirty="0"/>
            </a:br>
            <a:br>
              <a:rPr lang="de-DE" dirty="0"/>
            </a:br>
            <a:r>
              <a:rPr lang="de-DE" dirty="0"/>
              <a:t>Klasse: ______</a:t>
            </a:r>
            <a:br>
              <a:rPr lang="de-DE" dirty="0"/>
            </a:br>
            <a:endParaRPr lang="de-DE" dirty="0"/>
          </a:p>
        </p:txBody>
      </p:sp>
      <p:sp>
        <p:nvSpPr>
          <p:cNvPr id="5" name="Rechteck 4">
            <a:extLst>
              <a:ext uri="{FF2B5EF4-FFF2-40B4-BE49-F238E27FC236}">
                <a16:creationId xmlns:a16="http://schemas.microsoft.com/office/drawing/2014/main" id="{6BF90D61-16F8-494B-A770-FC203265981D}"/>
              </a:ext>
            </a:extLst>
          </p:cNvPr>
          <p:cNvSpPr/>
          <p:nvPr/>
        </p:nvSpPr>
        <p:spPr>
          <a:xfrm>
            <a:off x="8640333" y="6406042"/>
            <a:ext cx="3450384" cy="4086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BFC23B7E-9429-41C9-8556-BD3F4001BA57}"/>
              </a:ext>
            </a:extLst>
          </p:cNvPr>
          <p:cNvSpPr txBox="1"/>
          <p:nvPr/>
        </p:nvSpPr>
        <p:spPr>
          <a:xfrm>
            <a:off x="190500" y="6724134"/>
            <a:ext cx="4716356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Übungen\Rechtschreibförderung\Vokaldehnungen\Vokaldehnung 02 ah - Arbeitsblätter.pptx - Seite 1</a:t>
            </a:r>
          </a:p>
        </p:txBody>
      </p:sp>
    </p:spTree>
    <p:extLst>
      <p:ext uri="{BB962C8B-B14F-4D97-AF65-F5344CB8AC3E}">
        <p14:creationId xmlns:p14="http://schemas.microsoft.com/office/powerpoint/2010/main" val="99841656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36EB3C7B-4213-400A-ACDA-EFAABD95F2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D412D-C60F-4771-A1CB-FFD7B5773953}" type="slidenum">
              <a:rPr lang="de-DE" smtClean="0"/>
              <a:pPr/>
              <a:t>10</a:t>
            </a:fld>
            <a:endParaRPr lang="de-DE" dirty="0"/>
          </a:p>
        </p:txBody>
      </p:sp>
      <p:sp>
        <p:nvSpPr>
          <p:cNvPr id="5" name="Rechteck 4">
            <a:extLst>
              <a:ext uri="{FF2B5EF4-FFF2-40B4-BE49-F238E27FC236}">
                <a16:creationId xmlns:a16="http://schemas.microsoft.com/office/drawing/2014/main" id="{DCACAA5C-4BB3-4126-A9C6-78B39E9C5D87}"/>
              </a:ext>
            </a:extLst>
          </p:cNvPr>
          <p:cNvSpPr/>
          <p:nvPr/>
        </p:nvSpPr>
        <p:spPr>
          <a:xfrm>
            <a:off x="763187" y="1405342"/>
            <a:ext cx="3778599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Anderes Wort für Vorfahren:</a:t>
            </a:r>
            <a:endParaRPr lang="de-DE" sz="2200" dirty="0"/>
          </a:p>
        </p:txBody>
      </p:sp>
      <p:sp>
        <p:nvSpPr>
          <p:cNvPr id="6" name="Rechteck 5">
            <a:extLst>
              <a:ext uri="{FF2B5EF4-FFF2-40B4-BE49-F238E27FC236}">
                <a16:creationId xmlns:a16="http://schemas.microsoft.com/office/drawing/2014/main" id="{7C8E980E-1122-4C3B-B32E-8F72F46157F8}"/>
              </a:ext>
            </a:extLst>
          </p:cNvPr>
          <p:cNvSpPr/>
          <p:nvPr/>
        </p:nvSpPr>
        <p:spPr>
          <a:xfrm>
            <a:off x="763187" y="1862516"/>
            <a:ext cx="6362639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Man weiß nichts Genaues, aber man hat eine …..</a:t>
            </a:r>
            <a:endParaRPr lang="de-DE" sz="2200" dirty="0"/>
          </a:p>
        </p:txBody>
      </p:sp>
      <p:sp>
        <p:nvSpPr>
          <p:cNvPr id="7" name="Rechteck 6">
            <a:extLst>
              <a:ext uri="{FF2B5EF4-FFF2-40B4-BE49-F238E27FC236}">
                <a16:creationId xmlns:a16="http://schemas.microsoft.com/office/drawing/2014/main" id="{B4D50E81-7B13-41F2-8832-E873A5E598CC}"/>
              </a:ext>
            </a:extLst>
          </p:cNvPr>
          <p:cNvSpPr/>
          <p:nvPr/>
        </p:nvSpPr>
        <p:spPr>
          <a:xfrm>
            <a:off x="763187" y="2348291"/>
            <a:ext cx="6239209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Werkzeug mit einer langen Spitze zum Stechen:</a:t>
            </a:r>
            <a:endParaRPr lang="de-DE" sz="2200" dirty="0"/>
          </a:p>
        </p:txBody>
      </p:sp>
      <p:sp>
        <p:nvSpPr>
          <p:cNvPr id="8" name="Rechteck 7">
            <a:extLst>
              <a:ext uri="{FF2B5EF4-FFF2-40B4-BE49-F238E27FC236}">
                <a16:creationId xmlns:a16="http://schemas.microsoft.com/office/drawing/2014/main" id="{3668AB87-D007-4AC1-A02B-9B2C2A8B9337}"/>
              </a:ext>
            </a:extLst>
          </p:cNvPr>
          <p:cNvSpPr/>
          <p:nvPr/>
        </p:nvSpPr>
        <p:spPr>
          <a:xfrm>
            <a:off x="763187" y="2834354"/>
            <a:ext cx="2138727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Nach und nach:</a:t>
            </a:r>
            <a:endParaRPr lang="de-DE" sz="2200" dirty="0"/>
          </a:p>
        </p:txBody>
      </p:sp>
      <p:sp>
        <p:nvSpPr>
          <p:cNvPr id="9" name="Rechteck 8">
            <a:extLst>
              <a:ext uri="{FF2B5EF4-FFF2-40B4-BE49-F238E27FC236}">
                <a16:creationId xmlns:a16="http://schemas.microsoft.com/office/drawing/2014/main" id="{DEE82DC5-D8C7-4B9C-92F5-43BB6E1EA8E3}"/>
              </a:ext>
            </a:extLst>
          </p:cNvPr>
          <p:cNvSpPr/>
          <p:nvPr/>
        </p:nvSpPr>
        <p:spPr>
          <a:xfrm>
            <a:off x="763187" y="3160938"/>
            <a:ext cx="6239209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Gestell, auf dem man Kranke, Verletzte </a:t>
            </a:r>
          </a:p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oder Tote transportiert:</a:t>
            </a:r>
            <a:endParaRPr lang="de-DE" sz="2200" dirty="0"/>
          </a:p>
        </p:txBody>
      </p:sp>
      <p:sp>
        <p:nvSpPr>
          <p:cNvPr id="10" name="Rechteck 9">
            <a:extLst>
              <a:ext uri="{FF2B5EF4-FFF2-40B4-BE49-F238E27FC236}">
                <a16:creationId xmlns:a16="http://schemas.microsoft.com/office/drawing/2014/main" id="{636093D0-D516-4578-868E-CE3D26DC6594}"/>
              </a:ext>
            </a:extLst>
          </p:cNvPr>
          <p:cNvSpPr/>
          <p:nvPr/>
        </p:nvSpPr>
        <p:spPr>
          <a:xfrm>
            <a:off x="763187" y="3796966"/>
            <a:ext cx="489909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Tuch, das Farben oder Zeichen trägt:</a:t>
            </a:r>
            <a:endParaRPr lang="de-DE" sz="2200" dirty="0"/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8579605A-37E3-49AC-AF3D-16E7D7720D32}"/>
              </a:ext>
            </a:extLst>
          </p:cNvPr>
          <p:cNvSpPr/>
          <p:nvPr/>
        </p:nvSpPr>
        <p:spPr>
          <a:xfrm>
            <a:off x="763010" y="5691847"/>
            <a:ext cx="4257897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Eingeschränkt, steif, langweilig:</a:t>
            </a:r>
            <a:endParaRPr lang="de-DE" sz="2200" dirty="0"/>
          </a:p>
        </p:txBody>
      </p:sp>
      <p:sp>
        <p:nvSpPr>
          <p:cNvPr id="12" name="Rechteck 11">
            <a:extLst>
              <a:ext uri="{FF2B5EF4-FFF2-40B4-BE49-F238E27FC236}">
                <a16:creationId xmlns:a16="http://schemas.microsoft.com/office/drawing/2014/main" id="{B1CF33C4-5E94-4005-B4DE-92945D85138B}"/>
              </a:ext>
            </a:extLst>
          </p:cNvPr>
          <p:cNvSpPr/>
          <p:nvPr/>
        </p:nvSpPr>
        <p:spPr>
          <a:xfrm>
            <a:off x="757875" y="4276554"/>
            <a:ext cx="6070893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Männliches Tier, das bei Sonnenaufgang kräht:</a:t>
            </a:r>
            <a:endParaRPr lang="de-DE" sz="2200" dirty="0"/>
          </a:p>
        </p:txBody>
      </p:sp>
      <p:sp>
        <p:nvSpPr>
          <p:cNvPr id="13" name="Rechteck 12">
            <a:extLst>
              <a:ext uri="{FF2B5EF4-FFF2-40B4-BE49-F238E27FC236}">
                <a16:creationId xmlns:a16="http://schemas.microsoft.com/office/drawing/2014/main" id="{8D65F928-B950-4DDB-8FEB-329FA3A379FA}"/>
              </a:ext>
            </a:extLst>
          </p:cNvPr>
          <p:cNvSpPr/>
          <p:nvPr/>
        </p:nvSpPr>
        <p:spPr>
          <a:xfrm>
            <a:off x="755576" y="4761498"/>
            <a:ext cx="5723042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lange, dichte Haare – Löwen haben eine ... </a:t>
            </a:r>
            <a:endParaRPr lang="de-DE" sz="2200" dirty="0"/>
          </a:p>
        </p:txBody>
      </p:sp>
      <p:sp>
        <p:nvSpPr>
          <p:cNvPr id="14" name="Rechteck 13">
            <a:extLst>
              <a:ext uri="{FF2B5EF4-FFF2-40B4-BE49-F238E27FC236}">
                <a16:creationId xmlns:a16="http://schemas.microsoft.com/office/drawing/2014/main" id="{A718A176-3ED5-41DC-855B-0434C44B2DBA}"/>
              </a:ext>
            </a:extLst>
          </p:cNvPr>
          <p:cNvSpPr/>
          <p:nvPr/>
        </p:nvSpPr>
        <p:spPr>
          <a:xfrm>
            <a:off x="323528" y="1445307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5" name="Rechteck 14">
            <a:extLst>
              <a:ext uri="{FF2B5EF4-FFF2-40B4-BE49-F238E27FC236}">
                <a16:creationId xmlns:a16="http://schemas.microsoft.com/office/drawing/2014/main" id="{8C92C012-5B7F-4AFB-90CA-27F28A4AF1A0}"/>
              </a:ext>
            </a:extLst>
          </p:cNvPr>
          <p:cNvSpPr/>
          <p:nvPr/>
        </p:nvSpPr>
        <p:spPr>
          <a:xfrm>
            <a:off x="323528" y="1927295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6" name="Rechteck 15">
            <a:extLst>
              <a:ext uri="{FF2B5EF4-FFF2-40B4-BE49-F238E27FC236}">
                <a16:creationId xmlns:a16="http://schemas.microsoft.com/office/drawing/2014/main" id="{603A37AC-75F1-4BB3-B92E-69B921B40407}"/>
              </a:ext>
            </a:extLst>
          </p:cNvPr>
          <p:cNvSpPr/>
          <p:nvPr/>
        </p:nvSpPr>
        <p:spPr>
          <a:xfrm>
            <a:off x="323528" y="2409283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7" name="Rechteck 16">
            <a:extLst>
              <a:ext uri="{FF2B5EF4-FFF2-40B4-BE49-F238E27FC236}">
                <a16:creationId xmlns:a16="http://schemas.microsoft.com/office/drawing/2014/main" id="{4696B531-9609-401A-9473-B61C9E5FE18B}"/>
              </a:ext>
            </a:extLst>
          </p:cNvPr>
          <p:cNvSpPr/>
          <p:nvPr/>
        </p:nvSpPr>
        <p:spPr>
          <a:xfrm>
            <a:off x="323528" y="2891271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8" name="Rechteck 17">
            <a:extLst>
              <a:ext uri="{FF2B5EF4-FFF2-40B4-BE49-F238E27FC236}">
                <a16:creationId xmlns:a16="http://schemas.microsoft.com/office/drawing/2014/main" id="{7FECA228-A044-48F1-9588-56285EBE43D2}"/>
              </a:ext>
            </a:extLst>
          </p:cNvPr>
          <p:cNvSpPr/>
          <p:nvPr/>
        </p:nvSpPr>
        <p:spPr>
          <a:xfrm>
            <a:off x="323528" y="3373259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9" name="Rechteck 18">
            <a:extLst>
              <a:ext uri="{FF2B5EF4-FFF2-40B4-BE49-F238E27FC236}">
                <a16:creationId xmlns:a16="http://schemas.microsoft.com/office/drawing/2014/main" id="{A2E6B98D-8F6F-45FB-B46E-65443CE2DFB7}"/>
              </a:ext>
            </a:extLst>
          </p:cNvPr>
          <p:cNvSpPr/>
          <p:nvPr/>
        </p:nvSpPr>
        <p:spPr>
          <a:xfrm>
            <a:off x="323528" y="3855247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0" name="Rechteck 19">
            <a:extLst>
              <a:ext uri="{FF2B5EF4-FFF2-40B4-BE49-F238E27FC236}">
                <a16:creationId xmlns:a16="http://schemas.microsoft.com/office/drawing/2014/main" id="{EC78E36E-6FCF-4B26-9DCA-55C838826923}"/>
              </a:ext>
            </a:extLst>
          </p:cNvPr>
          <p:cNvSpPr/>
          <p:nvPr/>
        </p:nvSpPr>
        <p:spPr>
          <a:xfrm>
            <a:off x="323528" y="4337235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1" name="Rechteck 20">
            <a:extLst>
              <a:ext uri="{FF2B5EF4-FFF2-40B4-BE49-F238E27FC236}">
                <a16:creationId xmlns:a16="http://schemas.microsoft.com/office/drawing/2014/main" id="{549F80B4-9D37-4202-AA4E-9957E7421140}"/>
              </a:ext>
            </a:extLst>
          </p:cNvPr>
          <p:cNvSpPr/>
          <p:nvPr/>
        </p:nvSpPr>
        <p:spPr>
          <a:xfrm>
            <a:off x="323528" y="4819223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2" name="Rechteck 21">
            <a:extLst>
              <a:ext uri="{FF2B5EF4-FFF2-40B4-BE49-F238E27FC236}">
                <a16:creationId xmlns:a16="http://schemas.microsoft.com/office/drawing/2014/main" id="{1D5453A4-71E3-459B-93E1-160A1330EDB5}"/>
              </a:ext>
            </a:extLst>
          </p:cNvPr>
          <p:cNvSpPr/>
          <p:nvPr/>
        </p:nvSpPr>
        <p:spPr>
          <a:xfrm>
            <a:off x="323528" y="5734935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3" name="Rechteck 22">
            <a:extLst>
              <a:ext uri="{FF2B5EF4-FFF2-40B4-BE49-F238E27FC236}">
                <a16:creationId xmlns:a16="http://schemas.microsoft.com/office/drawing/2014/main" id="{B335D38E-9AFC-40A0-82DA-E036ABF1F21E}"/>
              </a:ext>
            </a:extLst>
          </p:cNvPr>
          <p:cNvSpPr/>
          <p:nvPr/>
        </p:nvSpPr>
        <p:spPr>
          <a:xfrm>
            <a:off x="755576" y="5219154"/>
            <a:ext cx="6865982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Kleines Boot zum Rudern, Schiff für Lastentransport:</a:t>
            </a:r>
            <a:endParaRPr lang="de-DE" sz="2200" dirty="0">
              <a:solidFill>
                <a:prstClr val="black"/>
              </a:solidFill>
            </a:endParaRPr>
          </a:p>
        </p:txBody>
      </p:sp>
      <p:sp>
        <p:nvSpPr>
          <p:cNvPr id="24" name="Rechteck 23">
            <a:extLst>
              <a:ext uri="{FF2B5EF4-FFF2-40B4-BE49-F238E27FC236}">
                <a16:creationId xmlns:a16="http://schemas.microsoft.com/office/drawing/2014/main" id="{2B60224E-F3FC-442A-9209-BA8231B0AF4C}"/>
              </a:ext>
            </a:extLst>
          </p:cNvPr>
          <p:cNvSpPr/>
          <p:nvPr/>
        </p:nvSpPr>
        <p:spPr>
          <a:xfrm>
            <a:off x="323528" y="5276879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C0CFB85F-F036-4B87-B4A7-10DE543EE0A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10911" b="9816"/>
          <a:stretch/>
        </p:blipFill>
        <p:spPr>
          <a:xfrm>
            <a:off x="7848691" y="1380981"/>
            <a:ext cx="2351765" cy="4831970"/>
          </a:xfrm>
          <a:prstGeom prst="rect">
            <a:avLst/>
          </a:prstGeom>
        </p:spPr>
      </p:pic>
      <p:sp>
        <p:nvSpPr>
          <p:cNvPr id="25" name="Textfeld 36">
            <a:extLst>
              <a:ext uri="{FF2B5EF4-FFF2-40B4-BE49-F238E27FC236}">
                <a16:creationId xmlns:a16="http://schemas.microsoft.com/office/drawing/2014/main" id="{54441814-FC52-4A48-96E1-B94271F7FAB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09	VD 02 ah – Welche Wörter sind gemeint?		</a:t>
            </a:r>
            <a:r>
              <a:rPr kumimoji="0" lang="de-DE" altLang="de-DE" sz="220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   </a:t>
            </a:r>
            <a:r>
              <a:rPr kumimoji="0" lang="de-DE" altLang="de-DE" sz="1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Name: ___________ Klasse: ____ </a:t>
            </a:r>
          </a:p>
        </p:txBody>
      </p:sp>
      <p:sp>
        <p:nvSpPr>
          <p:cNvPr id="26" name="Textfeld 25">
            <a:extLst>
              <a:ext uri="{FF2B5EF4-FFF2-40B4-BE49-F238E27FC236}">
                <a16:creationId xmlns:a16="http://schemas.microsoft.com/office/drawing/2014/main" id="{E2A312AF-C737-4C88-ABBB-E3424F8243B1}"/>
              </a:ext>
            </a:extLst>
          </p:cNvPr>
          <p:cNvSpPr txBox="1"/>
          <p:nvPr/>
        </p:nvSpPr>
        <p:spPr>
          <a:xfrm>
            <a:off x="260108" y="404664"/>
            <a:ext cx="914825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</a:rPr>
              <a:t>Finde Wörter mit </a:t>
            </a:r>
            <a:r>
              <a:rPr lang="de-DE" sz="18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</a:rPr>
              <a:t>ah/äh</a:t>
            </a:r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</a:rPr>
              <a:t>!</a:t>
            </a:r>
          </a:p>
        </p:txBody>
      </p:sp>
      <p:sp>
        <p:nvSpPr>
          <p:cNvPr id="27" name="Rechteck 26">
            <a:extLst>
              <a:ext uri="{FF2B5EF4-FFF2-40B4-BE49-F238E27FC236}">
                <a16:creationId xmlns:a16="http://schemas.microsoft.com/office/drawing/2014/main" id="{DE50895C-CF74-4966-A475-F565637A5BB1}"/>
              </a:ext>
            </a:extLst>
          </p:cNvPr>
          <p:cNvSpPr/>
          <p:nvPr/>
        </p:nvSpPr>
        <p:spPr>
          <a:xfrm>
            <a:off x="8640333" y="6406042"/>
            <a:ext cx="3450384" cy="4086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CC790F3D-11A8-4EFD-BEB3-C032C3863DD7}"/>
              </a:ext>
            </a:extLst>
          </p:cNvPr>
          <p:cNvSpPr txBox="1"/>
          <p:nvPr/>
        </p:nvSpPr>
        <p:spPr>
          <a:xfrm>
            <a:off x="190500" y="6724134"/>
            <a:ext cx="4756430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Übungen\Rechtschreibförderung\Vokaldehnungen\Vokaldehnung 02 ah - Arbeitsblätter.pptx - Seite 10</a:t>
            </a:r>
          </a:p>
        </p:txBody>
      </p:sp>
    </p:spTree>
    <p:extLst>
      <p:ext uri="{BB962C8B-B14F-4D97-AF65-F5344CB8AC3E}">
        <p14:creationId xmlns:p14="http://schemas.microsoft.com/office/powerpoint/2010/main" val="29570314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36EB3C7B-4213-400A-ACDA-EFAABD95F2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D412D-C60F-4771-A1CB-FFD7B5773953}" type="slidenum">
              <a:rPr lang="de-DE" smtClean="0"/>
              <a:pPr/>
              <a:t>11</a:t>
            </a:fld>
            <a:endParaRPr lang="de-DE" dirty="0"/>
          </a:p>
        </p:txBody>
      </p:sp>
      <p:sp>
        <p:nvSpPr>
          <p:cNvPr id="5" name="Rechteck 4">
            <a:extLst>
              <a:ext uri="{FF2B5EF4-FFF2-40B4-BE49-F238E27FC236}">
                <a16:creationId xmlns:a16="http://schemas.microsoft.com/office/drawing/2014/main" id="{C345DBE0-37BC-4A07-BA98-5ED491BFA62B}"/>
              </a:ext>
            </a:extLst>
          </p:cNvPr>
          <p:cNvSpPr/>
          <p:nvPr/>
        </p:nvSpPr>
        <p:spPr>
          <a:xfrm>
            <a:off x="8275514" y="1237837"/>
            <a:ext cx="2396810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latin typeface="Trebuchet MS" pitchFamily="34" charset="0"/>
              </a:rPr>
              <a:t>_______________</a:t>
            </a:r>
            <a:endParaRPr lang="de-DE" sz="2200" dirty="0"/>
          </a:p>
        </p:txBody>
      </p:sp>
      <p:sp>
        <p:nvSpPr>
          <p:cNvPr id="6" name="Rechteck 5">
            <a:extLst>
              <a:ext uri="{FF2B5EF4-FFF2-40B4-BE49-F238E27FC236}">
                <a16:creationId xmlns:a16="http://schemas.microsoft.com/office/drawing/2014/main" id="{45EFA0D7-9188-4435-98F5-11387000014F}"/>
              </a:ext>
            </a:extLst>
          </p:cNvPr>
          <p:cNvSpPr/>
          <p:nvPr/>
        </p:nvSpPr>
        <p:spPr>
          <a:xfrm>
            <a:off x="8275514" y="1671479"/>
            <a:ext cx="2396810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latin typeface="Trebuchet MS" pitchFamily="34" charset="0"/>
              </a:rPr>
              <a:t>_______________</a:t>
            </a:r>
            <a:endParaRPr lang="de-DE" sz="2200" dirty="0"/>
          </a:p>
        </p:txBody>
      </p:sp>
      <p:sp>
        <p:nvSpPr>
          <p:cNvPr id="7" name="Rechteck 6">
            <a:extLst>
              <a:ext uri="{FF2B5EF4-FFF2-40B4-BE49-F238E27FC236}">
                <a16:creationId xmlns:a16="http://schemas.microsoft.com/office/drawing/2014/main" id="{50AEC2B0-62C0-4A6F-9797-BBBA1372171D}"/>
              </a:ext>
            </a:extLst>
          </p:cNvPr>
          <p:cNvSpPr/>
          <p:nvPr/>
        </p:nvSpPr>
        <p:spPr>
          <a:xfrm>
            <a:off x="8275514" y="2105121"/>
            <a:ext cx="2396810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latin typeface="Trebuchet MS" pitchFamily="34" charset="0"/>
              </a:rPr>
              <a:t>_______________</a:t>
            </a:r>
            <a:endParaRPr lang="de-DE" sz="2200" dirty="0"/>
          </a:p>
        </p:txBody>
      </p:sp>
      <p:sp>
        <p:nvSpPr>
          <p:cNvPr id="8" name="Rechteck 7">
            <a:extLst>
              <a:ext uri="{FF2B5EF4-FFF2-40B4-BE49-F238E27FC236}">
                <a16:creationId xmlns:a16="http://schemas.microsoft.com/office/drawing/2014/main" id="{72DDBE33-12A1-4E58-8A65-7D0D1453EFAA}"/>
              </a:ext>
            </a:extLst>
          </p:cNvPr>
          <p:cNvSpPr/>
          <p:nvPr/>
        </p:nvSpPr>
        <p:spPr>
          <a:xfrm>
            <a:off x="8275514" y="2538763"/>
            <a:ext cx="2396810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latin typeface="Trebuchet MS" pitchFamily="34" charset="0"/>
              </a:rPr>
              <a:t>_______________</a:t>
            </a:r>
            <a:endParaRPr lang="de-DE" sz="2200" dirty="0"/>
          </a:p>
        </p:txBody>
      </p:sp>
      <p:sp>
        <p:nvSpPr>
          <p:cNvPr id="9" name="Rechteck 8">
            <a:extLst>
              <a:ext uri="{FF2B5EF4-FFF2-40B4-BE49-F238E27FC236}">
                <a16:creationId xmlns:a16="http://schemas.microsoft.com/office/drawing/2014/main" id="{0EC40D83-C899-4858-B2F7-269B10D4D08F}"/>
              </a:ext>
            </a:extLst>
          </p:cNvPr>
          <p:cNvSpPr/>
          <p:nvPr/>
        </p:nvSpPr>
        <p:spPr>
          <a:xfrm>
            <a:off x="8275514" y="2972405"/>
            <a:ext cx="2501006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latin typeface="Trebuchet MS" pitchFamily="34" charset="0"/>
              </a:rPr>
              <a:t>_______________.</a:t>
            </a:r>
            <a:endParaRPr lang="de-DE" sz="2200" dirty="0"/>
          </a:p>
        </p:txBody>
      </p:sp>
      <p:sp>
        <p:nvSpPr>
          <p:cNvPr id="10" name="Rechteck 9">
            <a:extLst>
              <a:ext uri="{FF2B5EF4-FFF2-40B4-BE49-F238E27FC236}">
                <a16:creationId xmlns:a16="http://schemas.microsoft.com/office/drawing/2014/main" id="{8F98C5BB-5AAB-45E0-BF12-4834AE31ACF4}"/>
              </a:ext>
            </a:extLst>
          </p:cNvPr>
          <p:cNvSpPr/>
          <p:nvPr/>
        </p:nvSpPr>
        <p:spPr>
          <a:xfrm>
            <a:off x="8275514" y="3406047"/>
            <a:ext cx="2396810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latin typeface="Trebuchet MS" pitchFamily="34" charset="0"/>
              </a:rPr>
              <a:t>_______________</a:t>
            </a:r>
            <a:endParaRPr lang="de-DE" sz="2200" dirty="0"/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E6AC13EF-6919-4110-B7A6-48679C0C126F}"/>
              </a:ext>
            </a:extLst>
          </p:cNvPr>
          <p:cNvSpPr/>
          <p:nvPr/>
        </p:nvSpPr>
        <p:spPr>
          <a:xfrm>
            <a:off x="8275514" y="3839689"/>
            <a:ext cx="2501006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latin typeface="Trebuchet MS" pitchFamily="34" charset="0"/>
              </a:rPr>
              <a:t>_______________.</a:t>
            </a:r>
            <a:endParaRPr lang="de-DE" sz="2200" dirty="0"/>
          </a:p>
        </p:txBody>
      </p:sp>
      <p:sp>
        <p:nvSpPr>
          <p:cNvPr id="12" name="Rechteck 11">
            <a:extLst>
              <a:ext uri="{FF2B5EF4-FFF2-40B4-BE49-F238E27FC236}">
                <a16:creationId xmlns:a16="http://schemas.microsoft.com/office/drawing/2014/main" id="{9AFCE32E-6249-4F9C-9CAD-F04B7504B589}"/>
              </a:ext>
            </a:extLst>
          </p:cNvPr>
          <p:cNvSpPr/>
          <p:nvPr/>
        </p:nvSpPr>
        <p:spPr>
          <a:xfrm>
            <a:off x="8275514" y="4273331"/>
            <a:ext cx="2396810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latin typeface="Trebuchet MS" pitchFamily="34" charset="0"/>
              </a:rPr>
              <a:t>_______________</a:t>
            </a:r>
            <a:endParaRPr lang="de-DE" sz="2200" dirty="0"/>
          </a:p>
        </p:txBody>
      </p:sp>
      <p:sp>
        <p:nvSpPr>
          <p:cNvPr id="13" name="Rechteck 12">
            <a:extLst>
              <a:ext uri="{FF2B5EF4-FFF2-40B4-BE49-F238E27FC236}">
                <a16:creationId xmlns:a16="http://schemas.microsoft.com/office/drawing/2014/main" id="{7EA41723-7DDE-49EE-8E9F-494F1CCC2FE2}"/>
              </a:ext>
            </a:extLst>
          </p:cNvPr>
          <p:cNvSpPr/>
          <p:nvPr/>
        </p:nvSpPr>
        <p:spPr>
          <a:xfrm>
            <a:off x="8275514" y="4706973"/>
            <a:ext cx="2396810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latin typeface="Trebuchet MS" pitchFamily="34" charset="0"/>
              </a:rPr>
              <a:t>_______________</a:t>
            </a:r>
            <a:endParaRPr lang="de-DE" sz="2200" dirty="0"/>
          </a:p>
        </p:txBody>
      </p:sp>
      <p:sp>
        <p:nvSpPr>
          <p:cNvPr id="14" name="Rechteck 13">
            <a:extLst>
              <a:ext uri="{FF2B5EF4-FFF2-40B4-BE49-F238E27FC236}">
                <a16:creationId xmlns:a16="http://schemas.microsoft.com/office/drawing/2014/main" id="{7B3D8FF5-44CE-40CA-A2DB-656C864DEAE9}"/>
              </a:ext>
            </a:extLst>
          </p:cNvPr>
          <p:cNvSpPr/>
          <p:nvPr/>
        </p:nvSpPr>
        <p:spPr>
          <a:xfrm>
            <a:off x="8275514" y="5140615"/>
            <a:ext cx="2396810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latin typeface="Trebuchet MS" pitchFamily="34" charset="0"/>
              </a:rPr>
              <a:t>_______________</a:t>
            </a:r>
            <a:endParaRPr lang="de-DE" sz="2200" dirty="0"/>
          </a:p>
        </p:txBody>
      </p:sp>
      <p:sp>
        <p:nvSpPr>
          <p:cNvPr id="15" name="Rechteck 14">
            <a:extLst>
              <a:ext uri="{FF2B5EF4-FFF2-40B4-BE49-F238E27FC236}">
                <a16:creationId xmlns:a16="http://schemas.microsoft.com/office/drawing/2014/main" id="{2B40476B-9A83-44AA-BDA2-46ADF171E615}"/>
              </a:ext>
            </a:extLst>
          </p:cNvPr>
          <p:cNvSpPr/>
          <p:nvPr/>
        </p:nvSpPr>
        <p:spPr>
          <a:xfrm>
            <a:off x="8275514" y="5574257"/>
            <a:ext cx="2396810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latin typeface="Trebuchet MS" pitchFamily="34" charset="0"/>
              </a:rPr>
              <a:t>_______________</a:t>
            </a:r>
            <a:endParaRPr lang="de-DE" sz="2200" dirty="0"/>
          </a:p>
        </p:txBody>
      </p:sp>
      <p:sp>
        <p:nvSpPr>
          <p:cNvPr id="16" name="Rechteck 15">
            <a:extLst>
              <a:ext uri="{FF2B5EF4-FFF2-40B4-BE49-F238E27FC236}">
                <a16:creationId xmlns:a16="http://schemas.microsoft.com/office/drawing/2014/main" id="{2B1FA310-C0AC-4892-9222-45966BFF315F}"/>
              </a:ext>
            </a:extLst>
          </p:cNvPr>
          <p:cNvSpPr/>
          <p:nvPr/>
        </p:nvSpPr>
        <p:spPr>
          <a:xfrm>
            <a:off x="8275514" y="6007902"/>
            <a:ext cx="2396810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latin typeface="Trebuchet MS" pitchFamily="34" charset="0"/>
              </a:rPr>
              <a:t>_______________</a:t>
            </a:r>
            <a:endParaRPr lang="de-DE" sz="2200" dirty="0"/>
          </a:p>
        </p:txBody>
      </p:sp>
      <p:sp>
        <p:nvSpPr>
          <p:cNvPr id="17" name="Rechteck 16">
            <a:extLst>
              <a:ext uri="{FF2B5EF4-FFF2-40B4-BE49-F238E27FC236}">
                <a16:creationId xmlns:a16="http://schemas.microsoft.com/office/drawing/2014/main" id="{DED61E98-E081-4D8A-AE3A-6806E6C22AAB}"/>
              </a:ext>
            </a:extLst>
          </p:cNvPr>
          <p:cNvSpPr/>
          <p:nvPr/>
        </p:nvSpPr>
        <p:spPr>
          <a:xfrm>
            <a:off x="763187" y="1202566"/>
            <a:ext cx="4767652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Anderes, vornehmes Wort für Essen:</a:t>
            </a:r>
            <a:endParaRPr lang="de-DE" sz="2200" dirty="0"/>
          </a:p>
        </p:txBody>
      </p:sp>
      <p:sp>
        <p:nvSpPr>
          <p:cNvPr id="18" name="Rechteck 17">
            <a:extLst>
              <a:ext uri="{FF2B5EF4-FFF2-40B4-BE49-F238E27FC236}">
                <a16:creationId xmlns:a16="http://schemas.microsoft.com/office/drawing/2014/main" id="{3DC3D92B-9C36-4B6F-8FAE-6DAFFA80412D}"/>
              </a:ext>
            </a:extLst>
          </p:cNvPr>
          <p:cNvSpPr/>
          <p:nvPr/>
        </p:nvSpPr>
        <p:spPr>
          <a:xfrm>
            <a:off x="763187" y="1678402"/>
            <a:ext cx="4507965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Erinnern, auffordern, appellieren:</a:t>
            </a:r>
            <a:endParaRPr lang="de-DE" sz="2200" dirty="0"/>
          </a:p>
        </p:txBody>
      </p:sp>
      <p:sp>
        <p:nvSpPr>
          <p:cNvPr id="19" name="Rechteck 18">
            <a:extLst>
              <a:ext uri="{FF2B5EF4-FFF2-40B4-BE49-F238E27FC236}">
                <a16:creationId xmlns:a16="http://schemas.microsoft.com/office/drawing/2014/main" id="{5D0166AD-9825-480F-ACD4-8B51BA72AB34}"/>
              </a:ext>
            </a:extLst>
          </p:cNvPr>
          <p:cNvSpPr/>
          <p:nvPr/>
        </p:nvSpPr>
        <p:spPr>
          <a:xfrm>
            <a:off x="763187" y="2154846"/>
            <a:ext cx="3276859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Anderes Wort für Sahne:</a:t>
            </a:r>
            <a:endParaRPr lang="de-DE" sz="2200" dirty="0"/>
          </a:p>
        </p:txBody>
      </p:sp>
      <p:sp>
        <p:nvSpPr>
          <p:cNvPr id="20" name="Rechteck 19">
            <a:extLst>
              <a:ext uri="{FF2B5EF4-FFF2-40B4-BE49-F238E27FC236}">
                <a16:creationId xmlns:a16="http://schemas.microsoft.com/office/drawing/2014/main" id="{D99EA2FF-2430-4B65-937B-7751B44C7F3D}"/>
              </a:ext>
            </a:extLst>
          </p:cNvPr>
          <p:cNvSpPr/>
          <p:nvPr/>
        </p:nvSpPr>
        <p:spPr>
          <a:xfrm>
            <a:off x="763187" y="2622247"/>
            <a:ext cx="7566495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Besondere Art des Eisens, Messer werden daraus gemacht:</a:t>
            </a:r>
            <a:endParaRPr lang="de-DE" sz="2200" dirty="0"/>
          </a:p>
        </p:txBody>
      </p:sp>
      <p:sp>
        <p:nvSpPr>
          <p:cNvPr id="21" name="Rechteck 20">
            <a:extLst>
              <a:ext uri="{FF2B5EF4-FFF2-40B4-BE49-F238E27FC236}">
                <a16:creationId xmlns:a16="http://schemas.microsoft.com/office/drawing/2014/main" id="{8801F329-7C50-47EF-975E-A8E89EE65C58}"/>
              </a:ext>
            </a:extLst>
          </p:cNvPr>
          <p:cNvSpPr/>
          <p:nvPr/>
        </p:nvSpPr>
        <p:spPr>
          <a:xfrm>
            <a:off x="763187" y="3096510"/>
            <a:ext cx="5394425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Schmaler Streifen von Licht oder Wasser:</a:t>
            </a:r>
            <a:endParaRPr lang="de-DE" sz="2200" dirty="0"/>
          </a:p>
        </p:txBody>
      </p:sp>
      <p:sp>
        <p:nvSpPr>
          <p:cNvPr id="22" name="Rechteck 21">
            <a:extLst>
              <a:ext uri="{FF2B5EF4-FFF2-40B4-BE49-F238E27FC236}">
                <a16:creationId xmlns:a16="http://schemas.microsoft.com/office/drawing/2014/main" id="{5DBE0A09-6BF0-49F0-852D-2B69549036D2}"/>
              </a:ext>
            </a:extLst>
          </p:cNvPr>
          <p:cNvSpPr/>
          <p:nvPr/>
        </p:nvSpPr>
        <p:spPr>
          <a:xfrm>
            <a:off x="763187" y="3566197"/>
            <a:ext cx="442941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Einbildung, Illusion, Hirngespinst:</a:t>
            </a:r>
            <a:endParaRPr lang="de-DE" sz="2200" dirty="0"/>
          </a:p>
        </p:txBody>
      </p:sp>
      <p:sp>
        <p:nvSpPr>
          <p:cNvPr id="23" name="Rechteck 22">
            <a:extLst>
              <a:ext uri="{FF2B5EF4-FFF2-40B4-BE49-F238E27FC236}">
                <a16:creationId xmlns:a16="http://schemas.microsoft.com/office/drawing/2014/main" id="{B9ED8491-A53E-4973-A632-12D2DBB8D734}"/>
              </a:ext>
            </a:extLst>
          </p:cNvPr>
          <p:cNvSpPr/>
          <p:nvPr/>
        </p:nvSpPr>
        <p:spPr>
          <a:xfrm>
            <a:off x="757875" y="4036454"/>
            <a:ext cx="5089855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Wirklich, nicht gelogen oder erfunden:</a:t>
            </a:r>
            <a:endParaRPr lang="de-DE" sz="2200" dirty="0"/>
          </a:p>
        </p:txBody>
      </p:sp>
      <p:sp>
        <p:nvSpPr>
          <p:cNvPr id="24" name="Rechteck 23">
            <a:extLst>
              <a:ext uri="{FF2B5EF4-FFF2-40B4-BE49-F238E27FC236}">
                <a16:creationId xmlns:a16="http://schemas.microsoft.com/office/drawing/2014/main" id="{4FB11B14-143F-411E-925E-C7122EA8E789}"/>
              </a:ext>
            </a:extLst>
          </p:cNvPr>
          <p:cNvSpPr/>
          <p:nvPr/>
        </p:nvSpPr>
        <p:spPr>
          <a:xfrm>
            <a:off x="755576" y="4957240"/>
            <a:ext cx="509145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Vermuten, eine ungefähre Idee haben:</a:t>
            </a:r>
            <a:endParaRPr lang="de-DE" sz="2200" dirty="0">
              <a:solidFill>
                <a:prstClr val="black"/>
              </a:solidFill>
            </a:endParaRPr>
          </a:p>
        </p:txBody>
      </p:sp>
      <p:sp>
        <p:nvSpPr>
          <p:cNvPr id="25" name="Rechteck 24">
            <a:extLst>
              <a:ext uri="{FF2B5EF4-FFF2-40B4-BE49-F238E27FC236}">
                <a16:creationId xmlns:a16="http://schemas.microsoft.com/office/drawing/2014/main" id="{6028A5D1-2A83-4316-B558-82730CE64919}"/>
              </a:ext>
            </a:extLst>
          </p:cNvPr>
          <p:cNvSpPr/>
          <p:nvPr/>
        </p:nvSpPr>
        <p:spPr>
          <a:xfrm>
            <a:off x="323528" y="1267669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6" name="Rechteck 25">
            <a:extLst>
              <a:ext uri="{FF2B5EF4-FFF2-40B4-BE49-F238E27FC236}">
                <a16:creationId xmlns:a16="http://schemas.microsoft.com/office/drawing/2014/main" id="{1B854103-DF08-4996-8C8B-3F16E27569D6}"/>
              </a:ext>
            </a:extLst>
          </p:cNvPr>
          <p:cNvSpPr/>
          <p:nvPr/>
        </p:nvSpPr>
        <p:spPr>
          <a:xfrm>
            <a:off x="323528" y="1749657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7" name="Rechteck 26">
            <a:extLst>
              <a:ext uri="{FF2B5EF4-FFF2-40B4-BE49-F238E27FC236}">
                <a16:creationId xmlns:a16="http://schemas.microsoft.com/office/drawing/2014/main" id="{2B4B5D97-D677-40F5-906B-B5AE7441CAFE}"/>
              </a:ext>
            </a:extLst>
          </p:cNvPr>
          <p:cNvSpPr/>
          <p:nvPr/>
        </p:nvSpPr>
        <p:spPr>
          <a:xfrm>
            <a:off x="323528" y="2231645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8" name="Rechteck 27">
            <a:extLst>
              <a:ext uri="{FF2B5EF4-FFF2-40B4-BE49-F238E27FC236}">
                <a16:creationId xmlns:a16="http://schemas.microsoft.com/office/drawing/2014/main" id="{33D3426D-29E5-4ED3-A969-8585A3DC9219}"/>
              </a:ext>
            </a:extLst>
          </p:cNvPr>
          <p:cNvSpPr/>
          <p:nvPr/>
        </p:nvSpPr>
        <p:spPr>
          <a:xfrm>
            <a:off x="323528" y="2713633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9" name="Rechteck 28">
            <a:extLst>
              <a:ext uri="{FF2B5EF4-FFF2-40B4-BE49-F238E27FC236}">
                <a16:creationId xmlns:a16="http://schemas.microsoft.com/office/drawing/2014/main" id="{962D6537-59B0-491B-B184-C41E48770B38}"/>
              </a:ext>
            </a:extLst>
          </p:cNvPr>
          <p:cNvSpPr/>
          <p:nvPr/>
        </p:nvSpPr>
        <p:spPr>
          <a:xfrm>
            <a:off x="323528" y="3195621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0" name="Rechteck 29">
            <a:extLst>
              <a:ext uri="{FF2B5EF4-FFF2-40B4-BE49-F238E27FC236}">
                <a16:creationId xmlns:a16="http://schemas.microsoft.com/office/drawing/2014/main" id="{2BF56775-033A-420C-A1DC-28DB9C44EFDD}"/>
              </a:ext>
            </a:extLst>
          </p:cNvPr>
          <p:cNvSpPr/>
          <p:nvPr/>
        </p:nvSpPr>
        <p:spPr>
          <a:xfrm>
            <a:off x="323528" y="3677609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1" name="Rechteck 30">
            <a:extLst>
              <a:ext uri="{FF2B5EF4-FFF2-40B4-BE49-F238E27FC236}">
                <a16:creationId xmlns:a16="http://schemas.microsoft.com/office/drawing/2014/main" id="{48CD57FE-C0E2-469B-9313-5F3906EC1F53}"/>
              </a:ext>
            </a:extLst>
          </p:cNvPr>
          <p:cNvSpPr/>
          <p:nvPr/>
        </p:nvSpPr>
        <p:spPr>
          <a:xfrm>
            <a:off x="323528" y="4159597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2" name="Rechteck 31">
            <a:extLst>
              <a:ext uri="{FF2B5EF4-FFF2-40B4-BE49-F238E27FC236}">
                <a16:creationId xmlns:a16="http://schemas.microsoft.com/office/drawing/2014/main" id="{CAAB8CC7-F275-4885-8EFA-2F22C67C62F8}"/>
              </a:ext>
            </a:extLst>
          </p:cNvPr>
          <p:cNvSpPr/>
          <p:nvPr/>
        </p:nvSpPr>
        <p:spPr>
          <a:xfrm>
            <a:off x="323528" y="5058765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3" name="Rechteck 32">
            <a:extLst>
              <a:ext uri="{FF2B5EF4-FFF2-40B4-BE49-F238E27FC236}">
                <a16:creationId xmlns:a16="http://schemas.microsoft.com/office/drawing/2014/main" id="{18C398C5-58CF-4709-B757-C5B8D5144B90}"/>
              </a:ext>
            </a:extLst>
          </p:cNvPr>
          <p:cNvSpPr/>
          <p:nvPr/>
        </p:nvSpPr>
        <p:spPr>
          <a:xfrm>
            <a:off x="757875" y="4500466"/>
            <a:ext cx="3147015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Nicht wild, sondern …..</a:t>
            </a:r>
            <a:endParaRPr lang="de-DE" sz="2200" dirty="0"/>
          </a:p>
        </p:txBody>
      </p:sp>
      <p:sp>
        <p:nvSpPr>
          <p:cNvPr id="34" name="Rechteck 33">
            <a:extLst>
              <a:ext uri="{FF2B5EF4-FFF2-40B4-BE49-F238E27FC236}">
                <a16:creationId xmlns:a16="http://schemas.microsoft.com/office/drawing/2014/main" id="{39719657-325E-4077-BEAC-62309C813B3C}"/>
              </a:ext>
            </a:extLst>
          </p:cNvPr>
          <p:cNvSpPr/>
          <p:nvPr/>
        </p:nvSpPr>
        <p:spPr>
          <a:xfrm>
            <a:off x="323528" y="4586285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5" name="Rechteck 34">
            <a:extLst>
              <a:ext uri="{FF2B5EF4-FFF2-40B4-BE49-F238E27FC236}">
                <a16:creationId xmlns:a16="http://schemas.microsoft.com/office/drawing/2014/main" id="{B86356F2-D524-4EB7-92CB-D26699944324}"/>
              </a:ext>
            </a:extLst>
          </p:cNvPr>
          <p:cNvSpPr/>
          <p:nvPr/>
        </p:nvSpPr>
        <p:spPr>
          <a:xfrm>
            <a:off x="753067" y="5478822"/>
            <a:ext cx="354295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Den Rasen kürzer machen:</a:t>
            </a:r>
            <a:endParaRPr lang="de-DE" sz="2200" dirty="0">
              <a:solidFill>
                <a:prstClr val="black"/>
              </a:solidFill>
            </a:endParaRPr>
          </a:p>
        </p:txBody>
      </p:sp>
      <p:sp>
        <p:nvSpPr>
          <p:cNvPr id="36" name="Rechteck 35">
            <a:extLst>
              <a:ext uri="{FF2B5EF4-FFF2-40B4-BE49-F238E27FC236}">
                <a16:creationId xmlns:a16="http://schemas.microsoft.com/office/drawing/2014/main" id="{CCAA03F2-17CC-4829-B4ED-8B55A784B96E}"/>
              </a:ext>
            </a:extLst>
          </p:cNvPr>
          <p:cNvSpPr/>
          <p:nvPr/>
        </p:nvSpPr>
        <p:spPr>
          <a:xfrm>
            <a:off x="321019" y="5580347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7" name="Rechteck 36">
            <a:extLst>
              <a:ext uri="{FF2B5EF4-FFF2-40B4-BE49-F238E27FC236}">
                <a16:creationId xmlns:a16="http://schemas.microsoft.com/office/drawing/2014/main" id="{99938B35-3B87-4C98-B11A-9640F87EF036}"/>
              </a:ext>
            </a:extLst>
          </p:cNvPr>
          <p:cNvSpPr/>
          <p:nvPr/>
        </p:nvSpPr>
        <p:spPr>
          <a:xfrm>
            <a:off x="753067" y="5968207"/>
            <a:ext cx="3797835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Nicht weit weg ist in der ....</a:t>
            </a:r>
            <a:endParaRPr lang="de-DE" sz="2200" dirty="0">
              <a:solidFill>
                <a:prstClr val="black"/>
              </a:solidFill>
            </a:endParaRPr>
          </a:p>
        </p:txBody>
      </p:sp>
      <p:sp>
        <p:nvSpPr>
          <p:cNvPr id="38" name="Rechteck 37">
            <a:extLst>
              <a:ext uri="{FF2B5EF4-FFF2-40B4-BE49-F238E27FC236}">
                <a16:creationId xmlns:a16="http://schemas.microsoft.com/office/drawing/2014/main" id="{6EC3E75F-7A20-4185-8680-EA09C2F94D93}"/>
              </a:ext>
            </a:extLst>
          </p:cNvPr>
          <p:cNvSpPr/>
          <p:nvPr/>
        </p:nvSpPr>
        <p:spPr>
          <a:xfrm>
            <a:off x="321019" y="6069732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9" name="Foliennummernplatzhalter 2">
            <a:extLst>
              <a:ext uri="{FF2B5EF4-FFF2-40B4-BE49-F238E27FC236}">
                <a16:creationId xmlns:a16="http://schemas.microsoft.com/office/drawing/2014/main" id="{0F2D5441-652B-4201-96E6-9E634E0ED636}"/>
              </a:ext>
            </a:extLst>
          </p:cNvPr>
          <p:cNvSpPr txBox="1">
            <a:spLocks/>
          </p:cNvSpPr>
          <p:nvPr/>
        </p:nvSpPr>
        <p:spPr>
          <a:xfrm>
            <a:off x="9188691" y="92733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rebuchet MS" panose="020B0603020202020204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fld id="{C9CD412D-C60F-4771-A1CB-FFD7B5773953}" type="slidenum">
              <a:rPr lang="de-DE" smtClean="0"/>
              <a:pPr/>
              <a:t>11</a:t>
            </a:fld>
            <a:endParaRPr lang="de-DE" dirty="0"/>
          </a:p>
        </p:txBody>
      </p:sp>
      <p:sp>
        <p:nvSpPr>
          <p:cNvPr id="40" name="Textfeld 36">
            <a:extLst>
              <a:ext uri="{FF2B5EF4-FFF2-40B4-BE49-F238E27FC236}">
                <a16:creationId xmlns:a16="http://schemas.microsoft.com/office/drawing/2014/main" id="{58C98FC7-33B7-4D93-BA01-221359B53EA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10	VD 02 ah – Welche Wörter sind gemeint?		</a:t>
            </a:r>
            <a:r>
              <a:rPr kumimoji="0" lang="de-DE" altLang="de-DE" sz="220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   </a:t>
            </a:r>
            <a:r>
              <a:rPr kumimoji="0" lang="de-DE" altLang="de-DE" sz="1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Name: ___________ Klasse: ____ </a:t>
            </a:r>
          </a:p>
        </p:txBody>
      </p:sp>
      <p:sp>
        <p:nvSpPr>
          <p:cNvPr id="41" name="Textfeld 40">
            <a:extLst>
              <a:ext uri="{FF2B5EF4-FFF2-40B4-BE49-F238E27FC236}">
                <a16:creationId xmlns:a16="http://schemas.microsoft.com/office/drawing/2014/main" id="{E9F832FD-3040-466B-B793-B21086AAE59F}"/>
              </a:ext>
            </a:extLst>
          </p:cNvPr>
          <p:cNvSpPr txBox="1"/>
          <p:nvPr/>
        </p:nvSpPr>
        <p:spPr>
          <a:xfrm>
            <a:off x="260108" y="404664"/>
            <a:ext cx="914825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</a:rPr>
              <a:t>Finde Wörter mit </a:t>
            </a:r>
            <a:r>
              <a:rPr lang="de-DE" sz="18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</a:rPr>
              <a:t>ah/äh</a:t>
            </a:r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</a:rPr>
              <a:t>!</a:t>
            </a:r>
          </a:p>
        </p:txBody>
      </p:sp>
      <p:sp>
        <p:nvSpPr>
          <p:cNvPr id="42" name="Rechteck 41">
            <a:extLst>
              <a:ext uri="{FF2B5EF4-FFF2-40B4-BE49-F238E27FC236}">
                <a16:creationId xmlns:a16="http://schemas.microsoft.com/office/drawing/2014/main" id="{7DE894D2-01DC-450B-AEA1-F2E72A5A4549}"/>
              </a:ext>
            </a:extLst>
          </p:cNvPr>
          <p:cNvSpPr/>
          <p:nvPr/>
        </p:nvSpPr>
        <p:spPr>
          <a:xfrm>
            <a:off x="8640333" y="6406042"/>
            <a:ext cx="3450384" cy="4086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31C88A6E-0C63-4711-8A72-50DF39F7FC08}"/>
              </a:ext>
            </a:extLst>
          </p:cNvPr>
          <p:cNvSpPr txBox="1"/>
          <p:nvPr/>
        </p:nvSpPr>
        <p:spPr>
          <a:xfrm>
            <a:off x="190500" y="6724134"/>
            <a:ext cx="4756430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Übungen\Rechtschreibförderung\Vokaldehnungen\Vokaldehnung 02 ah - Arbeitsblätter.pptx - Seite 11</a:t>
            </a:r>
          </a:p>
        </p:txBody>
      </p:sp>
    </p:spTree>
    <p:extLst>
      <p:ext uri="{BB962C8B-B14F-4D97-AF65-F5344CB8AC3E}">
        <p14:creationId xmlns:p14="http://schemas.microsoft.com/office/powerpoint/2010/main" val="25134788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36EB3C7B-4213-400A-ACDA-EFAABD95F2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D412D-C60F-4771-A1CB-FFD7B5773953}" type="slidenum">
              <a:rPr lang="de-DE" smtClean="0"/>
              <a:pPr/>
              <a:t>12</a:t>
            </a:fld>
            <a:endParaRPr lang="de-DE" dirty="0"/>
          </a:p>
        </p:txBody>
      </p:sp>
      <p:sp>
        <p:nvSpPr>
          <p:cNvPr id="5" name="Rechteck 4">
            <a:extLst>
              <a:ext uri="{FF2B5EF4-FFF2-40B4-BE49-F238E27FC236}">
                <a16:creationId xmlns:a16="http://schemas.microsoft.com/office/drawing/2014/main" id="{8DE062FF-21BF-4A32-B1B8-0A4032F2CDA2}"/>
              </a:ext>
            </a:extLst>
          </p:cNvPr>
          <p:cNvSpPr/>
          <p:nvPr/>
        </p:nvSpPr>
        <p:spPr>
          <a:xfrm>
            <a:off x="360311" y="1058838"/>
            <a:ext cx="6524365" cy="542193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000" b="0" i="0" u="none" strike="noStrike" kern="0" cap="none" normalizeH="0" baseline="0" noProof="0" dirty="0">
                <a:ln>
                  <a:noFill/>
                </a:ln>
                <a:solidFill>
                  <a:srgbClr val="365691"/>
                </a:solidFill>
                <a:effectLst/>
                <a:uLnTx/>
                <a:uFillTx/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Max ante</a:t>
            </a:r>
            <a:r>
              <a:rPr kumimoji="0" lang="de-DE" sz="2000" b="0" i="0" u="none" strike="noStrike" kern="0" cap="none" normalizeH="0" noProof="0" dirty="0">
                <a:ln>
                  <a:noFill/>
                </a:ln>
                <a:solidFill>
                  <a:srgbClr val="365691"/>
                </a:solidFill>
                <a:effectLst/>
                <a:uLnTx/>
                <a:uFillTx/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die ganz Zeit, dass noch in diesem </a:t>
            </a:r>
            <a:r>
              <a:rPr kumimoji="0" lang="de-DE" sz="2000" b="0" i="0" u="none" strike="noStrike" kern="0" cap="none" normalizeH="0" noProof="0" dirty="0" err="1">
                <a:ln>
                  <a:noFill/>
                </a:ln>
                <a:solidFill>
                  <a:srgbClr val="365691"/>
                </a:solidFill>
                <a:effectLst/>
                <a:uLnTx/>
                <a:uFillTx/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Jar</a:t>
            </a:r>
            <a:r>
              <a:rPr kumimoji="0" lang="de-DE" sz="2000" b="0" i="0" u="none" strike="noStrike" kern="0" cap="none" normalizeH="0" noProof="0" dirty="0">
                <a:ln>
                  <a:noFill/>
                </a:ln>
                <a:solidFill>
                  <a:srgbClr val="365691"/>
                </a:solidFill>
                <a:effectLst/>
                <a:uLnTx/>
                <a:uFillTx/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000" b="0" i="0" u="none" strike="noStrike" kern="0" cap="none" normalizeH="0" noProof="0" dirty="0">
                <a:ln>
                  <a:noFill/>
                </a:ln>
                <a:solidFill>
                  <a:srgbClr val="365691"/>
                </a:solidFill>
                <a:effectLst/>
                <a:uLnTx/>
                <a:uFillTx/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die </a:t>
            </a:r>
            <a:r>
              <a:rPr kumimoji="0" lang="de-DE" sz="2000" b="0" i="0" u="none" strike="noStrike" kern="0" cap="none" normalizeH="0" noProof="0" dirty="0" err="1">
                <a:ln>
                  <a:noFill/>
                </a:ln>
                <a:solidFill>
                  <a:srgbClr val="365691"/>
                </a:solidFill>
                <a:effectLst/>
                <a:uLnTx/>
                <a:uFillTx/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Warheit</a:t>
            </a:r>
            <a:r>
              <a:rPr kumimoji="0" lang="de-DE" sz="2000" b="0" i="0" u="none" strike="noStrike" kern="0" cap="none" normalizeH="0" noProof="0" dirty="0">
                <a:ln>
                  <a:noFill/>
                </a:ln>
                <a:solidFill>
                  <a:srgbClr val="365691"/>
                </a:solidFill>
                <a:effectLst/>
                <a:uLnTx/>
                <a:uFillTx/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ans Licht kommen würde.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lang="de-DE" sz="2000" kern="0" noProof="0" dirty="0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Der Kahn war mit einer </a:t>
            </a:r>
            <a:r>
              <a:rPr lang="de-DE" sz="2000" kern="0" noProof="0" dirty="0" err="1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Fane</a:t>
            </a:r>
            <a:r>
              <a:rPr lang="de-DE" sz="2000" kern="0" noProof="0" dirty="0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geschmückt.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lang="de-DE" sz="2000" kern="0" dirty="0" err="1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Allmälich</a:t>
            </a:r>
            <a:r>
              <a:rPr lang="de-DE" sz="2000" kern="0" dirty="0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wurde der Hahn zahm und </a:t>
            </a:r>
            <a:r>
              <a:rPr lang="de-DE" sz="2000" kern="0" dirty="0" err="1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lam</a:t>
            </a:r>
            <a:r>
              <a:rPr lang="de-DE" sz="2000" kern="0" dirty="0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lang="de-DE" sz="2000" kern="0" noProof="0" dirty="0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Er wurde mit der Bare zur Bahn gebracht.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lang="de-DE" sz="2000" kern="0" noProof="0" dirty="0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Der </a:t>
            </a:r>
            <a:r>
              <a:rPr lang="de-DE" sz="2000" kern="0" noProof="0" dirty="0" err="1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Stral</a:t>
            </a:r>
            <a:r>
              <a:rPr lang="de-DE" sz="2000" kern="0" noProof="0" dirty="0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konnte dem Stahl nichts anhaben.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lang="de-DE" sz="2000" kern="0" dirty="0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Nach der Schule </a:t>
            </a:r>
            <a:r>
              <a:rPr lang="de-DE" sz="2000" kern="0" dirty="0" err="1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fare</a:t>
            </a:r>
            <a:r>
              <a:rPr lang="de-DE" sz="2000" kern="0" dirty="0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ich mit der Ban heim.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lang="de-DE" sz="2000" kern="0" dirty="0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Max wusste die richtige </a:t>
            </a:r>
            <a:r>
              <a:rPr lang="de-DE" sz="2000" kern="0" dirty="0" err="1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Zal</a:t>
            </a:r>
            <a:r>
              <a:rPr lang="de-DE" sz="2000" kern="0" dirty="0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lang="de-DE" sz="2000" kern="0" dirty="0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Der </a:t>
            </a:r>
            <a:r>
              <a:rPr lang="de-DE" sz="2000" kern="0" dirty="0" err="1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Schahl</a:t>
            </a:r>
            <a:r>
              <a:rPr lang="de-DE" sz="2000" kern="0" dirty="0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dämpfte den Schall.</a:t>
            </a:r>
          </a:p>
        </p:txBody>
      </p:sp>
      <p:sp>
        <p:nvSpPr>
          <p:cNvPr id="6" name="Foliennummernplatzhalter 2">
            <a:extLst>
              <a:ext uri="{FF2B5EF4-FFF2-40B4-BE49-F238E27FC236}">
                <a16:creationId xmlns:a16="http://schemas.microsoft.com/office/drawing/2014/main" id="{A44BA344-3E68-4F55-ACFF-CB626092282D}"/>
              </a:ext>
            </a:extLst>
          </p:cNvPr>
          <p:cNvSpPr txBox="1">
            <a:spLocks/>
          </p:cNvSpPr>
          <p:nvPr/>
        </p:nvSpPr>
        <p:spPr>
          <a:xfrm>
            <a:off x="9188691" y="92733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rebuchet MS" panose="020B0603020202020204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fld id="{C9CD412D-C60F-4771-A1CB-FFD7B5773953}" type="slidenum">
              <a:rPr lang="de-DE" smtClean="0"/>
              <a:pPr/>
              <a:t>12</a:t>
            </a:fld>
            <a:endParaRPr lang="de-DE" dirty="0"/>
          </a:p>
        </p:txBody>
      </p:sp>
      <p:sp>
        <p:nvSpPr>
          <p:cNvPr id="7" name="Foliennummernplatzhalter 2">
            <a:extLst>
              <a:ext uri="{FF2B5EF4-FFF2-40B4-BE49-F238E27FC236}">
                <a16:creationId xmlns:a16="http://schemas.microsoft.com/office/drawing/2014/main" id="{FAFBC039-DE54-40CA-A603-B84EC1E5F8DB}"/>
              </a:ext>
            </a:extLst>
          </p:cNvPr>
          <p:cNvSpPr txBox="1">
            <a:spLocks/>
          </p:cNvSpPr>
          <p:nvPr/>
        </p:nvSpPr>
        <p:spPr>
          <a:xfrm>
            <a:off x="9188691" y="92733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rebuchet MS" panose="020B0603020202020204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fld id="{C9CD412D-C60F-4771-A1CB-FFD7B5773953}" type="slidenum">
              <a:rPr lang="de-DE" smtClean="0"/>
              <a:pPr/>
              <a:t>12</a:t>
            </a:fld>
            <a:endParaRPr lang="de-DE" dirty="0"/>
          </a:p>
        </p:txBody>
      </p:sp>
      <p:sp>
        <p:nvSpPr>
          <p:cNvPr id="8" name="Foliennummernplatzhalter 2">
            <a:extLst>
              <a:ext uri="{FF2B5EF4-FFF2-40B4-BE49-F238E27FC236}">
                <a16:creationId xmlns:a16="http://schemas.microsoft.com/office/drawing/2014/main" id="{4FB4DA03-6DB0-492E-A0D2-B657B957EA78}"/>
              </a:ext>
            </a:extLst>
          </p:cNvPr>
          <p:cNvSpPr txBox="1">
            <a:spLocks/>
          </p:cNvSpPr>
          <p:nvPr/>
        </p:nvSpPr>
        <p:spPr>
          <a:xfrm>
            <a:off x="9188691" y="92733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rebuchet MS" panose="020B0603020202020204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fld id="{C9CD412D-C60F-4771-A1CB-FFD7B5773953}" type="slidenum">
              <a:rPr lang="de-DE" smtClean="0"/>
              <a:pPr/>
              <a:t>12</a:t>
            </a:fld>
            <a:endParaRPr lang="de-DE" dirty="0"/>
          </a:p>
        </p:txBody>
      </p:sp>
      <p:sp>
        <p:nvSpPr>
          <p:cNvPr id="9" name="Textfeld 36">
            <a:extLst>
              <a:ext uri="{FF2B5EF4-FFF2-40B4-BE49-F238E27FC236}">
                <a16:creationId xmlns:a16="http://schemas.microsoft.com/office/drawing/2014/main" id="{68091B77-C99D-430B-98B8-F408B630A1A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11	VD 02 ah – </a:t>
            </a:r>
            <a:r>
              <a:rPr lang="de-DE" altLang="de-DE" sz="2200" b="1" spc="-1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Du bist der Lehrer, korrigiere die Fehler!	</a:t>
            </a:r>
            <a:r>
              <a:rPr kumimoji="0" lang="de-DE" altLang="de-DE" sz="2200" i="0" u="none" strike="noStrike" kern="0" cap="none" spc="-10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 </a:t>
            </a:r>
            <a:r>
              <a:rPr kumimoji="0" lang="de-DE" altLang="de-DE" sz="1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Name: ___________ Klasse: ____ </a:t>
            </a: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E6B47DEA-C954-4445-8E67-4E6821B9C47A}"/>
              </a:ext>
            </a:extLst>
          </p:cNvPr>
          <p:cNvSpPr txBox="1"/>
          <p:nvPr/>
        </p:nvSpPr>
        <p:spPr>
          <a:xfrm>
            <a:off x="260108" y="404664"/>
            <a:ext cx="914825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  <a:ea typeface="+mj-ea"/>
                <a:cs typeface="+mj-cs"/>
              </a:rPr>
              <a:t>Streich die falschen Wörter durch und schreib sie richtig darüber!</a:t>
            </a:r>
            <a:endParaRPr lang="de-DE" sz="1800" dirty="0">
              <a:solidFill>
                <a:srgbClr val="FF0000"/>
              </a:solidFill>
              <a:latin typeface="Trebuchet MS" panose="020B0603020202020204" pitchFamily="34" charset="0"/>
            </a:endParaRPr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82A2D5C0-2A48-437A-A888-1228E1918904}"/>
              </a:ext>
            </a:extLst>
          </p:cNvPr>
          <p:cNvSpPr/>
          <p:nvPr/>
        </p:nvSpPr>
        <p:spPr>
          <a:xfrm>
            <a:off x="8640333" y="6406042"/>
            <a:ext cx="3450384" cy="4086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7520C5B2-60FF-40ED-8DC8-D48470BC9C50}"/>
              </a:ext>
            </a:extLst>
          </p:cNvPr>
          <p:cNvSpPr txBox="1"/>
          <p:nvPr/>
        </p:nvSpPr>
        <p:spPr>
          <a:xfrm>
            <a:off x="190500" y="6724134"/>
            <a:ext cx="4756430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Übungen\Rechtschreibförderung\Vokaldehnungen\Vokaldehnung 02 ah - Arbeitsblätter.pptx - Seite 12</a:t>
            </a:r>
          </a:p>
        </p:txBody>
      </p:sp>
    </p:spTree>
    <p:extLst>
      <p:ext uri="{BB962C8B-B14F-4D97-AF65-F5344CB8AC3E}">
        <p14:creationId xmlns:p14="http://schemas.microsoft.com/office/powerpoint/2010/main" val="6260588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B0706AE6-DEA3-431A-9B16-904AB7285A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D412D-C60F-4771-A1CB-FFD7B5773953}" type="slidenum">
              <a:rPr lang="de-DE" smtClean="0"/>
              <a:pPr/>
              <a:t>13</a:t>
            </a:fld>
            <a:endParaRPr lang="de-DE" dirty="0"/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CA8F7CCA-08C9-481F-9F0E-9382AFEE9C0C}"/>
              </a:ext>
            </a:extLst>
          </p:cNvPr>
          <p:cNvSpPr txBox="1"/>
          <p:nvPr/>
        </p:nvSpPr>
        <p:spPr>
          <a:xfrm>
            <a:off x="970010" y="3556118"/>
            <a:ext cx="997310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8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Paul kommt jedes ______ zu spät zum _________ (Essen).</a:t>
            </a:r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6825E341-F2C4-4E1B-8A8B-D24077B58723}"/>
              </a:ext>
            </a:extLst>
          </p:cNvPr>
          <p:cNvSpPr txBox="1"/>
          <p:nvPr/>
        </p:nvSpPr>
        <p:spPr>
          <a:xfrm>
            <a:off x="3534402" y="2945129"/>
            <a:ext cx="103286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8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Mal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285D399B-5A67-4DE2-986B-359A56A44F4D}"/>
              </a:ext>
            </a:extLst>
          </p:cNvPr>
          <p:cNvSpPr txBox="1"/>
          <p:nvPr/>
        </p:nvSpPr>
        <p:spPr>
          <a:xfrm>
            <a:off x="4567266" y="2945129"/>
            <a:ext cx="115670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800" kern="0" dirty="0">
                <a:solidFill>
                  <a:srgbClr val="FF0000"/>
                </a:solidFill>
                <a:latin typeface="Trebuchet MS" pitchFamily="34" charset="0"/>
              </a:rPr>
              <a:t>Mahl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B381FAAD-A564-4710-A169-8FB36E468159}"/>
              </a:ext>
            </a:extLst>
          </p:cNvPr>
          <p:cNvSpPr txBox="1"/>
          <p:nvPr/>
        </p:nvSpPr>
        <p:spPr>
          <a:xfrm>
            <a:off x="7223376" y="2905780"/>
            <a:ext cx="103286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8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Mal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F3BB4062-5329-4014-BCD5-47D00CA29AAE}"/>
              </a:ext>
            </a:extLst>
          </p:cNvPr>
          <p:cNvSpPr txBox="1"/>
          <p:nvPr/>
        </p:nvSpPr>
        <p:spPr>
          <a:xfrm>
            <a:off x="8256240" y="2905780"/>
            <a:ext cx="115670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8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Mahl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395B817A-0B21-443F-85F0-A57F4A29491A}"/>
              </a:ext>
            </a:extLst>
          </p:cNvPr>
          <p:cNvSpPr txBox="1"/>
          <p:nvPr/>
        </p:nvSpPr>
        <p:spPr>
          <a:xfrm>
            <a:off x="3215680" y="4378752"/>
            <a:ext cx="2302229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0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_______________</a:t>
            </a:r>
            <a:endParaRPr kumimoji="0" lang="de-DE" altLang="de-DE" sz="2000" b="1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rebuchet MS" pitchFamily="34" charset="0"/>
              <a:ea typeface="+mn-ea"/>
              <a:cs typeface="Arial" charset="0"/>
            </a:endParaRPr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D514C325-896F-4695-A2C6-885445061FA6}"/>
              </a:ext>
            </a:extLst>
          </p:cNvPr>
          <p:cNvSpPr txBox="1"/>
          <p:nvPr/>
        </p:nvSpPr>
        <p:spPr>
          <a:xfrm>
            <a:off x="6498567" y="4378752"/>
            <a:ext cx="3989921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000" kern="0" dirty="0">
                <a:solidFill>
                  <a:srgbClr val="FF0000"/>
                </a:solidFill>
                <a:latin typeface="Trebuchet MS" pitchFamily="34" charset="0"/>
              </a:rPr>
              <a:t>____________________________</a:t>
            </a:r>
            <a:endParaRPr kumimoji="0" lang="de-DE" altLang="de-DE" sz="2000" b="1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rebuchet MS" pitchFamily="34" charset="0"/>
              <a:ea typeface="+mn-ea"/>
              <a:cs typeface="Arial" charset="0"/>
            </a:endParaRPr>
          </a:p>
        </p:txBody>
      </p:sp>
      <p:sp>
        <p:nvSpPr>
          <p:cNvPr id="12" name="Foliennummernplatzhalter 2">
            <a:extLst>
              <a:ext uri="{FF2B5EF4-FFF2-40B4-BE49-F238E27FC236}">
                <a16:creationId xmlns:a16="http://schemas.microsoft.com/office/drawing/2014/main" id="{FB45B152-604E-482E-A3BF-E5BEDE21CFDE}"/>
              </a:ext>
            </a:extLst>
          </p:cNvPr>
          <p:cNvSpPr txBox="1">
            <a:spLocks/>
          </p:cNvSpPr>
          <p:nvPr/>
        </p:nvSpPr>
        <p:spPr>
          <a:xfrm>
            <a:off x="9188691" y="92733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rebuchet MS" panose="020B0603020202020204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fld id="{C9CD412D-C60F-4771-A1CB-FFD7B5773953}" type="slidenum">
              <a:rPr lang="de-DE" smtClean="0"/>
              <a:pPr/>
              <a:t>13</a:t>
            </a:fld>
            <a:endParaRPr lang="de-DE" dirty="0"/>
          </a:p>
        </p:txBody>
      </p:sp>
      <p:sp>
        <p:nvSpPr>
          <p:cNvPr id="15" name="Foliennummernplatzhalter 2">
            <a:extLst>
              <a:ext uri="{FF2B5EF4-FFF2-40B4-BE49-F238E27FC236}">
                <a16:creationId xmlns:a16="http://schemas.microsoft.com/office/drawing/2014/main" id="{BAA5B1FD-7A27-405B-AED0-B3FC39C764E6}"/>
              </a:ext>
            </a:extLst>
          </p:cNvPr>
          <p:cNvSpPr txBox="1">
            <a:spLocks/>
          </p:cNvSpPr>
          <p:nvPr/>
        </p:nvSpPr>
        <p:spPr>
          <a:xfrm>
            <a:off x="9188691" y="92733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rebuchet MS" panose="020B0603020202020204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fld id="{C9CD412D-C60F-4771-A1CB-FFD7B5773953}" type="slidenum">
              <a:rPr lang="de-DE" smtClean="0"/>
              <a:pPr/>
              <a:t>13</a:t>
            </a:fld>
            <a:endParaRPr lang="de-DE" dirty="0"/>
          </a:p>
        </p:txBody>
      </p:sp>
      <p:sp>
        <p:nvSpPr>
          <p:cNvPr id="16" name="Foliennummernplatzhalter 2">
            <a:extLst>
              <a:ext uri="{FF2B5EF4-FFF2-40B4-BE49-F238E27FC236}">
                <a16:creationId xmlns:a16="http://schemas.microsoft.com/office/drawing/2014/main" id="{7ABA08AD-0A38-404E-9433-1201F6FD3632}"/>
              </a:ext>
            </a:extLst>
          </p:cNvPr>
          <p:cNvSpPr txBox="1">
            <a:spLocks/>
          </p:cNvSpPr>
          <p:nvPr/>
        </p:nvSpPr>
        <p:spPr>
          <a:xfrm>
            <a:off x="9188691" y="92733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rebuchet MS" panose="020B0603020202020204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fld id="{C9CD412D-C60F-4771-A1CB-FFD7B5773953}" type="slidenum">
              <a:rPr lang="de-DE" smtClean="0"/>
              <a:pPr/>
              <a:t>13</a:t>
            </a:fld>
            <a:endParaRPr lang="de-DE" dirty="0"/>
          </a:p>
        </p:txBody>
      </p:sp>
      <p:sp>
        <p:nvSpPr>
          <p:cNvPr id="17" name="Textfeld 36">
            <a:extLst>
              <a:ext uri="{FF2B5EF4-FFF2-40B4-BE49-F238E27FC236}">
                <a16:creationId xmlns:a16="http://schemas.microsoft.com/office/drawing/2014/main" id="{0C235674-045E-49E4-9F72-0332F663BD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12	VD 02 ah – </a:t>
            </a:r>
            <a:r>
              <a:rPr lang="de-DE" altLang="de-DE" sz="2200" b="1" spc="-1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i-Tüpfelchen für Spitzenkönner		</a:t>
            </a:r>
            <a:r>
              <a:rPr kumimoji="0" lang="de-DE" altLang="de-DE" sz="2200" i="0" u="none" strike="noStrike" kern="0" cap="none" spc="-10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 </a:t>
            </a:r>
            <a:r>
              <a:rPr kumimoji="0" lang="de-DE" altLang="de-DE" sz="1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Name: ___________ Klasse: ____ </a:t>
            </a:r>
          </a:p>
        </p:txBody>
      </p:sp>
      <p:sp>
        <p:nvSpPr>
          <p:cNvPr id="18" name="Textfeld 17">
            <a:extLst>
              <a:ext uri="{FF2B5EF4-FFF2-40B4-BE49-F238E27FC236}">
                <a16:creationId xmlns:a16="http://schemas.microsoft.com/office/drawing/2014/main" id="{8B04F36E-1E32-4991-8926-825B480F5FED}"/>
              </a:ext>
            </a:extLst>
          </p:cNvPr>
          <p:cNvSpPr txBox="1"/>
          <p:nvPr/>
        </p:nvSpPr>
        <p:spPr>
          <a:xfrm>
            <a:off x="260108" y="404664"/>
            <a:ext cx="914825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  <a:ea typeface="+mj-ea"/>
                <a:cs typeface="+mj-cs"/>
              </a:rPr>
              <a:t>Schreibe die passenden Wörter in die Lücken und begründe!</a:t>
            </a:r>
            <a:endParaRPr lang="de-DE" sz="1800" dirty="0">
              <a:solidFill>
                <a:srgbClr val="FF0000"/>
              </a:solidFill>
              <a:latin typeface="Trebuchet MS" panose="020B0603020202020204" pitchFamily="34" charset="0"/>
            </a:endParaRPr>
          </a:p>
        </p:txBody>
      </p:sp>
      <p:sp>
        <p:nvSpPr>
          <p:cNvPr id="19" name="Rechteck 18">
            <a:extLst>
              <a:ext uri="{FF2B5EF4-FFF2-40B4-BE49-F238E27FC236}">
                <a16:creationId xmlns:a16="http://schemas.microsoft.com/office/drawing/2014/main" id="{E654E4B3-4414-40A6-84B3-A3DA22CE1CDA}"/>
              </a:ext>
            </a:extLst>
          </p:cNvPr>
          <p:cNvSpPr/>
          <p:nvPr/>
        </p:nvSpPr>
        <p:spPr>
          <a:xfrm>
            <a:off x="8640333" y="6406042"/>
            <a:ext cx="3450384" cy="4086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7B07AD90-4393-4183-8E91-2DE37DD90933}"/>
              </a:ext>
            </a:extLst>
          </p:cNvPr>
          <p:cNvSpPr txBox="1"/>
          <p:nvPr/>
        </p:nvSpPr>
        <p:spPr>
          <a:xfrm>
            <a:off x="190500" y="6724134"/>
            <a:ext cx="4756430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Übungen\Rechtschreibförderung\Vokaldehnungen\Vokaldehnung 02 ah - Arbeitsblätter.pptx - Seite 13</a:t>
            </a:r>
          </a:p>
        </p:txBody>
      </p:sp>
    </p:spTree>
    <p:extLst>
      <p:ext uri="{BB962C8B-B14F-4D97-AF65-F5344CB8AC3E}">
        <p14:creationId xmlns:p14="http://schemas.microsoft.com/office/powerpoint/2010/main" val="10153633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B0706AE6-DEA3-431A-9B16-904AB7285A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D412D-C60F-4771-A1CB-FFD7B5773953}" type="slidenum">
              <a:rPr lang="de-DE" smtClean="0"/>
              <a:pPr/>
              <a:t>14</a:t>
            </a:fld>
            <a:endParaRPr lang="de-DE" dirty="0"/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B68C13DB-CE9E-4468-87EB-1C9CF0325DEF}"/>
              </a:ext>
            </a:extLst>
          </p:cNvPr>
          <p:cNvSpPr txBox="1"/>
          <p:nvPr/>
        </p:nvSpPr>
        <p:spPr>
          <a:xfrm>
            <a:off x="479376" y="2924944"/>
            <a:ext cx="123629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8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Bares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0A8853C2-3B8F-4294-ACBD-96BEC6B85B3A}"/>
              </a:ext>
            </a:extLst>
          </p:cNvPr>
          <p:cNvSpPr txBox="1"/>
          <p:nvPr/>
        </p:nvSpPr>
        <p:spPr>
          <a:xfrm>
            <a:off x="1487488" y="2924944"/>
            <a:ext cx="1545407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800" b="0" i="0" u="none" strike="noStrike" kern="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Bahres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16" name="Textfeld 15">
            <a:extLst>
              <a:ext uri="{FF2B5EF4-FFF2-40B4-BE49-F238E27FC236}">
                <a16:creationId xmlns:a16="http://schemas.microsoft.com/office/drawing/2014/main" id="{77F17184-ED7F-4229-B052-C914307F72DD}"/>
              </a:ext>
            </a:extLst>
          </p:cNvPr>
          <p:cNvSpPr txBox="1"/>
          <p:nvPr/>
        </p:nvSpPr>
        <p:spPr>
          <a:xfrm>
            <a:off x="736286" y="4301152"/>
            <a:ext cx="1831322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00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_______</a:t>
            </a:r>
          </a:p>
        </p:txBody>
      </p:sp>
      <p:sp>
        <p:nvSpPr>
          <p:cNvPr id="17" name="Textfeld 16">
            <a:extLst>
              <a:ext uri="{FF2B5EF4-FFF2-40B4-BE49-F238E27FC236}">
                <a16:creationId xmlns:a16="http://schemas.microsoft.com/office/drawing/2014/main" id="{060C06CF-28D9-4351-A682-B74979791783}"/>
              </a:ext>
            </a:extLst>
          </p:cNvPr>
          <p:cNvSpPr txBox="1"/>
          <p:nvPr/>
        </p:nvSpPr>
        <p:spPr>
          <a:xfrm>
            <a:off x="2855640" y="2924944"/>
            <a:ext cx="115670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800" b="0" i="0" u="none" strike="noStrike" kern="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Wares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18" name="Textfeld 17">
            <a:extLst>
              <a:ext uri="{FF2B5EF4-FFF2-40B4-BE49-F238E27FC236}">
                <a16:creationId xmlns:a16="http://schemas.microsoft.com/office/drawing/2014/main" id="{541DB008-D4CB-42B1-A3C5-795FDF4BBF80}"/>
              </a:ext>
            </a:extLst>
          </p:cNvPr>
          <p:cNvSpPr txBox="1"/>
          <p:nvPr/>
        </p:nvSpPr>
        <p:spPr>
          <a:xfrm>
            <a:off x="4007768" y="2924944"/>
            <a:ext cx="1497399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8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Wahres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19" name="Textfeld 18">
            <a:extLst>
              <a:ext uri="{FF2B5EF4-FFF2-40B4-BE49-F238E27FC236}">
                <a16:creationId xmlns:a16="http://schemas.microsoft.com/office/drawing/2014/main" id="{BA4C84A5-6421-4677-872D-A57576932E48}"/>
              </a:ext>
            </a:extLst>
          </p:cNvPr>
          <p:cNvSpPr txBox="1"/>
          <p:nvPr/>
        </p:nvSpPr>
        <p:spPr>
          <a:xfrm>
            <a:off x="2008333" y="4301152"/>
            <a:ext cx="3511603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000" kern="0" dirty="0">
                <a:solidFill>
                  <a:srgbClr val="FF0000"/>
                </a:solidFill>
                <a:latin typeface="Trebuchet MS" pitchFamily="34" charset="0"/>
              </a:rPr>
              <a:t>________________</a:t>
            </a:r>
            <a:endParaRPr kumimoji="0" lang="de-DE" altLang="de-DE" sz="200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22" name="Textfeld 21">
            <a:extLst>
              <a:ext uri="{FF2B5EF4-FFF2-40B4-BE49-F238E27FC236}">
                <a16:creationId xmlns:a16="http://schemas.microsoft.com/office/drawing/2014/main" id="{91DA5ACE-05DA-443E-B222-883DF5B0A3FD}"/>
              </a:ext>
            </a:extLst>
          </p:cNvPr>
          <p:cNvSpPr txBox="1"/>
          <p:nvPr/>
        </p:nvSpPr>
        <p:spPr>
          <a:xfrm>
            <a:off x="449153" y="3479142"/>
            <a:ext cx="11482737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8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Nur  ______  ist  ________,  das  ______  schon immer _______.</a:t>
            </a:r>
          </a:p>
        </p:txBody>
      </p:sp>
      <p:sp>
        <p:nvSpPr>
          <p:cNvPr id="23" name="Textfeld 22">
            <a:extLst>
              <a:ext uri="{FF2B5EF4-FFF2-40B4-BE49-F238E27FC236}">
                <a16:creationId xmlns:a16="http://schemas.microsoft.com/office/drawing/2014/main" id="{E88F24D8-4F4F-418A-B431-3B1E8556C499}"/>
              </a:ext>
            </a:extLst>
          </p:cNvPr>
          <p:cNvSpPr txBox="1"/>
          <p:nvPr/>
        </p:nvSpPr>
        <p:spPr>
          <a:xfrm>
            <a:off x="6466425" y="2924944"/>
            <a:ext cx="1120033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8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wahr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24" name="Textfeld 23">
            <a:extLst>
              <a:ext uri="{FF2B5EF4-FFF2-40B4-BE49-F238E27FC236}">
                <a16:creationId xmlns:a16="http://schemas.microsoft.com/office/drawing/2014/main" id="{8BDC1346-5A10-4E2A-88D6-4AB3769301DC}"/>
              </a:ext>
            </a:extLst>
          </p:cNvPr>
          <p:cNvSpPr txBox="1"/>
          <p:nvPr/>
        </p:nvSpPr>
        <p:spPr>
          <a:xfrm>
            <a:off x="5663952" y="2924944"/>
            <a:ext cx="115670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8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war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25" name="Textfeld 24">
            <a:extLst>
              <a:ext uri="{FF2B5EF4-FFF2-40B4-BE49-F238E27FC236}">
                <a16:creationId xmlns:a16="http://schemas.microsoft.com/office/drawing/2014/main" id="{247F3DB2-A4FD-4B75-A6BC-6929B57528A3}"/>
              </a:ext>
            </a:extLst>
          </p:cNvPr>
          <p:cNvSpPr txBox="1"/>
          <p:nvPr/>
        </p:nvSpPr>
        <p:spPr>
          <a:xfrm>
            <a:off x="4816645" y="4301152"/>
            <a:ext cx="3511603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000" kern="0" noProof="0" dirty="0">
                <a:solidFill>
                  <a:srgbClr val="FF0000"/>
                </a:solidFill>
                <a:latin typeface="Trebuchet MS" pitchFamily="34" charset="0"/>
              </a:rPr>
              <a:t>______________</a:t>
            </a:r>
            <a:endParaRPr kumimoji="0" lang="de-DE" altLang="de-DE" sz="200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27" name="Textfeld 26">
            <a:extLst>
              <a:ext uri="{FF2B5EF4-FFF2-40B4-BE49-F238E27FC236}">
                <a16:creationId xmlns:a16="http://schemas.microsoft.com/office/drawing/2014/main" id="{2CC33CEA-618B-438D-8C6A-7AB584A84D45}"/>
              </a:ext>
            </a:extLst>
          </p:cNvPr>
          <p:cNvSpPr txBox="1"/>
          <p:nvPr/>
        </p:nvSpPr>
        <p:spPr>
          <a:xfrm>
            <a:off x="9083660" y="2924944"/>
            <a:ext cx="82876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8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war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28" name="Textfeld 27">
            <a:extLst>
              <a:ext uri="{FF2B5EF4-FFF2-40B4-BE49-F238E27FC236}">
                <a16:creationId xmlns:a16="http://schemas.microsoft.com/office/drawing/2014/main" id="{FB0AF749-3515-4505-A2F6-556E5E9F3B9B}"/>
              </a:ext>
            </a:extLst>
          </p:cNvPr>
          <p:cNvSpPr txBox="1"/>
          <p:nvPr/>
        </p:nvSpPr>
        <p:spPr>
          <a:xfrm>
            <a:off x="9912424" y="2924944"/>
            <a:ext cx="998953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8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wahr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29" name="Textfeld 28">
            <a:extLst>
              <a:ext uri="{FF2B5EF4-FFF2-40B4-BE49-F238E27FC236}">
                <a16:creationId xmlns:a16="http://schemas.microsoft.com/office/drawing/2014/main" id="{2FCCAC2F-7EB3-4148-89BA-6EBAF7B8C7A4}"/>
              </a:ext>
            </a:extLst>
          </p:cNvPr>
          <p:cNvSpPr txBox="1"/>
          <p:nvPr/>
        </p:nvSpPr>
        <p:spPr>
          <a:xfrm>
            <a:off x="9095194" y="4301152"/>
            <a:ext cx="1825342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000" kern="0" dirty="0">
                <a:solidFill>
                  <a:srgbClr val="FF0000"/>
                </a:solidFill>
                <a:latin typeface="Trebuchet MS" pitchFamily="34" charset="0"/>
              </a:rPr>
              <a:t>____________</a:t>
            </a:r>
            <a:endParaRPr kumimoji="0" lang="de-DE" altLang="de-DE" sz="200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20" name="Foliennummernplatzhalter 2">
            <a:extLst>
              <a:ext uri="{FF2B5EF4-FFF2-40B4-BE49-F238E27FC236}">
                <a16:creationId xmlns:a16="http://schemas.microsoft.com/office/drawing/2014/main" id="{37B2D8F0-E8B6-4A20-B8F0-88AD920A0670}"/>
              </a:ext>
            </a:extLst>
          </p:cNvPr>
          <p:cNvSpPr txBox="1">
            <a:spLocks/>
          </p:cNvSpPr>
          <p:nvPr/>
        </p:nvSpPr>
        <p:spPr>
          <a:xfrm>
            <a:off x="9188691" y="92733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rebuchet MS" panose="020B0603020202020204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fld id="{C9CD412D-C60F-4771-A1CB-FFD7B5773953}" type="slidenum">
              <a:rPr lang="de-DE" smtClean="0"/>
              <a:pPr/>
              <a:t>14</a:t>
            </a:fld>
            <a:endParaRPr lang="de-DE" dirty="0"/>
          </a:p>
        </p:txBody>
      </p:sp>
      <p:sp>
        <p:nvSpPr>
          <p:cNvPr id="21" name="Foliennummernplatzhalter 2">
            <a:extLst>
              <a:ext uri="{FF2B5EF4-FFF2-40B4-BE49-F238E27FC236}">
                <a16:creationId xmlns:a16="http://schemas.microsoft.com/office/drawing/2014/main" id="{E175ADA6-3172-4879-B26E-7A24BD744B73}"/>
              </a:ext>
            </a:extLst>
          </p:cNvPr>
          <p:cNvSpPr txBox="1">
            <a:spLocks/>
          </p:cNvSpPr>
          <p:nvPr/>
        </p:nvSpPr>
        <p:spPr>
          <a:xfrm>
            <a:off x="9188691" y="92733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rebuchet MS" panose="020B0603020202020204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fld id="{C9CD412D-C60F-4771-A1CB-FFD7B5773953}" type="slidenum">
              <a:rPr lang="de-DE" smtClean="0"/>
              <a:pPr/>
              <a:t>14</a:t>
            </a:fld>
            <a:endParaRPr lang="de-DE" dirty="0"/>
          </a:p>
        </p:txBody>
      </p:sp>
      <p:sp>
        <p:nvSpPr>
          <p:cNvPr id="26" name="Foliennummernplatzhalter 2">
            <a:extLst>
              <a:ext uri="{FF2B5EF4-FFF2-40B4-BE49-F238E27FC236}">
                <a16:creationId xmlns:a16="http://schemas.microsoft.com/office/drawing/2014/main" id="{246F10E9-834E-4C18-9056-18399865790A}"/>
              </a:ext>
            </a:extLst>
          </p:cNvPr>
          <p:cNvSpPr txBox="1">
            <a:spLocks/>
          </p:cNvSpPr>
          <p:nvPr/>
        </p:nvSpPr>
        <p:spPr>
          <a:xfrm>
            <a:off x="9188691" y="92733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rebuchet MS" panose="020B0603020202020204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fld id="{C9CD412D-C60F-4771-A1CB-FFD7B5773953}" type="slidenum">
              <a:rPr lang="de-DE" smtClean="0"/>
              <a:pPr/>
              <a:t>14</a:t>
            </a:fld>
            <a:endParaRPr lang="de-DE" dirty="0"/>
          </a:p>
        </p:txBody>
      </p:sp>
      <p:sp>
        <p:nvSpPr>
          <p:cNvPr id="30" name="Foliennummernplatzhalter 2">
            <a:extLst>
              <a:ext uri="{FF2B5EF4-FFF2-40B4-BE49-F238E27FC236}">
                <a16:creationId xmlns:a16="http://schemas.microsoft.com/office/drawing/2014/main" id="{0614E0E4-E1DF-48A9-8375-4C3BD9D1E0FB}"/>
              </a:ext>
            </a:extLst>
          </p:cNvPr>
          <p:cNvSpPr txBox="1">
            <a:spLocks/>
          </p:cNvSpPr>
          <p:nvPr/>
        </p:nvSpPr>
        <p:spPr>
          <a:xfrm>
            <a:off x="9188691" y="92733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rebuchet MS" panose="020B0603020202020204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fld id="{C9CD412D-C60F-4771-A1CB-FFD7B5773953}" type="slidenum">
              <a:rPr lang="de-DE" smtClean="0"/>
              <a:pPr/>
              <a:t>14</a:t>
            </a:fld>
            <a:endParaRPr lang="de-DE" dirty="0"/>
          </a:p>
        </p:txBody>
      </p:sp>
      <p:sp>
        <p:nvSpPr>
          <p:cNvPr id="31" name="Textfeld 36">
            <a:extLst>
              <a:ext uri="{FF2B5EF4-FFF2-40B4-BE49-F238E27FC236}">
                <a16:creationId xmlns:a16="http://schemas.microsoft.com/office/drawing/2014/main" id="{947E42F2-C041-45CE-9A4C-3B994995307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13	VD 02 ah – </a:t>
            </a:r>
            <a:r>
              <a:rPr lang="de-DE" altLang="de-DE" sz="2200" b="1" spc="-1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i-Tüpfelchen für Spitzenkönner		</a:t>
            </a:r>
            <a:r>
              <a:rPr kumimoji="0" lang="de-DE" altLang="de-DE" sz="2200" i="0" u="none" strike="noStrike" kern="0" cap="none" spc="-10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 </a:t>
            </a:r>
            <a:r>
              <a:rPr kumimoji="0" lang="de-DE" altLang="de-DE" sz="1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Name: ___________ Klasse: ____ </a:t>
            </a:r>
          </a:p>
        </p:txBody>
      </p:sp>
      <p:sp>
        <p:nvSpPr>
          <p:cNvPr id="32" name="Textfeld 31">
            <a:extLst>
              <a:ext uri="{FF2B5EF4-FFF2-40B4-BE49-F238E27FC236}">
                <a16:creationId xmlns:a16="http://schemas.microsoft.com/office/drawing/2014/main" id="{4C93CCF5-2598-46BF-94B4-FCD7B26196A2}"/>
              </a:ext>
            </a:extLst>
          </p:cNvPr>
          <p:cNvSpPr txBox="1"/>
          <p:nvPr/>
        </p:nvSpPr>
        <p:spPr>
          <a:xfrm>
            <a:off x="260108" y="404664"/>
            <a:ext cx="914825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  <a:ea typeface="+mj-ea"/>
                <a:cs typeface="+mj-cs"/>
              </a:rPr>
              <a:t>Schreibe die passenden Wörter in die Lücken! und begründe!</a:t>
            </a:r>
            <a:endParaRPr lang="de-DE" sz="1800" dirty="0">
              <a:solidFill>
                <a:srgbClr val="FF0000"/>
              </a:solidFill>
              <a:latin typeface="Trebuchet MS" panose="020B0603020202020204" pitchFamily="34" charset="0"/>
            </a:endParaRPr>
          </a:p>
        </p:txBody>
      </p:sp>
      <p:sp>
        <p:nvSpPr>
          <p:cNvPr id="33" name="Rechteck 32">
            <a:extLst>
              <a:ext uri="{FF2B5EF4-FFF2-40B4-BE49-F238E27FC236}">
                <a16:creationId xmlns:a16="http://schemas.microsoft.com/office/drawing/2014/main" id="{43E846C1-F7E3-4E21-A596-D468425C5BA9}"/>
              </a:ext>
            </a:extLst>
          </p:cNvPr>
          <p:cNvSpPr/>
          <p:nvPr/>
        </p:nvSpPr>
        <p:spPr>
          <a:xfrm>
            <a:off x="8640333" y="6406042"/>
            <a:ext cx="3450384" cy="4086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14260CE4-AB01-42B9-BE65-2CFFDF1D04D5}"/>
              </a:ext>
            </a:extLst>
          </p:cNvPr>
          <p:cNvSpPr txBox="1"/>
          <p:nvPr/>
        </p:nvSpPr>
        <p:spPr>
          <a:xfrm>
            <a:off x="190500" y="6724134"/>
            <a:ext cx="4756430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Übungen\Rechtschreibförderung\Vokaldehnungen\Vokaldehnung 02 ah - Arbeitsblätter.pptx - Seite 14</a:t>
            </a:r>
          </a:p>
        </p:txBody>
      </p:sp>
    </p:spTree>
    <p:extLst>
      <p:ext uri="{BB962C8B-B14F-4D97-AF65-F5344CB8AC3E}">
        <p14:creationId xmlns:p14="http://schemas.microsoft.com/office/powerpoint/2010/main" val="17097147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B0706AE6-DEA3-431A-9B16-904AB7285A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D412D-C60F-4771-A1CB-FFD7B5773953}" type="slidenum">
              <a:rPr lang="de-DE" smtClean="0"/>
              <a:pPr/>
              <a:t>15</a:t>
            </a:fld>
            <a:endParaRPr lang="de-DE" dirty="0"/>
          </a:p>
        </p:txBody>
      </p:sp>
      <p:sp>
        <p:nvSpPr>
          <p:cNvPr id="20" name="Textfeld 19">
            <a:extLst>
              <a:ext uri="{FF2B5EF4-FFF2-40B4-BE49-F238E27FC236}">
                <a16:creationId xmlns:a16="http://schemas.microsoft.com/office/drawing/2014/main" id="{62C94A53-3928-417F-B456-529D475F4C45}"/>
              </a:ext>
            </a:extLst>
          </p:cNvPr>
          <p:cNvSpPr txBox="1"/>
          <p:nvPr/>
        </p:nvSpPr>
        <p:spPr>
          <a:xfrm>
            <a:off x="2063552" y="2861303"/>
            <a:ext cx="1643975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8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nämlich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21" name="Textfeld 20">
            <a:extLst>
              <a:ext uri="{FF2B5EF4-FFF2-40B4-BE49-F238E27FC236}">
                <a16:creationId xmlns:a16="http://schemas.microsoft.com/office/drawing/2014/main" id="{09A6A636-C286-40F5-9CB7-AA5A88CF39FC}"/>
              </a:ext>
            </a:extLst>
          </p:cNvPr>
          <p:cNvSpPr txBox="1"/>
          <p:nvPr/>
        </p:nvSpPr>
        <p:spPr>
          <a:xfrm>
            <a:off x="3479341" y="2861303"/>
            <a:ext cx="1756579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800" b="0" i="0" u="none" strike="noStrike" kern="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nähmlich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26" name="Textfeld 25">
            <a:extLst>
              <a:ext uri="{FF2B5EF4-FFF2-40B4-BE49-F238E27FC236}">
                <a16:creationId xmlns:a16="http://schemas.microsoft.com/office/drawing/2014/main" id="{1197C694-B858-4593-8401-1B1BDCFD47F6}"/>
              </a:ext>
            </a:extLst>
          </p:cNvPr>
          <p:cNvSpPr txBox="1"/>
          <p:nvPr/>
        </p:nvSpPr>
        <p:spPr>
          <a:xfrm>
            <a:off x="1026137" y="4293096"/>
            <a:ext cx="4209783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00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______________________________</a:t>
            </a:r>
          </a:p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altLang="de-DE" sz="2000" kern="0" dirty="0">
              <a:solidFill>
                <a:srgbClr val="FF0000"/>
              </a:solidFill>
              <a:latin typeface="Trebuchet MS" pitchFamily="34" charset="0"/>
            </a:endParaRPr>
          </a:p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00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______________________________</a:t>
            </a:r>
          </a:p>
        </p:txBody>
      </p:sp>
      <p:sp>
        <p:nvSpPr>
          <p:cNvPr id="30" name="Textfeld 29">
            <a:extLst>
              <a:ext uri="{FF2B5EF4-FFF2-40B4-BE49-F238E27FC236}">
                <a16:creationId xmlns:a16="http://schemas.microsoft.com/office/drawing/2014/main" id="{C34A17EE-24D5-4950-B982-EB0CD1041199}"/>
              </a:ext>
            </a:extLst>
          </p:cNvPr>
          <p:cNvSpPr txBox="1"/>
          <p:nvPr/>
        </p:nvSpPr>
        <p:spPr>
          <a:xfrm>
            <a:off x="4958629" y="2276872"/>
            <a:ext cx="170122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800" b="0" i="0" u="none" strike="noStrike" kern="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allmälich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31" name="Textfeld 30">
            <a:extLst>
              <a:ext uri="{FF2B5EF4-FFF2-40B4-BE49-F238E27FC236}">
                <a16:creationId xmlns:a16="http://schemas.microsoft.com/office/drawing/2014/main" id="{8F2F425D-E87E-4DBE-85E6-C6EC3AE3B7F7}"/>
              </a:ext>
            </a:extLst>
          </p:cNvPr>
          <p:cNvSpPr txBox="1"/>
          <p:nvPr/>
        </p:nvSpPr>
        <p:spPr>
          <a:xfrm>
            <a:off x="6655275" y="2276872"/>
            <a:ext cx="1961005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8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allmählich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34" name="Textfeld 33">
            <a:extLst>
              <a:ext uri="{FF2B5EF4-FFF2-40B4-BE49-F238E27FC236}">
                <a16:creationId xmlns:a16="http://schemas.microsoft.com/office/drawing/2014/main" id="{2C4EB8FE-CAB2-4033-B766-5146EEE5CC7B}"/>
              </a:ext>
            </a:extLst>
          </p:cNvPr>
          <p:cNvSpPr txBox="1"/>
          <p:nvPr/>
        </p:nvSpPr>
        <p:spPr>
          <a:xfrm>
            <a:off x="262399" y="3461367"/>
            <a:ext cx="11929601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800" b="0" i="0" u="none" strike="noStrike" kern="0" cap="none" spc="-100" normalizeH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Der Schüler glaubte _________  __________, dass Qualität von quälen kommt.</a:t>
            </a:r>
          </a:p>
        </p:txBody>
      </p:sp>
      <p:sp>
        <p:nvSpPr>
          <p:cNvPr id="12" name="Foliennummernplatzhalter 2">
            <a:extLst>
              <a:ext uri="{FF2B5EF4-FFF2-40B4-BE49-F238E27FC236}">
                <a16:creationId xmlns:a16="http://schemas.microsoft.com/office/drawing/2014/main" id="{3EC230AD-C3B5-4C5C-AECB-45DFD86D25E4}"/>
              </a:ext>
            </a:extLst>
          </p:cNvPr>
          <p:cNvSpPr txBox="1">
            <a:spLocks/>
          </p:cNvSpPr>
          <p:nvPr/>
        </p:nvSpPr>
        <p:spPr>
          <a:xfrm>
            <a:off x="9188691" y="92733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rebuchet MS" panose="020B0603020202020204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fld id="{C9CD412D-C60F-4771-A1CB-FFD7B5773953}" type="slidenum">
              <a:rPr lang="de-DE" smtClean="0"/>
              <a:pPr/>
              <a:t>15</a:t>
            </a:fld>
            <a:endParaRPr lang="de-DE" dirty="0"/>
          </a:p>
        </p:txBody>
      </p:sp>
      <p:sp>
        <p:nvSpPr>
          <p:cNvPr id="13" name="Foliennummernplatzhalter 2">
            <a:extLst>
              <a:ext uri="{FF2B5EF4-FFF2-40B4-BE49-F238E27FC236}">
                <a16:creationId xmlns:a16="http://schemas.microsoft.com/office/drawing/2014/main" id="{30D21E73-B8E6-4BBA-AF91-7A326612224C}"/>
              </a:ext>
            </a:extLst>
          </p:cNvPr>
          <p:cNvSpPr txBox="1">
            <a:spLocks/>
          </p:cNvSpPr>
          <p:nvPr/>
        </p:nvSpPr>
        <p:spPr>
          <a:xfrm>
            <a:off x="9188691" y="92733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rebuchet MS" panose="020B0603020202020204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fld id="{C9CD412D-C60F-4771-A1CB-FFD7B5773953}" type="slidenum">
              <a:rPr lang="de-DE" smtClean="0"/>
              <a:pPr/>
              <a:t>15</a:t>
            </a:fld>
            <a:endParaRPr lang="de-DE" dirty="0"/>
          </a:p>
        </p:txBody>
      </p:sp>
      <p:sp>
        <p:nvSpPr>
          <p:cNvPr id="14" name="Foliennummernplatzhalter 2">
            <a:extLst>
              <a:ext uri="{FF2B5EF4-FFF2-40B4-BE49-F238E27FC236}">
                <a16:creationId xmlns:a16="http://schemas.microsoft.com/office/drawing/2014/main" id="{B02FE9B0-E451-4266-B85C-0487C581FE1E}"/>
              </a:ext>
            </a:extLst>
          </p:cNvPr>
          <p:cNvSpPr txBox="1">
            <a:spLocks/>
          </p:cNvSpPr>
          <p:nvPr/>
        </p:nvSpPr>
        <p:spPr>
          <a:xfrm>
            <a:off x="9188691" y="92733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rebuchet MS" panose="020B0603020202020204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fld id="{C9CD412D-C60F-4771-A1CB-FFD7B5773953}" type="slidenum">
              <a:rPr lang="de-DE" smtClean="0"/>
              <a:pPr/>
              <a:t>15</a:t>
            </a:fld>
            <a:endParaRPr lang="de-DE" dirty="0"/>
          </a:p>
        </p:txBody>
      </p:sp>
      <p:sp>
        <p:nvSpPr>
          <p:cNvPr id="15" name="Foliennummernplatzhalter 2">
            <a:extLst>
              <a:ext uri="{FF2B5EF4-FFF2-40B4-BE49-F238E27FC236}">
                <a16:creationId xmlns:a16="http://schemas.microsoft.com/office/drawing/2014/main" id="{CDB4E57B-18D1-4939-9513-9246DCED4C9C}"/>
              </a:ext>
            </a:extLst>
          </p:cNvPr>
          <p:cNvSpPr txBox="1">
            <a:spLocks/>
          </p:cNvSpPr>
          <p:nvPr/>
        </p:nvSpPr>
        <p:spPr>
          <a:xfrm>
            <a:off x="9188691" y="92733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rebuchet MS" panose="020B0603020202020204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fld id="{C9CD412D-C60F-4771-A1CB-FFD7B5773953}" type="slidenum">
              <a:rPr lang="de-DE" smtClean="0"/>
              <a:pPr/>
              <a:t>15</a:t>
            </a:fld>
            <a:endParaRPr lang="de-DE" dirty="0"/>
          </a:p>
        </p:txBody>
      </p:sp>
      <p:sp>
        <p:nvSpPr>
          <p:cNvPr id="16" name="Textfeld 36">
            <a:extLst>
              <a:ext uri="{FF2B5EF4-FFF2-40B4-BE49-F238E27FC236}">
                <a16:creationId xmlns:a16="http://schemas.microsoft.com/office/drawing/2014/main" id="{37BA68B3-18D3-414E-AEA4-1C8B795B16B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14	VD 02 ah – </a:t>
            </a:r>
            <a:r>
              <a:rPr lang="de-DE" altLang="de-DE" sz="2200" b="1" spc="-1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i-Tüpfelchen für Spitzenkönner		</a:t>
            </a:r>
            <a:r>
              <a:rPr kumimoji="0" lang="de-DE" altLang="de-DE" sz="2200" i="0" u="none" strike="noStrike" kern="0" cap="none" spc="-10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 </a:t>
            </a:r>
            <a:r>
              <a:rPr kumimoji="0" lang="de-DE" altLang="de-DE" sz="1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Name: ___________ Klasse: ____ </a:t>
            </a:r>
          </a:p>
        </p:txBody>
      </p:sp>
      <p:sp>
        <p:nvSpPr>
          <p:cNvPr id="17" name="Textfeld 16">
            <a:extLst>
              <a:ext uri="{FF2B5EF4-FFF2-40B4-BE49-F238E27FC236}">
                <a16:creationId xmlns:a16="http://schemas.microsoft.com/office/drawing/2014/main" id="{975AEB77-2E74-4A58-A411-8CE6B8F918FF}"/>
              </a:ext>
            </a:extLst>
          </p:cNvPr>
          <p:cNvSpPr txBox="1"/>
          <p:nvPr/>
        </p:nvSpPr>
        <p:spPr>
          <a:xfrm>
            <a:off x="260108" y="404664"/>
            <a:ext cx="914825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  <a:ea typeface="+mj-ea"/>
                <a:cs typeface="+mj-cs"/>
              </a:rPr>
              <a:t>Schreibe die passenden Wörter in die Lücken und begründe!</a:t>
            </a:r>
            <a:endParaRPr lang="de-DE" sz="1800" dirty="0">
              <a:solidFill>
                <a:srgbClr val="FF0000"/>
              </a:solidFill>
              <a:latin typeface="Trebuchet MS" panose="020B0603020202020204" pitchFamily="34" charset="0"/>
            </a:endParaRPr>
          </a:p>
        </p:txBody>
      </p:sp>
      <p:sp>
        <p:nvSpPr>
          <p:cNvPr id="18" name="Rechteck 17">
            <a:extLst>
              <a:ext uri="{FF2B5EF4-FFF2-40B4-BE49-F238E27FC236}">
                <a16:creationId xmlns:a16="http://schemas.microsoft.com/office/drawing/2014/main" id="{5A4E329D-660E-4E32-8E95-164354A34DD9}"/>
              </a:ext>
            </a:extLst>
          </p:cNvPr>
          <p:cNvSpPr/>
          <p:nvPr/>
        </p:nvSpPr>
        <p:spPr>
          <a:xfrm>
            <a:off x="8640333" y="6406042"/>
            <a:ext cx="3450384" cy="4086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D1AF7F4B-C608-4CCD-916E-9B8ED8E41AE8}"/>
              </a:ext>
            </a:extLst>
          </p:cNvPr>
          <p:cNvSpPr txBox="1"/>
          <p:nvPr/>
        </p:nvSpPr>
        <p:spPr>
          <a:xfrm>
            <a:off x="190500" y="6724134"/>
            <a:ext cx="4756430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Übungen\Rechtschreibförderung\Vokaldehnungen\Vokaldehnung 02 ah - Arbeitsblätter.pptx - Seite 15</a:t>
            </a:r>
          </a:p>
        </p:txBody>
      </p:sp>
    </p:spTree>
    <p:extLst>
      <p:ext uri="{BB962C8B-B14F-4D97-AF65-F5344CB8AC3E}">
        <p14:creationId xmlns:p14="http://schemas.microsoft.com/office/powerpoint/2010/main" val="32469523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B0706AE6-DEA3-431A-9B16-904AB7285A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D412D-C60F-4771-A1CB-FFD7B5773953}" type="slidenum">
              <a:rPr lang="de-DE" smtClean="0"/>
              <a:pPr/>
              <a:t>16</a:t>
            </a:fld>
            <a:endParaRPr lang="de-DE" dirty="0"/>
          </a:p>
        </p:txBody>
      </p:sp>
      <p:sp>
        <p:nvSpPr>
          <p:cNvPr id="20" name="Textfeld 19">
            <a:extLst>
              <a:ext uri="{FF2B5EF4-FFF2-40B4-BE49-F238E27FC236}">
                <a16:creationId xmlns:a16="http://schemas.microsoft.com/office/drawing/2014/main" id="{BECD0B06-0FA2-4C58-8067-84AEDE15BC93}"/>
              </a:ext>
            </a:extLst>
          </p:cNvPr>
          <p:cNvSpPr txBox="1"/>
          <p:nvPr/>
        </p:nvSpPr>
        <p:spPr>
          <a:xfrm>
            <a:off x="2720170" y="2730786"/>
            <a:ext cx="1254359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8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malen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21" name="Textfeld 20">
            <a:extLst>
              <a:ext uri="{FF2B5EF4-FFF2-40B4-BE49-F238E27FC236}">
                <a16:creationId xmlns:a16="http://schemas.microsoft.com/office/drawing/2014/main" id="{3962E0B5-A693-4424-9FEE-C5A637C1507F}"/>
              </a:ext>
            </a:extLst>
          </p:cNvPr>
          <p:cNvSpPr txBox="1"/>
          <p:nvPr/>
        </p:nvSpPr>
        <p:spPr>
          <a:xfrm>
            <a:off x="3974529" y="2730786"/>
            <a:ext cx="1545407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8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mahlen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26" name="Textfeld 25">
            <a:extLst>
              <a:ext uri="{FF2B5EF4-FFF2-40B4-BE49-F238E27FC236}">
                <a16:creationId xmlns:a16="http://schemas.microsoft.com/office/drawing/2014/main" id="{E65DC139-39BA-4191-AB70-E3694CF5C473}"/>
              </a:ext>
            </a:extLst>
          </p:cNvPr>
          <p:cNvSpPr txBox="1"/>
          <p:nvPr/>
        </p:nvSpPr>
        <p:spPr>
          <a:xfrm>
            <a:off x="6686833" y="2730786"/>
            <a:ext cx="125435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8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malen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30" name="Textfeld 29">
            <a:extLst>
              <a:ext uri="{FF2B5EF4-FFF2-40B4-BE49-F238E27FC236}">
                <a16:creationId xmlns:a16="http://schemas.microsoft.com/office/drawing/2014/main" id="{2FF6B4DC-C8C7-4AF7-9637-3A0D9A299D71}"/>
              </a:ext>
            </a:extLst>
          </p:cNvPr>
          <p:cNvSpPr txBox="1"/>
          <p:nvPr/>
        </p:nvSpPr>
        <p:spPr>
          <a:xfrm>
            <a:off x="7838961" y="2730786"/>
            <a:ext cx="1497399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8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mahlen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33" name="Textfeld 32">
            <a:extLst>
              <a:ext uri="{FF2B5EF4-FFF2-40B4-BE49-F238E27FC236}">
                <a16:creationId xmlns:a16="http://schemas.microsoft.com/office/drawing/2014/main" id="{D16F56C2-40A5-4421-A261-BE1802D469A3}"/>
              </a:ext>
            </a:extLst>
          </p:cNvPr>
          <p:cNvSpPr txBox="1"/>
          <p:nvPr/>
        </p:nvSpPr>
        <p:spPr>
          <a:xfrm>
            <a:off x="1631504" y="3284984"/>
            <a:ext cx="7856059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8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Die Maler _________. Die Müller __________.</a:t>
            </a:r>
          </a:p>
        </p:txBody>
      </p:sp>
      <p:sp>
        <p:nvSpPr>
          <p:cNvPr id="11" name="Foliennummernplatzhalter 2">
            <a:extLst>
              <a:ext uri="{FF2B5EF4-FFF2-40B4-BE49-F238E27FC236}">
                <a16:creationId xmlns:a16="http://schemas.microsoft.com/office/drawing/2014/main" id="{D0F3E568-E591-428A-9D5D-1C9B7573D675}"/>
              </a:ext>
            </a:extLst>
          </p:cNvPr>
          <p:cNvSpPr txBox="1">
            <a:spLocks/>
          </p:cNvSpPr>
          <p:nvPr/>
        </p:nvSpPr>
        <p:spPr>
          <a:xfrm>
            <a:off x="9188691" y="92733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rebuchet MS" panose="020B0603020202020204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fld id="{C9CD412D-C60F-4771-A1CB-FFD7B5773953}" type="slidenum">
              <a:rPr lang="de-DE" smtClean="0"/>
              <a:pPr/>
              <a:t>16</a:t>
            </a:fld>
            <a:endParaRPr lang="de-DE" dirty="0"/>
          </a:p>
        </p:txBody>
      </p:sp>
      <p:sp>
        <p:nvSpPr>
          <p:cNvPr id="12" name="Foliennummernplatzhalter 2">
            <a:extLst>
              <a:ext uri="{FF2B5EF4-FFF2-40B4-BE49-F238E27FC236}">
                <a16:creationId xmlns:a16="http://schemas.microsoft.com/office/drawing/2014/main" id="{73D4C55A-0D7A-417B-B873-337FA7D5DC5C}"/>
              </a:ext>
            </a:extLst>
          </p:cNvPr>
          <p:cNvSpPr txBox="1">
            <a:spLocks/>
          </p:cNvSpPr>
          <p:nvPr/>
        </p:nvSpPr>
        <p:spPr>
          <a:xfrm>
            <a:off x="9188691" y="92733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rebuchet MS" panose="020B0603020202020204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fld id="{C9CD412D-C60F-4771-A1CB-FFD7B5773953}" type="slidenum">
              <a:rPr lang="de-DE" smtClean="0"/>
              <a:pPr/>
              <a:t>16</a:t>
            </a:fld>
            <a:endParaRPr lang="de-DE" dirty="0"/>
          </a:p>
        </p:txBody>
      </p:sp>
      <p:sp>
        <p:nvSpPr>
          <p:cNvPr id="13" name="Foliennummernplatzhalter 2">
            <a:extLst>
              <a:ext uri="{FF2B5EF4-FFF2-40B4-BE49-F238E27FC236}">
                <a16:creationId xmlns:a16="http://schemas.microsoft.com/office/drawing/2014/main" id="{027B3216-186F-435B-BA76-7474BB67B8E8}"/>
              </a:ext>
            </a:extLst>
          </p:cNvPr>
          <p:cNvSpPr txBox="1">
            <a:spLocks/>
          </p:cNvSpPr>
          <p:nvPr/>
        </p:nvSpPr>
        <p:spPr>
          <a:xfrm>
            <a:off x="9188691" y="92733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rebuchet MS" panose="020B0603020202020204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fld id="{C9CD412D-C60F-4771-A1CB-FFD7B5773953}" type="slidenum">
              <a:rPr lang="de-DE" smtClean="0"/>
              <a:pPr/>
              <a:t>16</a:t>
            </a:fld>
            <a:endParaRPr lang="de-DE" dirty="0"/>
          </a:p>
        </p:txBody>
      </p:sp>
      <p:sp>
        <p:nvSpPr>
          <p:cNvPr id="14" name="Foliennummernplatzhalter 2">
            <a:extLst>
              <a:ext uri="{FF2B5EF4-FFF2-40B4-BE49-F238E27FC236}">
                <a16:creationId xmlns:a16="http://schemas.microsoft.com/office/drawing/2014/main" id="{644F68A6-EDB2-461D-AEF1-C21B791BF70D}"/>
              </a:ext>
            </a:extLst>
          </p:cNvPr>
          <p:cNvSpPr txBox="1">
            <a:spLocks/>
          </p:cNvSpPr>
          <p:nvPr/>
        </p:nvSpPr>
        <p:spPr>
          <a:xfrm>
            <a:off x="9188691" y="92733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rebuchet MS" panose="020B0603020202020204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fld id="{C9CD412D-C60F-4771-A1CB-FFD7B5773953}" type="slidenum">
              <a:rPr lang="de-DE" smtClean="0"/>
              <a:pPr/>
              <a:t>16</a:t>
            </a:fld>
            <a:endParaRPr lang="de-DE" dirty="0"/>
          </a:p>
        </p:txBody>
      </p:sp>
      <p:sp>
        <p:nvSpPr>
          <p:cNvPr id="15" name="Textfeld 36">
            <a:extLst>
              <a:ext uri="{FF2B5EF4-FFF2-40B4-BE49-F238E27FC236}">
                <a16:creationId xmlns:a16="http://schemas.microsoft.com/office/drawing/2014/main" id="{61DD2FF0-9F55-423A-8FF5-5D78397AFCC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15	VD 02 ah – </a:t>
            </a:r>
            <a:r>
              <a:rPr lang="de-DE" altLang="de-DE" sz="2200" b="1" spc="-1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i-Tüpfelchen für Spitzenkönner		</a:t>
            </a:r>
            <a:r>
              <a:rPr kumimoji="0" lang="de-DE" altLang="de-DE" sz="2200" i="0" u="none" strike="noStrike" kern="0" cap="none" spc="-10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 </a:t>
            </a:r>
            <a:r>
              <a:rPr kumimoji="0" lang="de-DE" altLang="de-DE" sz="1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Name: ___________ Klasse: ____ </a:t>
            </a:r>
          </a:p>
        </p:txBody>
      </p:sp>
      <p:sp>
        <p:nvSpPr>
          <p:cNvPr id="16" name="Textfeld 15">
            <a:extLst>
              <a:ext uri="{FF2B5EF4-FFF2-40B4-BE49-F238E27FC236}">
                <a16:creationId xmlns:a16="http://schemas.microsoft.com/office/drawing/2014/main" id="{5F536D0E-3AF6-4349-B3FE-3B9FECF02BFE}"/>
              </a:ext>
            </a:extLst>
          </p:cNvPr>
          <p:cNvSpPr txBox="1"/>
          <p:nvPr/>
        </p:nvSpPr>
        <p:spPr>
          <a:xfrm>
            <a:off x="260108" y="404664"/>
            <a:ext cx="914825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  <a:ea typeface="+mj-ea"/>
                <a:cs typeface="+mj-cs"/>
              </a:rPr>
              <a:t>Schreibe die passenden Wörter in die Lücken!</a:t>
            </a:r>
            <a:endParaRPr lang="de-DE" sz="1800" dirty="0">
              <a:solidFill>
                <a:srgbClr val="FF0000"/>
              </a:solidFill>
              <a:latin typeface="Trebuchet MS" panose="020B0603020202020204" pitchFamily="34" charset="0"/>
            </a:endParaRPr>
          </a:p>
        </p:txBody>
      </p:sp>
      <p:sp>
        <p:nvSpPr>
          <p:cNvPr id="17" name="Rechteck 16">
            <a:extLst>
              <a:ext uri="{FF2B5EF4-FFF2-40B4-BE49-F238E27FC236}">
                <a16:creationId xmlns:a16="http://schemas.microsoft.com/office/drawing/2014/main" id="{B80626E6-DC0C-42FE-A964-74652C40DC9F}"/>
              </a:ext>
            </a:extLst>
          </p:cNvPr>
          <p:cNvSpPr/>
          <p:nvPr/>
        </p:nvSpPr>
        <p:spPr>
          <a:xfrm>
            <a:off x="8640333" y="6406042"/>
            <a:ext cx="3450384" cy="4086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6953A222-EFF2-4273-B36A-B1FFC028B1BD}"/>
              </a:ext>
            </a:extLst>
          </p:cNvPr>
          <p:cNvSpPr txBox="1"/>
          <p:nvPr/>
        </p:nvSpPr>
        <p:spPr>
          <a:xfrm>
            <a:off x="190500" y="6724134"/>
            <a:ext cx="4756430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Übungen\Rechtschreibförderung\Vokaldehnungen\Vokaldehnung 02 ah - Arbeitsblätter.pptx - Seite 16</a:t>
            </a:r>
          </a:p>
        </p:txBody>
      </p:sp>
    </p:spTree>
    <p:extLst>
      <p:ext uri="{BB962C8B-B14F-4D97-AF65-F5344CB8AC3E}">
        <p14:creationId xmlns:p14="http://schemas.microsoft.com/office/powerpoint/2010/main" val="25852846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Foliennummernplatzhalter 27">
            <a:extLst>
              <a:ext uri="{FF2B5EF4-FFF2-40B4-BE49-F238E27FC236}">
                <a16:creationId xmlns:a16="http://schemas.microsoft.com/office/drawing/2014/main" id="{DCAE7397-DA21-4D9F-B154-BC75292A0EB6}"/>
              </a:ext>
            </a:extLst>
          </p:cNvPr>
          <p:cNvSpPr txBox="1">
            <a:spLocks/>
          </p:cNvSpPr>
          <p:nvPr/>
        </p:nvSpPr>
        <p:spPr>
          <a:xfrm>
            <a:off x="9840416" y="133351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pPr algn="r">
              <a:defRPr/>
            </a:pPr>
            <a:fld id="{221578E3-F516-4360-8F12-4081310FC682}" type="slidenum">
              <a:rPr lang="de-DE" smtClean="0"/>
              <a:pPr algn="r">
                <a:defRPr/>
              </a:pPr>
              <a:t>17</a:t>
            </a:fld>
            <a:endParaRPr lang="de-DE" dirty="0"/>
          </a:p>
        </p:txBody>
      </p:sp>
      <p:sp>
        <p:nvSpPr>
          <p:cNvPr id="8" name="Ovale Legende 5">
            <a:extLst>
              <a:ext uri="{FF2B5EF4-FFF2-40B4-BE49-F238E27FC236}">
                <a16:creationId xmlns:a16="http://schemas.microsoft.com/office/drawing/2014/main" id="{4214F66D-6FB7-4984-AA99-D48C6F486401}"/>
              </a:ext>
            </a:extLst>
          </p:cNvPr>
          <p:cNvSpPr/>
          <p:nvPr/>
        </p:nvSpPr>
        <p:spPr>
          <a:xfrm>
            <a:off x="2675620" y="2198574"/>
            <a:ext cx="6840760" cy="1547919"/>
          </a:xfrm>
          <a:prstGeom prst="wedgeEllipseCallout">
            <a:avLst>
              <a:gd name="adj1" fmla="val -67663"/>
              <a:gd name="adj2" fmla="val 82831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B23DBC86-8521-45D3-971C-84F85A46648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20" y="3775201"/>
            <a:ext cx="1794187" cy="2617403"/>
          </a:xfrm>
          <a:prstGeom prst="rect">
            <a:avLst/>
          </a:prstGeom>
        </p:spPr>
      </p:pic>
      <p:pic>
        <p:nvPicPr>
          <p:cNvPr id="10" name="Grafik 9" descr="Smiley böse.png">
            <a:extLst>
              <a:ext uri="{FF2B5EF4-FFF2-40B4-BE49-F238E27FC236}">
                <a16:creationId xmlns:a16="http://schemas.microsoft.com/office/drawing/2014/main" id="{1B54762C-622D-407B-B4C9-15B81E0C374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9745" y="3790069"/>
            <a:ext cx="1044503" cy="6982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Grafik 10" descr="Smiley gut.png">
            <a:extLst>
              <a:ext uri="{FF2B5EF4-FFF2-40B4-BE49-F238E27FC236}">
                <a16:creationId xmlns:a16="http://schemas.microsoft.com/office/drawing/2014/main" id="{5C8133B2-D6F8-4C50-8D58-BC74613A195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199" y="3746493"/>
            <a:ext cx="791593" cy="8027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feld 11">
            <a:extLst>
              <a:ext uri="{FF2B5EF4-FFF2-40B4-BE49-F238E27FC236}">
                <a16:creationId xmlns:a16="http://schemas.microsoft.com/office/drawing/2014/main" id="{18C29B98-2F91-4358-913D-7879035070A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69413" y="2372368"/>
            <a:ext cx="3453189" cy="1200329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algn="ctr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3600" b="1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Aha, das war´s </a:t>
            </a:r>
          </a:p>
          <a:p>
            <a:pPr lvl="0" algn="ctr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3600" b="1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mit dem ah!</a:t>
            </a:r>
          </a:p>
        </p:txBody>
      </p:sp>
      <p:sp>
        <p:nvSpPr>
          <p:cNvPr id="13" name="Textfeld 36">
            <a:extLst>
              <a:ext uri="{FF2B5EF4-FFF2-40B4-BE49-F238E27FC236}">
                <a16:creationId xmlns:a16="http://schemas.microsoft.com/office/drawing/2014/main" id="{886B2D09-A621-4BE3-894E-739084B24D5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latin typeface="Trebuchet MS" panose="020B0603020202020204" pitchFamily="34" charset="0"/>
                <a:ea typeface="+mj-ea"/>
                <a:cs typeface="+mj-cs"/>
              </a:rPr>
              <a:t>16	Vokaldehnung 02 ah</a:t>
            </a:r>
            <a:endParaRPr kumimoji="0" lang="de-DE" altLang="de-DE" sz="180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99CFB750-3899-431D-A4CF-8F19C33C39E5}"/>
              </a:ext>
            </a:extLst>
          </p:cNvPr>
          <p:cNvSpPr txBox="1"/>
          <p:nvPr/>
        </p:nvSpPr>
        <p:spPr>
          <a:xfrm>
            <a:off x="260108" y="467380"/>
            <a:ext cx="1015637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8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Üben macht gescheit!</a:t>
            </a:r>
            <a:endParaRPr lang="de-DE" sz="1800" dirty="0">
              <a:solidFill>
                <a:schemeClr val="tx2">
                  <a:lumMod val="60000"/>
                  <a:lumOff val="40000"/>
                </a:schemeClr>
              </a:solidFill>
              <a:latin typeface="Trebuchet MS" panose="020B0603020202020204" pitchFamily="34" charset="0"/>
              <a:ea typeface="+mj-ea"/>
              <a:cs typeface="+mj-cs"/>
            </a:endParaRPr>
          </a:p>
        </p:txBody>
      </p:sp>
      <p:sp>
        <p:nvSpPr>
          <p:cNvPr id="15" name="Rechteck 14">
            <a:extLst>
              <a:ext uri="{FF2B5EF4-FFF2-40B4-BE49-F238E27FC236}">
                <a16:creationId xmlns:a16="http://schemas.microsoft.com/office/drawing/2014/main" id="{9E6A37BB-4575-4783-90D1-6CB50542EEDE}"/>
              </a:ext>
            </a:extLst>
          </p:cNvPr>
          <p:cNvSpPr/>
          <p:nvPr/>
        </p:nvSpPr>
        <p:spPr>
          <a:xfrm>
            <a:off x="8640333" y="6406042"/>
            <a:ext cx="3450384" cy="4086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A91D654D-C17D-405D-AE1E-51BA2EC169F9}"/>
              </a:ext>
            </a:extLst>
          </p:cNvPr>
          <p:cNvSpPr txBox="1"/>
          <p:nvPr/>
        </p:nvSpPr>
        <p:spPr>
          <a:xfrm>
            <a:off x="190500" y="6724134"/>
            <a:ext cx="4756430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Übungen\Rechtschreibförderung\Vokaldehnungen\Vokaldehnung 02 ah - Arbeitsblätter.pptx - Seite 17</a:t>
            </a:r>
          </a:p>
        </p:txBody>
      </p:sp>
    </p:spTree>
    <p:extLst>
      <p:ext uri="{BB962C8B-B14F-4D97-AF65-F5344CB8AC3E}">
        <p14:creationId xmlns:p14="http://schemas.microsoft.com/office/powerpoint/2010/main" val="13732956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4" name="Grafik 93">
            <a:extLst>
              <a:ext uri="{FF2B5EF4-FFF2-40B4-BE49-F238E27FC236}">
                <a16:creationId xmlns:a16="http://schemas.microsoft.com/office/drawing/2014/main" id="{CDC2320C-B035-4DDF-9C57-63877D54B59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84013" y="4293885"/>
            <a:ext cx="3609145" cy="1889924"/>
          </a:xfrm>
          <a:prstGeom prst="rect">
            <a:avLst/>
          </a:prstGeom>
        </p:spPr>
      </p:pic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36EB3C7B-4213-400A-ACDA-EFAABD95F2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D412D-C60F-4771-A1CB-FFD7B5773953}" type="slidenum">
              <a:rPr lang="de-DE" smtClean="0"/>
              <a:pPr/>
              <a:t>2</a:t>
            </a:fld>
            <a:endParaRPr lang="de-DE" dirty="0"/>
          </a:p>
        </p:txBody>
      </p:sp>
      <p:sp>
        <p:nvSpPr>
          <p:cNvPr id="82" name="Textfeld 36">
            <a:extLst>
              <a:ext uri="{FF2B5EF4-FFF2-40B4-BE49-F238E27FC236}">
                <a16:creationId xmlns:a16="http://schemas.microsoft.com/office/drawing/2014/main" id="{0437C3E8-4AEF-44A2-9A82-E4562E4BF22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6971" y="1700808"/>
            <a:ext cx="3670557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Wir _______ mit der _____.</a:t>
            </a:r>
          </a:p>
        </p:txBody>
      </p:sp>
      <p:sp>
        <p:nvSpPr>
          <p:cNvPr id="84" name="Rechteck 83">
            <a:extLst>
              <a:ext uri="{FF2B5EF4-FFF2-40B4-BE49-F238E27FC236}">
                <a16:creationId xmlns:a16="http://schemas.microsoft.com/office/drawing/2014/main" id="{39356B44-5DC2-4EF9-B9AC-A2DB23F05953}"/>
              </a:ext>
            </a:extLst>
          </p:cNvPr>
          <p:cNvSpPr/>
          <p:nvPr/>
        </p:nvSpPr>
        <p:spPr>
          <a:xfrm>
            <a:off x="556971" y="2564904"/>
            <a:ext cx="4170877" cy="4365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Die __________ ist __________.</a:t>
            </a:r>
            <a:endParaRPr lang="de-DE" sz="2200" dirty="0"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5" name="Rechteck 84">
            <a:extLst>
              <a:ext uri="{FF2B5EF4-FFF2-40B4-BE49-F238E27FC236}">
                <a16:creationId xmlns:a16="http://schemas.microsoft.com/office/drawing/2014/main" id="{3BA77218-1E96-4DA4-AE45-124F0110BF0D}"/>
              </a:ext>
            </a:extLst>
          </p:cNvPr>
          <p:cNvSpPr/>
          <p:nvPr/>
        </p:nvSpPr>
        <p:spPr>
          <a:xfrm>
            <a:off x="556970" y="3429000"/>
            <a:ext cx="6187101" cy="4365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Mit der ______ haben wir immer __________.</a:t>
            </a:r>
            <a:endParaRPr lang="de-DE" sz="2200" dirty="0"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6" name="Rechteck 85">
            <a:extLst>
              <a:ext uri="{FF2B5EF4-FFF2-40B4-BE49-F238E27FC236}">
                <a16:creationId xmlns:a16="http://schemas.microsoft.com/office/drawing/2014/main" id="{5FEC37F9-B84B-4818-BDEF-ADA4E65FF1DD}"/>
              </a:ext>
            </a:extLst>
          </p:cNvPr>
          <p:cNvSpPr/>
          <p:nvPr/>
        </p:nvSpPr>
        <p:spPr>
          <a:xfrm>
            <a:off x="556970" y="4362507"/>
            <a:ext cx="7195214" cy="13662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Beim ___________ haben wir die _______:</a:t>
            </a:r>
            <a:endParaRPr lang="de-DE" sz="22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_____________ oder __________ für jede ______.</a:t>
            </a:r>
            <a:endParaRPr lang="de-DE" sz="22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Wir ________ die Karte für das  ganze _____.</a:t>
            </a:r>
            <a:endParaRPr lang="de-DE" sz="2200" dirty="0"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7" name="Ellipse 86">
            <a:extLst>
              <a:ext uri="{FF2B5EF4-FFF2-40B4-BE49-F238E27FC236}">
                <a16:creationId xmlns:a16="http://schemas.microsoft.com/office/drawing/2014/main" id="{9557419F-7EA2-4A16-A0D1-6C21E73A3472}"/>
              </a:ext>
            </a:extLst>
          </p:cNvPr>
          <p:cNvSpPr/>
          <p:nvPr/>
        </p:nvSpPr>
        <p:spPr>
          <a:xfrm>
            <a:off x="252661" y="1838388"/>
            <a:ext cx="142875" cy="1428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22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8" name="Ellipse 87">
            <a:extLst>
              <a:ext uri="{FF2B5EF4-FFF2-40B4-BE49-F238E27FC236}">
                <a16:creationId xmlns:a16="http://schemas.microsoft.com/office/drawing/2014/main" id="{CCC285F0-7FBD-474F-A5DC-D473A08D4B62}"/>
              </a:ext>
            </a:extLst>
          </p:cNvPr>
          <p:cNvSpPr/>
          <p:nvPr/>
        </p:nvSpPr>
        <p:spPr>
          <a:xfrm>
            <a:off x="252661" y="2688773"/>
            <a:ext cx="142875" cy="1428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22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9" name="Ellipse 88">
            <a:extLst>
              <a:ext uri="{FF2B5EF4-FFF2-40B4-BE49-F238E27FC236}">
                <a16:creationId xmlns:a16="http://schemas.microsoft.com/office/drawing/2014/main" id="{5053E696-308B-4FB4-8798-CCE745F04EB7}"/>
              </a:ext>
            </a:extLst>
          </p:cNvPr>
          <p:cNvSpPr/>
          <p:nvPr/>
        </p:nvSpPr>
        <p:spPr>
          <a:xfrm>
            <a:off x="252661" y="3540791"/>
            <a:ext cx="172412" cy="14446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22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90" name="Ellipse 89">
            <a:extLst>
              <a:ext uri="{FF2B5EF4-FFF2-40B4-BE49-F238E27FC236}">
                <a16:creationId xmlns:a16="http://schemas.microsoft.com/office/drawing/2014/main" id="{57AEDEB1-F0BE-470D-8D8F-22E30270EF9C}"/>
              </a:ext>
            </a:extLst>
          </p:cNvPr>
          <p:cNvSpPr/>
          <p:nvPr/>
        </p:nvSpPr>
        <p:spPr>
          <a:xfrm>
            <a:off x="252661" y="4508674"/>
            <a:ext cx="142875" cy="14446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22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91" name="Grafik 90">
            <a:extLst>
              <a:ext uri="{FF2B5EF4-FFF2-40B4-BE49-F238E27FC236}">
                <a16:creationId xmlns:a16="http://schemas.microsoft.com/office/drawing/2014/main" id="{F1772D7F-29D1-4DE8-8F76-8A71976C30B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2080" y="980291"/>
            <a:ext cx="1819904" cy="1085365"/>
          </a:xfrm>
          <a:prstGeom prst="rect">
            <a:avLst/>
          </a:prstGeom>
        </p:spPr>
      </p:pic>
      <p:pic>
        <p:nvPicPr>
          <p:cNvPr id="92" name="Grafik 91">
            <a:extLst>
              <a:ext uri="{FF2B5EF4-FFF2-40B4-BE49-F238E27FC236}">
                <a16:creationId xmlns:a16="http://schemas.microsoft.com/office/drawing/2014/main" id="{F5FC9C1A-9D39-41D0-9F12-F92E98C2B68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01571" y="1500597"/>
            <a:ext cx="2798307" cy="1530229"/>
          </a:xfrm>
          <a:prstGeom prst="rect">
            <a:avLst/>
          </a:prstGeom>
        </p:spPr>
      </p:pic>
      <p:pic>
        <p:nvPicPr>
          <p:cNvPr id="93" name="Grafik 92">
            <a:extLst>
              <a:ext uri="{FF2B5EF4-FFF2-40B4-BE49-F238E27FC236}">
                <a16:creationId xmlns:a16="http://schemas.microsoft.com/office/drawing/2014/main" id="{74F20115-6A68-4433-A605-D54827876A0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39684" y="3012949"/>
            <a:ext cx="2158171" cy="1390008"/>
          </a:xfrm>
          <a:prstGeom prst="rect">
            <a:avLst/>
          </a:prstGeom>
        </p:spPr>
      </p:pic>
      <p:sp>
        <p:nvSpPr>
          <p:cNvPr id="97" name="Rechteck 96">
            <a:extLst>
              <a:ext uri="{FF2B5EF4-FFF2-40B4-BE49-F238E27FC236}">
                <a16:creationId xmlns:a16="http://schemas.microsoft.com/office/drawing/2014/main" id="{B37943FB-CB5C-474D-89A3-147EEEC05314}"/>
              </a:ext>
            </a:extLst>
          </p:cNvPr>
          <p:cNvSpPr/>
          <p:nvPr/>
        </p:nvSpPr>
        <p:spPr>
          <a:xfrm>
            <a:off x="7931050" y="5108117"/>
            <a:ext cx="2773516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die W</a:t>
            </a:r>
            <a:r>
              <a:rPr lang="de-DE" sz="2200" b="1" dirty="0">
                <a:solidFill>
                  <a:srgbClr val="00B0F0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ah</a:t>
            </a: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lmöglichkeit</a:t>
            </a:r>
            <a:endParaRPr lang="de-DE" sz="2200" dirty="0"/>
          </a:p>
        </p:txBody>
      </p:sp>
      <p:sp>
        <p:nvSpPr>
          <p:cNvPr id="98" name="Rechteck 97">
            <a:extLst>
              <a:ext uri="{FF2B5EF4-FFF2-40B4-BE49-F238E27FC236}">
                <a16:creationId xmlns:a16="http://schemas.microsoft.com/office/drawing/2014/main" id="{5F2D9ABD-2B1B-441F-B952-58474CA75B57}"/>
              </a:ext>
            </a:extLst>
          </p:cNvPr>
          <p:cNvSpPr/>
          <p:nvPr/>
        </p:nvSpPr>
        <p:spPr>
          <a:xfrm>
            <a:off x="4064884" y="1981263"/>
            <a:ext cx="1928733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spcBef>
                <a:spcPts val="0"/>
              </a:spcBef>
              <a:spcAft>
                <a:spcPts val="0"/>
              </a:spcAft>
            </a:pP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die B</a:t>
            </a:r>
            <a:r>
              <a:rPr lang="de-DE" sz="2200" b="1" dirty="0">
                <a:solidFill>
                  <a:srgbClr val="00B0F0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ah</a:t>
            </a: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nf</a:t>
            </a:r>
            <a:r>
              <a:rPr lang="de-DE" sz="2200" b="1" dirty="0">
                <a:solidFill>
                  <a:srgbClr val="00B0F0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ah</a:t>
            </a: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rt</a:t>
            </a:r>
            <a:endParaRPr lang="de-DE" sz="2200" dirty="0">
              <a:solidFill>
                <a:prstClr val="black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13" name="Rechteck 112">
            <a:extLst>
              <a:ext uri="{FF2B5EF4-FFF2-40B4-BE49-F238E27FC236}">
                <a16:creationId xmlns:a16="http://schemas.microsoft.com/office/drawing/2014/main" id="{E169966D-B60A-4445-B941-173917891103}"/>
              </a:ext>
            </a:extLst>
          </p:cNvPr>
          <p:cNvSpPr/>
          <p:nvPr/>
        </p:nvSpPr>
        <p:spPr>
          <a:xfrm>
            <a:off x="6982606" y="1123359"/>
            <a:ext cx="1236236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die </a:t>
            </a:r>
          </a:p>
          <a:p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</a:t>
            </a:r>
            <a:r>
              <a:rPr lang="de-DE" sz="2200" b="1" dirty="0">
                <a:solidFill>
                  <a:srgbClr val="00B0F0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ah</a:t>
            </a: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rung</a:t>
            </a:r>
            <a:endParaRPr lang="de-DE" sz="2200" dirty="0"/>
          </a:p>
        </p:txBody>
      </p:sp>
      <p:sp>
        <p:nvSpPr>
          <p:cNvPr id="114" name="Rechteck 113">
            <a:extLst>
              <a:ext uri="{FF2B5EF4-FFF2-40B4-BE49-F238E27FC236}">
                <a16:creationId xmlns:a16="http://schemas.microsoft.com/office/drawing/2014/main" id="{8ECC3AD3-FD1E-4A37-9C67-4549F6C9BA7B}"/>
              </a:ext>
            </a:extLst>
          </p:cNvPr>
          <p:cNvSpPr/>
          <p:nvPr/>
        </p:nvSpPr>
        <p:spPr>
          <a:xfrm>
            <a:off x="8137214" y="3815646"/>
            <a:ext cx="1706942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die Vorf</a:t>
            </a:r>
            <a:r>
              <a:rPr lang="de-DE" sz="2200" b="1" dirty="0">
                <a:solidFill>
                  <a:srgbClr val="00B0F0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ah</a:t>
            </a: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rt</a:t>
            </a:r>
            <a:endParaRPr lang="de-DE" sz="2200" dirty="0"/>
          </a:p>
        </p:txBody>
      </p:sp>
      <p:sp>
        <p:nvSpPr>
          <p:cNvPr id="115" name="Rechteck 114">
            <a:extLst>
              <a:ext uri="{FF2B5EF4-FFF2-40B4-BE49-F238E27FC236}">
                <a16:creationId xmlns:a16="http://schemas.microsoft.com/office/drawing/2014/main" id="{9EF4126E-B682-460F-B446-0E663062C972}"/>
              </a:ext>
            </a:extLst>
          </p:cNvPr>
          <p:cNvSpPr/>
          <p:nvPr/>
        </p:nvSpPr>
        <p:spPr>
          <a:xfrm>
            <a:off x="9965076" y="4457171"/>
            <a:ext cx="2154757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die J</a:t>
            </a:r>
            <a:r>
              <a:rPr lang="de-DE" sz="2200" b="1" dirty="0">
                <a:solidFill>
                  <a:srgbClr val="00B0F0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ah</a:t>
            </a: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reskarte</a:t>
            </a:r>
            <a:endParaRPr lang="de-DE" sz="2200" dirty="0"/>
          </a:p>
        </p:txBody>
      </p:sp>
      <p:sp>
        <p:nvSpPr>
          <p:cNvPr id="116" name="Rechteck 115">
            <a:extLst>
              <a:ext uri="{FF2B5EF4-FFF2-40B4-BE49-F238E27FC236}">
                <a16:creationId xmlns:a16="http://schemas.microsoft.com/office/drawing/2014/main" id="{A807A9A1-91D0-48E7-A314-C53FB56DE165}"/>
              </a:ext>
            </a:extLst>
          </p:cNvPr>
          <p:cNvSpPr/>
          <p:nvPr/>
        </p:nvSpPr>
        <p:spPr>
          <a:xfrm>
            <a:off x="5846213" y="6170668"/>
            <a:ext cx="2579552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das Z</a:t>
            </a:r>
            <a:r>
              <a:rPr lang="de-DE" sz="2200" b="1" dirty="0">
                <a:solidFill>
                  <a:srgbClr val="00B0F0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ah</a:t>
            </a: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lungsmittel</a:t>
            </a:r>
            <a:endParaRPr lang="de-DE" sz="2200" dirty="0"/>
          </a:p>
        </p:txBody>
      </p:sp>
      <p:pic>
        <p:nvPicPr>
          <p:cNvPr id="23" name="Grafik 22">
            <a:extLst>
              <a:ext uri="{FF2B5EF4-FFF2-40B4-BE49-F238E27FC236}">
                <a16:creationId xmlns:a16="http://schemas.microsoft.com/office/drawing/2014/main" id="{3EF90ED5-DCCE-4C63-926B-DB13423F771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716372">
            <a:off x="2311679" y="3628381"/>
            <a:ext cx="956886" cy="944184"/>
          </a:xfrm>
          <a:prstGeom prst="rect">
            <a:avLst/>
          </a:prstGeom>
        </p:spPr>
      </p:pic>
      <p:sp>
        <p:nvSpPr>
          <p:cNvPr id="26" name="Textfeld 36">
            <a:extLst>
              <a:ext uri="{FF2B5EF4-FFF2-40B4-BE49-F238E27FC236}">
                <a16:creationId xmlns:a16="http://schemas.microsoft.com/office/drawing/2014/main" id="{825BFB9C-E548-4DA9-B188-DB8475BCFC3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01	VD 02 ah – </a:t>
            </a:r>
            <a:r>
              <a:rPr lang="de-DE" altLang="de-DE" sz="2200" b="1" spc="-1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Welche Wörter gehören in die Lücken?	</a:t>
            </a:r>
            <a:r>
              <a:rPr kumimoji="0" lang="de-DE" altLang="de-DE" sz="2200" i="0" u="none" strike="noStrike" kern="0" cap="none" spc="-10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 </a:t>
            </a:r>
            <a:r>
              <a:rPr kumimoji="0" lang="de-DE" altLang="de-DE" sz="1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Name: ___________ Klasse: ____ </a:t>
            </a:r>
          </a:p>
        </p:txBody>
      </p:sp>
      <p:sp>
        <p:nvSpPr>
          <p:cNvPr id="27" name="Textfeld 26">
            <a:extLst>
              <a:ext uri="{FF2B5EF4-FFF2-40B4-BE49-F238E27FC236}">
                <a16:creationId xmlns:a16="http://schemas.microsoft.com/office/drawing/2014/main" id="{7430D0F9-FAE5-4BE1-A82F-5D0D87BFF102}"/>
              </a:ext>
            </a:extLst>
          </p:cNvPr>
          <p:cNvSpPr txBox="1"/>
          <p:nvPr/>
        </p:nvSpPr>
        <p:spPr>
          <a:xfrm>
            <a:off x="260108" y="404664"/>
            <a:ext cx="914825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</a:rPr>
              <a:t>Schreibe die Wörter mit </a:t>
            </a:r>
            <a:r>
              <a:rPr lang="de-DE" sz="18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</a:rPr>
              <a:t>ah/äh </a:t>
            </a:r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</a:rPr>
              <a:t>in die Lücken!</a:t>
            </a:r>
          </a:p>
        </p:txBody>
      </p:sp>
      <p:sp>
        <p:nvSpPr>
          <p:cNvPr id="25" name="Rechteck 24">
            <a:extLst>
              <a:ext uri="{FF2B5EF4-FFF2-40B4-BE49-F238E27FC236}">
                <a16:creationId xmlns:a16="http://schemas.microsoft.com/office/drawing/2014/main" id="{1F3C6D46-4277-4F4A-B9A4-BCE351E97A37}"/>
              </a:ext>
            </a:extLst>
          </p:cNvPr>
          <p:cNvSpPr/>
          <p:nvPr/>
        </p:nvSpPr>
        <p:spPr>
          <a:xfrm>
            <a:off x="8640333" y="6406042"/>
            <a:ext cx="3450384" cy="4086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F0A85F9E-CAF2-41DE-9E91-91F780E544AA}"/>
              </a:ext>
            </a:extLst>
          </p:cNvPr>
          <p:cNvSpPr txBox="1"/>
          <p:nvPr/>
        </p:nvSpPr>
        <p:spPr>
          <a:xfrm>
            <a:off x="190500" y="6724134"/>
            <a:ext cx="4716356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Übungen\Rechtschreibförderung\Vokaldehnungen\Vokaldehnung 02 ah - Arbeitsblätter.pptx - Seite 2</a:t>
            </a:r>
          </a:p>
        </p:txBody>
      </p:sp>
    </p:spTree>
    <p:extLst>
      <p:ext uri="{BB962C8B-B14F-4D97-AF65-F5344CB8AC3E}">
        <p14:creationId xmlns:p14="http://schemas.microsoft.com/office/powerpoint/2010/main" val="22305487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Grafik 20">
            <a:extLst>
              <a:ext uri="{FF2B5EF4-FFF2-40B4-BE49-F238E27FC236}">
                <a16:creationId xmlns:a16="http://schemas.microsoft.com/office/drawing/2014/main" id="{E231F22A-0C13-418F-A0B2-7F8D38B27AC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2530"/>
          <a:stretch/>
        </p:blipFill>
        <p:spPr>
          <a:xfrm>
            <a:off x="9188691" y="1038544"/>
            <a:ext cx="2854659" cy="1280271"/>
          </a:xfrm>
          <a:prstGeom prst="rect">
            <a:avLst/>
          </a:prstGeom>
        </p:spPr>
      </p:pic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36EB3C7B-4213-400A-ACDA-EFAABD95F2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D412D-C60F-4771-A1CB-FFD7B5773953}" type="slidenum">
              <a:rPr lang="de-DE" smtClean="0"/>
              <a:pPr/>
              <a:t>3</a:t>
            </a:fld>
            <a:endParaRPr lang="de-DE" dirty="0"/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C1D847DF-EDBC-442F-A773-693539A6280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96200" y="2877542"/>
            <a:ext cx="2765761" cy="2071651"/>
          </a:xfrm>
          <a:prstGeom prst="rect">
            <a:avLst/>
          </a:prstGeom>
        </p:spPr>
      </p:pic>
      <p:sp>
        <p:nvSpPr>
          <p:cNvPr id="9" name="Textfeld 36">
            <a:extLst>
              <a:ext uri="{FF2B5EF4-FFF2-40B4-BE49-F238E27FC236}">
                <a16:creationId xmlns:a16="http://schemas.microsoft.com/office/drawing/2014/main" id="{85E79B5F-FC08-4013-8E58-4A229908F03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6970" y="1268760"/>
            <a:ext cx="9211438" cy="1107996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Mit der ______________   __________ wir bergauf.</a:t>
            </a:r>
          </a:p>
          <a:p>
            <a:pPr>
              <a:spcBef>
                <a:spcPts val="0"/>
              </a:spcBef>
              <a:spcAft>
                <a:spcPts val="0"/>
              </a:spcAft>
              <a:buNone/>
            </a:pPr>
            <a:endParaRPr lang="de-DE" sz="2200" dirty="0">
              <a:latin typeface="Trebuchet MS" panose="020B0603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Ein ______-rad hat viele _______. Im Mund haben wir 28 ________.</a:t>
            </a:r>
            <a:endParaRPr lang="de-DE" sz="2200" dirty="0"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703DA60F-B2B6-4CAD-B3A4-002608A1FAC5}"/>
              </a:ext>
            </a:extLst>
          </p:cNvPr>
          <p:cNvSpPr/>
          <p:nvPr/>
        </p:nvSpPr>
        <p:spPr>
          <a:xfrm>
            <a:off x="556970" y="3212976"/>
            <a:ext cx="7339230" cy="17665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800"/>
              </a:spcAft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Neben dem Gleis einer ______ gibt es auf dem Land oft </a:t>
            </a:r>
          </a:p>
          <a:p>
            <a:pPr>
              <a:lnSpc>
                <a:spcPct val="150000"/>
              </a:lnSpc>
              <a:spcAft>
                <a:spcPts val="800"/>
              </a:spcAft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einen ______ mit Stacheln, einen _____________ um die </a:t>
            </a:r>
          </a:p>
          <a:p>
            <a:pPr>
              <a:lnSpc>
                <a:spcPct val="150000"/>
              </a:lnSpc>
              <a:spcAft>
                <a:spcPts val="800"/>
              </a:spcAft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Tiere vor der ___________   _______ zu schützen.</a:t>
            </a:r>
            <a:endParaRPr lang="de-DE" sz="2200" dirty="0"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3" name="Rechteck 12">
            <a:extLst>
              <a:ext uri="{FF2B5EF4-FFF2-40B4-BE49-F238E27FC236}">
                <a16:creationId xmlns:a16="http://schemas.microsoft.com/office/drawing/2014/main" id="{5DB08DB6-898A-4E1D-86F0-4970FED75BBC}"/>
              </a:ext>
            </a:extLst>
          </p:cNvPr>
          <p:cNvSpPr/>
          <p:nvPr/>
        </p:nvSpPr>
        <p:spPr>
          <a:xfrm>
            <a:off x="556971" y="5416568"/>
            <a:ext cx="5337999" cy="4365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Das Schild sagt: Achtung ________!</a:t>
            </a:r>
            <a:endParaRPr lang="de-DE" sz="2200" dirty="0"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4" name="Ellipse 13">
            <a:extLst>
              <a:ext uri="{FF2B5EF4-FFF2-40B4-BE49-F238E27FC236}">
                <a16:creationId xmlns:a16="http://schemas.microsoft.com/office/drawing/2014/main" id="{4A7A1068-32F1-4C4F-B99D-CC7078464CE6}"/>
              </a:ext>
            </a:extLst>
          </p:cNvPr>
          <p:cNvSpPr/>
          <p:nvPr/>
        </p:nvSpPr>
        <p:spPr>
          <a:xfrm>
            <a:off x="252661" y="1406340"/>
            <a:ext cx="142875" cy="1428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5" name="Ellipse 14">
            <a:extLst>
              <a:ext uri="{FF2B5EF4-FFF2-40B4-BE49-F238E27FC236}">
                <a16:creationId xmlns:a16="http://schemas.microsoft.com/office/drawing/2014/main" id="{8AAB10BD-8406-4AE5-92D7-B8EBBC1E0C89}"/>
              </a:ext>
            </a:extLst>
          </p:cNvPr>
          <p:cNvSpPr/>
          <p:nvPr/>
        </p:nvSpPr>
        <p:spPr>
          <a:xfrm>
            <a:off x="252661" y="3454514"/>
            <a:ext cx="142875" cy="1428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8" name="Ellipse 17">
            <a:extLst>
              <a:ext uri="{FF2B5EF4-FFF2-40B4-BE49-F238E27FC236}">
                <a16:creationId xmlns:a16="http://schemas.microsoft.com/office/drawing/2014/main" id="{26A94E78-C1AA-4DAB-A258-523496234B0F}"/>
              </a:ext>
            </a:extLst>
          </p:cNvPr>
          <p:cNvSpPr/>
          <p:nvPr/>
        </p:nvSpPr>
        <p:spPr>
          <a:xfrm>
            <a:off x="252661" y="5553770"/>
            <a:ext cx="142875" cy="14446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19" name="Grafik 18">
            <a:extLst>
              <a:ext uri="{FF2B5EF4-FFF2-40B4-BE49-F238E27FC236}">
                <a16:creationId xmlns:a16="http://schemas.microsoft.com/office/drawing/2014/main" id="{0CFFBB69-091D-4888-B7F5-F7409821956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303" y="2734461"/>
            <a:ext cx="5105667" cy="638208"/>
          </a:xfrm>
          <a:prstGeom prst="rect">
            <a:avLst/>
          </a:prstGeom>
        </p:spPr>
      </p:pic>
      <p:pic>
        <p:nvPicPr>
          <p:cNvPr id="20" name="Grafik 19">
            <a:extLst>
              <a:ext uri="{FF2B5EF4-FFF2-40B4-BE49-F238E27FC236}">
                <a16:creationId xmlns:a16="http://schemas.microsoft.com/office/drawing/2014/main" id="{95FE8039-BBB7-42FA-AF76-949D81A11C2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48308" y="4941168"/>
            <a:ext cx="1810031" cy="1677969"/>
          </a:xfrm>
          <a:prstGeom prst="rect">
            <a:avLst/>
          </a:prstGeom>
        </p:spPr>
      </p:pic>
      <p:pic>
        <p:nvPicPr>
          <p:cNvPr id="22" name="Grafik 21">
            <a:extLst>
              <a:ext uri="{FF2B5EF4-FFF2-40B4-BE49-F238E27FC236}">
                <a16:creationId xmlns:a16="http://schemas.microsoft.com/office/drawing/2014/main" id="{9F25C83D-0E8F-436A-A206-773E4F36CC2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623477" y="1005446"/>
            <a:ext cx="630695" cy="918915"/>
          </a:xfrm>
          <a:prstGeom prst="rect">
            <a:avLst/>
          </a:prstGeom>
        </p:spPr>
      </p:pic>
      <p:sp>
        <p:nvSpPr>
          <p:cNvPr id="23" name="Rechteck 22">
            <a:extLst>
              <a:ext uri="{FF2B5EF4-FFF2-40B4-BE49-F238E27FC236}">
                <a16:creationId xmlns:a16="http://schemas.microsoft.com/office/drawing/2014/main" id="{2A4E02F0-7155-41DB-B4CD-A8DE4F80A0B6}"/>
              </a:ext>
            </a:extLst>
          </p:cNvPr>
          <p:cNvSpPr/>
          <p:nvPr/>
        </p:nvSpPr>
        <p:spPr>
          <a:xfrm>
            <a:off x="7896200" y="2421161"/>
            <a:ext cx="265168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der </a:t>
            </a: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Z</a:t>
            </a:r>
            <a:r>
              <a:rPr lang="de-DE" sz="2200" b="1" dirty="0">
                <a:solidFill>
                  <a:srgbClr val="00B0F0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ah</a:t>
            </a: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</a:t>
            </a: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die Z</a:t>
            </a:r>
            <a:r>
              <a:rPr lang="de-DE" sz="2200" b="1" dirty="0">
                <a:solidFill>
                  <a:srgbClr val="00B0F0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äh</a:t>
            </a: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ne</a:t>
            </a:r>
            <a:endParaRPr lang="de-DE" sz="2200" dirty="0"/>
          </a:p>
        </p:txBody>
      </p:sp>
      <p:sp>
        <p:nvSpPr>
          <p:cNvPr id="24" name="Rechteck 23">
            <a:extLst>
              <a:ext uri="{FF2B5EF4-FFF2-40B4-BE49-F238E27FC236}">
                <a16:creationId xmlns:a16="http://schemas.microsoft.com/office/drawing/2014/main" id="{52A14B3D-3834-429C-A56C-6BF01EDDC541}"/>
              </a:ext>
            </a:extLst>
          </p:cNvPr>
          <p:cNvSpPr/>
          <p:nvPr/>
        </p:nvSpPr>
        <p:spPr>
          <a:xfrm>
            <a:off x="5595167" y="2672330"/>
            <a:ext cx="1398140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der Dr</a:t>
            </a:r>
            <a:r>
              <a:rPr lang="de-DE" sz="2200" b="1" dirty="0">
                <a:solidFill>
                  <a:srgbClr val="00B0F0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ah</a:t>
            </a: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</a:t>
            </a:r>
            <a:endParaRPr lang="de-DE" sz="2200" dirty="0"/>
          </a:p>
        </p:txBody>
      </p:sp>
      <p:sp>
        <p:nvSpPr>
          <p:cNvPr id="25" name="Rechteck 24">
            <a:extLst>
              <a:ext uri="{FF2B5EF4-FFF2-40B4-BE49-F238E27FC236}">
                <a16:creationId xmlns:a16="http://schemas.microsoft.com/office/drawing/2014/main" id="{DCA73AB7-BBDD-4921-A58D-27F6C948CFA4}"/>
              </a:ext>
            </a:extLst>
          </p:cNvPr>
          <p:cNvSpPr/>
          <p:nvPr/>
        </p:nvSpPr>
        <p:spPr>
          <a:xfrm>
            <a:off x="7239517" y="5634936"/>
            <a:ext cx="2960939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die Gef</a:t>
            </a:r>
            <a:r>
              <a:rPr lang="de-DE" sz="2200" b="1" dirty="0">
                <a:solidFill>
                  <a:srgbClr val="00B0F0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ah</a:t>
            </a: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r, gef</a:t>
            </a:r>
            <a:r>
              <a:rPr lang="de-DE" sz="2200" b="1" dirty="0">
                <a:solidFill>
                  <a:srgbClr val="00B0F0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ä</a:t>
            </a:r>
            <a:r>
              <a:rPr 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</a:t>
            </a: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rlich</a:t>
            </a:r>
            <a:endParaRPr lang="de-DE" sz="2200" dirty="0"/>
          </a:p>
        </p:txBody>
      </p:sp>
      <p:sp>
        <p:nvSpPr>
          <p:cNvPr id="34" name="Rechteck 33">
            <a:extLst>
              <a:ext uri="{FF2B5EF4-FFF2-40B4-BE49-F238E27FC236}">
                <a16:creationId xmlns:a16="http://schemas.microsoft.com/office/drawing/2014/main" id="{822D7FDE-F070-4EF4-852D-AE335BF0757A}"/>
              </a:ext>
            </a:extLst>
          </p:cNvPr>
          <p:cNvSpPr/>
          <p:nvPr/>
        </p:nvSpPr>
        <p:spPr>
          <a:xfrm>
            <a:off x="7740176" y="1974333"/>
            <a:ext cx="1080120" cy="360040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0" name="Rechteck 39">
            <a:extLst>
              <a:ext uri="{FF2B5EF4-FFF2-40B4-BE49-F238E27FC236}">
                <a16:creationId xmlns:a16="http://schemas.microsoft.com/office/drawing/2014/main" id="{260ADF8E-B1C0-4D90-BDDD-0926DD47AC29}"/>
              </a:ext>
            </a:extLst>
          </p:cNvPr>
          <p:cNvSpPr/>
          <p:nvPr/>
        </p:nvSpPr>
        <p:spPr>
          <a:xfrm>
            <a:off x="4935630" y="3960741"/>
            <a:ext cx="1938629" cy="340685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4" name="Rechteck 43">
            <a:extLst>
              <a:ext uri="{FF2B5EF4-FFF2-40B4-BE49-F238E27FC236}">
                <a16:creationId xmlns:a16="http://schemas.microsoft.com/office/drawing/2014/main" id="{937D161F-99F9-471E-9318-B133E07D9BD7}"/>
              </a:ext>
            </a:extLst>
          </p:cNvPr>
          <p:cNvSpPr/>
          <p:nvPr/>
        </p:nvSpPr>
        <p:spPr>
          <a:xfrm>
            <a:off x="4151784" y="4576669"/>
            <a:ext cx="1938629" cy="340685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6" name="Foliennummernplatzhalter 2">
            <a:extLst>
              <a:ext uri="{FF2B5EF4-FFF2-40B4-BE49-F238E27FC236}">
                <a16:creationId xmlns:a16="http://schemas.microsoft.com/office/drawing/2014/main" id="{C7F991E6-9C34-49E2-858A-1ED126060B70}"/>
              </a:ext>
            </a:extLst>
          </p:cNvPr>
          <p:cNvSpPr txBox="1">
            <a:spLocks/>
          </p:cNvSpPr>
          <p:nvPr/>
        </p:nvSpPr>
        <p:spPr>
          <a:xfrm>
            <a:off x="9188691" y="92733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rebuchet MS" panose="020B0603020202020204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fld id="{C9CD412D-C60F-4771-A1CB-FFD7B5773953}" type="slidenum">
              <a:rPr lang="de-DE" smtClean="0"/>
              <a:pPr/>
              <a:t>3</a:t>
            </a:fld>
            <a:endParaRPr lang="de-DE" dirty="0"/>
          </a:p>
        </p:txBody>
      </p:sp>
      <p:sp>
        <p:nvSpPr>
          <p:cNvPr id="27" name="Textfeld 36">
            <a:extLst>
              <a:ext uri="{FF2B5EF4-FFF2-40B4-BE49-F238E27FC236}">
                <a16:creationId xmlns:a16="http://schemas.microsoft.com/office/drawing/2014/main" id="{3E26F4F1-D931-4118-9CEC-5CE26B6039A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02	VD 02 ah – </a:t>
            </a:r>
            <a:r>
              <a:rPr lang="de-DE" altLang="de-DE" sz="2200" b="1" spc="-1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Welche Wörter gehören in die Lücken?	</a:t>
            </a:r>
            <a:r>
              <a:rPr kumimoji="0" lang="de-DE" altLang="de-DE" sz="2200" i="0" u="none" strike="noStrike" kern="0" cap="none" spc="-10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 </a:t>
            </a:r>
            <a:r>
              <a:rPr kumimoji="0" lang="de-DE" altLang="de-DE" sz="1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Name: ___________ Klasse: ____ </a:t>
            </a:r>
          </a:p>
        </p:txBody>
      </p:sp>
      <p:sp>
        <p:nvSpPr>
          <p:cNvPr id="28" name="Textfeld 27">
            <a:extLst>
              <a:ext uri="{FF2B5EF4-FFF2-40B4-BE49-F238E27FC236}">
                <a16:creationId xmlns:a16="http://schemas.microsoft.com/office/drawing/2014/main" id="{099E88ED-1E38-4FEC-B07F-68C826F9B92D}"/>
              </a:ext>
            </a:extLst>
          </p:cNvPr>
          <p:cNvSpPr txBox="1"/>
          <p:nvPr/>
        </p:nvSpPr>
        <p:spPr>
          <a:xfrm>
            <a:off x="260108" y="404664"/>
            <a:ext cx="914825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</a:rPr>
              <a:t>Schreibe die Wörter mit </a:t>
            </a:r>
            <a:r>
              <a:rPr lang="de-DE" sz="18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</a:rPr>
              <a:t>ah/äh </a:t>
            </a:r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</a:rPr>
              <a:t>in die Lücken!</a:t>
            </a:r>
          </a:p>
        </p:txBody>
      </p:sp>
      <p:sp>
        <p:nvSpPr>
          <p:cNvPr id="29" name="Rechteck 28">
            <a:extLst>
              <a:ext uri="{FF2B5EF4-FFF2-40B4-BE49-F238E27FC236}">
                <a16:creationId xmlns:a16="http://schemas.microsoft.com/office/drawing/2014/main" id="{1267D12D-956F-4402-B162-D08A30C03D35}"/>
              </a:ext>
            </a:extLst>
          </p:cNvPr>
          <p:cNvSpPr/>
          <p:nvPr/>
        </p:nvSpPr>
        <p:spPr>
          <a:xfrm>
            <a:off x="8640333" y="6406042"/>
            <a:ext cx="3450384" cy="4086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A178B652-9E9C-47DA-838B-7453ADE04EDA}"/>
              </a:ext>
            </a:extLst>
          </p:cNvPr>
          <p:cNvSpPr txBox="1"/>
          <p:nvPr/>
        </p:nvSpPr>
        <p:spPr>
          <a:xfrm>
            <a:off x="190500" y="6724134"/>
            <a:ext cx="4716356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Übungen\Rechtschreibförderung\Vokaldehnungen\Vokaldehnung 02 ah - Arbeitsblätter.pptx - Seite 3</a:t>
            </a:r>
          </a:p>
        </p:txBody>
      </p:sp>
    </p:spTree>
    <p:extLst>
      <p:ext uri="{BB962C8B-B14F-4D97-AF65-F5344CB8AC3E}">
        <p14:creationId xmlns:p14="http://schemas.microsoft.com/office/powerpoint/2010/main" val="36651247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36EB3C7B-4213-400A-ACDA-EFAABD95F2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D412D-C60F-4771-A1CB-FFD7B5773953}" type="slidenum">
              <a:rPr lang="de-DE" smtClean="0"/>
              <a:pPr/>
              <a:t>4</a:t>
            </a:fld>
            <a:endParaRPr lang="de-DE" dirty="0"/>
          </a:p>
        </p:txBody>
      </p:sp>
      <p:sp>
        <p:nvSpPr>
          <p:cNvPr id="10" name="Rechteck 9">
            <a:extLst>
              <a:ext uri="{FF2B5EF4-FFF2-40B4-BE49-F238E27FC236}">
                <a16:creationId xmlns:a16="http://schemas.microsoft.com/office/drawing/2014/main" id="{E39E93BE-48BB-4950-BD6E-D1EE98A07492}"/>
              </a:ext>
            </a:extLst>
          </p:cNvPr>
          <p:cNvSpPr/>
          <p:nvPr/>
        </p:nvSpPr>
        <p:spPr>
          <a:xfrm>
            <a:off x="763187" y="1118815"/>
            <a:ext cx="2981907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Anderes Wort für Zug:</a:t>
            </a:r>
            <a:endParaRPr lang="de-DE" sz="2200" dirty="0"/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CF6FA4C1-1DC4-46F6-A3FE-7D7F6330F56B}"/>
              </a:ext>
            </a:extLst>
          </p:cNvPr>
          <p:cNvSpPr/>
          <p:nvPr/>
        </p:nvSpPr>
        <p:spPr>
          <a:xfrm>
            <a:off x="763187" y="1587451"/>
            <a:ext cx="5352747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Wenn man etwas kauft, muss man es …..</a:t>
            </a:r>
            <a:endParaRPr lang="de-DE" sz="2200" dirty="0"/>
          </a:p>
        </p:txBody>
      </p:sp>
      <p:sp>
        <p:nvSpPr>
          <p:cNvPr id="12" name="Rechteck 11">
            <a:extLst>
              <a:ext uri="{FF2B5EF4-FFF2-40B4-BE49-F238E27FC236}">
                <a16:creationId xmlns:a16="http://schemas.microsoft.com/office/drawing/2014/main" id="{E269E6C0-C90D-401B-B0CD-658B1E00898F}"/>
              </a:ext>
            </a:extLst>
          </p:cNvPr>
          <p:cNvSpPr/>
          <p:nvPr/>
        </p:nvSpPr>
        <p:spPr>
          <a:xfrm>
            <a:off x="763187" y="2056087"/>
            <a:ext cx="3533340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Fortbewegung auf Rädern:</a:t>
            </a:r>
            <a:endParaRPr lang="de-DE" sz="2200" dirty="0"/>
          </a:p>
        </p:txBody>
      </p:sp>
      <p:sp>
        <p:nvSpPr>
          <p:cNvPr id="13" name="Rechteck 12">
            <a:extLst>
              <a:ext uri="{FF2B5EF4-FFF2-40B4-BE49-F238E27FC236}">
                <a16:creationId xmlns:a16="http://schemas.microsoft.com/office/drawing/2014/main" id="{689D7EE4-F9A7-4B5F-B2D7-7B319B57128C}"/>
              </a:ext>
            </a:extLst>
          </p:cNvPr>
          <p:cNvSpPr/>
          <p:nvPr/>
        </p:nvSpPr>
        <p:spPr>
          <a:xfrm>
            <a:off x="763187" y="2524723"/>
            <a:ext cx="2542684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Bedrohung, Risiko:</a:t>
            </a:r>
            <a:endParaRPr lang="de-DE" sz="2200" dirty="0"/>
          </a:p>
        </p:txBody>
      </p:sp>
      <p:sp>
        <p:nvSpPr>
          <p:cNvPr id="14" name="Rechteck 13">
            <a:extLst>
              <a:ext uri="{FF2B5EF4-FFF2-40B4-BE49-F238E27FC236}">
                <a16:creationId xmlns:a16="http://schemas.microsoft.com/office/drawing/2014/main" id="{38649B68-818C-4DAB-ACCD-7D846539D770}"/>
              </a:ext>
            </a:extLst>
          </p:cNvPr>
          <p:cNvSpPr/>
          <p:nvPr/>
        </p:nvSpPr>
        <p:spPr>
          <a:xfrm>
            <a:off x="763187" y="2993359"/>
            <a:ext cx="3046027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12 Monate sind ein …..</a:t>
            </a:r>
            <a:endParaRPr lang="de-DE" sz="2200" dirty="0"/>
          </a:p>
        </p:txBody>
      </p:sp>
      <p:sp>
        <p:nvSpPr>
          <p:cNvPr id="15" name="Rechteck 14">
            <a:extLst>
              <a:ext uri="{FF2B5EF4-FFF2-40B4-BE49-F238E27FC236}">
                <a16:creationId xmlns:a16="http://schemas.microsoft.com/office/drawing/2014/main" id="{D0702554-EE5A-45D7-9ADB-72A5398381A0}"/>
              </a:ext>
            </a:extLst>
          </p:cNvPr>
          <p:cNvSpPr/>
          <p:nvPr/>
        </p:nvSpPr>
        <p:spPr>
          <a:xfrm>
            <a:off x="763187" y="3461995"/>
            <a:ext cx="4392549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Speise, Kost, Essen, Verpflegung:</a:t>
            </a:r>
            <a:endParaRPr lang="de-DE" sz="2200" dirty="0"/>
          </a:p>
        </p:txBody>
      </p:sp>
      <p:sp>
        <p:nvSpPr>
          <p:cNvPr id="16" name="Rechteck 15">
            <a:extLst>
              <a:ext uri="{FF2B5EF4-FFF2-40B4-BE49-F238E27FC236}">
                <a16:creationId xmlns:a16="http://schemas.microsoft.com/office/drawing/2014/main" id="{D235E7BC-2068-461A-AC87-C814A5700B74}"/>
              </a:ext>
            </a:extLst>
          </p:cNvPr>
          <p:cNvSpPr/>
          <p:nvPr/>
        </p:nvSpPr>
        <p:spPr>
          <a:xfrm>
            <a:off x="763010" y="5336539"/>
            <a:ext cx="2348720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Man beißt damit:</a:t>
            </a:r>
            <a:endParaRPr lang="de-DE" sz="2200" dirty="0"/>
          </a:p>
        </p:txBody>
      </p:sp>
      <p:sp>
        <p:nvSpPr>
          <p:cNvPr id="17" name="Rechteck 16">
            <a:extLst>
              <a:ext uri="{FF2B5EF4-FFF2-40B4-BE49-F238E27FC236}">
                <a16:creationId xmlns:a16="http://schemas.microsoft.com/office/drawing/2014/main" id="{15683425-EB6E-42FA-B077-C68DE1294ECE}"/>
              </a:ext>
            </a:extLst>
          </p:cNvPr>
          <p:cNvSpPr/>
          <p:nvPr/>
        </p:nvSpPr>
        <p:spPr>
          <a:xfrm>
            <a:off x="757875" y="3930631"/>
            <a:ext cx="6555000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Wer von rechts kommt, hat im Straßenverkehr …..</a:t>
            </a:r>
            <a:endParaRPr lang="de-DE" sz="2200" dirty="0"/>
          </a:p>
        </p:txBody>
      </p:sp>
      <p:sp>
        <p:nvSpPr>
          <p:cNvPr id="18" name="Rechteck 17">
            <a:extLst>
              <a:ext uri="{FF2B5EF4-FFF2-40B4-BE49-F238E27FC236}">
                <a16:creationId xmlns:a16="http://schemas.microsoft.com/office/drawing/2014/main" id="{1EB60256-5400-498D-ABD8-8000818A453A}"/>
              </a:ext>
            </a:extLst>
          </p:cNvPr>
          <p:cNvSpPr/>
          <p:nvPr/>
        </p:nvSpPr>
        <p:spPr>
          <a:xfrm>
            <a:off x="755576" y="4399267"/>
            <a:ext cx="3929281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Kennzeichen der Demokratie:</a:t>
            </a:r>
            <a:endParaRPr lang="de-DE" sz="2200" dirty="0"/>
          </a:p>
        </p:txBody>
      </p:sp>
      <p:sp>
        <p:nvSpPr>
          <p:cNvPr id="19" name="Rechteck 18">
            <a:extLst>
              <a:ext uri="{FF2B5EF4-FFF2-40B4-BE49-F238E27FC236}">
                <a16:creationId xmlns:a16="http://schemas.microsoft.com/office/drawing/2014/main" id="{5CB5F888-2043-4F96-8076-6CD206B210A7}"/>
              </a:ext>
            </a:extLst>
          </p:cNvPr>
          <p:cNvSpPr/>
          <p:nvPr/>
        </p:nvSpPr>
        <p:spPr>
          <a:xfrm>
            <a:off x="328390" y="1158780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0" name="Rechteck 19">
            <a:extLst>
              <a:ext uri="{FF2B5EF4-FFF2-40B4-BE49-F238E27FC236}">
                <a16:creationId xmlns:a16="http://schemas.microsoft.com/office/drawing/2014/main" id="{D84B292B-3E34-4F4D-A148-C04AB571F4B8}"/>
              </a:ext>
            </a:extLst>
          </p:cNvPr>
          <p:cNvSpPr/>
          <p:nvPr/>
        </p:nvSpPr>
        <p:spPr>
          <a:xfrm>
            <a:off x="328390" y="1627728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1" name="Rechteck 20">
            <a:extLst>
              <a:ext uri="{FF2B5EF4-FFF2-40B4-BE49-F238E27FC236}">
                <a16:creationId xmlns:a16="http://schemas.microsoft.com/office/drawing/2014/main" id="{9872D518-0766-40BA-89A4-311D3723E5DA}"/>
              </a:ext>
            </a:extLst>
          </p:cNvPr>
          <p:cNvSpPr/>
          <p:nvPr/>
        </p:nvSpPr>
        <p:spPr>
          <a:xfrm>
            <a:off x="328390" y="2096676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2" name="Rechteck 21">
            <a:extLst>
              <a:ext uri="{FF2B5EF4-FFF2-40B4-BE49-F238E27FC236}">
                <a16:creationId xmlns:a16="http://schemas.microsoft.com/office/drawing/2014/main" id="{5BF83AD5-C122-4037-ADE9-08FA77C50558}"/>
              </a:ext>
            </a:extLst>
          </p:cNvPr>
          <p:cNvSpPr/>
          <p:nvPr/>
        </p:nvSpPr>
        <p:spPr>
          <a:xfrm>
            <a:off x="328390" y="2565624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3" name="Rechteck 22">
            <a:extLst>
              <a:ext uri="{FF2B5EF4-FFF2-40B4-BE49-F238E27FC236}">
                <a16:creationId xmlns:a16="http://schemas.microsoft.com/office/drawing/2014/main" id="{036A6EE1-7D24-4FC0-A453-B4C3020E9313}"/>
              </a:ext>
            </a:extLst>
          </p:cNvPr>
          <p:cNvSpPr/>
          <p:nvPr/>
        </p:nvSpPr>
        <p:spPr>
          <a:xfrm>
            <a:off x="328390" y="3034572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4" name="Rechteck 23">
            <a:extLst>
              <a:ext uri="{FF2B5EF4-FFF2-40B4-BE49-F238E27FC236}">
                <a16:creationId xmlns:a16="http://schemas.microsoft.com/office/drawing/2014/main" id="{74465F24-EDD9-4B36-AF51-0C9874365386}"/>
              </a:ext>
            </a:extLst>
          </p:cNvPr>
          <p:cNvSpPr/>
          <p:nvPr/>
        </p:nvSpPr>
        <p:spPr>
          <a:xfrm>
            <a:off x="328390" y="3503520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5" name="Rechteck 24">
            <a:extLst>
              <a:ext uri="{FF2B5EF4-FFF2-40B4-BE49-F238E27FC236}">
                <a16:creationId xmlns:a16="http://schemas.microsoft.com/office/drawing/2014/main" id="{3744C791-2960-4E7E-9C10-E4B7191FCE8C}"/>
              </a:ext>
            </a:extLst>
          </p:cNvPr>
          <p:cNvSpPr/>
          <p:nvPr/>
        </p:nvSpPr>
        <p:spPr>
          <a:xfrm>
            <a:off x="328390" y="3972468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6" name="Rechteck 25">
            <a:extLst>
              <a:ext uri="{FF2B5EF4-FFF2-40B4-BE49-F238E27FC236}">
                <a16:creationId xmlns:a16="http://schemas.microsoft.com/office/drawing/2014/main" id="{EC63B967-BE3F-43BC-A1D2-4E10F6D6047B}"/>
              </a:ext>
            </a:extLst>
          </p:cNvPr>
          <p:cNvSpPr/>
          <p:nvPr/>
        </p:nvSpPr>
        <p:spPr>
          <a:xfrm>
            <a:off x="328390" y="4441416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7" name="Rechteck 26">
            <a:extLst>
              <a:ext uri="{FF2B5EF4-FFF2-40B4-BE49-F238E27FC236}">
                <a16:creationId xmlns:a16="http://schemas.microsoft.com/office/drawing/2014/main" id="{071AD67F-C9AA-4034-B134-9578ADD51E72}"/>
              </a:ext>
            </a:extLst>
          </p:cNvPr>
          <p:cNvSpPr/>
          <p:nvPr/>
        </p:nvSpPr>
        <p:spPr>
          <a:xfrm>
            <a:off x="328390" y="5379312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8" name="Rechteck 27">
            <a:extLst>
              <a:ext uri="{FF2B5EF4-FFF2-40B4-BE49-F238E27FC236}">
                <a16:creationId xmlns:a16="http://schemas.microsoft.com/office/drawing/2014/main" id="{01AEC6EB-8E7F-4FC6-A8F5-385805983EC9}"/>
              </a:ext>
            </a:extLst>
          </p:cNvPr>
          <p:cNvSpPr/>
          <p:nvPr/>
        </p:nvSpPr>
        <p:spPr>
          <a:xfrm>
            <a:off x="755576" y="4867903"/>
            <a:ext cx="4172937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Grundelement der Mathematik:</a:t>
            </a:r>
            <a:endParaRPr lang="de-DE" sz="2200" dirty="0">
              <a:solidFill>
                <a:prstClr val="black"/>
              </a:solidFill>
            </a:endParaRPr>
          </a:p>
        </p:txBody>
      </p:sp>
      <p:sp>
        <p:nvSpPr>
          <p:cNvPr id="29" name="Rechteck 28">
            <a:extLst>
              <a:ext uri="{FF2B5EF4-FFF2-40B4-BE49-F238E27FC236}">
                <a16:creationId xmlns:a16="http://schemas.microsoft.com/office/drawing/2014/main" id="{C671D47A-46BE-479C-9C34-68B8C97D9756}"/>
              </a:ext>
            </a:extLst>
          </p:cNvPr>
          <p:cNvSpPr/>
          <p:nvPr/>
        </p:nvSpPr>
        <p:spPr>
          <a:xfrm>
            <a:off x="328390" y="4910364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1" name="Rechteck 30">
            <a:extLst>
              <a:ext uri="{FF2B5EF4-FFF2-40B4-BE49-F238E27FC236}">
                <a16:creationId xmlns:a16="http://schemas.microsoft.com/office/drawing/2014/main" id="{FEE3B55D-0121-4302-B523-25ABC76B2334}"/>
              </a:ext>
            </a:extLst>
          </p:cNvPr>
          <p:cNvSpPr/>
          <p:nvPr/>
        </p:nvSpPr>
        <p:spPr>
          <a:xfrm>
            <a:off x="758148" y="5805176"/>
            <a:ext cx="3374642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Dünne Schnur aus Metall:</a:t>
            </a:r>
            <a:endParaRPr lang="de-DE" sz="2200" dirty="0"/>
          </a:p>
        </p:txBody>
      </p:sp>
      <p:sp>
        <p:nvSpPr>
          <p:cNvPr id="32" name="Rechteck 31">
            <a:extLst>
              <a:ext uri="{FF2B5EF4-FFF2-40B4-BE49-F238E27FC236}">
                <a16:creationId xmlns:a16="http://schemas.microsoft.com/office/drawing/2014/main" id="{EEB6E3BB-738F-4FF4-9D84-7FD0E5CF7D5C}"/>
              </a:ext>
            </a:extLst>
          </p:cNvPr>
          <p:cNvSpPr/>
          <p:nvPr/>
        </p:nvSpPr>
        <p:spPr>
          <a:xfrm>
            <a:off x="323528" y="5848264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3" name="Rechteck 32">
            <a:extLst>
              <a:ext uri="{FF2B5EF4-FFF2-40B4-BE49-F238E27FC236}">
                <a16:creationId xmlns:a16="http://schemas.microsoft.com/office/drawing/2014/main" id="{21026797-7C49-40F6-A57D-C7E067007E2F}"/>
              </a:ext>
            </a:extLst>
          </p:cNvPr>
          <p:cNvSpPr/>
          <p:nvPr/>
        </p:nvSpPr>
        <p:spPr>
          <a:xfrm>
            <a:off x="7131028" y="1113813"/>
            <a:ext cx="2396810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latin typeface="Trebuchet MS" pitchFamily="34" charset="0"/>
              </a:rPr>
              <a:t>_______________</a:t>
            </a:r>
            <a:endParaRPr lang="de-DE" sz="2200" dirty="0"/>
          </a:p>
        </p:txBody>
      </p:sp>
      <p:sp>
        <p:nvSpPr>
          <p:cNvPr id="34" name="Rechteck 33">
            <a:extLst>
              <a:ext uri="{FF2B5EF4-FFF2-40B4-BE49-F238E27FC236}">
                <a16:creationId xmlns:a16="http://schemas.microsoft.com/office/drawing/2014/main" id="{10E4D410-969B-48B5-A79D-38528446CF1C}"/>
              </a:ext>
            </a:extLst>
          </p:cNvPr>
          <p:cNvSpPr/>
          <p:nvPr/>
        </p:nvSpPr>
        <p:spPr>
          <a:xfrm>
            <a:off x="7131028" y="1582036"/>
            <a:ext cx="2396810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latin typeface="Trebuchet MS" pitchFamily="34" charset="0"/>
              </a:rPr>
              <a:t>_______________</a:t>
            </a:r>
            <a:endParaRPr lang="de-DE" sz="2200" dirty="0"/>
          </a:p>
        </p:txBody>
      </p:sp>
      <p:sp>
        <p:nvSpPr>
          <p:cNvPr id="35" name="Rechteck 34">
            <a:extLst>
              <a:ext uri="{FF2B5EF4-FFF2-40B4-BE49-F238E27FC236}">
                <a16:creationId xmlns:a16="http://schemas.microsoft.com/office/drawing/2014/main" id="{631BBDE1-6915-4C0B-ACAB-9044E59C7CD6}"/>
              </a:ext>
            </a:extLst>
          </p:cNvPr>
          <p:cNvSpPr/>
          <p:nvPr/>
        </p:nvSpPr>
        <p:spPr>
          <a:xfrm>
            <a:off x="7131028" y="2050259"/>
            <a:ext cx="2396810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latin typeface="Trebuchet MS" pitchFamily="34" charset="0"/>
              </a:rPr>
              <a:t>_______________</a:t>
            </a:r>
            <a:endParaRPr lang="de-DE" sz="2200" dirty="0"/>
          </a:p>
        </p:txBody>
      </p:sp>
      <p:sp>
        <p:nvSpPr>
          <p:cNvPr id="36" name="Rechteck 35">
            <a:extLst>
              <a:ext uri="{FF2B5EF4-FFF2-40B4-BE49-F238E27FC236}">
                <a16:creationId xmlns:a16="http://schemas.microsoft.com/office/drawing/2014/main" id="{504ADEB9-FF71-4D65-9D15-A4A7FE72AAA4}"/>
              </a:ext>
            </a:extLst>
          </p:cNvPr>
          <p:cNvSpPr/>
          <p:nvPr/>
        </p:nvSpPr>
        <p:spPr>
          <a:xfrm>
            <a:off x="7131028" y="2518482"/>
            <a:ext cx="2396810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latin typeface="Trebuchet MS" pitchFamily="34" charset="0"/>
              </a:rPr>
              <a:t>_______________</a:t>
            </a:r>
            <a:endParaRPr lang="de-DE" sz="2200" dirty="0"/>
          </a:p>
        </p:txBody>
      </p:sp>
      <p:sp>
        <p:nvSpPr>
          <p:cNvPr id="37" name="Rechteck 36">
            <a:extLst>
              <a:ext uri="{FF2B5EF4-FFF2-40B4-BE49-F238E27FC236}">
                <a16:creationId xmlns:a16="http://schemas.microsoft.com/office/drawing/2014/main" id="{AC0D9FDE-D260-4299-A3FF-502721B301CA}"/>
              </a:ext>
            </a:extLst>
          </p:cNvPr>
          <p:cNvSpPr/>
          <p:nvPr/>
        </p:nvSpPr>
        <p:spPr>
          <a:xfrm>
            <a:off x="7131028" y="2986705"/>
            <a:ext cx="2396810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latin typeface="Trebuchet MS" pitchFamily="34" charset="0"/>
              </a:rPr>
              <a:t>_______________</a:t>
            </a:r>
            <a:endParaRPr lang="de-DE" sz="2200" dirty="0"/>
          </a:p>
        </p:txBody>
      </p:sp>
      <p:sp>
        <p:nvSpPr>
          <p:cNvPr id="38" name="Rechteck 37">
            <a:extLst>
              <a:ext uri="{FF2B5EF4-FFF2-40B4-BE49-F238E27FC236}">
                <a16:creationId xmlns:a16="http://schemas.microsoft.com/office/drawing/2014/main" id="{6E8F02B9-276D-4F69-AC15-86CA70048E72}"/>
              </a:ext>
            </a:extLst>
          </p:cNvPr>
          <p:cNvSpPr/>
          <p:nvPr/>
        </p:nvSpPr>
        <p:spPr>
          <a:xfrm>
            <a:off x="7131028" y="3454928"/>
            <a:ext cx="2396810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latin typeface="Trebuchet MS" pitchFamily="34" charset="0"/>
              </a:rPr>
              <a:t>_______________</a:t>
            </a:r>
            <a:endParaRPr lang="de-DE" sz="2200" dirty="0"/>
          </a:p>
        </p:txBody>
      </p:sp>
      <p:sp>
        <p:nvSpPr>
          <p:cNvPr id="39" name="Rechteck 38">
            <a:extLst>
              <a:ext uri="{FF2B5EF4-FFF2-40B4-BE49-F238E27FC236}">
                <a16:creationId xmlns:a16="http://schemas.microsoft.com/office/drawing/2014/main" id="{18A16FEF-8C04-4F94-9DF3-6D8B1F7916AB}"/>
              </a:ext>
            </a:extLst>
          </p:cNvPr>
          <p:cNvSpPr/>
          <p:nvPr/>
        </p:nvSpPr>
        <p:spPr>
          <a:xfrm>
            <a:off x="7131028" y="3923151"/>
            <a:ext cx="2396810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latin typeface="Trebuchet MS" pitchFamily="34" charset="0"/>
              </a:rPr>
              <a:t>_______________</a:t>
            </a:r>
            <a:endParaRPr lang="de-DE" sz="2200" dirty="0"/>
          </a:p>
        </p:txBody>
      </p:sp>
      <p:sp>
        <p:nvSpPr>
          <p:cNvPr id="40" name="Rechteck 39">
            <a:extLst>
              <a:ext uri="{FF2B5EF4-FFF2-40B4-BE49-F238E27FC236}">
                <a16:creationId xmlns:a16="http://schemas.microsoft.com/office/drawing/2014/main" id="{5B536C3C-54D1-4E7C-883A-1606BB999F21}"/>
              </a:ext>
            </a:extLst>
          </p:cNvPr>
          <p:cNvSpPr/>
          <p:nvPr/>
        </p:nvSpPr>
        <p:spPr>
          <a:xfrm>
            <a:off x="7131028" y="4391374"/>
            <a:ext cx="2396810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latin typeface="Trebuchet MS" pitchFamily="34" charset="0"/>
              </a:rPr>
              <a:t>_______________</a:t>
            </a:r>
            <a:endParaRPr lang="de-DE" sz="2200" dirty="0"/>
          </a:p>
        </p:txBody>
      </p:sp>
      <p:sp>
        <p:nvSpPr>
          <p:cNvPr id="41" name="Rechteck 40">
            <a:extLst>
              <a:ext uri="{FF2B5EF4-FFF2-40B4-BE49-F238E27FC236}">
                <a16:creationId xmlns:a16="http://schemas.microsoft.com/office/drawing/2014/main" id="{717A8D66-55AD-48AB-AA01-FAFCFE818208}"/>
              </a:ext>
            </a:extLst>
          </p:cNvPr>
          <p:cNvSpPr/>
          <p:nvPr/>
        </p:nvSpPr>
        <p:spPr>
          <a:xfrm>
            <a:off x="7131028" y="4859597"/>
            <a:ext cx="2396810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latin typeface="Trebuchet MS" pitchFamily="34" charset="0"/>
              </a:rPr>
              <a:t>_______________</a:t>
            </a:r>
            <a:endParaRPr lang="de-DE" sz="2200" dirty="0"/>
          </a:p>
        </p:txBody>
      </p:sp>
      <p:sp>
        <p:nvSpPr>
          <p:cNvPr id="42" name="Rechteck 41">
            <a:extLst>
              <a:ext uri="{FF2B5EF4-FFF2-40B4-BE49-F238E27FC236}">
                <a16:creationId xmlns:a16="http://schemas.microsoft.com/office/drawing/2014/main" id="{90738FDC-8868-4C8D-AB87-EC7DD922231E}"/>
              </a:ext>
            </a:extLst>
          </p:cNvPr>
          <p:cNvSpPr/>
          <p:nvPr/>
        </p:nvSpPr>
        <p:spPr>
          <a:xfrm>
            <a:off x="7131028" y="5327820"/>
            <a:ext cx="2396810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latin typeface="Trebuchet MS" pitchFamily="34" charset="0"/>
              </a:rPr>
              <a:t>_______________</a:t>
            </a:r>
            <a:endParaRPr lang="de-DE" sz="2200" dirty="0"/>
          </a:p>
        </p:txBody>
      </p:sp>
      <p:sp>
        <p:nvSpPr>
          <p:cNvPr id="43" name="Rechteck 42">
            <a:extLst>
              <a:ext uri="{FF2B5EF4-FFF2-40B4-BE49-F238E27FC236}">
                <a16:creationId xmlns:a16="http://schemas.microsoft.com/office/drawing/2014/main" id="{16D98D5B-012F-4E8C-83B0-12434C7F0CD3}"/>
              </a:ext>
            </a:extLst>
          </p:cNvPr>
          <p:cNvSpPr/>
          <p:nvPr/>
        </p:nvSpPr>
        <p:spPr>
          <a:xfrm>
            <a:off x="7131028" y="5796038"/>
            <a:ext cx="2396810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latin typeface="Trebuchet MS" pitchFamily="34" charset="0"/>
              </a:rPr>
              <a:t>_______________</a:t>
            </a:r>
            <a:endParaRPr lang="de-DE" sz="2200" dirty="0"/>
          </a:p>
        </p:txBody>
      </p:sp>
      <p:sp>
        <p:nvSpPr>
          <p:cNvPr id="44" name="Foliennummernplatzhalter 2">
            <a:extLst>
              <a:ext uri="{FF2B5EF4-FFF2-40B4-BE49-F238E27FC236}">
                <a16:creationId xmlns:a16="http://schemas.microsoft.com/office/drawing/2014/main" id="{6F816C8B-AD44-4AF7-8415-012D88A246A2}"/>
              </a:ext>
            </a:extLst>
          </p:cNvPr>
          <p:cNvSpPr txBox="1">
            <a:spLocks/>
          </p:cNvSpPr>
          <p:nvPr/>
        </p:nvSpPr>
        <p:spPr>
          <a:xfrm>
            <a:off x="9188691" y="92733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rebuchet MS" panose="020B0603020202020204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fld id="{C9CD412D-C60F-4771-A1CB-FFD7B5773953}" type="slidenum">
              <a:rPr lang="de-DE" smtClean="0"/>
              <a:pPr/>
              <a:t>4</a:t>
            </a:fld>
            <a:endParaRPr lang="de-DE" dirty="0"/>
          </a:p>
        </p:txBody>
      </p:sp>
      <p:sp>
        <p:nvSpPr>
          <p:cNvPr id="45" name="Textfeld 36">
            <a:extLst>
              <a:ext uri="{FF2B5EF4-FFF2-40B4-BE49-F238E27FC236}">
                <a16:creationId xmlns:a16="http://schemas.microsoft.com/office/drawing/2014/main" id="{C03D4172-0ED1-4334-B902-A88E40908EA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03	VD 02 ah – </a:t>
            </a:r>
            <a:r>
              <a:rPr lang="de-DE" altLang="de-DE" sz="2200" b="1" spc="-1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Welche Wörter sind gemeint?		</a:t>
            </a:r>
            <a:r>
              <a:rPr kumimoji="0" lang="de-DE" altLang="de-DE" sz="2200" i="0" u="none" strike="noStrike" kern="0" cap="none" spc="-10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 </a:t>
            </a:r>
            <a:r>
              <a:rPr kumimoji="0" lang="de-DE" altLang="de-DE" sz="1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Name: ___________ Klasse: ____ </a:t>
            </a:r>
          </a:p>
        </p:txBody>
      </p:sp>
      <p:sp>
        <p:nvSpPr>
          <p:cNvPr id="47" name="Textfeld 46">
            <a:extLst>
              <a:ext uri="{FF2B5EF4-FFF2-40B4-BE49-F238E27FC236}">
                <a16:creationId xmlns:a16="http://schemas.microsoft.com/office/drawing/2014/main" id="{C200A6B9-2422-4B0B-A5EE-43616D5E2CB8}"/>
              </a:ext>
            </a:extLst>
          </p:cNvPr>
          <p:cNvSpPr txBox="1"/>
          <p:nvPr/>
        </p:nvSpPr>
        <p:spPr>
          <a:xfrm>
            <a:off x="260108" y="404664"/>
            <a:ext cx="914825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</a:rPr>
              <a:t>Finde Wörter mit </a:t>
            </a:r>
            <a:r>
              <a:rPr lang="de-DE" sz="18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</a:rPr>
              <a:t>ah/äh</a:t>
            </a:r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</a:rPr>
              <a:t>!</a:t>
            </a:r>
          </a:p>
        </p:txBody>
      </p:sp>
      <p:sp>
        <p:nvSpPr>
          <p:cNvPr id="46" name="Rechteck 45">
            <a:extLst>
              <a:ext uri="{FF2B5EF4-FFF2-40B4-BE49-F238E27FC236}">
                <a16:creationId xmlns:a16="http://schemas.microsoft.com/office/drawing/2014/main" id="{F603EEA3-0796-490F-8D55-50B4A0FED3F3}"/>
              </a:ext>
            </a:extLst>
          </p:cNvPr>
          <p:cNvSpPr/>
          <p:nvPr/>
        </p:nvSpPr>
        <p:spPr>
          <a:xfrm>
            <a:off x="8640333" y="6406042"/>
            <a:ext cx="3450384" cy="4086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4A657FB8-5630-4D94-AFA7-67A82ECDE216}"/>
              </a:ext>
            </a:extLst>
          </p:cNvPr>
          <p:cNvSpPr txBox="1"/>
          <p:nvPr/>
        </p:nvSpPr>
        <p:spPr>
          <a:xfrm>
            <a:off x="190500" y="6724134"/>
            <a:ext cx="4716356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Übungen\Rechtschreibförderung\Vokaldehnungen\Vokaldehnung 02 ah - Arbeitsblätter.pptx - Seite 4</a:t>
            </a:r>
          </a:p>
        </p:txBody>
      </p:sp>
    </p:spTree>
    <p:extLst>
      <p:ext uri="{BB962C8B-B14F-4D97-AF65-F5344CB8AC3E}">
        <p14:creationId xmlns:p14="http://schemas.microsoft.com/office/powerpoint/2010/main" val="1465703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36EB3C7B-4213-400A-ACDA-EFAABD95F2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D412D-C60F-4771-A1CB-FFD7B5773953}" type="slidenum">
              <a:rPr lang="de-DE" smtClean="0"/>
              <a:pPr/>
              <a:t>5</a:t>
            </a:fld>
            <a:endParaRPr lang="de-DE" dirty="0"/>
          </a:p>
        </p:txBody>
      </p:sp>
      <p:sp>
        <p:nvSpPr>
          <p:cNvPr id="5" name="Rechteck 4">
            <a:extLst>
              <a:ext uri="{FF2B5EF4-FFF2-40B4-BE49-F238E27FC236}">
                <a16:creationId xmlns:a16="http://schemas.microsoft.com/office/drawing/2014/main" id="{FE77B96B-F8A8-4DD9-9883-2E412BD7A1C7}"/>
              </a:ext>
            </a:extLst>
          </p:cNvPr>
          <p:cNvSpPr/>
          <p:nvPr/>
        </p:nvSpPr>
        <p:spPr>
          <a:xfrm>
            <a:off x="322006" y="1484784"/>
            <a:ext cx="6770274" cy="45083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200" b="0" i="0" u="none" strike="noStrike" kern="0" cap="none" spc="100" normalizeH="0" baseline="0" noProof="0" dirty="0">
                <a:ln>
                  <a:noFill/>
                </a:ln>
                <a:solidFill>
                  <a:srgbClr val="365691"/>
                </a:solidFill>
                <a:effectLst/>
                <a:uLnTx/>
                <a:uFillTx/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Für eine </a:t>
            </a:r>
            <a:r>
              <a:rPr kumimoji="0" lang="de-DE" sz="2200" b="0" i="0" u="none" strike="noStrike" kern="0" cap="none" spc="100" normalizeH="0" baseline="0" noProof="0" dirty="0" err="1">
                <a:ln>
                  <a:noFill/>
                </a:ln>
                <a:solidFill>
                  <a:srgbClr val="365691"/>
                </a:solidFill>
                <a:effectLst/>
                <a:uLnTx/>
                <a:uFillTx/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Banfahrt</a:t>
            </a:r>
            <a:r>
              <a:rPr kumimoji="0" lang="de-DE" sz="2200" b="0" i="0" u="none" strike="noStrike" kern="0" cap="none" spc="100" normalizeH="0" baseline="0" noProof="0" dirty="0">
                <a:ln>
                  <a:noFill/>
                </a:ln>
                <a:solidFill>
                  <a:srgbClr val="365691"/>
                </a:solidFill>
                <a:effectLst/>
                <a:uLnTx/>
                <a:uFillTx/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muss man </a:t>
            </a:r>
            <a:r>
              <a:rPr kumimoji="0" lang="de-DE" sz="2200" b="0" i="0" u="none" strike="noStrike" kern="0" cap="none" spc="100" normalizeH="0" baseline="0" noProof="0" dirty="0" err="1">
                <a:ln>
                  <a:noFill/>
                </a:ln>
                <a:solidFill>
                  <a:srgbClr val="365691"/>
                </a:solidFill>
                <a:effectLst/>
                <a:uLnTx/>
                <a:uFillTx/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bezalen</a:t>
            </a:r>
            <a:r>
              <a:rPr kumimoji="0" lang="de-DE" sz="2200" b="0" i="0" u="none" strike="noStrike" kern="0" cap="none" spc="100" normalizeH="0" baseline="0" noProof="0" dirty="0">
                <a:ln>
                  <a:noFill/>
                </a:ln>
                <a:solidFill>
                  <a:srgbClr val="365691"/>
                </a:solidFill>
                <a:effectLst/>
                <a:uLnTx/>
                <a:uFillTx/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lang="de-DE" sz="2200" kern="0" spc="100" dirty="0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Im Verkehr muss man auf die </a:t>
            </a:r>
            <a:r>
              <a:rPr lang="de-DE" sz="2200" kern="0" spc="100" dirty="0" err="1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Vorfart</a:t>
            </a:r>
            <a:r>
              <a:rPr lang="de-DE" sz="2200" kern="0" spc="100" dirty="0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achten.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lang="de-DE" sz="2200" kern="0" spc="100" dirty="0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Bei </a:t>
            </a:r>
            <a:r>
              <a:rPr lang="de-DE" sz="2200" kern="0" spc="100" dirty="0" err="1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Zanweh</a:t>
            </a:r>
            <a:r>
              <a:rPr lang="de-DE" sz="2200" kern="0" spc="100" dirty="0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muss man zum </a:t>
            </a:r>
            <a:r>
              <a:rPr lang="de-DE" sz="2200" kern="0" spc="100" dirty="0" err="1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Zanarzt</a:t>
            </a:r>
            <a:r>
              <a:rPr lang="de-DE" sz="2200" kern="0" spc="100" dirty="0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lang="de-DE" sz="2200" kern="0" spc="100" dirty="0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Bei der </a:t>
            </a:r>
            <a:r>
              <a:rPr lang="de-DE" sz="2200" kern="0" spc="100" dirty="0" err="1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Narung</a:t>
            </a:r>
            <a:r>
              <a:rPr lang="de-DE" sz="2200" kern="0" spc="100" dirty="0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haben wir die Wal.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lang="de-DE" sz="2200" kern="0" spc="100" dirty="0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Manchmal besteht die </a:t>
            </a:r>
            <a:r>
              <a:rPr lang="de-DE" sz="2200" kern="0" spc="100" dirty="0" err="1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Gefar</a:t>
            </a:r>
            <a:r>
              <a:rPr lang="de-DE" sz="2200" kern="0" spc="100" dirty="0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dass etwas platzt.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lang="de-DE" sz="2200" kern="0" spc="100" noProof="0" dirty="0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 den Bergen gibt es </a:t>
            </a:r>
            <a:r>
              <a:rPr lang="de-DE" sz="2200" kern="0" spc="100" noProof="0" dirty="0" err="1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Dratseilbahnen</a:t>
            </a:r>
            <a:r>
              <a:rPr lang="de-DE" sz="2200" kern="0" spc="100" noProof="0" dirty="0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lang="de-DE" sz="2200" kern="0" spc="100" dirty="0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Ein </a:t>
            </a:r>
            <a:r>
              <a:rPr lang="de-DE" sz="2200" kern="0" spc="100" dirty="0" err="1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Jarestag</a:t>
            </a:r>
            <a:r>
              <a:rPr lang="de-DE" sz="2200" kern="0" spc="100" dirty="0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kommt jedes </a:t>
            </a:r>
            <a:r>
              <a:rPr lang="de-DE" sz="2200" kern="0" spc="100" dirty="0" err="1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Jar</a:t>
            </a:r>
            <a:r>
              <a:rPr lang="de-DE" sz="2200" kern="0" spc="100" dirty="0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wieder.</a:t>
            </a:r>
          </a:p>
        </p:txBody>
      </p:sp>
      <p:sp>
        <p:nvSpPr>
          <p:cNvPr id="6" name="Foliennummernplatzhalter 2">
            <a:extLst>
              <a:ext uri="{FF2B5EF4-FFF2-40B4-BE49-F238E27FC236}">
                <a16:creationId xmlns:a16="http://schemas.microsoft.com/office/drawing/2014/main" id="{65FF7626-F21E-4348-969B-380E0BE21731}"/>
              </a:ext>
            </a:extLst>
          </p:cNvPr>
          <p:cNvSpPr txBox="1">
            <a:spLocks/>
          </p:cNvSpPr>
          <p:nvPr/>
        </p:nvSpPr>
        <p:spPr>
          <a:xfrm>
            <a:off x="9188691" y="92733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rebuchet MS" panose="020B0603020202020204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fld id="{C9CD412D-C60F-4771-A1CB-FFD7B5773953}" type="slidenum">
              <a:rPr lang="de-DE" smtClean="0"/>
              <a:pPr/>
              <a:t>5</a:t>
            </a:fld>
            <a:endParaRPr lang="de-DE" dirty="0"/>
          </a:p>
        </p:txBody>
      </p:sp>
      <p:sp>
        <p:nvSpPr>
          <p:cNvPr id="7" name="Foliennummernplatzhalter 2">
            <a:extLst>
              <a:ext uri="{FF2B5EF4-FFF2-40B4-BE49-F238E27FC236}">
                <a16:creationId xmlns:a16="http://schemas.microsoft.com/office/drawing/2014/main" id="{F9A8A7EE-4799-4964-B509-484FC6CEA160}"/>
              </a:ext>
            </a:extLst>
          </p:cNvPr>
          <p:cNvSpPr txBox="1">
            <a:spLocks/>
          </p:cNvSpPr>
          <p:nvPr/>
        </p:nvSpPr>
        <p:spPr>
          <a:xfrm>
            <a:off x="9188691" y="92733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rebuchet MS" panose="020B0603020202020204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fld id="{C9CD412D-C60F-4771-A1CB-FFD7B5773953}" type="slidenum">
              <a:rPr lang="de-DE" smtClean="0"/>
              <a:pPr/>
              <a:t>5</a:t>
            </a:fld>
            <a:endParaRPr lang="de-DE" dirty="0"/>
          </a:p>
        </p:txBody>
      </p:sp>
      <p:sp>
        <p:nvSpPr>
          <p:cNvPr id="8" name="Textfeld 36">
            <a:extLst>
              <a:ext uri="{FF2B5EF4-FFF2-40B4-BE49-F238E27FC236}">
                <a16:creationId xmlns:a16="http://schemas.microsoft.com/office/drawing/2014/main" id="{271E247B-6E39-4E1C-9460-41A930C6171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04	VD 02 ah – </a:t>
            </a:r>
            <a:r>
              <a:rPr lang="de-DE" altLang="de-DE" sz="2200" b="1" spc="-1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Du bist der Lehrer, korrigiere die Fehler!	</a:t>
            </a:r>
            <a:r>
              <a:rPr kumimoji="0" lang="de-DE" altLang="de-DE" sz="2200" i="0" u="none" strike="noStrike" kern="0" cap="none" spc="-10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 </a:t>
            </a:r>
            <a:r>
              <a:rPr kumimoji="0" lang="de-DE" altLang="de-DE" sz="1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Name: ___________ Klasse: ____ </a:t>
            </a: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03ED7A0E-FC95-4A69-9B38-5362FF20739D}"/>
              </a:ext>
            </a:extLst>
          </p:cNvPr>
          <p:cNvSpPr txBox="1"/>
          <p:nvPr/>
        </p:nvSpPr>
        <p:spPr>
          <a:xfrm>
            <a:off x="260108" y="404664"/>
            <a:ext cx="914825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  <a:ea typeface="+mj-ea"/>
                <a:cs typeface="+mj-cs"/>
              </a:rPr>
              <a:t>Streich die falschen Wörter durch und schreib sie richtig darüber!</a:t>
            </a:r>
            <a:endParaRPr lang="de-DE" sz="1800" dirty="0">
              <a:solidFill>
                <a:srgbClr val="FF0000"/>
              </a:solidFill>
              <a:latin typeface="Trebuchet MS" panose="020B0603020202020204" pitchFamily="34" charset="0"/>
            </a:endParaRPr>
          </a:p>
        </p:txBody>
      </p:sp>
      <p:sp>
        <p:nvSpPr>
          <p:cNvPr id="10" name="Rechteck 9">
            <a:extLst>
              <a:ext uri="{FF2B5EF4-FFF2-40B4-BE49-F238E27FC236}">
                <a16:creationId xmlns:a16="http://schemas.microsoft.com/office/drawing/2014/main" id="{818B5D33-394A-4CE1-A2AE-657D38403A90}"/>
              </a:ext>
            </a:extLst>
          </p:cNvPr>
          <p:cNvSpPr/>
          <p:nvPr/>
        </p:nvSpPr>
        <p:spPr>
          <a:xfrm>
            <a:off x="8640333" y="6406042"/>
            <a:ext cx="3450384" cy="4086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80404AA5-C16B-4A32-A287-7BF1D351F391}"/>
              </a:ext>
            </a:extLst>
          </p:cNvPr>
          <p:cNvSpPr txBox="1"/>
          <p:nvPr/>
        </p:nvSpPr>
        <p:spPr>
          <a:xfrm>
            <a:off x="190500" y="6724134"/>
            <a:ext cx="4716356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Übungen\Rechtschreibförderung\Vokaldehnungen\Vokaldehnung 02 ah - Arbeitsblätter.pptx - Seite 5</a:t>
            </a:r>
          </a:p>
        </p:txBody>
      </p:sp>
    </p:spTree>
    <p:extLst>
      <p:ext uri="{BB962C8B-B14F-4D97-AF65-F5344CB8AC3E}">
        <p14:creationId xmlns:p14="http://schemas.microsoft.com/office/powerpoint/2010/main" val="17483382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36EB3C7B-4213-400A-ACDA-EFAABD95F2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D412D-C60F-4771-A1CB-FFD7B5773953}" type="slidenum">
              <a:rPr lang="de-DE" smtClean="0"/>
              <a:pPr/>
              <a:t>6</a:t>
            </a:fld>
            <a:endParaRPr lang="de-DE" dirty="0"/>
          </a:p>
        </p:txBody>
      </p:sp>
      <p:sp>
        <p:nvSpPr>
          <p:cNvPr id="4" name="Textfeld 36">
            <a:extLst>
              <a:ext uri="{FF2B5EF4-FFF2-40B4-BE49-F238E27FC236}">
                <a16:creationId xmlns:a16="http://schemas.microsoft.com/office/drawing/2014/main" id="{3348B95F-A437-4054-BCBA-373870B012A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7368" y="1149362"/>
            <a:ext cx="2436886" cy="5001369"/>
          </a:xfrm>
          <a:prstGeom prst="rect">
            <a:avLst/>
          </a:prstGeom>
          <a:noFill/>
          <a:ln w="12700">
            <a:solidFill>
              <a:schemeClr val="accent1"/>
            </a:solidFill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fontAlgn="auto">
              <a:spcBef>
                <a:spcPct val="0"/>
              </a:spcBef>
              <a:spcAft>
                <a:spcPts val="600"/>
              </a:spcAft>
              <a:buNone/>
              <a:defRPr/>
            </a:pPr>
            <a:r>
              <a:rPr lang="de-DE" sz="22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</a:rPr>
              <a:t>Grundwortschatz:</a:t>
            </a:r>
          </a:p>
          <a:p>
            <a:pPr lvl="0" fontAlgn="auto">
              <a:spcBef>
                <a:spcPct val="0"/>
              </a:spcBef>
              <a:spcAft>
                <a:spcPts val="600"/>
              </a:spcAft>
              <a:buNone/>
              <a:defRPr/>
            </a:pPr>
            <a:endParaRPr lang="de-DE" sz="2200" dirty="0">
              <a:latin typeface="Trebuchet MS" panose="020B0603020202020204" pitchFamily="34" charset="0"/>
            </a:endParaRPr>
          </a:p>
          <a:p>
            <a:pPr lvl="0" fontAlgn="auto">
              <a:spcBef>
                <a:spcPct val="0"/>
              </a:spcBef>
              <a:spcAft>
                <a:spcPts val="600"/>
              </a:spcAft>
              <a:buNone/>
              <a:defRPr/>
            </a:pPr>
            <a:endParaRPr lang="de-DE" sz="2200" dirty="0">
              <a:latin typeface="Trebuchet MS" panose="020B0603020202020204" pitchFamily="34" charset="0"/>
            </a:endParaRPr>
          </a:p>
          <a:p>
            <a:pPr lvl="0" fontAlgn="auto">
              <a:spcBef>
                <a:spcPct val="0"/>
              </a:spcBef>
              <a:spcAft>
                <a:spcPts val="600"/>
              </a:spcAft>
              <a:buNone/>
              <a:defRPr/>
            </a:pPr>
            <a:endParaRPr lang="de-DE" sz="2200" dirty="0">
              <a:latin typeface="Trebuchet MS" panose="020B0603020202020204" pitchFamily="34" charset="0"/>
            </a:endParaRPr>
          </a:p>
          <a:p>
            <a:pPr lvl="0" fontAlgn="auto">
              <a:spcBef>
                <a:spcPct val="0"/>
              </a:spcBef>
              <a:spcAft>
                <a:spcPts val="600"/>
              </a:spcAft>
              <a:buNone/>
              <a:defRPr/>
            </a:pPr>
            <a:endParaRPr lang="de-DE" sz="2200" dirty="0">
              <a:latin typeface="Trebuchet MS" panose="020B0603020202020204" pitchFamily="34" charset="0"/>
            </a:endParaRPr>
          </a:p>
          <a:p>
            <a:pPr lvl="0" fontAlgn="auto">
              <a:spcBef>
                <a:spcPct val="0"/>
              </a:spcBef>
              <a:spcAft>
                <a:spcPts val="600"/>
              </a:spcAft>
              <a:buNone/>
              <a:defRPr/>
            </a:pPr>
            <a:endParaRPr lang="de-DE" sz="2200" dirty="0">
              <a:latin typeface="Trebuchet MS" panose="020B0603020202020204" pitchFamily="34" charset="0"/>
            </a:endParaRPr>
          </a:p>
          <a:p>
            <a:pPr lvl="0" fontAlgn="auto">
              <a:spcBef>
                <a:spcPct val="0"/>
              </a:spcBef>
              <a:spcAft>
                <a:spcPts val="600"/>
              </a:spcAft>
              <a:buNone/>
              <a:defRPr/>
            </a:pPr>
            <a:endParaRPr lang="de-DE" sz="2200" dirty="0">
              <a:latin typeface="Trebuchet MS" panose="020B0603020202020204" pitchFamily="34" charset="0"/>
            </a:endParaRPr>
          </a:p>
          <a:p>
            <a:pPr lvl="0" fontAlgn="auto">
              <a:spcBef>
                <a:spcPct val="0"/>
              </a:spcBef>
              <a:spcAft>
                <a:spcPts val="600"/>
              </a:spcAft>
              <a:buNone/>
              <a:defRPr/>
            </a:pPr>
            <a:endParaRPr lang="de-DE" sz="2200" dirty="0">
              <a:latin typeface="Trebuchet MS" panose="020B0603020202020204" pitchFamily="34" charset="0"/>
            </a:endParaRPr>
          </a:p>
          <a:p>
            <a:pPr lvl="0" fontAlgn="auto">
              <a:spcBef>
                <a:spcPct val="0"/>
              </a:spcBef>
              <a:spcAft>
                <a:spcPts val="600"/>
              </a:spcAft>
              <a:buNone/>
              <a:defRPr/>
            </a:pPr>
            <a:endParaRPr lang="de-DE" sz="2200" dirty="0">
              <a:latin typeface="Trebuchet MS" panose="020B0603020202020204" pitchFamily="34" charset="0"/>
            </a:endParaRPr>
          </a:p>
          <a:p>
            <a:pPr lvl="0" fontAlgn="auto">
              <a:spcBef>
                <a:spcPct val="0"/>
              </a:spcBef>
              <a:spcAft>
                <a:spcPts val="600"/>
              </a:spcAft>
              <a:buNone/>
              <a:defRPr/>
            </a:pPr>
            <a:endParaRPr lang="de-DE" sz="2200" dirty="0">
              <a:latin typeface="Trebuchet MS" panose="020B0603020202020204" pitchFamily="34" charset="0"/>
            </a:endParaRPr>
          </a:p>
          <a:p>
            <a:pPr lvl="0" fontAlgn="auto">
              <a:spcBef>
                <a:spcPct val="0"/>
              </a:spcBef>
              <a:spcAft>
                <a:spcPts val="600"/>
              </a:spcAft>
              <a:buNone/>
              <a:defRPr/>
            </a:pPr>
            <a:endParaRPr lang="de-DE" sz="2200" dirty="0">
              <a:latin typeface="Trebuchet MS" panose="020B0603020202020204" pitchFamily="34" charset="0"/>
            </a:endParaRPr>
          </a:p>
          <a:p>
            <a:pPr lvl="0" fontAlgn="auto">
              <a:spcBef>
                <a:spcPct val="0"/>
              </a:spcBef>
              <a:spcAft>
                <a:spcPts val="600"/>
              </a:spcAft>
              <a:buNone/>
              <a:defRPr/>
            </a:pPr>
            <a:endParaRPr lang="de-DE" sz="2200" dirty="0">
              <a:latin typeface="Trebuchet MS" panose="020B0603020202020204" pitchFamily="34" charset="0"/>
            </a:endParaRPr>
          </a:p>
        </p:txBody>
      </p:sp>
      <p:sp>
        <p:nvSpPr>
          <p:cNvPr id="7" name="Textfeld 36">
            <a:extLst>
              <a:ext uri="{FF2B5EF4-FFF2-40B4-BE49-F238E27FC236}">
                <a16:creationId xmlns:a16="http://schemas.microsoft.com/office/drawing/2014/main" id="{E15DDF39-2E64-45F7-9018-2C08AB26E46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23792" y="1052736"/>
            <a:ext cx="1659429" cy="5108514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fontAlgn="auto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None/>
              <a:defRPr/>
            </a:pPr>
            <a:r>
              <a:rPr lang="de-DE" sz="2200" dirty="0">
                <a:latin typeface="Trebuchet MS" panose="020B0603020202020204" pitchFamily="34" charset="0"/>
              </a:rPr>
              <a:t>__________</a:t>
            </a:r>
          </a:p>
          <a:p>
            <a:pPr lvl="0" fontAlgn="auto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None/>
              <a:defRPr/>
            </a:pPr>
            <a:r>
              <a:rPr lang="de-DE" sz="2200" dirty="0">
                <a:latin typeface="Trebuchet MS" panose="020B0603020202020204" pitchFamily="34" charset="0"/>
              </a:rPr>
              <a:t>__________</a:t>
            </a:r>
          </a:p>
          <a:p>
            <a:pPr lvl="0" fontAlgn="auto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None/>
              <a:defRPr/>
            </a:pPr>
            <a:r>
              <a:rPr lang="de-DE" sz="2200" dirty="0">
                <a:latin typeface="Trebuchet MS" panose="020B0603020202020204" pitchFamily="34" charset="0"/>
              </a:rPr>
              <a:t>__________</a:t>
            </a:r>
          </a:p>
          <a:p>
            <a:pPr lvl="0" fontAlgn="auto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None/>
              <a:defRPr/>
            </a:pPr>
            <a:r>
              <a:rPr lang="de-DE" sz="2200" dirty="0">
                <a:latin typeface="Trebuchet MS" panose="020B0603020202020204" pitchFamily="34" charset="0"/>
              </a:rPr>
              <a:t>__________</a:t>
            </a:r>
          </a:p>
          <a:p>
            <a:pPr lvl="0" fontAlgn="auto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None/>
              <a:defRPr/>
            </a:pPr>
            <a:r>
              <a:rPr lang="de-DE" sz="2200" dirty="0">
                <a:latin typeface="Trebuchet MS" panose="020B0603020202020204" pitchFamily="34" charset="0"/>
              </a:rPr>
              <a:t>__________</a:t>
            </a:r>
          </a:p>
          <a:p>
            <a:pPr lvl="0" fontAlgn="auto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None/>
              <a:defRPr/>
            </a:pPr>
            <a:r>
              <a:rPr lang="de-DE" sz="2200" dirty="0">
                <a:latin typeface="Trebuchet MS" panose="020B0603020202020204" pitchFamily="34" charset="0"/>
              </a:rPr>
              <a:t>__________</a:t>
            </a:r>
          </a:p>
          <a:p>
            <a:pPr lvl="0" fontAlgn="auto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None/>
              <a:defRPr/>
            </a:pPr>
            <a:r>
              <a:rPr lang="de-DE" sz="2200" dirty="0">
                <a:latin typeface="Trebuchet MS" panose="020B0603020202020204" pitchFamily="34" charset="0"/>
              </a:rPr>
              <a:t>__________</a:t>
            </a:r>
          </a:p>
          <a:p>
            <a:pPr lvl="0" fontAlgn="auto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None/>
              <a:defRPr/>
            </a:pPr>
            <a:r>
              <a:rPr lang="de-DE" sz="2200" dirty="0">
                <a:latin typeface="Trebuchet MS" panose="020B0603020202020204" pitchFamily="34" charset="0"/>
              </a:rPr>
              <a:t>__________</a:t>
            </a:r>
          </a:p>
          <a:p>
            <a:pPr lvl="0" fontAlgn="auto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None/>
              <a:defRPr/>
            </a:pPr>
            <a:r>
              <a:rPr lang="de-DE" sz="2200" dirty="0">
                <a:latin typeface="Trebuchet MS" panose="020B0603020202020204" pitchFamily="34" charset="0"/>
              </a:rPr>
              <a:t>__________</a:t>
            </a:r>
          </a:p>
          <a:p>
            <a:pPr lvl="0" eaLnBrk="1" hangingPunct="1">
              <a:lnSpc>
                <a:spcPct val="150000"/>
              </a:lnSpc>
              <a:spcBef>
                <a:spcPct val="0"/>
              </a:spcBef>
              <a:buNone/>
            </a:pPr>
            <a:r>
              <a:rPr lang="de-DE" sz="2200" dirty="0">
                <a:latin typeface="Trebuchet MS" panose="020B0603020202020204" pitchFamily="34" charset="0"/>
              </a:rPr>
              <a:t>__________</a:t>
            </a:r>
          </a:p>
        </p:txBody>
      </p:sp>
      <p:sp>
        <p:nvSpPr>
          <p:cNvPr id="13" name="Textfeld 36">
            <a:extLst>
              <a:ext uri="{FF2B5EF4-FFF2-40B4-BE49-F238E27FC236}">
                <a16:creationId xmlns:a16="http://schemas.microsoft.com/office/drawing/2014/main" id="{98948A8F-1FB0-4559-9498-5C6471E034A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960096" y="1042217"/>
            <a:ext cx="1659429" cy="5108514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fontAlgn="auto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None/>
              <a:defRPr/>
            </a:pPr>
            <a:r>
              <a:rPr lang="de-DE" sz="2200" dirty="0">
                <a:latin typeface="Trebuchet MS" panose="020B0603020202020204" pitchFamily="34" charset="0"/>
              </a:rPr>
              <a:t>__________</a:t>
            </a:r>
          </a:p>
          <a:p>
            <a:pPr lvl="0" fontAlgn="auto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None/>
              <a:defRPr/>
            </a:pPr>
            <a:r>
              <a:rPr lang="de-DE" sz="2200" dirty="0">
                <a:latin typeface="Trebuchet MS" panose="020B0603020202020204" pitchFamily="34" charset="0"/>
              </a:rPr>
              <a:t>__________</a:t>
            </a:r>
          </a:p>
          <a:p>
            <a:pPr lvl="0" fontAlgn="auto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None/>
              <a:defRPr/>
            </a:pPr>
            <a:r>
              <a:rPr lang="de-DE" sz="2200" dirty="0">
                <a:latin typeface="Trebuchet MS" panose="020B0603020202020204" pitchFamily="34" charset="0"/>
              </a:rPr>
              <a:t>__________</a:t>
            </a:r>
          </a:p>
          <a:p>
            <a:pPr lvl="0" fontAlgn="auto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None/>
              <a:defRPr/>
            </a:pPr>
            <a:r>
              <a:rPr lang="de-DE" sz="2200" dirty="0">
                <a:latin typeface="Trebuchet MS" panose="020B0603020202020204" pitchFamily="34" charset="0"/>
              </a:rPr>
              <a:t>__________</a:t>
            </a:r>
          </a:p>
          <a:p>
            <a:pPr lvl="0" fontAlgn="auto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None/>
              <a:defRPr/>
            </a:pPr>
            <a:r>
              <a:rPr lang="de-DE" sz="2200" dirty="0">
                <a:latin typeface="Trebuchet MS" panose="020B0603020202020204" pitchFamily="34" charset="0"/>
              </a:rPr>
              <a:t>__________</a:t>
            </a:r>
          </a:p>
          <a:p>
            <a:pPr lvl="0" fontAlgn="auto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None/>
              <a:defRPr/>
            </a:pPr>
            <a:r>
              <a:rPr lang="de-DE" sz="2200" dirty="0">
                <a:latin typeface="Trebuchet MS" panose="020B0603020202020204" pitchFamily="34" charset="0"/>
              </a:rPr>
              <a:t>__________</a:t>
            </a:r>
          </a:p>
          <a:p>
            <a:pPr lvl="0" fontAlgn="auto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None/>
              <a:defRPr/>
            </a:pPr>
            <a:r>
              <a:rPr lang="de-DE" sz="2200" dirty="0">
                <a:latin typeface="Trebuchet MS" panose="020B0603020202020204" pitchFamily="34" charset="0"/>
              </a:rPr>
              <a:t>__________</a:t>
            </a:r>
          </a:p>
          <a:p>
            <a:pPr lvl="0" fontAlgn="auto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None/>
              <a:defRPr/>
            </a:pPr>
            <a:r>
              <a:rPr lang="de-DE" sz="2200" dirty="0">
                <a:latin typeface="Trebuchet MS" panose="020B0603020202020204" pitchFamily="34" charset="0"/>
              </a:rPr>
              <a:t>__________</a:t>
            </a:r>
          </a:p>
          <a:p>
            <a:pPr lvl="0" fontAlgn="auto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None/>
              <a:defRPr/>
            </a:pPr>
            <a:r>
              <a:rPr lang="de-DE" sz="2200" dirty="0">
                <a:latin typeface="Trebuchet MS" panose="020B0603020202020204" pitchFamily="34" charset="0"/>
              </a:rPr>
              <a:t>__________</a:t>
            </a:r>
          </a:p>
          <a:p>
            <a:pPr lvl="0" eaLnBrk="1" hangingPunct="1">
              <a:lnSpc>
                <a:spcPct val="150000"/>
              </a:lnSpc>
              <a:spcBef>
                <a:spcPct val="0"/>
              </a:spcBef>
              <a:buNone/>
            </a:pPr>
            <a:r>
              <a:rPr lang="de-DE" sz="2200" dirty="0">
                <a:latin typeface="Trebuchet MS" panose="020B0603020202020204" pitchFamily="34" charset="0"/>
              </a:rPr>
              <a:t>__________</a:t>
            </a:r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D47FDF70-36F3-40D6-9943-B2A5BCB9B9F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7368" y="1556792"/>
            <a:ext cx="2160240" cy="4758300"/>
          </a:xfrm>
          <a:prstGeom prst="rect">
            <a:avLst/>
          </a:prstGeom>
        </p:spPr>
      </p:pic>
      <p:sp>
        <p:nvSpPr>
          <p:cNvPr id="11" name="Textfeld 36">
            <a:extLst>
              <a:ext uri="{FF2B5EF4-FFF2-40B4-BE49-F238E27FC236}">
                <a16:creationId xmlns:a16="http://schemas.microsoft.com/office/drawing/2014/main" id="{54A2AC2F-D474-4193-92A7-1B040A04D70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05	VD 02 ah – Grundwortschatz und weitere Wörter	  </a:t>
            </a:r>
            <a:r>
              <a:rPr kumimoji="0" lang="de-DE" altLang="de-DE" sz="1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Name: ___________ Klasse: ____ </a:t>
            </a:r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BE06B6CC-A62D-4FC4-A588-9056CDE808D0}"/>
              </a:ext>
            </a:extLst>
          </p:cNvPr>
          <p:cNvSpPr txBox="1"/>
          <p:nvPr/>
        </p:nvSpPr>
        <p:spPr>
          <a:xfrm>
            <a:off x="260108" y="404664"/>
            <a:ext cx="914825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sz="1800" spc="-100" dirty="0">
                <a:solidFill>
                  <a:srgbClr val="FF0000"/>
                </a:solidFill>
                <a:latin typeface="Trebuchet MS" panose="020B0603020202020204" pitchFamily="34" charset="0"/>
              </a:rPr>
              <a:t>Welche Wörter mit ah/äh hast du dir gemerkt? Schreibe weitere Wörter auf die Zeilen daneben!</a:t>
            </a:r>
            <a:endParaRPr lang="de-DE" sz="2000" spc="-100" dirty="0">
              <a:solidFill>
                <a:srgbClr val="FF0000"/>
              </a:solidFill>
              <a:latin typeface="Trebuchet MS" panose="020B0603020202020204" pitchFamily="34" charset="0"/>
            </a:endParaRPr>
          </a:p>
        </p:txBody>
      </p:sp>
      <p:sp>
        <p:nvSpPr>
          <p:cNvPr id="9" name="Rechteck 8">
            <a:extLst>
              <a:ext uri="{FF2B5EF4-FFF2-40B4-BE49-F238E27FC236}">
                <a16:creationId xmlns:a16="http://schemas.microsoft.com/office/drawing/2014/main" id="{A7C6BC54-6757-4CCC-B357-A8076203D62F}"/>
              </a:ext>
            </a:extLst>
          </p:cNvPr>
          <p:cNvSpPr/>
          <p:nvPr/>
        </p:nvSpPr>
        <p:spPr>
          <a:xfrm>
            <a:off x="8640333" y="6406042"/>
            <a:ext cx="3450384" cy="4086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2934216F-27F0-4378-87DB-E1600A71A8DD}"/>
              </a:ext>
            </a:extLst>
          </p:cNvPr>
          <p:cNvSpPr txBox="1"/>
          <p:nvPr/>
        </p:nvSpPr>
        <p:spPr>
          <a:xfrm>
            <a:off x="190500" y="6724134"/>
            <a:ext cx="4716356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Übungen\Rechtschreibförderung\Vokaldehnungen\Vokaldehnung 02 ah - Arbeitsblätter.pptx - Seite 6</a:t>
            </a:r>
          </a:p>
        </p:txBody>
      </p:sp>
    </p:spTree>
    <p:extLst>
      <p:ext uri="{BB962C8B-B14F-4D97-AF65-F5344CB8AC3E}">
        <p14:creationId xmlns:p14="http://schemas.microsoft.com/office/powerpoint/2010/main" val="645991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36EB3C7B-4213-400A-ACDA-EFAABD95F2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D412D-C60F-4771-A1CB-FFD7B5773953}" type="slidenum">
              <a:rPr lang="de-DE" smtClean="0"/>
              <a:pPr/>
              <a:t>7</a:t>
            </a:fld>
            <a:endParaRPr lang="de-DE" dirty="0"/>
          </a:p>
        </p:txBody>
      </p:sp>
      <p:sp>
        <p:nvSpPr>
          <p:cNvPr id="4" name="Textfeld 36">
            <a:extLst>
              <a:ext uri="{FF2B5EF4-FFF2-40B4-BE49-F238E27FC236}">
                <a16:creationId xmlns:a16="http://schemas.microsoft.com/office/drawing/2014/main" id="{F36C95E7-4A97-4C70-BA41-32F4CBFBD85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6971" y="1350784"/>
            <a:ext cx="8426153" cy="1799339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Unsere  V_________ werden auch unsere  A______ genannt. </a:t>
            </a:r>
          </a:p>
          <a:p>
            <a:pPr>
              <a:lnSpc>
                <a:spcPct val="150000"/>
              </a:lnSpc>
              <a:spcAft>
                <a:spcPts val="800"/>
              </a:spcAft>
              <a:buNone/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Unsere _________ hatten keine __________, </a:t>
            </a:r>
          </a:p>
          <a:p>
            <a:pPr>
              <a:lnSpc>
                <a:spcPct val="150000"/>
              </a:lnSpc>
              <a:spcAft>
                <a:spcPts val="800"/>
              </a:spcAft>
              <a:buNone/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was _____________ (</a:t>
            </a:r>
            <a:r>
              <a:rPr lang="de-DE" sz="2200" i="1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nach und nach</a:t>
            </a: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) alles ______werden würde.</a:t>
            </a:r>
            <a:endParaRPr lang="de-DE" sz="2200" dirty="0"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Ellipse 5">
            <a:extLst>
              <a:ext uri="{FF2B5EF4-FFF2-40B4-BE49-F238E27FC236}">
                <a16:creationId xmlns:a16="http://schemas.microsoft.com/office/drawing/2014/main" id="{CEF7B233-BE28-43C4-92D7-6B360A58644A}"/>
              </a:ext>
            </a:extLst>
          </p:cNvPr>
          <p:cNvSpPr/>
          <p:nvPr/>
        </p:nvSpPr>
        <p:spPr>
          <a:xfrm>
            <a:off x="252661" y="1550356"/>
            <a:ext cx="142875" cy="1428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22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7136DDC9-FD5D-4B7A-B412-90FF3F8D9F4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84634" y="1285924"/>
            <a:ext cx="2934095" cy="1137876"/>
          </a:xfrm>
          <a:prstGeom prst="rect">
            <a:avLst/>
          </a:prstGeom>
        </p:spPr>
      </p:pic>
      <p:pic>
        <p:nvPicPr>
          <p:cNvPr id="9" name="Grafik 8">
            <a:extLst>
              <a:ext uri="{FF2B5EF4-FFF2-40B4-BE49-F238E27FC236}">
                <a16:creationId xmlns:a16="http://schemas.microsoft.com/office/drawing/2014/main" id="{B751499B-3066-4392-B38F-4521FEFE7C7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3255" y="2736709"/>
            <a:ext cx="2729047" cy="1756193"/>
          </a:xfrm>
          <a:prstGeom prst="rect">
            <a:avLst/>
          </a:prstGeom>
        </p:spPr>
      </p:pic>
      <p:sp>
        <p:nvSpPr>
          <p:cNvPr id="12" name="Rechteck 11">
            <a:extLst>
              <a:ext uri="{FF2B5EF4-FFF2-40B4-BE49-F238E27FC236}">
                <a16:creationId xmlns:a16="http://schemas.microsoft.com/office/drawing/2014/main" id="{6DBC46BC-10AA-4DB8-891A-3FEBE5399A80}"/>
              </a:ext>
            </a:extLst>
          </p:cNvPr>
          <p:cNvSpPr/>
          <p:nvPr/>
        </p:nvSpPr>
        <p:spPr>
          <a:xfrm>
            <a:off x="9106606" y="2493466"/>
            <a:ext cx="1889684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die Vorf</a:t>
            </a:r>
            <a:r>
              <a:rPr lang="de-DE" sz="2200" b="1" dirty="0">
                <a:solidFill>
                  <a:srgbClr val="00B0F0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ah</a:t>
            </a: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ren</a:t>
            </a:r>
          </a:p>
          <a:p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oder </a:t>
            </a:r>
            <a:r>
              <a:rPr lang="de-DE" sz="2200" b="1" dirty="0">
                <a:solidFill>
                  <a:srgbClr val="00B0F0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Ah</a:t>
            </a: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nen</a:t>
            </a:r>
            <a:endParaRPr lang="de-DE" sz="2200" dirty="0"/>
          </a:p>
        </p:txBody>
      </p:sp>
      <p:sp>
        <p:nvSpPr>
          <p:cNvPr id="30" name="Textfeld 36">
            <a:extLst>
              <a:ext uri="{FF2B5EF4-FFF2-40B4-BE49-F238E27FC236}">
                <a16:creationId xmlns:a16="http://schemas.microsoft.com/office/drawing/2014/main" id="{06AE88AE-A080-47A0-9BF2-8D251159F37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6827" y="3294879"/>
            <a:ext cx="8189871" cy="545662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 der N_______ (nicht weit weg) ________ Roboter den Rasen.</a:t>
            </a:r>
            <a:endParaRPr lang="de-DE" sz="2200" dirty="0"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1" name="Ellipse 30">
            <a:extLst>
              <a:ext uri="{FF2B5EF4-FFF2-40B4-BE49-F238E27FC236}">
                <a16:creationId xmlns:a16="http://schemas.microsoft.com/office/drawing/2014/main" id="{DF86FEA3-AC1F-41B4-995A-750D8EEBB086}"/>
              </a:ext>
            </a:extLst>
          </p:cNvPr>
          <p:cNvSpPr/>
          <p:nvPr/>
        </p:nvSpPr>
        <p:spPr>
          <a:xfrm>
            <a:off x="252517" y="3494451"/>
            <a:ext cx="142875" cy="1428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22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11" name="Grafik 10">
            <a:extLst>
              <a:ext uri="{FF2B5EF4-FFF2-40B4-BE49-F238E27FC236}">
                <a16:creationId xmlns:a16="http://schemas.microsoft.com/office/drawing/2014/main" id="{0AD57EDC-3F5B-4D94-AE45-783A835D113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50328" y="3860810"/>
            <a:ext cx="4352921" cy="1396105"/>
          </a:xfrm>
          <a:prstGeom prst="rect">
            <a:avLst/>
          </a:prstGeom>
        </p:spPr>
      </p:pic>
      <p:sp>
        <p:nvSpPr>
          <p:cNvPr id="45" name="Textfeld 36">
            <a:extLst>
              <a:ext uri="{FF2B5EF4-FFF2-40B4-BE49-F238E27FC236}">
                <a16:creationId xmlns:a16="http://schemas.microsoft.com/office/drawing/2014/main" id="{DD4F711F-A776-4EEA-9570-A9F98AD5F9A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0904" y="5318932"/>
            <a:ext cx="5920210" cy="545662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Ganz ______ bei uns wohnt eine __________.</a:t>
            </a:r>
            <a:endParaRPr lang="de-DE" sz="2200" dirty="0"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6" name="Ellipse 45">
            <a:extLst>
              <a:ext uri="{FF2B5EF4-FFF2-40B4-BE49-F238E27FC236}">
                <a16:creationId xmlns:a16="http://schemas.microsoft.com/office/drawing/2014/main" id="{D7B362C1-A38C-4F05-94D2-112D77817D29}"/>
              </a:ext>
            </a:extLst>
          </p:cNvPr>
          <p:cNvSpPr/>
          <p:nvPr/>
        </p:nvSpPr>
        <p:spPr>
          <a:xfrm>
            <a:off x="256594" y="5518504"/>
            <a:ext cx="142875" cy="1428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22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9E43AD32-7C0C-444F-9305-119E3A5DB80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983124" y="4635678"/>
            <a:ext cx="2619375" cy="1743075"/>
          </a:xfrm>
          <a:prstGeom prst="rect">
            <a:avLst/>
          </a:prstGeom>
        </p:spPr>
      </p:pic>
      <p:sp>
        <p:nvSpPr>
          <p:cNvPr id="52" name="Rechteck 51">
            <a:extLst>
              <a:ext uri="{FF2B5EF4-FFF2-40B4-BE49-F238E27FC236}">
                <a16:creationId xmlns:a16="http://schemas.microsoft.com/office/drawing/2014/main" id="{4D445057-0C51-4D9C-90AA-DFE215FFC862}"/>
              </a:ext>
            </a:extLst>
          </p:cNvPr>
          <p:cNvSpPr/>
          <p:nvPr/>
        </p:nvSpPr>
        <p:spPr>
          <a:xfrm>
            <a:off x="8888950" y="4548606"/>
            <a:ext cx="1162498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die </a:t>
            </a:r>
          </a:p>
          <a:p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</a:t>
            </a:r>
            <a:r>
              <a:rPr lang="de-DE" sz="22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äh</a:t>
            </a: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erin</a:t>
            </a:r>
            <a:endParaRPr lang="de-DE" sz="2200" dirty="0"/>
          </a:p>
        </p:txBody>
      </p:sp>
      <p:sp>
        <p:nvSpPr>
          <p:cNvPr id="16" name="Textfeld 36">
            <a:extLst>
              <a:ext uri="{FF2B5EF4-FFF2-40B4-BE49-F238E27FC236}">
                <a16:creationId xmlns:a16="http://schemas.microsoft.com/office/drawing/2014/main" id="{01F0FA95-DEB0-400B-B281-46B359CC5B2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06	VD 02 ah – Welche Wörter gehören in die Lücken?</a:t>
            </a:r>
            <a:r>
              <a:rPr kumimoji="0" lang="de-DE" altLang="de-DE" sz="220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   </a:t>
            </a:r>
            <a:r>
              <a:rPr kumimoji="0" lang="de-DE" altLang="de-DE" sz="1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Name: ___________ Klasse: ____ </a:t>
            </a:r>
          </a:p>
        </p:txBody>
      </p:sp>
      <p:sp>
        <p:nvSpPr>
          <p:cNvPr id="17" name="Textfeld 16">
            <a:extLst>
              <a:ext uri="{FF2B5EF4-FFF2-40B4-BE49-F238E27FC236}">
                <a16:creationId xmlns:a16="http://schemas.microsoft.com/office/drawing/2014/main" id="{856CE343-A063-4D8D-B59F-777225A130D9}"/>
              </a:ext>
            </a:extLst>
          </p:cNvPr>
          <p:cNvSpPr txBox="1"/>
          <p:nvPr/>
        </p:nvSpPr>
        <p:spPr>
          <a:xfrm>
            <a:off x="260108" y="404664"/>
            <a:ext cx="914825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</a:rPr>
              <a:t>Schreibe die Wörter mit </a:t>
            </a:r>
            <a:r>
              <a:rPr lang="de-DE" sz="18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</a:rPr>
              <a:t>ah/äh </a:t>
            </a:r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</a:rPr>
              <a:t>in die Lücken!</a:t>
            </a:r>
          </a:p>
        </p:txBody>
      </p:sp>
      <p:sp>
        <p:nvSpPr>
          <p:cNvPr id="18" name="Rechteck 17">
            <a:extLst>
              <a:ext uri="{FF2B5EF4-FFF2-40B4-BE49-F238E27FC236}">
                <a16:creationId xmlns:a16="http://schemas.microsoft.com/office/drawing/2014/main" id="{6D90AB93-74D9-4573-8586-94DFFE27EB5D}"/>
              </a:ext>
            </a:extLst>
          </p:cNvPr>
          <p:cNvSpPr/>
          <p:nvPr/>
        </p:nvSpPr>
        <p:spPr>
          <a:xfrm>
            <a:off x="8640333" y="6406042"/>
            <a:ext cx="3450384" cy="4086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9" name="Rechteck 18">
            <a:extLst>
              <a:ext uri="{FF2B5EF4-FFF2-40B4-BE49-F238E27FC236}">
                <a16:creationId xmlns:a16="http://schemas.microsoft.com/office/drawing/2014/main" id="{C5005E4D-D687-4C78-83E9-CA8CB87CFB21}"/>
              </a:ext>
            </a:extLst>
          </p:cNvPr>
          <p:cNvSpPr/>
          <p:nvPr/>
        </p:nvSpPr>
        <p:spPr>
          <a:xfrm>
            <a:off x="8792733" y="6558442"/>
            <a:ext cx="3450384" cy="4086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7578AD99-1D05-49E2-953C-DAD1F91A9EAD}"/>
              </a:ext>
            </a:extLst>
          </p:cNvPr>
          <p:cNvSpPr txBox="1"/>
          <p:nvPr/>
        </p:nvSpPr>
        <p:spPr>
          <a:xfrm>
            <a:off x="190500" y="6724134"/>
            <a:ext cx="4716356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Übungen\Rechtschreibförderung\Vokaldehnungen\Vokaldehnung 02 ah - Arbeitsblätter.pptx - Seite 7</a:t>
            </a:r>
          </a:p>
        </p:txBody>
      </p:sp>
    </p:spTree>
    <p:extLst>
      <p:ext uri="{BB962C8B-B14F-4D97-AF65-F5344CB8AC3E}">
        <p14:creationId xmlns:p14="http://schemas.microsoft.com/office/powerpoint/2010/main" val="27850352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36EB3C7B-4213-400A-ACDA-EFAABD95F2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D412D-C60F-4771-A1CB-FFD7B5773953}" type="slidenum">
              <a:rPr lang="de-DE" smtClean="0"/>
              <a:pPr/>
              <a:t>8</a:t>
            </a:fld>
            <a:endParaRPr lang="de-DE" dirty="0"/>
          </a:p>
        </p:txBody>
      </p:sp>
      <p:sp>
        <p:nvSpPr>
          <p:cNvPr id="12" name="Textfeld 36">
            <a:extLst>
              <a:ext uri="{FF2B5EF4-FFF2-40B4-BE49-F238E27FC236}">
                <a16:creationId xmlns:a16="http://schemas.microsoft.com/office/drawing/2014/main" id="{B5E6CFB1-73B5-4436-84C6-8AF12173D9D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0935" y="1523474"/>
            <a:ext cx="2509020" cy="42890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7000"/>
              </a:lnSpc>
              <a:spcBef>
                <a:spcPct val="20000"/>
              </a:spcBef>
              <a:spcAft>
                <a:spcPts val="80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 seinem _______</a:t>
            </a:r>
          </a:p>
        </p:txBody>
      </p:sp>
      <p:sp>
        <p:nvSpPr>
          <p:cNvPr id="13" name="Ellipse 12">
            <a:extLst>
              <a:ext uri="{FF2B5EF4-FFF2-40B4-BE49-F238E27FC236}">
                <a16:creationId xmlns:a16="http://schemas.microsoft.com/office/drawing/2014/main" id="{87FE3169-F848-46F4-9FB2-2F8C6E3663A7}"/>
              </a:ext>
            </a:extLst>
          </p:cNvPr>
          <p:cNvSpPr/>
          <p:nvPr/>
        </p:nvSpPr>
        <p:spPr>
          <a:xfrm>
            <a:off x="166616" y="1647702"/>
            <a:ext cx="142875" cy="1428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14" name="Grafik 13">
            <a:extLst>
              <a:ext uri="{FF2B5EF4-FFF2-40B4-BE49-F238E27FC236}">
                <a16:creationId xmlns:a16="http://schemas.microsoft.com/office/drawing/2014/main" id="{79C337E8-6BDC-4485-B3A3-E61D8204AB6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3905" y="3314726"/>
            <a:ext cx="2820139" cy="2337128"/>
          </a:xfrm>
          <a:prstGeom prst="rect">
            <a:avLst/>
          </a:prstGeom>
        </p:spPr>
      </p:pic>
      <p:pic>
        <p:nvPicPr>
          <p:cNvPr id="15" name="Grafik 14">
            <a:extLst>
              <a:ext uri="{FF2B5EF4-FFF2-40B4-BE49-F238E27FC236}">
                <a16:creationId xmlns:a16="http://schemas.microsoft.com/office/drawing/2014/main" id="{BCA56685-08E9-4E70-AA15-074792EA8B7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58283" y="2351107"/>
            <a:ext cx="1670462" cy="1645897"/>
          </a:xfrm>
          <a:prstGeom prst="rect">
            <a:avLst/>
          </a:prstGeom>
        </p:spPr>
      </p:pic>
      <p:pic>
        <p:nvPicPr>
          <p:cNvPr id="16" name="Grafik 15">
            <a:extLst>
              <a:ext uri="{FF2B5EF4-FFF2-40B4-BE49-F238E27FC236}">
                <a16:creationId xmlns:a16="http://schemas.microsoft.com/office/drawing/2014/main" id="{D3D4CD46-E526-4B22-93E1-B79E68DA9AE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3647740">
            <a:off x="2939153" y="994651"/>
            <a:ext cx="1877731" cy="1365622"/>
          </a:xfrm>
          <a:prstGeom prst="rect">
            <a:avLst/>
          </a:prstGeom>
        </p:spPr>
      </p:pic>
      <p:pic>
        <p:nvPicPr>
          <p:cNvPr id="17" name="Grafik 16">
            <a:extLst>
              <a:ext uri="{FF2B5EF4-FFF2-40B4-BE49-F238E27FC236}">
                <a16:creationId xmlns:a16="http://schemas.microsoft.com/office/drawing/2014/main" id="{4E8EE3CA-4C28-4EBE-830F-10E31CA50C5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8375297" y="1053249"/>
            <a:ext cx="1973124" cy="1771327"/>
          </a:xfrm>
          <a:prstGeom prst="rect">
            <a:avLst/>
          </a:prstGeom>
        </p:spPr>
      </p:pic>
      <p:pic>
        <p:nvPicPr>
          <p:cNvPr id="18" name="Grafik 17">
            <a:extLst>
              <a:ext uri="{FF2B5EF4-FFF2-40B4-BE49-F238E27FC236}">
                <a16:creationId xmlns:a16="http://schemas.microsoft.com/office/drawing/2014/main" id="{B224FE33-8B45-4F35-941C-38312B307A5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9313" y="2941788"/>
            <a:ext cx="436996" cy="1257763"/>
          </a:xfrm>
          <a:prstGeom prst="rect">
            <a:avLst/>
          </a:prstGeom>
        </p:spPr>
      </p:pic>
      <p:sp>
        <p:nvSpPr>
          <p:cNvPr id="19" name="Textfeld 36">
            <a:extLst>
              <a:ext uri="{FF2B5EF4-FFF2-40B4-BE49-F238E27FC236}">
                <a16:creationId xmlns:a16="http://schemas.microsoft.com/office/drawing/2014/main" id="{23DA296D-C293-4439-979C-6DBA4799287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0935" y="2524512"/>
            <a:ext cx="5678157" cy="42890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7000"/>
              </a:lnSpc>
              <a:spcBef>
                <a:spcPct val="20000"/>
              </a:spcBef>
              <a:spcAft>
                <a:spcPts val="80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fährt der _______ (gehbehinderte) _______</a:t>
            </a:r>
          </a:p>
        </p:txBody>
      </p:sp>
      <p:sp>
        <p:nvSpPr>
          <p:cNvPr id="20" name="Ellipse 19">
            <a:extLst>
              <a:ext uri="{FF2B5EF4-FFF2-40B4-BE49-F238E27FC236}">
                <a16:creationId xmlns:a16="http://schemas.microsoft.com/office/drawing/2014/main" id="{85F2DEDD-6B51-43E4-8316-ACD690862B0D}"/>
              </a:ext>
            </a:extLst>
          </p:cNvPr>
          <p:cNvSpPr/>
          <p:nvPr/>
        </p:nvSpPr>
        <p:spPr>
          <a:xfrm>
            <a:off x="166616" y="2648740"/>
            <a:ext cx="142875" cy="1428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1" name="Textfeld 36">
            <a:extLst>
              <a:ext uri="{FF2B5EF4-FFF2-40B4-BE49-F238E27FC236}">
                <a16:creationId xmlns:a16="http://schemas.microsoft.com/office/drawing/2014/main" id="{5F90D192-63B3-4C91-AC9E-03BCA4EFE5C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0935" y="3525550"/>
            <a:ext cx="4014240" cy="42890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7000"/>
              </a:lnSpc>
              <a:spcBef>
                <a:spcPct val="20000"/>
              </a:spcBef>
              <a:spcAft>
                <a:spcPts val="80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 einem</a:t>
            </a:r>
            <a:r>
              <a:rPr kumimoji="0" lang="de-DE" sz="2200" b="0" i="0" u="none" strike="noStrike" kern="120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_______ aus _______</a:t>
            </a:r>
            <a:endParaRPr kumimoji="0" lang="de-DE" sz="2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rebuchet MS" panose="020B0603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2" name="Ellipse 21">
            <a:extLst>
              <a:ext uri="{FF2B5EF4-FFF2-40B4-BE49-F238E27FC236}">
                <a16:creationId xmlns:a16="http://schemas.microsoft.com/office/drawing/2014/main" id="{BD990BA9-5AC7-4F2A-AC8B-ADFA34F69A79}"/>
              </a:ext>
            </a:extLst>
          </p:cNvPr>
          <p:cNvSpPr/>
          <p:nvPr/>
        </p:nvSpPr>
        <p:spPr>
          <a:xfrm>
            <a:off x="166616" y="3649778"/>
            <a:ext cx="142875" cy="1428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3" name="Textfeld 36">
            <a:extLst>
              <a:ext uri="{FF2B5EF4-FFF2-40B4-BE49-F238E27FC236}">
                <a16:creationId xmlns:a16="http://schemas.microsoft.com/office/drawing/2014/main" id="{58F42E3F-B6D6-4371-9785-F3AE7E391AA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0935" y="4526588"/>
            <a:ext cx="3102131" cy="42890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7000"/>
              </a:lnSpc>
              <a:spcBef>
                <a:spcPct val="20000"/>
              </a:spcBef>
              <a:spcAft>
                <a:spcPts val="80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mit der roten _______</a:t>
            </a:r>
          </a:p>
        </p:txBody>
      </p:sp>
      <p:sp>
        <p:nvSpPr>
          <p:cNvPr id="24" name="Ellipse 23">
            <a:extLst>
              <a:ext uri="{FF2B5EF4-FFF2-40B4-BE49-F238E27FC236}">
                <a16:creationId xmlns:a16="http://schemas.microsoft.com/office/drawing/2014/main" id="{2FE18884-6CBB-4207-88CE-776A6C132540}"/>
              </a:ext>
            </a:extLst>
          </p:cNvPr>
          <p:cNvSpPr/>
          <p:nvPr/>
        </p:nvSpPr>
        <p:spPr>
          <a:xfrm>
            <a:off x="166616" y="4650816"/>
            <a:ext cx="142875" cy="1428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5" name="Rechteck 24">
            <a:extLst>
              <a:ext uri="{FF2B5EF4-FFF2-40B4-BE49-F238E27FC236}">
                <a16:creationId xmlns:a16="http://schemas.microsoft.com/office/drawing/2014/main" id="{69236E19-C041-47D8-9B70-5F135E539C4A}"/>
              </a:ext>
            </a:extLst>
          </p:cNvPr>
          <p:cNvSpPr/>
          <p:nvPr/>
        </p:nvSpPr>
        <p:spPr>
          <a:xfrm>
            <a:off x="4581525" y="1124719"/>
            <a:ext cx="1409360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der W</a:t>
            </a:r>
            <a:r>
              <a:rPr lang="de-DE" sz="2200" b="1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ah</a:t>
            </a: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</a:t>
            </a:r>
            <a:endParaRPr lang="de-DE" sz="2200" dirty="0"/>
          </a:p>
        </p:txBody>
      </p:sp>
      <p:sp>
        <p:nvSpPr>
          <p:cNvPr id="26" name="Rechteck 25">
            <a:extLst>
              <a:ext uri="{FF2B5EF4-FFF2-40B4-BE49-F238E27FC236}">
                <a16:creationId xmlns:a16="http://schemas.microsoft.com/office/drawing/2014/main" id="{E464C409-4FB6-42D8-BFAD-236DC5A2B83F}"/>
              </a:ext>
            </a:extLst>
          </p:cNvPr>
          <p:cNvSpPr/>
          <p:nvPr/>
        </p:nvSpPr>
        <p:spPr>
          <a:xfrm>
            <a:off x="7988020" y="2972907"/>
            <a:ext cx="2234907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der l</a:t>
            </a:r>
            <a:r>
              <a:rPr lang="de-DE" sz="2200" b="1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ah</a:t>
            </a: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me H</a:t>
            </a:r>
            <a:r>
              <a:rPr lang="de-DE" sz="2200" b="1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ah</a:t>
            </a: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</a:t>
            </a:r>
            <a:endParaRPr lang="de-DE" sz="2200" dirty="0"/>
          </a:p>
        </p:txBody>
      </p:sp>
      <p:sp>
        <p:nvSpPr>
          <p:cNvPr id="27" name="Rechteck 26">
            <a:extLst>
              <a:ext uri="{FF2B5EF4-FFF2-40B4-BE49-F238E27FC236}">
                <a16:creationId xmlns:a16="http://schemas.microsoft.com/office/drawing/2014/main" id="{0B3BCA33-FA40-4FFA-8389-79FA8A911C52}"/>
              </a:ext>
            </a:extLst>
          </p:cNvPr>
          <p:cNvSpPr/>
          <p:nvPr/>
        </p:nvSpPr>
        <p:spPr>
          <a:xfrm>
            <a:off x="9249964" y="4267845"/>
            <a:ext cx="2573140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der K</a:t>
            </a:r>
            <a:r>
              <a:rPr lang="de-DE" sz="2200" b="1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ah</a:t>
            </a: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 aus St</a:t>
            </a:r>
            <a:r>
              <a:rPr lang="de-DE" sz="2200" b="1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ah</a:t>
            </a: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</a:t>
            </a:r>
            <a:endParaRPr lang="de-DE" sz="2200" dirty="0"/>
          </a:p>
        </p:txBody>
      </p:sp>
      <p:sp>
        <p:nvSpPr>
          <p:cNvPr id="28" name="Rechteck 27">
            <a:extLst>
              <a:ext uri="{FF2B5EF4-FFF2-40B4-BE49-F238E27FC236}">
                <a16:creationId xmlns:a16="http://schemas.microsoft.com/office/drawing/2014/main" id="{18E46711-111E-4677-89A5-93D17ECBE130}"/>
              </a:ext>
            </a:extLst>
          </p:cNvPr>
          <p:cNvSpPr/>
          <p:nvPr/>
        </p:nvSpPr>
        <p:spPr>
          <a:xfrm>
            <a:off x="9652980" y="2062063"/>
            <a:ext cx="148309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der Str</a:t>
            </a:r>
            <a:r>
              <a:rPr lang="de-DE" sz="2200" b="1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ah</a:t>
            </a: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</a:t>
            </a:r>
            <a:endParaRPr lang="de-DE" sz="2200" dirty="0"/>
          </a:p>
        </p:txBody>
      </p:sp>
      <p:sp>
        <p:nvSpPr>
          <p:cNvPr id="29" name="Textfeld 36">
            <a:extLst>
              <a:ext uri="{FF2B5EF4-FFF2-40B4-BE49-F238E27FC236}">
                <a16:creationId xmlns:a16="http://schemas.microsoft.com/office/drawing/2014/main" id="{C50600EF-4B28-4BC1-B995-BD0381B0D75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7485" y="5527626"/>
            <a:ext cx="2994731" cy="42890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7000"/>
              </a:lnSpc>
              <a:spcBef>
                <a:spcPct val="20000"/>
              </a:spcBef>
              <a:spcAft>
                <a:spcPts val="80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gegen den _________.</a:t>
            </a:r>
          </a:p>
        </p:txBody>
      </p:sp>
      <p:sp>
        <p:nvSpPr>
          <p:cNvPr id="30" name="Ellipse 29">
            <a:extLst>
              <a:ext uri="{FF2B5EF4-FFF2-40B4-BE49-F238E27FC236}">
                <a16:creationId xmlns:a16="http://schemas.microsoft.com/office/drawing/2014/main" id="{6770BEBD-6A69-4BBD-8E4B-8420EC631625}"/>
              </a:ext>
            </a:extLst>
          </p:cNvPr>
          <p:cNvSpPr/>
          <p:nvPr/>
        </p:nvSpPr>
        <p:spPr>
          <a:xfrm>
            <a:off x="183166" y="5651854"/>
            <a:ext cx="142875" cy="1428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31" name="Grafik 30">
            <a:extLst>
              <a:ext uri="{FF2B5EF4-FFF2-40B4-BE49-F238E27FC236}">
                <a16:creationId xmlns:a16="http://schemas.microsoft.com/office/drawing/2014/main" id="{6AED8212-E1E1-428D-B7A4-4D1BC32D469D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229670">
            <a:off x="6263080" y="3973374"/>
            <a:ext cx="1019831" cy="1019831"/>
          </a:xfrm>
          <a:prstGeom prst="rect">
            <a:avLst/>
          </a:prstGeom>
          <a:scene3d>
            <a:camera prst="orthographicFront">
              <a:rot lat="0" lon="10800000" rev="0"/>
            </a:camera>
            <a:lightRig rig="threePt" dir="t"/>
          </a:scene3d>
        </p:spPr>
      </p:pic>
      <p:sp>
        <p:nvSpPr>
          <p:cNvPr id="32" name="Rechteck 31">
            <a:extLst>
              <a:ext uri="{FF2B5EF4-FFF2-40B4-BE49-F238E27FC236}">
                <a16:creationId xmlns:a16="http://schemas.microsoft.com/office/drawing/2014/main" id="{E250F58C-775B-4E10-A5AD-ADC359BDE5BB}"/>
              </a:ext>
            </a:extLst>
          </p:cNvPr>
          <p:cNvSpPr/>
          <p:nvPr/>
        </p:nvSpPr>
        <p:spPr>
          <a:xfrm>
            <a:off x="5236044" y="4743084"/>
            <a:ext cx="1441420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die F</a:t>
            </a:r>
            <a:r>
              <a:rPr lang="de-DE" sz="2200" b="1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ah</a:t>
            </a: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ne</a:t>
            </a:r>
            <a:endParaRPr lang="de-DE" sz="2200" dirty="0"/>
          </a:p>
        </p:txBody>
      </p:sp>
      <p:sp>
        <p:nvSpPr>
          <p:cNvPr id="34" name="Rechteck 33">
            <a:extLst>
              <a:ext uri="{FF2B5EF4-FFF2-40B4-BE49-F238E27FC236}">
                <a16:creationId xmlns:a16="http://schemas.microsoft.com/office/drawing/2014/main" id="{4369BB1A-553E-4434-8090-6151D974B137}"/>
              </a:ext>
            </a:extLst>
          </p:cNvPr>
          <p:cNvSpPr/>
          <p:nvPr/>
        </p:nvSpPr>
        <p:spPr>
          <a:xfrm>
            <a:off x="1804705" y="1455268"/>
            <a:ext cx="2131055" cy="43088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5" name="Textfeld 36">
            <a:extLst>
              <a:ext uri="{FF2B5EF4-FFF2-40B4-BE49-F238E27FC236}">
                <a16:creationId xmlns:a16="http://schemas.microsoft.com/office/drawing/2014/main" id="{B8DB5CDF-D797-481E-B746-16F33C4C0D1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07	VD 02 ah – Welche Wörter gehören in die Lücken?</a:t>
            </a:r>
            <a:r>
              <a:rPr kumimoji="0" lang="de-DE" altLang="de-DE" sz="220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   </a:t>
            </a:r>
            <a:r>
              <a:rPr kumimoji="0" lang="de-DE" altLang="de-DE" sz="1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Name: ___________ Klasse: ____ </a:t>
            </a:r>
          </a:p>
        </p:txBody>
      </p:sp>
      <p:sp>
        <p:nvSpPr>
          <p:cNvPr id="36" name="Textfeld 35">
            <a:extLst>
              <a:ext uri="{FF2B5EF4-FFF2-40B4-BE49-F238E27FC236}">
                <a16:creationId xmlns:a16="http://schemas.microsoft.com/office/drawing/2014/main" id="{277FC527-853B-49C5-B659-1F3D4D532667}"/>
              </a:ext>
            </a:extLst>
          </p:cNvPr>
          <p:cNvSpPr txBox="1"/>
          <p:nvPr/>
        </p:nvSpPr>
        <p:spPr>
          <a:xfrm>
            <a:off x="260108" y="404664"/>
            <a:ext cx="914825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</a:rPr>
              <a:t>Schreibe die Wörter mit </a:t>
            </a:r>
            <a:r>
              <a:rPr lang="de-DE" sz="18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</a:rPr>
              <a:t>ah/äh </a:t>
            </a:r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</a:rPr>
              <a:t>in die Lücken!</a:t>
            </a:r>
          </a:p>
        </p:txBody>
      </p:sp>
      <p:sp>
        <p:nvSpPr>
          <p:cNvPr id="33" name="Rechteck 32">
            <a:extLst>
              <a:ext uri="{FF2B5EF4-FFF2-40B4-BE49-F238E27FC236}">
                <a16:creationId xmlns:a16="http://schemas.microsoft.com/office/drawing/2014/main" id="{E19CC8E0-A7BD-4EF7-944B-6B2819A5E070}"/>
              </a:ext>
            </a:extLst>
          </p:cNvPr>
          <p:cNvSpPr/>
          <p:nvPr/>
        </p:nvSpPr>
        <p:spPr>
          <a:xfrm>
            <a:off x="8640333" y="6406042"/>
            <a:ext cx="3450384" cy="4086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4F99D7B2-8C4E-44A6-B43B-6D7FD6CECE10}"/>
              </a:ext>
            </a:extLst>
          </p:cNvPr>
          <p:cNvSpPr txBox="1"/>
          <p:nvPr/>
        </p:nvSpPr>
        <p:spPr>
          <a:xfrm>
            <a:off x="190500" y="6724134"/>
            <a:ext cx="4716356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Übungen\Rechtschreibförderung\Vokaldehnungen\Vokaldehnung 02 ah - Arbeitsblätter.pptx - Seite 8</a:t>
            </a:r>
          </a:p>
        </p:txBody>
      </p:sp>
    </p:spTree>
    <p:extLst>
      <p:ext uri="{BB962C8B-B14F-4D97-AF65-F5344CB8AC3E}">
        <p14:creationId xmlns:p14="http://schemas.microsoft.com/office/powerpoint/2010/main" val="31467529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36EB3C7B-4213-400A-ACDA-EFAABD95F2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D412D-C60F-4771-A1CB-FFD7B5773953}" type="slidenum">
              <a:rPr lang="de-DE" smtClean="0"/>
              <a:pPr/>
              <a:t>9</a:t>
            </a:fld>
            <a:endParaRPr lang="de-DE" dirty="0"/>
          </a:p>
        </p:txBody>
      </p:sp>
      <p:sp>
        <p:nvSpPr>
          <p:cNvPr id="10" name="Ellipse 9">
            <a:extLst>
              <a:ext uri="{FF2B5EF4-FFF2-40B4-BE49-F238E27FC236}">
                <a16:creationId xmlns:a16="http://schemas.microsoft.com/office/drawing/2014/main" id="{E0B72059-E2DE-4584-816B-96C2AAE0C21E}"/>
              </a:ext>
            </a:extLst>
          </p:cNvPr>
          <p:cNvSpPr/>
          <p:nvPr/>
        </p:nvSpPr>
        <p:spPr>
          <a:xfrm>
            <a:off x="119062" y="1261226"/>
            <a:ext cx="142875" cy="1428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11" name="Grafik 10">
            <a:extLst>
              <a:ext uri="{FF2B5EF4-FFF2-40B4-BE49-F238E27FC236}">
                <a16:creationId xmlns:a16="http://schemas.microsoft.com/office/drawing/2014/main" id="{5B7CF3C2-53B3-4C6F-98BB-9B8847F6CEB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806" t="18860" r="41805" b="58195"/>
          <a:stretch/>
        </p:blipFill>
        <p:spPr>
          <a:xfrm rot="20396095">
            <a:off x="10265397" y="1539697"/>
            <a:ext cx="720080" cy="1008112"/>
          </a:xfrm>
          <a:prstGeom prst="rect">
            <a:avLst/>
          </a:prstGeom>
        </p:spPr>
      </p:pic>
      <p:sp>
        <p:nvSpPr>
          <p:cNvPr id="12" name="Rechteck 11">
            <a:extLst>
              <a:ext uri="{FF2B5EF4-FFF2-40B4-BE49-F238E27FC236}">
                <a16:creationId xmlns:a16="http://schemas.microsoft.com/office/drawing/2014/main" id="{2012BB2B-1E07-4AF7-8DBE-4A1F23AD4078}"/>
              </a:ext>
            </a:extLst>
          </p:cNvPr>
          <p:cNvSpPr/>
          <p:nvPr/>
        </p:nvSpPr>
        <p:spPr>
          <a:xfrm>
            <a:off x="7097608" y="1458608"/>
            <a:ext cx="3179075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</a:t>
            </a:r>
            <a:r>
              <a:rPr 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ah</a:t>
            </a: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nen, erm</a:t>
            </a:r>
            <a:r>
              <a:rPr 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ah</a:t>
            </a: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nen:</a:t>
            </a:r>
          </a:p>
          <a:p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Man m</a:t>
            </a:r>
            <a:r>
              <a:rPr 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ah</a:t>
            </a: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nt oft mit dem</a:t>
            </a:r>
          </a:p>
          <a:p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cs typeface="Times New Roman" panose="02020603050405020304" pitchFamily="18" charset="0"/>
              </a:rPr>
              <a:t>erhobenen Zeigefinger!</a:t>
            </a:r>
            <a:endParaRPr lang="de-DE" sz="2200" dirty="0"/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A593E05A-E6D4-496F-9A08-B55F1F580A3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87724" y="2242164"/>
            <a:ext cx="951441" cy="937450"/>
          </a:xfrm>
          <a:prstGeom prst="rect">
            <a:avLst/>
          </a:prstGeom>
        </p:spPr>
      </p:pic>
      <p:pic>
        <p:nvPicPr>
          <p:cNvPr id="14" name="Grafik 13">
            <a:extLst>
              <a:ext uri="{FF2B5EF4-FFF2-40B4-BE49-F238E27FC236}">
                <a16:creationId xmlns:a16="http://schemas.microsoft.com/office/drawing/2014/main" id="{C37C79D8-4A6E-4257-879C-3AF1019A76F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3840822">
            <a:off x="5309069" y="2023270"/>
            <a:ext cx="1118962" cy="813790"/>
          </a:xfrm>
          <a:prstGeom prst="rect">
            <a:avLst/>
          </a:prstGeom>
        </p:spPr>
      </p:pic>
      <p:pic>
        <p:nvPicPr>
          <p:cNvPr id="15" name="Grafik 14">
            <a:extLst>
              <a:ext uri="{FF2B5EF4-FFF2-40B4-BE49-F238E27FC236}">
                <a16:creationId xmlns:a16="http://schemas.microsoft.com/office/drawing/2014/main" id="{615EFEB3-3FEC-4800-918A-D929B853EE9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3817072">
            <a:off x="6808620" y="2406811"/>
            <a:ext cx="1973124" cy="1771327"/>
          </a:xfrm>
          <a:prstGeom prst="rect">
            <a:avLst/>
          </a:prstGeom>
        </p:spPr>
      </p:pic>
      <p:pic>
        <p:nvPicPr>
          <p:cNvPr id="16" name="Grafik 15">
            <a:extLst>
              <a:ext uri="{FF2B5EF4-FFF2-40B4-BE49-F238E27FC236}">
                <a16:creationId xmlns:a16="http://schemas.microsoft.com/office/drawing/2014/main" id="{14DACEA8-0AF0-43B5-9FE6-F3EF7A85399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70977" y="3051775"/>
            <a:ext cx="1405673" cy="1823848"/>
          </a:xfrm>
          <a:prstGeom prst="rect">
            <a:avLst/>
          </a:prstGeom>
        </p:spPr>
      </p:pic>
      <p:sp>
        <p:nvSpPr>
          <p:cNvPr id="17" name="Rechteck 16">
            <a:extLst>
              <a:ext uri="{FF2B5EF4-FFF2-40B4-BE49-F238E27FC236}">
                <a16:creationId xmlns:a16="http://schemas.microsoft.com/office/drawing/2014/main" id="{B83DC9A3-1553-450B-B982-511CC335A4C2}"/>
              </a:ext>
            </a:extLst>
          </p:cNvPr>
          <p:cNvSpPr/>
          <p:nvPr/>
        </p:nvSpPr>
        <p:spPr>
          <a:xfrm>
            <a:off x="4883665" y="4932417"/>
            <a:ext cx="2521844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Der Baum ist k</a:t>
            </a:r>
            <a:r>
              <a:rPr 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</a:t>
            </a:r>
            <a:r>
              <a:rPr lang="de-DE" sz="2200" b="1" dirty="0">
                <a:solidFill>
                  <a:srgbClr val="00B0F0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</a:t>
            </a: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l.</a:t>
            </a:r>
            <a:endParaRPr lang="de-DE" sz="2200" dirty="0"/>
          </a:p>
        </p:txBody>
      </p:sp>
      <p:pic>
        <p:nvPicPr>
          <p:cNvPr id="18" name="Grafik 17">
            <a:extLst>
              <a:ext uri="{FF2B5EF4-FFF2-40B4-BE49-F238E27FC236}">
                <a16:creationId xmlns:a16="http://schemas.microsoft.com/office/drawing/2014/main" id="{CF247D8B-44AF-4211-BD66-4FAC3F2D0D4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587322" y="3847115"/>
            <a:ext cx="2365453" cy="1414395"/>
          </a:xfrm>
          <a:prstGeom prst="rect">
            <a:avLst/>
          </a:prstGeom>
        </p:spPr>
      </p:pic>
      <p:sp>
        <p:nvSpPr>
          <p:cNvPr id="19" name="Rechteck 18">
            <a:extLst>
              <a:ext uri="{FF2B5EF4-FFF2-40B4-BE49-F238E27FC236}">
                <a16:creationId xmlns:a16="http://schemas.microsoft.com/office/drawing/2014/main" id="{C4717DEE-EA39-4C90-A104-28A459A0479F}"/>
              </a:ext>
            </a:extLst>
          </p:cNvPr>
          <p:cNvSpPr/>
          <p:nvPr/>
        </p:nvSpPr>
        <p:spPr>
          <a:xfrm>
            <a:off x="7959568" y="4706502"/>
            <a:ext cx="1944763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ze</a:t>
            </a: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</a:t>
            </a: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         </a:t>
            </a:r>
          </a:p>
          <a:p>
            <a:pPr algn="r"/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z</a:t>
            </a:r>
            <a:r>
              <a:rPr 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ah</a:t>
            </a: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me Ziegen</a:t>
            </a:r>
            <a:endParaRPr lang="de-DE" sz="2200" dirty="0"/>
          </a:p>
        </p:txBody>
      </p:sp>
      <p:pic>
        <p:nvPicPr>
          <p:cNvPr id="20" name="Grafik 19">
            <a:extLst>
              <a:ext uri="{FF2B5EF4-FFF2-40B4-BE49-F238E27FC236}">
                <a16:creationId xmlns:a16="http://schemas.microsoft.com/office/drawing/2014/main" id="{CB9EAD53-98ED-46A5-81A6-7700E9BFA20F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62808" y="5075872"/>
            <a:ext cx="2420682" cy="1815512"/>
          </a:xfrm>
          <a:prstGeom prst="rect">
            <a:avLst/>
          </a:prstGeom>
        </p:spPr>
      </p:pic>
      <p:pic>
        <p:nvPicPr>
          <p:cNvPr id="21" name="Grafik 20">
            <a:extLst>
              <a:ext uri="{FF2B5EF4-FFF2-40B4-BE49-F238E27FC236}">
                <a16:creationId xmlns:a16="http://schemas.microsoft.com/office/drawing/2014/main" id="{5BAF7A1C-2711-4677-8859-57C32B3D255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966643">
            <a:off x="5346577" y="5878773"/>
            <a:ext cx="620274" cy="611153"/>
          </a:xfrm>
          <a:prstGeom prst="rect">
            <a:avLst/>
          </a:prstGeom>
        </p:spPr>
      </p:pic>
      <p:sp>
        <p:nvSpPr>
          <p:cNvPr id="22" name="Rechteck 21">
            <a:extLst>
              <a:ext uri="{FF2B5EF4-FFF2-40B4-BE49-F238E27FC236}">
                <a16:creationId xmlns:a16="http://schemas.microsoft.com/office/drawing/2014/main" id="{A139D126-18FA-44F9-A5FD-6A18E329CE71}"/>
              </a:ext>
            </a:extLst>
          </p:cNvPr>
          <p:cNvSpPr/>
          <p:nvPr/>
        </p:nvSpPr>
        <p:spPr>
          <a:xfrm>
            <a:off x="6610209" y="5768184"/>
            <a:ext cx="3159839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der H</a:t>
            </a:r>
            <a:r>
              <a:rPr 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ah</a:t>
            </a: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 auf der B</a:t>
            </a:r>
            <a:r>
              <a:rPr 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ah</a:t>
            </a: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</a:t>
            </a:r>
            <a:endParaRPr lang="de-DE" sz="2200" dirty="0"/>
          </a:p>
        </p:txBody>
      </p:sp>
      <p:pic>
        <p:nvPicPr>
          <p:cNvPr id="23" name="Grafik 22">
            <a:extLst>
              <a:ext uri="{FF2B5EF4-FFF2-40B4-BE49-F238E27FC236}">
                <a16:creationId xmlns:a16="http://schemas.microsoft.com/office/drawing/2014/main" id="{D04C80C2-DE74-43B0-8EDC-3A798E2D063C}"/>
              </a:ext>
            </a:extLst>
          </p:cNvPr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559" r="50076"/>
          <a:stretch/>
        </p:blipFill>
        <p:spPr>
          <a:xfrm>
            <a:off x="4186202" y="1043222"/>
            <a:ext cx="1022246" cy="1031662"/>
          </a:xfrm>
          <a:prstGeom prst="rect">
            <a:avLst/>
          </a:prstGeom>
        </p:spPr>
      </p:pic>
      <p:sp>
        <p:nvSpPr>
          <p:cNvPr id="24" name="Rechteck 23">
            <a:extLst>
              <a:ext uri="{FF2B5EF4-FFF2-40B4-BE49-F238E27FC236}">
                <a16:creationId xmlns:a16="http://schemas.microsoft.com/office/drawing/2014/main" id="{72A9FB89-563B-4569-A648-8BC8F7B67332}"/>
              </a:ext>
            </a:extLst>
          </p:cNvPr>
          <p:cNvSpPr/>
          <p:nvPr/>
        </p:nvSpPr>
        <p:spPr>
          <a:xfrm>
            <a:off x="361511" y="1626747"/>
            <a:ext cx="3092513" cy="4365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lnSpc>
                <a:spcPct val="107000"/>
              </a:lnSpc>
              <a:spcAft>
                <a:spcPts val="800"/>
              </a:spcAft>
            </a:pP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da hilft kein ________,</a:t>
            </a:r>
            <a:endParaRPr lang="de-DE" sz="2200" dirty="0">
              <a:solidFill>
                <a:prstClr val="black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5" name="Rechteck 24">
            <a:extLst>
              <a:ext uri="{FF2B5EF4-FFF2-40B4-BE49-F238E27FC236}">
                <a16:creationId xmlns:a16="http://schemas.microsoft.com/office/drawing/2014/main" id="{AF3F45F7-356A-497D-B003-8CB6B19BB00B}"/>
              </a:ext>
            </a:extLst>
          </p:cNvPr>
          <p:cNvSpPr/>
          <p:nvPr/>
        </p:nvSpPr>
        <p:spPr>
          <a:xfrm>
            <a:off x="361511" y="2134151"/>
            <a:ext cx="2403222" cy="4365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lnSpc>
                <a:spcPct val="107000"/>
              </a:lnSpc>
              <a:spcAft>
                <a:spcPts val="800"/>
              </a:spcAft>
            </a:pP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denn dem ______</a:t>
            </a:r>
            <a:endParaRPr lang="de-DE" sz="2200" dirty="0">
              <a:solidFill>
                <a:prstClr val="black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6" name="Rechteck 25">
            <a:extLst>
              <a:ext uri="{FF2B5EF4-FFF2-40B4-BE49-F238E27FC236}">
                <a16:creationId xmlns:a16="http://schemas.microsoft.com/office/drawing/2014/main" id="{ABA4EDD8-CD5A-4A5B-9386-340534A6A7A3}"/>
              </a:ext>
            </a:extLst>
          </p:cNvPr>
          <p:cNvSpPr/>
          <p:nvPr/>
        </p:nvSpPr>
        <p:spPr>
          <a:xfrm>
            <a:off x="361511" y="1152301"/>
            <a:ext cx="2943434" cy="4365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  <a:buNone/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Man kann es _______,</a:t>
            </a:r>
            <a:endParaRPr lang="de-DE" sz="2200" dirty="0"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7" name="Rechteck 26">
            <a:extLst>
              <a:ext uri="{FF2B5EF4-FFF2-40B4-BE49-F238E27FC236}">
                <a16:creationId xmlns:a16="http://schemas.microsoft.com/office/drawing/2014/main" id="{AD0E58CC-6CDC-4479-8B6D-DA4C51A56AD0}"/>
              </a:ext>
            </a:extLst>
          </p:cNvPr>
          <p:cNvSpPr/>
          <p:nvPr/>
        </p:nvSpPr>
        <p:spPr>
          <a:xfrm>
            <a:off x="361511" y="2641555"/>
            <a:ext cx="2319866" cy="4365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lnSpc>
                <a:spcPct val="107000"/>
              </a:lnSpc>
              <a:spcAft>
                <a:spcPts val="800"/>
              </a:spcAft>
            </a:pP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 seinem _____,</a:t>
            </a:r>
            <a:endParaRPr lang="de-DE" sz="2200" dirty="0">
              <a:solidFill>
                <a:prstClr val="black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8" name="Rechteck 27">
            <a:extLst>
              <a:ext uri="{FF2B5EF4-FFF2-40B4-BE49-F238E27FC236}">
                <a16:creationId xmlns:a16="http://schemas.microsoft.com/office/drawing/2014/main" id="{5BAD7B67-825F-4386-B87F-60A4CDDEA046}"/>
              </a:ext>
            </a:extLst>
          </p:cNvPr>
          <p:cNvSpPr/>
          <p:nvPr/>
        </p:nvSpPr>
        <p:spPr>
          <a:xfrm>
            <a:off x="361511" y="3148959"/>
            <a:ext cx="3717684" cy="4365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lnSpc>
                <a:spcPct val="107000"/>
              </a:lnSpc>
              <a:spcAft>
                <a:spcPts val="800"/>
              </a:spcAft>
            </a:pP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werden vom starken ______</a:t>
            </a:r>
            <a:endParaRPr lang="de-DE" sz="2200" dirty="0">
              <a:solidFill>
                <a:prstClr val="black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9" name="Rechteck 28">
            <a:extLst>
              <a:ext uri="{FF2B5EF4-FFF2-40B4-BE49-F238E27FC236}">
                <a16:creationId xmlns:a16="http://schemas.microsoft.com/office/drawing/2014/main" id="{51BE565C-45EE-4AC8-B3C2-506E3228433F}"/>
              </a:ext>
            </a:extLst>
          </p:cNvPr>
          <p:cNvSpPr/>
          <p:nvPr/>
        </p:nvSpPr>
        <p:spPr>
          <a:xfrm>
            <a:off x="361511" y="3656363"/>
            <a:ext cx="3230372" cy="4365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lnSpc>
                <a:spcPct val="107000"/>
              </a:lnSpc>
              <a:spcAft>
                <a:spcPts val="800"/>
              </a:spcAft>
            </a:pP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die Federn weggespült, </a:t>
            </a:r>
            <a:endParaRPr lang="de-DE" sz="2200" dirty="0">
              <a:solidFill>
                <a:prstClr val="black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0" name="Rechteck 29">
            <a:extLst>
              <a:ext uri="{FF2B5EF4-FFF2-40B4-BE49-F238E27FC236}">
                <a16:creationId xmlns:a16="http://schemas.microsoft.com/office/drawing/2014/main" id="{7C096641-471F-45A4-BDB0-FBE1A9DA4F22}"/>
              </a:ext>
            </a:extLst>
          </p:cNvPr>
          <p:cNvSpPr/>
          <p:nvPr/>
        </p:nvSpPr>
        <p:spPr>
          <a:xfrm>
            <a:off x="361511" y="4163767"/>
            <a:ext cx="2879314" cy="4365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  <a:buNone/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so dass er ______ ist,</a:t>
            </a:r>
            <a:endParaRPr lang="de-DE" sz="2200" dirty="0"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1" name="Rechteck 30">
            <a:extLst>
              <a:ext uri="{FF2B5EF4-FFF2-40B4-BE49-F238E27FC236}">
                <a16:creationId xmlns:a16="http://schemas.microsoft.com/office/drawing/2014/main" id="{70E7E018-0434-4AF8-B7B7-EB9C99DBD615}"/>
              </a:ext>
            </a:extLst>
          </p:cNvPr>
          <p:cNvSpPr/>
          <p:nvPr/>
        </p:nvSpPr>
        <p:spPr>
          <a:xfrm>
            <a:off x="361511" y="4654693"/>
            <a:ext cx="3070071" cy="4365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lnSpc>
                <a:spcPct val="107000"/>
              </a:lnSpc>
              <a:spcAft>
                <a:spcPts val="800"/>
              </a:spcAft>
            </a:pP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und ganz _______ wird</a:t>
            </a:r>
            <a:endParaRPr lang="de-DE" sz="2200" dirty="0">
              <a:solidFill>
                <a:prstClr val="black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2" name="Rechteck 31">
            <a:extLst>
              <a:ext uri="{FF2B5EF4-FFF2-40B4-BE49-F238E27FC236}">
                <a16:creationId xmlns:a16="http://schemas.microsoft.com/office/drawing/2014/main" id="{E8E457DD-86B3-4AB3-B263-5732FB82777E}"/>
              </a:ext>
            </a:extLst>
          </p:cNvPr>
          <p:cNvSpPr/>
          <p:nvPr/>
        </p:nvSpPr>
        <p:spPr>
          <a:xfrm>
            <a:off x="361511" y="5162097"/>
            <a:ext cx="2614818" cy="90140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lnSpc>
                <a:spcPct val="107000"/>
              </a:lnSpc>
              <a:spcAft>
                <a:spcPts val="800"/>
              </a:spcAft>
            </a:pP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und auf der ______</a:t>
            </a:r>
          </a:p>
          <a:p>
            <a:pPr lvl="0">
              <a:lnSpc>
                <a:spcPct val="107000"/>
              </a:lnSpc>
              <a:spcAft>
                <a:spcPts val="800"/>
              </a:spcAft>
            </a:pP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weggetragen wird.</a:t>
            </a:r>
            <a:endParaRPr lang="de-DE" sz="2200" dirty="0">
              <a:solidFill>
                <a:prstClr val="black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3" name="Ellipse 32">
            <a:extLst>
              <a:ext uri="{FF2B5EF4-FFF2-40B4-BE49-F238E27FC236}">
                <a16:creationId xmlns:a16="http://schemas.microsoft.com/office/drawing/2014/main" id="{0FC5DE3D-0367-43D2-A56F-AF2ABA0A7394}"/>
              </a:ext>
            </a:extLst>
          </p:cNvPr>
          <p:cNvSpPr/>
          <p:nvPr/>
        </p:nvSpPr>
        <p:spPr>
          <a:xfrm>
            <a:off x="108074" y="1754405"/>
            <a:ext cx="142875" cy="1428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4" name="Ellipse 33">
            <a:extLst>
              <a:ext uri="{FF2B5EF4-FFF2-40B4-BE49-F238E27FC236}">
                <a16:creationId xmlns:a16="http://schemas.microsoft.com/office/drawing/2014/main" id="{A1342251-D625-4F03-A8C2-1BFE388A4825}"/>
              </a:ext>
            </a:extLst>
          </p:cNvPr>
          <p:cNvSpPr/>
          <p:nvPr/>
        </p:nvSpPr>
        <p:spPr>
          <a:xfrm>
            <a:off x="123813" y="2307334"/>
            <a:ext cx="142875" cy="1428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5" name="Ellipse 34">
            <a:extLst>
              <a:ext uri="{FF2B5EF4-FFF2-40B4-BE49-F238E27FC236}">
                <a16:creationId xmlns:a16="http://schemas.microsoft.com/office/drawing/2014/main" id="{066F6676-1B1C-4139-8178-668A88A61F0A}"/>
              </a:ext>
            </a:extLst>
          </p:cNvPr>
          <p:cNvSpPr/>
          <p:nvPr/>
        </p:nvSpPr>
        <p:spPr>
          <a:xfrm>
            <a:off x="112825" y="2800513"/>
            <a:ext cx="142875" cy="1428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6" name="Ellipse 35">
            <a:extLst>
              <a:ext uri="{FF2B5EF4-FFF2-40B4-BE49-F238E27FC236}">
                <a16:creationId xmlns:a16="http://schemas.microsoft.com/office/drawing/2014/main" id="{B91F5C1E-88EE-4EEF-B393-B8D11E520382}"/>
              </a:ext>
            </a:extLst>
          </p:cNvPr>
          <p:cNvSpPr/>
          <p:nvPr/>
        </p:nvSpPr>
        <p:spPr>
          <a:xfrm>
            <a:off x="121687" y="3282499"/>
            <a:ext cx="142875" cy="1428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8" name="Ellipse 37">
            <a:extLst>
              <a:ext uri="{FF2B5EF4-FFF2-40B4-BE49-F238E27FC236}">
                <a16:creationId xmlns:a16="http://schemas.microsoft.com/office/drawing/2014/main" id="{F68554E6-969E-4FC1-8252-C0C2301B3C0D}"/>
              </a:ext>
            </a:extLst>
          </p:cNvPr>
          <p:cNvSpPr/>
          <p:nvPr/>
        </p:nvSpPr>
        <p:spPr>
          <a:xfrm>
            <a:off x="126438" y="4328607"/>
            <a:ext cx="142875" cy="1428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9" name="Ellipse 38">
            <a:extLst>
              <a:ext uri="{FF2B5EF4-FFF2-40B4-BE49-F238E27FC236}">
                <a16:creationId xmlns:a16="http://schemas.microsoft.com/office/drawing/2014/main" id="{6A7F404D-8BAC-4FD7-81CE-EF6657377E0B}"/>
              </a:ext>
            </a:extLst>
          </p:cNvPr>
          <p:cNvSpPr/>
          <p:nvPr/>
        </p:nvSpPr>
        <p:spPr>
          <a:xfrm>
            <a:off x="115450" y="4821786"/>
            <a:ext cx="142875" cy="1428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0" name="Ellipse 39">
            <a:extLst>
              <a:ext uri="{FF2B5EF4-FFF2-40B4-BE49-F238E27FC236}">
                <a16:creationId xmlns:a16="http://schemas.microsoft.com/office/drawing/2014/main" id="{019F8B4F-1289-41BE-8461-4131EF99F71C}"/>
              </a:ext>
            </a:extLst>
          </p:cNvPr>
          <p:cNvSpPr/>
          <p:nvPr/>
        </p:nvSpPr>
        <p:spPr>
          <a:xfrm>
            <a:off x="115450" y="5308211"/>
            <a:ext cx="142875" cy="1428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2" name="Rechteck 41">
            <a:extLst>
              <a:ext uri="{FF2B5EF4-FFF2-40B4-BE49-F238E27FC236}">
                <a16:creationId xmlns:a16="http://schemas.microsoft.com/office/drawing/2014/main" id="{E826AE42-06C1-4433-94FC-2145D26F4E9C}"/>
              </a:ext>
            </a:extLst>
          </p:cNvPr>
          <p:cNvSpPr/>
          <p:nvPr/>
        </p:nvSpPr>
        <p:spPr>
          <a:xfrm>
            <a:off x="4959925" y="977191"/>
            <a:ext cx="3001143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ah</a:t>
            </a: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nen: Er </a:t>
            </a:r>
            <a:r>
              <a:rPr 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</a:t>
            </a:r>
            <a:r>
              <a:rPr lang="de-DE" sz="2200" b="1" dirty="0">
                <a:solidFill>
                  <a:srgbClr val="00B0F0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</a:t>
            </a: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nt etwas.</a:t>
            </a:r>
            <a:endParaRPr lang="de-DE" sz="2200" dirty="0"/>
          </a:p>
        </p:txBody>
      </p:sp>
      <p:sp>
        <p:nvSpPr>
          <p:cNvPr id="37" name="Textfeld 36">
            <a:extLst>
              <a:ext uri="{FF2B5EF4-FFF2-40B4-BE49-F238E27FC236}">
                <a16:creationId xmlns:a16="http://schemas.microsoft.com/office/drawing/2014/main" id="{10AC932E-AA09-47A8-9ABB-0444E70F1E5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08	VD 02 ah – Welche Wörter gehören in die Lücken?</a:t>
            </a:r>
            <a:r>
              <a:rPr kumimoji="0" lang="de-DE" altLang="de-DE" sz="220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   </a:t>
            </a:r>
            <a:r>
              <a:rPr kumimoji="0" lang="de-DE" altLang="de-DE" sz="1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Name: ___________ Klasse: ____ </a:t>
            </a:r>
          </a:p>
        </p:txBody>
      </p:sp>
      <p:sp>
        <p:nvSpPr>
          <p:cNvPr id="41" name="Textfeld 40">
            <a:extLst>
              <a:ext uri="{FF2B5EF4-FFF2-40B4-BE49-F238E27FC236}">
                <a16:creationId xmlns:a16="http://schemas.microsoft.com/office/drawing/2014/main" id="{93A9E611-690D-4A8D-978B-400A040E9887}"/>
              </a:ext>
            </a:extLst>
          </p:cNvPr>
          <p:cNvSpPr txBox="1"/>
          <p:nvPr/>
        </p:nvSpPr>
        <p:spPr>
          <a:xfrm>
            <a:off x="260108" y="404664"/>
            <a:ext cx="914825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</a:rPr>
              <a:t>Schreibe die Wörter mit </a:t>
            </a:r>
            <a:r>
              <a:rPr lang="de-DE" sz="18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</a:rPr>
              <a:t>ah/äh </a:t>
            </a:r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</a:rPr>
              <a:t>in die Lücken!</a:t>
            </a:r>
          </a:p>
        </p:txBody>
      </p:sp>
      <p:sp>
        <p:nvSpPr>
          <p:cNvPr id="43" name="Rechteck 42">
            <a:extLst>
              <a:ext uri="{FF2B5EF4-FFF2-40B4-BE49-F238E27FC236}">
                <a16:creationId xmlns:a16="http://schemas.microsoft.com/office/drawing/2014/main" id="{482C6D07-387E-4259-BC75-3E7AE581D642}"/>
              </a:ext>
            </a:extLst>
          </p:cNvPr>
          <p:cNvSpPr/>
          <p:nvPr/>
        </p:nvSpPr>
        <p:spPr>
          <a:xfrm>
            <a:off x="8640333" y="6406042"/>
            <a:ext cx="3450384" cy="4086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5B554E1E-B9EB-426A-98DB-AF333442D3A1}"/>
              </a:ext>
            </a:extLst>
          </p:cNvPr>
          <p:cNvSpPr txBox="1"/>
          <p:nvPr/>
        </p:nvSpPr>
        <p:spPr>
          <a:xfrm>
            <a:off x="190500" y="6724134"/>
            <a:ext cx="4716356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Übungen\Rechtschreibförderung\Vokaldehnungen\Vokaldehnung 02 ah - Arbeitsblätter.pptx - Seite 9</a:t>
            </a:r>
          </a:p>
        </p:txBody>
      </p:sp>
    </p:spTree>
    <p:extLst>
      <p:ext uri="{BB962C8B-B14F-4D97-AF65-F5344CB8AC3E}">
        <p14:creationId xmlns:p14="http://schemas.microsoft.com/office/powerpoint/2010/main" val="40670684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theme/theme1.xml><?xml version="1.0" encoding="utf-8"?>
<a:theme xmlns:a="http://schemas.openxmlformats.org/drawingml/2006/main" name="Z2 Lesekoch Mastervorlage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5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4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3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2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1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Z2 Lesekoch Mastervorlage</Template>
  <TotalTime>0</TotalTime>
  <Words>1689</Words>
  <Application>Microsoft Office PowerPoint</Application>
  <PresentationFormat>Breitbild</PresentationFormat>
  <Paragraphs>287</Paragraphs>
  <Slides>17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7</vt:i4>
      </vt:variant>
      <vt:variant>
        <vt:lpstr>Folientitel</vt:lpstr>
      </vt:variant>
      <vt:variant>
        <vt:i4>17</vt:i4>
      </vt:variant>
    </vt:vector>
  </HeadingPairs>
  <TitlesOfParts>
    <vt:vector size="27" baseType="lpstr">
      <vt:lpstr>Arial</vt:lpstr>
      <vt:lpstr>Calibri</vt:lpstr>
      <vt:lpstr>Trebuchet MS</vt:lpstr>
      <vt:lpstr>Z2 Lesekoch Mastervorlage</vt:lpstr>
      <vt:lpstr>5_Benutzerdefiniertes Design</vt:lpstr>
      <vt:lpstr>4_Benutzerdefiniertes Design</vt:lpstr>
      <vt:lpstr>3_Benutzerdefiniertes Design</vt:lpstr>
      <vt:lpstr>2_Benutzerdefiniertes Design</vt:lpstr>
      <vt:lpstr>1_Benutzerdefiniertes Design</vt:lpstr>
      <vt:lpstr>Benutzerdefiniertes Design</vt:lpstr>
      <vt:lpstr> Vokaldehnung 02 ah     Name: _______________________  Klasse: ______ 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Rudolph</dc:creator>
  <cp:lastModifiedBy>Siegbert Rudolph</cp:lastModifiedBy>
  <cp:revision>2272</cp:revision>
  <cp:lastPrinted>2021-07-30T13:09:06Z</cp:lastPrinted>
  <dcterms:created xsi:type="dcterms:W3CDTF">2012-08-26T07:44:46Z</dcterms:created>
  <dcterms:modified xsi:type="dcterms:W3CDTF">2021-08-29T15:48:56Z</dcterms:modified>
</cp:coreProperties>
</file>