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29"/>
  </p:notesMasterIdLst>
  <p:sldIdLst>
    <p:sldId id="696" r:id="rId8"/>
    <p:sldId id="797" r:id="rId9"/>
    <p:sldId id="763" r:id="rId10"/>
    <p:sldId id="733" r:id="rId11"/>
    <p:sldId id="804" r:id="rId12"/>
    <p:sldId id="814" r:id="rId13"/>
    <p:sldId id="857" r:id="rId14"/>
    <p:sldId id="799" r:id="rId15"/>
    <p:sldId id="811" r:id="rId16"/>
    <p:sldId id="847" r:id="rId17"/>
    <p:sldId id="846" r:id="rId18"/>
    <p:sldId id="812" r:id="rId19"/>
    <p:sldId id="813" r:id="rId20"/>
    <p:sldId id="822" r:id="rId21"/>
    <p:sldId id="823" r:id="rId22"/>
    <p:sldId id="824" r:id="rId23"/>
    <p:sldId id="825" r:id="rId24"/>
    <p:sldId id="828" r:id="rId25"/>
    <p:sldId id="829" r:id="rId26"/>
    <p:sldId id="636" r:id="rId27"/>
    <p:sldId id="856" r:id="rId28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DD8BF0-04A7-4C27-91C6-F7A3870DCDDA}" v="1" dt="2024-04-21T18:31:22.0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929" autoAdjust="0"/>
    <p:restoredTop sz="93870" autoAdjust="0"/>
  </p:normalViewPr>
  <p:slideViewPr>
    <p:cSldViewPr>
      <p:cViewPr varScale="1">
        <p:scale>
          <a:sx n="87" d="100"/>
          <a:sy n="87" d="100"/>
        </p:scale>
        <p:origin x="21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microsoft.com/office/2015/10/relationships/revisionInfo" Target="revisionInfo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commentAuthors" Target="commentAuthors.xml"/><Relationship Id="rId35" Type="http://schemas.microsoft.com/office/2016/11/relationships/changesInfo" Target="changesInfos/changesInfo1.xml"/><Relationship Id="rId8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3ADD8BF0-04A7-4C27-91C6-F7A3870DCDDA}"/>
    <pc:docChg chg="modSld">
      <pc:chgData name="Siegbert Rudolph" userId="2af4d44886c067cc" providerId="LiveId" clId="{3ADD8BF0-04A7-4C27-91C6-F7A3870DCDDA}" dt="2024-04-21T18:31:22.075" v="0"/>
      <pc:docMkLst>
        <pc:docMk/>
      </pc:docMkLst>
      <pc:sldChg chg="addSp modSp">
        <pc:chgData name="Siegbert Rudolph" userId="2af4d44886c067cc" providerId="LiveId" clId="{3ADD8BF0-04A7-4C27-91C6-F7A3870DCDDA}" dt="2024-04-21T18:31:22.075" v="0"/>
        <pc:sldMkLst>
          <pc:docMk/>
          <pc:sldMk cId="2921855589" sldId="857"/>
        </pc:sldMkLst>
        <pc:picChg chg="add mod">
          <ac:chgData name="Siegbert Rudolph" userId="2af4d44886c067cc" providerId="LiveId" clId="{3ADD8BF0-04A7-4C27-91C6-F7A3870DCDDA}" dt="2024-04-21T18:31:22.075" v="0"/>
          <ac:picMkLst>
            <pc:docMk/>
            <pc:sldMk cId="2921855589" sldId="857"/>
            <ac:picMk id="5" creationId="{D563BCD7-BC74-1F29-E2B7-96FA76DC734F}"/>
          </ac:picMkLst>
        </pc:picChg>
      </pc:sldChg>
    </pc:docChg>
  </pc:docChgLst>
  <pc:docChgLst>
    <pc:chgData name="Siegbert Rudolph" userId="2af4d44886c067cc" providerId="LiveId" clId="{468956A7-1D24-4A40-A6D8-A03F84D5BE7F}"/>
    <pc:docChg chg="modSld">
      <pc:chgData name="Siegbert Rudolph" userId="2af4d44886c067cc" providerId="LiveId" clId="{468956A7-1D24-4A40-A6D8-A03F84D5BE7F}" dt="2021-08-04T19:10:13.102" v="0" actId="20577"/>
      <pc:docMkLst>
        <pc:docMk/>
      </pc:docMkLst>
      <pc:sldChg chg="modSp mod">
        <pc:chgData name="Siegbert Rudolph" userId="2af4d44886c067cc" providerId="LiveId" clId="{468956A7-1D24-4A40-A6D8-A03F84D5BE7F}" dt="2021-08-04T19:10:13.102" v="0" actId="20577"/>
        <pc:sldMkLst>
          <pc:docMk/>
          <pc:sldMk cId="3675874556" sldId="856"/>
        </pc:sldMkLst>
        <pc:spChg chg="mod">
          <ac:chgData name="Siegbert Rudolph" userId="2af4d44886c067cc" providerId="LiveId" clId="{468956A7-1D24-4A40-A6D8-A03F84D5BE7F}" dt="2021-08-04T19:10:13.102" v="0" actId="20577"/>
          <ac:spMkLst>
            <pc:docMk/>
            <pc:sldMk cId="3675874556" sldId="856"/>
            <ac:spMk id="4" creationId="{E95F7151-016D-4488-B71A-59A1FD3A6B98}"/>
          </ac:spMkLst>
        </pc:spChg>
      </pc:sldChg>
    </pc:docChg>
  </pc:docChgLst>
  <pc:docChgLst>
    <pc:chgData name="Siegbert Rudolph" userId="2af4d44886c067cc" providerId="LiveId" clId="{C3CBD9D8-6A70-489B-83F1-2176A321DC84}"/>
    <pc:docChg chg="undo custSel addSld delSld modSld sldOrd">
      <pc:chgData name="Siegbert Rudolph" userId="2af4d44886c067cc" providerId="LiveId" clId="{C3CBD9D8-6A70-489B-83F1-2176A321DC84}" dt="2021-09-03T05:55:01.925" v="4130"/>
      <pc:docMkLst>
        <pc:docMk/>
      </pc:docMkLst>
      <pc:sldChg chg="addSp delSp modSp mod">
        <pc:chgData name="Siegbert Rudolph" userId="2af4d44886c067cc" providerId="LiveId" clId="{C3CBD9D8-6A70-489B-83F1-2176A321DC84}" dt="2021-08-29T15:49:06.195" v="4092" actId="1076"/>
        <pc:sldMkLst>
          <pc:docMk/>
          <pc:sldMk cId="1373295691" sldId="636"/>
        </pc:sldMkLst>
        <pc:spChg chg="mod">
          <ac:chgData name="Siegbert Rudolph" userId="2af4d44886c067cc" providerId="LiveId" clId="{C3CBD9D8-6A70-489B-83F1-2176A321DC84}" dt="2021-08-29T15:49:06.195" v="4092" actId="1076"/>
          <ac:spMkLst>
            <pc:docMk/>
            <pc:sldMk cId="1373295691" sldId="636"/>
            <ac:spMk id="2" creationId="{6DEDE0F4-B934-45C4-AF45-D1152CD58188}"/>
          </ac:spMkLst>
        </pc:spChg>
        <pc:spChg chg="add del mod">
          <ac:chgData name="Siegbert Rudolph" userId="2af4d44886c067cc" providerId="LiveId" clId="{C3CBD9D8-6A70-489B-83F1-2176A321DC84}" dt="2021-08-28T16:10:27.702" v="3769" actId="478"/>
          <ac:spMkLst>
            <pc:docMk/>
            <pc:sldMk cId="1373295691" sldId="636"/>
            <ac:spMk id="3" creationId="{F95A8908-ABE3-4032-8CED-D0F2325EC20F}"/>
          </ac:spMkLst>
        </pc:spChg>
        <pc:spChg chg="mod">
          <ac:chgData name="Siegbert Rudolph" userId="2af4d44886c067cc" providerId="LiveId" clId="{C3CBD9D8-6A70-489B-83F1-2176A321DC84}" dt="2021-08-03T16:33:13.246" v="3041" actId="1035"/>
          <ac:spMkLst>
            <pc:docMk/>
            <pc:sldMk cId="1373295691" sldId="636"/>
            <ac:spMk id="12" creationId="{18C29B98-2F91-4358-913D-7879035070A0}"/>
          </ac:spMkLst>
        </pc:spChg>
        <pc:spChg chg="del">
          <ac:chgData name="Siegbert Rudolph" userId="2af4d44886c067cc" providerId="LiveId" clId="{C3CBD9D8-6A70-489B-83F1-2176A321DC84}" dt="2021-08-04T10:32:12.732" v="3372" actId="478"/>
          <ac:spMkLst>
            <pc:docMk/>
            <pc:sldMk cId="1373295691" sldId="636"/>
            <ac:spMk id="13" creationId="{1E4BF8DD-F6CD-4255-A455-085AA920A450}"/>
          </ac:spMkLst>
        </pc:spChg>
        <pc:spChg chg="add mod">
          <ac:chgData name="Siegbert Rudolph" userId="2af4d44886c067cc" providerId="LiveId" clId="{C3CBD9D8-6A70-489B-83F1-2176A321DC84}" dt="2021-08-28T16:20:00.050" v="3992" actId="20577"/>
          <ac:spMkLst>
            <pc:docMk/>
            <pc:sldMk cId="1373295691" sldId="636"/>
            <ac:spMk id="13" creationId="{F0BA166A-1754-4483-B8EE-54958755E2A4}"/>
          </ac:spMkLst>
        </pc:spChg>
        <pc:spChg chg="add mod">
          <ac:chgData name="Siegbert Rudolph" userId="2af4d44886c067cc" providerId="LiveId" clId="{C3CBD9D8-6A70-489B-83F1-2176A321DC84}" dt="2021-08-28T16:18:29.630" v="3982" actId="207"/>
          <ac:spMkLst>
            <pc:docMk/>
            <pc:sldMk cId="1373295691" sldId="636"/>
            <ac:spMk id="14" creationId="{97A37DDF-BC89-46D3-9EA9-D3B2800FB483}"/>
          </ac:spMkLst>
        </pc:spChg>
        <pc:spChg chg="del">
          <ac:chgData name="Siegbert Rudolph" userId="2af4d44886c067cc" providerId="LiveId" clId="{C3CBD9D8-6A70-489B-83F1-2176A321DC84}" dt="2021-08-28T16:10:26.202" v="3768" actId="478"/>
          <ac:spMkLst>
            <pc:docMk/>
            <pc:sldMk cId="1373295691" sldId="636"/>
            <ac:spMk id="24" creationId="{9753A262-E233-496C-ACA6-3BEF653DF143}"/>
          </ac:spMkLst>
        </pc:spChg>
      </pc:sldChg>
      <pc:sldChg chg="modSp mod">
        <pc:chgData name="Siegbert Rudolph" userId="2af4d44886c067cc" providerId="LiveId" clId="{C3CBD9D8-6A70-489B-83F1-2176A321DC84}" dt="2021-08-29T15:49:06.102" v="3997" actId="1076"/>
        <pc:sldMkLst>
          <pc:docMk/>
          <pc:sldMk cId="0" sldId="696"/>
        </pc:sldMkLst>
        <pc:spChg chg="mod">
          <ac:chgData name="Siegbert Rudolph" userId="2af4d44886c067cc" providerId="LiveId" clId="{C3CBD9D8-6A70-489B-83F1-2176A321DC84}" dt="2021-08-28T16:04:05.465" v="3494" actId="403"/>
          <ac:spMkLst>
            <pc:docMk/>
            <pc:sldMk cId="0" sldId="696"/>
            <ac:spMk id="2" creationId="{0F24340D-DF09-4204-BA92-0D6ACF337D26}"/>
          </ac:spMkLst>
        </pc:spChg>
        <pc:spChg chg="mod">
          <ac:chgData name="Siegbert Rudolph" userId="2af4d44886c067cc" providerId="LiveId" clId="{C3CBD9D8-6A70-489B-83F1-2176A321DC84}" dt="2021-08-29T15:49:06.102" v="3997" actId="1076"/>
          <ac:spMkLst>
            <pc:docMk/>
            <pc:sldMk cId="0" sldId="696"/>
            <ac:spMk id="4" creationId="{C89A7D3E-4A27-42E2-90B5-AA69D097D0B2}"/>
          </ac:spMkLst>
        </pc:spChg>
      </pc:sldChg>
      <pc:sldChg chg="addSp delSp modSp mod delAnim modAnim">
        <pc:chgData name="Siegbert Rudolph" userId="2af4d44886c067cc" providerId="LiveId" clId="{C3CBD9D8-6A70-489B-83F1-2176A321DC84}" dt="2021-08-29T15:49:06.102" v="4012" actId="1076"/>
        <pc:sldMkLst>
          <pc:docMk/>
          <pc:sldMk cId="3665124742" sldId="733"/>
        </pc:sldMkLst>
        <pc:spChg chg="mod">
          <ac:chgData name="Siegbert Rudolph" userId="2af4d44886c067cc" providerId="LiveId" clId="{C3CBD9D8-6A70-489B-83F1-2176A321DC84}" dt="2021-08-29T15:49:06.102" v="4012" actId="1076"/>
          <ac:spMkLst>
            <pc:docMk/>
            <pc:sldMk cId="3665124742" sldId="733"/>
            <ac:spMk id="2" creationId="{D6B4ECA5-7E1E-4A97-85FB-6B0B3E67BCE9}"/>
          </ac:spMkLst>
        </pc:spChg>
        <pc:spChg chg="del mod">
          <ac:chgData name="Siegbert Rudolph" userId="2af4d44886c067cc" providerId="LiveId" clId="{C3CBD9D8-6A70-489B-83F1-2176A321DC84}" dt="2021-08-28T16:04:40.038" v="3498" actId="478"/>
          <ac:spMkLst>
            <pc:docMk/>
            <pc:sldMk cId="3665124742" sldId="733"/>
            <ac:spMk id="6" creationId="{EFC86BEA-3694-4166-92B1-17C996BA20DA}"/>
          </ac:spMkLst>
        </pc:spChg>
        <pc:spChg chg="del">
          <ac:chgData name="Siegbert Rudolph" userId="2af4d44886c067cc" providerId="LiveId" clId="{C3CBD9D8-6A70-489B-83F1-2176A321DC84}" dt="2021-08-03T14:33:38.395" v="837" actId="478"/>
          <ac:spMkLst>
            <pc:docMk/>
            <pc:sldMk cId="3665124742" sldId="733"/>
            <ac:spMk id="9" creationId="{85E79B5F-FC08-4013-8E58-4A229908F036}"/>
          </ac:spMkLst>
        </pc:spChg>
        <pc:spChg chg="del">
          <ac:chgData name="Siegbert Rudolph" userId="2af4d44886c067cc" providerId="LiveId" clId="{C3CBD9D8-6A70-489B-83F1-2176A321DC84}" dt="2021-08-03T14:33:38.395" v="837" actId="478"/>
          <ac:spMkLst>
            <pc:docMk/>
            <pc:sldMk cId="3665124742" sldId="733"/>
            <ac:spMk id="11" creationId="{703DA60F-B2B6-4CAD-B3A4-002608A1FAC5}"/>
          </ac:spMkLst>
        </pc:spChg>
        <pc:spChg chg="del">
          <ac:chgData name="Siegbert Rudolph" userId="2af4d44886c067cc" providerId="LiveId" clId="{C3CBD9D8-6A70-489B-83F1-2176A321DC84}" dt="2021-08-03T14:33:38.395" v="837" actId="478"/>
          <ac:spMkLst>
            <pc:docMk/>
            <pc:sldMk cId="3665124742" sldId="733"/>
            <ac:spMk id="13" creationId="{5DB08DB6-898A-4E1D-86F0-4970FED75BBC}"/>
          </ac:spMkLst>
        </pc:spChg>
        <pc:spChg chg="add mod">
          <ac:chgData name="Siegbert Rudolph" userId="2af4d44886c067cc" providerId="LiveId" clId="{C3CBD9D8-6A70-489B-83F1-2176A321DC84}" dt="2021-08-28T16:04:44.432" v="3500" actId="20577"/>
          <ac:spMkLst>
            <pc:docMk/>
            <pc:sldMk cId="3665124742" sldId="733"/>
            <ac:spMk id="13" creationId="{7A1878AB-74E1-4D9E-BFFA-9DB9A932EB74}"/>
          </ac:spMkLst>
        </pc:spChg>
        <pc:spChg chg="del">
          <ac:chgData name="Siegbert Rudolph" userId="2af4d44886c067cc" providerId="LiveId" clId="{C3CBD9D8-6A70-489B-83F1-2176A321DC84}" dt="2021-08-03T14:33:38.395" v="837" actId="478"/>
          <ac:spMkLst>
            <pc:docMk/>
            <pc:sldMk cId="3665124742" sldId="733"/>
            <ac:spMk id="14" creationId="{4A7A1068-32F1-4C4F-B99D-CC7078464CE6}"/>
          </ac:spMkLst>
        </pc:spChg>
        <pc:spChg chg="add mod">
          <ac:chgData name="Siegbert Rudolph" userId="2af4d44886c067cc" providerId="LiveId" clId="{C3CBD9D8-6A70-489B-83F1-2176A321DC84}" dt="2021-08-28T16:04:41.619" v="3499"/>
          <ac:spMkLst>
            <pc:docMk/>
            <pc:sldMk cId="3665124742" sldId="733"/>
            <ac:spMk id="14" creationId="{6F61FB6B-6C27-4559-A135-E34E2ED673AB}"/>
          </ac:spMkLst>
        </pc:spChg>
        <pc:spChg chg="del">
          <ac:chgData name="Siegbert Rudolph" userId="2af4d44886c067cc" providerId="LiveId" clId="{C3CBD9D8-6A70-489B-83F1-2176A321DC84}" dt="2021-08-03T14:33:38.395" v="837" actId="478"/>
          <ac:spMkLst>
            <pc:docMk/>
            <pc:sldMk cId="3665124742" sldId="733"/>
            <ac:spMk id="15" creationId="{8AAB10BD-8406-4AE5-92D7-B8EBBC1E0C89}"/>
          </ac:spMkLst>
        </pc:spChg>
        <pc:spChg chg="del">
          <ac:chgData name="Siegbert Rudolph" userId="2af4d44886c067cc" providerId="LiveId" clId="{C3CBD9D8-6A70-489B-83F1-2176A321DC84}" dt="2021-08-03T14:33:38.395" v="837" actId="478"/>
          <ac:spMkLst>
            <pc:docMk/>
            <pc:sldMk cId="3665124742" sldId="733"/>
            <ac:spMk id="18" creationId="{26A94E78-C1AA-4DAB-A258-523496234B0F}"/>
          </ac:spMkLst>
        </pc:spChg>
        <pc:spChg chg="del">
          <ac:chgData name="Siegbert Rudolph" userId="2af4d44886c067cc" providerId="LiveId" clId="{C3CBD9D8-6A70-489B-83F1-2176A321DC84}" dt="2021-08-03T14:33:38.395" v="837" actId="478"/>
          <ac:spMkLst>
            <pc:docMk/>
            <pc:sldMk cId="3665124742" sldId="733"/>
            <ac:spMk id="23" creationId="{2A4E02F0-7155-41DB-B4CD-A8DE4F80A0B6}"/>
          </ac:spMkLst>
        </pc:spChg>
        <pc:spChg chg="del">
          <ac:chgData name="Siegbert Rudolph" userId="2af4d44886c067cc" providerId="LiveId" clId="{C3CBD9D8-6A70-489B-83F1-2176A321DC84}" dt="2021-08-03T14:33:38.395" v="837" actId="478"/>
          <ac:spMkLst>
            <pc:docMk/>
            <pc:sldMk cId="3665124742" sldId="733"/>
            <ac:spMk id="24" creationId="{52A14B3D-3834-429C-A56C-6BF01EDDC541}"/>
          </ac:spMkLst>
        </pc:spChg>
        <pc:spChg chg="del">
          <ac:chgData name="Siegbert Rudolph" userId="2af4d44886c067cc" providerId="LiveId" clId="{C3CBD9D8-6A70-489B-83F1-2176A321DC84}" dt="2021-08-03T14:33:38.395" v="837" actId="478"/>
          <ac:spMkLst>
            <pc:docMk/>
            <pc:sldMk cId="3665124742" sldId="733"/>
            <ac:spMk id="25" creationId="{DCA73AB7-BBDD-4921-A58D-27F6C948CFA4}"/>
          </ac:spMkLst>
        </pc:spChg>
        <pc:spChg chg="add mod">
          <ac:chgData name="Siegbert Rudolph" userId="2af4d44886c067cc" providerId="LiveId" clId="{C3CBD9D8-6A70-489B-83F1-2176A321DC84}" dt="2021-08-03T14:47:00.228" v="1112"/>
          <ac:spMkLst>
            <pc:docMk/>
            <pc:sldMk cId="3665124742" sldId="733"/>
            <ac:spMk id="26" creationId="{04987AE6-276A-46AB-9C22-A99EA2D5A5B0}"/>
          </ac:spMkLst>
        </pc:spChg>
        <pc:spChg chg="add mod">
          <ac:chgData name="Siegbert Rudolph" userId="2af4d44886c067cc" providerId="LiveId" clId="{C3CBD9D8-6A70-489B-83F1-2176A321DC84}" dt="2021-08-03T14:47:00.228" v="1112"/>
          <ac:spMkLst>
            <pc:docMk/>
            <pc:sldMk cId="3665124742" sldId="733"/>
            <ac:spMk id="27" creationId="{40F38F2C-1361-460D-9190-A81685CBF7ED}"/>
          </ac:spMkLst>
        </pc:spChg>
        <pc:spChg chg="add mod">
          <ac:chgData name="Siegbert Rudolph" userId="2af4d44886c067cc" providerId="LiveId" clId="{C3CBD9D8-6A70-489B-83F1-2176A321DC84}" dt="2021-08-03T14:47:00.228" v="1112"/>
          <ac:spMkLst>
            <pc:docMk/>
            <pc:sldMk cId="3665124742" sldId="733"/>
            <ac:spMk id="28" creationId="{200697C7-91EC-4DAF-9604-0D1EE76C766B}"/>
          </ac:spMkLst>
        </pc:spChg>
        <pc:spChg chg="add mod">
          <ac:chgData name="Siegbert Rudolph" userId="2af4d44886c067cc" providerId="LiveId" clId="{C3CBD9D8-6A70-489B-83F1-2176A321DC84}" dt="2021-08-03T14:47:00.228" v="1112"/>
          <ac:spMkLst>
            <pc:docMk/>
            <pc:sldMk cId="3665124742" sldId="733"/>
            <ac:spMk id="29" creationId="{93CB738D-8465-43D0-A626-B214C06375EE}"/>
          </ac:spMkLst>
        </pc:spChg>
        <pc:spChg chg="add mod">
          <ac:chgData name="Siegbert Rudolph" userId="2af4d44886c067cc" providerId="LiveId" clId="{C3CBD9D8-6A70-489B-83F1-2176A321DC84}" dt="2021-08-03T14:47:00.228" v="1112"/>
          <ac:spMkLst>
            <pc:docMk/>
            <pc:sldMk cId="3665124742" sldId="733"/>
            <ac:spMk id="30" creationId="{8D13A505-D2CB-43A1-9074-338E78CA84FC}"/>
          </ac:spMkLst>
        </pc:spChg>
        <pc:spChg chg="add mod">
          <ac:chgData name="Siegbert Rudolph" userId="2af4d44886c067cc" providerId="LiveId" clId="{C3CBD9D8-6A70-489B-83F1-2176A321DC84}" dt="2021-08-03T14:47:00.228" v="1112"/>
          <ac:spMkLst>
            <pc:docMk/>
            <pc:sldMk cId="3665124742" sldId="733"/>
            <ac:spMk id="31" creationId="{26FD6F60-C9B4-4524-99EE-4CF0AC880F37}"/>
          </ac:spMkLst>
        </pc:spChg>
        <pc:spChg chg="del">
          <ac:chgData name="Siegbert Rudolph" userId="2af4d44886c067cc" providerId="LiveId" clId="{C3CBD9D8-6A70-489B-83F1-2176A321DC84}" dt="2021-08-03T14:33:38.395" v="837" actId="478"/>
          <ac:spMkLst>
            <pc:docMk/>
            <pc:sldMk cId="3665124742" sldId="733"/>
            <ac:spMk id="34" creationId="{822D7FDE-F070-4EF4-852D-AE335BF0757A}"/>
          </ac:spMkLst>
        </pc:spChg>
        <pc:spChg chg="add del mod">
          <ac:chgData name="Siegbert Rudolph" userId="2af4d44886c067cc" providerId="LiveId" clId="{C3CBD9D8-6A70-489B-83F1-2176A321DC84}" dt="2021-08-03T14:47:13.813" v="1113" actId="478"/>
          <ac:spMkLst>
            <pc:docMk/>
            <pc:sldMk cId="3665124742" sldId="733"/>
            <ac:spMk id="36" creationId="{486C488B-56C9-49F6-87A9-EB70FD1D2FC9}"/>
          </ac:spMkLst>
        </pc:spChg>
        <pc:spChg chg="add del mod">
          <ac:chgData name="Siegbert Rudolph" userId="2af4d44886c067cc" providerId="LiveId" clId="{C3CBD9D8-6A70-489B-83F1-2176A321DC84}" dt="2021-08-03T14:47:13.813" v="1113" actId="478"/>
          <ac:spMkLst>
            <pc:docMk/>
            <pc:sldMk cId="3665124742" sldId="733"/>
            <ac:spMk id="37" creationId="{BADE1961-8509-4869-B358-56ABAF048DDA}"/>
          </ac:spMkLst>
        </pc:spChg>
        <pc:spChg chg="add del mod">
          <ac:chgData name="Siegbert Rudolph" userId="2af4d44886c067cc" providerId="LiveId" clId="{C3CBD9D8-6A70-489B-83F1-2176A321DC84}" dt="2021-08-03T14:47:13.813" v="1113" actId="478"/>
          <ac:spMkLst>
            <pc:docMk/>
            <pc:sldMk cId="3665124742" sldId="733"/>
            <ac:spMk id="38" creationId="{0961927A-730D-42FF-BEC4-9E15E43A891A}"/>
          </ac:spMkLst>
        </pc:spChg>
        <pc:spChg chg="add del mod">
          <ac:chgData name="Siegbert Rudolph" userId="2af4d44886c067cc" providerId="LiveId" clId="{C3CBD9D8-6A70-489B-83F1-2176A321DC84}" dt="2021-08-03T14:47:13.813" v="1113" actId="478"/>
          <ac:spMkLst>
            <pc:docMk/>
            <pc:sldMk cId="3665124742" sldId="733"/>
            <ac:spMk id="39" creationId="{69BE2F58-1BB4-4903-B6B0-5305D3AA1469}"/>
          </ac:spMkLst>
        </pc:spChg>
        <pc:spChg chg="del">
          <ac:chgData name="Siegbert Rudolph" userId="2af4d44886c067cc" providerId="LiveId" clId="{C3CBD9D8-6A70-489B-83F1-2176A321DC84}" dt="2021-08-03T14:33:38.395" v="837" actId="478"/>
          <ac:spMkLst>
            <pc:docMk/>
            <pc:sldMk cId="3665124742" sldId="733"/>
            <ac:spMk id="40" creationId="{260ADF8E-B1C0-4D90-BDDD-0926DD47AC29}"/>
          </ac:spMkLst>
        </pc:spChg>
        <pc:spChg chg="add del mod">
          <ac:chgData name="Siegbert Rudolph" userId="2af4d44886c067cc" providerId="LiveId" clId="{C3CBD9D8-6A70-489B-83F1-2176A321DC84}" dt="2021-08-03T14:47:13.813" v="1113" actId="478"/>
          <ac:spMkLst>
            <pc:docMk/>
            <pc:sldMk cId="3665124742" sldId="733"/>
            <ac:spMk id="41" creationId="{AAC3CCCB-BCD9-49EE-B36E-353EE988A21F}"/>
          </ac:spMkLst>
        </pc:spChg>
        <pc:spChg chg="add del mod">
          <ac:chgData name="Siegbert Rudolph" userId="2af4d44886c067cc" providerId="LiveId" clId="{C3CBD9D8-6A70-489B-83F1-2176A321DC84}" dt="2021-08-03T14:47:13.813" v="1113" actId="478"/>
          <ac:spMkLst>
            <pc:docMk/>
            <pc:sldMk cId="3665124742" sldId="733"/>
            <ac:spMk id="42" creationId="{CC36DB1A-C9DC-47A4-A28D-B300BD5EA2D8}"/>
          </ac:spMkLst>
        </pc:spChg>
        <pc:spChg chg="add del mod">
          <ac:chgData name="Siegbert Rudolph" userId="2af4d44886c067cc" providerId="LiveId" clId="{C3CBD9D8-6A70-489B-83F1-2176A321DC84}" dt="2021-08-03T14:47:13.813" v="1113" actId="478"/>
          <ac:spMkLst>
            <pc:docMk/>
            <pc:sldMk cId="3665124742" sldId="733"/>
            <ac:spMk id="43" creationId="{C3D85486-9AD8-4169-A2BE-7BA09D949502}"/>
          </ac:spMkLst>
        </pc:spChg>
        <pc:spChg chg="del">
          <ac:chgData name="Siegbert Rudolph" userId="2af4d44886c067cc" providerId="LiveId" clId="{C3CBD9D8-6A70-489B-83F1-2176A321DC84}" dt="2021-08-03T14:33:38.395" v="837" actId="478"/>
          <ac:spMkLst>
            <pc:docMk/>
            <pc:sldMk cId="3665124742" sldId="733"/>
            <ac:spMk id="44" creationId="{937D161F-99F9-471E-9318-B133E07D9BD7}"/>
          </ac:spMkLst>
        </pc:spChg>
        <pc:spChg chg="add del mod">
          <ac:chgData name="Siegbert Rudolph" userId="2af4d44886c067cc" providerId="LiveId" clId="{C3CBD9D8-6A70-489B-83F1-2176A321DC84}" dt="2021-08-03T14:47:13.813" v="1113" actId="478"/>
          <ac:spMkLst>
            <pc:docMk/>
            <pc:sldMk cId="3665124742" sldId="733"/>
            <ac:spMk id="45" creationId="{98D0E97B-F785-4809-AD4B-3AD1D0B3A3D8}"/>
          </ac:spMkLst>
        </pc:spChg>
        <pc:spChg chg="add del mod">
          <ac:chgData name="Siegbert Rudolph" userId="2af4d44886c067cc" providerId="LiveId" clId="{C3CBD9D8-6A70-489B-83F1-2176A321DC84}" dt="2021-08-03T14:47:19.462" v="1114" actId="478"/>
          <ac:spMkLst>
            <pc:docMk/>
            <pc:sldMk cId="3665124742" sldId="733"/>
            <ac:spMk id="46" creationId="{E67AA41A-E668-40DB-A0AF-79376BDF6F03}"/>
          </ac:spMkLst>
        </pc:spChg>
        <pc:spChg chg="add del mod">
          <ac:chgData name="Siegbert Rudolph" userId="2af4d44886c067cc" providerId="LiveId" clId="{C3CBD9D8-6A70-489B-83F1-2176A321DC84}" dt="2021-08-03T14:47:19.462" v="1114" actId="478"/>
          <ac:spMkLst>
            <pc:docMk/>
            <pc:sldMk cId="3665124742" sldId="733"/>
            <ac:spMk id="47" creationId="{6DA3C93A-FD49-416E-B77D-8340605BC889}"/>
          </ac:spMkLst>
        </pc:spChg>
        <pc:spChg chg="add del mod">
          <ac:chgData name="Siegbert Rudolph" userId="2af4d44886c067cc" providerId="LiveId" clId="{C3CBD9D8-6A70-489B-83F1-2176A321DC84}" dt="2021-08-03T14:47:19.462" v="1114" actId="478"/>
          <ac:spMkLst>
            <pc:docMk/>
            <pc:sldMk cId="3665124742" sldId="733"/>
            <ac:spMk id="48" creationId="{CCF5C7C8-8415-4D26-AA39-BBA311B8C26E}"/>
          </ac:spMkLst>
        </pc:spChg>
        <pc:spChg chg="add del mod">
          <ac:chgData name="Siegbert Rudolph" userId="2af4d44886c067cc" providerId="LiveId" clId="{C3CBD9D8-6A70-489B-83F1-2176A321DC84}" dt="2021-08-03T14:47:19.462" v="1114" actId="478"/>
          <ac:spMkLst>
            <pc:docMk/>
            <pc:sldMk cId="3665124742" sldId="733"/>
            <ac:spMk id="49" creationId="{CB42E359-B8D2-4FC9-B686-7DC452393EED}"/>
          </ac:spMkLst>
        </pc:spChg>
        <pc:spChg chg="add del mod">
          <ac:chgData name="Siegbert Rudolph" userId="2af4d44886c067cc" providerId="LiveId" clId="{C3CBD9D8-6A70-489B-83F1-2176A321DC84}" dt="2021-08-03T14:47:19.462" v="1114" actId="478"/>
          <ac:spMkLst>
            <pc:docMk/>
            <pc:sldMk cId="3665124742" sldId="733"/>
            <ac:spMk id="50" creationId="{F1F54B5B-16CC-42C3-9FB1-B76767FB225C}"/>
          </ac:spMkLst>
        </pc:spChg>
        <pc:spChg chg="add del mod">
          <ac:chgData name="Siegbert Rudolph" userId="2af4d44886c067cc" providerId="LiveId" clId="{C3CBD9D8-6A70-489B-83F1-2176A321DC84}" dt="2021-08-03T14:47:19.462" v="1114" actId="478"/>
          <ac:spMkLst>
            <pc:docMk/>
            <pc:sldMk cId="3665124742" sldId="733"/>
            <ac:spMk id="51" creationId="{AA8F7DBD-71B0-441E-AD72-1C59407E6A04}"/>
          </ac:spMkLst>
        </pc:spChg>
        <pc:picChg chg="del">
          <ac:chgData name="Siegbert Rudolph" userId="2af4d44886c067cc" providerId="LiveId" clId="{C3CBD9D8-6A70-489B-83F1-2176A321DC84}" dt="2021-08-03T14:33:38.395" v="837" actId="478"/>
          <ac:picMkLst>
            <pc:docMk/>
            <pc:sldMk cId="3665124742" sldId="733"/>
            <ac:picMk id="8" creationId="{C1D847DF-EDBC-442F-A773-693539A6280E}"/>
          </ac:picMkLst>
        </pc:picChg>
        <pc:picChg chg="del">
          <ac:chgData name="Siegbert Rudolph" userId="2af4d44886c067cc" providerId="LiveId" clId="{C3CBD9D8-6A70-489B-83F1-2176A321DC84}" dt="2021-08-03T14:33:38.395" v="837" actId="478"/>
          <ac:picMkLst>
            <pc:docMk/>
            <pc:sldMk cId="3665124742" sldId="733"/>
            <ac:picMk id="19" creationId="{0CFFBB69-091D-4888-B7F5-F7409821956A}"/>
          </ac:picMkLst>
        </pc:picChg>
        <pc:picChg chg="del">
          <ac:chgData name="Siegbert Rudolph" userId="2af4d44886c067cc" providerId="LiveId" clId="{C3CBD9D8-6A70-489B-83F1-2176A321DC84}" dt="2021-08-03T14:33:39.457" v="838" actId="478"/>
          <ac:picMkLst>
            <pc:docMk/>
            <pc:sldMk cId="3665124742" sldId="733"/>
            <ac:picMk id="20" creationId="{95FE8039-BBB7-42FA-AF76-949D81A11C2A}"/>
          </ac:picMkLst>
        </pc:picChg>
        <pc:picChg chg="del">
          <ac:chgData name="Siegbert Rudolph" userId="2af4d44886c067cc" providerId="LiveId" clId="{C3CBD9D8-6A70-489B-83F1-2176A321DC84}" dt="2021-08-03T14:33:38.395" v="837" actId="478"/>
          <ac:picMkLst>
            <pc:docMk/>
            <pc:sldMk cId="3665124742" sldId="733"/>
            <ac:picMk id="21" creationId="{E231F22A-0C13-418F-A0B2-7F8D38B27ACA}"/>
          </ac:picMkLst>
        </pc:picChg>
        <pc:picChg chg="del">
          <ac:chgData name="Siegbert Rudolph" userId="2af4d44886c067cc" providerId="LiveId" clId="{C3CBD9D8-6A70-489B-83F1-2176A321DC84}" dt="2021-08-03T14:33:38.395" v="837" actId="478"/>
          <ac:picMkLst>
            <pc:docMk/>
            <pc:sldMk cId="3665124742" sldId="733"/>
            <ac:picMk id="22" creationId="{9F25C83D-0E8F-436A-A206-773E4F36CC28}"/>
          </ac:picMkLst>
        </pc:picChg>
        <pc:picChg chg="add mod">
          <ac:chgData name="Siegbert Rudolph" userId="2af4d44886c067cc" providerId="LiveId" clId="{C3CBD9D8-6A70-489B-83F1-2176A321DC84}" dt="2021-08-03T14:47:00.228" v="1112"/>
          <ac:picMkLst>
            <pc:docMk/>
            <pc:sldMk cId="3665124742" sldId="733"/>
            <ac:picMk id="32" creationId="{EC96B7D7-A0FA-4492-A133-E634E35488DF}"/>
          </ac:picMkLst>
        </pc:picChg>
        <pc:picChg chg="add mod">
          <ac:chgData name="Siegbert Rudolph" userId="2af4d44886c067cc" providerId="LiveId" clId="{C3CBD9D8-6A70-489B-83F1-2176A321DC84}" dt="2021-08-03T14:47:00.228" v="1112"/>
          <ac:picMkLst>
            <pc:docMk/>
            <pc:sldMk cId="3665124742" sldId="733"/>
            <ac:picMk id="33" creationId="{5841125B-6F72-43C0-A86D-7B49BAF68375}"/>
          </ac:picMkLst>
        </pc:picChg>
        <pc:picChg chg="add mod">
          <ac:chgData name="Siegbert Rudolph" userId="2af4d44886c067cc" providerId="LiveId" clId="{C3CBD9D8-6A70-489B-83F1-2176A321DC84}" dt="2021-08-03T14:47:00.228" v="1112"/>
          <ac:picMkLst>
            <pc:docMk/>
            <pc:sldMk cId="3665124742" sldId="733"/>
            <ac:picMk id="35" creationId="{3FBEE280-9E2B-44FE-A554-3F0ADE4C70B4}"/>
          </ac:picMkLst>
        </pc:picChg>
      </pc:sldChg>
      <pc:sldChg chg="addSp delSp modSp mod delAnim modAnim">
        <pc:chgData name="Siegbert Rudolph" userId="2af4d44886c067cc" providerId="LiveId" clId="{C3CBD9D8-6A70-489B-83F1-2176A321DC84}" dt="2021-08-29T15:49:06.102" v="4007" actId="1076"/>
        <pc:sldMkLst>
          <pc:docMk/>
          <pc:sldMk cId="1892177313" sldId="763"/>
        </pc:sldMkLst>
        <pc:spChg chg="del">
          <ac:chgData name="Siegbert Rudolph" userId="2af4d44886c067cc" providerId="LiveId" clId="{C3CBD9D8-6A70-489B-83F1-2176A321DC84}" dt="2021-08-28T16:12:14.209" v="3784" actId="478"/>
          <ac:spMkLst>
            <pc:docMk/>
            <pc:sldMk cId="1892177313" sldId="763"/>
            <ac:spMk id="3" creationId="{36EB3C7B-4213-400A-ACDA-EFAABD95F2C9}"/>
          </ac:spMkLst>
        </pc:spChg>
        <pc:spChg chg="mod">
          <ac:chgData name="Siegbert Rudolph" userId="2af4d44886c067cc" providerId="LiveId" clId="{C3CBD9D8-6A70-489B-83F1-2176A321DC84}" dt="2021-08-29T15:49:06.102" v="4007" actId="1076"/>
          <ac:spMkLst>
            <pc:docMk/>
            <pc:sldMk cId="1892177313" sldId="763"/>
            <ac:spMk id="3" creationId="{86EBD19A-F6DC-457F-8B84-2931E56E0DBD}"/>
          </ac:spMkLst>
        </pc:spChg>
        <pc:spChg chg="add mod">
          <ac:chgData name="Siegbert Rudolph" userId="2af4d44886c067cc" providerId="LiveId" clId="{C3CBD9D8-6A70-489B-83F1-2176A321DC84}" dt="2021-08-03T14:21:20.766" v="657" actId="14100"/>
          <ac:spMkLst>
            <pc:docMk/>
            <pc:sldMk cId="1892177313" sldId="763"/>
            <ac:spMk id="4" creationId="{8FC97EE9-6E16-4F11-B6EA-E51965DC8A3F}"/>
          </ac:spMkLst>
        </pc:spChg>
        <pc:spChg chg="add mod">
          <ac:chgData name="Siegbert Rudolph" userId="2af4d44886c067cc" providerId="LiveId" clId="{C3CBD9D8-6A70-489B-83F1-2176A321DC84}" dt="2021-08-28T16:19:04.599" v="3984" actId="20577"/>
          <ac:spMkLst>
            <pc:docMk/>
            <pc:sldMk cId="1892177313" sldId="763"/>
            <ac:spMk id="47" creationId="{65234050-EC4F-4E11-9465-1AFCC7B6B2B7}"/>
          </ac:spMkLst>
        </pc:spChg>
        <pc:spChg chg="add mod">
          <ac:chgData name="Siegbert Rudolph" userId="2af4d44886c067cc" providerId="LiveId" clId="{C3CBD9D8-6A70-489B-83F1-2176A321DC84}" dt="2021-08-28T16:12:01.696" v="3782"/>
          <ac:spMkLst>
            <pc:docMk/>
            <pc:sldMk cId="1892177313" sldId="763"/>
            <ac:spMk id="48" creationId="{6EC9A89B-ECA4-4267-B681-A50AD8521A12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49" creationId="{3347D3F5-D31F-4836-A157-F5327E6B44E4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50" creationId="{C44EFDA8-7D7C-4B54-90D1-B6BD38080400}"/>
          </ac:spMkLst>
        </pc:spChg>
        <pc:spChg chg="add mod">
          <ac:chgData name="Siegbert Rudolph" userId="2af4d44886c067cc" providerId="LiveId" clId="{C3CBD9D8-6A70-489B-83F1-2176A321DC84}" dt="2021-08-03T14:11:52.842" v="409" actId="1036"/>
          <ac:spMkLst>
            <pc:docMk/>
            <pc:sldMk cId="1892177313" sldId="763"/>
            <ac:spMk id="51" creationId="{A3B21A9B-7821-473A-905C-6D9470691450}"/>
          </ac:spMkLst>
        </pc:spChg>
        <pc:spChg chg="add mod">
          <ac:chgData name="Siegbert Rudolph" userId="2af4d44886c067cc" providerId="LiveId" clId="{C3CBD9D8-6A70-489B-83F1-2176A321DC84}" dt="2021-08-03T14:25:40.090" v="749" actId="20577"/>
          <ac:spMkLst>
            <pc:docMk/>
            <pc:sldMk cId="1892177313" sldId="763"/>
            <ac:spMk id="52" creationId="{04B36D8A-7A27-495B-8227-C8064964F0FA}"/>
          </ac:spMkLst>
        </pc:spChg>
        <pc:spChg chg="add mod">
          <ac:chgData name="Siegbert Rudolph" userId="2af4d44886c067cc" providerId="LiveId" clId="{C3CBD9D8-6A70-489B-83F1-2176A321DC84}" dt="2021-08-03T14:32:39.981" v="831" actId="555"/>
          <ac:spMkLst>
            <pc:docMk/>
            <pc:sldMk cId="1892177313" sldId="763"/>
            <ac:spMk id="53" creationId="{BDD8EDF7-A190-4DBB-8B09-7A7804B238D9}"/>
          </ac:spMkLst>
        </pc:spChg>
        <pc:spChg chg="add mod">
          <ac:chgData name="Siegbert Rudolph" userId="2af4d44886c067cc" providerId="LiveId" clId="{C3CBD9D8-6A70-489B-83F1-2176A321DC84}" dt="2021-08-03T14:11:52.842" v="409" actId="1036"/>
          <ac:spMkLst>
            <pc:docMk/>
            <pc:sldMk cId="1892177313" sldId="763"/>
            <ac:spMk id="54" creationId="{E4F5EA4F-8427-48B0-A296-65BB04E5D695}"/>
          </ac:spMkLst>
        </pc:spChg>
        <pc:spChg chg="add mod">
          <ac:chgData name="Siegbert Rudolph" userId="2af4d44886c067cc" providerId="LiveId" clId="{C3CBD9D8-6A70-489B-83F1-2176A321DC84}" dt="2021-08-03T14:11:52.842" v="409" actId="1036"/>
          <ac:spMkLst>
            <pc:docMk/>
            <pc:sldMk cId="1892177313" sldId="763"/>
            <ac:spMk id="55" creationId="{D32507A0-AD45-4565-B4A8-111A56BF8912}"/>
          </ac:spMkLst>
        </pc:spChg>
        <pc:spChg chg="add mod">
          <ac:chgData name="Siegbert Rudolph" userId="2af4d44886c067cc" providerId="LiveId" clId="{C3CBD9D8-6A70-489B-83F1-2176A321DC84}" dt="2021-08-03T14:03:16.196" v="345" actId="1035"/>
          <ac:spMkLst>
            <pc:docMk/>
            <pc:sldMk cId="1892177313" sldId="763"/>
            <ac:spMk id="56" creationId="{19BB8ED8-E8CF-45F7-B600-6F48AC5E746E}"/>
          </ac:spMkLst>
        </pc:spChg>
        <pc:spChg chg="add mod">
          <ac:chgData name="Siegbert Rudolph" userId="2af4d44886c067cc" providerId="LiveId" clId="{C3CBD9D8-6A70-489B-83F1-2176A321DC84}" dt="2021-08-03T14:31:53.121" v="830" actId="1076"/>
          <ac:spMkLst>
            <pc:docMk/>
            <pc:sldMk cId="1892177313" sldId="763"/>
            <ac:spMk id="57" creationId="{9C762FC0-23B1-4E2E-A66E-DD7D6ACD261E}"/>
          </ac:spMkLst>
        </pc:spChg>
        <pc:spChg chg="add mod ord">
          <ac:chgData name="Siegbert Rudolph" userId="2af4d44886c067cc" providerId="LiveId" clId="{C3CBD9D8-6A70-489B-83F1-2176A321DC84}" dt="2021-08-03T14:20:22.678" v="652" actId="1076"/>
          <ac:spMkLst>
            <pc:docMk/>
            <pc:sldMk cId="1892177313" sldId="763"/>
            <ac:spMk id="58" creationId="{525D7A98-66AC-46E2-A40E-BC0077738449}"/>
          </ac:spMkLst>
        </pc:spChg>
        <pc:spChg chg="add mod">
          <ac:chgData name="Siegbert Rudolph" userId="2af4d44886c067cc" providerId="LiveId" clId="{C3CBD9D8-6A70-489B-83F1-2176A321DC84}" dt="2021-08-03T14:11:52.842" v="409" actId="1036"/>
          <ac:spMkLst>
            <pc:docMk/>
            <pc:sldMk cId="1892177313" sldId="763"/>
            <ac:spMk id="59" creationId="{69F073CC-AA52-4854-9211-8EA5C85EA57C}"/>
          </ac:spMkLst>
        </pc:spChg>
        <pc:spChg chg="add mod">
          <ac:chgData name="Siegbert Rudolph" userId="2af4d44886c067cc" providerId="LiveId" clId="{C3CBD9D8-6A70-489B-83F1-2176A321DC84}" dt="2021-08-03T14:15:34.511" v="527" actId="108"/>
          <ac:spMkLst>
            <pc:docMk/>
            <pc:sldMk cId="1892177313" sldId="763"/>
            <ac:spMk id="60" creationId="{1F27071B-62AB-4D23-A923-7CE454FD8A9A}"/>
          </ac:spMkLst>
        </pc:spChg>
        <pc:spChg chg="add mod">
          <ac:chgData name="Siegbert Rudolph" userId="2af4d44886c067cc" providerId="LiveId" clId="{C3CBD9D8-6A70-489B-83F1-2176A321DC84}" dt="2021-08-03T14:24:15.735" v="706" actId="555"/>
          <ac:spMkLst>
            <pc:docMk/>
            <pc:sldMk cId="1892177313" sldId="763"/>
            <ac:spMk id="67" creationId="{D213045C-776D-4C21-B37E-36DC42AFBFD3}"/>
          </ac:spMkLst>
        </pc:spChg>
        <pc:spChg chg="add mod">
          <ac:chgData name="Siegbert Rudolph" userId="2af4d44886c067cc" providerId="LiveId" clId="{C3CBD9D8-6A70-489B-83F1-2176A321DC84}" dt="2021-08-03T14:24:15.735" v="706" actId="555"/>
          <ac:spMkLst>
            <pc:docMk/>
            <pc:sldMk cId="1892177313" sldId="763"/>
            <ac:spMk id="68" creationId="{11EC8EAA-C100-47E2-B5FA-41C0E4DF378A}"/>
          </ac:spMkLst>
        </pc:spChg>
        <pc:spChg chg="add mod">
          <ac:chgData name="Siegbert Rudolph" userId="2af4d44886c067cc" providerId="LiveId" clId="{C3CBD9D8-6A70-489B-83F1-2176A321DC84}" dt="2021-08-03T14:24:15.735" v="706" actId="555"/>
          <ac:spMkLst>
            <pc:docMk/>
            <pc:sldMk cId="1892177313" sldId="763"/>
            <ac:spMk id="70" creationId="{73707AB1-2859-475A-A78E-6ABD52021783}"/>
          </ac:spMkLst>
        </pc:spChg>
        <pc:spChg chg="add mod">
          <ac:chgData name="Siegbert Rudolph" userId="2af4d44886c067cc" providerId="LiveId" clId="{C3CBD9D8-6A70-489B-83F1-2176A321DC84}" dt="2021-08-03T16:37:54.252" v="3280" actId="108"/>
          <ac:spMkLst>
            <pc:docMk/>
            <pc:sldMk cId="1892177313" sldId="763"/>
            <ac:spMk id="71" creationId="{3931C774-C72E-4288-8008-905F9AD8B66D}"/>
          </ac:spMkLst>
        </pc:spChg>
        <pc:spChg chg="add mod">
          <ac:chgData name="Siegbert Rudolph" userId="2af4d44886c067cc" providerId="LiveId" clId="{C3CBD9D8-6A70-489B-83F1-2176A321DC84}" dt="2021-08-03T14:24:15.735" v="706" actId="555"/>
          <ac:spMkLst>
            <pc:docMk/>
            <pc:sldMk cId="1892177313" sldId="763"/>
            <ac:spMk id="72" creationId="{FE212395-5235-4884-A9B6-B997D41E437D}"/>
          </ac:spMkLst>
        </pc:spChg>
        <pc:spChg chg="add mod">
          <ac:chgData name="Siegbert Rudolph" userId="2af4d44886c067cc" providerId="LiveId" clId="{C3CBD9D8-6A70-489B-83F1-2176A321DC84}" dt="2021-08-03T14:24:15.735" v="706" actId="555"/>
          <ac:spMkLst>
            <pc:docMk/>
            <pc:sldMk cId="1892177313" sldId="763"/>
            <ac:spMk id="73" creationId="{89B31C9A-0D07-4FF4-BE2C-5DCD0D900C86}"/>
          </ac:spMkLst>
        </pc:spChg>
        <pc:spChg chg="add mod">
          <ac:chgData name="Siegbert Rudolph" userId="2af4d44886c067cc" providerId="LiveId" clId="{C3CBD9D8-6A70-489B-83F1-2176A321DC84}" dt="2021-08-03T14:24:15.735" v="706" actId="555"/>
          <ac:spMkLst>
            <pc:docMk/>
            <pc:sldMk cId="1892177313" sldId="763"/>
            <ac:spMk id="74" creationId="{61E576D3-ED09-4A8D-8E30-969E29175ECB}"/>
          </ac:spMkLst>
        </pc:spChg>
        <pc:spChg chg="add mod">
          <ac:chgData name="Siegbert Rudolph" userId="2af4d44886c067cc" providerId="LiveId" clId="{C3CBD9D8-6A70-489B-83F1-2176A321DC84}" dt="2021-08-03T14:31:09.115" v="813" actId="108"/>
          <ac:spMkLst>
            <pc:docMk/>
            <pc:sldMk cId="1892177313" sldId="763"/>
            <ac:spMk id="75" creationId="{5B9C0CF7-AD27-4E77-910E-34A50B4A84AB}"/>
          </ac:spMkLst>
        </pc:spChg>
        <pc:spChg chg="add mod">
          <ac:chgData name="Siegbert Rudolph" userId="2af4d44886c067cc" providerId="LiveId" clId="{C3CBD9D8-6A70-489B-83F1-2176A321DC84}" dt="2021-08-03T14:24:15.735" v="706" actId="555"/>
          <ac:spMkLst>
            <pc:docMk/>
            <pc:sldMk cId="1892177313" sldId="763"/>
            <ac:spMk id="76" creationId="{1455BC37-A8F6-49C8-951D-303543025514}"/>
          </ac:spMkLst>
        </pc:spChg>
        <pc:spChg chg="add mod">
          <ac:chgData name="Siegbert Rudolph" userId="2af4d44886c067cc" providerId="LiveId" clId="{C3CBD9D8-6A70-489B-83F1-2176A321DC84}" dt="2021-08-03T14:31:12.502" v="814" actId="108"/>
          <ac:spMkLst>
            <pc:docMk/>
            <pc:sldMk cId="1892177313" sldId="763"/>
            <ac:spMk id="77" creationId="{17C26D17-8F57-40BA-85A0-910536913239}"/>
          </ac:spMkLst>
        </pc:spChg>
        <pc:spChg chg="add mod">
          <ac:chgData name="Siegbert Rudolph" userId="2af4d44886c067cc" providerId="LiveId" clId="{C3CBD9D8-6A70-489B-83F1-2176A321DC84}" dt="2021-08-03T14:26:14.516" v="763" actId="1036"/>
          <ac:spMkLst>
            <pc:docMk/>
            <pc:sldMk cId="1892177313" sldId="763"/>
            <ac:spMk id="78" creationId="{06938181-27BB-4B15-8B41-6E49CF2B5F8A}"/>
          </ac:spMkLst>
        </pc:spChg>
        <pc:spChg chg="add mod">
          <ac:chgData name="Siegbert Rudolph" userId="2af4d44886c067cc" providerId="LiveId" clId="{C3CBD9D8-6A70-489B-83F1-2176A321DC84}" dt="2021-08-03T14:26:25.748" v="764" actId="108"/>
          <ac:spMkLst>
            <pc:docMk/>
            <pc:sldMk cId="1892177313" sldId="763"/>
            <ac:spMk id="79" creationId="{4CD4EF93-ABDC-4E22-BB30-0B8A65315CF6}"/>
          </ac:spMkLst>
        </pc:spChg>
        <pc:spChg chg="add mod">
          <ac:chgData name="Siegbert Rudolph" userId="2af4d44886c067cc" providerId="LiveId" clId="{C3CBD9D8-6A70-489B-83F1-2176A321DC84}" dt="2021-08-03T14:26:14.516" v="763" actId="1036"/>
          <ac:spMkLst>
            <pc:docMk/>
            <pc:sldMk cId="1892177313" sldId="763"/>
            <ac:spMk id="80" creationId="{F2310680-8E24-47B2-A781-191551819589}"/>
          </ac:spMkLst>
        </pc:spChg>
        <pc:spChg chg="add mod">
          <ac:chgData name="Siegbert Rudolph" userId="2af4d44886c067cc" providerId="LiveId" clId="{C3CBD9D8-6A70-489B-83F1-2176A321DC84}" dt="2021-08-03T14:26:29.445" v="765" actId="108"/>
          <ac:spMkLst>
            <pc:docMk/>
            <pc:sldMk cId="1892177313" sldId="763"/>
            <ac:spMk id="81" creationId="{786C32C5-2F4B-408A-B550-4A5A7BDB1664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82" creationId="{0437C3E8-4AEF-44A2-9A82-E4562E4BF22F}"/>
          </ac:spMkLst>
        </pc:spChg>
        <pc:spChg chg="add mod">
          <ac:chgData name="Siegbert Rudolph" userId="2af4d44886c067cc" providerId="LiveId" clId="{C3CBD9D8-6A70-489B-83F1-2176A321DC84}" dt="2021-08-03T14:26:14.516" v="763" actId="1036"/>
          <ac:spMkLst>
            <pc:docMk/>
            <pc:sldMk cId="1892177313" sldId="763"/>
            <ac:spMk id="83" creationId="{95EC78EB-6C7D-473D-9625-30F30070DDBD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84" creationId="{39356B44-5DC2-4EF9-B9AC-A2DB23F05953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85" creationId="{3BA77218-1E96-4DA4-AE45-124F0110BF0D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86" creationId="{5FEC37F9-B84B-4818-BDEF-ADA4E65FF1DD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87" creationId="{9557419F-7EA2-4A16-A0D1-6C21E73A3472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88" creationId="{CCC285F0-7FBD-474F-A5DC-D473A08D4B62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89" creationId="{5053E696-308B-4FB4-8798-CCE745F04EB7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90" creationId="{57AEDEB1-F0BE-470D-8D8F-22E30270EF9C}"/>
          </ac:spMkLst>
        </pc:spChg>
        <pc:spChg chg="del">
          <ac:chgData name="Siegbert Rudolph" userId="2af4d44886c067cc" providerId="LiveId" clId="{C3CBD9D8-6A70-489B-83F1-2176A321DC84}" dt="2021-08-03T14:24:22.747" v="707" actId="478"/>
          <ac:spMkLst>
            <pc:docMk/>
            <pc:sldMk cId="1892177313" sldId="763"/>
            <ac:spMk id="95" creationId="{D71E4BDB-68C8-4A54-A4F0-4E3E0F518A59}"/>
          </ac:spMkLst>
        </pc:spChg>
        <pc:spChg chg="add mod">
          <ac:chgData name="Siegbert Rudolph" userId="2af4d44886c067cc" providerId="LiveId" clId="{C3CBD9D8-6A70-489B-83F1-2176A321DC84}" dt="2021-08-03T14:26:32.123" v="766" actId="108"/>
          <ac:spMkLst>
            <pc:docMk/>
            <pc:sldMk cId="1892177313" sldId="763"/>
            <ac:spMk id="96" creationId="{A6A63561-944B-42F0-B4B4-7508D210A247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97" creationId="{B37943FB-CB5C-474D-89A3-147EEEC05314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98" creationId="{5F2D9ABD-2B1B-441F-B952-58474CA75B57}"/>
          </ac:spMkLst>
        </pc:spChg>
        <pc:spChg chg="add mod">
          <ac:chgData name="Siegbert Rudolph" userId="2af4d44886c067cc" providerId="LiveId" clId="{C3CBD9D8-6A70-489B-83F1-2176A321DC84}" dt="2021-08-03T14:26:14.516" v="763" actId="1036"/>
          <ac:spMkLst>
            <pc:docMk/>
            <pc:sldMk cId="1892177313" sldId="763"/>
            <ac:spMk id="99" creationId="{F9B9E1CD-3968-4DC2-A0FB-68D30DB1C593}"/>
          </ac:spMkLst>
        </pc:spChg>
        <pc:spChg chg="add mod">
          <ac:chgData name="Siegbert Rudolph" userId="2af4d44886c067cc" providerId="LiveId" clId="{C3CBD9D8-6A70-489B-83F1-2176A321DC84}" dt="2021-08-03T14:26:35.781" v="767" actId="108"/>
          <ac:spMkLst>
            <pc:docMk/>
            <pc:sldMk cId="1892177313" sldId="763"/>
            <ac:spMk id="100" creationId="{F4C6FA85-8CE9-4AAD-B703-7D39B295DE05}"/>
          </ac:spMkLst>
        </pc:spChg>
        <pc:spChg chg="add mod">
          <ac:chgData name="Siegbert Rudolph" userId="2af4d44886c067cc" providerId="LiveId" clId="{C3CBD9D8-6A70-489B-83F1-2176A321DC84}" dt="2021-08-03T14:32:39.981" v="831" actId="555"/>
          <ac:spMkLst>
            <pc:docMk/>
            <pc:sldMk cId="1892177313" sldId="763"/>
            <ac:spMk id="101" creationId="{C01DC7FD-46C2-48F8-A5D1-C7A602343E09}"/>
          </ac:spMkLst>
        </pc:spChg>
        <pc:spChg chg="add mod">
          <ac:chgData name="Siegbert Rudolph" userId="2af4d44886c067cc" providerId="LiveId" clId="{C3CBD9D8-6A70-489B-83F1-2176A321DC84}" dt="2021-08-03T14:32:39.981" v="831" actId="555"/>
          <ac:spMkLst>
            <pc:docMk/>
            <pc:sldMk cId="1892177313" sldId="763"/>
            <ac:spMk id="102" creationId="{6AEE4BFA-D6BB-438E-8937-2391DF9E0BDA}"/>
          </ac:spMkLst>
        </pc:spChg>
        <pc:spChg chg="add mod">
          <ac:chgData name="Siegbert Rudolph" userId="2af4d44886c067cc" providerId="LiveId" clId="{C3CBD9D8-6A70-489B-83F1-2176A321DC84}" dt="2021-08-03T14:32:39.981" v="831" actId="555"/>
          <ac:spMkLst>
            <pc:docMk/>
            <pc:sldMk cId="1892177313" sldId="763"/>
            <ac:spMk id="103" creationId="{378E4F69-6F96-4048-B370-8518169AD7C2}"/>
          </ac:spMkLst>
        </pc:spChg>
        <pc:spChg chg="add mod">
          <ac:chgData name="Siegbert Rudolph" userId="2af4d44886c067cc" providerId="LiveId" clId="{C3CBD9D8-6A70-489B-83F1-2176A321DC84}" dt="2021-08-03T14:32:39.981" v="831" actId="555"/>
          <ac:spMkLst>
            <pc:docMk/>
            <pc:sldMk cId="1892177313" sldId="763"/>
            <ac:spMk id="104" creationId="{42B10BBC-685B-4FF6-88FC-9E0B9886E36C}"/>
          </ac:spMkLst>
        </pc:spChg>
        <pc:spChg chg="add mod">
          <ac:chgData name="Siegbert Rudolph" userId="2af4d44886c067cc" providerId="LiveId" clId="{C3CBD9D8-6A70-489B-83F1-2176A321DC84}" dt="2021-08-03T14:32:39.981" v="831" actId="555"/>
          <ac:spMkLst>
            <pc:docMk/>
            <pc:sldMk cId="1892177313" sldId="763"/>
            <ac:spMk id="105" creationId="{9DD236A5-EBD3-4F17-B500-D419380D69D7}"/>
          </ac:spMkLst>
        </pc:spChg>
        <pc:spChg chg="add mod">
          <ac:chgData name="Siegbert Rudolph" userId="2af4d44886c067cc" providerId="LiveId" clId="{C3CBD9D8-6A70-489B-83F1-2176A321DC84}" dt="2021-08-03T14:32:39.981" v="831" actId="555"/>
          <ac:spMkLst>
            <pc:docMk/>
            <pc:sldMk cId="1892177313" sldId="763"/>
            <ac:spMk id="106" creationId="{C98C9B60-1C9C-4FE9-94B3-6B702471718B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13" creationId="{E169966D-B60A-4445-B941-173917891103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14" creationId="{8ECC3AD3-FD1E-4A37-9C67-4549F6C9BA7B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15" creationId="{9EF4126E-B682-460F-B446-0E663062C972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16" creationId="{A807A9A1-91D0-48E7-A314-C53FB56DE165}"/>
          </ac:spMkLst>
        </pc:spChg>
        <pc:spChg chg="del mod">
          <ac:chgData name="Siegbert Rudolph" userId="2af4d44886c067cc" providerId="LiveId" clId="{C3CBD9D8-6A70-489B-83F1-2176A321DC84}" dt="2021-08-28T16:12:04.508" v="3783" actId="478"/>
          <ac:spMkLst>
            <pc:docMk/>
            <pc:sldMk cId="1892177313" sldId="763"/>
            <ac:spMk id="117" creationId="{1D0D2664-F405-4CF5-B7B2-6DE4694BEA7F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21" creationId="{2012D9FA-5ACD-403E-B30B-3F9BB7C7EDCF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44" creationId="{867DF570-7C62-40AB-BCC7-45F340AA5B98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45" creationId="{0F186209-CACE-4A17-BF32-FD75D686E7BA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46" creationId="{72BDBCA8-FAE9-4FBA-9852-ED174509416F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47" creationId="{5A58943D-E30B-4F8D-9DB3-D6815638EBB3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48" creationId="{E1FEBDBD-503F-451A-9666-08BE08E2784B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52" creationId="{9CA7BB76-7DA1-4EDC-BB3A-CC887D245474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55" creationId="{60078F56-01F3-4A25-A9E6-F3B2B377562F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56" creationId="{E6A398F1-DAE0-4175-8F6A-A236AA3A5054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57" creationId="{D5A43858-0A40-4EA0-A848-AF8ABB30BA7A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58" creationId="{4C03728A-F264-4269-A4AA-408709E115F8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59" creationId="{C294A035-FF65-4CDE-8CD1-DBFD071011CB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60" creationId="{FA87B874-6152-4F8A-B745-DB4F91C64611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61" creationId="{2658B7CC-3EDC-432E-9761-99A06024403A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62" creationId="{84A14880-BF52-45BF-88FC-0DF7854B7827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63" creationId="{ADAF926B-805C-4491-9486-CCA6BC89499F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64" creationId="{6A794DA2-A36E-4E6A-895B-93DCD0A805BC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65" creationId="{46EA97A7-C7F2-4337-9244-C0CB054F7876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66" creationId="{AF3405CE-09A7-4D5F-9EE4-4F8E78B5898D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67" creationId="{09088D71-CE49-4FEF-8609-26A4852B9238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68" creationId="{73A4BCC4-2033-4FC7-82C4-07BFE73937DF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69" creationId="{D52A6CBE-CBA4-4418-86EB-0ADF503B8967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70" creationId="{4AE5F0FA-B3BB-4870-8D13-E9A3976A6D72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71" creationId="{2CCD1E64-3F59-4727-AEEE-E6096ACCF147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72" creationId="{DAF70DC6-D8C4-494D-8635-884A678E1EC5}"/>
          </ac:spMkLst>
        </pc:spChg>
        <pc:spChg chg="del">
          <ac:chgData name="Siegbert Rudolph" userId="2af4d44886c067cc" providerId="LiveId" clId="{C3CBD9D8-6A70-489B-83F1-2176A321DC84}" dt="2021-08-03T13:47:29.540" v="24" actId="478"/>
          <ac:spMkLst>
            <pc:docMk/>
            <pc:sldMk cId="1892177313" sldId="763"/>
            <ac:spMk id="173" creationId="{8C6A4E1A-F54F-4696-9FF4-92CCD4576C53}"/>
          </ac:spMkLst>
        </pc:spChg>
        <pc:picChg chg="add mod">
          <ac:chgData name="Siegbert Rudolph" userId="2af4d44886c067cc" providerId="LiveId" clId="{C3CBD9D8-6A70-489B-83F1-2176A321DC84}" dt="2021-08-03T14:15:11.441" v="521" actId="1076"/>
          <ac:picMkLst>
            <pc:docMk/>
            <pc:sldMk cId="1892177313" sldId="763"/>
            <ac:picMk id="2" creationId="{9567B94B-F43D-479E-86B0-876027629E8B}"/>
          </ac:picMkLst>
        </pc:picChg>
        <pc:picChg chg="add mod">
          <ac:chgData name="Siegbert Rudolph" userId="2af4d44886c067cc" providerId="LiveId" clId="{C3CBD9D8-6A70-489B-83F1-2176A321DC84}" dt="2021-08-03T14:29:24.112" v="803" actId="1076"/>
          <ac:picMkLst>
            <pc:docMk/>
            <pc:sldMk cId="1892177313" sldId="763"/>
            <ac:picMk id="5" creationId="{7E756E1B-0942-42F6-A1FF-A83E12EFF34E}"/>
          </ac:picMkLst>
        </pc:picChg>
        <pc:picChg chg="add mod">
          <ac:chgData name="Siegbert Rudolph" userId="2af4d44886c067cc" providerId="LiveId" clId="{C3CBD9D8-6A70-489B-83F1-2176A321DC84}" dt="2021-08-13T13:37:00.517" v="3432"/>
          <ac:picMkLst>
            <pc:docMk/>
            <pc:sldMk cId="1892177313" sldId="763"/>
            <ac:picMk id="46" creationId="{EDD4CCD9-E04A-4C5D-96E5-30D54889C0F7}"/>
          </ac:picMkLst>
        </pc:picChg>
        <pc:picChg chg="add mod">
          <ac:chgData name="Siegbert Rudolph" userId="2af4d44886c067cc" providerId="LiveId" clId="{C3CBD9D8-6A70-489B-83F1-2176A321DC84}" dt="2021-08-03T14:11:52.842" v="409" actId="1036"/>
          <ac:picMkLst>
            <pc:docMk/>
            <pc:sldMk cId="1892177313" sldId="763"/>
            <ac:picMk id="61" creationId="{DA6D7BE0-133E-4B3D-8010-F3AD3A704CFD}"/>
          </ac:picMkLst>
        </pc:picChg>
        <pc:picChg chg="add mod">
          <ac:chgData name="Siegbert Rudolph" userId="2af4d44886c067cc" providerId="LiveId" clId="{C3CBD9D8-6A70-489B-83F1-2176A321DC84}" dt="2021-08-03T14:11:52.842" v="409" actId="1036"/>
          <ac:picMkLst>
            <pc:docMk/>
            <pc:sldMk cId="1892177313" sldId="763"/>
            <ac:picMk id="62" creationId="{14E8493A-EC1D-430A-A6AB-C1528A2755A6}"/>
          </ac:picMkLst>
        </pc:picChg>
        <pc:picChg chg="add mod">
          <ac:chgData name="Siegbert Rudolph" userId="2af4d44886c067cc" providerId="LiveId" clId="{C3CBD9D8-6A70-489B-83F1-2176A321DC84}" dt="2021-08-03T14:15:14.243" v="522" actId="1076"/>
          <ac:picMkLst>
            <pc:docMk/>
            <pc:sldMk cId="1892177313" sldId="763"/>
            <ac:picMk id="63" creationId="{AA343F60-52EE-460A-9E89-7529B593355D}"/>
          </ac:picMkLst>
        </pc:picChg>
        <pc:picChg chg="add mod">
          <ac:chgData name="Siegbert Rudolph" userId="2af4d44886c067cc" providerId="LiveId" clId="{C3CBD9D8-6A70-489B-83F1-2176A321DC84}" dt="2021-08-03T14:31:48.140" v="829" actId="1037"/>
          <ac:picMkLst>
            <pc:docMk/>
            <pc:sldMk cId="1892177313" sldId="763"/>
            <ac:picMk id="64" creationId="{F7C5E349-4A09-4C87-884D-CAE94E242D48}"/>
          </ac:picMkLst>
        </pc:picChg>
        <pc:picChg chg="add mod">
          <ac:chgData name="Siegbert Rudolph" userId="2af4d44886c067cc" providerId="LiveId" clId="{C3CBD9D8-6A70-489B-83F1-2176A321DC84}" dt="2021-08-03T14:15:16.529" v="523" actId="1076"/>
          <ac:picMkLst>
            <pc:docMk/>
            <pc:sldMk cId="1892177313" sldId="763"/>
            <ac:picMk id="65" creationId="{46F377BB-A9D5-4CB0-9BF5-AF481ED213D7}"/>
          </ac:picMkLst>
        </pc:picChg>
        <pc:picChg chg="del">
          <ac:chgData name="Siegbert Rudolph" userId="2af4d44886c067cc" providerId="LiveId" clId="{C3CBD9D8-6A70-489B-83F1-2176A321DC84}" dt="2021-08-03T13:47:29.540" v="24" actId="478"/>
          <ac:picMkLst>
            <pc:docMk/>
            <pc:sldMk cId="1892177313" sldId="763"/>
            <ac:picMk id="91" creationId="{F1772D7F-29D1-4DE8-8F76-8A71976C30B3}"/>
          </ac:picMkLst>
        </pc:picChg>
        <pc:picChg chg="del">
          <ac:chgData name="Siegbert Rudolph" userId="2af4d44886c067cc" providerId="LiveId" clId="{C3CBD9D8-6A70-489B-83F1-2176A321DC84}" dt="2021-08-03T13:47:29.540" v="24" actId="478"/>
          <ac:picMkLst>
            <pc:docMk/>
            <pc:sldMk cId="1892177313" sldId="763"/>
            <ac:picMk id="92" creationId="{F5FC9C1A-9D39-41D0-9F12-F92E98C2B68C}"/>
          </ac:picMkLst>
        </pc:picChg>
        <pc:picChg chg="del">
          <ac:chgData name="Siegbert Rudolph" userId="2af4d44886c067cc" providerId="LiveId" clId="{C3CBD9D8-6A70-489B-83F1-2176A321DC84}" dt="2021-08-03T13:47:29.540" v="24" actId="478"/>
          <ac:picMkLst>
            <pc:docMk/>
            <pc:sldMk cId="1892177313" sldId="763"/>
            <ac:picMk id="93" creationId="{74F20115-6A68-4433-A605-D54827876A04}"/>
          </ac:picMkLst>
        </pc:picChg>
        <pc:picChg chg="del">
          <ac:chgData name="Siegbert Rudolph" userId="2af4d44886c067cc" providerId="LiveId" clId="{C3CBD9D8-6A70-489B-83F1-2176A321DC84}" dt="2021-08-03T13:47:29.540" v="24" actId="478"/>
          <ac:picMkLst>
            <pc:docMk/>
            <pc:sldMk cId="1892177313" sldId="763"/>
            <ac:picMk id="94" creationId="{CDC2320C-B035-4DDF-9C57-63877D54B59B}"/>
          </ac:picMkLst>
        </pc:picChg>
      </pc:sldChg>
      <pc:sldChg chg="addSp delSp modSp mod delAnim modAnim">
        <pc:chgData name="Siegbert Rudolph" userId="2af4d44886c067cc" providerId="LiveId" clId="{C3CBD9D8-6A70-489B-83F1-2176A321DC84}" dt="2021-08-29T15:49:06.102" v="4002" actId="1076"/>
        <pc:sldMkLst>
          <pc:docMk/>
          <pc:sldMk cId="104600129" sldId="797"/>
        </pc:sldMkLst>
        <pc:spChg chg="mod">
          <ac:chgData name="Siegbert Rudolph" userId="2af4d44886c067cc" providerId="LiveId" clId="{C3CBD9D8-6A70-489B-83F1-2176A321DC84}" dt="2021-08-29T15:49:06.102" v="4002" actId="1076"/>
          <ac:spMkLst>
            <pc:docMk/>
            <pc:sldMk cId="104600129" sldId="797"/>
            <ac:spMk id="2" creationId="{548BF279-5A2C-4DC0-B295-FF1E6A791DE6}"/>
          </ac:spMkLst>
        </pc:spChg>
        <pc:spChg chg="add mod">
          <ac:chgData name="Siegbert Rudolph" userId="2af4d44886c067cc" providerId="LiveId" clId="{C3CBD9D8-6A70-489B-83F1-2176A321DC84}" dt="2021-08-28T16:04:23.733" v="3496"/>
          <ac:spMkLst>
            <pc:docMk/>
            <pc:sldMk cId="104600129" sldId="797"/>
            <ac:spMk id="22" creationId="{1E8582C0-6118-42F8-B42F-A398AF9FCEDF}"/>
          </ac:spMkLst>
        </pc:spChg>
        <pc:spChg chg="add mod">
          <ac:chgData name="Siegbert Rudolph" userId="2af4d44886c067cc" providerId="LiveId" clId="{C3CBD9D8-6A70-489B-83F1-2176A321DC84}" dt="2021-08-03T14:33:00.536" v="832"/>
          <ac:spMkLst>
            <pc:docMk/>
            <pc:sldMk cId="104600129" sldId="797"/>
            <ac:spMk id="23" creationId="{1F3DC075-1004-4C88-B9BE-4CBA6D1933AB}"/>
          </ac:spMkLst>
        </pc:spChg>
        <pc:spChg chg="add mod">
          <ac:chgData name="Siegbert Rudolph" userId="2af4d44886c067cc" providerId="LiveId" clId="{C3CBD9D8-6A70-489B-83F1-2176A321DC84}" dt="2021-08-03T14:33:00.536" v="832"/>
          <ac:spMkLst>
            <pc:docMk/>
            <pc:sldMk cId="104600129" sldId="797"/>
            <ac:spMk id="24" creationId="{FC4688A9-79FA-4C70-9AF4-42BE4057E227}"/>
          </ac:spMkLst>
        </pc:spChg>
        <pc:spChg chg="add mod">
          <ac:chgData name="Siegbert Rudolph" userId="2af4d44886c067cc" providerId="LiveId" clId="{C3CBD9D8-6A70-489B-83F1-2176A321DC84}" dt="2021-08-03T14:33:00.536" v="832"/>
          <ac:spMkLst>
            <pc:docMk/>
            <pc:sldMk cId="104600129" sldId="797"/>
            <ac:spMk id="25" creationId="{08379381-5D4D-490D-A3F8-7A7328E4F5BF}"/>
          </ac:spMkLst>
        </pc:spChg>
        <pc:spChg chg="add mod">
          <ac:chgData name="Siegbert Rudolph" userId="2af4d44886c067cc" providerId="LiveId" clId="{C3CBD9D8-6A70-489B-83F1-2176A321DC84}" dt="2021-08-03T14:33:00.536" v="832"/>
          <ac:spMkLst>
            <pc:docMk/>
            <pc:sldMk cId="104600129" sldId="797"/>
            <ac:spMk id="26" creationId="{32ECDEC6-A434-493D-B0A4-76BEC0D8827B}"/>
          </ac:spMkLst>
        </pc:spChg>
        <pc:spChg chg="add mod">
          <ac:chgData name="Siegbert Rudolph" userId="2af4d44886c067cc" providerId="LiveId" clId="{C3CBD9D8-6A70-489B-83F1-2176A321DC84}" dt="2021-08-03T14:33:00.536" v="832"/>
          <ac:spMkLst>
            <pc:docMk/>
            <pc:sldMk cId="104600129" sldId="797"/>
            <ac:spMk id="27" creationId="{AB2D6B5B-1DC5-4A31-8183-13A284E4F139}"/>
          </ac:spMkLst>
        </pc:spChg>
        <pc:spChg chg="add mod">
          <ac:chgData name="Siegbert Rudolph" userId="2af4d44886c067cc" providerId="LiveId" clId="{C3CBD9D8-6A70-489B-83F1-2176A321DC84}" dt="2021-08-03T14:33:00.536" v="832"/>
          <ac:spMkLst>
            <pc:docMk/>
            <pc:sldMk cId="104600129" sldId="797"/>
            <ac:spMk id="28" creationId="{D65C3CAF-D869-4C4C-ABC0-416FD86BD870}"/>
          </ac:spMkLst>
        </pc:spChg>
        <pc:spChg chg="add mod">
          <ac:chgData name="Siegbert Rudolph" userId="2af4d44886c067cc" providerId="LiveId" clId="{C3CBD9D8-6A70-489B-83F1-2176A321DC84}" dt="2021-08-03T14:33:00.536" v="832"/>
          <ac:spMkLst>
            <pc:docMk/>
            <pc:sldMk cId="104600129" sldId="797"/>
            <ac:spMk id="29" creationId="{4D9D14D1-1110-49C6-A823-786EB38E740E}"/>
          </ac:spMkLst>
        </pc:spChg>
        <pc:spChg chg="add mod">
          <ac:chgData name="Siegbert Rudolph" userId="2af4d44886c067cc" providerId="LiveId" clId="{C3CBD9D8-6A70-489B-83F1-2176A321DC84}" dt="2021-08-03T14:33:00.536" v="832"/>
          <ac:spMkLst>
            <pc:docMk/>
            <pc:sldMk cId="104600129" sldId="797"/>
            <ac:spMk id="30" creationId="{4391A37D-525A-49D2-8258-1952628F2D09}"/>
          </ac:spMkLst>
        </pc:spChg>
        <pc:spChg chg="add mod">
          <ac:chgData name="Siegbert Rudolph" userId="2af4d44886c067cc" providerId="LiveId" clId="{C3CBD9D8-6A70-489B-83F1-2176A321DC84}" dt="2021-08-03T14:33:00.536" v="832"/>
          <ac:spMkLst>
            <pc:docMk/>
            <pc:sldMk cId="104600129" sldId="797"/>
            <ac:spMk id="31" creationId="{20528634-34AB-497B-A27D-11FD339B88AA}"/>
          </ac:spMkLst>
        </pc:spChg>
        <pc:spChg chg="add mod">
          <ac:chgData name="Siegbert Rudolph" userId="2af4d44886c067cc" providerId="LiveId" clId="{C3CBD9D8-6A70-489B-83F1-2176A321DC84}" dt="2021-08-03T14:33:00.536" v="832"/>
          <ac:spMkLst>
            <pc:docMk/>
            <pc:sldMk cId="104600129" sldId="797"/>
            <ac:spMk id="36" creationId="{38C0F922-A699-4FEB-89F9-09DFDA3F29AE}"/>
          </ac:spMkLst>
        </pc:spChg>
        <pc:spChg chg="add del mod">
          <ac:chgData name="Siegbert Rudolph" userId="2af4d44886c067cc" providerId="LiveId" clId="{C3CBD9D8-6A70-489B-83F1-2176A321DC84}" dt="2021-08-03T14:33:14.438" v="835" actId="478"/>
          <ac:spMkLst>
            <pc:docMk/>
            <pc:sldMk cId="104600129" sldId="797"/>
            <ac:spMk id="39" creationId="{61860AE5-EA6A-4340-8D91-DE936279CF1F}"/>
          </ac:spMkLst>
        </pc:spChg>
        <pc:spChg chg="add mod">
          <ac:chgData name="Siegbert Rudolph" userId="2af4d44886c067cc" providerId="LiveId" clId="{C3CBD9D8-6A70-489B-83F1-2176A321DC84}" dt="2021-08-28T16:04:23.733" v="3496"/>
          <ac:spMkLst>
            <pc:docMk/>
            <pc:sldMk cId="104600129" sldId="797"/>
            <ac:spMk id="39" creationId="{B399A86B-45F0-43C2-8D1C-2D58EE8F6BFB}"/>
          </ac:spMkLst>
        </pc:spChg>
        <pc:spChg chg="add del mod">
          <ac:chgData name="Siegbert Rudolph" userId="2af4d44886c067cc" providerId="LiveId" clId="{C3CBD9D8-6A70-489B-83F1-2176A321DC84}" dt="2021-08-03T14:33:14.438" v="835" actId="478"/>
          <ac:spMkLst>
            <pc:docMk/>
            <pc:sldMk cId="104600129" sldId="797"/>
            <ac:spMk id="40" creationId="{92E98694-9962-419F-9170-7D4EBADC659A}"/>
          </ac:spMkLst>
        </pc:spChg>
        <pc:spChg chg="add mod">
          <ac:chgData name="Siegbert Rudolph" userId="2af4d44886c067cc" providerId="LiveId" clId="{C3CBD9D8-6A70-489B-83F1-2176A321DC84}" dt="2021-08-03T14:33:00.536" v="832"/>
          <ac:spMkLst>
            <pc:docMk/>
            <pc:sldMk cId="104600129" sldId="797"/>
            <ac:spMk id="41" creationId="{43A061A4-F474-4292-ADE2-3533FC619025}"/>
          </ac:spMkLst>
        </pc:spChg>
        <pc:spChg chg="add del mod">
          <ac:chgData name="Siegbert Rudolph" userId="2af4d44886c067cc" providerId="LiveId" clId="{C3CBD9D8-6A70-489B-83F1-2176A321DC84}" dt="2021-08-03T14:33:14.438" v="835" actId="478"/>
          <ac:spMkLst>
            <pc:docMk/>
            <pc:sldMk cId="104600129" sldId="797"/>
            <ac:spMk id="42" creationId="{EB26F6DF-676D-4DB2-B4AD-400C1E153BC7}"/>
          </ac:spMkLst>
        </pc:spChg>
        <pc:spChg chg="add del mod">
          <ac:chgData name="Siegbert Rudolph" userId="2af4d44886c067cc" providerId="LiveId" clId="{C3CBD9D8-6A70-489B-83F1-2176A321DC84}" dt="2021-08-03T14:33:14.438" v="835" actId="478"/>
          <ac:spMkLst>
            <pc:docMk/>
            <pc:sldMk cId="104600129" sldId="797"/>
            <ac:spMk id="43" creationId="{91556DA9-4761-430F-B5E7-553819EE7275}"/>
          </ac:spMkLst>
        </pc:spChg>
        <pc:spChg chg="add del mod">
          <ac:chgData name="Siegbert Rudolph" userId="2af4d44886c067cc" providerId="LiveId" clId="{C3CBD9D8-6A70-489B-83F1-2176A321DC84}" dt="2021-08-03T14:33:14.438" v="835" actId="478"/>
          <ac:spMkLst>
            <pc:docMk/>
            <pc:sldMk cId="104600129" sldId="797"/>
            <ac:spMk id="44" creationId="{514DDFA5-9370-4AF2-87F0-27C07EBE3428}"/>
          </ac:spMkLst>
        </pc:spChg>
        <pc:spChg chg="add del mod">
          <ac:chgData name="Siegbert Rudolph" userId="2af4d44886c067cc" providerId="LiveId" clId="{C3CBD9D8-6A70-489B-83F1-2176A321DC84}" dt="2021-08-03T14:33:14.438" v="835" actId="478"/>
          <ac:spMkLst>
            <pc:docMk/>
            <pc:sldMk cId="104600129" sldId="797"/>
            <ac:spMk id="45" creationId="{13052E85-DB96-49A5-9D97-0B95050000FC}"/>
          </ac:spMkLst>
        </pc:spChg>
        <pc:spChg chg="add del mod">
          <ac:chgData name="Siegbert Rudolph" userId="2af4d44886c067cc" providerId="LiveId" clId="{C3CBD9D8-6A70-489B-83F1-2176A321DC84}" dt="2021-08-03T14:33:14.438" v="835" actId="478"/>
          <ac:spMkLst>
            <pc:docMk/>
            <pc:sldMk cId="104600129" sldId="797"/>
            <ac:spMk id="46" creationId="{EF70B512-316A-4696-9F06-58D1E6F1A1A9}"/>
          </ac:spMkLst>
        </pc:spChg>
        <pc:spChg chg="add del mod">
          <ac:chgData name="Siegbert Rudolph" userId="2af4d44886c067cc" providerId="LiveId" clId="{C3CBD9D8-6A70-489B-83F1-2176A321DC84}" dt="2021-08-03T14:33:14.438" v="835" actId="478"/>
          <ac:spMkLst>
            <pc:docMk/>
            <pc:sldMk cId="104600129" sldId="797"/>
            <ac:spMk id="47" creationId="{2D6DA193-B038-43C4-888D-ADB4B4CD5738}"/>
          </ac:spMkLst>
        </pc:spChg>
        <pc:spChg chg="add del mod">
          <ac:chgData name="Siegbert Rudolph" userId="2af4d44886c067cc" providerId="LiveId" clId="{C3CBD9D8-6A70-489B-83F1-2176A321DC84}" dt="2021-08-03T14:33:14.438" v="835" actId="478"/>
          <ac:spMkLst>
            <pc:docMk/>
            <pc:sldMk cId="104600129" sldId="797"/>
            <ac:spMk id="48" creationId="{D39F04BC-B2F4-4DFD-A295-3F55EFEC74C4}"/>
          </ac:spMkLst>
        </pc:spChg>
        <pc:spChg chg="add del mod">
          <ac:chgData name="Siegbert Rudolph" userId="2af4d44886c067cc" providerId="LiveId" clId="{C3CBD9D8-6A70-489B-83F1-2176A321DC84}" dt="2021-08-03T14:33:14.438" v="835" actId="478"/>
          <ac:spMkLst>
            <pc:docMk/>
            <pc:sldMk cId="104600129" sldId="797"/>
            <ac:spMk id="49" creationId="{0AAAA66F-AAEA-4A9A-80FA-30ACD8865A97}"/>
          </ac:spMkLst>
        </pc:spChg>
        <pc:spChg chg="add del mod">
          <ac:chgData name="Siegbert Rudolph" userId="2af4d44886c067cc" providerId="LiveId" clId="{C3CBD9D8-6A70-489B-83F1-2176A321DC84}" dt="2021-08-03T14:33:10.887" v="834" actId="478"/>
          <ac:spMkLst>
            <pc:docMk/>
            <pc:sldMk cId="104600129" sldId="797"/>
            <ac:spMk id="50" creationId="{F48AB92A-B774-4905-B75B-5737647D14D4}"/>
          </ac:spMkLst>
        </pc:spChg>
        <pc:spChg chg="add del mod">
          <ac:chgData name="Siegbert Rudolph" userId="2af4d44886c067cc" providerId="LiveId" clId="{C3CBD9D8-6A70-489B-83F1-2176A321DC84}" dt="2021-08-03T14:33:10.887" v="834" actId="478"/>
          <ac:spMkLst>
            <pc:docMk/>
            <pc:sldMk cId="104600129" sldId="797"/>
            <ac:spMk id="51" creationId="{F506786F-E5FD-4A4B-B3AE-E88717054E71}"/>
          </ac:spMkLst>
        </pc:spChg>
        <pc:spChg chg="add del mod">
          <ac:chgData name="Siegbert Rudolph" userId="2af4d44886c067cc" providerId="LiveId" clId="{C3CBD9D8-6A70-489B-83F1-2176A321DC84}" dt="2021-08-03T14:33:10.887" v="834" actId="478"/>
          <ac:spMkLst>
            <pc:docMk/>
            <pc:sldMk cId="104600129" sldId="797"/>
            <ac:spMk id="52" creationId="{E4059779-E3E8-4E59-9388-49B82C946787}"/>
          </ac:spMkLst>
        </pc:spChg>
        <pc:spChg chg="add del mod">
          <ac:chgData name="Siegbert Rudolph" userId="2af4d44886c067cc" providerId="LiveId" clId="{C3CBD9D8-6A70-489B-83F1-2176A321DC84}" dt="2021-08-03T14:33:10.887" v="834" actId="478"/>
          <ac:spMkLst>
            <pc:docMk/>
            <pc:sldMk cId="104600129" sldId="797"/>
            <ac:spMk id="53" creationId="{6CDD719D-75BF-4663-829A-B9119D0504BB}"/>
          </ac:spMkLst>
        </pc:spChg>
        <pc:spChg chg="add del mod">
          <ac:chgData name="Siegbert Rudolph" userId="2af4d44886c067cc" providerId="LiveId" clId="{C3CBD9D8-6A70-489B-83F1-2176A321DC84}" dt="2021-08-03T14:33:10.887" v="834" actId="478"/>
          <ac:spMkLst>
            <pc:docMk/>
            <pc:sldMk cId="104600129" sldId="797"/>
            <ac:spMk id="54" creationId="{1D987C48-54E2-424A-8994-031BF0DA1B72}"/>
          </ac:spMkLst>
        </pc:spChg>
        <pc:spChg chg="add del mod">
          <ac:chgData name="Siegbert Rudolph" userId="2af4d44886c067cc" providerId="LiveId" clId="{C3CBD9D8-6A70-489B-83F1-2176A321DC84}" dt="2021-08-03T14:33:10.887" v="834" actId="478"/>
          <ac:spMkLst>
            <pc:docMk/>
            <pc:sldMk cId="104600129" sldId="797"/>
            <ac:spMk id="55" creationId="{2B6859A0-0CEB-45A6-BE35-A729494FAAEB}"/>
          </ac:spMkLst>
        </pc:spChg>
        <pc:spChg chg="add del mod">
          <ac:chgData name="Siegbert Rudolph" userId="2af4d44886c067cc" providerId="LiveId" clId="{C3CBD9D8-6A70-489B-83F1-2176A321DC84}" dt="2021-08-03T14:33:10.887" v="834" actId="478"/>
          <ac:spMkLst>
            <pc:docMk/>
            <pc:sldMk cId="104600129" sldId="797"/>
            <ac:spMk id="56" creationId="{D665B7AE-4BB1-4E04-BE5D-89AB1CDC8D9C}"/>
          </ac:spMkLst>
        </pc:spChg>
        <pc:spChg chg="add del mod">
          <ac:chgData name="Siegbert Rudolph" userId="2af4d44886c067cc" providerId="LiveId" clId="{C3CBD9D8-6A70-489B-83F1-2176A321DC84}" dt="2021-08-03T14:33:10.887" v="834" actId="478"/>
          <ac:spMkLst>
            <pc:docMk/>
            <pc:sldMk cId="104600129" sldId="797"/>
            <ac:spMk id="57" creationId="{AC336EA8-4E57-4532-A58F-52064098CBA6}"/>
          </ac:spMkLst>
        </pc:spChg>
        <pc:spChg chg="add del mod">
          <ac:chgData name="Siegbert Rudolph" userId="2af4d44886c067cc" providerId="LiveId" clId="{C3CBD9D8-6A70-489B-83F1-2176A321DC84}" dt="2021-08-03T14:33:05.784" v="833" actId="478"/>
          <ac:spMkLst>
            <pc:docMk/>
            <pc:sldMk cId="104600129" sldId="797"/>
            <ac:spMk id="58" creationId="{671F68BE-FA02-40A1-A97D-DCC9951E37D9}"/>
          </ac:spMkLst>
        </pc:spChg>
        <pc:spChg chg="add del mod">
          <ac:chgData name="Siegbert Rudolph" userId="2af4d44886c067cc" providerId="LiveId" clId="{C3CBD9D8-6A70-489B-83F1-2176A321DC84}" dt="2021-08-03T14:33:05.784" v="833" actId="478"/>
          <ac:spMkLst>
            <pc:docMk/>
            <pc:sldMk cId="104600129" sldId="797"/>
            <ac:spMk id="59" creationId="{20DE8CD1-AA31-4DAE-A81F-82828250924D}"/>
          </ac:spMkLst>
        </pc:spChg>
        <pc:spChg chg="add del mod">
          <ac:chgData name="Siegbert Rudolph" userId="2af4d44886c067cc" providerId="LiveId" clId="{C3CBD9D8-6A70-489B-83F1-2176A321DC84}" dt="2021-08-03T14:33:05.784" v="833" actId="478"/>
          <ac:spMkLst>
            <pc:docMk/>
            <pc:sldMk cId="104600129" sldId="797"/>
            <ac:spMk id="60" creationId="{401A74CD-2F8B-443D-915C-20861E6EDBCC}"/>
          </ac:spMkLst>
        </pc:spChg>
        <pc:spChg chg="add del mod">
          <ac:chgData name="Siegbert Rudolph" userId="2af4d44886c067cc" providerId="LiveId" clId="{C3CBD9D8-6A70-489B-83F1-2176A321DC84}" dt="2021-08-03T14:33:05.784" v="833" actId="478"/>
          <ac:spMkLst>
            <pc:docMk/>
            <pc:sldMk cId="104600129" sldId="797"/>
            <ac:spMk id="61" creationId="{90B18BAD-23AE-4327-8247-EEFC6C6A72A7}"/>
          </ac:spMkLst>
        </pc:spChg>
        <pc:spChg chg="add del mod">
          <ac:chgData name="Siegbert Rudolph" userId="2af4d44886c067cc" providerId="LiveId" clId="{C3CBD9D8-6A70-489B-83F1-2176A321DC84}" dt="2021-08-03T14:33:05.784" v="833" actId="478"/>
          <ac:spMkLst>
            <pc:docMk/>
            <pc:sldMk cId="104600129" sldId="797"/>
            <ac:spMk id="62" creationId="{37E197E8-690D-4149-913F-87B3FCBF2F53}"/>
          </ac:spMkLst>
        </pc:spChg>
        <pc:spChg chg="add del mod">
          <ac:chgData name="Siegbert Rudolph" userId="2af4d44886c067cc" providerId="LiveId" clId="{C3CBD9D8-6A70-489B-83F1-2176A321DC84}" dt="2021-08-03T14:33:05.784" v="833" actId="478"/>
          <ac:spMkLst>
            <pc:docMk/>
            <pc:sldMk cId="104600129" sldId="797"/>
            <ac:spMk id="63" creationId="{798CFD14-DD3C-42FE-91D3-C14B216DC48F}"/>
          </ac:spMkLst>
        </pc:spChg>
        <pc:spChg chg="del">
          <ac:chgData name="Siegbert Rudolph" userId="2af4d44886c067cc" providerId="LiveId" clId="{C3CBD9D8-6A70-489B-83F1-2176A321DC84}" dt="2021-08-03T13:47:20.677" v="23" actId="478"/>
          <ac:spMkLst>
            <pc:docMk/>
            <pc:sldMk cId="104600129" sldId="797"/>
            <ac:spMk id="82" creationId="{0437C3E8-4AEF-44A2-9A82-E4562E4BF22F}"/>
          </ac:spMkLst>
        </pc:spChg>
        <pc:spChg chg="del">
          <ac:chgData name="Siegbert Rudolph" userId="2af4d44886c067cc" providerId="LiveId" clId="{C3CBD9D8-6A70-489B-83F1-2176A321DC84}" dt="2021-08-03T13:47:20.677" v="23" actId="478"/>
          <ac:spMkLst>
            <pc:docMk/>
            <pc:sldMk cId="104600129" sldId="797"/>
            <ac:spMk id="84" creationId="{39356B44-5DC2-4EF9-B9AC-A2DB23F05953}"/>
          </ac:spMkLst>
        </pc:spChg>
        <pc:spChg chg="del">
          <ac:chgData name="Siegbert Rudolph" userId="2af4d44886c067cc" providerId="LiveId" clId="{C3CBD9D8-6A70-489B-83F1-2176A321DC84}" dt="2021-08-03T13:47:20.677" v="23" actId="478"/>
          <ac:spMkLst>
            <pc:docMk/>
            <pc:sldMk cId="104600129" sldId="797"/>
            <ac:spMk id="85" creationId="{3BA77218-1E96-4DA4-AE45-124F0110BF0D}"/>
          </ac:spMkLst>
        </pc:spChg>
        <pc:spChg chg="del">
          <ac:chgData name="Siegbert Rudolph" userId="2af4d44886c067cc" providerId="LiveId" clId="{C3CBD9D8-6A70-489B-83F1-2176A321DC84}" dt="2021-08-03T13:47:20.677" v="23" actId="478"/>
          <ac:spMkLst>
            <pc:docMk/>
            <pc:sldMk cId="104600129" sldId="797"/>
            <ac:spMk id="86" creationId="{5FEC37F9-B84B-4818-BDEF-ADA4E65FF1DD}"/>
          </ac:spMkLst>
        </pc:spChg>
        <pc:spChg chg="del">
          <ac:chgData name="Siegbert Rudolph" userId="2af4d44886c067cc" providerId="LiveId" clId="{C3CBD9D8-6A70-489B-83F1-2176A321DC84}" dt="2021-08-03T13:47:20.677" v="23" actId="478"/>
          <ac:spMkLst>
            <pc:docMk/>
            <pc:sldMk cId="104600129" sldId="797"/>
            <ac:spMk id="87" creationId="{9557419F-7EA2-4A16-A0D1-6C21E73A3472}"/>
          </ac:spMkLst>
        </pc:spChg>
        <pc:spChg chg="del">
          <ac:chgData name="Siegbert Rudolph" userId="2af4d44886c067cc" providerId="LiveId" clId="{C3CBD9D8-6A70-489B-83F1-2176A321DC84}" dt="2021-08-03T13:47:20.677" v="23" actId="478"/>
          <ac:spMkLst>
            <pc:docMk/>
            <pc:sldMk cId="104600129" sldId="797"/>
            <ac:spMk id="88" creationId="{CCC285F0-7FBD-474F-A5DC-D473A08D4B62}"/>
          </ac:spMkLst>
        </pc:spChg>
        <pc:spChg chg="del">
          <ac:chgData name="Siegbert Rudolph" userId="2af4d44886c067cc" providerId="LiveId" clId="{C3CBD9D8-6A70-489B-83F1-2176A321DC84}" dt="2021-08-03T13:47:20.677" v="23" actId="478"/>
          <ac:spMkLst>
            <pc:docMk/>
            <pc:sldMk cId="104600129" sldId="797"/>
            <ac:spMk id="89" creationId="{5053E696-308B-4FB4-8798-CCE745F04EB7}"/>
          </ac:spMkLst>
        </pc:spChg>
        <pc:spChg chg="del">
          <ac:chgData name="Siegbert Rudolph" userId="2af4d44886c067cc" providerId="LiveId" clId="{C3CBD9D8-6A70-489B-83F1-2176A321DC84}" dt="2021-08-03T13:47:20.677" v="23" actId="478"/>
          <ac:spMkLst>
            <pc:docMk/>
            <pc:sldMk cId="104600129" sldId="797"/>
            <ac:spMk id="90" creationId="{57AEDEB1-F0BE-470D-8D8F-22E30270EF9C}"/>
          </ac:spMkLst>
        </pc:spChg>
        <pc:spChg chg="del">
          <ac:chgData name="Siegbert Rudolph" userId="2af4d44886c067cc" providerId="LiveId" clId="{C3CBD9D8-6A70-489B-83F1-2176A321DC84}" dt="2021-08-03T14:24:26.011" v="708" actId="478"/>
          <ac:spMkLst>
            <pc:docMk/>
            <pc:sldMk cId="104600129" sldId="797"/>
            <ac:spMk id="95" creationId="{D71E4BDB-68C8-4A54-A4F0-4E3E0F518A59}"/>
          </ac:spMkLst>
        </pc:spChg>
        <pc:spChg chg="del">
          <ac:chgData name="Siegbert Rudolph" userId="2af4d44886c067cc" providerId="LiveId" clId="{C3CBD9D8-6A70-489B-83F1-2176A321DC84}" dt="2021-08-03T13:47:20.677" v="23" actId="478"/>
          <ac:spMkLst>
            <pc:docMk/>
            <pc:sldMk cId="104600129" sldId="797"/>
            <ac:spMk id="97" creationId="{B37943FB-CB5C-474D-89A3-147EEEC05314}"/>
          </ac:spMkLst>
        </pc:spChg>
        <pc:spChg chg="del">
          <ac:chgData name="Siegbert Rudolph" userId="2af4d44886c067cc" providerId="LiveId" clId="{C3CBD9D8-6A70-489B-83F1-2176A321DC84}" dt="2021-08-03T13:47:20.677" v="23" actId="478"/>
          <ac:spMkLst>
            <pc:docMk/>
            <pc:sldMk cId="104600129" sldId="797"/>
            <ac:spMk id="98" creationId="{5F2D9ABD-2B1B-441F-B952-58474CA75B57}"/>
          </ac:spMkLst>
        </pc:spChg>
        <pc:spChg chg="del">
          <ac:chgData name="Siegbert Rudolph" userId="2af4d44886c067cc" providerId="LiveId" clId="{C3CBD9D8-6A70-489B-83F1-2176A321DC84}" dt="2021-08-03T13:47:20.677" v="23" actId="478"/>
          <ac:spMkLst>
            <pc:docMk/>
            <pc:sldMk cId="104600129" sldId="797"/>
            <ac:spMk id="113" creationId="{E169966D-B60A-4445-B941-173917891103}"/>
          </ac:spMkLst>
        </pc:spChg>
        <pc:spChg chg="del">
          <ac:chgData name="Siegbert Rudolph" userId="2af4d44886c067cc" providerId="LiveId" clId="{C3CBD9D8-6A70-489B-83F1-2176A321DC84}" dt="2021-08-03T13:47:20.677" v="23" actId="478"/>
          <ac:spMkLst>
            <pc:docMk/>
            <pc:sldMk cId="104600129" sldId="797"/>
            <ac:spMk id="114" creationId="{8ECC3AD3-FD1E-4A37-9C67-4549F6C9BA7B}"/>
          </ac:spMkLst>
        </pc:spChg>
        <pc:spChg chg="del">
          <ac:chgData name="Siegbert Rudolph" userId="2af4d44886c067cc" providerId="LiveId" clId="{C3CBD9D8-6A70-489B-83F1-2176A321DC84}" dt="2021-08-03T13:47:20.677" v="23" actId="478"/>
          <ac:spMkLst>
            <pc:docMk/>
            <pc:sldMk cId="104600129" sldId="797"/>
            <ac:spMk id="115" creationId="{9EF4126E-B682-460F-B446-0E663062C972}"/>
          </ac:spMkLst>
        </pc:spChg>
        <pc:spChg chg="del">
          <ac:chgData name="Siegbert Rudolph" userId="2af4d44886c067cc" providerId="LiveId" clId="{C3CBD9D8-6A70-489B-83F1-2176A321DC84}" dt="2021-08-03T13:47:20.677" v="23" actId="478"/>
          <ac:spMkLst>
            <pc:docMk/>
            <pc:sldMk cId="104600129" sldId="797"/>
            <ac:spMk id="116" creationId="{A807A9A1-91D0-48E7-A314-C53FB56DE165}"/>
          </ac:spMkLst>
        </pc:spChg>
        <pc:spChg chg="del mod">
          <ac:chgData name="Siegbert Rudolph" userId="2af4d44886c067cc" providerId="LiveId" clId="{C3CBD9D8-6A70-489B-83F1-2176A321DC84}" dt="2021-08-28T16:04:32.603" v="3497" actId="478"/>
          <ac:spMkLst>
            <pc:docMk/>
            <pc:sldMk cId="104600129" sldId="797"/>
            <ac:spMk id="117" creationId="{1D0D2664-F405-4CF5-B7B2-6DE4694BEA7F}"/>
          </ac:spMkLst>
        </pc:spChg>
        <pc:picChg chg="add mod">
          <ac:chgData name="Siegbert Rudolph" userId="2af4d44886c067cc" providerId="LiveId" clId="{C3CBD9D8-6A70-489B-83F1-2176A321DC84}" dt="2021-08-03T14:33:00.536" v="832"/>
          <ac:picMkLst>
            <pc:docMk/>
            <pc:sldMk cId="104600129" sldId="797"/>
            <ac:picMk id="32" creationId="{2B81C717-CCF9-4103-AF71-98297D06B5B9}"/>
          </ac:picMkLst>
        </pc:picChg>
        <pc:picChg chg="add mod">
          <ac:chgData name="Siegbert Rudolph" userId="2af4d44886c067cc" providerId="LiveId" clId="{C3CBD9D8-6A70-489B-83F1-2176A321DC84}" dt="2021-08-03T14:33:00.536" v="832"/>
          <ac:picMkLst>
            <pc:docMk/>
            <pc:sldMk cId="104600129" sldId="797"/>
            <ac:picMk id="33" creationId="{3A7799F7-97EE-498F-BB4C-9C1195C2D23E}"/>
          </ac:picMkLst>
        </pc:picChg>
        <pc:picChg chg="add mod">
          <ac:chgData name="Siegbert Rudolph" userId="2af4d44886c067cc" providerId="LiveId" clId="{C3CBD9D8-6A70-489B-83F1-2176A321DC84}" dt="2021-08-03T14:33:00.536" v="832"/>
          <ac:picMkLst>
            <pc:docMk/>
            <pc:sldMk cId="104600129" sldId="797"/>
            <ac:picMk id="34" creationId="{B35E9CD4-0A9B-473E-BD3F-5B9ED89DDF89}"/>
          </ac:picMkLst>
        </pc:picChg>
        <pc:picChg chg="add mod">
          <ac:chgData name="Siegbert Rudolph" userId="2af4d44886c067cc" providerId="LiveId" clId="{C3CBD9D8-6A70-489B-83F1-2176A321DC84}" dt="2021-08-03T14:33:00.536" v="832"/>
          <ac:picMkLst>
            <pc:docMk/>
            <pc:sldMk cId="104600129" sldId="797"/>
            <ac:picMk id="35" creationId="{DF24E0C2-899C-43DF-9162-CBA694338CC5}"/>
          </ac:picMkLst>
        </pc:picChg>
        <pc:picChg chg="add mod">
          <ac:chgData name="Siegbert Rudolph" userId="2af4d44886c067cc" providerId="LiveId" clId="{C3CBD9D8-6A70-489B-83F1-2176A321DC84}" dt="2021-08-03T14:33:00.536" v="832"/>
          <ac:picMkLst>
            <pc:docMk/>
            <pc:sldMk cId="104600129" sldId="797"/>
            <ac:picMk id="37" creationId="{4E5A70AD-7439-4A9F-95E1-F7012FDDE2A6}"/>
          </ac:picMkLst>
        </pc:picChg>
        <pc:picChg chg="add mod">
          <ac:chgData name="Siegbert Rudolph" userId="2af4d44886c067cc" providerId="LiveId" clId="{C3CBD9D8-6A70-489B-83F1-2176A321DC84}" dt="2021-08-03T14:33:00.536" v="832"/>
          <ac:picMkLst>
            <pc:docMk/>
            <pc:sldMk cId="104600129" sldId="797"/>
            <ac:picMk id="38" creationId="{5D90D157-57C1-4332-AE81-0F760CA4472C}"/>
          </ac:picMkLst>
        </pc:picChg>
        <pc:picChg chg="add mod">
          <ac:chgData name="Siegbert Rudolph" userId="2af4d44886c067cc" providerId="LiveId" clId="{C3CBD9D8-6A70-489B-83F1-2176A321DC84}" dt="2021-08-03T14:33:00.536" v="832"/>
          <ac:picMkLst>
            <pc:docMk/>
            <pc:sldMk cId="104600129" sldId="797"/>
            <ac:picMk id="64" creationId="{A63F4BE9-FBE2-46C3-AB7F-45D7B4FE1D74}"/>
          </ac:picMkLst>
        </pc:picChg>
        <pc:picChg chg="del">
          <ac:chgData name="Siegbert Rudolph" userId="2af4d44886c067cc" providerId="LiveId" clId="{C3CBD9D8-6A70-489B-83F1-2176A321DC84}" dt="2021-08-03T13:47:20.677" v="23" actId="478"/>
          <ac:picMkLst>
            <pc:docMk/>
            <pc:sldMk cId="104600129" sldId="797"/>
            <ac:picMk id="91" creationId="{F1772D7F-29D1-4DE8-8F76-8A71976C30B3}"/>
          </ac:picMkLst>
        </pc:picChg>
        <pc:picChg chg="del">
          <ac:chgData name="Siegbert Rudolph" userId="2af4d44886c067cc" providerId="LiveId" clId="{C3CBD9D8-6A70-489B-83F1-2176A321DC84}" dt="2021-08-03T13:47:20.677" v="23" actId="478"/>
          <ac:picMkLst>
            <pc:docMk/>
            <pc:sldMk cId="104600129" sldId="797"/>
            <ac:picMk id="92" creationId="{F5FC9C1A-9D39-41D0-9F12-F92E98C2B68C}"/>
          </ac:picMkLst>
        </pc:picChg>
        <pc:picChg chg="del">
          <ac:chgData name="Siegbert Rudolph" userId="2af4d44886c067cc" providerId="LiveId" clId="{C3CBD9D8-6A70-489B-83F1-2176A321DC84}" dt="2021-08-03T13:47:20.677" v="23" actId="478"/>
          <ac:picMkLst>
            <pc:docMk/>
            <pc:sldMk cId="104600129" sldId="797"/>
            <ac:picMk id="93" creationId="{74F20115-6A68-4433-A605-D54827876A04}"/>
          </ac:picMkLst>
        </pc:picChg>
        <pc:picChg chg="del">
          <ac:chgData name="Siegbert Rudolph" userId="2af4d44886c067cc" providerId="LiveId" clId="{C3CBD9D8-6A70-489B-83F1-2176A321DC84}" dt="2021-08-03T13:47:20.677" v="23" actId="478"/>
          <ac:picMkLst>
            <pc:docMk/>
            <pc:sldMk cId="104600129" sldId="797"/>
            <ac:picMk id="94" creationId="{CDC2320C-B035-4DDF-9C57-63877D54B59B}"/>
          </ac:picMkLst>
        </pc:picChg>
      </pc:sldChg>
      <pc:sldChg chg="del">
        <pc:chgData name="Siegbert Rudolph" userId="2af4d44886c067cc" providerId="LiveId" clId="{C3CBD9D8-6A70-489B-83F1-2176A321DC84}" dt="2021-08-03T16:31:49.048" v="2978" actId="47"/>
        <pc:sldMkLst>
          <pc:docMk/>
          <pc:sldMk cId="4067068426" sldId="798"/>
        </pc:sldMkLst>
      </pc:sldChg>
      <pc:sldChg chg="addSp delSp modSp mod delAnim modAnim">
        <pc:chgData name="Siegbert Rudolph" userId="2af4d44886c067cc" providerId="LiveId" clId="{C3CBD9D8-6A70-489B-83F1-2176A321DC84}" dt="2021-08-29T15:49:06.133" v="4032" actId="1076"/>
        <pc:sldMkLst>
          <pc:docMk/>
          <pc:sldMk cId="146570369" sldId="799"/>
        </pc:sldMkLst>
        <pc:spChg chg="mod">
          <ac:chgData name="Siegbert Rudolph" userId="2af4d44886c067cc" providerId="LiveId" clId="{C3CBD9D8-6A70-489B-83F1-2176A321DC84}" dt="2021-08-29T15:49:06.133" v="4032" actId="1076"/>
          <ac:spMkLst>
            <pc:docMk/>
            <pc:sldMk cId="146570369" sldId="799"/>
            <ac:spMk id="2" creationId="{15D6227A-253D-4719-BF70-77CA73911463}"/>
          </ac:spMkLst>
        </pc:spChg>
        <pc:spChg chg="del">
          <ac:chgData name="Siegbert Rudolph" userId="2af4d44886c067cc" providerId="LiveId" clId="{C3CBD9D8-6A70-489B-83F1-2176A321DC84}" dt="2021-08-28T16:07:29.633" v="3619" actId="478"/>
          <ac:spMkLst>
            <pc:docMk/>
            <pc:sldMk cId="146570369" sldId="799"/>
            <ac:spMk id="3" creationId="{36EB3C7B-4213-400A-ACDA-EFAABD95F2C9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10" creationId="{E39E93BE-48BB-4950-BD6E-D1EE98A07492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11" creationId="{CF6FA4C1-1DC4-46F6-A3FE-7D7F6330F56B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12" creationId="{E269E6C0-C90D-401B-B0CD-658B1E00898F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13" creationId="{689D7EE4-F9A7-4B5F-B2D7-7B319B57128C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14" creationId="{38649B68-818C-4DAB-ACCD-7D846539D770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15" creationId="{D0702554-EE5A-45D7-9ADB-72A5398381A0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16" creationId="{D235E7BC-2068-461A-AC87-C814A5700B74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17" creationId="{15683425-EB6E-42FA-B077-C68DE1294ECE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18" creationId="{1EB60256-5400-498D-ABD8-8000818A453A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19" creationId="{5CB5F888-2043-4F96-8076-6CD206B210A7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20" creationId="{D84B292B-3E34-4F4D-A148-C04AB571F4B8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21" creationId="{9872D518-0766-40BA-89A4-311D3723E5DA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22" creationId="{5BF83AD5-C122-4037-ADE9-08FA77C50558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23" creationId="{036A6EE1-7D24-4FC0-A453-B4C3020E9313}"/>
          </ac:spMkLst>
        </pc:spChg>
        <pc:spChg chg="add mod">
          <ac:chgData name="Siegbert Rudolph" userId="2af4d44886c067cc" providerId="LiveId" clId="{C3CBD9D8-6A70-489B-83F1-2176A321DC84}" dt="2021-08-28T16:07:37.351" v="3623" actId="20577"/>
          <ac:spMkLst>
            <pc:docMk/>
            <pc:sldMk cId="146570369" sldId="799"/>
            <ac:spMk id="23" creationId="{C893725C-0B19-424C-9971-915483C7E64C}"/>
          </ac:spMkLst>
        </pc:spChg>
        <pc:spChg chg="add mod">
          <ac:chgData name="Siegbert Rudolph" userId="2af4d44886c067cc" providerId="LiveId" clId="{C3CBD9D8-6A70-489B-83F1-2176A321DC84}" dt="2021-08-28T16:07:16.527" v="3618" actId="20577"/>
          <ac:spMkLst>
            <pc:docMk/>
            <pc:sldMk cId="146570369" sldId="799"/>
            <ac:spMk id="24" creationId="{4774AB33-A0D4-4D72-B24D-C121C33C831D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24" creationId="{74465F24-EDD9-4B36-AF51-0C9874365386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25" creationId="{3744C791-2960-4E7E-9C10-E4B7191FCE8C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26" creationId="{EC63B967-BE3F-43BC-A1D2-4E10F6D6047B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27" creationId="{071AD67F-C9AA-4034-B134-9578ADD51E72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28" creationId="{01AEC6EB-8E7F-4FC6-A8F5-385805983EC9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29" creationId="{C671D47A-46BE-479C-9C34-68B8C97D9756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31" creationId="{FEE3B55D-0121-4302-B523-25ABC76B2334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32" creationId="{EEB6E3BB-738F-4FF4-9D84-7FD0E5CF7D5C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33" creationId="{21026797-7C49-40F6-A57D-C7E067007E2F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34" creationId="{10E4D410-969B-48B5-A79D-38528446CF1C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35" creationId="{631BBDE1-6915-4C0B-ACAB-9044E59C7CD6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36" creationId="{504ADEB9-FF71-4D65-9D15-A4A7FE72AAA4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37" creationId="{AC0D9FDE-D260-4299-A3FF-502721B301CA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38" creationId="{6E8F02B9-276D-4F69-AC15-86CA70048E72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39" creationId="{18A16FEF-8C04-4F94-9DF3-6D8B1F7916AB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40" creationId="{5B536C3C-54D1-4E7C-883A-1606BB999F21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41" creationId="{717A8D66-55AD-48AB-AA01-FAFCFE818208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42" creationId="{90738FDC-8868-4C8D-AB87-EC7DD922231E}"/>
          </ac:spMkLst>
        </pc:spChg>
        <pc:spChg chg="del">
          <ac:chgData name="Siegbert Rudolph" userId="2af4d44886c067cc" providerId="LiveId" clId="{C3CBD9D8-6A70-489B-83F1-2176A321DC84}" dt="2021-08-03T15:53:45.038" v="1209" actId="478"/>
          <ac:spMkLst>
            <pc:docMk/>
            <pc:sldMk cId="146570369" sldId="799"/>
            <ac:spMk id="43" creationId="{16D98D5B-012F-4E8C-83B0-12434C7F0CD3}"/>
          </ac:spMkLst>
        </pc:spChg>
        <pc:spChg chg="add mod">
          <ac:chgData name="Siegbert Rudolph" userId="2af4d44886c067cc" providerId="LiveId" clId="{C3CBD9D8-6A70-489B-83F1-2176A321DC84}" dt="2021-08-03T15:55:20.211" v="1237"/>
          <ac:spMkLst>
            <pc:docMk/>
            <pc:sldMk cId="146570369" sldId="799"/>
            <ac:spMk id="44" creationId="{D63FA766-05ED-4D42-B0AB-82E0D03DFB87}"/>
          </ac:spMkLst>
        </pc:spChg>
        <pc:spChg chg="add mod">
          <ac:chgData name="Siegbert Rudolph" userId="2af4d44886c067cc" providerId="LiveId" clId="{C3CBD9D8-6A70-489B-83F1-2176A321DC84}" dt="2021-08-03T15:55:20.211" v="1237"/>
          <ac:spMkLst>
            <pc:docMk/>
            <pc:sldMk cId="146570369" sldId="799"/>
            <ac:spMk id="45" creationId="{D46BD727-2069-46E5-AB5A-9986CBA7BBC3}"/>
          </ac:spMkLst>
        </pc:spChg>
        <pc:spChg chg="del mod">
          <ac:chgData name="Siegbert Rudolph" userId="2af4d44886c067cc" providerId="LiveId" clId="{C3CBD9D8-6A70-489B-83F1-2176A321DC84}" dt="2021-08-28T16:06:54.954" v="3593" actId="478"/>
          <ac:spMkLst>
            <pc:docMk/>
            <pc:sldMk cId="146570369" sldId="799"/>
            <ac:spMk id="46" creationId="{300D0CEF-F7BE-40D5-9ADF-4EE1B87F8912}"/>
          </ac:spMkLst>
        </pc:spChg>
        <pc:spChg chg="add mod">
          <ac:chgData name="Siegbert Rudolph" userId="2af4d44886c067cc" providerId="LiveId" clId="{C3CBD9D8-6A70-489B-83F1-2176A321DC84}" dt="2021-08-03T15:55:20.211" v="1237"/>
          <ac:spMkLst>
            <pc:docMk/>
            <pc:sldMk cId="146570369" sldId="799"/>
            <ac:spMk id="47" creationId="{8FCFF106-A31A-4E0D-BC1E-A808C181F8AB}"/>
          </ac:spMkLst>
        </pc:spChg>
        <pc:spChg chg="add mod">
          <ac:chgData name="Siegbert Rudolph" userId="2af4d44886c067cc" providerId="LiveId" clId="{C3CBD9D8-6A70-489B-83F1-2176A321DC84}" dt="2021-08-03T15:55:20.211" v="1237"/>
          <ac:spMkLst>
            <pc:docMk/>
            <pc:sldMk cId="146570369" sldId="799"/>
            <ac:spMk id="48" creationId="{5E2CEC9A-25DF-4ADF-A86B-191A2F0EAAD3}"/>
          </ac:spMkLst>
        </pc:spChg>
        <pc:spChg chg="add mod">
          <ac:chgData name="Siegbert Rudolph" userId="2af4d44886c067cc" providerId="LiveId" clId="{C3CBD9D8-6A70-489B-83F1-2176A321DC84}" dt="2021-08-03T15:55:20.211" v="1237"/>
          <ac:spMkLst>
            <pc:docMk/>
            <pc:sldMk cId="146570369" sldId="799"/>
            <ac:spMk id="49" creationId="{8043E2C6-0684-4B31-A4D7-8D892A65588F}"/>
          </ac:spMkLst>
        </pc:spChg>
        <pc:spChg chg="add mod">
          <ac:chgData name="Siegbert Rudolph" userId="2af4d44886c067cc" providerId="LiveId" clId="{C3CBD9D8-6A70-489B-83F1-2176A321DC84}" dt="2021-08-03T15:55:20.211" v="1237"/>
          <ac:spMkLst>
            <pc:docMk/>
            <pc:sldMk cId="146570369" sldId="799"/>
            <ac:spMk id="50" creationId="{626ECE86-5256-447A-98A2-9DCD40AD047A}"/>
          </ac:spMkLst>
        </pc:spChg>
        <pc:spChg chg="add mod">
          <ac:chgData name="Siegbert Rudolph" userId="2af4d44886c067cc" providerId="LiveId" clId="{C3CBD9D8-6A70-489B-83F1-2176A321DC84}" dt="2021-08-03T15:55:20.211" v="1237"/>
          <ac:spMkLst>
            <pc:docMk/>
            <pc:sldMk cId="146570369" sldId="799"/>
            <ac:spMk id="51" creationId="{55463DB5-A5CE-49D8-8CD0-1A90D28C5665}"/>
          </ac:spMkLst>
        </pc:spChg>
        <pc:spChg chg="add mod">
          <ac:chgData name="Siegbert Rudolph" userId="2af4d44886c067cc" providerId="LiveId" clId="{C3CBD9D8-6A70-489B-83F1-2176A321DC84}" dt="2021-08-03T15:55:20.211" v="1237"/>
          <ac:spMkLst>
            <pc:docMk/>
            <pc:sldMk cId="146570369" sldId="799"/>
            <ac:spMk id="52" creationId="{13BAC363-AEBE-4704-9053-763F723120D2}"/>
          </ac:spMkLst>
        </pc:spChg>
        <pc:spChg chg="add mod">
          <ac:chgData name="Siegbert Rudolph" userId="2af4d44886c067cc" providerId="LiveId" clId="{C3CBD9D8-6A70-489B-83F1-2176A321DC84}" dt="2021-08-03T15:55:20.211" v="1237"/>
          <ac:spMkLst>
            <pc:docMk/>
            <pc:sldMk cId="146570369" sldId="799"/>
            <ac:spMk id="53" creationId="{155B6602-28FF-4514-928D-EA06FC01D1A8}"/>
          </ac:spMkLst>
        </pc:spChg>
        <pc:spChg chg="add mod">
          <ac:chgData name="Siegbert Rudolph" userId="2af4d44886c067cc" providerId="LiveId" clId="{C3CBD9D8-6A70-489B-83F1-2176A321DC84}" dt="2021-08-03T15:55:20.211" v="1237"/>
          <ac:spMkLst>
            <pc:docMk/>
            <pc:sldMk cId="146570369" sldId="799"/>
            <ac:spMk id="54" creationId="{DFC355BA-828E-47BA-B286-84D0C3C25324}"/>
          </ac:spMkLst>
        </pc:spChg>
        <pc:spChg chg="add mod">
          <ac:chgData name="Siegbert Rudolph" userId="2af4d44886c067cc" providerId="LiveId" clId="{C3CBD9D8-6A70-489B-83F1-2176A321DC84}" dt="2021-08-03T15:55:20.211" v="1237"/>
          <ac:spMkLst>
            <pc:docMk/>
            <pc:sldMk cId="146570369" sldId="799"/>
            <ac:spMk id="55" creationId="{AB4A513E-5ABB-4929-85C1-51E19E7A5D4D}"/>
          </ac:spMkLst>
        </pc:spChg>
        <pc:spChg chg="add mod">
          <ac:chgData name="Siegbert Rudolph" userId="2af4d44886c067cc" providerId="LiveId" clId="{C3CBD9D8-6A70-489B-83F1-2176A321DC84}" dt="2021-08-03T15:55:20.211" v="1237"/>
          <ac:spMkLst>
            <pc:docMk/>
            <pc:sldMk cId="146570369" sldId="799"/>
            <ac:spMk id="56" creationId="{1EF985E6-D058-4B48-9D8B-DDD5A5BE5024}"/>
          </ac:spMkLst>
        </pc:spChg>
        <pc:spChg chg="add mod">
          <ac:chgData name="Siegbert Rudolph" userId="2af4d44886c067cc" providerId="LiveId" clId="{C3CBD9D8-6A70-489B-83F1-2176A321DC84}" dt="2021-08-03T15:55:20.211" v="1237"/>
          <ac:spMkLst>
            <pc:docMk/>
            <pc:sldMk cId="146570369" sldId="799"/>
            <ac:spMk id="57" creationId="{50586599-0D17-4FCB-8361-2C651796ECFB}"/>
          </ac:spMkLst>
        </pc:spChg>
        <pc:spChg chg="add mod">
          <ac:chgData name="Siegbert Rudolph" userId="2af4d44886c067cc" providerId="LiveId" clId="{C3CBD9D8-6A70-489B-83F1-2176A321DC84}" dt="2021-08-03T15:55:20.211" v="1237"/>
          <ac:spMkLst>
            <pc:docMk/>
            <pc:sldMk cId="146570369" sldId="799"/>
            <ac:spMk id="58" creationId="{26FAF6AD-82DF-45FF-A30C-62D54C2B855B}"/>
          </ac:spMkLst>
        </pc:spChg>
        <pc:spChg chg="add mod">
          <ac:chgData name="Siegbert Rudolph" userId="2af4d44886c067cc" providerId="LiveId" clId="{C3CBD9D8-6A70-489B-83F1-2176A321DC84}" dt="2021-08-03T15:55:20.211" v="1237"/>
          <ac:spMkLst>
            <pc:docMk/>
            <pc:sldMk cId="146570369" sldId="799"/>
            <ac:spMk id="59" creationId="{FA925540-90C4-4FC8-ACF4-A69C9268B1CD}"/>
          </ac:spMkLst>
        </pc:spChg>
        <pc:spChg chg="add mod">
          <ac:chgData name="Siegbert Rudolph" userId="2af4d44886c067cc" providerId="LiveId" clId="{C3CBD9D8-6A70-489B-83F1-2176A321DC84}" dt="2021-08-03T15:55:20.211" v="1237"/>
          <ac:spMkLst>
            <pc:docMk/>
            <pc:sldMk cId="146570369" sldId="799"/>
            <ac:spMk id="60" creationId="{26B28D6A-40B5-4E55-822A-33C58D630862}"/>
          </ac:spMkLst>
        </pc:spChg>
        <pc:spChg chg="add mod">
          <ac:chgData name="Siegbert Rudolph" userId="2af4d44886c067cc" providerId="LiveId" clId="{C3CBD9D8-6A70-489B-83F1-2176A321DC84}" dt="2021-08-03T15:55:20.211" v="1237"/>
          <ac:spMkLst>
            <pc:docMk/>
            <pc:sldMk cId="146570369" sldId="799"/>
            <ac:spMk id="61" creationId="{43CA4DCD-FA5D-477A-920F-CF2F36BF0E36}"/>
          </ac:spMkLst>
        </pc:spChg>
        <pc:spChg chg="add mod">
          <ac:chgData name="Siegbert Rudolph" userId="2af4d44886c067cc" providerId="LiveId" clId="{C3CBD9D8-6A70-489B-83F1-2176A321DC84}" dt="2021-08-03T15:55:20.211" v="1237"/>
          <ac:spMkLst>
            <pc:docMk/>
            <pc:sldMk cId="146570369" sldId="799"/>
            <ac:spMk id="62" creationId="{31DEA998-1E97-4184-A30C-0234C7EA05E7}"/>
          </ac:spMkLst>
        </pc:spChg>
        <pc:spChg chg="add del mod">
          <ac:chgData name="Siegbert Rudolph" userId="2af4d44886c067cc" providerId="LiveId" clId="{C3CBD9D8-6A70-489B-83F1-2176A321DC84}" dt="2021-08-03T15:55:28.866" v="1238" actId="478"/>
          <ac:spMkLst>
            <pc:docMk/>
            <pc:sldMk cId="146570369" sldId="799"/>
            <ac:spMk id="63" creationId="{DCF4DDF0-815B-4B6F-92D6-695F48A6C849}"/>
          </ac:spMkLst>
        </pc:spChg>
        <pc:spChg chg="add del mod">
          <ac:chgData name="Siegbert Rudolph" userId="2af4d44886c067cc" providerId="LiveId" clId="{C3CBD9D8-6A70-489B-83F1-2176A321DC84}" dt="2021-08-03T15:55:28.866" v="1238" actId="478"/>
          <ac:spMkLst>
            <pc:docMk/>
            <pc:sldMk cId="146570369" sldId="799"/>
            <ac:spMk id="64" creationId="{A0420AD2-8988-4C7B-AEB1-05C78B92CFA2}"/>
          </ac:spMkLst>
        </pc:spChg>
        <pc:spChg chg="add del mod">
          <ac:chgData name="Siegbert Rudolph" userId="2af4d44886c067cc" providerId="LiveId" clId="{C3CBD9D8-6A70-489B-83F1-2176A321DC84}" dt="2021-08-03T15:55:28.866" v="1238" actId="478"/>
          <ac:spMkLst>
            <pc:docMk/>
            <pc:sldMk cId="146570369" sldId="799"/>
            <ac:spMk id="65" creationId="{D9AEC60E-7DA3-4286-9009-E2607B69ADAC}"/>
          </ac:spMkLst>
        </pc:spChg>
        <pc:spChg chg="add del mod">
          <ac:chgData name="Siegbert Rudolph" userId="2af4d44886c067cc" providerId="LiveId" clId="{C3CBD9D8-6A70-489B-83F1-2176A321DC84}" dt="2021-08-03T15:55:28.866" v="1238" actId="478"/>
          <ac:spMkLst>
            <pc:docMk/>
            <pc:sldMk cId="146570369" sldId="799"/>
            <ac:spMk id="66" creationId="{94980086-66D5-4386-832E-DCFA424F7C73}"/>
          </ac:spMkLst>
        </pc:spChg>
        <pc:spChg chg="add del mod">
          <ac:chgData name="Siegbert Rudolph" userId="2af4d44886c067cc" providerId="LiveId" clId="{C3CBD9D8-6A70-489B-83F1-2176A321DC84}" dt="2021-08-03T15:55:28.866" v="1238" actId="478"/>
          <ac:spMkLst>
            <pc:docMk/>
            <pc:sldMk cId="146570369" sldId="799"/>
            <ac:spMk id="67" creationId="{28A5A04A-AF91-49F2-9129-279D49122BEC}"/>
          </ac:spMkLst>
        </pc:spChg>
        <pc:spChg chg="add del mod">
          <ac:chgData name="Siegbert Rudolph" userId="2af4d44886c067cc" providerId="LiveId" clId="{C3CBD9D8-6A70-489B-83F1-2176A321DC84}" dt="2021-08-03T15:55:28.866" v="1238" actId="478"/>
          <ac:spMkLst>
            <pc:docMk/>
            <pc:sldMk cId="146570369" sldId="799"/>
            <ac:spMk id="68" creationId="{3D722C7F-8702-4051-BDD0-8339FBB22068}"/>
          </ac:spMkLst>
        </pc:spChg>
        <pc:spChg chg="add del mod">
          <ac:chgData name="Siegbert Rudolph" userId="2af4d44886c067cc" providerId="LiveId" clId="{C3CBD9D8-6A70-489B-83F1-2176A321DC84}" dt="2021-08-03T15:55:28.866" v="1238" actId="478"/>
          <ac:spMkLst>
            <pc:docMk/>
            <pc:sldMk cId="146570369" sldId="799"/>
            <ac:spMk id="69" creationId="{BF403DD6-0196-439D-A4E1-1AE6C1F54EE0}"/>
          </ac:spMkLst>
        </pc:spChg>
        <pc:spChg chg="add del mod">
          <ac:chgData name="Siegbert Rudolph" userId="2af4d44886c067cc" providerId="LiveId" clId="{C3CBD9D8-6A70-489B-83F1-2176A321DC84}" dt="2021-08-03T15:55:28.866" v="1238" actId="478"/>
          <ac:spMkLst>
            <pc:docMk/>
            <pc:sldMk cId="146570369" sldId="799"/>
            <ac:spMk id="70" creationId="{A880F942-3FB3-4CED-B4FC-9A1DD68A4EAB}"/>
          </ac:spMkLst>
        </pc:spChg>
        <pc:spChg chg="add del mod">
          <ac:chgData name="Siegbert Rudolph" userId="2af4d44886c067cc" providerId="LiveId" clId="{C3CBD9D8-6A70-489B-83F1-2176A321DC84}" dt="2021-08-03T15:55:28.866" v="1238" actId="478"/>
          <ac:spMkLst>
            <pc:docMk/>
            <pc:sldMk cId="146570369" sldId="799"/>
            <ac:spMk id="71" creationId="{4392FBBD-5B67-47B1-AE14-752755010C07}"/>
          </ac:spMkLst>
        </pc:spChg>
        <pc:picChg chg="add mod modCrop">
          <ac:chgData name="Siegbert Rudolph" userId="2af4d44886c067cc" providerId="LiveId" clId="{C3CBD9D8-6A70-489B-83F1-2176A321DC84}" dt="2021-08-03T15:56:07.438" v="1350" actId="1037"/>
          <ac:picMkLst>
            <pc:docMk/>
            <pc:sldMk cId="146570369" sldId="799"/>
            <ac:picMk id="72" creationId="{F52E9953-DAE1-42D1-AC11-89EBBB44F2CA}"/>
          </ac:picMkLst>
        </pc:picChg>
      </pc:sldChg>
      <pc:sldChg chg="del">
        <pc:chgData name="Siegbert Rudolph" userId="2af4d44886c067cc" providerId="LiveId" clId="{C3CBD9D8-6A70-489B-83F1-2176A321DC84}" dt="2021-08-03T16:31:52.980" v="2980" actId="47"/>
        <pc:sldMkLst>
          <pc:docMk/>
          <pc:sldMk cId="2957031460" sldId="800"/>
        </pc:sldMkLst>
      </pc:sldChg>
      <pc:sldChg chg="del">
        <pc:chgData name="Siegbert Rudolph" userId="2af4d44886c067cc" providerId="LiveId" clId="{C3CBD9D8-6A70-489B-83F1-2176A321DC84}" dt="2021-08-03T16:31:43.716" v="2976" actId="47"/>
        <pc:sldMkLst>
          <pc:docMk/>
          <pc:sldMk cId="3146752973" sldId="802"/>
        </pc:sldMkLst>
      </pc:sldChg>
      <pc:sldChg chg="addSp delSp modSp mod delAnim modAnim">
        <pc:chgData name="Siegbert Rudolph" userId="2af4d44886c067cc" providerId="LiveId" clId="{C3CBD9D8-6A70-489B-83F1-2176A321DC84}" dt="2021-08-29T15:49:06.117" v="4017" actId="1076"/>
        <pc:sldMkLst>
          <pc:docMk/>
          <pc:sldMk cId="463639365" sldId="804"/>
        </pc:sldMkLst>
        <pc:spChg chg="mod">
          <ac:chgData name="Siegbert Rudolph" userId="2af4d44886c067cc" providerId="LiveId" clId="{C3CBD9D8-6A70-489B-83F1-2176A321DC84}" dt="2021-08-29T15:49:06.117" v="4017" actId="1076"/>
          <ac:spMkLst>
            <pc:docMk/>
            <pc:sldMk cId="463639365" sldId="804"/>
            <ac:spMk id="2" creationId="{83435806-5099-46E0-A484-795C68296DC9}"/>
          </ac:spMkLst>
        </pc:spChg>
        <pc:spChg chg="del mod">
          <ac:chgData name="Siegbert Rudolph" userId="2af4d44886c067cc" providerId="LiveId" clId="{C3CBD9D8-6A70-489B-83F1-2176A321DC84}" dt="2021-08-28T16:12:42.647" v="3786" actId="478"/>
          <ac:spMkLst>
            <pc:docMk/>
            <pc:sldMk cId="463639365" sldId="804"/>
            <ac:spMk id="6" creationId="{EFC86BEA-3694-4166-92B1-17C996BA20DA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9" creationId="{85E79B5F-FC08-4013-8E58-4A229908F036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11" creationId="{703DA60F-B2B6-4CAD-B3A4-002608A1FAC5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13" creationId="{5DB08DB6-898A-4E1D-86F0-4970FED75BBC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14" creationId="{4A7A1068-32F1-4C4F-B99D-CC7078464CE6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15" creationId="{8AAB10BD-8406-4AE5-92D7-B8EBBC1E0C89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18" creationId="{26A94E78-C1AA-4DAB-A258-523496234B0F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23" creationId="{2A4E02F0-7155-41DB-B4CD-A8DE4F80A0B6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24" creationId="{52A14B3D-3834-429C-A56C-6BF01EDDC541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25" creationId="{DCA73AB7-BBDD-4921-A58D-27F6C948CFA4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26" creationId="{97C7B31D-AE6D-4823-BB6B-504AFC155B25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27" creationId="{90B03F5C-70E9-43E2-9533-E02D89DA7D55}"/>
          </ac:spMkLst>
        </pc:spChg>
        <pc:spChg chg="add mod">
          <ac:chgData name="Siegbert Rudolph" userId="2af4d44886c067cc" providerId="LiveId" clId="{C3CBD9D8-6A70-489B-83F1-2176A321DC84}" dt="2021-08-28T16:19:14.081" v="3985" actId="20577"/>
          <ac:spMkLst>
            <pc:docMk/>
            <pc:sldMk cId="463639365" sldId="804"/>
            <ac:spMk id="27" creationId="{B4522DE0-8479-4946-9F6A-4FC5592CEB9A}"/>
          </ac:spMkLst>
        </pc:spChg>
        <pc:spChg chg="add mod">
          <ac:chgData name="Siegbert Rudolph" userId="2af4d44886c067cc" providerId="LiveId" clId="{C3CBD9D8-6A70-489B-83F1-2176A321DC84}" dt="2021-08-28T16:12:44.586" v="3787"/>
          <ac:spMkLst>
            <pc:docMk/>
            <pc:sldMk cId="463639365" sldId="804"/>
            <ac:spMk id="28" creationId="{032AC708-C0C6-4BA8-B82A-1D6C320945D2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28" creationId="{D0954240-6717-4B05-8EE1-D464DA420558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29" creationId="{771F3C4D-E6AE-41E7-8035-8287F4587DF4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30" creationId="{5FB96AFB-AD51-42C2-8B28-36D2571B8B9E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31" creationId="{8B813C93-BEF6-476B-B84C-738B2A3B64AC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32" creationId="{7A87A8AA-1D4A-41B9-9486-764E81352E50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33" creationId="{8479666C-D5F1-4A11-A254-0C854F20414A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34" creationId="{822D7FDE-F070-4EF4-852D-AE335BF0757A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35" creationId="{5E78F974-68EE-4231-B75F-4684EF49B05F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36" creationId="{2C0E8CAD-F104-4FB4-A972-B40C6EDF476A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37" creationId="{6852F972-5B7D-4232-B80D-A2A4614BE267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38" creationId="{AFDEB069-8051-49BB-BE03-5696C59A4330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39" creationId="{E540B207-070A-414D-86E6-B7175570D4C2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40" creationId="{260ADF8E-B1C0-4D90-BDDD-0926DD47AC29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41" creationId="{F523A678-8CD6-4A2E-BDB4-17AA35EDD281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42" creationId="{6AEED9DC-4A3C-4F16-BB9F-1FD08F2A3FA2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43" creationId="{628F8847-780E-45D3-A420-0955C372798A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44" creationId="{937D161F-99F9-471E-9318-B133E07D9BD7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45" creationId="{4B387BE5-E739-4849-85F2-C307F02EC1C8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46" creationId="{A698D6F4-DF4B-473D-8E3A-198CEDEBF13C}"/>
          </ac:spMkLst>
        </pc:spChg>
        <pc:spChg chg="del">
          <ac:chgData name="Siegbert Rudolph" userId="2af4d44886c067cc" providerId="LiveId" clId="{C3CBD9D8-6A70-489B-83F1-2176A321DC84}" dt="2021-08-03T14:33:44.361" v="839" actId="478"/>
          <ac:spMkLst>
            <pc:docMk/>
            <pc:sldMk cId="463639365" sldId="804"/>
            <ac:spMk id="47" creationId="{E444CDD7-F02A-4F68-8D01-CD26464BA872}"/>
          </ac:spMkLst>
        </pc:spChg>
        <pc:spChg chg="add mod">
          <ac:chgData name="Siegbert Rudolph" userId="2af4d44886c067cc" providerId="LiveId" clId="{C3CBD9D8-6A70-489B-83F1-2176A321DC84}" dt="2021-08-03T14:39:30.489" v="1026" actId="20577"/>
          <ac:spMkLst>
            <pc:docMk/>
            <pc:sldMk cId="463639365" sldId="804"/>
            <ac:spMk id="48" creationId="{3A1D9AA5-1777-4B6B-B85D-18C9562F39DB}"/>
          </ac:spMkLst>
        </pc:spChg>
        <pc:spChg chg="add mod">
          <ac:chgData name="Siegbert Rudolph" userId="2af4d44886c067cc" providerId="LiveId" clId="{C3CBD9D8-6A70-489B-83F1-2176A321DC84}" dt="2021-08-03T14:35:49.268" v="934" actId="1036"/>
          <ac:spMkLst>
            <pc:docMk/>
            <pc:sldMk cId="463639365" sldId="804"/>
            <ac:spMk id="49" creationId="{ECFF1EA8-D0FA-405F-B252-44B344AB518A}"/>
          </ac:spMkLst>
        </pc:spChg>
        <pc:spChg chg="add mod">
          <ac:chgData name="Siegbert Rudolph" userId="2af4d44886c067cc" providerId="LiveId" clId="{C3CBD9D8-6A70-489B-83F1-2176A321DC84}" dt="2021-08-03T14:45:28.338" v="1107" actId="108"/>
          <ac:spMkLst>
            <pc:docMk/>
            <pc:sldMk cId="463639365" sldId="804"/>
            <ac:spMk id="50" creationId="{DED5890B-AB87-4323-971E-067E2B66D793}"/>
          </ac:spMkLst>
        </pc:spChg>
        <pc:spChg chg="add mod">
          <ac:chgData name="Siegbert Rudolph" userId="2af4d44886c067cc" providerId="LiveId" clId="{C3CBD9D8-6A70-489B-83F1-2176A321DC84}" dt="2021-08-03T14:37:05.629" v="949" actId="108"/>
          <ac:spMkLst>
            <pc:docMk/>
            <pc:sldMk cId="463639365" sldId="804"/>
            <ac:spMk id="51" creationId="{DACBAF48-3B00-4040-B82A-431378375C5E}"/>
          </ac:spMkLst>
        </pc:spChg>
        <pc:spChg chg="add mod">
          <ac:chgData name="Siegbert Rudolph" userId="2af4d44886c067cc" providerId="LiveId" clId="{C3CBD9D8-6A70-489B-83F1-2176A321DC84}" dt="2021-08-03T14:40:57.031" v="1053" actId="14100"/>
          <ac:spMkLst>
            <pc:docMk/>
            <pc:sldMk cId="463639365" sldId="804"/>
            <ac:spMk id="52" creationId="{9857B813-C0E6-407A-BF05-F22CC99A0B1E}"/>
          </ac:spMkLst>
        </pc:spChg>
        <pc:spChg chg="add mod">
          <ac:chgData name="Siegbert Rudolph" userId="2af4d44886c067cc" providerId="LiveId" clId="{C3CBD9D8-6A70-489B-83F1-2176A321DC84}" dt="2021-08-03T14:34:07.200" v="841"/>
          <ac:spMkLst>
            <pc:docMk/>
            <pc:sldMk cId="463639365" sldId="804"/>
            <ac:spMk id="53" creationId="{E1F93BC2-E5DF-431B-8073-1FBF8E05CF39}"/>
          </ac:spMkLst>
        </pc:spChg>
        <pc:spChg chg="add mod">
          <ac:chgData name="Siegbert Rudolph" userId="2af4d44886c067cc" providerId="LiveId" clId="{C3CBD9D8-6A70-489B-83F1-2176A321DC84}" dt="2021-08-03T14:42:12.379" v="1090" actId="555"/>
          <ac:spMkLst>
            <pc:docMk/>
            <pc:sldMk cId="463639365" sldId="804"/>
            <ac:spMk id="57" creationId="{074D1D54-AD96-48AD-8549-CF9998AE534B}"/>
          </ac:spMkLst>
        </pc:spChg>
        <pc:spChg chg="add mod">
          <ac:chgData name="Siegbert Rudolph" userId="2af4d44886c067cc" providerId="LiveId" clId="{C3CBD9D8-6A70-489B-83F1-2176A321DC84}" dt="2021-08-03T14:43:19.613" v="1095" actId="108"/>
          <ac:spMkLst>
            <pc:docMk/>
            <pc:sldMk cId="463639365" sldId="804"/>
            <ac:spMk id="58" creationId="{435FC798-A05E-4653-9F2C-33A6C3BA55B7}"/>
          </ac:spMkLst>
        </pc:spChg>
        <pc:spChg chg="add mod">
          <ac:chgData name="Siegbert Rudolph" userId="2af4d44886c067cc" providerId="LiveId" clId="{C3CBD9D8-6A70-489B-83F1-2176A321DC84}" dt="2021-08-03T14:42:12.379" v="1090" actId="555"/>
          <ac:spMkLst>
            <pc:docMk/>
            <pc:sldMk cId="463639365" sldId="804"/>
            <ac:spMk id="59" creationId="{BA2BB043-CE43-40D2-A176-E2590A1588EC}"/>
          </ac:spMkLst>
        </pc:spChg>
        <pc:spChg chg="add mod">
          <ac:chgData name="Siegbert Rudolph" userId="2af4d44886c067cc" providerId="LiveId" clId="{C3CBD9D8-6A70-489B-83F1-2176A321DC84}" dt="2021-08-03T14:43:25.459" v="1097" actId="108"/>
          <ac:spMkLst>
            <pc:docMk/>
            <pc:sldMk cId="463639365" sldId="804"/>
            <ac:spMk id="60" creationId="{8C0A14DA-2231-4930-95E2-CF4171E3D94D}"/>
          </ac:spMkLst>
        </pc:spChg>
        <pc:spChg chg="add mod">
          <ac:chgData name="Siegbert Rudolph" userId="2af4d44886c067cc" providerId="LiveId" clId="{C3CBD9D8-6A70-489B-83F1-2176A321DC84}" dt="2021-08-03T14:42:12.379" v="1090" actId="555"/>
          <ac:spMkLst>
            <pc:docMk/>
            <pc:sldMk cId="463639365" sldId="804"/>
            <ac:spMk id="61" creationId="{97D82954-6922-45E1-BE46-8066997216B3}"/>
          </ac:spMkLst>
        </pc:spChg>
        <pc:spChg chg="add mod">
          <ac:chgData name="Siegbert Rudolph" userId="2af4d44886c067cc" providerId="LiveId" clId="{C3CBD9D8-6A70-489B-83F1-2176A321DC84}" dt="2021-08-03T14:43:28.641" v="1098" actId="108"/>
          <ac:spMkLst>
            <pc:docMk/>
            <pc:sldMk cId="463639365" sldId="804"/>
            <ac:spMk id="62" creationId="{446BD8B1-6959-4F07-9B8C-3CF397A8F763}"/>
          </ac:spMkLst>
        </pc:spChg>
        <pc:spChg chg="add mod">
          <ac:chgData name="Siegbert Rudolph" userId="2af4d44886c067cc" providerId="LiveId" clId="{C3CBD9D8-6A70-489B-83F1-2176A321DC84}" dt="2021-08-03T14:42:12.379" v="1090" actId="555"/>
          <ac:spMkLst>
            <pc:docMk/>
            <pc:sldMk cId="463639365" sldId="804"/>
            <ac:spMk id="63" creationId="{9C7CA89F-2BF5-4A6B-B727-1D71014A5FDF}"/>
          </ac:spMkLst>
        </pc:spChg>
        <pc:spChg chg="add mod">
          <ac:chgData name="Siegbert Rudolph" userId="2af4d44886c067cc" providerId="LiveId" clId="{C3CBD9D8-6A70-489B-83F1-2176A321DC84}" dt="2021-08-03T14:43:30.875" v="1099" actId="108"/>
          <ac:spMkLst>
            <pc:docMk/>
            <pc:sldMk cId="463639365" sldId="804"/>
            <ac:spMk id="64" creationId="{A2E84435-DEB0-4EE1-B21F-666BFCEC378A}"/>
          </ac:spMkLst>
        </pc:spChg>
        <pc:spChg chg="add mod">
          <ac:chgData name="Siegbert Rudolph" userId="2af4d44886c067cc" providerId="LiveId" clId="{C3CBD9D8-6A70-489B-83F1-2176A321DC84}" dt="2021-08-03T14:42:31.857" v="1092" actId="255"/>
          <ac:spMkLst>
            <pc:docMk/>
            <pc:sldMk cId="463639365" sldId="804"/>
            <ac:spMk id="65" creationId="{EF60937D-F99C-4B42-BB66-19E8EB8565DA}"/>
          </ac:spMkLst>
        </pc:spChg>
        <pc:spChg chg="add mod">
          <ac:chgData name="Siegbert Rudolph" userId="2af4d44886c067cc" providerId="LiveId" clId="{C3CBD9D8-6A70-489B-83F1-2176A321DC84}" dt="2021-08-03T14:43:36.286" v="1100" actId="108"/>
          <ac:spMkLst>
            <pc:docMk/>
            <pc:sldMk cId="463639365" sldId="804"/>
            <ac:spMk id="66" creationId="{20E4040A-DAD2-49CB-9481-8C4754B04C67}"/>
          </ac:spMkLst>
        </pc:spChg>
        <pc:spChg chg="add mod">
          <ac:chgData name="Siegbert Rudolph" userId="2af4d44886c067cc" providerId="LiveId" clId="{C3CBD9D8-6A70-489B-83F1-2176A321DC84}" dt="2021-08-03T14:42:31.857" v="1092" actId="255"/>
          <ac:spMkLst>
            <pc:docMk/>
            <pc:sldMk cId="463639365" sldId="804"/>
            <ac:spMk id="67" creationId="{CAFEB9DF-72B1-428B-B088-D573C3943062}"/>
          </ac:spMkLst>
        </pc:spChg>
        <pc:spChg chg="add mod">
          <ac:chgData name="Siegbert Rudolph" userId="2af4d44886c067cc" providerId="LiveId" clId="{C3CBD9D8-6A70-489B-83F1-2176A321DC84}" dt="2021-08-03T14:43:40.600" v="1101" actId="108"/>
          <ac:spMkLst>
            <pc:docMk/>
            <pc:sldMk cId="463639365" sldId="804"/>
            <ac:spMk id="68" creationId="{D62E5CBB-AC7D-41CE-954B-71F41F0EA674}"/>
          </ac:spMkLst>
        </pc:spChg>
        <pc:spChg chg="add mod">
          <ac:chgData name="Siegbert Rudolph" userId="2af4d44886c067cc" providerId="LiveId" clId="{C3CBD9D8-6A70-489B-83F1-2176A321DC84}" dt="2021-08-03T14:42:31.857" v="1092" actId="255"/>
          <ac:spMkLst>
            <pc:docMk/>
            <pc:sldMk cId="463639365" sldId="804"/>
            <ac:spMk id="69" creationId="{F12CBF6A-AD82-4E1A-8DB2-E6112AC468D8}"/>
          </ac:spMkLst>
        </pc:spChg>
        <pc:spChg chg="add mod">
          <ac:chgData name="Siegbert Rudolph" userId="2af4d44886c067cc" providerId="LiveId" clId="{C3CBD9D8-6A70-489B-83F1-2176A321DC84}" dt="2021-08-03T14:43:43.456" v="1102" actId="108"/>
          <ac:spMkLst>
            <pc:docMk/>
            <pc:sldMk cId="463639365" sldId="804"/>
            <ac:spMk id="70" creationId="{35480DF9-4D31-49B9-B214-0EB05DBB54AC}"/>
          </ac:spMkLst>
        </pc:spChg>
        <pc:picChg chg="del">
          <ac:chgData name="Siegbert Rudolph" userId="2af4d44886c067cc" providerId="LiveId" clId="{C3CBD9D8-6A70-489B-83F1-2176A321DC84}" dt="2021-08-03T14:33:44.361" v="839" actId="478"/>
          <ac:picMkLst>
            <pc:docMk/>
            <pc:sldMk cId="463639365" sldId="804"/>
            <ac:picMk id="8" creationId="{C1D847DF-EDBC-442F-A773-693539A6280E}"/>
          </ac:picMkLst>
        </pc:picChg>
        <pc:picChg chg="del">
          <ac:chgData name="Siegbert Rudolph" userId="2af4d44886c067cc" providerId="LiveId" clId="{C3CBD9D8-6A70-489B-83F1-2176A321DC84}" dt="2021-08-03T14:33:44.361" v="839" actId="478"/>
          <ac:picMkLst>
            <pc:docMk/>
            <pc:sldMk cId="463639365" sldId="804"/>
            <ac:picMk id="19" creationId="{0CFFBB69-091D-4888-B7F5-F7409821956A}"/>
          </ac:picMkLst>
        </pc:picChg>
        <pc:picChg chg="del">
          <ac:chgData name="Siegbert Rudolph" userId="2af4d44886c067cc" providerId="LiveId" clId="{C3CBD9D8-6A70-489B-83F1-2176A321DC84}" dt="2021-08-03T14:33:45.072" v="840" actId="478"/>
          <ac:picMkLst>
            <pc:docMk/>
            <pc:sldMk cId="463639365" sldId="804"/>
            <ac:picMk id="20" creationId="{95FE8039-BBB7-42FA-AF76-949D81A11C2A}"/>
          </ac:picMkLst>
        </pc:picChg>
        <pc:picChg chg="del">
          <ac:chgData name="Siegbert Rudolph" userId="2af4d44886c067cc" providerId="LiveId" clId="{C3CBD9D8-6A70-489B-83F1-2176A321DC84}" dt="2021-08-03T14:33:44.361" v="839" actId="478"/>
          <ac:picMkLst>
            <pc:docMk/>
            <pc:sldMk cId="463639365" sldId="804"/>
            <ac:picMk id="21" creationId="{E231F22A-0C13-418F-A0B2-7F8D38B27ACA}"/>
          </ac:picMkLst>
        </pc:picChg>
        <pc:picChg chg="del">
          <ac:chgData name="Siegbert Rudolph" userId="2af4d44886c067cc" providerId="LiveId" clId="{C3CBD9D8-6A70-489B-83F1-2176A321DC84}" dt="2021-08-03T14:33:44.361" v="839" actId="478"/>
          <ac:picMkLst>
            <pc:docMk/>
            <pc:sldMk cId="463639365" sldId="804"/>
            <ac:picMk id="22" creationId="{9F25C83D-0E8F-436A-A206-773E4F36CC28}"/>
          </ac:picMkLst>
        </pc:picChg>
        <pc:picChg chg="add mod">
          <ac:chgData name="Siegbert Rudolph" userId="2af4d44886c067cc" providerId="LiveId" clId="{C3CBD9D8-6A70-489B-83F1-2176A321DC84}" dt="2021-08-03T14:35:56.355" v="935" actId="1076"/>
          <ac:picMkLst>
            <pc:docMk/>
            <pc:sldMk cId="463639365" sldId="804"/>
            <ac:picMk id="54" creationId="{B686B726-8D3D-4F6D-80BE-2443C832E8FC}"/>
          </ac:picMkLst>
        </pc:picChg>
        <pc:picChg chg="add mod">
          <ac:chgData name="Siegbert Rudolph" userId="2af4d44886c067cc" providerId="LiveId" clId="{C3CBD9D8-6A70-489B-83F1-2176A321DC84}" dt="2021-08-03T14:35:08.857" v="851" actId="1035"/>
          <ac:picMkLst>
            <pc:docMk/>
            <pc:sldMk cId="463639365" sldId="804"/>
            <ac:picMk id="55" creationId="{C2174C9F-0DE2-4006-B59C-2DD5E82DF9D2}"/>
          </ac:picMkLst>
        </pc:picChg>
        <pc:picChg chg="add mod">
          <ac:chgData name="Siegbert Rudolph" userId="2af4d44886c067cc" providerId="LiveId" clId="{C3CBD9D8-6A70-489B-83F1-2176A321DC84}" dt="2021-08-03T14:35:08.857" v="851" actId="1035"/>
          <ac:picMkLst>
            <pc:docMk/>
            <pc:sldMk cId="463639365" sldId="804"/>
            <ac:picMk id="56" creationId="{0455FA72-21FE-4968-AACB-B01B889F6BCF}"/>
          </ac:picMkLst>
        </pc:picChg>
      </pc:sldChg>
      <pc:sldChg chg="del">
        <pc:chgData name="Siegbert Rudolph" userId="2af4d44886c067cc" providerId="LiveId" clId="{C3CBD9D8-6A70-489B-83F1-2176A321DC84}" dt="2021-08-03T16:31:40.383" v="2974" actId="47"/>
        <pc:sldMkLst>
          <pc:docMk/>
          <pc:sldMk cId="2785035270" sldId="805"/>
        </pc:sldMkLst>
      </pc:sldChg>
      <pc:sldChg chg="del">
        <pc:chgData name="Siegbert Rudolph" userId="2af4d44886c067cc" providerId="LiveId" clId="{C3CBD9D8-6A70-489B-83F1-2176A321DC84}" dt="2021-08-03T16:31:45.266" v="2977" actId="47"/>
        <pc:sldMkLst>
          <pc:docMk/>
          <pc:sldMk cId="230317266" sldId="806"/>
        </pc:sldMkLst>
      </pc:sldChg>
      <pc:sldChg chg="del">
        <pc:chgData name="Siegbert Rudolph" userId="2af4d44886c067cc" providerId="LiveId" clId="{C3CBD9D8-6A70-489B-83F1-2176A321DC84}" dt="2021-08-03T16:31:51.309" v="2979" actId="47"/>
        <pc:sldMkLst>
          <pc:docMk/>
          <pc:sldMk cId="1256164152" sldId="807"/>
        </pc:sldMkLst>
      </pc:sldChg>
      <pc:sldChg chg="del">
        <pc:chgData name="Siegbert Rudolph" userId="2af4d44886c067cc" providerId="LiveId" clId="{C3CBD9D8-6A70-489B-83F1-2176A321DC84}" dt="2021-08-03T16:31:53.865" v="2981" actId="47"/>
        <pc:sldMkLst>
          <pc:docMk/>
          <pc:sldMk cId="2300908079" sldId="808"/>
        </pc:sldMkLst>
      </pc:sldChg>
      <pc:sldChg chg="del">
        <pc:chgData name="Siegbert Rudolph" userId="2af4d44886c067cc" providerId="LiveId" clId="{C3CBD9D8-6A70-489B-83F1-2176A321DC84}" dt="2021-08-03T16:31:54.839" v="2982" actId="47"/>
        <pc:sldMkLst>
          <pc:docMk/>
          <pc:sldMk cId="2513478891" sldId="809"/>
        </pc:sldMkLst>
      </pc:sldChg>
      <pc:sldChg chg="del">
        <pc:chgData name="Siegbert Rudolph" userId="2af4d44886c067cc" providerId="LiveId" clId="{C3CBD9D8-6A70-489B-83F1-2176A321DC84}" dt="2021-08-03T16:31:55.662" v="2983" actId="47"/>
        <pc:sldMkLst>
          <pc:docMk/>
          <pc:sldMk cId="3494260144" sldId="810"/>
        </pc:sldMkLst>
      </pc:sldChg>
      <pc:sldChg chg="addSp delSp modSp mod delAnim modAnim">
        <pc:chgData name="Siegbert Rudolph" userId="2af4d44886c067cc" providerId="LiveId" clId="{C3CBD9D8-6A70-489B-83F1-2176A321DC84}" dt="2021-09-03T05:52:52.101" v="4114"/>
        <pc:sldMkLst>
          <pc:docMk/>
          <pc:sldMk cId="4032222209" sldId="811"/>
        </pc:sldMkLst>
        <pc:spChg chg="mod">
          <ac:chgData name="Siegbert Rudolph" userId="2af4d44886c067cc" providerId="LiveId" clId="{C3CBD9D8-6A70-489B-83F1-2176A321DC84}" dt="2021-08-29T15:49:06.133" v="4037" actId="1076"/>
          <ac:spMkLst>
            <pc:docMk/>
            <pc:sldMk cId="4032222209" sldId="811"/>
            <ac:spMk id="2" creationId="{AFAD5A31-09F1-4209-BA22-5514D3101F7C}"/>
          </ac:spMkLst>
        </pc:spChg>
        <pc:spChg chg="del">
          <ac:chgData name="Siegbert Rudolph" userId="2af4d44886c067cc" providerId="LiveId" clId="{C3CBD9D8-6A70-489B-83F1-2176A321DC84}" dt="2021-08-28T16:15:31.079" v="3844" actId="478"/>
          <ac:spMkLst>
            <pc:docMk/>
            <pc:sldMk cId="4032222209" sldId="811"/>
            <ac:spMk id="3" creationId="{36EB3C7B-4213-400A-ACDA-EFAABD95F2C9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10" creationId="{E39E93BE-48BB-4950-BD6E-D1EE98A07492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11" creationId="{CF6FA4C1-1DC4-46F6-A3FE-7D7F6330F56B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12" creationId="{E269E6C0-C90D-401B-B0CD-658B1E00898F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13" creationId="{689D7EE4-F9A7-4B5F-B2D7-7B319B57128C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14" creationId="{38649B68-818C-4DAB-ACCD-7D846539D770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15" creationId="{D0702554-EE5A-45D7-9ADB-72A5398381A0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16" creationId="{D235E7BC-2068-461A-AC87-C814A5700B74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17" creationId="{15683425-EB6E-42FA-B077-C68DE1294ECE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18" creationId="{1EB60256-5400-498D-ABD8-8000818A453A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19" creationId="{5CB5F888-2043-4F96-8076-6CD206B210A7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20" creationId="{D84B292B-3E34-4F4D-A148-C04AB571F4B8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21" creationId="{9872D518-0766-40BA-89A4-311D3723E5DA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22" creationId="{5BF83AD5-C122-4037-ADE9-08FA77C50558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23" creationId="{036A6EE1-7D24-4FC0-A453-B4C3020E9313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24" creationId="{74465F24-EDD9-4B36-AF51-0C9874365386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25" creationId="{3744C791-2960-4E7E-9C10-E4B7191FCE8C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26" creationId="{EC63B967-BE3F-43BC-A1D2-4E10F6D6047B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27" creationId="{071AD67F-C9AA-4034-B134-9578ADD51E72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28" creationId="{01AEC6EB-8E7F-4FC6-A8F5-385805983EC9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29" creationId="{C671D47A-46BE-479C-9C34-68B8C97D9756}"/>
          </ac:spMkLst>
        </pc:spChg>
        <pc:spChg chg="add mod">
          <ac:chgData name="Siegbert Rudolph" userId="2af4d44886c067cc" providerId="LiveId" clId="{C3CBD9D8-6A70-489B-83F1-2176A321DC84}" dt="2021-08-28T16:18:54.773" v="3983" actId="20577"/>
          <ac:spMkLst>
            <pc:docMk/>
            <pc:sldMk cId="4032222209" sldId="811"/>
            <ac:spMk id="31" creationId="{AD13329D-3679-4AEF-8086-676E27CDF7C1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31" creationId="{FEE3B55D-0121-4302-B523-25ABC76B2334}"/>
          </ac:spMkLst>
        </pc:spChg>
        <pc:spChg chg="add mod">
          <ac:chgData name="Siegbert Rudolph" userId="2af4d44886c067cc" providerId="LiveId" clId="{C3CBD9D8-6A70-489B-83F1-2176A321DC84}" dt="2021-08-28T16:15:35.594" v="3845" actId="14100"/>
          <ac:spMkLst>
            <pc:docMk/>
            <pc:sldMk cId="4032222209" sldId="811"/>
            <ac:spMk id="32" creationId="{BE34949E-16FC-4F0E-8440-BB742765DC29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32" creationId="{EEB6E3BB-738F-4FF4-9D84-7FD0E5CF7D5C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33" creationId="{21026797-7C49-40F6-A57D-C7E067007E2F}"/>
          </ac:spMkLst>
        </pc:spChg>
        <pc:spChg chg="add mod">
          <ac:chgData name="Siegbert Rudolph" userId="2af4d44886c067cc" providerId="LiveId" clId="{C3CBD9D8-6A70-489B-83F1-2176A321DC84}" dt="2021-09-03T05:51:51.385" v="4098"/>
          <ac:spMkLst>
            <pc:docMk/>
            <pc:sldMk cId="4032222209" sldId="811"/>
            <ac:spMk id="33" creationId="{E1E0D24A-C9ED-4BD5-9129-EAEEA91ADEF2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34" creationId="{10E4D410-969B-48B5-A79D-38528446CF1C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35" creationId="{631BBDE1-6915-4C0B-ACAB-9044E59C7CD6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36" creationId="{504ADEB9-FF71-4D65-9D15-A4A7FE72AAA4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37" creationId="{AC0D9FDE-D260-4299-A3FF-502721B301CA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38" creationId="{6E8F02B9-276D-4F69-AC15-86CA70048E72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39" creationId="{18A16FEF-8C04-4F94-9DF3-6D8B1F7916AB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40" creationId="{5B536C3C-54D1-4E7C-883A-1606BB999F21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41" creationId="{717A8D66-55AD-48AB-AA01-FAFCFE818208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42" creationId="{90738FDC-8868-4C8D-AB87-EC7DD922231E}"/>
          </ac:spMkLst>
        </pc:spChg>
        <pc:spChg chg="del">
          <ac:chgData name="Siegbert Rudolph" userId="2af4d44886c067cc" providerId="LiveId" clId="{C3CBD9D8-6A70-489B-83F1-2176A321DC84}" dt="2021-08-03T15:53:49.401" v="1210" actId="478"/>
          <ac:spMkLst>
            <pc:docMk/>
            <pc:sldMk cId="4032222209" sldId="811"/>
            <ac:spMk id="43" creationId="{16D98D5B-012F-4E8C-83B0-12434C7F0CD3}"/>
          </ac:spMkLst>
        </pc:spChg>
        <pc:spChg chg="del mod">
          <ac:chgData name="Siegbert Rudolph" userId="2af4d44886c067cc" providerId="LiveId" clId="{C3CBD9D8-6A70-489B-83F1-2176A321DC84}" dt="2021-08-28T16:15:18.033" v="3842" actId="478"/>
          <ac:spMkLst>
            <pc:docMk/>
            <pc:sldMk cId="4032222209" sldId="811"/>
            <ac:spMk id="44" creationId="{672E6131-7C1C-4A67-882F-5BDCC5B89691}"/>
          </ac:spMkLst>
        </pc:spChg>
        <pc:spChg chg="add mod">
          <ac:chgData name="Siegbert Rudolph" userId="2af4d44886c067cc" providerId="LiveId" clId="{C3CBD9D8-6A70-489B-83F1-2176A321DC84}" dt="2021-08-03T15:54:21.795" v="1212" actId="255"/>
          <ac:spMkLst>
            <pc:docMk/>
            <pc:sldMk cId="4032222209" sldId="811"/>
            <ac:spMk id="45" creationId="{03784082-40C1-46CD-9A96-92CD7D6AFB1A}"/>
          </ac:spMkLst>
        </pc:spChg>
        <pc:spChg chg="add mod">
          <ac:chgData name="Siegbert Rudolph" userId="2af4d44886c067cc" providerId="LiveId" clId="{C3CBD9D8-6A70-489B-83F1-2176A321DC84}" dt="2021-08-03T15:54:21.795" v="1212" actId="255"/>
          <ac:spMkLst>
            <pc:docMk/>
            <pc:sldMk cId="4032222209" sldId="811"/>
            <ac:spMk id="46" creationId="{E73FEA06-187B-4C48-91F6-F9D0212AC524}"/>
          </ac:spMkLst>
        </pc:spChg>
        <pc:spChg chg="add mod">
          <ac:chgData name="Siegbert Rudolph" userId="2af4d44886c067cc" providerId="LiveId" clId="{C3CBD9D8-6A70-489B-83F1-2176A321DC84}" dt="2021-08-03T15:54:21.795" v="1212" actId="255"/>
          <ac:spMkLst>
            <pc:docMk/>
            <pc:sldMk cId="4032222209" sldId="811"/>
            <ac:spMk id="47" creationId="{ECE81A8D-2D9F-433A-A7A5-E8DE4A3958F1}"/>
          </ac:spMkLst>
        </pc:spChg>
        <pc:spChg chg="add mod">
          <ac:chgData name="Siegbert Rudolph" userId="2af4d44886c067cc" providerId="LiveId" clId="{C3CBD9D8-6A70-489B-83F1-2176A321DC84}" dt="2021-08-03T15:54:21.795" v="1212" actId="255"/>
          <ac:spMkLst>
            <pc:docMk/>
            <pc:sldMk cId="4032222209" sldId="811"/>
            <ac:spMk id="48" creationId="{73FF4D48-AF55-4D1C-99D9-9DAF6E61FA28}"/>
          </ac:spMkLst>
        </pc:spChg>
        <pc:spChg chg="add mod">
          <ac:chgData name="Siegbert Rudolph" userId="2af4d44886c067cc" providerId="LiveId" clId="{C3CBD9D8-6A70-489B-83F1-2176A321DC84}" dt="2021-08-03T15:54:21.795" v="1212" actId="255"/>
          <ac:spMkLst>
            <pc:docMk/>
            <pc:sldMk cId="4032222209" sldId="811"/>
            <ac:spMk id="49" creationId="{376B9FF4-5C98-456F-A08A-85F7AC97E8C9}"/>
          </ac:spMkLst>
        </pc:spChg>
        <pc:spChg chg="add mod">
          <ac:chgData name="Siegbert Rudolph" userId="2af4d44886c067cc" providerId="LiveId" clId="{C3CBD9D8-6A70-489B-83F1-2176A321DC84}" dt="2021-08-03T15:54:21.795" v="1212" actId="255"/>
          <ac:spMkLst>
            <pc:docMk/>
            <pc:sldMk cId="4032222209" sldId="811"/>
            <ac:spMk id="50" creationId="{0469C1B7-8E9F-4C55-9476-FD4C82A07ABE}"/>
          </ac:spMkLst>
        </pc:spChg>
        <pc:spChg chg="add mod">
          <ac:chgData name="Siegbert Rudolph" userId="2af4d44886c067cc" providerId="LiveId" clId="{C3CBD9D8-6A70-489B-83F1-2176A321DC84}" dt="2021-08-03T15:54:21.795" v="1212" actId="255"/>
          <ac:spMkLst>
            <pc:docMk/>
            <pc:sldMk cId="4032222209" sldId="811"/>
            <ac:spMk id="51" creationId="{A7EE437E-6680-417F-A1B3-B13BE6F2A4FA}"/>
          </ac:spMkLst>
        </pc:spChg>
        <pc:spChg chg="add mod">
          <ac:chgData name="Siegbert Rudolph" userId="2af4d44886c067cc" providerId="LiveId" clId="{C3CBD9D8-6A70-489B-83F1-2176A321DC84}" dt="2021-08-03T15:54:21.795" v="1212" actId="255"/>
          <ac:spMkLst>
            <pc:docMk/>
            <pc:sldMk cId="4032222209" sldId="811"/>
            <ac:spMk id="52" creationId="{2F7E2236-FD48-465A-9E74-C7A0A00B80F9}"/>
          </ac:spMkLst>
        </pc:spChg>
        <pc:spChg chg="add mod">
          <ac:chgData name="Siegbert Rudolph" userId="2af4d44886c067cc" providerId="LiveId" clId="{C3CBD9D8-6A70-489B-83F1-2176A321DC84}" dt="2021-08-03T15:54:21.795" v="1212" actId="255"/>
          <ac:spMkLst>
            <pc:docMk/>
            <pc:sldMk cId="4032222209" sldId="811"/>
            <ac:spMk id="53" creationId="{4B0E59F0-81ED-4D9A-90E6-4BC0208EECF4}"/>
          </ac:spMkLst>
        </pc:spChg>
        <pc:spChg chg="add mod">
          <ac:chgData name="Siegbert Rudolph" userId="2af4d44886c067cc" providerId="LiveId" clId="{C3CBD9D8-6A70-489B-83F1-2176A321DC84}" dt="2021-08-03T15:54:21.795" v="1212" actId="255"/>
          <ac:spMkLst>
            <pc:docMk/>
            <pc:sldMk cId="4032222209" sldId="811"/>
            <ac:spMk id="54" creationId="{F8F0CCDC-D899-4503-8FFF-F35E4CB06D83}"/>
          </ac:spMkLst>
        </pc:spChg>
        <pc:spChg chg="add mod">
          <ac:chgData name="Siegbert Rudolph" userId="2af4d44886c067cc" providerId="LiveId" clId="{C3CBD9D8-6A70-489B-83F1-2176A321DC84}" dt="2021-08-03T15:54:21.795" v="1212" actId="255"/>
          <ac:spMkLst>
            <pc:docMk/>
            <pc:sldMk cId="4032222209" sldId="811"/>
            <ac:spMk id="55" creationId="{87EF17A7-B306-4F75-B2BF-76853138EA45}"/>
          </ac:spMkLst>
        </pc:spChg>
        <pc:spChg chg="add mod">
          <ac:chgData name="Siegbert Rudolph" userId="2af4d44886c067cc" providerId="LiveId" clId="{C3CBD9D8-6A70-489B-83F1-2176A321DC84}" dt="2021-08-03T15:54:21.795" v="1212" actId="255"/>
          <ac:spMkLst>
            <pc:docMk/>
            <pc:sldMk cId="4032222209" sldId="811"/>
            <ac:spMk id="56" creationId="{BA0DA67B-71D5-43F1-A299-5106A0562DED}"/>
          </ac:spMkLst>
        </pc:spChg>
        <pc:spChg chg="add mod">
          <ac:chgData name="Siegbert Rudolph" userId="2af4d44886c067cc" providerId="LiveId" clId="{C3CBD9D8-6A70-489B-83F1-2176A321DC84}" dt="2021-08-03T15:54:21.795" v="1212" actId="255"/>
          <ac:spMkLst>
            <pc:docMk/>
            <pc:sldMk cId="4032222209" sldId="811"/>
            <ac:spMk id="57" creationId="{6E9A4A14-DC7B-43AE-8E6E-661BFF03CDBA}"/>
          </ac:spMkLst>
        </pc:spChg>
        <pc:spChg chg="add mod">
          <ac:chgData name="Siegbert Rudolph" userId="2af4d44886c067cc" providerId="LiveId" clId="{C3CBD9D8-6A70-489B-83F1-2176A321DC84}" dt="2021-08-03T15:54:21.795" v="1212" actId="255"/>
          <ac:spMkLst>
            <pc:docMk/>
            <pc:sldMk cId="4032222209" sldId="811"/>
            <ac:spMk id="58" creationId="{FE698A2D-D131-4306-B5B5-3AB66AF26D9F}"/>
          </ac:spMkLst>
        </pc:spChg>
        <pc:spChg chg="add mod">
          <ac:chgData name="Siegbert Rudolph" userId="2af4d44886c067cc" providerId="LiveId" clId="{C3CBD9D8-6A70-489B-83F1-2176A321DC84}" dt="2021-08-03T15:54:21.795" v="1212" actId="255"/>
          <ac:spMkLst>
            <pc:docMk/>
            <pc:sldMk cId="4032222209" sldId="811"/>
            <ac:spMk id="59" creationId="{DDF7BA1E-891E-4D3B-9D91-21200CBDCA77}"/>
          </ac:spMkLst>
        </pc:spChg>
        <pc:spChg chg="add mod">
          <ac:chgData name="Siegbert Rudolph" userId="2af4d44886c067cc" providerId="LiveId" clId="{C3CBD9D8-6A70-489B-83F1-2176A321DC84}" dt="2021-08-03T15:54:21.795" v="1212" actId="255"/>
          <ac:spMkLst>
            <pc:docMk/>
            <pc:sldMk cId="4032222209" sldId="811"/>
            <ac:spMk id="60" creationId="{69456DEE-CA46-4712-987E-24BB478ADCCE}"/>
          </ac:spMkLst>
        </pc:spChg>
        <pc:spChg chg="add mod">
          <ac:chgData name="Siegbert Rudolph" userId="2af4d44886c067cc" providerId="LiveId" clId="{C3CBD9D8-6A70-489B-83F1-2176A321DC84}" dt="2021-08-03T15:54:21.795" v="1212" actId="255"/>
          <ac:spMkLst>
            <pc:docMk/>
            <pc:sldMk cId="4032222209" sldId="811"/>
            <ac:spMk id="61" creationId="{A5F9A9E6-640C-4323-A7EE-65D8DE90E443}"/>
          </ac:spMkLst>
        </pc:spChg>
        <pc:spChg chg="add mod">
          <ac:chgData name="Siegbert Rudolph" userId="2af4d44886c067cc" providerId="LiveId" clId="{C3CBD9D8-6A70-489B-83F1-2176A321DC84}" dt="2021-08-03T15:54:21.795" v="1212" actId="255"/>
          <ac:spMkLst>
            <pc:docMk/>
            <pc:sldMk cId="4032222209" sldId="811"/>
            <ac:spMk id="62" creationId="{DB97C7F2-FF43-4977-BE2B-AD5906EDF583}"/>
          </ac:spMkLst>
        </pc:spChg>
        <pc:spChg chg="add mod">
          <ac:chgData name="Siegbert Rudolph" userId="2af4d44886c067cc" providerId="LiveId" clId="{C3CBD9D8-6A70-489B-83F1-2176A321DC84}" dt="2021-08-04T06:52:25.021" v="3343" actId="108"/>
          <ac:spMkLst>
            <pc:docMk/>
            <pc:sldMk cId="4032222209" sldId="811"/>
            <ac:spMk id="63" creationId="{42CB8775-0AE8-4F51-A5ED-C92C6F74A4F3}"/>
          </ac:spMkLst>
        </pc:spChg>
        <pc:spChg chg="add mod">
          <ac:chgData name="Siegbert Rudolph" userId="2af4d44886c067cc" providerId="LiveId" clId="{C3CBD9D8-6A70-489B-83F1-2176A321DC84}" dt="2021-08-04T06:52:27.376" v="3344" actId="108"/>
          <ac:spMkLst>
            <pc:docMk/>
            <pc:sldMk cId="4032222209" sldId="811"/>
            <ac:spMk id="64" creationId="{71E10BC9-60BA-4493-94CB-56C3B7AD284F}"/>
          </ac:spMkLst>
        </pc:spChg>
        <pc:spChg chg="add mod">
          <ac:chgData name="Siegbert Rudolph" userId="2af4d44886c067cc" providerId="LiveId" clId="{C3CBD9D8-6A70-489B-83F1-2176A321DC84}" dt="2021-08-04T06:52:29.886" v="3345" actId="108"/>
          <ac:spMkLst>
            <pc:docMk/>
            <pc:sldMk cId="4032222209" sldId="811"/>
            <ac:spMk id="65" creationId="{87F3C3B0-DD10-4112-9EE2-D2DEEF5E1AA9}"/>
          </ac:spMkLst>
        </pc:spChg>
        <pc:spChg chg="add mod">
          <ac:chgData name="Siegbert Rudolph" userId="2af4d44886c067cc" providerId="LiveId" clId="{C3CBD9D8-6A70-489B-83F1-2176A321DC84}" dt="2021-08-04T06:52:32.851" v="3346" actId="108"/>
          <ac:spMkLst>
            <pc:docMk/>
            <pc:sldMk cId="4032222209" sldId="811"/>
            <ac:spMk id="66" creationId="{F1EE3853-C4F4-47F8-9857-EC4A98F12702}"/>
          </ac:spMkLst>
        </pc:spChg>
        <pc:spChg chg="add mod">
          <ac:chgData name="Siegbert Rudolph" userId="2af4d44886c067cc" providerId="LiveId" clId="{C3CBD9D8-6A70-489B-83F1-2176A321DC84}" dt="2021-08-04T06:52:35.819" v="3347" actId="108"/>
          <ac:spMkLst>
            <pc:docMk/>
            <pc:sldMk cId="4032222209" sldId="811"/>
            <ac:spMk id="67" creationId="{EB550B4F-0BA7-4154-A84B-8CD5683171AB}"/>
          </ac:spMkLst>
        </pc:spChg>
        <pc:spChg chg="add mod">
          <ac:chgData name="Siegbert Rudolph" userId="2af4d44886c067cc" providerId="LiveId" clId="{C3CBD9D8-6A70-489B-83F1-2176A321DC84}" dt="2021-08-04T06:52:38.359" v="3348" actId="108"/>
          <ac:spMkLst>
            <pc:docMk/>
            <pc:sldMk cId="4032222209" sldId="811"/>
            <ac:spMk id="68" creationId="{118226F5-DAE5-46A2-A704-91F8AD20A937}"/>
          </ac:spMkLst>
        </pc:spChg>
        <pc:spChg chg="add mod">
          <ac:chgData name="Siegbert Rudolph" userId="2af4d44886c067cc" providerId="LiveId" clId="{C3CBD9D8-6A70-489B-83F1-2176A321DC84}" dt="2021-08-04T06:52:40.917" v="3349" actId="108"/>
          <ac:spMkLst>
            <pc:docMk/>
            <pc:sldMk cId="4032222209" sldId="811"/>
            <ac:spMk id="69" creationId="{13B448CB-13B3-47F5-BB6B-75B1D09BC50D}"/>
          </ac:spMkLst>
        </pc:spChg>
        <pc:spChg chg="add mod">
          <ac:chgData name="Siegbert Rudolph" userId="2af4d44886c067cc" providerId="LiveId" clId="{C3CBD9D8-6A70-489B-83F1-2176A321DC84}" dt="2021-08-04T06:52:43.225" v="3350" actId="108"/>
          <ac:spMkLst>
            <pc:docMk/>
            <pc:sldMk cId="4032222209" sldId="811"/>
            <ac:spMk id="70" creationId="{EC09F111-179F-49DB-8DF9-9B1F6AD63364}"/>
          </ac:spMkLst>
        </pc:spChg>
        <pc:spChg chg="add mod">
          <ac:chgData name="Siegbert Rudolph" userId="2af4d44886c067cc" providerId="LiveId" clId="{C3CBD9D8-6A70-489B-83F1-2176A321DC84}" dt="2021-08-04T06:52:46.190" v="3351" actId="108"/>
          <ac:spMkLst>
            <pc:docMk/>
            <pc:sldMk cId="4032222209" sldId="811"/>
            <ac:spMk id="71" creationId="{45E319A6-78C3-4C0F-91A4-AD6B4B4BB817}"/>
          </ac:spMkLst>
        </pc:spChg>
        <pc:picChg chg="add mod">
          <ac:chgData name="Siegbert Rudolph" userId="2af4d44886c067cc" providerId="LiveId" clId="{C3CBD9D8-6A70-489B-83F1-2176A321DC84}" dt="2021-09-03T05:52:31.698" v="4112" actId="1035"/>
          <ac:picMkLst>
            <pc:docMk/>
            <pc:sldMk cId="4032222209" sldId="811"/>
            <ac:picMk id="3" creationId="{F6737F24-6E5D-4491-B109-639C5048C569}"/>
          </ac:picMkLst>
        </pc:picChg>
        <pc:picChg chg="add del mod">
          <ac:chgData name="Siegbert Rudolph" userId="2af4d44886c067cc" providerId="LiveId" clId="{C3CBD9D8-6A70-489B-83F1-2176A321DC84}" dt="2021-08-03T15:54:25.212" v="1213" actId="478"/>
          <ac:picMkLst>
            <pc:docMk/>
            <pc:sldMk cId="4032222209" sldId="811"/>
            <ac:picMk id="72" creationId="{DF6B7959-58F5-4671-B034-4F6E0A47E81A}"/>
          </ac:picMkLst>
        </pc:picChg>
      </pc:sldChg>
      <pc:sldChg chg="addSp delSp modSp mod delAnim modAnim">
        <pc:chgData name="Siegbert Rudolph" userId="2af4d44886c067cc" providerId="LiveId" clId="{C3CBD9D8-6A70-489B-83F1-2176A321DC84}" dt="2021-08-29T15:49:06.149" v="4052" actId="1076"/>
        <pc:sldMkLst>
          <pc:docMk/>
          <pc:sldMk cId="1748338212" sldId="812"/>
        </pc:sldMkLst>
        <pc:spChg chg="mod">
          <ac:chgData name="Siegbert Rudolph" userId="2af4d44886c067cc" providerId="LiveId" clId="{C3CBD9D8-6A70-489B-83F1-2176A321DC84}" dt="2021-08-29T15:49:06.149" v="4052" actId="1076"/>
          <ac:spMkLst>
            <pc:docMk/>
            <pc:sldMk cId="1748338212" sldId="812"/>
            <ac:spMk id="2" creationId="{F35A474F-82BB-4847-867C-EA592B2605C0}"/>
          </ac:spMkLst>
        </pc:spChg>
        <pc:spChg chg="del mod">
          <ac:chgData name="Siegbert Rudolph" userId="2af4d44886c067cc" providerId="LiveId" clId="{C3CBD9D8-6A70-489B-83F1-2176A321DC84}" dt="2021-08-28T16:08:28.213" v="3674" actId="478"/>
          <ac:spMkLst>
            <pc:docMk/>
            <pc:sldMk cId="1748338212" sldId="812"/>
            <ac:spMk id="4" creationId="{0C4EADCD-2246-40AA-827A-2407FF0F0C80}"/>
          </ac:spMkLst>
        </pc:spChg>
        <pc:spChg chg="add mod">
          <ac:chgData name="Siegbert Rudolph" userId="2af4d44886c067cc" providerId="LiveId" clId="{C3CBD9D8-6A70-489B-83F1-2176A321DC84}" dt="2021-08-28T16:08:25.839" v="3673" actId="20577"/>
          <ac:spMkLst>
            <pc:docMk/>
            <pc:sldMk cId="1748338212" sldId="812"/>
            <ac:spMk id="5" creationId="{D3AC2F7F-2105-44FE-BD6A-DE841AB0CF98}"/>
          </ac:spMkLst>
        </pc:spChg>
        <pc:spChg chg="del">
          <ac:chgData name="Siegbert Rudolph" userId="2af4d44886c067cc" providerId="LiveId" clId="{C3CBD9D8-6A70-489B-83F1-2176A321DC84}" dt="2021-08-03T16:02:54.397" v="1731" actId="478"/>
          <ac:spMkLst>
            <pc:docMk/>
            <pc:sldMk cId="1748338212" sldId="812"/>
            <ac:spMk id="5" creationId="{FE77B96B-F8A8-4DD9-9883-2E412BD7A1C7}"/>
          </ac:spMkLst>
        </pc:spChg>
        <pc:spChg chg="add mod">
          <ac:chgData name="Siegbert Rudolph" userId="2af4d44886c067cc" providerId="LiveId" clId="{C3CBD9D8-6A70-489B-83F1-2176A321DC84}" dt="2021-08-03T16:20:17.945" v="2390"/>
          <ac:spMkLst>
            <pc:docMk/>
            <pc:sldMk cId="1748338212" sldId="812"/>
            <ac:spMk id="6" creationId="{59C85B32-A84E-4132-825F-5A1C5093AC6D}"/>
          </ac:spMkLst>
        </pc:spChg>
        <pc:spChg chg="add del mod">
          <ac:chgData name="Siegbert Rudolph" userId="2af4d44886c067cc" providerId="LiveId" clId="{C3CBD9D8-6A70-489B-83F1-2176A321DC84}" dt="2021-08-03T16:20:23.126" v="2391" actId="478"/>
          <ac:spMkLst>
            <pc:docMk/>
            <pc:sldMk cId="1748338212" sldId="812"/>
            <ac:spMk id="7" creationId="{3F945C69-F3FD-4A7F-B40E-5A375D58A12A}"/>
          </ac:spMkLst>
        </pc:spChg>
        <pc:spChg chg="add mod">
          <ac:chgData name="Siegbert Rudolph" userId="2af4d44886c067cc" providerId="LiveId" clId="{C3CBD9D8-6A70-489B-83F1-2176A321DC84}" dt="2021-08-28T16:08:22.175" v="3672"/>
          <ac:spMkLst>
            <pc:docMk/>
            <pc:sldMk cId="1748338212" sldId="812"/>
            <ac:spMk id="7" creationId="{91DFA868-32B9-4743-A657-3423DFFA2BA3}"/>
          </ac:spMkLst>
        </pc:spChg>
        <pc:spChg chg="add del mod">
          <ac:chgData name="Siegbert Rudolph" userId="2af4d44886c067cc" providerId="LiveId" clId="{C3CBD9D8-6A70-489B-83F1-2176A321DC84}" dt="2021-08-03T16:20:23.126" v="2391" actId="478"/>
          <ac:spMkLst>
            <pc:docMk/>
            <pc:sldMk cId="1748338212" sldId="812"/>
            <ac:spMk id="8" creationId="{A85B7F24-0FD6-4CED-8058-6B5A05AE5F6A}"/>
          </ac:spMkLst>
        </pc:spChg>
        <pc:spChg chg="add del mod">
          <ac:chgData name="Siegbert Rudolph" userId="2af4d44886c067cc" providerId="LiveId" clId="{C3CBD9D8-6A70-489B-83F1-2176A321DC84}" dt="2021-08-03T16:20:23.126" v="2391" actId="478"/>
          <ac:spMkLst>
            <pc:docMk/>
            <pc:sldMk cId="1748338212" sldId="812"/>
            <ac:spMk id="9" creationId="{EBAADAF7-4313-49A4-AB17-AF267E6BCCAA}"/>
          </ac:spMkLst>
        </pc:spChg>
        <pc:spChg chg="add del mod">
          <ac:chgData name="Siegbert Rudolph" userId="2af4d44886c067cc" providerId="LiveId" clId="{C3CBD9D8-6A70-489B-83F1-2176A321DC84}" dt="2021-08-03T16:20:23.126" v="2391" actId="478"/>
          <ac:spMkLst>
            <pc:docMk/>
            <pc:sldMk cId="1748338212" sldId="812"/>
            <ac:spMk id="10" creationId="{30F4E8D2-1CC0-4047-986F-136FEFE8B622}"/>
          </ac:spMkLst>
        </pc:spChg>
        <pc:spChg chg="add del mod">
          <ac:chgData name="Siegbert Rudolph" userId="2af4d44886c067cc" providerId="LiveId" clId="{C3CBD9D8-6A70-489B-83F1-2176A321DC84}" dt="2021-08-03T16:20:23.126" v="2391" actId="478"/>
          <ac:spMkLst>
            <pc:docMk/>
            <pc:sldMk cId="1748338212" sldId="812"/>
            <ac:spMk id="11" creationId="{18FCD502-4665-49BA-A7B8-5FE94FD87AF1}"/>
          </ac:spMkLst>
        </pc:spChg>
        <pc:spChg chg="add del mod">
          <ac:chgData name="Siegbert Rudolph" userId="2af4d44886c067cc" providerId="LiveId" clId="{C3CBD9D8-6A70-489B-83F1-2176A321DC84}" dt="2021-08-03T16:20:23.126" v="2391" actId="478"/>
          <ac:spMkLst>
            <pc:docMk/>
            <pc:sldMk cId="1748338212" sldId="812"/>
            <ac:spMk id="12" creationId="{C90A4B3A-0113-459E-B97F-D505881A8EB1}"/>
          </ac:spMkLst>
        </pc:spChg>
        <pc:spChg chg="add del mod">
          <ac:chgData name="Siegbert Rudolph" userId="2af4d44886c067cc" providerId="LiveId" clId="{C3CBD9D8-6A70-489B-83F1-2176A321DC84}" dt="2021-08-03T16:20:23.126" v="2391" actId="478"/>
          <ac:spMkLst>
            <pc:docMk/>
            <pc:sldMk cId="1748338212" sldId="812"/>
            <ac:spMk id="13" creationId="{09D6D2D7-90A4-4417-B7F8-E135C99B6B4D}"/>
          </ac:spMkLst>
        </pc:spChg>
        <pc:spChg chg="add del mod">
          <ac:chgData name="Siegbert Rudolph" userId="2af4d44886c067cc" providerId="LiveId" clId="{C3CBD9D8-6A70-489B-83F1-2176A321DC84}" dt="2021-08-03T16:20:23.126" v="2391" actId="478"/>
          <ac:spMkLst>
            <pc:docMk/>
            <pc:sldMk cId="1748338212" sldId="812"/>
            <ac:spMk id="14" creationId="{C2E729F3-2E62-4FD5-AC07-03902920EA7F}"/>
          </ac:spMkLst>
        </pc:spChg>
        <pc:spChg chg="add del mod">
          <ac:chgData name="Siegbert Rudolph" userId="2af4d44886c067cc" providerId="LiveId" clId="{C3CBD9D8-6A70-489B-83F1-2176A321DC84}" dt="2021-08-03T16:20:23.126" v="2391" actId="478"/>
          <ac:spMkLst>
            <pc:docMk/>
            <pc:sldMk cId="1748338212" sldId="812"/>
            <ac:spMk id="15" creationId="{8866E6E6-4720-4172-A192-250BE0581099}"/>
          </ac:spMkLst>
        </pc:spChg>
        <pc:spChg chg="add del mod">
          <ac:chgData name="Siegbert Rudolph" userId="2af4d44886c067cc" providerId="LiveId" clId="{C3CBD9D8-6A70-489B-83F1-2176A321DC84}" dt="2021-08-03T16:20:23.126" v="2391" actId="478"/>
          <ac:spMkLst>
            <pc:docMk/>
            <pc:sldMk cId="1748338212" sldId="812"/>
            <ac:spMk id="16" creationId="{1937B516-CA64-4F9E-837E-B1C22DA7CD98}"/>
          </ac:spMkLst>
        </pc:spChg>
        <pc:spChg chg="add del mod">
          <ac:chgData name="Siegbert Rudolph" userId="2af4d44886c067cc" providerId="LiveId" clId="{C3CBD9D8-6A70-489B-83F1-2176A321DC84}" dt="2021-08-03T16:20:23.126" v="2391" actId="478"/>
          <ac:spMkLst>
            <pc:docMk/>
            <pc:sldMk cId="1748338212" sldId="812"/>
            <ac:spMk id="17" creationId="{CBCF4AD8-139E-48AF-AF56-824B2ED54B54}"/>
          </ac:spMkLst>
        </pc:spChg>
        <pc:spChg chg="add del mod">
          <ac:chgData name="Siegbert Rudolph" userId="2af4d44886c067cc" providerId="LiveId" clId="{C3CBD9D8-6A70-489B-83F1-2176A321DC84}" dt="2021-08-03T16:20:23.126" v="2391" actId="478"/>
          <ac:spMkLst>
            <pc:docMk/>
            <pc:sldMk cId="1748338212" sldId="812"/>
            <ac:spMk id="18" creationId="{C4873568-09E9-486D-A9DC-7FC5D3F968C5}"/>
          </ac:spMkLst>
        </pc:spChg>
        <pc:spChg chg="add del mod">
          <ac:chgData name="Siegbert Rudolph" userId="2af4d44886c067cc" providerId="LiveId" clId="{C3CBD9D8-6A70-489B-83F1-2176A321DC84}" dt="2021-08-03T16:20:23.126" v="2391" actId="478"/>
          <ac:spMkLst>
            <pc:docMk/>
            <pc:sldMk cId="1748338212" sldId="812"/>
            <ac:spMk id="19" creationId="{405086F9-9379-4862-A546-D0D091B2D130}"/>
          </ac:spMkLst>
        </pc:spChg>
        <pc:spChg chg="add del mod">
          <ac:chgData name="Siegbert Rudolph" userId="2af4d44886c067cc" providerId="LiveId" clId="{C3CBD9D8-6A70-489B-83F1-2176A321DC84}" dt="2021-08-03T16:20:23.126" v="2391" actId="478"/>
          <ac:spMkLst>
            <pc:docMk/>
            <pc:sldMk cId="1748338212" sldId="812"/>
            <ac:spMk id="20" creationId="{0A2F55FC-CFAA-4589-9CFF-CBBC04350603}"/>
          </ac:spMkLst>
        </pc:spChg>
        <pc:spChg chg="add del mod">
          <ac:chgData name="Siegbert Rudolph" userId="2af4d44886c067cc" providerId="LiveId" clId="{C3CBD9D8-6A70-489B-83F1-2176A321DC84}" dt="2021-08-03T16:20:23.126" v="2391" actId="478"/>
          <ac:spMkLst>
            <pc:docMk/>
            <pc:sldMk cId="1748338212" sldId="812"/>
            <ac:spMk id="21" creationId="{0D3A377F-FAEC-4170-9757-45A28BA423BC}"/>
          </ac:spMkLst>
        </pc:spChg>
        <pc:spChg chg="add del mod">
          <ac:chgData name="Siegbert Rudolph" userId="2af4d44886c067cc" providerId="LiveId" clId="{C3CBD9D8-6A70-489B-83F1-2176A321DC84}" dt="2021-08-03T16:20:23.126" v="2391" actId="478"/>
          <ac:spMkLst>
            <pc:docMk/>
            <pc:sldMk cId="1748338212" sldId="812"/>
            <ac:spMk id="22" creationId="{6658FB6D-9560-4330-888F-A1FE5A9D52A1}"/>
          </ac:spMkLst>
        </pc:spChg>
        <pc:spChg chg="add del mod">
          <ac:chgData name="Siegbert Rudolph" userId="2af4d44886c067cc" providerId="LiveId" clId="{C3CBD9D8-6A70-489B-83F1-2176A321DC84}" dt="2021-08-03T16:20:23.126" v="2391" actId="478"/>
          <ac:spMkLst>
            <pc:docMk/>
            <pc:sldMk cId="1748338212" sldId="812"/>
            <ac:spMk id="23" creationId="{FEB4EBEC-B8D5-4301-884C-8E9B49C2EEE3}"/>
          </ac:spMkLst>
        </pc:spChg>
        <pc:spChg chg="add del mod">
          <ac:chgData name="Siegbert Rudolph" userId="2af4d44886c067cc" providerId="LiveId" clId="{C3CBD9D8-6A70-489B-83F1-2176A321DC84}" dt="2021-08-03T16:20:23.126" v="2391" actId="478"/>
          <ac:spMkLst>
            <pc:docMk/>
            <pc:sldMk cId="1748338212" sldId="812"/>
            <ac:spMk id="24" creationId="{D2555521-3C3F-490F-BA98-0939FF205FED}"/>
          </ac:spMkLst>
        </pc:spChg>
        <pc:spChg chg="add del mod">
          <ac:chgData name="Siegbert Rudolph" userId="2af4d44886c067cc" providerId="LiveId" clId="{C3CBD9D8-6A70-489B-83F1-2176A321DC84}" dt="2021-08-03T16:20:23.126" v="2391" actId="478"/>
          <ac:spMkLst>
            <pc:docMk/>
            <pc:sldMk cId="1748338212" sldId="812"/>
            <ac:spMk id="25" creationId="{1768FBB5-3A1A-4CE2-8C5C-E3746F7BB45D}"/>
          </ac:spMkLst>
        </pc:spChg>
        <pc:spChg chg="add del mod">
          <ac:chgData name="Siegbert Rudolph" userId="2af4d44886c067cc" providerId="LiveId" clId="{C3CBD9D8-6A70-489B-83F1-2176A321DC84}" dt="2021-08-03T16:20:23.126" v="2391" actId="478"/>
          <ac:spMkLst>
            <pc:docMk/>
            <pc:sldMk cId="1748338212" sldId="812"/>
            <ac:spMk id="26" creationId="{F5F95738-47A5-4121-99E9-165EAA1BC355}"/>
          </ac:spMkLst>
        </pc:spChg>
      </pc:sldChg>
      <pc:sldChg chg="addSp delSp modSp mod delAnim modAnim">
        <pc:chgData name="Siegbert Rudolph" userId="2af4d44886c067cc" providerId="LiveId" clId="{C3CBD9D8-6A70-489B-83F1-2176A321DC84}" dt="2021-09-03T05:55:01.925" v="4130"/>
        <pc:sldMkLst>
          <pc:docMk/>
          <pc:sldMk cId="86419114" sldId="813"/>
        </pc:sldMkLst>
        <pc:spChg chg="mod">
          <ac:chgData name="Siegbert Rudolph" userId="2af4d44886c067cc" providerId="LiveId" clId="{C3CBD9D8-6A70-489B-83F1-2176A321DC84}" dt="2021-08-29T15:49:06.164" v="4057" actId="1076"/>
          <ac:spMkLst>
            <pc:docMk/>
            <pc:sldMk cId="86419114" sldId="813"/>
            <ac:spMk id="2" creationId="{ED75FC57-B7DF-49A8-A2B3-3BC1ED76B726}"/>
          </ac:spMkLst>
        </pc:spChg>
        <pc:spChg chg="del mod">
          <ac:chgData name="Siegbert Rudolph" userId="2af4d44886c067cc" providerId="LiveId" clId="{C3CBD9D8-6A70-489B-83F1-2176A321DC84}" dt="2021-08-28T16:16:33.293" v="3895" actId="478"/>
          <ac:spMkLst>
            <pc:docMk/>
            <pc:sldMk cId="86419114" sldId="813"/>
            <ac:spMk id="4" creationId="{0C4EADCD-2246-40AA-827A-2407FF0F0C80}"/>
          </ac:spMkLst>
        </pc:spChg>
        <pc:spChg chg="del">
          <ac:chgData name="Siegbert Rudolph" userId="2af4d44886c067cc" providerId="LiveId" clId="{C3CBD9D8-6A70-489B-83F1-2176A321DC84}" dt="2021-08-03T16:03:07.651" v="1733" actId="478"/>
          <ac:spMkLst>
            <pc:docMk/>
            <pc:sldMk cId="86419114" sldId="813"/>
            <ac:spMk id="5" creationId="{FE77B96B-F8A8-4DD9-9883-2E412BD7A1C7}"/>
          </ac:spMkLst>
        </pc:spChg>
        <pc:spChg chg="add mod">
          <ac:chgData name="Siegbert Rudolph" userId="2af4d44886c067cc" providerId="LiveId" clId="{C3CBD9D8-6A70-489B-83F1-2176A321DC84}" dt="2021-08-28T16:19:35.373" v="3988" actId="20577"/>
          <ac:spMkLst>
            <pc:docMk/>
            <pc:sldMk cId="86419114" sldId="813"/>
            <ac:spMk id="25" creationId="{0F85508B-FC77-4F59-B10E-7B860DEE676C}"/>
          </ac:spMkLst>
        </pc:spChg>
        <pc:spChg chg="add mod">
          <ac:chgData name="Siegbert Rudolph" userId="2af4d44886c067cc" providerId="LiveId" clId="{C3CBD9D8-6A70-489B-83F1-2176A321DC84}" dt="2021-08-28T16:16:29.887" v="3894"/>
          <ac:spMkLst>
            <pc:docMk/>
            <pc:sldMk cId="86419114" sldId="813"/>
            <ac:spMk id="26" creationId="{09F56D6E-8530-497B-9631-E9E862BA729F}"/>
          </ac:spMkLst>
        </pc:spChg>
        <pc:spChg chg="add mod">
          <ac:chgData name="Siegbert Rudolph" userId="2af4d44886c067cc" providerId="LiveId" clId="{C3CBD9D8-6A70-489B-83F1-2176A321DC84}" dt="2021-08-03T16:18:07.648" v="2369" actId="20577"/>
          <ac:spMkLst>
            <pc:docMk/>
            <pc:sldMk cId="86419114" sldId="813"/>
            <ac:spMk id="27" creationId="{6D235390-D99F-4EE9-820D-CCC5E7580060}"/>
          </ac:spMkLst>
        </pc:spChg>
        <pc:spChg chg="add mod">
          <ac:chgData name="Siegbert Rudolph" userId="2af4d44886c067cc" providerId="LiveId" clId="{C3CBD9D8-6A70-489B-83F1-2176A321DC84}" dt="2021-09-03T05:52:00.660" v="4100"/>
          <ac:spMkLst>
            <pc:docMk/>
            <pc:sldMk cId="86419114" sldId="813"/>
            <ac:spMk id="28" creationId="{CBFD70B0-8A2E-4F3B-88A8-C45CBAB9B11C}"/>
          </ac:spMkLst>
        </pc:spChg>
        <pc:spChg chg="add del mod">
          <ac:chgData name="Siegbert Rudolph" userId="2af4d44886c067cc" providerId="LiveId" clId="{C3CBD9D8-6A70-489B-83F1-2176A321DC84}" dt="2021-08-03T16:03:55.323" v="1742" actId="478"/>
          <ac:spMkLst>
            <pc:docMk/>
            <pc:sldMk cId="86419114" sldId="813"/>
            <ac:spMk id="28" creationId="{E5D1F1A5-3889-43CA-B3D8-B87C464D6DE2}"/>
          </ac:spMkLst>
        </pc:spChg>
        <pc:spChg chg="add del mod">
          <ac:chgData name="Siegbert Rudolph" userId="2af4d44886c067cc" providerId="LiveId" clId="{C3CBD9D8-6A70-489B-83F1-2176A321DC84}" dt="2021-08-03T16:03:50.089" v="1741" actId="478"/>
          <ac:spMkLst>
            <pc:docMk/>
            <pc:sldMk cId="86419114" sldId="813"/>
            <ac:spMk id="29" creationId="{DD021E1C-C84C-4574-91BD-7F413B2E7E97}"/>
          </ac:spMkLst>
        </pc:spChg>
        <pc:spChg chg="add del mod">
          <ac:chgData name="Siegbert Rudolph" userId="2af4d44886c067cc" providerId="LiveId" clId="{C3CBD9D8-6A70-489B-83F1-2176A321DC84}" dt="2021-08-03T16:03:55.323" v="1742" actId="478"/>
          <ac:spMkLst>
            <pc:docMk/>
            <pc:sldMk cId="86419114" sldId="813"/>
            <ac:spMk id="30" creationId="{5241303E-B172-4B80-9EA0-99FEF2B74A65}"/>
          </ac:spMkLst>
        </pc:spChg>
        <pc:spChg chg="add del mod">
          <ac:chgData name="Siegbert Rudolph" userId="2af4d44886c067cc" providerId="LiveId" clId="{C3CBD9D8-6A70-489B-83F1-2176A321DC84}" dt="2021-08-03T16:03:55.323" v="1742" actId="478"/>
          <ac:spMkLst>
            <pc:docMk/>
            <pc:sldMk cId="86419114" sldId="813"/>
            <ac:spMk id="31" creationId="{59072F4B-258F-45BB-82A4-B00B86F8DDCA}"/>
          </ac:spMkLst>
        </pc:spChg>
        <pc:spChg chg="add del mod">
          <ac:chgData name="Siegbert Rudolph" userId="2af4d44886c067cc" providerId="LiveId" clId="{C3CBD9D8-6A70-489B-83F1-2176A321DC84}" dt="2021-08-03T16:03:55.323" v="1742" actId="478"/>
          <ac:spMkLst>
            <pc:docMk/>
            <pc:sldMk cId="86419114" sldId="813"/>
            <ac:spMk id="32" creationId="{365141AC-4684-4FA1-A960-CA513D0A7B6F}"/>
          </ac:spMkLst>
        </pc:spChg>
        <pc:spChg chg="add del mod">
          <ac:chgData name="Siegbert Rudolph" userId="2af4d44886c067cc" providerId="LiveId" clId="{C3CBD9D8-6A70-489B-83F1-2176A321DC84}" dt="2021-08-03T16:03:55.323" v="1742" actId="478"/>
          <ac:spMkLst>
            <pc:docMk/>
            <pc:sldMk cId="86419114" sldId="813"/>
            <ac:spMk id="33" creationId="{CF435D55-D5AC-4C35-ACC7-1B0F4B42381E}"/>
          </ac:spMkLst>
        </pc:spChg>
        <pc:spChg chg="add del mod">
          <ac:chgData name="Siegbert Rudolph" userId="2af4d44886c067cc" providerId="LiveId" clId="{C3CBD9D8-6A70-489B-83F1-2176A321DC84}" dt="2021-08-03T16:03:55.323" v="1742" actId="478"/>
          <ac:spMkLst>
            <pc:docMk/>
            <pc:sldMk cId="86419114" sldId="813"/>
            <ac:spMk id="34" creationId="{3EF96208-D2B9-4149-B8CF-FDFB3A0E27DE}"/>
          </ac:spMkLst>
        </pc:spChg>
        <pc:spChg chg="add del mod">
          <ac:chgData name="Siegbert Rudolph" userId="2af4d44886c067cc" providerId="LiveId" clId="{C3CBD9D8-6A70-489B-83F1-2176A321DC84}" dt="2021-08-03T16:03:55.323" v="1742" actId="478"/>
          <ac:spMkLst>
            <pc:docMk/>
            <pc:sldMk cId="86419114" sldId="813"/>
            <ac:spMk id="35" creationId="{F89AB787-AC4A-4DBF-8595-13D8B1E6E274}"/>
          </ac:spMkLst>
        </pc:spChg>
        <pc:spChg chg="add del mod">
          <ac:chgData name="Siegbert Rudolph" userId="2af4d44886c067cc" providerId="LiveId" clId="{C3CBD9D8-6A70-489B-83F1-2176A321DC84}" dt="2021-08-03T16:03:55.323" v="1742" actId="478"/>
          <ac:spMkLst>
            <pc:docMk/>
            <pc:sldMk cId="86419114" sldId="813"/>
            <ac:spMk id="36" creationId="{1CF5C5C4-3813-42A5-9308-B1F6E7E43EB0}"/>
          </ac:spMkLst>
        </pc:spChg>
        <pc:spChg chg="add del mod">
          <ac:chgData name="Siegbert Rudolph" userId="2af4d44886c067cc" providerId="LiveId" clId="{C3CBD9D8-6A70-489B-83F1-2176A321DC84}" dt="2021-08-03T16:03:48.728" v="1740" actId="478"/>
          <ac:spMkLst>
            <pc:docMk/>
            <pc:sldMk cId="86419114" sldId="813"/>
            <ac:spMk id="37" creationId="{E15B0232-9F76-4E92-85E5-698D6EC9CB51}"/>
          </ac:spMkLst>
        </pc:spChg>
        <pc:spChg chg="add del mod">
          <ac:chgData name="Siegbert Rudolph" userId="2af4d44886c067cc" providerId="LiveId" clId="{C3CBD9D8-6A70-489B-83F1-2176A321DC84}" dt="2021-08-03T16:03:55.323" v="1742" actId="478"/>
          <ac:spMkLst>
            <pc:docMk/>
            <pc:sldMk cId="86419114" sldId="813"/>
            <ac:spMk id="38" creationId="{C7E77F7A-F8CD-4644-B31D-D3FEC9459961}"/>
          </ac:spMkLst>
        </pc:spChg>
        <pc:spChg chg="add del mod">
          <ac:chgData name="Siegbert Rudolph" userId="2af4d44886c067cc" providerId="LiveId" clId="{C3CBD9D8-6A70-489B-83F1-2176A321DC84}" dt="2021-08-03T16:03:47.776" v="1739" actId="478"/>
          <ac:spMkLst>
            <pc:docMk/>
            <pc:sldMk cId="86419114" sldId="813"/>
            <ac:spMk id="39" creationId="{9D43EF95-40F1-48EF-A6C4-85BD07715AC2}"/>
          </ac:spMkLst>
        </pc:spChg>
        <pc:spChg chg="add del mod">
          <ac:chgData name="Siegbert Rudolph" userId="2af4d44886c067cc" providerId="LiveId" clId="{C3CBD9D8-6A70-489B-83F1-2176A321DC84}" dt="2021-08-03T16:03:55.323" v="1742" actId="478"/>
          <ac:spMkLst>
            <pc:docMk/>
            <pc:sldMk cId="86419114" sldId="813"/>
            <ac:spMk id="40" creationId="{1681067E-AB2F-4BEF-99D2-C2C1E3B54BA6}"/>
          </ac:spMkLst>
        </pc:spChg>
        <pc:spChg chg="del">
          <ac:chgData name="Siegbert Rudolph" userId="2af4d44886c067cc" providerId="LiveId" clId="{C3CBD9D8-6A70-489B-83F1-2176A321DC84}" dt="2021-08-03T16:03:07.651" v="1733" actId="478"/>
          <ac:spMkLst>
            <pc:docMk/>
            <pc:sldMk cId="86419114" sldId="813"/>
            <ac:spMk id="41" creationId="{04D13E90-3E6E-4C29-956F-92337570568D}"/>
          </ac:spMkLst>
        </pc:spChg>
        <pc:spChg chg="del">
          <ac:chgData name="Siegbert Rudolph" userId="2af4d44886c067cc" providerId="LiveId" clId="{C3CBD9D8-6A70-489B-83F1-2176A321DC84}" dt="2021-08-03T16:03:07.651" v="1733" actId="478"/>
          <ac:spMkLst>
            <pc:docMk/>
            <pc:sldMk cId="86419114" sldId="813"/>
            <ac:spMk id="42" creationId="{0EDC88E1-8F8E-4407-9DD3-D1479AE6EC21}"/>
          </ac:spMkLst>
        </pc:spChg>
        <pc:spChg chg="del">
          <ac:chgData name="Siegbert Rudolph" userId="2af4d44886c067cc" providerId="LiveId" clId="{C3CBD9D8-6A70-489B-83F1-2176A321DC84}" dt="2021-08-03T16:03:07.651" v="1733" actId="478"/>
          <ac:spMkLst>
            <pc:docMk/>
            <pc:sldMk cId="86419114" sldId="813"/>
            <ac:spMk id="43" creationId="{C2D50446-4C84-4858-A170-C3AD1B1CA591}"/>
          </ac:spMkLst>
        </pc:spChg>
        <pc:spChg chg="del">
          <ac:chgData name="Siegbert Rudolph" userId="2af4d44886c067cc" providerId="LiveId" clId="{C3CBD9D8-6A70-489B-83F1-2176A321DC84}" dt="2021-08-03T16:03:07.651" v="1733" actId="478"/>
          <ac:spMkLst>
            <pc:docMk/>
            <pc:sldMk cId="86419114" sldId="813"/>
            <ac:spMk id="44" creationId="{63BCFB11-9433-4535-B4BC-FD5CF66CEE73}"/>
          </ac:spMkLst>
        </pc:spChg>
        <pc:spChg chg="del">
          <ac:chgData name="Siegbert Rudolph" userId="2af4d44886c067cc" providerId="LiveId" clId="{C3CBD9D8-6A70-489B-83F1-2176A321DC84}" dt="2021-08-03T16:03:07.651" v="1733" actId="478"/>
          <ac:spMkLst>
            <pc:docMk/>
            <pc:sldMk cId="86419114" sldId="813"/>
            <ac:spMk id="45" creationId="{E8E39FAD-69EF-4BA6-A979-1F20B577F9FE}"/>
          </ac:spMkLst>
        </pc:spChg>
        <pc:spChg chg="del">
          <ac:chgData name="Siegbert Rudolph" userId="2af4d44886c067cc" providerId="LiveId" clId="{C3CBD9D8-6A70-489B-83F1-2176A321DC84}" dt="2021-08-03T16:03:07.651" v="1733" actId="478"/>
          <ac:spMkLst>
            <pc:docMk/>
            <pc:sldMk cId="86419114" sldId="813"/>
            <ac:spMk id="46" creationId="{86C1065D-4DB2-4657-AE5D-9C44316457A6}"/>
          </ac:spMkLst>
        </pc:spChg>
        <pc:spChg chg="del">
          <ac:chgData name="Siegbert Rudolph" userId="2af4d44886c067cc" providerId="LiveId" clId="{C3CBD9D8-6A70-489B-83F1-2176A321DC84}" dt="2021-08-03T16:03:07.651" v="1733" actId="478"/>
          <ac:spMkLst>
            <pc:docMk/>
            <pc:sldMk cId="86419114" sldId="813"/>
            <ac:spMk id="47" creationId="{16BAA739-F94B-4B68-896D-546F32B93783}"/>
          </ac:spMkLst>
        </pc:spChg>
        <pc:spChg chg="del">
          <ac:chgData name="Siegbert Rudolph" userId="2af4d44886c067cc" providerId="LiveId" clId="{C3CBD9D8-6A70-489B-83F1-2176A321DC84}" dt="2021-08-03T16:03:07.651" v="1733" actId="478"/>
          <ac:spMkLst>
            <pc:docMk/>
            <pc:sldMk cId="86419114" sldId="813"/>
            <ac:spMk id="48" creationId="{BA7F825E-76A8-41F5-9817-2BDF428FD50B}"/>
          </ac:spMkLst>
        </pc:spChg>
        <pc:spChg chg="del">
          <ac:chgData name="Siegbert Rudolph" userId="2af4d44886c067cc" providerId="LiveId" clId="{C3CBD9D8-6A70-489B-83F1-2176A321DC84}" dt="2021-08-03T16:03:07.651" v="1733" actId="478"/>
          <ac:spMkLst>
            <pc:docMk/>
            <pc:sldMk cId="86419114" sldId="813"/>
            <ac:spMk id="49" creationId="{1E451413-DA70-438B-A0A4-09565811CE7B}"/>
          </ac:spMkLst>
        </pc:spChg>
        <pc:spChg chg="del">
          <ac:chgData name="Siegbert Rudolph" userId="2af4d44886c067cc" providerId="LiveId" clId="{C3CBD9D8-6A70-489B-83F1-2176A321DC84}" dt="2021-08-03T16:03:07.651" v="1733" actId="478"/>
          <ac:spMkLst>
            <pc:docMk/>
            <pc:sldMk cId="86419114" sldId="813"/>
            <ac:spMk id="50" creationId="{C745B636-5F30-403B-A7CE-8FA33CD71CA2}"/>
          </ac:spMkLst>
        </pc:spChg>
        <pc:spChg chg="del">
          <ac:chgData name="Siegbert Rudolph" userId="2af4d44886c067cc" providerId="LiveId" clId="{C3CBD9D8-6A70-489B-83F1-2176A321DC84}" dt="2021-08-03T16:03:07.651" v="1733" actId="478"/>
          <ac:spMkLst>
            <pc:docMk/>
            <pc:sldMk cId="86419114" sldId="813"/>
            <ac:spMk id="51" creationId="{C5DEEDBE-01B8-46CF-95C9-50A6DB2D3339}"/>
          </ac:spMkLst>
        </pc:spChg>
        <pc:spChg chg="del">
          <ac:chgData name="Siegbert Rudolph" userId="2af4d44886c067cc" providerId="LiveId" clId="{C3CBD9D8-6A70-489B-83F1-2176A321DC84}" dt="2021-08-03T16:03:07.651" v="1733" actId="478"/>
          <ac:spMkLst>
            <pc:docMk/>
            <pc:sldMk cId="86419114" sldId="813"/>
            <ac:spMk id="52" creationId="{125766F9-255E-4AC3-9460-381F6338ACAF}"/>
          </ac:spMkLst>
        </pc:spChg>
        <pc:spChg chg="del">
          <ac:chgData name="Siegbert Rudolph" userId="2af4d44886c067cc" providerId="LiveId" clId="{C3CBD9D8-6A70-489B-83F1-2176A321DC84}" dt="2021-08-03T16:03:07.651" v="1733" actId="478"/>
          <ac:spMkLst>
            <pc:docMk/>
            <pc:sldMk cId="86419114" sldId="813"/>
            <ac:spMk id="53" creationId="{5EA39CC5-967A-4356-8589-3C764C58B5EA}"/>
          </ac:spMkLst>
        </pc:spChg>
        <pc:spChg chg="del">
          <ac:chgData name="Siegbert Rudolph" userId="2af4d44886c067cc" providerId="LiveId" clId="{C3CBD9D8-6A70-489B-83F1-2176A321DC84}" dt="2021-08-03T16:03:07.651" v="1733" actId="478"/>
          <ac:spMkLst>
            <pc:docMk/>
            <pc:sldMk cId="86419114" sldId="813"/>
            <ac:spMk id="54" creationId="{FB4EEC99-083C-42D4-9680-669F54BE235D}"/>
          </ac:spMkLst>
        </pc:spChg>
        <pc:spChg chg="del">
          <ac:chgData name="Siegbert Rudolph" userId="2af4d44886c067cc" providerId="LiveId" clId="{C3CBD9D8-6A70-489B-83F1-2176A321DC84}" dt="2021-08-03T16:03:07.651" v="1733" actId="478"/>
          <ac:spMkLst>
            <pc:docMk/>
            <pc:sldMk cId="86419114" sldId="813"/>
            <ac:spMk id="55" creationId="{9368A1F2-4ACF-426C-8B4D-0A1619F7562A}"/>
          </ac:spMkLst>
        </pc:spChg>
        <pc:spChg chg="del">
          <ac:chgData name="Siegbert Rudolph" userId="2af4d44886c067cc" providerId="LiveId" clId="{C3CBD9D8-6A70-489B-83F1-2176A321DC84}" dt="2021-08-03T16:03:07.651" v="1733" actId="478"/>
          <ac:spMkLst>
            <pc:docMk/>
            <pc:sldMk cId="86419114" sldId="813"/>
            <ac:spMk id="56" creationId="{CDBD4BDB-4271-44EA-944B-DA2A367D0B24}"/>
          </ac:spMkLst>
        </pc:spChg>
        <pc:spChg chg="del">
          <ac:chgData name="Siegbert Rudolph" userId="2af4d44886c067cc" providerId="LiveId" clId="{C3CBD9D8-6A70-489B-83F1-2176A321DC84}" dt="2021-08-03T16:03:07.651" v="1733" actId="478"/>
          <ac:spMkLst>
            <pc:docMk/>
            <pc:sldMk cId="86419114" sldId="813"/>
            <ac:spMk id="57" creationId="{F3845312-683A-4DAF-A01D-6C8747EA7195}"/>
          </ac:spMkLst>
        </pc:spChg>
        <pc:spChg chg="del">
          <ac:chgData name="Siegbert Rudolph" userId="2af4d44886c067cc" providerId="LiveId" clId="{C3CBD9D8-6A70-489B-83F1-2176A321DC84}" dt="2021-08-03T16:03:07.651" v="1733" actId="478"/>
          <ac:spMkLst>
            <pc:docMk/>
            <pc:sldMk cId="86419114" sldId="813"/>
            <ac:spMk id="58" creationId="{08192C80-8EBB-4FFD-8050-206AF490074F}"/>
          </ac:spMkLst>
        </pc:spChg>
        <pc:spChg chg="del">
          <ac:chgData name="Siegbert Rudolph" userId="2af4d44886c067cc" providerId="LiveId" clId="{C3CBD9D8-6A70-489B-83F1-2176A321DC84}" dt="2021-08-03T16:03:07.651" v="1733" actId="478"/>
          <ac:spMkLst>
            <pc:docMk/>
            <pc:sldMk cId="86419114" sldId="813"/>
            <ac:spMk id="59" creationId="{65B0845F-FBB4-4F42-BFD0-FEDC6D7F6B04}"/>
          </ac:spMkLst>
        </pc:spChg>
        <pc:spChg chg="del">
          <ac:chgData name="Siegbert Rudolph" userId="2af4d44886c067cc" providerId="LiveId" clId="{C3CBD9D8-6A70-489B-83F1-2176A321DC84}" dt="2021-08-03T16:03:07.651" v="1733" actId="478"/>
          <ac:spMkLst>
            <pc:docMk/>
            <pc:sldMk cId="86419114" sldId="813"/>
            <ac:spMk id="60" creationId="{1CF59848-7864-42EA-B5DA-35FAD4AAED39}"/>
          </ac:spMkLst>
        </pc:spChg>
        <pc:spChg chg="del">
          <ac:chgData name="Siegbert Rudolph" userId="2af4d44886c067cc" providerId="LiveId" clId="{C3CBD9D8-6A70-489B-83F1-2176A321DC84}" dt="2021-08-03T16:03:07.651" v="1733" actId="478"/>
          <ac:spMkLst>
            <pc:docMk/>
            <pc:sldMk cId="86419114" sldId="813"/>
            <ac:spMk id="61" creationId="{D246A7F9-7EE0-4803-A709-C5F75F89772B}"/>
          </ac:spMkLst>
        </pc:spChg>
        <pc:spChg chg="del">
          <ac:chgData name="Siegbert Rudolph" userId="2af4d44886c067cc" providerId="LiveId" clId="{C3CBD9D8-6A70-489B-83F1-2176A321DC84}" dt="2021-08-03T16:03:07.651" v="1733" actId="478"/>
          <ac:spMkLst>
            <pc:docMk/>
            <pc:sldMk cId="86419114" sldId="813"/>
            <ac:spMk id="62" creationId="{69E31022-83C9-48A7-857F-A02B6E175958}"/>
          </ac:spMkLst>
        </pc:spChg>
        <pc:spChg chg="add del mod">
          <ac:chgData name="Siegbert Rudolph" userId="2af4d44886c067cc" providerId="LiveId" clId="{C3CBD9D8-6A70-489B-83F1-2176A321DC84}" dt="2021-08-03T16:03:46.768" v="1738" actId="478"/>
          <ac:spMkLst>
            <pc:docMk/>
            <pc:sldMk cId="86419114" sldId="813"/>
            <ac:spMk id="63" creationId="{A3279ED1-BD5D-4EAF-A4C2-D9D7C7A21565}"/>
          </ac:spMkLst>
        </pc:spChg>
        <pc:spChg chg="add del mod">
          <ac:chgData name="Siegbert Rudolph" userId="2af4d44886c067cc" providerId="LiveId" clId="{C3CBD9D8-6A70-489B-83F1-2176A321DC84}" dt="2021-08-03T16:03:55.323" v="1742" actId="478"/>
          <ac:spMkLst>
            <pc:docMk/>
            <pc:sldMk cId="86419114" sldId="813"/>
            <ac:spMk id="64" creationId="{F4852845-4933-45AA-A822-6EAB3B100B36}"/>
          </ac:spMkLst>
        </pc:spChg>
        <pc:spChg chg="add del mod">
          <ac:chgData name="Siegbert Rudolph" userId="2af4d44886c067cc" providerId="LiveId" clId="{C3CBD9D8-6A70-489B-83F1-2176A321DC84}" dt="2021-08-03T16:03:45.817" v="1737" actId="478"/>
          <ac:spMkLst>
            <pc:docMk/>
            <pc:sldMk cId="86419114" sldId="813"/>
            <ac:spMk id="65" creationId="{3A45FC13-8D9F-4E19-8571-662E06E2A5EF}"/>
          </ac:spMkLst>
        </pc:spChg>
        <pc:spChg chg="add del mod">
          <ac:chgData name="Siegbert Rudolph" userId="2af4d44886c067cc" providerId="LiveId" clId="{C3CBD9D8-6A70-489B-83F1-2176A321DC84}" dt="2021-08-03T16:03:55.323" v="1742" actId="478"/>
          <ac:spMkLst>
            <pc:docMk/>
            <pc:sldMk cId="86419114" sldId="813"/>
            <ac:spMk id="66" creationId="{5CFBBED4-2983-4053-9C60-76412DA3F3AF}"/>
          </ac:spMkLst>
        </pc:spChg>
        <pc:spChg chg="add del mod">
          <ac:chgData name="Siegbert Rudolph" userId="2af4d44886c067cc" providerId="LiveId" clId="{C3CBD9D8-6A70-489B-83F1-2176A321DC84}" dt="2021-08-03T16:03:43.967" v="1736" actId="478"/>
          <ac:spMkLst>
            <pc:docMk/>
            <pc:sldMk cId="86419114" sldId="813"/>
            <ac:spMk id="67" creationId="{814D80BB-AE7F-48F1-8D66-5941711E2E88}"/>
          </ac:spMkLst>
        </pc:spChg>
        <pc:spChg chg="add mod">
          <ac:chgData name="Siegbert Rudolph" userId="2af4d44886c067cc" providerId="LiveId" clId="{C3CBD9D8-6A70-489B-83F1-2176A321DC84}" dt="2021-08-03T16:09:17.167" v="2235" actId="1036"/>
          <ac:spMkLst>
            <pc:docMk/>
            <pc:sldMk cId="86419114" sldId="813"/>
            <ac:spMk id="68" creationId="{8D101155-7E60-4A06-A54B-55EDC443DDF2}"/>
          </ac:spMkLst>
        </pc:spChg>
        <pc:spChg chg="add mod">
          <ac:chgData name="Siegbert Rudolph" userId="2af4d44886c067cc" providerId="LiveId" clId="{C3CBD9D8-6A70-489B-83F1-2176A321DC84}" dt="2021-08-03T16:09:17.167" v="2235" actId="1036"/>
          <ac:spMkLst>
            <pc:docMk/>
            <pc:sldMk cId="86419114" sldId="813"/>
            <ac:spMk id="69" creationId="{66ADADAF-A38B-46C1-BB72-D1F4D7D805D7}"/>
          </ac:spMkLst>
        </pc:spChg>
        <pc:spChg chg="add mod">
          <ac:chgData name="Siegbert Rudolph" userId="2af4d44886c067cc" providerId="LiveId" clId="{C3CBD9D8-6A70-489B-83F1-2176A321DC84}" dt="2021-08-03T16:09:59.591" v="2243" actId="1037"/>
          <ac:spMkLst>
            <pc:docMk/>
            <pc:sldMk cId="86419114" sldId="813"/>
            <ac:spMk id="70" creationId="{947C1785-BF55-451F-8873-F0A7F0EC56AE}"/>
          </ac:spMkLst>
        </pc:spChg>
        <pc:spChg chg="add mod">
          <ac:chgData name="Siegbert Rudolph" userId="2af4d44886c067cc" providerId="LiveId" clId="{C3CBD9D8-6A70-489B-83F1-2176A321DC84}" dt="2021-08-03T16:11:56.437" v="2282" actId="1037"/>
          <ac:spMkLst>
            <pc:docMk/>
            <pc:sldMk cId="86419114" sldId="813"/>
            <ac:spMk id="71" creationId="{853470F1-0464-430C-8571-32351121F5E6}"/>
          </ac:spMkLst>
        </pc:spChg>
        <pc:spChg chg="add mod">
          <ac:chgData name="Siegbert Rudolph" userId="2af4d44886c067cc" providerId="LiveId" clId="{C3CBD9D8-6A70-489B-83F1-2176A321DC84}" dt="2021-08-03T16:12:40.271" v="2298" actId="14100"/>
          <ac:spMkLst>
            <pc:docMk/>
            <pc:sldMk cId="86419114" sldId="813"/>
            <ac:spMk id="72" creationId="{A3F9E1E2-2706-49D8-95F1-24F7C502F04A}"/>
          </ac:spMkLst>
        </pc:spChg>
        <pc:spChg chg="add mod">
          <ac:chgData name="Siegbert Rudolph" userId="2af4d44886c067cc" providerId="LiveId" clId="{C3CBD9D8-6A70-489B-83F1-2176A321DC84}" dt="2021-08-03T16:12:55.335" v="2302" actId="14100"/>
          <ac:spMkLst>
            <pc:docMk/>
            <pc:sldMk cId="86419114" sldId="813"/>
            <ac:spMk id="73" creationId="{F4C4F08C-D957-4EE6-A9CA-7F889044E7A1}"/>
          </ac:spMkLst>
        </pc:spChg>
        <pc:spChg chg="add mod">
          <ac:chgData name="Siegbert Rudolph" userId="2af4d44886c067cc" providerId="LiveId" clId="{C3CBD9D8-6A70-489B-83F1-2176A321DC84}" dt="2021-08-03T16:10:21.933" v="2256" actId="554"/>
          <ac:spMkLst>
            <pc:docMk/>
            <pc:sldMk cId="86419114" sldId="813"/>
            <ac:spMk id="74" creationId="{790A9519-2472-4255-A3B5-250A6C22A510}"/>
          </ac:spMkLst>
        </pc:spChg>
        <pc:spChg chg="add mod">
          <ac:chgData name="Siegbert Rudolph" userId="2af4d44886c067cc" providerId="LiveId" clId="{C3CBD9D8-6A70-489B-83F1-2176A321DC84}" dt="2021-08-03T16:10:21.933" v="2256" actId="554"/>
          <ac:spMkLst>
            <pc:docMk/>
            <pc:sldMk cId="86419114" sldId="813"/>
            <ac:spMk id="75" creationId="{75C384C2-2E91-4C47-A861-2034BB8AA79A}"/>
          </ac:spMkLst>
        </pc:spChg>
        <pc:spChg chg="add mod">
          <ac:chgData name="Siegbert Rudolph" userId="2af4d44886c067cc" providerId="LiveId" clId="{C3CBD9D8-6A70-489B-83F1-2176A321DC84}" dt="2021-08-03T16:10:12.488" v="2255" actId="1076"/>
          <ac:spMkLst>
            <pc:docMk/>
            <pc:sldMk cId="86419114" sldId="813"/>
            <ac:spMk id="76" creationId="{633A34A7-E116-407F-A9C8-53FE72278D8C}"/>
          </ac:spMkLst>
        </pc:spChg>
        <pc:spChg chg="add mod">
          <ac:chgData name="Siegbert Rudolph" userId="2af4d44886c067cc" providerId="LiveId" clId="{C3CBD9D8-6A70-489B-83F1-2176A321DC84}" dt="2021-08-03T16:12:01.660" v="2287" actId="20577"/>
          <ac:spMkLst>
            <pc:docMk/>
            <pc:sldMk cId="86419114" sldId="813"/>
            <ac:spMk id="77" creationId="{1199C6AE-5F86-4187-8B34-D1B8A98A0422}"/>
          </ac:spMkLst>
        </pc:spChg>
        <pc:spChg chg="add mod">
          <ac:chgData name="Siegbert Rudolph" userId="2af4d44886c067cc" providerId="LiveId" clId="{C3CBD9D8-6A70-489B-83F1-2176A321DC84}" dt="2021-08-03T16:12:16.244" v="2293" actId="1076"/>
          <ac:spMkLst>
            <pc:docMk/>
            <pc:sldMk cId="86419114" sldId="813"/>
            <ac:spMk id="78" creationId="{A337E4E8-1C28-43F6-BB86-F52B283936B7}"/>
          </ac:spMkLst>
        </pc:spChg>
        <pc:spChg chg="add mod">
          <ac:chgData name="Siegbert Rudolph" userId="2af4d44886c067cc" providerId="LiveId" clId="{C3CBD9D8-6A70-489B-83F1-2176A321DC84}" dt="2021-08-03T16:13:04.373" v="2310" actId="1076"/>
          <ac:spMkLst>
            <pc:docMk/>
            <pc:sldMk cId="86419114" sldId="813"/>
            <ac:spMk id="79" creationId="{373FEB07-7B8F-4101-85A3-43777D66C023}"/>
          </ac:spMkLst>
        </pc:spChg>
        <pc:spChg chg="add mod">
          <ac:chgData name="Siegbert Rudolph" userId="2af4d44886c067cc" providerId="LiveId" clId="{C3CBD9D8-6A70-489B-83F1-2176A321DC84}" dt="2021-08-03T16:18:14.570" v="2375" actId="1037"/>
          <ac:spMkLst>
            <pc:docMk/>
            <pc:sldMk cId="86419114" sldId="813"/>
            <ac:spMk id="80" creationId="{F7030C0C-3541-4B0F-A7DA-C67DF313F7BA}"/>
          </ac:spMkLst>
        </pc:spChg>
        <pc:spChg chg="add mod">
          <ac:chgData name="Siegbert Rudolph" userId="2af4d44886c067cc" providerId="LiveId" clId="{C3CBD9D8-6A70-489B-83F1-2176A321DC84}" dt="2021-08-03T16:18:14.570" v="2375" actId="1037"/>
          <ac:spMkLst>
            <pc:docMk/>
            <pc:sldMk cId="86419114" sldId="813"/>
            <ac:spMk id="81" creationId="{69762740-D002-4ECA-8880-EDF376A3C7C5}"/>
          </ac:spMkLst>
        </pc:spChg>
        <pc:spChg chg="add mod">
          <ac:chgData name="Siegbert Rudolph" userId="2af4d44886c067cc" providerId="LiveId" clId="{C3CBD9D8-6A70-489B-83F1-2176A321DC84}" dt="2021-08-03T16:14:11.853" v="2337" actId="1037"/>
          <ac:spMkLst>
            <pc:docMk/>
            <pc:sldMk cId="86419114" sldId="813"/>
            <ac:spMk id="82" creationId="{43BA0CCF-C9A5-45E8-AFB1-6DB2E37A296E}"/>
          </ac:spMkLst>
        </pc:spChg>
        <pc:spChg chg="add mod">
          <ac:chgData name="Siegbert Rudolph" userId="2af4d44886c067cc" providerId="LiveId" clId="{C3CBD9D8-6A70-489B-83F1-2176A321DC84}" dt="2021-08-03T16:14:11.853" v="2337" actId="1037"/>
          <ac:spMkLst>
            <pc:docMk/>
            <pc:sldMk cId="86419114" sldId="813"/>
            <ac:spMk id="83" creationId="{19FA6933-F714-4994-8C60-C792354CAEA0}"/>
          </ac:spMkLst>
        </pc:spChg>
        <pc:spChg chg="add mod">
          <ac:chgData name="Siegbert Rudolph" userId="2af4d44886c067cc" providerId="LiveId" clId="{C3CBD9D8-6A70-489B-83F1-2176A321DC84}" dt="2021-08-03T16:15:17.667" v="2346" actId="1076"/>
          <ac:spMkLst>
            <pc:docMk/>
            <pc:sldMk cId="86419114" sldId="813"/>
            <ac:spMk id="84" creationId="{6736CD9F-1631-4D1E-BD3E-849C7D2E8AE9}"/>
          </ac:spMkLst>
        </pc:spChg>
        <pc:spChg chg="add mod">
          <ac:chgData name="Siegbert Rudolph" userId="2af4d44886c067cc" providerId="LiveId" clId="{C3CBD9D8-6A70-489B-83F1-2176A321DC84}" dt="2021-08-03T16:15:24.892" v="2350" actId="20577"/>
          <ac:spMkLst>
            <pc:docMk/>
            <pc:sldMk cId="86419114" sldId="813"/>
            <ac:spMk id="85" creationId="{F73F2405-77BD-46D7-B425-9F500C3226F4}"/>
          </ac:spMkLst>
        </pc:spChg>
        <pc:spChg chg="add mod">
          <ac:chgData name="Siegbert Rudolph" userId="2af4d44886c067cc" providerId="LiveId" clId="{C3CBD9D8-6A70-489B-83F1-2176A321DC84}" dt="2021-08-03T16:18:30.355" v="2383" actId="1037"/>
          <ac:spMkLst>
            <pc:docMk/>
            <pc:sldMk cId="86419114" sldId="813"/>
            <ac:spMk id="86" creationId="{81DF7AB8-F9E6-4862-A035-784D0F566A4C}"/>
          </ac:spMkLst>
        </pc:spChg>
        <pc:spChg chg="add mod">
          <ac:chgData name="Siegbert Rudolph" userId="2af4d44886c067cc" providerId="LiveId" clId="{C3CBD9D8-6A70-489B-83F1-2176A321DC84}" dt="2021-08-03T16:18:36.907" v="2387" actId="20577"/>
          <ac:spMkLst>
            <pc:docMk/>
            <pc:sldMk cId="86419114" sldId="813"/>
            <ac:spMk id="87" creationId="{43AD6E4A-8045-4BCF-BE2A-7D01D8154E89}"/>
          </ac:spMkLst>
        </pc:spChg>
        <pc:picChg chg="add mod">
          <ac:chgData name="Siegbert Rudolph" userId="2af4d44886c067cc" providerId="LiveId" clId="{C3CBD9D8-6A70-489B-83F1-2176A321DC84}" dt="2021-09-03T05:54:42.057" v="4128" actId="1036"/>
          <ac:picMkLst>
            <pc:docMk/>
            <pc:sldMk cId="86419114" sldId="813"/>
            <ac:picMk id="4" creationId="{A10BDB17-92E2-4FE8-9572-6D19ACD4FFC3}"/>
          </ac:picMkLst>
        </pc:picChg>
      </pc:sldChg>
      <pc:sldChg chg="addSp delSp modSp mod ord modAnim">
        <pc:chgData name="Siegbert Rudolph" userId="2af4d44886c067cc" providerId="LiveId" clId="{C3CBD9D8-6A70-489B-83F1-2176A321DC84}" dt="2021-08-29T15:49:06.117" v="4022" actId="1076"/>
        <pc:sldMkLst>
          <pc:docMk/>
          <pc:sldMk cId="64599177" sldId="814"/>
        </pc:sldMkLst>
        <pc:spChg chg="mod">
          <ac:chgData name="Siegbert Rudolph" userId="2af4d44886c067cc" providerId="LiveId" clId="{C3CBD9D8-6A70-489B-83F1-2176A321DC84}" dt="2021-08-29T15:49:06.117" v="4022" actId="1076"/>
          <ac:spMkLst>
            <pc:docMk/>
            <pc:sldMk cId="64599177" sldId="814"/>
            <ac:spMk id="2" creationId="{F1416CB5-9100-4C1B-86F1-B198CDBA04E3}"/>
          </ac:spMkLst>
        </pc:spChg>
        <pc:spChg chg="add del mod">
          <ac:chgData name="Siegbert Rudolph" userId="2af4d44886c067cc" providerId="LiveId" clId="{C3CBD9D8-6A70-489B-83F1-2176A321DC84}" dt="2021-08-03T15:47:46.815" v="1135" actId="478"/>
          <ac:spMkLst>
            <pc:docMk/>
            <pc:sldMk cId="64599177" sldId="814"/>
            <ac:spMk id="4" creationId="{3348B95F-A437-4054-BCBA-373870B012A7}"/>
          </ac:spMkLst>
        </pc:spChg>
        <pc:spChg chg="add del">
          <ac:chgData name="Siegbert Rudolph" userId="2af4d44886c067cc" providerId="LiveId" clId="{C3CBD9D8-6A70-489B-83F1-2176A321DC84}" dt="2021-08-03T15:47:46.815" v="1135" actId="478"/>
          <ac:spMkLst>
            <pc:docMk/>
            <pc:sldMk cId="64599177" sldId="814"/>
            <ac:spMk id="5" creationId="{D78A08AF-7A91-462F-A42A-B8D3D0D34A35}"/>
          </ac:spMkLst>
        </pc:spChg>
        <pc:spChg chg="add del">
          <ac:chgData name="Siegbert Rudolph" userId="2af4d44886c067cc" providerId="LiveId" clId="{C3CBD9D8-6A70-489B-83F1-2176A321DC84}" dt="2021-08-03T15:47:46.815" v="1135" actId="478"/>
          <ac:spMkLst>
            <pc:docMk/>
            <pc:sldMk cId="64599177" sldId="814"/>
            <ac:spMk id="7" creationId="{E15DDF39-2E64-45F7-9018-2C08AB26E460}"/>
          </ac:spMkLst>
        </pc:spChg>
        <pc:spChg chg="add mod">
          <ac:chgData name="Siegbert Rudolph" userId="2af4d44886c067cc" providerId="LiveId" clId="{C3CBD9D8-6A70-489B-83F1-2176A321DC84}" dt="2021-08-28T16:05:14.409" v="3551" actId="20577"/>
          <ac:spMkLst>
            <pc:docMk/>
            <pc:sldMk cId="64599177" sldId="814"/>
            <ac:spMk id="8" creationId="{EB1CBCED-D905-4DDF-9B5F-7AAA27123C07}"/>
          </ac:spMkLst>
        </pc:spChg>
        <pc:spChg chg="add mod">
          <ac:chgData name="Siegbert Rudolph" userId="2af4d44886c067cc" providerId="LiveId" clId="{C3CBD9D8-6A70-489B-83F1-2176A321DC84}" dt="2021-08-28T16:06:03.262" v="3573" actId="6549"/>
          <ac:spMkLst>
            <pc:docMk/>
            <pc:sldMk cId="64599177" sldId="814"/>
            <ac:spMk id="9" creationId="{0250D478-7318-4406-A654-7697C5223C1B}"/>
          </ac:spMkLst>
        </pc:spChg>
        <pc:spChg chg="del mod">
          <ac:chgData name="Siegbert Rudolph" userId="2af4d44886c067cc" providerId="LiveId" clId="{C3CBD9D8-6A70-489B-83F1-2176A321DC84}" dt="2021-08-28T16:06:07.824" v="3574" actId="478"/>
          <ac:spMkLst>
            <pc:docMk/>
            <pc:sldMk cId="64599177" sldId="814"/>
            <ac:spMk id="10" creationId="{89108E0E-DD21-408A-B618-5749E3B92B88}"/>
          </ac:spMkLst>
        </pc:spChg>
        <pc:spChg chg="add del">
          <ac:chgData name="Siegbert Rudolph" userId="2af4d44886c067cc" providerId="LiveId" clId="{C3CBD9D8-6A70-489B-83F1-2176A321DC84}" dt="2021-08-03T15:47:46.815" v="1135" actId="478"/>
          <ac:spMkLst>
            <pc:docMk/>
            <pc:sldMk cId="64599177" sldId="814"/>
            <ac:spMk id="11" creationId="{C7504D6A-E180-42B3-BA92-0E5161347BED}"/>
          </ac:spMkLst>
        </pc:spChg>
        <pc:spChg chg="add del">
          <ac:chgData name="Siegbert Rudolph" userId="2af4d44886c067cc" providerId="LiveId" clId="{C3CBD9D8-6A70-489B-83F1-2176A321DC84}" dt="2021-08-03T15:47:38.114" v="1132" actId="22"/>
          <ac:spMkLst>
            <pc:docMk/>
            <pc:sldMk cId="64599177" sldId="814"/>
            <ac:spMk id="12" creationId="{87A15603-AA3D-467C-84A8-B1D22158EE66}"/>
          </ac:spMkLst>
        </pc:spChg>
        <pc:spChg chg="add del mod">
          <ac:chgData name="Siegbert Rudolph" userId="2af4d44886c067cc" providerId="LiveId" clId="{C3CBD9D8-6A70-489B-83F1-2176A321DC84}" dt="2021-08-03T15:47:37.092" v="1130"/>
          <ac:spMkLst>
            <pc:docMk/>
            <pc:sldMk cId="64599177" sldId="814"/>
            <ac:spMk id="13" creationId="{E0353C9C-96ED-48B4-8747-92CF4F8B6C0E}"/>
          </ac:spMkLst>
        </pc:spChg>
        <pc:spChg chg="add del mod">
          <ac:chgData name="Siegbert Rudolph" userId="2af4d44886c067cc" providerId="LiveId" clId="{C3CBD9D8-6A70-489B-83F1-2176A321DC84}" dt="2021-08-03T15:47:37.092" v="1130"/>
          <ac:spMkLst>
            <pc:docMk/>
            <pc:sldMk cId="64599177" sldId="814"/>
            <ac:spMk id="14" creationId="{B8F598CE-6DA5-41A5-8A1A-FADF0CC83EF4}"/>
          </ac:spMkLst>
        </pc:spChg>
        <pc:spChg chg="add mod">
          <ac:chgData name="Siegbert Rudolph" userId="2af4d44886c067cc" providerId="LiveId" clId="{C3CBD9D8-6A70-489B-83F1-2176A321DC84}" dt="2021-08-03T15:50:55.805" v="1187" actId="108"/>
          <ac:spMkLst>
            <pc:docMk/>
            <pc:sldMk cId="64599177" sldId="814"/>
            <ac:spMk id="15" creationId="{3959930A-501F-4717-9B86-7F60867F22FD}"/>
          </ac:spMkLst>
        </pc:spChg>
        <pc:spChg chg="add mod">
          <ac:chgData name="Siegbert Rudolph" userId="2af4d44886c067cc" providerId="LiveId" clId="{C3CBD9D8-6A70-489B-83F1-2176A321DC84}" dt="2021-08-03T15:51:23.189" v="1195" actId="108"/>
          <ac:spMkLst>
            <pc:docMk/>
            <pc:sldMk cId="64599177" sldId="814"/>
            <ac:spMk id="16" creationId="{C1FCBE41-701D-4E4B-92DC-C3918E1AEDF1}"/>
          </ac:spMkLst>
        </pc:spChg>
        <pc:picChg chg="add del">
          <ac:chgData name="Siegbert Rudolph" userId="2af4d44886c067cc" providerId="LiveId" clId="{C3CBD9D8-6A70-489B-83F1-2176A321DC84}" dt="2021-08-03T15:47:46.815" v="1135" actId="478"/>
          <ac:picMkLst>
            <pc:docMk/>
            <pc:sldMk cId="64599177" sldId="814"/>
            <ac:picMk id="6" creationId="{0B7F050C-2EAC-4F64-B960-6746CF53D8DD}"/>
          </ac:picMkLst>
        </pc:picChg>
      </pc:sldChg>
      <pc:sldChg chg="del">
        <pc:chgData name="Siegbert Rudolph" userId="2af4d44886c067cc" providerId="LiveId" clId="{C3CBD9D8-6A70-489B-83F1-2176A321DC84}" dt="2021-08-03T16:31:41.735" v="2975" actId="47"/>
        <pc:sldMkLst>
          <pc:docMk/>
          <pc:sldMk cId="1630740764" sldId="815"/>
        </pc:sldMkLst>
      </pc:sldChg>
      <pc:sldChg chg="del">
        <pc:chgData name="Siegbert Rudolph" userId="2af4d44886c067cc" providerId="LiveId" clId="{C3CBD9D8-6A70-489B-83F1-2176A321DC84}" dt="2021-08-03T16:31:58.758" v="2985" actId="47"/>
        <pc:sldMkLst>
          <pc:docMk/>
          <pc:sldMk cId="2219071936" sldId="816"/>
        </pc:sldMkLst>
      </pc:sldChg>
      <pc:sldChg chg="del">
        <pc:chgData name="Siegbert Rudolph" userId="2af4d44886c067cc" providerId="LiveId" clId="{C3CBD9D8-6A70-489B-83F1-2176A321DC84}" dt="2021-08-03T16:31:57.081" v="2984" actId="47"/>
        <pc:sldMkLst>
          <pc:docMk/>
          <pc:sldMk cId="626058888" sldId="821"/>
        </pc:sldMkLst>
      </pc:sldChg>
      <pc:sldChg chg="addSp delSp modSp mod delAnim modAnim">
        <pc:chgData name="Siegbert Rudolph" userId="2af4d44886c067cc" providerId="LiveId" clId="{C3CBD9D8-6A70-489B-83F1-2176A321DC84}" dt="2021-08-29T15:49:06.164" v="4062" actId="1076"/>
        <pc:sldMkLst>
          <pc:docMk/>
          <pc:sldMk cId="1015363315" sldId="822"/>
        </pc:sldMkLst>
        <pc:spChg chg="mod">
          <ac:chgData name="Siegbert Rudolph" userId="2af4d44886c067cc" providerId="LiveId" clId="{C3CBD9D8-6A70-489B-83F1-2176A321DC84}" dt="2021-08-29T15:49:06.164" v="4062" actId="1076"/>
          <ac:spMkLst>
            <pc:docMk/>
            <pc:sldMk cId="1015363315" sldId="822"/>
            <ac:spMk id="2" creationId="{9778322B-AB6B-460D-B385-00F4403FA0FA}"/>
          </ac:spMkLst>
        </pc:spChg>
        <pc:spChg chg="del mod">
          <ac:chgData name="Siegbert Rudolph" userId="2af4d44886c067cc" providerId="LiveId" clId="{C3CBD9D8-6A70-489B-83F1-2176A321DC84}" dt="2021-08-28T16:09:30.228" v="3756" actId="478"/>
          <ac:spMkLst>
            <pc:docMk/>
            <pc:sldMk cId="1015363315" sldId="822"/>
            <ac:spMk id="2" creationId="{E6F34848-6392-4BB4-912C-487BB86C5B9D}"/>
          </ac:spMkLst>
        </pc:spChg>
        <pc:spChg chg="del">
          <ac:chgData name="Siegbert Rudolph" userId="2af4d44886c067cc" providerId="LiveId" clId="{C3CBD9D8-6A70-489B-83F1-2176A321DC84}" dt="2021-08-28T16:09:51.639" v="3759" actId="478"/>
          <ac:spMkLst>
            <pc:docMk/>
            <pc:sldMk cId="1015363315" sldId="822"/>
            <ac:spMk id="3" creationId="{B0706AE6-DEA3-431A-9B16-904AB7285AD2}"/>
          </ac:spMkLst>
        </pc:spChg>
        <pc:spChg chg="del">
          <ac:chgData name="Siegbert Rudolph" userId="2af4d44886c067cc" providerId="LiveId" clId="{C3CBD9D8-6A70-489B-83F1-2176A321DC84}" dt="2021-08-03T16:25:53.149" v="2579" actId="478"/>
          <ac:spMkLst>
            <pc:docMk/>
            <pc:sldMk cId="1015363315" sldId="822"/>
            <ac:spMk id="4" creationId="{CA8F7CCA-08C9-481F-9F0E-9382AFEE9C0C}"/>
          </ac:spMkLst>
        </pc:spChg>
        <pc:spChg chg="del">
          <ac:chgData name="Siegbert Rudolph" userId="2af4d44886c067cc" providerId="LiveId" clId="{C3CBD9D8-6A70-489B-83F1-2176A321DC84}" dt="2021-08-03T16:25:53.149" v="2579" actId="478"/>
          <ac:spMkLst>
            <pc:docMk/>
            <pc:sldMk cId="1015363315" sldId="822"/>
            <ac:spMk id="6" creationId="{6825E341-F2C4-4E1B-8A8B-D24077B58723}"/>
          </ac:spMkLst>
        </pc:spChg>
        <pc:spChg chg="add del mod">
          <ac:chgData name="Siegbert Rudolph" userId="2af4d44886c067cc" providerId="LiveId" clId="{C3CBD9D8-6A70-489B-83F1-2176A321DC84}" dt="2021-08-28T16:09:40.593" v="3758" actId="478"/>
          <ac:spMkLst>
            <pc:docMk/>
            <pc:sldMk cId="1015363315" sldId="822"/>
            <ac:spMk id="6" creationId="{D1A87646-4DBA-4EF5-9B6A-75BA9FF545A4}"/>
          </ac:spMkLst>
        </pc:spChg>
        <pc:spChg chg="del">
          <ac:chgData name="Siegbert Rudolph" userId="2af4d44886c067cc" providerId="LiveId" clId="{C3CBD9D8-6A70-489B-83F1-2176A321DC84}" dt="2021-08-03T16:25:53.149" v="2579" actId="478"/>
          <ac:spMkLst>
            <pc:docMk/>
            <pc:sldMk cId="1015363315" sldId="822"/>
            <ac:spMk id="7" creationId="{285D399B-5A67-4DE2-986B-359A56A44F4D}"/>
          </ac:spMkLst>
        </pc:spChg>
        <pc:spChg chg="del">
          <ac:chgData name="Siegbert Rudolph" userId="2af4d44886c067cc" providerId="LiveId" clId="{C3CBD9D8-6A70-489B-83F1-2176A321DC84}" dt="2021-08-03T16:25:53.149" v="2579" actId="478"/>
          <ac:spMkLst>
            <pc:docMk/>
            <pc:sldMk cId="1015363315" sldId="822"/>
            <ac:spMk id="10" creationId="{B381FAAD-A564-4710-A169-8FB36E468159}"/>
          </ac:spMkLst>
        </pc:spChg>
        <pc:spChg chg="del">
          <ac:chgData name="Siegbert Rudolph" userId="2af4d44886c067cc" providerId="LiveId" clId="{C3CBD9D8-6A70-489B-83F1-2176A321DC84}" dt="2021-08-03T16:25:53.149" v="2579" actId="478"/>
          <ac:spMkLst>
            <pc:docMk/>
            <pc:sldMk cId="1015363315" sldId="822"/>
            <ac:spMk id="11" creationId="{F3BB4062-5329-4014-BCD5-47D00CA29AAE}"/>
          </ac:spMkLst>
        </pc:spChg>
        <pc:spChg chg="add mod">
          <ac:chgData name="Siegbert Rudolph" userId="2af4d44886c067cc" providerId="LiveId" clId="{C3CBD9D8-6A70-489B-83F1-2176A321DC84}" dt="2021-08-03T16:26:02.014" v="2580"/>
          <ac:spMkLst>
            <pc:docMk/>
            <pc:sldMk cId="1015363315" sldId="822"/>
            <ac:spMk id="12" creationId="{17B9B07B-4ECA-430A-993C-EFE59341F729}"/>
          </ac:spMkLst>
        </pc:spChg>
        <pc:spChg chg="del">
          <ac:chgData name="Siegbert Rudolph" userId="2af4d44886c067cc" providerId="LiveId" clId="{C3CBD9D8-6A70-489B-83F1-2176A321DC84}" dt="2021-08-03T16:25:53.149" v="2579" actId="478"/>
          <ac:spMkLst>
            <pc:docMk/>
            <pc:sldMk cId="1015363315" sldId="822"/>
            <ac:spMk id="13" creationId="{395B817A-0B21-443F-85F0-A57F4A29491A}"/>
          </ac:spMkLst>
        </pc:spChg>
        <pc:spChg chg="add del">
          <ac:chgData name="Siegbert Rudolph" userId="2af4d44886c067cc" providerId="LiveId" clId="{C3CBD9D8-6A70-489B-83F1-2176A321DC84}" dt="2021-08-28T16:09:32.902" v="3757" actId="478"/>
          <ac:spMkLst>
            <pc:docMk/>
            <pc:sldMk cId="1015363315" sldId="822"/>
            <ac:spMk id="13" creationId="{CA8B2EE7-F5F7-4546-BEF6-2EC272C53841}"/>
          </ac:spMkLst>
        </pc:spChg>
        <pc:spChg chg="del">
          <ac:chgData name="Siegbert Rudolph" userId="2af4d44886c067cc" providerId="LiveId" clId="{C3CBD9D8-6A70-489B-83F1-2176A321DC84}" dt="2021-08-03T16:25:53.149" v="2579" actId="478"/>
          <ac:spMkLst>
            <pc:docMk/>
            <pc:sldMk cId="1015363315" sldId="822"/>
            <ac:spMk id="14" creationId="{D514C325-896F-4695-A2C6-885445061FA6}"/>
          </ac:spMkLst>
        </pc:spChg>
        <pc:spChg chg="add mod">
          <ac:chgData name="Siegbert Rudolph" userId="2af4d44886c067cc" providerId="LiveId" clId="{C3CBD9D8-6A70-489B-83F1-2176A321DC84}" dt="2021-08-28T16:09:09.202" v="3711" actId="20577"/>
          <ac:spMkLst>
            <pc:docMk/>
            <pc:sldMk cId="1015363315" sldId="822"/>
            <ac:spMk id="14" creationId="{FE42CC2C-596A-4886-B288-3D63AED8B45A}"/>
          </ac:spMkLst>
        </pc:spChg>
        <pc:spChg chg="add mod">
          <ac:chgData name="Siegbert Rudolph" userId="2af4d44886c067cc" providerId="LiveId" clId="{C3CBD9D8-6A70-489B-83F1-2176A321DC84}" dt="2021-08-03T16:26:02.014" v="2580"/>
          <ac:spMkLst>
            <pc:docMk/>
            <pc:sldMk cId="1015363315" sldId="822"/>
            <ac:spMk id="15" creationId="{DE5BAB5A-961F-49D9-BAEB-E9F426379080}"/>
          </ac:spMkLst>
        </pc:spChg>
        <pc:spChg chg="add mod">
          <ac:chgData name="Siegbert Rudolph" userId="2af4d44886c067cc" providerId="LiveId" clId="{C3CBD9D8-6A70-489B-83F1-2176A321DC84}" dt="2021-08-03T16:26:24.766" v="2605" actId="20577"/>
          <ac:spMkLst>
            <pc:docMk/>
            <pc:sldMk cId="1015363315" sldId="822"/>
            <ac:spMk id="16" creationId="{56D2FED2-B809-4CE5-B0D8-9181B95DF585}"/>
          </ac:spMkLst>
        </pc:spChg>
        <pc:spChg chg="add mod">
          <ac:chgData name="Siegbert Rudolph" userId="2af4d44886c067cc" providerId="LiveId" clId="{C3CBD9D8-6A70-489B-83F1-2176A321DC84}" dt="2021-08-03T16:26:02.014" v="2580"/>
          <ac:spMkLst>
            <pc:docMk/>
            <pc:sldMk cId="1015363315" sldId="822"/>
            <ac:spMk id="17" creationId="{81F77452-F4AC-42CF-A2E1-C9EF97570865}"/>
          </ac:spMkLst>
        </pc:spChg>
        <pc:spChg chg="add mod">
          <ac:chgData name="Siegbert Rudolph" userId="2af4d44886c067cc" providerId="LiveId" clId="{C3CBD9D8-6A70-489B-83F1-2176A321DC84}" dt="2021-08-03T16:26:02.014" v="2580"/>
          <ac:spMkLst>
            <pc:docMk/>
            <pc:sldMk cId="1015363315" sldId="822"/>
            <ac:spMk id="18" creationId="{32261DDD-83BB-4A28-ADB5-662C79E309AC}"/>
          </ac:spMkLst>
        </pc:spChg>
        <pc:spChg chg="add mod">
          <ac:chgData name="Siegbert Rudolph" userId="2af4d44886c067cc" providerId="LiveId" clId="{C3CBD9D8-6A70-489B-83F1-2176A321DC84}" dt="2021-08-03T16:26:31.025" v="2616" actId="20577"/>
          <ac:spMkLst>
            <pc:docMk/>
            <pc:sldMk cId="1015363315" sldId="822"/>
            <ac:spMk id="19" creationId="{0BE66858-52E0-425A-8147-A1022D0CC5B4}"/>
          </ac:spMkLst>
        </pc:spChg>
        <pc:spChg chg="add del mod">
          <ac:chgData name="Siegbert Rudolph" userId="2af4d44886c067cc" providerId="LiveId" clId="{C3CBD9D8-6A70-489B-83F1-2176A321DC84}" dt="2021-08-03T16:26:07.788" v="2581" actId="478"/>
          <ac:spMkLst>
            <pc:docMk/>
            <pc:sldMk cId="1015363315" sldId="822"/>
            <ac:spMk id="20" creationId="{189B9999-7F34-421A-9D98-EF38C8654992}"/>
          </ac:spMkLst>
        </pc:spChg>
        <pc:spChg chg="add mod">
          <ac:chgData name="Siegbert Rudolph" userId="2af4d44886c067cc" providerId="LiveId" clId="{C3CBD9D8-6A70-489B-83F1-2176A321DC84}" dt="2021-08-28T16:09:25.073" v="3755" actId="20577"/>
          <ac:spMkLst>
            <pc:docMk/>
            <pc:sldMk cId="1015363315" sldId="822"/>
            <ac:spMk id="20" creationId="{C535C936-5CD6-4A7C-B4DE-79EE74A230D1}"/>
          </ac:spMkLst>
        </pc:spChg>
        <pc:spChg chg="add del mod">
          <ac:chgData name="Siegbert Rudolph" userId="2af4d44886c067cc" providerId="LiveId" clId="{C3CBD9D8-6A70-489B-83F1-2176A321DC84}" dt="2021-08-03T16:26:07.788" v="2581" actId="478"/>
          <ac:spMkLst>
            <pc:docMk/>
            <pc:sldMk cId="1015363315" sldId="822"/>
            <ac:spMk id="21" creationId="{319F7A5A-AE1F-4E71-B957-A9AEF711386F}"/>
          </ac:spMkLst>
        </pc:spChg>
        <pc:spChg chg="add mod">
          <ac:chgData name="Siegbert Rudolph" userId="2af4d44886c067cc" providerId="LiveId" clId="{C3CBD9D8-6A70-489B-83F1-2176A321DC84}" dt="2021-08-03T16:26:02.014" v="2580"/>
          <ac:spMkLst>
            <pc:docMk/>
            <pc:sldMk cId="1015363315" sldId="822"/>
            <ac:spMk id="22" creationId="{9924778B-C1BC-45FF-A374-1501D9C4AC0B}"/>
          </ac:spMkLst>
        </pc:spChg>
      </pc:sldChg>
      <pc:sldChg chg="addSp delSp modSp mod addAnim delAnim modAnim">
        <pc:chgData name="Siegbert Rudolph" userId="2af4d44886c067cc" providerId="LiveId" clId="{C3CBD9D8-6A70-489B-83F1-2176A321DC84}" dt="2021-08-29T15:49:06.164" v="4067" actId="1076"/>
        <pc:sldMkLst>
          <pc:docMk/>
          <pc:sldMk cId="457747282" sldId="823"/>
        </pc:sldMkLst>
        <pc:spChg chg="mod">
          <ac:chgData name="Siegbert Rudolph" userId="2af4d44886c067cc" providerId="LiveId" clId="{C3CBD9D8-6A70-489B-83F1-2176A321DC84}" dt="2021-08-29T15:49:06.164" v="4067" actId="1076"/>
          <ac:spMkLst>
            <pc:docMk/>
            <pc:sldMk cId="457747282" sldId="823"/>
            <ac:spMk id="2" creationId="{A4C6DAA5-1B8C-4B05-AF93-75C139BD4B76}"/>
          </ac:spMkLst>
        </pc:spChg>
        <pc:spChg chg="del mod">
          <ac:chgData name="Siegbert Rudolph" userId="2af4d44886c067cc" providerId="LiveId" clId="{C3CBD9D8-6A70-489B-83F1-2176A321DC84}" dt="2021-08-28T16:17:12.097" v="3935" actId="478"/>
          <ac:spMkLst>
            <pc:docMk/>
            <pc:sldMk cId="457747282" sldId="823"/>
            <ac:spMk id="2" creationId="{E6F34848-6392-4BB4-912C-487BB86C5B9D}"/>
          </ac:spMkLst>
        </pc:spChg>
        <pc:spChg chg="del">
          <ac:chgData name="Siegbert Rudolph" userId="2af4d44886c067cc" providerId="LiveId" clId="{C3CBD9D8-6A70-489B-83F1-2176A321DC84}" dt="2021-08-28T16:17:35.396" v="3938" actId="478"/>
          <ac:spMkLst>
            <pc:docMk/>
            <pc:sldMk cId="457747282" sldId="823"/>
            <ac:spMk id="3" creationId="{B0706AE6-DEA3-431A-9B16-904AB7285AD2}"/>
          </ac:spMkLst>
        </pc:spChg>
        <pc:spChg chg="add del mod">
          <ac:chgData name="Siegbert Rudolph" userId="2af4d44886c067cc" providerId="LiveId" clId="{C3CBD9D8-6A70-489B-83F1-2176A321DC84}" dt="2021-08-28T16:17:15.830" v="3936" actId="478"/>
          <ac:spMkLst>
            <pc:docMk/>
            <pc:sldMk cId="457747282" sldId="823"/>
            <ac:spMk id="5" creationId="{33F88233-7D09-408B-AE40-CBD266C5B10F}"/>
          </ac:spMkLst>
        </pc:spChg>
        <pc:spChg chg="add del mod">
          <ac:chgData name="Siegbert Rudolph" userId="2af4d44886c067cc" providerId="LiveId" clId="{C3CBD9D8-6A70-489B-83F1-2176A321DC84}" dt="2021-08-03T16:23:44.752" v="2480"/>
          <ac:spMkLst>
            <pc:docMk/>
            <pc:sldMk cId="457747282" sldId="823"/>
            <ac:spMk id="13" creationId="{A8905369-F371-4BBE-8D78-3215DF427971}"/>
          </ac:spMkLst>
        </pc:spChg>
        <pc:spChg chg="add del mod">
          <ac:chgData name="Siegbert Rudolph" userId="2af4d44886c067cc" providerId="LiveId" clId="{C3CBD9D8-6A70-489B-83F1-2176A321DC84}" dt="2021-08-03T16:23:44.752" v="2480"/>
          <ac:spMkLst>
            <pc:docMk/>
            <pc:sldMk cId="457747282" sldId="823"/>
            <ac:spMk id="14" creationId="{EF0B8EF9-F3C2-4FAD-85D8-A1C2B7E8D49F}"/>
          </ac:spMkLst>
        </pc:spChg>
        <pc:spChg chg="mod">
          <ac:chgData name="Siegbert Rudolph" userId="2af4d44886c067cc" providerId="LiveId" clId="{C3CBD9D8-6A70-489B-83F1-2176A321DC84}" dt="2021-08-03T16:22:55.854" v="2447" actId="20577"/>
          <ac:spMkLst>
            <pc:docMk/>
            <pc:sldMk cId="457747282" sldId="823"/>
            <ac:spMk id="15" creationId="{530DE9F2-361E-48F8-BE00-9DD44E4E5BF2}"/>
          </ac:spMkLst>
        </pc:spChg>
        <pc:spChg chg="add mod">
          <ac:chgData name="Siegbert Rudolph" userId="2af4d44886c067cc" providerId="LiveId" clId="{C3CBD9D8-6A70-489B-83F1-2176A321DC84}" dt="2021-08-28T16:19:41.215" v="3989" actId="20577"/>
          <ac:spMkLst>
            <pc:docMk/>
            <pc:sldMk cId="457747282" sldId="823"/>
            <ac:spMk id="16" creationId="{171510FF-9FB2-4947-B08C-4CF4008B7FA1}"/>
          </ac:spMkLst>
        </pc:spChg>
        <pc:spChg chg="add del mod">
          <ac:chgData name="Siegbert Rudolph" userId="2af4d44886c067cc" providerId="LiveId" clId="{C3CBD9D8-6A70-489B-83F1-2176A321DC84}" dt="2021-08-03T16:23:44.752" v="2480"/>
          <ac:spMkLst>
            <pc:docMk/>
            <pc:sldMk cId="457747282" sldId="823"/>
            <ac:spMk id="16" creationId="{6287F11C-C56E-42FD-B6FB-A79A341D6F38}"/>
          </ac:spMkLst>
        </pc:spChg>
        <pc:spChg chg="add del mod">
          <ac:chgData name="Siegbert Rudolph" userId="2af4d44886c067cc" providerId="LiveId" clId="{C3CBD9D8-6A70-489B-83F1-2176A321DC84}" dt="2021-08-03T16:23:44.752" v="2480"/>
          <ac:spMkLst>
            <pc:docMk/>
            <pc:sldMk cId="457747282" sldId="823"/>
            <ac:spMk id="17" creationId="{6DF18826-4317-44C2-BBF9-AAD72FED490E}"/>
          </ac:spMkLst>
        </pc:spChg>
        <pc:spChg chg="add mod">
          <ac:chgData name="Siegbert Rudolph" userId="2af4d44886c067cc" providerId="LiveId" clId="{C3CBD9D8-6A70-489B-83F1-2176A321DC84}" dt="2021-08-28T16:17:09.097" v="3934"/>
          <ac:spMkLst>
            <pc:docMk/>
            <pc:sldMk cId="457747282" sldId="823"/>
            <ac:spMk id="17" creationId="{9DD5C1EA-461E-45E2-BBDE-CCC59F49FB69}"/>
          </ac:spMkLst>
        </pc:spChg>
        <pc:spChg chg="add del mod">
          <ac:chgData name="Siegbert Rudolph" userId="2af4d44886c067cc" providerId="LiveId" clId="{C3CBD9D8-6A70-489B-83F1-2176A321DC84}" dt="2021-08-03T16:23:44.752" v="2480"/>
          <ac:spMkLst>
            <pc:docMk/>
            <pc:sldMk cId="457747282" sldId="823"/>
            <ac:spMk id="18" creationId="{932B6C3B-DF2B-4A6F-921D-0DB87D5F35ED}"/>
          </ac:spMkLst>
        </pc:spChg>
        <pc:spChg chg="add del mod">
          <ac:chgData name="Siegbert Rudolph" userId="2af4d44886c067cc" providerId="LiveId" clId="{C3CBD9D8-6A70-489B-83F1-2176A321DC84}" dt="2021-08-03T16:23:44.752" v="2480"/>
          <ac:spMkLst>
            <pc:docMk/>
            <pc:sldMk cId="457747282" sldId="823"/>
            <ac:spMk id="19" creationId="{0F714B7C-77F1-40DC-9AA5-8F11C6F1CBD4}"/>
          </ac:spMkLst>
        </pc:spChg>
        <pc:spChg chg="add del mod">
          <ac:chgData name="Siegbert Rudolph" userId="2af4d44886c067cc" providerId="LiveId" clId="{C3CBD9D8-6A70-489B-83F1-2176A321DC84}" dt="2021-08-03T16:23:44.752" v="2480"/>
          <ac:spMkLst>
            <pc:docMk/>
            <pc:sldMk cId="457747282" sldId="823"/>
            <ac:spMk id="20" creationId="{D34CB691-AA28-4600-AB34-8DAF21D5308C}"/>
          </ac:spMkLst>
        </pc:spChg>
        <pc:spChg chg="add del mod">
          <ac:chgData name="Siegbert Rudolph" userId="2af4d44886c067cc" providerId="LiveId" clId="{C3CBD9D8-6A70-489B-83F1-2176A321DC84}" dt="2021-08-03T16:23:44.752" v="2480"/>
          <ac:spMkLst>
            <pc:docMk/>
            <pc:sldMk cId="457747282" sldId="823"/>
            <ac:spMk id="21" creationId="{356938D1-7F64-49F5-BCD1-93BF8D02703D}"/>
          </ac:spMkLst>
        </pc:spChg>
        <pc:spChg chg="mod">
          <ac:chgData name="Siegbert Rudolph" userId="2af4d44886c067cc" providerId="LiveId" clId="{C3CBD9D8-6A70-489B-83F1-2176A321DC84}" dt="2021-08-03T16:24:10.776" v="2503" actId="1037"/>
          <ac:spMkLst>
            <pc:docMk/>
            <pc:sldMk cId="457747282" sldId="823"/>
            <ac:spMk id="26" creationId="{DBD96159-57CE-4A8D-9BB5-40844836ABB9}"/>
          </ac:spMkLst>
        </pc:spChg>
        <pc:spChg chg="mod">
          <ac:chgData name="Siegbert Rudolph" userId="2af4d44886c067cc" providerId="LiveId" clId="{C3CBD9D8-6A70-489B-83F1-2176A321DC84}" dt="2021-08-03T16:24:12.633" v="2504" actId="1038"/>
          <ac:spMkLst>
            <pc:docMk/>
            <pc:sldMk cId="457747282" sldId="823"/>
            <ac:spMk id="27" creationId="{CF5298CF-9659-4CF4-B62F-3FA477F74DF2}"/>
          </ac:spMkLst>
        </pc:spChg>
        <pc:spChg chg="add del mod">
          <ac:chgData name="Siegbert Rudolph" userId="2af4d44886c067cc" providerId="LiveId" clId="{C3CBD9D8-6A70-489B-83F1-2176A321DC84}" dt="2021-08-03T16:23:57.376" v="2493" actId="20577"/>
          <ac:spMkLst>
            <pc:docMk/>
            <pc:sldMk cId="457747282" sldId="823"/>
            <ac:spMk id="31" creationId="{B7D30B30-B1C8-4630-8B1C-266F137EA8D0}"/>
          </ac:spMkLst>
        </pc:spChg>
        <pc:spChg chg="mod">
          <ac:chgData name="Siegbert Rudolph" userId="2af4d44886c067cc" providerId="LiveId" clId="{C3CBD9D8-6A70-489B-83F1-2176A321DC84}" dt="2021-08-03T16:23:22.682" v="2470" actId="14100"/>
          <ac:spMkLst>
            <pc:docMk/>
            <pc:sldMk cId="457747282" sldId="823"/>
            <ac:spMk id="32" creationId="{BFC69FA0-1DFA-40E2-8F0B-4643F7C76684}"/>
          </ac:spMkLst>
        </pc:spChg>
        <pc:spChg chg="mod">
          <ac:chgData name="Siegbert Rudolph" userId="2af4d44886c067cc" providerId="LiveId" clId="{C3CBD9D8-6A70-489B-83F1-2176A321DC84}" dt="2021-08-03T16:24:16.912" v="2508" actId="1038"/>
          <ac:spMkLst>
            <pc:docMk/>
            <pc:sldMk cId="457747282" sldId="823"/>
            <ac:spMk id="33" creationId="{B8B3E92D-639F-4CA5-9D6F-6FD9A96354CC}"/>
          </ac:spMkLst>
        </pc:spChg>
        <pc:spChg chg="add del mod">
          <ac:chgData name="Siegbert Rudolph" userId="2af4d44886c067cc" providerId="LiveId" clId="{C3CBD9D8-6A70-489B-83F1-2176A321DC84}" dt="2021-08-03T16:24:02.817" v="2501" actId="20577"/>
          <ac:spMkLst>
            <pc:docMk/>
            <pc:sldMk cId="457747282" sldId="823"/>
            <ac:spMk id="34" creationId="{EA8616FC-FF45-4951-AAC0-119A31C9A83D}"/>
          </ac:spMkLst>
        </pc:spChg>
        <pc:spChg chg="mod">
          <ac:chgData name="Siegbert Rudolph" userId="2af4d44886c067cc" providerId="LiveId" clId="{C3CBD9D8-6A70-489B-83F1-2176A321DC84}" dt="2021-08-03T16:24:40.132" v="2572" actId="1035"/>
          <ac:spMkLst>
            <pc:docMk/>
            <pc:sldMk cId="457747282" sldId="823"/>
            <ac:spMk id="35" creationId="{1882844E-E3E4-4003-8E15-EEEEF1F7817F}"/>
          </ac:spMkLst>
        </pc:spChg>
        <pc:spChg chg="mod">
          <ac:chgData name="Siegbert Rudolph" userId="2af4d44886c067cc" providerId="LiveId" clId="{C3CBD9D8-6A70-489B-83F1-2176A321DC84}" dt="2021-08-03T16:24:40.132" v="2572" actId="1035"/>
          <ac:spMkLst>
            <pc:docMk/>
            <pc:sldMk cId="457747282" sldId="823"/>
            <ac:spMk id="36" creationId="{CA40689C-63D1-4954-8357-03934280F694}"/>
          </ac:spMkLst>
        </pc:spChg>
        <pc:picChg chg="add del mod">
          <ac:chgData name="Siegbert Rudolph" userId="2af4d44886c067cc" providerId="LiveId" clId="{C3CBD9D8-6A70-489B-83F1-2176A321DC84}" dt="2021-08-03T16:23:44.752" v="2480"/>
          <ac:picMkLst>
            <pc:docMk/>
            <pc:sldMk cId="457747282" sldId="823"/>
            <ac:picMk id="22" creationId="{4690F833-0363-40E2-80E5-5FEB7068246D}"/>
          </ac:picMkLst>
        </pc:picChg>
        <pc:picChg chg="add del mod">
          <ac:chgData name="Siegbert Rudolph" userId="2af4d44886c067cc" providerId="LiveId" clId="{C3CBD9D8-6A70-489B-83F1-2176A321DC84}" dt="2021-08-03T16:23:44.752" v="2480"/>
          <ac:picMkLst>
            <pc:docMk/>
            <pc:sldMk cId="457747282" sldId="823"/>
            <ac:picMk id="23" creationId="{E4375830-0C3D-4357-8AAF-8D0229699F18}"/>
          </ac:picMkLst>
        </pc:picChg>
        <pc:picChg chg="add mod">
          <ac:chgData name="Siegbert Rudolph" userId="2af4d44886c067cc" providerId="LiveId" clId="{C3CBD9D8-6A70-489B-83F1-2176A321DC84}" dt="2021-08-03T16:25:19.254" v="2575" actId="1076"/>
          <ac:picMkLst>
            <pc:docMk/>
            <pc:sldMk cId="457747282" sldId="823"/>
            <ac:picMk id="24" creationId="{2EECA8E2-11B9-4212-93A3-74692E4DF452}"/>
          </ac:picMkLst>
        </pc:picChg>
        <pc:picChg chg="add mod">
          <ac:chgData name="Siegbert Rudolph" userId="2af4d44886c067cc" providerId="LiveId" clId="{C3CBD9D8-6A70-489B-83F1-2176A321DC84}" dt="2021-08-03T16:25:22.217" v="2576" actId="1076"/>
          <ac:picMkLst>
            <pc:docMk/>
            <pc:sldMk cId="457747282" sldId="823"/>
            <ac:picMk id="25" creationId="{A7D7E343-7A44-4D9C-9E57-D4DEB4922553}"/>
          </ac:picMkLst>
        </pc:picChg>
      </pc:sldChg>
      <pc:sldChg chg="addSp delSp modSp mod delAnim modAnim">
        <pc:chgData name="Siegbert Rudolph" userId="2af4d44886c067cc" providerId="LiveId" clId="{C3CBD9D8-6A70-489B-83F1-2176A321DC84}" dt="2021-08-29T15:49:06.164" v="4072" actId="1076"/>
        <pc:sldMkLst>
          <pc:docMk/>
          <pc:sldMk cId="1709714721" sldId="824"/>
        </pc:sldMkLst>
        <pc:spChg chg="mod">
          <ac:chgData name="Siegbert Rudolph" userId="2af4d44886c067cc" providerId="LiveId" clId="{C3CBD9D8-6A70-489B-83F1-2176A321DC84}" dt="2021-08-29T15:49:06.164" v="4072" actId="1076"/>
          <ac:spMkLst>
            <pc:docMk/>
            <pc:sldMk cId="1709714721" sldId="824"/>
            <ac:spMk id="2" creationId="{E1D0E9A2-30ED-4E4E-B303-D34F2A441F90}"/>
          </ac:spMkLst>
        </pc:spChg>
        <pc:spChg chg="del mod">
          <ac:chgData name="Siegbert Rudolph" userId="2af4d44886c067cc" providerId="LiveId" clId="{C3CBD9D8-6A70-489B-83F1-2176A321DC84}" dt="2021-08-28T16:10:02.137" v="3760" actId="478"/>
          <ac:spMkLst>
            <pc:docMk/>
            <pc:sldMk cId="1709714721" sldId="824"/>
            <ac:spMk id="2" creationId="{E6F34848-6392-4BB4-912C-487BB86C5B9D}"/>
          </ac:spMkLst>
        </pc:spChg>
        <pc:spChg chg="add del mod">
          <ac:chgData name="Siegbert Rudolph" userId="2af4d44886c067cc" providerId="LiveId" clId="{C3CBD9D8-6A70-489B-83F1-2176A321DC84}" dt="2021-08-28T16:10:03.621" v="3761" actId="478"/>
          <ac:spMkLst>
            <pc:docMk/>
            <pc:sldMk cId="1709714721" sldId="824"/>
            <ac:spMk id="5" creationId="{B3A83346-8B65-48EB-9D06-510381FF73AE}"/>
          </ac:spMkLst>
        </pc:spChg>
        <pc:spChg chg="del">
          <ac:chgData name="Siegbert Rudolph" userId="2af4d44886c067cc" providerId="LiveId" clId="{C3CBD9D8-6A70-489B-83F1-2176A321DC84}" dt="2021-08-03T16:30:27.230" v="2933" actId="478"/>
          <ac:spMkLst>
            <pc:docMk/>
            <pc:sldMk cId="1709714721" sldId="824"/>
            <ac:spMk id="12" creationId="{B68C13DB-CE9E-4468-87EB-1C9CF0325DEF}"/>
          </ac:spMkLst>
        </pc:spChg>
        <pc:spChg chg="add mod">
          <ac:chgData name="Siegbert Rudolph" userId="2af4d44886c067cc" providerId="LiveId" clId="{C3CBD9D8-6A70-489B-83F1-2176A321DC84}" dt="2021-08-28T16:10:07.635" v="3763" actId="20577"/>
          <ac:spMkLst>
            <pc:docMk/>
            <pc:sldMk cId="1709714721" sldId="824"/>
            <ac:spMk id="14" creationId="{A0CCF908-A39D-4967-9186-3436F1E788AB}"/>
          </ac:spMkLst>
        </pc:spChg>
        <pc:spChg chg="del">
          <ac:chgData name="Siegbert Rudolph" userId="2af4d44886c067cc" providerId="LiveId" clId="{C3CBD9D8-6A70-489B-83F1-2176A321DC84}" dt="2021-08-03T16:30:27.230" v="2933" actId="478"/>
          <ac:spMkLst>
            <pc:docMk/>
            <pc:sldMk cId="1709714721" sldId="824"/>
            <ac:spMk id="15" creationId="{0A8853C2-3B8F-4294-ACBD-96BEC6B85B3A}"/>
          </ac:spMkLst>
        </pc:spChg>
        <pc:spChg chg="add mod">
          <ac:chgData name="Siegbert Rudolph" userId="2af4d44886c067cc" providerId="LiveId" clId="{C3CBD9D8-6A70-489B-83F1-2176A321DC84}" dt="2021-08-28T16:10:04.698" v="3762"/>
          <ac:spMkLst>
            <pc:docMk/>
            <pc:sldMk cId="1709714721" sldId="824"/>
            <ac:spMk id="15" creationId="{28F340DE-1EFB-4A71-A2F1-C5D70DE7823D}"/>
          </ac:spMkLst>
        </pc:spChg>
        <pc:spChg chg="del">
          <ac:chgData name="Siegbert Rudolph" userId="2af4d44886c067cc" providerId="LiveId" clId="{C3CBD9D8-6A70-489B-83F1-2176A321DC84}" dt="2021-08-03T16:30:27.230" v="2933" actId="478"/>
          <ac:spMkLst>
            <pc:docMk/>
            <pc:sldMk cId="1709714721" sldId="824"/>
            <ac:spMk id="16" creationId="{77F17184-ED7F-4229-B052-C914307F72DD}"/>
          </ac:spMkLst>
        </pc:spChg>
        <pc:spChg chg="del">
          <ac:chgData name="Siegbert Rudolph" userId="2af4d44886c067cc" providerId="LiveId" clId="{C3CBD9D8-6A70-489B-83F1-2176A321DC84}" dt="2021-08-03T16:30:27.230" v="2933" actId="478"/>
          <ac:spMkLst>
            <pc:docMk/>
            <pc:sldMk cId="1709714721" sldId="824"/>
            <ac:spMk id="17" creationId="{060C06CF-28D9-4351-A682-B74979791783}"/>
          </ac:spMkLst>
        </pc:spChg>
        <pc:spChg chg="del">
          <ac:chgData name="Siegbert Rudolph" userId="2af4d44886c067cc" providerId="LiveId" clId="{C3CBD9D8-6A70-489B-83F1-2176A321DC84}" dt="2021-08-03T16:30:27.230" v="2933" actId="478"/>
          <ac:spMkLst>
            <pc:docMk/>
            <pc:sldMk cId="1709714721" sldId="824"/>
            <ac:spMk id="18" creationId="{541DB008-D4CB-42B1-A3C5-795FDF4BBF80}"/>
          </ac:spMkLst>
        </pc:spChg>
        <pc:spChg chg="del">
          <ac:chgData name="Siegbert Rudolph" userId="2af4d44886c067cc" providerId="LiveId" clId="{C3CBD9D8-6A70-489B-83F1-2176A321DC84}" dt="2021-08-03T16:30:27.230" v="2933" actId="478"/>
          <ac:spMkLst>
            <pc:docMk/>
            <pc:sldMk cId="1709714721" sldId="824"/>
            <ac:spMk id="19" creationId="{BA4C84A5-6421-4677-872D-A57576932E48}"/>
          </ac:spMkLst>
        </pc:spChg>
        <pc:spChg chg="add mod">
          <ac:chgData name="Siegbert Rudolph" userId="2af4d44886c067cc" providerId="LiveId" clId="{C3CBD9D8-6A70-489B-83F1-2176A321DC84}" dt="2021-08-03T16:30:36.963" v="2934"/>
          <ac:spMkLst>
            <pc:docMk/>
            <pc:sldMk cId="1709714721" sldId="824"/>
            <ac:spMk id="20" creationId="{8AE6F354-DBFF-4272-86BD-523E44BAC729}"/>
          </ac:spMkLst>
        </pc:spChg>
        <pc:spChg chg="add mod">
          <ac:chgData name="Siegbert Rudolph" userId="2af4d44886c067cc" providerId="LiveId" clId="{C3CBD9D8-6A70-489B-83F1-2176A321DC84}" dt="2021-08-03T16:30:36.963" v="2934"/>
          <ac:spMkLst>
            <pc:docMk/>
            <pc:sldMk cId="1709714721" sldId="824"/>
            <ac:spMk id="21" creationId="{77C45BA3-E14E-45D3-97FA-5BE7F62377A3}"/>
          </ac:spMkLst>
        </pc:spChg>
        <pc:spChg chg="del">
          <ac:chgData name="Siegbert Rudolph" userId="2af4d44886c067cc" providerId="LiveId" clId="{C3CBD9D8-6A70-489B-83F1-2176A321DC84}" dt="2021-08-03T16:30:27.230" v="2933" actId="478"/>
          <ac:spMkLst>
            <pc:docMk/>
            <pc:sldMk cId="1709714721" sldId="824"/>
            <ac:spMk id="22" creationId="{91DA5ACE-05DA-443E-B222-883DF5B0A3FD}"/>
          </ac:spMkLst>
        </pc:spChg>
        <pc:spChg chg="del">
          <ac:chgData name="Siegbert Rudolph" userId="2af4d44886c067cc" providerId="LiveId" clId="{C3CBD9D8-6A70-489B-83F1-2176A321DC84}" dt="2021-08-03T16:30:27.230" v="2933" actId="478"/>
          <ac:spMkLst>
            <pc:docMk/>
            <pc:sldMk cId="1709714721" sldId="824"/>
            <ac:spMk id="23" creationId="{E88F24D8-4F4F-418A-B431-3B1E8556C499}"/>
          </ac:spMkLst>
        </pc:spChg>
        <pc:spChg chg="del">
          <ac:chgData name="Siegbert Rudolph" userId="2af4d44886c067cc" providerId="LiveId" clId="{C3CBD9D8-6A70-489B-83F1-2176A321DC84}" dt="2021-08-03T16:30:27.230" v="2933" actId="478"/>
          <ac:spMkLst>
            <pc:docMk/>
            <pc:sldMk cId="1709714721" sldId="824"/>
            <ac:spMk id="24" creationId="{8BDC1346-5A10-4E2A-88D6-4AB3769301DC}"/>
          </ac:spMkLst>
        </pc:spChg>
        <pc:spChg chg="del">
          <ac:chgData name="Siegbert Rudolph" userId="2af4d44886c067cc" providerId="LiveId" clId="{C3CBD9D8-6A70-489B-83F1-2176A321DC84}" dt="2021-08-03T16:30:27.230" v="2933" actId="478"/>
          <ac:spMkLst>
            <pc:docMk/>
            <pc:sldMk cId="1709714721" sldId="824"/>
            <ac:spMk id="25" creationId="{247F3DB2-A4FD-4B75-A6BC-6929B57528A3}"/>
          </ac:spMkLst>
        </pc:spChg>
        <pc:spChg chg="add del mod">
          <ac:chgData name="Siegbert Rudolph" userId="2af4d44886c067cc" providerId="LiveId" clId="{C3CBD9D8-6A70-489B-83F1-2176A321DC84}" dt="2021-08-03T16:30:42.991" v="2935" actId="478"/>
          <ac:spMkLst>
            <pc:docMk/>
            <pc:sldMk cId="1709714721" sldId="824"/>
            <ac:spMk id="26" creationId="{775BD328-1C4E-4568-9410-1C4C3E83D0E5}"/>
          </ac:spMkLst>
        </pc:spChg>
        <pc:spChg chg="del">
          <ac:chgData name="Siegbert Rudolph" userId="2af4d44886c067cc" providerId="LiveId" clId="{C3CBD9D8-6A70-489B-83F1-2176A321DC84}" dt="2021-08-03T16:30:27.230" v="2933" actId="478"/>
          <ac:spMkLst>
            <pc:docMk/>
            <pc:sldMk cId="1709714721" sldId="824"/>
            <ac:spMk id="27" creationId="{2CC33CEA-618B-438D-8C6A-7AB584A84D45}"/>
          </ac:spMkLst>
        </pc:spChg>
        <pc:spChg chg="del">
          <ac:chgData name="Siegbert Rudolph" userId="2af4d44886c067cc" providerId="LiveId" clId="{C3CBD9D8-6A70-489B-83F1-2176A321DC84}" dt="2021-08-03T16:30:27.230" v="2933" actId="478"/>
          <ac:spMkLst>
            <pc:docMk/>
            <pc:sldMk cId="1709714721" sldId="824"/>
            <ac:spMk id="28" creationId="{FB0AF749-3515-4505-A2F6-556E5E9F3B9B}"/>
          </ac:spMkLst>
        </pc:spChg>
        <pc:spChg chg="del">
          <ac:chgData name="Siegbert Rudolph" userId="2af4d44886c067cc" providerId="LiveId" clId="{C3CBD9D8-6A70-489B-83F1-2176A321DC84}" dt="2021-08-03T16:30:27.230" v="2933" actId="478"/>
          <ac:spMkLst>
            <pc:docMk/>
            <pc:sldMk cId="1709714721" sldId="824"/>
            <ac:spMk id="29" creationId="{2FCCAC2F-7EB3-4148-89BA-6EBAF7B8C7A4}"/>
          </ac:spMkLst>
        </pc:spChg>
        <pc:spChg chg="add mod">
          <ac:chgData name="Siegbert Rudolph" userId="2af4d44886c067cc" providerId="LiveId" clId="{C3CBD9D8-6A70-489B-83F1-2176A321DC84}" dt="2021-08-03T16:30:36.963" v="2934"/>
          <ac:spMkLst>
            <pc:docMk/>
            <pc:sldMk cId="1709714721" sldId="824"/>
            <ac:spMk id="30" creationId="{662EA662-1BBC-4C64-B4FB-8C3AB42C7CA0}"/>
          </ac:spMkLst>
        </pc:spChg>
        <pc:spChg chg="add mod">
          <ac:chgData name="Siegbert Rudolph" userId="2af4d44886c067cc" providerId="LiveId" clId="{C3CBD9D8-6A70-489B-83F1-2176A321DC84}" dt="2021-08-03T16:30:36.963" v="2934"/>
          <ac:spMkLst>
            <pc:docMk/>
            <pc:sldMk cId="1709714721" sldId="824"/>
            <ac:spMk id="31" creationId="{2491C22C-0FA1-468F-B3CA-294389938D0B}"/>
          </ac:spMkLst>
        </pc:spChg>
        <pc:spChg chg="add del mod">
          <ac:chgData name="Siegbert Rudolph" userId="2af4d44886c067cc" providerId="LiveId" clId="{C3CBD9D8-6A70-489B-83F1-2176A321DC84}" dt="2021-08-03T16:30:42.991" v="2935" actId="478"/>
          <ac:spMkLst>
            <pc:docMk/>
            <pc:sldMk cId="1709714721" sldId="824"/>
            <ac:spMk id="32" creationId="{1AB13FB8-7FB8-474D-9806-2FDC52302452}"/>
          </ac:spMkLst>
        </pc:spChg>
        <pc:spChg chg="add del mod">
          <ac:chgData name="Siegbert Rudolph" userId="2af4d44886c067cc" providerId="LiveId" clId="{C3CBD9D8-6A70-489B-83F1-2176A321DC84}" dt="2021-08-03T16:30:42.991" v="2935" actId="478"/>
          <ac:spMkLst>
            <pc:docMk/>
            <pc:sldMk cId="1709714721" sldId="824"/>
            <ac:spMk id="33" creationId="{BE8B740F-DF5C-43CF-A9FE-B10DFF9409B0}"/>
          </ac:spMkLst>
        </pc:spChg>
        <pc:spChg chg="add del mod">
          <ac:chgData name="Siegbert Rudolph" userId="2af4d44886c067cc" providerId="LiveId" clId="{C3CBD9D8-6A70-489B-83F1-2176A321DC84}" dt="2021-08-03T16:30:42.991" v="2935" actId="478"/>
          <ac:spMkLst>
            <pc:docMk/>
            <pc:sldMk cId="1709714721" sldId="824"/>
            <ac:spMk id="34" creationId="{310506C9-EC99-4E07-8247-D723BF14AB20}"/>
          </ac:spMkLst>
        </pc:spChg>
        <pc:spChg chg="add mod">
          <ac:chgData name="Siegbert Rudolph" userId="2af4d44886c067cc" providerId="LiveId" clId="{C3CBD9D8-6A70-489B-83F1-2176A321DC84}" dt="2021-08-03T16:30:36.963" v="2934"/>
          <ac:spMkLst>
            <pc:docMk/>
            <pc:sldMk cId="1709714721" sldId="824"/>
            <ac:spMk id="35" creationId="{BE195E6E-96CF-4256-9E70-A73927C3F719}"/>
          </ac:spMkLst>
        </pc:spChg>
        <pc:spChg chg="add mod">
          <ac:chgData name="Siegbert Rudolph" userId="2af4d44886c067cc" providerId="LiveId" clId="{C3CBD9D8-6A70-489B-83F1-2176A321DC84}" dt="2021-08-03T16:31:02.767" v="2962" actId="1037"/>
          <ac:spMkLst>
            <pc:docMk/>
            <pc:sldMk cId="1709714721" sldId="824"/>
            <ac:spMk id="36" creationId="{E4D40D8D-4822-47A6-AA89-E80B406EB6C6}"/>
          </ac:spMkLst>
        </pc:spChg>
        <pc:spChg chg="add mod">
          <ac:chgData name="Siegbert Rudolph" userId="2af4d44886c067cc" providerId="LiveId" clId="{C3CBD9D8-6A70-489B-83F1-2176A321DC84}" dt="2021-08-03T16:31:05.522" v="2973" actId="1037"/>
          <ac:spMkLst>
            <pc:docMk/>
            <pc:sldMk cId="1709714721" sldId="824"/>
            <ac:spMk id="37" creationId="{0FA7C23E-1482-48A2-B865-13390649F9A7}"/>
          </ac:spMkLst>
        </pc:spChg>
        <pc:picChg chg="add mod">
          <ac:chgData name="Siegbert Rudolph" userId="2af4d44886c067cc" providerId="LiveId" clId="{C3CBD9D8-6A70-489B-83F1-2176A321DC84}" dt="2021-08-13T13:34:04.927" v="3430"/>
          <ac:picMkLst>
            <pc:docMk/>
            <pc:sldMk cId="1709714721" sldId="824"/>
            <ac:picMk id="11" creationId="{31D4A2AF-3035-4B8A-8DD8-6267FD8E54AF}"/>
          </ac:picMkLst>
        </pc:picChg>
      </pc:sldChg>
      <pc:sldChg chg="addSp delSp modSp mod delAnim modAnim">
        <pc:chgData name="Siegbert Rudolph" userId="2af4d44886c067cc" providerId="LiveId" clId="{C3CBD9D8-6A70-489B-83F1-2176A321DC84}" dt="2021-08-29T15:49:06.180" v="4077" actId="1076"/>
        <pc:sldMkLst>
          <pc:docMk/>
          <pc:sldMk cId="1759709479" sldId="825"/>
        </pc:sldMkLst>
        <pc:spChg chg="mod">
          <ac:chgData name="Siegbert Rudolph" userId="2af4d44886c067cc" providerId="LiveId" clId="{C3CBD9D8-6A70-489B-83F1-2176A321DC84}" dt="2021-08-29T15:49:06.180" v="4077" actId="1076"/>
          <ac:spMkLst>
            <pc:docMk/>
            <pc:sldMk cId="1759709479" sldId="825"/>
            <ac:spMk id="2" creationId="{E4172CB3-0EE9-4D2C-96EA-5A5E9A7A8106}"/>
          </ac:spMkLst>
        </pc:spChg>
        <pc:spChg chg="del mod">
          <ac:chgData name="Siegbert Rudolph" userId="2af4d44886c067cc" providerId="LiveId" clId="{C3CBD9D8-6A70-489B-83F1-2176A321DC84}" dt="2021-08-28T16:17:44.546" v="3939" actId="478"/>
          <ac:spMkLst>
            <pc:docMk/>
            <pc:sldMk cId="1759709479" sldId="825"/>
            <ac:spMk id="2" creationId="{E6F34848-6392-4BB4-912C-487BB86C5B9D}"/>
          </ac:spMkLst>
        </pc:spChg>
        <pc:spChg chg="add del mod">
          <ac:chgData name="Siegbert Rudolph" userId="2af4d44886c067cc" providerId="LiveId" clId="{C3CBD9D8-6A70-489B-83F1-2176A321DC84}" dt="2021-08-28T16:17:46.093" v="3940" actId="478"/>
          <ac:spMkLst>
            <pc:docMk/>
            <pc:sldMk cId="1759709479" sldId="825"/>
            <ac:spMk id="5" creationId="{4D9820DF-30E3-4FBF-9F8F-C081F49A40FB}"/>
          </ac:spMkLst>
        </pc:spChg>
        <pc:spChg chg="del">
          <ac:chgData name="Siegbert Rudolph" userId="2af4d44886c067cc" providerId="LiveId" clId="{C3CBD9D8-6A70-489B-83F1-2176A321DC84}" dt="2021-08-03T16:27:40.647" v="2681" actId="478"/>
          <ac:spMkLst>
            <pc:docMk/>
            <pc:sldMk cId="1759709479" sldId="825"/>
            <ac:spMk id="13" creationId="{5591E8AC-DE7D-42E1-8F0B-5F1570BD190F}"/>
          </ac:spMkLst>
        </pc:spChg>
        <pc:spChg chg="del">
          <ac:chgData name="Siegbert Rudolph" userId="2af4d44886c067cc" providerId="LiveId" clId="{C3CBD9D8-6A70-489B-83F1-2176A321DC84}" dt="2021-08-03T16:27:40.647" v="2681" actId="478"/>
          <ac:spMkLst>
            <pc:docMk/>
            <pc:sldMk cId="1759709479" sldId="825"/>
            <ac:spMk id="14" creationId="{6D193C64-22F4-4DE9-B860-C90645A95AF6}"/>
          </ac:spMkLst>
        </pc:spChg>
        <pc:spChg chg="mod">
          <ac:chgData name="Siegbert Rudolph" userId="2af4d44886c067cc" providerId="LiveId" clId="{C3CBD9D8-6A70-489B-83F1-2176A321DC84}" dt="2021-08-03T16:27:35.411" v="2680" actId="20577"/>
          <ac:spMkLst>
            <pc:docMk/>
            <pc:sldMk cId="1759709479" sldId="825"/>
            <ac:spMk id="15" creationId="{530DE9F2-361E-48F8-BE00-9DD44E4E5BF2}"/>
          </ac:spMkLst>
        </pc:spChg>
        <pc:spChg chg="add mod">
          <ac:chgData name="Siegbert Rudolph" userId="2af4d44886c067cc" providerId="LiveId" clId="{C3CBD9D8-6A70-489B-83F1-2176A321DC84}" dt="2021-08-28T16:19:47.184" v="3990" actId="20577"/>
          <ac:spMkLst>
            <pc:docMk/>
            <pc:sldMk cId="1759709479" sldId="825"/>
            <ac:spMk id="16" creationId="{92E1038E-7D09-4A97-8777-E38D2216EA9F}"/>
          </ac:spMkLst>
        </pc:spChg>
        <pc:spChg chg="del">
          <ac:chgData name="Siegbert Rudolph" userId="2af4d44886c067cc" providerId="LiveId" clId="{C3CBD9D8-6A70-489B-83F1-2176A321DC84}" dt="2021-08-03T16:27:42.435" v="2682" actId="478"/>
          <ac:spMkLst>
            <pc:docMk/>
            <pc:sldMk cId="1759709479" sldId="825"/>
            <ac:spMk id="16" creationId="{F5715F9E-EB59-4C87-B4BF-1E0CBD999BDF}"/>
          </ac:spMkLst>
        </pc:spChg>
        <pc:spChg chg="del">
          <ac:chgData name="Siegbert Rudolph" userId="2af4d44886c067cc" providerId="LiveId" clId="{C3CBD9D8-6A70-489B-83F1-2176A321DC84}" dt="2021-08-03T16:27:40.647" v="2681" actId="478"/>
          <ac:spMkLst>
            <pc:docMk/>
            <pc:sldMk cId="1759709479" sldId="825"/>
            <ac:spMk id="17" creationId="{3148AE55-8096-49DB-976D-8F49997C25BA}"/>
          </ac:spMkLst>
        </pc:spChg>
        <pc:spChg chg="add mod">
          <ac:chgData name="Siegbert Rudolph" userId="2af4d44886c067cc" providerId="LiveId" clId="{C3CBD9D8-6A70-489B-83F1-2176A321DC84}" dt="2021-08-28T16:17:47.343" v="3941"/>
          <ac:spMkLst>
            <pc:docMk/>
            <pc:sldMk cId="1759709479" sldId="825"/>
            <ac:spMk id="17" creationId="{C6A69057-A91F-4779-9D3A-67ECC370EFDD}"/>
          </ac:spMkLst>
        </pc:spChg>
        <pc:spChg chg="del">
          <ac:chgData name="Siegbert Rudolph" userId="2af4d44886c067cc" providerId="LiveId" clId="{C3CBD9D8-6A70-489B-83F1-2176A321DC84}" dt="2021-08-03T16:27:03.910" v="2617" actId="478"/>
          <ac:spMkLst>
            <pc:docMk/>
            <pc:sldMk cId="1759709479" sldId="825"/>
            <ac:spMk id="18" creationId="{454DE4DA-30FE-4F28-8772-7EA22D7E6CCE}"/>
          </ac:spMkLst>
        </pc:spChg>
        <pc:spChg chg="del">
          <ac:chgData name="Siegbert Rudolph" userId="2af4d44886c067cc" providerId="LiveId" clId="{C3CBD9D8-6A70-489B-83F1-2176A321DC84}" dt="2021-08-03T16:27:03.910" v="2617" actId="478"/>
          <ac:spMkLst>
            <pc:docMk/>
            <pc:sldMk cId="1759709479" sldId="825"/>
            <ac:spMk id="19" creationId="{D4C7B93E-4792-46B3-A1C6-3FF535615B28}"/>
          </ac:spMkLst>
        </pc:spChg>
        <pc:spChg chg="del">
          <ac:chgData name="Siegbert Rudolph" userId="2af4d44886c067cc" providerId="LiveId" clId="{C3CBD9D8-6A70-489B-83F1-2176A321DC84}" dt="2021-08-03T16:27:03.910" v="2617" actId="478"/>
          <ac:spMkLst>
            <pc:docMk/>
            <pc:sldMk cId="1759709479" sldId="825"/>
            <ac:spMk id="20" creationId="{B8841717-6551-46C2-80F0-BDA7E4D12288}"/>
          </ac:spMkLst>
        </pc:spChg>
        <pc:spChg chg="del">
          <ac:chgData name="Siegbert Rudolph" userId="2af4d44886c067cc" providerId="LiveId" clId="{C3CBD9D8-6A70-489B-83F1-2176A321DC84}" dt="2021-08-03T16:27:03.910" v="2617" actId="478"/>
          <ac:spMkLst>
            <pc:docMk/>
            <pc:sldMk cId="1759709479" sldId="825"/>
            <ac:spMk id="21" creationId="{D9DAC383-47D7-4116-8A52-2C37D5EC328B}"/>
          </ac:spMkLst>
        </pc:spChg>
        <pc:spChg chg="mod">
          <ac:chgData name="Siegbert Rudolph" userId="2af4d44886c067cc" providerId="LiveId" clId="{C3CBD9D8-6A70-489B-83F1-2176A321DC84}" dt="2021-08-03T16:28:28.342" v="2837" actId="1038"/>
          <ac:spMkLst>
            <pc:docMk/>
            <pc:sldMk cId="1759709479" sldId="825"/>
            <ac:spMk id="26" creationId="{DBD96159-57CE-4A8D-9BB5-40844836ABB9}"/>
          </ac:spMkLst>
        </pc:spChg>
        <pc:spChg chg="mod">
          <ac:chgData name="Siegbert Rudolph" userId="2af4d44886c067cc" providerId="LiveId" clId="{C3CBD9D8-6A70-489B-83F1-2176A321DC84}" dt="2021-08-03T16:28:28.342" v="2837" actId="1038"/>
          <ac:spMkLst>
            <pc:docMk/>
            <pc:sldMk cId="1759709479" sldId="825"/>
            <ac:spMk id="27" creationId="{CF5298CF-9659-4CF4-B62F-3FA477F74DF2}"/>
          </ac:spMkLst>
        </pc:spChg>
        <pc:spChg chg="mod">
          <ac:chgData name="Siegbert Rudolph" userId="2af4d44886c067cc" providerId="LiveId" clId="{C3CBD9D8-6A70-489B-83F1-2176A321DC84}" dt="2021-08-03T16:30:18.818" v="2932" actId="1038"/>
          <ac:spMkLst>
            <pc:docMk/>
            <pc:sldMk cId="1759709479" sldId="825"/>
            <ac:spMk id="31" creationId="{B7D30B30-B1C8-4630-8B1C-266F137EA8D0}"/>
          </ac:spMkLst>
        </pc:spChg>
        <pc:spChg chg="mod">
          <ac:chgData name="Siegbert Rudolph" userId="2af4d44886c067cc" providerId="LiveId" clId="{C3CBD9D8-6A70-489B-83F1-2176A321DC84}" dt="2021-08-03T16:28:46.491" v="2850" actId="14100"/>
          <ac:spMkLst>
            <pc:docMk/>
            <pc:sldMk cId="1759709479" sldId="825"/>
            <ac:spMk id="32" creationId="{BFC69FA0-1DFA-40E2-8F0B-4643F7C76684}"/>
          </ac:spMkLst>
        </pc:spChg>
        <pc:spChg chg="mod">
          <ac:chgData name="Siegbert Rudolph" userId="2af4d44886c067cc" providerId="LiveId" clId="{C3CBD9D8-6A70-489B-83F1-2176A321DC84}" dt="2021-08-03T16:28:49.362" v="2854" actId="1038"/>
          <ac:spMkLst>
            <pc:docMk/>
            <pc:sldMk cId="1759709479" sldId="825"/>
            <ac:spMk id="33" creationId="{B8B3E92D-639F-4CA5-9D6F-6FD9A96354CC}"/>
          </ac:spMkLst>
        </pc:spChg>
        <pc:spChg chg="mod">
          <ac:chgData name="Siegbert Rudolph" userId="2af4d44886c067cc" providerId="LiveId" clId="{C3CBD9D8-6A70-489B-83F1-2176A321DC84}" dt="2021-08-03T16:29:49.411" v="2913" actId="20577"/>
          <ac:spMkLst>
            <pc:docMk/>
            <pc:sldMk cId="1759709479" sldId="825"/>
            <ac:spMk id="34" creationId="{EA8616FC-FF45-4951-AAC0-119A31C9A83D}"/>
          </ac:spMkLst>
        </pc:spChg>
        <pc:spChg chg="mod">
          <ac:chgData name="Siegbert Rudolph" userId="2af4d44886c067cc" providerId="LiveId" clId="{C3CBD9D8-6A70-489B-83F1-2176A321DC84}" dt="2021-08-03T16:29:12.956" v="2866" actId="1076"/>
          <ac:spMkLst>
            <pc:docMk/>
            <pc:sldMk cId="1759709479" sldId="825"/>
            <ac:spMk id="35" creationId="{1882844E-E3E4-4003-8E15-EEEEF1F7817F}"/>
          </ac:spMkLst>
        </pc:spChg>
        <pc:spChg chg="mod">
          <ac:chgData name="Siegbert Rudolph" userId="2af4d44886c067cc" providerId="LiveId" clId="{C3CBD9D8-6A70-489B-83F1-2176A321DC84}" dt="2021-08-03T16:29:12.956" v="2866" actId="1076"/>
          <ac:spMkLst>
            <pc:docMk/>
            <pc:sldMk cId="1759709479" sldId="825"/>
            <ac:spMk id="36" creationId="{CA40689C-63D1-4954-8357-03934280F694}"/>
          </ac:spMkLst>
        </pc:spChg>
        <pc:picChg chg="add del mod">
          <ac:chgData name="Siegbert Rudolph" userId="2af4d44886c067cc" providerId="LiveId" clId="{C3CBD9D8-6A70-489B-83F1-2176A321DC84}" dt="2021-08-13T13:32:58.960" v="3422" actId="21"/>
          <ac:picMkLst>
            <pc:docMk/>
            <pc:sldMk cId="1759709479" sldId="825"/>
            <ac:picMk id="5" creationId="{F2224680-F42A-4BA6-B3D8-768B80F88CC3}"/>
          </ac:picMkLst>
        </pc:picChg>
        <pc:picChg chg="add mod">
          <ac:chgData name="Siegbert Rudolph" userId="2af4d44886c067cc" providerId="LiveId" clId="{C3CBD9D8-6A70-489B-83F1-2176A321DC84}" dt="2021-08-13T13:33:12.516" v="3426" actId="1076"/>
          <ac:picMkLst>
            <pc:docMk/>
            <pc:sldMk cId="1759709479" sldId="825"/>
            <ac:picMk id="6" creationId="{69CD86C2-1431-4AA7-BDE8-53A9AC70952E}"/>
          </ac:picMkLst>
        </pc:picChg>
        <pc:picChg chg="add del mod">
          <ac:chgData name="Siegbert Rudolph" userId="2af4d44886c067cc" providerId="LiveId" clId="{C3CBD9D8-6A70-489B-83F1-2176A321DC84}" dt="2021-08-13T13:32:58.960" v="3422" actId="21"/>
          <ac:picMkLst>
            <pc:docMk/>
            <pc:sldMk cId="1759709479" sldId="825"/>
            <ac:picMk id="16" creationId="{99EF63B3-AF71-4FD4-B12F-C643580A5A3D}"/>
          </ac:picMkLst>
        </pc:picChg>
      </pc:sldChg>
      <pc:sldChg chg="del">
        <pc:chgData name="Siegbert Rudolph" userId="2af4d44886c067cc" providerId="LiveId" clId="{C3CBD9D8-6A70-489B-83F1-2176A321DC84}" dt="2021-08-03T16:32:51.333" v="2999" actId="47"/>
        <pc:sldMkLst>
          <pc:docMk/>
          <pc:sldMk cId="2585284687" sldId="826"/>
        </pc:sldMkLst>
      </pc:sldChg>
      <pc:sldChg chg="del">
        <pc:chgData name="Siegbert Rudolph" userId="2af4d44886c067cc" providerId="LiveId" clId="{C3CBD9D8-6A70-489B-83F1-2176A321DC84}" dt="2021-08-03T16:32:52.729" v="3000" actId="47"/>
        <pc:sldMkLst>
          <pc:docMk/>
          <pc:sldMk cId="1794317716" sldId="827"/>
        </pc:sldMkLst>
      </pc:sldChg>
      <pc:sldChg chg="addSp delSp modSp mod delAnim modAnim">
        <pc:chgData name="Siegbert Rudolph" userId="2af4d44886c067cc" providerId="LiveId" clId="{C3CBD9D8-6A70-489B-83F1-2176A321DC84}" dt="2021-08-29T15:49:06.180" v="4082" actId="1076"/>
        <pc:sldMkLst>
          <pc:docMk/>
          <pc:sldMk cId="3246952331" sldId="828"/>
        </pc:sldMkLst>
        <pc:spChg chg="mod">
          <ac:chgData name="Siegbert Rudolph" userId="2af4d44886c067cc" providerId="LiveId" clId="{C3CBD9D8-6A70-489B-83F1-2176A321DC84}" dt="2021-08-29T15:49:06.180" v="4082" actId="1076"/>
          <ac:spMkLst>
            <pc:docMk/>
            <pc:sldMk cId="3246952331" sldId="828"/>
            <ac:spMk id="2" creationId="{A8705A86-631C-4005-B25A-87FD1E325788}"/>
          </ac:spMkLst>
        </pc:spChg>
        <pc:spChg chg="del mod">
          <ac:chgData name="Siegbert Rudolph" userId="2af4d44886c067cc" providerId="LiveId" clId="{C3CBD9D8-6A70-489B-83F1-2176A321DC84}" dt="2021-08-28T16:10:14.939" v="3764" actId="478"/>
          <ac:spMkLst>
            <pc:docMk/>
            <pc:sldMk cId="3246952331" sldId="828"/>
            <ac:spMk id="2" creationId="{E6F34848-6392-4BB4-912C-487BB86C5B9D}"/>
          </ac:spMkLst>
        </pc:spChg>
        <pc:spChg chg="del">
          <ac:chgData name="Siegbert Rudolph" userId="2af4d44886c067cc" providerId="LiveId" clId="{C3CBD9D8-6A70-489B-83F1-2176A321DC84}" dt="2021-08-28T16:10:14.939" v="3764" actId="478"/>
          <ac:spMkLst>
            <pc:docMk/>
            <pc:sldMk cId="3246952331" sldId="828"/>
            <ac:spMk id="3" creationId="{B0706AE6-DEA3-431A-9B16-904AB7285AD2}"/>
          </ac:spMkLst>
        </pc:spChg>
        <pc:spChg chg="add del mod">
          <ac:chgData name="Siegbert Rudolph" userId="2af4d44886c067cc" providerId="LiveId" clId="{C3CBD9D8-6A70-489B-83F1-2176A321DC84}" dt="2021-08-28T16:10:16.438" v="3765" actId="478"/>
          <ac:spMkLst>
            <pc:docMk/>
            <pc:sldMk cId="3246952331" sldId="828"/>
            <ac:spMk id="5" creationId="{2ED5FC90-4FA4-42B5-882D-68956DB50EB3}"/>
          </ac:spMkLst>
        </pc:spChg>
        <pc:spChg chg="add mod">
          <ac:chgData name="Siegbert Rudolph" userId="2af4d44886c067cc" providerId="LiveId" clId="{C3CBD9D8-6A70-489B-83F1-2176A321DC84}" dt="2021-08-03T16:36:16.325" v="3250"/>
          <ac:spMkLst>
            <pc:docMk/>
            <pc:sldMk cId="3246952331" sldId="828"/>
            <ac:spMk id="10" creationId="{2C732226-D814-449F-B751-A0832ACD8B6B}"/>
          </ac:spMkLst>
        </pc:spChg>
        <pc:spChg chg="add mod">
          <ac:chgData name="Siegbert Rudolph" userId="2af4d44886c067cc" providerId="LiveId" clId="{C3CBD9D8-6A70-489B-83F1-2176A321DC84}" dt="2021-08-03T16:36:16.325" v="3250"/>
          <ac:spMkLst>
            <pc:docMk/>
            <pc:sldMk cId="3246952331" sldId="828"/>
            <ac:spMk id="11" creationId="{25E842E3-54C9-42CF-B9C4-3BA351050287}"/>
          </ac:spMkLst>
        </pc:spChg>
        <pc:spChg chg="add mod">
          <ac:chgData name="Siegbert Rudolph" userId="2af4d44886c067cc" providerId="LiveId" clId="{C3CBD9D8-6A70-489B-83F1-2176A321DC84}" dt="2021-08-03T16:36:16.325" v="3250"/>
          <ac:spMkLst>
            <pc:docMk/>
            <pc:sldMk cId="3246952331" sldId="828"/>
            <ac:spMk id="12" creationId="{020F56B6-1159-44F8-9F2B-F9BBA018A288}"/>
          </ac:spMkLst>
        </pc:spChg>
        <pc:spChg chg="add mod">
          <ac:chgData name="Siegbert Rudolph" userId="2af4d44886c067cc" providerId="LiveId" clId="{C3CBD9D8-6A70-489B-83F1-2176A321DC84}" dt="2021-08-03T16:36:16.325" v="3250"/>
          <ac:spMkLst>
            <pc:docMk/>
            <pc:sldMk cId="3246952331" sldId="828"/>
            <ac:spMk id="13" creationId="{07B7A549-65EF-49BA-A3E9-11EB24B5AC30}"/>
          </ac:spMkLst>
        </pc:spChg>
        <pc:spChg chg="add del mod">
          <ac:chgData name="Siegbert Rudolph" userId="2af4d44886c067cc" providerId="LiveId" clId="{C3CBD9D8-6A70-489B-83F1-2176A321DC84}" dt="2021-08-03T16:36:22.415" v="3251" actId="478"/>
          <ac:spMkLst>
            <pc:docMk/>
            <pc:sldMk cId="3246952331" sldId="828"/>
            <ac:spMk id="14" creationId="{2C8CDFF2-5BBE-449C-B143-3A2621BE73EF}"/>
          </ac:spMkLst>
        </pc:spChg>
        <pc:spChg chg="add mod">
          <ac:chgData name="Siegbert Rudolph" userId="2af4d44886c067cc" providerId="LiveId" clId="{C3CBD9D8-6A70-489B-83F1-2176A321DC84}" dt="2021-08-28T16:10:20.562" v="3767" actId="20577"/>
          <ac:spMkLst>
            <pc:docMk/>
            <pc:sldMk cId="3246952331" sldId="828"/>
            <ac:spMk id="14" creationId="{BE8D4574-15A0-478C-8A10-17F52DDFDF23}"/>
          </ac:spMkLst>
        </pc:spChg>
        <pc:spChg chg="add del mod">
          <ac:chgData name="Siegbert Rudolph" userId="2af4d44886c067cc" providerId="LiveId" clId="{C3CBD9D8-6A70-489B-83F1-2176A321DC84}" dt="2021-08-03T16:36:22.415" v="3251" actId="478"/>
          <ac:spMkLst>
            <pc:docMk/>
            <pc:sldMk cId="3246952331" sldId="828"/>
            <ac:spMk id="15" creationId="{60100E91-D00C-4BB6-B5EF-04B0C139FDA0}"/>
          </ac:spMkLst>
        </pc:spChg>
        <pc:spChg chg="add mod">
          <ac:chgData name="Siegbert Rudolph" userId="2af4d44886c067cc" providerId="LiveId" clId="{C3CBD9D8-6A70-489B-83F1-2176A321DC84}" dt="2021-08-28T16:10:17.579" v="3766"/>
          <ac:spMkLst>
            <pc:docMk/>
            <pc:sldMk cId="3246952331" sldId="828"/>
            <ac:spMk id="15" creationId="{880B4789-C053-4352-B3CA-0AA5068E35B7}"/>
          </ac:spMkLst>
        </pc:spChg>
        <pc:spChg chg="add mod">
          <ac:chgData name="Siegbert Rudolph" userId="2af4d44886c067cc" providerId="LiveId" clId="{C3CBD9D8-6A70-489B-83F1-2176A321DC84}" dt="2021-08-03T16:36:16.325" v="3250"/>
          <ac:spMkLst>
            <pc:docMk/>
            <pc:sldMk cId="3246952331" sldId="828"/>
            <ac:spMk id="16" creationId="{A5482900-37CB-4C8E-A28A-117FC4E1BCE6}"/>
          </ac:spMkLst>
        </pc:spChg>
        <pc:spChg chg="add mod">
          <ac:chgData name="Siegbert Rudolph" userId="2af4d44886c067cc" providerId="LiveId" clId="{C3CBD9D8-6A70-489B-83F1-2176A321DC84}" dt="2021-08-03T16:36:28.925" v="3263" actId="20577"/>
          <ac:spMkLst>
            <pc:docMk/>
            <pc:sldMk cId="3246952331" sldId="828"/>
            <ac:spMk id="17" creationId="{15212FAE-9310-46BE-8F19-F0E38413EAF3}"/>
          </ac:spMkLst>
        </pc:spChg>
        <pc:spChg chg="add mod">
          <ac:chgData name="Siegbert Rudolph" userId="2af4d44886c067cc" providerId="LiveId" clId="{C3CBD9D8-6A70-489B-83F1-2176A321DC84}" dt="2021-08-03T16:36:34.450" v="3275" actId="20577"/>
          <ac:spMkLst>
            <pc:docMk/>
            <pc:sldMk cId="3246952331" sldId="828"/>
            <ac:spMk id="18" creationId="{CF70F734-C858-4049-B0DC-02B3E5BCAE81}"/>
          </ac:spMkLst>
        </pc:spChg>
        <pc:spChg chg="del">
          <ac:chgData name="Siegbert Rudolph" userId="2af4d44886c067cc" providerId="LiveId" clId="{C3CBD9D8-6A70-489B-83F1-2176A321DC84}" dt="2021-08-03T16:32:40.749" v="2996" actId="478"/>
          <ac:spMkLst>
            <pc:docMk/>
            <pc:sldMk cId="3246952331" sldId="828"/>
            <ac:spMk id="20" creationId="{62C94A53-3928-417F-B456-529D475F4C45}"/>
          </ac:spMkLst>
        </pc:spChg>
        <pc:spChg chg="del">
          <ac:chgData name="Siegbert Rudolph" userId="2af4d44886c067cc" providerId="LiveId" clId="{C3CBD9D8-6A70-489B-83F1-2176A321DC84}" dt="2021-08-03T16:32:40.749" v="2996" actId="478"/>
          <ac:spMkLst>
            <pc:docMk/>
            <pc:sldMk cId="3246952331" sldId="828"/>
            <ac:spMk id="21" creationId="{09A6A636-C286-40F5-9CB7-AA5A88CF39FC}"/>
          </ac:spMkLst>
        </pc:spChg>
        <pc:spChg chg="del">
          <ac:chgData name="Siegbert Rudolph" userId="2af4d44886c067cc" providerId="LiveId" clId="{C3CBD9D8-6A70-489B-83F1-2176A321DC84}" dt="2021-08-03T16:32:40.749" v="2996" actId="478"/>
          <ac:spMkLst>
            <pc:docMk/>
            <pc:sldMk cId="3246952331" sldId="828"/>
            <ac:spMk id="26" creationId="{1197C694-B858-4593-8401-1B1BDCFD47F6}"/>
          </ac:spMkLst>
        </pc:spChg>
        <pc:spChg chg="del">
          <ac:chgData name="Siegbert Rudolph" userId="2af4d44886c067cc" providerId="LiveId" clId="{C3CBD9D8-6A70-489B-83F1-2176A321DC84}" dt="2021-08-03T16:32:40.749" v="2996" actId="478"/>
          <ac:spMkLst>
            <pc:docMk/>
            <pc:sldMk cId="3246952331" sldId="828"/>
            <ac:spMk id="30" creationId="{C34A17EE-24D5-4950-B982-EB0CD1041199}"/>
          </ac:spMkLst>
        </pc:spChg>
        <pc:spChg chg="del">
          <ac:chgData name="Siegbert Rudolph" userId="2af4d44886c067cc" providerId="LiveId" clId="{C3CBD9D8-6A70-489B-83F1-2176A321DC84}" dt="2021-08-03T16:32:40.749" v="2996" actId="478"/>
          <ac:spMkLst>
            <pc:docMk/>
            <pc:sldMk cId="3246952331" sldId="828"/>
            <ac:spMk id="31" creationId="{8F2F425D-E87E-4DBE-85E6-C6EC3AE3B7F7}"/>
          </ac:spMkLst>
        </pc:spChg>
        <pc:spChg chg="del">
          <ac:chgData name="Siegbert Rudolph" userId="2af4d44886c067cc" providerId="LiveId" clId="{C3CBD9D8-6A70-489B-83F1-2176A321DC84}" dt="2021-08-03T16:32:40.749" v="2996" actId="478"/>
          <ac:spMkLst>
            <pc:docMk/>
            <pc:sldMk cId="3246952331" sldId="828"/>
            <ac:spMk id="34" creationId="{2C4EB8FE-CAB2-4033-B766-5146EEE5CC7B}"/>
          </ac:spMkLst>
        </pc:spChg>
      </pc:sldChg>
      <pc:sldChg chg="addSp delSp modSp mod delAnim modAnim">
        <pc:chgData name="Siegbert Rudolph" userId="2af4d44886c067cc" providerId="LiveId" clId="{C3CBD9D8-6A70-489B-83F1-2176A321DC84}" dt="2021-08-29T15:49:06.180" v="4087" actId="1076"/>
        <pc:sldMkLst>
          <pc:docMk/>
          <pc:sldMk cId="3155113374" sldId="829"/>
        </pc:sldMkLst>
        <pc:spChg chg="mod">
          <ac:chgData name="Siegbert Rudolph" userId="2af4d44886c067cc" providerId="LiveId" clId="{C3CBD9D8-6A70-489B-83F1-2176A321DC84}" dt="2021-08-29T15:49:06.180" v="4087" actId="1076"/>
          <ac:spMkLst>
            <pc:docMk/>
            <pc:sldMk cId="3155113374" sldId="829"/>
            <ac:spMk id="2" creationId="{B83B6D87-4BA2-4541-B778-0473928EDB2D}"/>
          </ac:spMkLst>
        </pc:spChg>
        <pc:spChg chg="del mod">
          <ac:chgData name="Siegbert Rudolph" userId="2af4d44886c067cc" providerId="LiveId" clId="{C3CBD9D8-6A70-489B-83F1-2176A321DC84}" dt="2021-08-28T16:17:55.559" v="3943" actId="478"/>
          <ac:spMkLst>
            <pc:docMk/>
            <pc:sldMk cId="3155113374" sldId="829"/>
            <ac:spMk id="2" creationId="{E6F34848-6392-4BB4-912C-487BB86C5B9D}"/>
          </ac:spMkLst>
        </pc:spChg>
        <pc:spChg chg="add del mod">
          <ac:chgData name="Siegbert Rudolph" userId="2af4d44886c067cc" providerId="LiveId" clId="{C3CBD9D8-6A70-489B-83F1-2176A321DC84}" dt="2021-08-28T16:17:57.028" v="3944" actId="478"/>
          <ac:spMkLst>
            <pc:docMk/>
            <pc:sldMk cId="3155113374" sldId="829"/>
            <ac:spMk id="5" creationId="{9842FFA4-E05B-43E1-BBE4-27B3C41CBA10}"/>
          </ac:spMkLst>
        </pc:spChg>
        <pc:spChg chg="add mod">
          <ac:chgData name="Siegbert Rudolph" userId="2af4d44886c067cc" providerId="LiveId" clId="{C3CBD9D8-6A70-489B-83F1-2176A321DC84}" dt="2021-08-03T16:35:39.169" v="3230" actId="1076"/>
          <ac:spMkLst>
            <pc:docMk/>
            <pc:sldMk cId="3155113374" sldId="829"/>
            <ac:spMk id="12" creationId="{06C3E5E9-3F6E-45CE-A03C-626CFC7CE796}"/>
          </ac:spMkLst>
        </pc:spChg>
        <pc:spChg chg="add mod">
          <ac:chgData name="Siegbert Rudolph" userId="2af4d44886c067cc" providerId="LiveId" clId="{C3CBD9D8-6A70-489B-83F1-2176A321DC84}" dt="2021-08-03T16:35:45.384" v="3247" actId="1038"/>
          <ac:spMkLst>
            <pc:docMk/>
            <pc:sldMk cId="3155113374" sldId="829"/>
            <ac:spMk id="13" creationId="{4841A33D-F788-4D08-B6A1-B3CFD0BBF827}"/>
          </ac:spMkLst>
        </pc:spChg>
        <pc:spChg chg="mod">
          <ac:chgData name="Siegbert Rudolph" userId="2af4d44886c067cc" providerId="LiveId" clId="{C3CBD9D8-6A70-489B-83F1-2176A321DC84}" dt="2021-08-03T16:33:44.331" v="3092" actId="20577"/>
          <ac:spMkLst>
            <pc:docMk/>
            <pc:sldMk cId="3155113374" sldId="829"/>
            <ac:spMk id="15" creationId="{530DE9F2-361E-48F8-BE00-9DD44E4E5BF2}"/>
          </ac:spMkLst>
        </pc:spChg>
        <pc:spChg chg="add mod">
          <ac:chgData name="Siegbert Rudolph" userId="2af4d44886c067cc" providerId="LiveId" clId="{C3CBD9D8-6A70-489B-83F1-2176A321DC84}" dt="2021-08-28T16:19:53.224" v="3991" actId="20577"/>
          <ac:spMkLst>
            <pc:docMk/>
            <pc:sldMk cId="3155113374" sldId="829"/>
            <ac:spMk id="16" creationId="{719CAE58-66D3-48CD-8CEA-5AA96BB83C30}"/>
          </ac:spMkLst>
        </pc:spChg>
        <pc:spChg chg="add mod">
          <ac:chgData name="Siegbert Rudolph" userId="2af4d44886c067cc" providerId="LiveId" clId="{C3CBD9D8-6A70-489B-83F1-2176A321DC84}" dt="2021-08-28T16:17:58.246" v="3945"/>
          <ac:spMkLst>
            <pc:docMk/>
            <pc:sldMk cId="3155113374" sldId="829"/>
            <ac:spMk id="17" creationId="{01996898-F04A-4F76-A752-4077ABEFEF4F}"/>
          </ac:spMkLst>
        </pc:spChg>
        <pc:spChg chg="mod">
          <ac:chgData name="Siegbert Rudolph" userId="2af4d44886c067cc" providerId="LiveId" clId="{C3CBD9D8-6A70-489B-83F1-2176A321DC84}" dt="2021-08-03T16:35:16.495" v="3219" actId="14100"/>
          <ac:spMkLst>
            <pc:docMk/>
            <pc:sldMk cId="3155113374" sldId="829"/>
            <ac:spMk id="26" creationId="{DBD96159-57CE-4A8D-9BB5-40844836ABB9}"/>
          </ac:spMkLst>
        </pc:spChg>
        <pc:spChg chg="mod">
          <ac:chgData name="Siegbert Rudolph" userId="2af4d44886c067cc" providerId="LiveId" clId="{C3CBD9D8-6A70-489B-83F1-2176A321DC84}" dt="2021-08-03T16:35:09.111" v="3217" actId="1038"/>
          <ac:spMkLst>
            <pc:docMk/>
            <pc:sldMk cId="3155113374" sldId="829"/>
            <ac:spMk id="27" creationId="{CF5298CF-9659-4CF4-B62F-3FA477F74DF2}"/>
          </ac:spMkLst>
        </pc:spChg>
        <pc:spChg chg="del mod">
          <ac:chgData name="Siegbert Rudolph" userId="2af4d44886c067cc" providerId="LiveId" clId="{C3CBD9D8-6A70-489B-83F1-2176A321DC84}" dt="2021-08-03T16:34:21.285" v="3128" actId="478"/>
          <ac:spMkLst>
            <pc:docMk/>
            <pc:sldMk cId="3155113374" sldId="829"/>
            <ac:spMk id="31" creationId="{B7D30B30-B1C8-4630-8B1C-266F137EA8D0}"/>
          </ac:spMkLst>
        </pc:spChg>
        <pc:spChg chg="mod">
          <ac:chgData name="Siegbert Rudolph" userId="2af4d44886c067cc" providerId="LiveId" clId="{C3CBD9D8-6A70-489B-83F1-2176A321DC84}" dt="2021-08-03T16:35:21.831" v="3228" actId="1038"/>
          <ac:spMkLst>
            <pc:docMk/>
            <pc:sldMk cId="3155113374" sldId="829"/>
            <ac:spMk id="32" creationId="{BFC69FA0-1DFA-40E2-8F0B-4643F7C76684}"/>
          </ac:spMkLst>
        </pc:spChg>
        <pc:spChg chg="mod">
          <ac:chgData name="Siegbert Rudolph" userId="2af4d44886c067cc" providerId="LiveId" clId="{C3CBD9D8-6A70-489B-83F1-2176A321DC84}" dt="2021-08-03T16:35:21.831" v="3228" actId="1038"/>
          <ac:spMkLst>
            <pc:docMk/>
            <pc:sldMk cId="3155113374" sldId="829"/>
            <ac:spMk id="33" creationId="{B8B3E92D-639F-4CA5-9D6F-6FD9A96354CC}"/>
          </ac:spMkLst>
        </pc:spChg>
        <pc:spChg chg="mod">
          <ac:chgData name="Siegbert Rudolph" userId="2af4d44886c067cc" providerId="LiveId" clId="{C3CBD9D8-6A70-489B-83F1-2176A321DC84}" dt="2021-08-03T16:34:49.868" v="3204" actId="1036"/>
          <ac:spMkLst>
            <pc:docMk/>
            <pc:sldMk cId="3155113374" sldId="829"/>
            <ac:spMk id="35" creationId="{1882844E-E3E4-4003-8E15-EEEEF1F7817F}"/>
          </ac:spMkLst>
        </pc:spChg>
        <pc:spChg chg="mod">
          <ac:chgData name="Siegbert Rudolph" userId="2af4d44886c067cc" providerId="LiveId" clId="{C3CBD9D8-6A70-489B-83F1-2176A321DC84}" dt="2021-08-03T16:34:49.868" v="3204" actId="1036"/>
          <ac:spMkLst>
            <pc:docMk/>
            <pc:sldMk cId="3155113374" sldId="829"/>
            <ac:spMk id="36" creationId="{CA40689C-63D1-4954-8357-03934280F694}"/>
          </ac:spMkLst>
        </pc:spChg>
        <pc:picChg chg="add mod">
          <ac:chgData name="Siegbert Rudolph" userId="2af4d44886c067cc" providerId="LiveId" clId="{C3CBD9D8-6A70-489B-83F1-2176A321DC84}" dt="2021-08-13T13:37:20.798" v="3436" actId="1076"/>
          <ac:picMkLst>
            <pc:docMk/>
            <pc:sldMk cId="3155113374" sldId="829"/>
            <ac:picMk id="14" creationId="{0A47338D-F990-4FC9-BF79-7283098E3398}"/>
          </ac:picMkLst>
        </pc:picChg>
      </pc:sldChg>
      <pc:sldChg chg="del">
        <pc:chgData name="Siegbert Rudolph" userId="2af4d44886c067cc" providerId="LiveId" clId="{C3CBD9D8-6A70-489B-83F1-2176A321DC84}" dt="2021-08-03T16:43:31.260" v="3284" actId="47"/>
        <pc:sldMkLst>
          <pc:docMk/>
          <pc:sldMk cId="3679397678" sldId="830"/>
        </pc:sldMkLst>
      </pc:sldChg>
      <pc:sldChg chg="del">
        <pc:chgData name="Siegbert Rudolph" userId="2af4d44886c067cc" providerId="LiveId" clId="{C3CBD9D8-6A70-489B-83F1-2176A321DC84}" dt="2021-08-03T16:37:05.875" v="3279" actId="47"/>
        <pc:sldMkLst>
          <pc:docMk/>
          <pc:sldMk cId="2743136717" sldId="831"/>
        </pc:sldMkLst>
      </pc:sldChg>
      <pc:sldChg chg="del">
        <pc:chgData name="Siegbert Rudolph" userId="2af4d44886c067cc" providerId="LiveId" clId="{C3CBD9D8-6A70-489B-83F1-2176A321DC84}" dt="2021-08-03T16:37:05.875" v="3279" actId="47"/>
        <pc:sldMkLst>
          <pc:docMk/>
          <pc:sldMk cId="241938965" sldId="832"/>
        </pc:sldMkLst>
      </pc:sldChg>
      <pc:sldChg chg="del">
        <pc:chgData name="Siegbert Rudolph" userId="2af4d44886c067cc" providerId="LiveId" clId="{C3CBD9D8-6A70-489B-83F1-2176A321DC84}" dt="2021-08-03T16:37:05.875" v="3279" actId="47"/>
        <pc:sldMkLst>
          <pc:docMk/>
          <pc:sldMk cId="2883967880" sldId="833"/>
        </pc:sldMkLst>
      </pc:sldChg>
      <pc:sldChg chg="del">
        <pc:chgData name="Siegbert Rudolph" userId="2af4d44886c067cc" providerId="LiveId" clId="{C3CBD9D8-6A70-489B-83F1-2176A321DC84}" dt="2021-08-03T16:37:05.875" v="3279" actId="47"/>
        <pc:sldMkLst>
          <pc:docMk/>
          <pc:sldMk cId="2735962855" sldId="834"/>
        </pc:sldMkLst>
      </pc:sldChg>
      <pc:sldChg chg="del">
        <pc:chgData name="Siegbert Rudolph" userId="2af4d44886c067cc" providerId="LiveId" clId="{C3CBD9D8-6A70-489B-83F1-2176A321DC84}" dt="2021-08-03T16:37:05.875" v="3279" actId="47"/>
        <pc:sldMkLst>
          <pc:docMk/>
          <pc:sldMk cId="1466714984" sldId="835"/>
        </pc:sldMkLst>
      </pc:sldChg>
      <pc:sldChg chg="del">
        <pc:chgData name="Siegbert Rudolph" userId="2af4d44886c067cc" providerId="LiveId" clId="{C3CBD9D8-6A70-489B-83F1-2176A321DC84}" dt="2021-08-03T16:37:05.875" v="3279" actId="47"/>
        <pc:sldMkLst>
          <pc:docMk/>
          <pc:sldMk cId="2143950542" sldId="836"/>
        </pc:sldMkLst>
      </pc:sldChg>
      <pc:sldChg chg="del">
        <pc:chgData name="Siegbert Rudolph" userId="2af4d44886c067cc" providerId="LiveId" clId="{C3CBD9D8-6A70-489B-83F1-2176A321DC84}" dt="2021-08-03T16:37:05.875" v="3279" actId="47"/>
        <pc:sldMkLst>
          <pc:docMk/>
          <pc:sldMk cId="701772919" sldId="837"/>
        </pc:sldMkLst>
      </pc:sldChg>
      <pc:sldChg chg="del">
        <pc:chgData name="Siegbert Rudolph" userId="2af4d44886c067cc" providerId="LiveId" clId="{C3CBD9D8-6A70-489B-83F1-2176A321DC84}" dt="2021-08-03T16:37:05.875" v="3279" actId="47"/>
        <pc:sldMkLst>
          <pc:docMk/>
          <pc:sldMk cId="3175723076" sldId="839"/>
        </pc:sldMkLst>
      </pc:sldChg>
      <pc:sldChg chg="del">
        <pc:chgData name="Siegbert Rudolph" userId="2af4d44886c067cc" providerId="LiveId" clId="{C3CBD9D8-6A70-489B-83F1-2176A321DC84}" dt="2021-08-03T16:37:05.875" v="3279" actId="47"/>
        <pc:sldMkLst>
          <pc:docMk/>
          <pc:sldMk cId="253699104" sldId="840"/>
        </pc:sldMkLst>
      </pc:sldChg>
      <pc:sldChg chg="del">
        <pc:chgData name="Siegbert Rudolph" userId="2af4d44886c067cc" providerId="LiveId" clId="{C3CBD9D8-6A70-489B-83F1-2176A321DC84}" dt="2021-08-03T16:37:05.875" v="3279" actId="47"/>
        <pc:sldMkLst>
          <pc:docMk/>
          <pc:sldMk cId="442329824" sldId="841"/>
        </pc:sldMkLst>
      </pc:sldChg>
      <pc:sldChg chg="del">
        <pc:chgData name="Siegbert Rudolph" userId="2af4d44886c067cc" providerId="LiveId" clId="{C3CBD9D8-6A70-489B-83F1-2176A321DC84}" dt="2021-08-03T16:37:05.875" v="3279" actId="47"/>
        <pc:sldMkLst>
          <pc:docMk/>
          <pc:sldMk cId="856383722" sldId="842"/>
        </pc:sldMkLst>
      </pc:sldChg>
      <pc:sldChg chg="del">
        <pc:chgData name="Siegbert Rudolph" userId="2af4d44886c067cc" providerId="LiveId" clId="{C3CBD9D8-6A70-489B-83F1-2176A321DC84}" dt="2021-08-03T16:37:05.875" v="3279" actId="47"/>
        <pc:sldMkLst>
          <pc:docMk/>
          <pc:sldMk cId="1305139604" sldId="843"/>
        </pc:sldMkLst>
      </pc:sldChg>
      <pc:sldChg chg="del">
        <pc:chgData name="Siegbert Rudolph" userId="2af4d44886c067cc" providerId="LiveId" clId="{C3CBD9D8-6A70-489B-83F1-2176A321DC84}" dt="2021-08-03T16:37:05.875" v="3279" actId="47"/>
        <pc:sldMkLst>
          <pc:docMk/>
          <pc:sldMk cId="768342803" sldId="844"/>
        </pc:sldMkLst>
      </pc:sldChg>
      <pc:sldChg chg="del">
        <pc:chgData name="Siegbert Rudolph" userId="2af4d44886c067cc" providerId="LiveId" clId="{C3CBD9D8-6A70-489B-83F1-2176A321DC84}" dt="2021-08-03T16:37:05.875" v="3279" actId="47"/>
        <pc:sldMkLst>
          <pc:docMk/>
          <pc:sldMk cId="156610032" sldId="845"/>
        </pc:sldMkLst>
      </pc:sldChg>
      <pc:sldChg chg="addSp delSp modSp add mod delAnim modAnim">
        <pc:chgData name="Siegbert Rudolph" userId="2af4d44886c067cc" providerId="LiveId" clId="{C3CBD9D8-6A70-489B-83F1-2176A321DC84}" dt="2021-09-03T05:54:01.493" v="4123" actId="1037"/>
        <pc:sldMkLst>
          <pc:docMk/>
          <pc:sldMk cId="3264654665" sldId="846"/>
        </pc:sldMkLst>
        <pc:spChg chg="mod">
          <ac:chgData name="Siegbert Rudolph" userId="2af4d44886c067cc" providerId="LiveId" clId="{C3CBD9D8-6A70-489B-83F1-2176A321DC84}" dt="2021-08-29T15:49:06.149" v="4047" actId="1076"/>
          <ac:spMkLst>
            <pc:docMk/>
            <pc:sldMk cId="3264654665" sldId="846"/>
            <ac:spMk id="2" creationId="{96B2D830-25CA-4FFD-A4C7-FCEB3B7BB4D2}"/>
          </ac:spMkLst>
        </pc:spChg>
        <pc:spChg chg="add mod">
          <ac:chgData name="Siegbert Rudolph" userId="2af4d44886c067cc" providerId="LiveId" clId="{C3CBD9D8-6A70-489B-83F1-2176A321DC84}" dt="2021-08-04T06:53:55.583" v="3365" actId="255"/>
          <ac:spMkLst>
            <pc:docMk/>
            <pc:sldMk cId="3264654665" sldId="846"/>
            <ac:spMk id="31" creationId="{B7B947CA-C07A-439E-BA03-71988D418FD6}"/>
          </ac:spMkLst>
        </pc:spChg>
        <pc:spChg chg="add mod">
          <ac:chgData name="Siegbert Rudolph" userId="2af4d44886c067cc" providerId="LiveId" clId="{C3CBD9D8-6A70-489B-83F1-2176A321DC84}" dt="2021-08-04T06:53:55.583" v="3365" actId="255"/>
          <ac:spMkLst>
            <pc:docMk/>
            <pc:sldMk cId="3264654665" sldId="846"/>
            <ac:spMk id="32" creationId="{8F1C340C-0AFD-48C8-B9ED-74A9EE915A36}"/>
          </ac:spMkLst>
        </pc:spChg>
        <pc:spChg chg="add mod">
          <ac:chgData name="Siegbert Rudolph" userId="2af4d44886c067cc" providerId="LiveId" clId="{C3CBD9D8-6A70-489B-83F1-2176A321DC84}" dt="2021-08-04T06:53:55.583" v="3365" actId="255"/>
          <ac:spMkLst>
            <pc:docMk/>
            <pc:sldMk cId="3264654665" sldId="846"/>
            <ac:spMk id="33" creationId="{C9DB4693-DF92-44B0-B940-CB0CC87E6F98}"/>
          </ac:spMkLst>
        </pc:spChg>
        <pc:spChg chg="add mod">
          <ac:chgData name="Siegbert Rudolph" userId="2af4d44886c067cc" providerId="LiveId" clId="{C3CBD9D8-6A70-489B-83F1-2176A321DC84}" dt="2021-08-04T06:53:55.583" v="3365" actId="255"/>
          <ac:spMkLst>
            <pc:docMk/>
            <pc:sldMk cId="3264654665" sldId="846"/>
            <ac:spMk id="34" creationId="{E8BCCFDA-E305-4A3C-B345-5D9A1B445217}"/>
          </ac:spMkLst>
        </pc:spChg>
        <pc:spChg chg="add mod">
          <ac:chgData name="Siegbert Rudolph" userId="2af4d44886c067cc" providerId="LiveId" clId="{C3CBD9D8-6A70-489B-83F1-2176A321DC84}" dt="2021-08-04T06:53:55.583" v="3365" actId="255"/>
          <ac:spMkLst>
            <pc:docMk/>
            <pc:sldMk cId="3264654665" sldId="846"/>
            <ac:spMk id="35" creationId="{DB6D3B70-2D6E-45B2-8E73-5F62E9C431D6}"/>
          </ac:spMkLst>
        </pc:spChg>
        <pc:spChg chg="add mod">
          <ac:chgData name="Siegbert Rudolph" userId="2af4d44886c067cc" providerId="LiveId" clId="{C3CBD9D8-6A70-489B-83F1-2176A321DC84}" dt="2021-08-04T06:53:55.583" v="3365" actId="255"/>
          <ac:spMkLst>
            <pc:docMk/>
            <pc:sldMk cId="3264654665" sldId="846"/>
            <ac:spMk id="36" creationId="{633E3DA7-8B1B-4072-8477-46A195313A0E}"/>
          </ac:spMkLst>
        </pc:spChg>
        <pc:spChg chg="add mod">
          <ac:chgData name="Siegbert Rudolph" userId="2af4d44886c067cc" providerId="LiveId" clId="{C3CBD9D8-6A70-489B-83F1-2176A321DC84}" dt="2021-08-04T06:53:55.583" v="3365" actId="255"/>
          <ac:spMkLst>
            <pc:docMk/>
            <pc:sldMk cId="3264654665" sldId="846"/>
            <ac:spMk id="37" creationId="{46B391F4-AD6B-4C9B-A3D7-97F4EBBD2A99}"/>
          </ac:spMkLst>
        </pc:spChg>
        <pc:spChg chg="add mod">
          <ac:chgData name="Siegbert Rudolph" userId="2af4d44886c067cc" providerId="LiveId" clId="{C3CBD9D8-6A70-489B-83F1-2176A321DC84}" dt="2021-08-03T15:57:06.201" v="1368" actId="1035"/>
          <ac:spMkLst>
            <pc:docMk/>
            <pc:sldMk cId="3264654665" sldId="846"/>
            <ac:spMk id="38" creationId="{587A8760-B5A5-4C66-8AB3-2DC73299563A}"/>
          </ac:spMkLst>
        </pc:spChg>
        <pc:spChg chg="add mod">
          <ac:chgData name="Siegbert Rudolph" userId="2af4d44886c067cc" providerId="LiveId" clId="{C3CBD9D8-6A70-489B-83F1-2176A321DC84}" dt="2021-08-03T15:57:06.201" v="1368" actId="1035"/>
          <ac:spMkLst>
            <pc:docMk/>
            <pc:sldMk cId="3264654665" sldId="846"/>
            <ac:spMk id="39" creationId="{69C4359A-B247-4ADC-9F43-4EC38BE19B8E}"/>
          </ac:spMkLst>
        </pc:spChg>
        <pc:spChg chg="add mod">
          <ac:chgData name="Siegbert Rudolph" userId="2af4d44886c067cc" providerId="LiveId" clId="{C3CBD9D8-6A70-489B-83F1-2176A321DC84}" dt="2021-08-03T15:57:06.201" v="1368" actId="1035"/>
          <ac:spMkLst>
            <pc:docMk/>
            <pc:sldMk cId="3264654665" sldId="846"/>
            <ac:spMk id="40" creationId="{B8CACA61-2F77-47DF-B1CE-F9F2F0016101}"/>
          </ac:spMkLst>
        </pc:spChg>
        <pc:spChg chg="add mod">
          <ac:chgData name="Siegbert Rudolph" userId="2af4d44886c067cc" providerId="LiveId" clId="{C3CBD9D8-6A70-489B-83F1-2176A321DC84}" dt="2021-08-03T15:57:06.201" v="1368" actId="1035"/>
          <ac:spMkLst>
            <pc:docMk/>
            <pc:sldMk cId="3264654665" sldId="846"/>
            <ac:spMk id="41" creationId="{6F935DE1-4A08-48A5-A8EE-65E2E0601971}"/>
          </ac:spMkLst>
        </pc:spChg>
        <pc:spChg chg="add mod">
          <ac:chgData name="Siegbert Rudolph" userId="2af4d44886c067cc" providerId="LiveId" clId="{C3CBD9D8-6A70-489B-83F1-2176A321DC84}" dt="2021-08-03T15:57:06.201" v="1368" actId="1035"/>
          <ac:spMkLst>
            <pc:docMk/>
            <pc:sldMk cId="3264654665" sldId="846"/>
            <ac:spMk id="42" creationId="{E2D5B60C-AB9C-4F1F-920E-0A7DBE996255}"/>
          </ac:spMkLst>
        </pc:spChg>
        <pc:spChg chg="add mod">
          <ac:chgData name="Siegbert Rudolph" userId="2af4d44886c067cc" providerId="LiveId" clId="{C3CBD9D8-6A70-489B-83F1-2176A321DC84}" dt="2021-08-03T15:57:06.201" v="1368" actId="1035"/>
          <ac:spMkLst>
            <pc:docMk/>
            <pc:sldMk cId="3264654665" sldId="846"/>
            <ac:spMk id="43" creationId="{38BF7B99-C389-43AF-802D-3B8999E8E25A}"/>
          </ac:spMkLst>
        </pc:spChg>
        <pc:spChg chg="del mod">
          <ac:chgData name="Siegbert Rudolph" userId="2af4d44886c067cc" providerId="LiveId" clId="{C3CBD9D8-6A70-489B-83F1-2176A321DC84}" dt="2021-08-28T16:15:51.146" v="3847" actId="478"/>
          <ac:spMkLst>
            <pc:docMk/>
            <pc:sldMk cId="3264654665" sldId="846"/>
            <ac:spMk id="44" creationId="{672E6131-7C1C-4A67-882F-5BDCC5B89691}"/>
          </ac:spMkLst>
        </pc:spChg>
        <pc:spChg chg="add mod">
          <ac:chgData name="Siegbert Rudolph" userId="2af4d44886c067cc" providerId="LiveId" clId="{C3CBD9D8-6A70-489B-83F1-2176A321DC84}" dt="2021-09-03T05:51:56.548" v="4099"/>
          <ac:spMkLst>
            <pc:docMk/>
            <pc:sldMk cId="3264654665" sldId="846"/>
            <ac:spMk id="44" creationId="{DB921B6A-947F-43DF-9E6D-56953722BB66}"/>
          </ac:spMkLst>
        </pc:spChg>
        <pc:spChg chg="del">
          <ac:chgData name="Siegbert Rudolph" userId="2af4d44886c067cc" providerId="LiveId" clId="{C3CBD9D8-6A70-489B-83F1-2176A321DC84}" dt="2021-08-03T15:56:51.941" v="1357" actId="478"/>
          <ac:spMkLst>
            <pc:docMk/>
            <pc:sldMk cId="3264654665" sldId="846"/>
            <ac:spMk id="45" creationId="{03784082-40C1-46CD-9A96-92CD7D6AFB1A}"/>
          </ac:spMkLst>
        </pc:spChg>
        <pc:spChg chg="add mod">
          <ac:chgData name="Siegbert Rudolph" userId="2af4d44886c067cc" providerId="LiveId" clId="{C3CBD9D8-6A70-489B-83F1-2176A321DC84}" dt="2021-08-28T16:19:29.374" v="3987" actId="20577"/>
          <ac:spMkLst>
            <pc:docMk/>
            <pc:sldMk cId="3264654665" sldId="846"/>
            <ac:spMk id="45" creationId="{246C9DE4-6CC3-491C-AD64-E24A14B7BA8F}"/>
          </ac:spMkLst>
        </pc:spChg>
        <pc:spChg chg="del">
          <ac:chgData name="Siegbert Rudolph" userId="2af4d44886c067cc" providerId="LiveId" clId="{C3CBD9D8-6A70-489B-83F1-2176A321DC84}" dt="2021-08-03T15:56:51.941" v="1357" actId="478"/>
          <ac:spMkLst>
            <pc:docMk/>
            <pc:sldMk cId="3264654665" sldId="846"/>
            <ac:spMk id="46" creationId="{E73FEA06-187B-4C48-91F6-F9D0212AC524}"/>
          </ac:spMkLst>
        </pc:spChg>
        <pc:spChg chg="add mod">
          <ac:chgData name="Siegbert Rudolph" userId="2af4d44886c067cc" providerId="LiveId" clId="{C3CBD9D8-6A70-489B-83F1-2176A321DC84}" dt="2021-08-28T16:15:52.630" v="3848"/>
          <ac:spMkLst>
            <pc:docMk/>
            <pc:sldMk cId="3264654665" sldId="846"/>
            <ac:spMk id="46" creationId="{E7BCD046-5E42-429B-B950-94FC54DB503D}"/>
          </ac:spMkLst>
        </pc:spChg>
        <pc:spChg chg="del">
          <ac:chgData name="Siegbert Rudolph" userId="2af4d44886c067cc" providerId="LiveId" clId="{C3CBD9D8-6A70-489B-83F1-2176A321DC84}" dt="2021-08-03T15:56:51.941" v="1357" actId="478"/>
          <ac:spMkLst>
            <pc:docMk/>
            <pc:sldMk cId="3264654665" sldId="846"/>
            <ac:spMk id="47" creationId="{ECE81A8D-2D9F-433A-A7A5-E8DE4A3958F1}"/>
          </ac:spMkLst>
        </pc:spChg>
        <pc:spChg chg="del">
          <ac:chgData name="Siegbert Rudolph" userId="2af4d44886c067cc" providerId="LiveId" clId="{C3CBD9D8-6A70-489B-83F1-2176A321DC84}" dt="2021-08-03T15:56:51.941" v="1357" actId="478"/>
          <ac:spMkLst>
            <pc:docMk/>
            <pc:sldMk cId="3264654665" sldId="846"/>
            <ac:spMk id="48" creationId="{73FF4D48-AF55-4D1C-99D9-9DAF6E61FA28}"/>
          </ac:spMkLst>
        </pc:spChg>
        <pc:spChg chg="del">
          <ac:chgData name="Siegbert Rudolph" userId="2af4d44886c067cc" providerId="LiveId" clId="{C3CBD9D8-6A70-489B-83F1-2176A321DC84}" dt="2021-08-03T15:56:51.941" v="1357" actId="478"/>
          <ac:spMkLst>
            <pc:docMk/>
            <pc:sldMk cId="3264654665" sldId="846"/>
            <ac:spMk id="49" creationId="{376B9FF4-5C98-456F-A08A-85F7AC97E8C9}"/>
          </ac:spMkLst>
        </pc:spChg>
        <pc:spChg chg="del">
          <ac:chgData name="Siegbert Rudolph" userId="2af4d44886c067cc" providerId="LiveId" clId="{C3CBD9D8-6A70-489B-83F1-2176A321DC84}" dt="2021-08-03T15:56:51.941" v="1357" actId="478"/>
          <ac:spMkLst>
            <pc:docMk/>
            <pc:sldMk cId="3264654665" sldId="846"/>
            <ac:spMk id="50" creationId="{0469C1B7-8E9F-4C55-9476-FD4C82A07ABE}"/>
          </ac:spMkLst>
        </pc:spChg>
        <pc:spChg chg="del">
          <ac:chgData name="Siegbert Rudolph" userId="2af4d44886c067cc" providerId="LiveId" clId="{C3CBD9D8-6A70-489B-83F1-2176A321DC84}" dt="2021-08-03T15:56:51.941" v="1357" actId="478"/>
          <ac:spMkLst>
            <pc:docMk/>
            <pc:sldMk cId="3264654665" sldId="846"/>
            <ac:spMk id="51" creationId="{A7EE437E-6680-417F-A1B3-B13BE6F2A4FA}"/>
          </ac:spMkLst>
        </pc:spChg>
        <pc:spChg chg="del">
          <ac:chgData name="Siegbert Rudolph" userId="2af4d44886c067cc" providerId="LiveId" clId="{C3CBD9D8-6A70-489B-83F1-2176A321DC84}" dt="2021-08-03T15:56:51.941" v="1357" actId="478"/>
          <ac:spMkLst>
            <pc:docMk/>
            <pc:sldMk cId="3264654665" sldId="846"/>
            <ac:spMk id="52" creationId="{2F7E2236-FD48-465A-9E74-C7A0A00B80F9}"/>
          </ac:spMkLst>
        </pc:spChg>
        <pc:spChg chg="del">
          <ac:chgData name="Siegbert Rudolph" userId="2af4d44886c067cc" providerId="LiveId" clId="{C3CBD9D8-6A70-489B-83F1-2176A321DC84}" dt="2021-08-03T15:56:51.941" v="1357" actId="478"/>
          <ac:spMkLst>
            <pc:docMk/>
            <pc:sldMk cId="3264654665" sldId="846"/>
            <ac:spMk id="53" creationId="{4B0E59F0-81ED-4D9A-90E6-4BC0208EECF4}"/>
          </ac:spMkLst>
        </pc:spChg>
        <pc:spChg chg="del">
          <ac:chgData name="Siegbert Rudolph" userId="2af4d44886c067cc" providerId="LiveId" clId="{C3CBD9D8-6A70-489B-83F1-2176A321DC84}" dt="2021-08-03T15:56:51.941" v="1357" actId="478"/>
          <ac:spMkLst>
            <pc:docMk/>
            <pc:sldMk cId="3264654665" sldId="846"/>
            <ac:spMk id="54" creationId="{F8F0CCDC-D899-4503-8FFF-F35E4CB06D83}"/>
          </ac:spMkLst>
        </pc:spChg>
        <pc:spChg chg="del">
          <ac:chgData name="Siegbert Rudolph" userId="2af4d44886c067cc" providerId="LiveId" clId="{C3CBD9D8-6A70-489B-83F1-2176A321DC84}" dt="2021-08-03T15:56:51.941" v="1357" actId="478"/>
          <ac:spMkLst>
            <pc:docMk/>
            <pc:sldMk cId="3264654665" sldId="846"/>
            <ac:spMk id="55" creationId="{87EF17A7-B306-4F75-B2BF-76853138EA45}"/>
          </ac:spMkLst>
        </pc:spChg>
        <pc:spChg chg="del">
          <ac:chgData name="Siegbert Rudolph" userId="2af4d44886c067cc" providerId="LiveId" clId="{C3CBD9D8-6A70-489B-83F1-2176A321DC84}" dt="2021-08-03T15:56:51.941" v="1357" actId="478"/>
          <ac:spMkLst>
            <pc:docMk/>
            <pc:sldMk cId="3264654665" sldId="846"/>
            <ac:spMk id="56" creationId="{BA0DA67B-71D5-43F1-A299-5106A0562DED}"/>
          </ac:spMkLst>
        </pc:spChg>
        <pc:spChg chg="del">
          <ac:chgData name="Siegbert Rudolph" userId="2af4d44886c067cc" providerId="LiveId" clId="{C3CBD9D8-6A70-489B-83F1-2176A321DC84}" dt="2021-08-03T15:56:51.941" v="1357" actId="478"/>
          <ac:spMkLst>
            <pc:docMk/>
            <pc:sldMk cId="3264654665" sldId="846"/>
            <ac:spMk id="57" creationId="{6E9A4A14-DC7B-43AE-8E6E-661BFF03CDBA}"/>
          </ac:spMkLst>
        </pc:spChg>
        <pc:spChg chg="del">
          <ac:chgData name="Siegbert Rudolph" userId="2af4d44886c067cc" providerId="LiveId" clId="{C3CBD9D8-6A70-489B-83F1-2176A321DC84}" dt="2021-08-03T15:56:51.941" v="1357" actId="478"/>
          <ac:spMkLst>
            <pc:docMk/>
            <pc:sldMk cId="3264654665" sldId="846"/>
            <ac:spMk id="58" creationId="{FE698A2D-D131-4306-B5B5-3AB66AF26D9F}"/>
          </ac:spMkLst>
        </pc:spChg>
        <pc:spChg chg="del">
          <ac:chgData name="Siegbert Rudolph" userId="2af4d44886c067cc" providerId="LiveId" clId="{C3CBD9D8-6A70-489B-83F1-2176A321DC84}" dt="2021-08-03T15:56:51.941" v="1357" actId="478"/>
          <ac:spMkLst>
            <pc:docMk/>
            <pc:sldMk cId="3264654665" sldId="846"/>
            <ac:spMk id="59" creationId="{DDF7BA1E-891E-4D3B-9D91-21200CBDCA77}"/>
          </ac:spMkLst>
        </pc:spChg>
        <pc:spChg chg="del">
          <ac:chgData name="Siegbert Rudolph" userId="2af4d44886c067cc" providerId="LiveId" clId="{C3CBD9D8-6A70-489B-83F1-2176A321DC84}" dt="2021-08-03T15:56:51.941" v="1357" actId="478"/>
          <ac:spMkLst>
            <pc:docMk/>
            <pc:sldMk cId="3264654665" sldId="846"/>
            <ac:spMk id="60" creationId="{69456DEE-CA46-4712-987E-24BB478ADCCE}"/>
          </ac:spMkLst>
        </pc:spChg>
        <pc:spChg chg="del">
          <ac:chgData name="Siegbert Rudolph" userId="2af4d44886c067cc" providerId="LiveId" clId="{C3CBD9D8-6A70-489B-83F1-2176A321DC84}" dt="2021-08-03T15:56:51.941" v="1357" actId="478"/>
          <ac:spMkLst>
            <pc:docMk/>
            <pc:sldMk cId="3264654665" sldId="846"/>
            <ac:spMk id="61" creationId="{A5F9A9E6-640C-4323-A7EE-65D8DE90E443}"/>
          </ac:spMkLst>
        </pc:spChg>
        <pc:spChg chg="del">
          <ac:chgData name="Siegbert Rudolph" userId="2af4d44886c067cc" providerId="LiveId" clId="{C3CBD9D8-6A70-489B-83F1-2176A321DC84}" dt="2021-08-03T15:56:51.941" v="1357" actId="478"/>
          <ac:spMkLst>
            <pc:docMk/>
            <pc:sldMk cId="3264654665" sldId="846"/>
            <ac:spMk id="62" creationId="{DB97C7F2-FF43-4977-BE2B-AD5906EDF583}"/>
          </ac:spMkLst>
        </pc:spChg>
        <pc:spChg chg="del">
          <ac:chgData name="Siegbert Rudolph" userId="2af4d44886c067cc" providerId="LiveId" clId="{C3CBD9D8-6A70-489B-83F1-2176A321DC84}" dt="2021-08-03T15:56:51.941" v="1357" actId="478"/>
          <ac:spMkLst>
            <pc:docMk/>
            <pc:sldMk cId="3264654665" sldId="846"/>
            <ac:spMk id="63" creationId="{42CB8775-0AE8-4F51-A5ED-C92C6F74A4F3}"/>
          </ac:spMkLst>
        </pc:spChg>
        <pc:spChg chg="del">
          <ac:chgData name="Siegbert Rudolph" userId="2af4d44886c067cc" providerId="LiveId" clId="{C3CBD9D8-6A70-489B-83F1-2176A321DC84}" dt="2021-08-03T15:56:51.941" v="1357" actId="478"/>
          <ac:spMkLst>
            <pc:docMk/>
            <pc:sldMk cId="3264654665" sldId="846"/>
            <ac:spMk id="64" creationId="{71E10BC9-60BA-4493-94CB-56C3B7AD284F}"/>
          </ac:spMkLst>
        </pc:spChg>
        <pc:spChg chg="del">
          <ac:chgData name="Siegbert Rudolph" userId="2af4d44886c067cc" providerId="LiveId" clId="{C3CBD9D8-6A70-489B-83F1-2176A321DC84}" dt="2021-08-03T15:56:51.941" v="1357" actId="478"/>
          <ac:spMkLst>
            <pc:docMk/>
            <pc:sldMk cId="3264654665" sldId="846"/>
            <ac:spMk id="65" creationId="{87F3C3B0-DD10-4112-9EE2-D2DEEF5E1AA9}"/>
          </ac:spMkLst>
        </pc:spChg>
        <pc:spChg chg="del">
          <ac:chgData name="Siegbert Rudolph" userId="2af4d44886c067cc" providerId="LiveId" clId="{C3CBD9D8-6A70-489B-83F1-2176A321DC84}" dt="2021-08-03T15:56:51.941" v="1357" actId="478"/>
          <ac:spMkLst>
            <pc:docMk/>
            <pc:sldMk cId="3264654665" sldId="846"/>
            <ac:spMk id="66" creationId="{F1EE3853-C4F4-47F8-9857-EC4A98F12702}"/>
          </ac:spMkLst>
        </pc:spChg>
        <pc:spChg chg="del">
          <ac:chgData name="Siegbert Rudolph" userId="2af4d44886c067cc" providerId="LiveId" clId="{C3CBD9D8-6A70-489B-83F1-2176A321DC84}" dt="2021-08-03T15:56:51.941" v="1357" actId="478"/>
          <ac:spMkLst>
            <pc:docMk/>
            <pc:sldMk cId="3264654665" sldId="846"/>
            <ac:spMk id="67" creationId="{EB550B4F-0BA7-4154-A84B-8CD5683171AB}"/>
          </ac:spMkLst>
        </pc:spChg>
        <pc:spChg chg="del">
          <ac:chgData name="Siegbert Rudolph" userId="2af4d44886c067cc" providerId="LiveId" clId="{C3CBD9D8-6A70-489B-83F1-2176A321DC84}" dt="2021-08-03T15:56:51.941" v="1357" actId="478"/>
          <ac:spMkLst>
            <pc:docMk/>
            <pc:sldMk cId="3264654665" sldId="846"/>
            <ac:spMk id="68" creationId="{118226F5-DAE5-46A2-A704-91F8AD20A937}"/>
          </ac:spMkLst>
        </pc:spChg>
        <pc:spChg chg="del">
          <ac:chgData name="Siegbert Rudolph" userId="2af4d44886c067cc" providerId="LiveId" clId="{C3CBD9D8-6A70-489B-83F1-2176A321DC84}" dt="2021-08-03T15:56:51.941" v="1357" actId="478"/>
          <ac:spMkLst>
            <pc:docMk/>
            <pc:sldMk cId="3264654665" sldId="846"/>
            <ac:spMk id="69" creationId="{13B448CB-13B3-47F5-BB6B-75B1D09BC50D}"/>
          </ac:spMkLst>
        </pc:spChg>
        <pc:spChg chg="del">
          <ac:chgData name="Siegbert Rudolph" userId="2af4d44886c067cc" providerId="LiveId" clId="{C3CBD9D8-6A70-489B-83F1-2176A321DC84}" dt="2021-08-03T15:56:51.941" v="1357" actId="478"/>
          <ac:spMkLst>
            <pc:docMk/>
            <pc:sldMk cId="3264654665" sldId="846"/>
            <ac:spMk id="70" creationId="{EC09F111-179F-49DB-8DF9-9B1F6AD63364}"/>
          </ac:spMkLst>
        </pc:spChg>
        <pc:spChg chg="del">
          <ac:chgData name="Siegbert Rudolph" userId="2af4d44886c067cc" providerId="LiveId" clId="{C3CBD9D8-6A70-489B-83F1-2176A321DC84}" dt="2021-08-03T15:56:51.941" v="1357" actId="478"/>
          <ac:spMkLst>
            <pc:docMk/>
            <pc:sldMk cId="3264654665" sldId="846"/>
            <ac:spMk id="71" creationId="{45E319A6-78C3-4C0F-91A4-AD6B4B4BB817}"/>
          </ac:spMkLst>
        </pc:spChg>
        <pc:spChg chg="add mod">
          <ac:chgData name="Siegbert Rudolph" userId="2af4d44886c067cc" providerId="LiveId" clId="{C3CBD9D8-6A70-489B-83F1-2176A321DC84}" dt="2021-08-03T15:57:06.201" v="1368" actId="1035"/>
          <ac:spMkLst>
            <pc:docMk/>
            <pc:sldMk cId="3264654665" sldId="846"/>
            <ac:spMk id="72" creationId="{E81A3458-12BE-409A-8CA2-7FD8A0474BF7}"/>
          </ac:spMkLst>
        </pc:spChg>
        <pc:spChg chg="add mod">
          <ac:chgData name="Siegbert Rudolph" userId="2af4d44886c067cc" providerId="LiveId" clId="{C3CBD9D8-6A70-489B-83F1-2176A321DC84}" dt="2021-08-04T06:54:02.206" v="3368" actId="1038"/>
          <ac:spMkLst>
            <pc:docMk/>
            <pc:sldMk cId="3264654665" sldId="846"/>
            <ac:spMk id="73" creationId="{CF1AD8B5-07FB-4560-A957-072FCFFE00E2}"/>
          </ac:spMkLst>
        </pc:spChg>
        <pc:spChg chg="add mod">
          <ac:chgData name="Siegbert Rudolph" userId="2af4d44886c067cc" providerId="LiveId" clId="{C3CBD9D8-6A70-489B-83F1-2176A321DC84}" dt="2021-08-04T06:54:02.206" v="3368" actId="1038"/>
          <ac:spMkLst>
            <pc:docMk/>
            <pc:sldMk cId="3264654665" sldId="846"/>
            <ac:spMk id="74" creationId="{E43FC390-F82B-4069-ADA3-07A43AE6A634}"/>
          </ac:spMkLst>
        </pc:spChg>
        <pc:spChg chg="add mod">
          <ac:chgData name="Siegbert Rudolph" userId="2af4d44886c067cc" providerId="LiveId" clId="{C3CBD9D8-6A70-489B-83F1-2176A321DC84}" dt="2021-08-04T06:54:02.206" v="3368" actId="1038"/>
          <ac:spMkLst>
            <pc:docMk/>
            <pc:sldMk cId="3264654665" sldId="846"/>
            <ac:spMk id="75" creationId="{63A3AB72-A8D5-41AE-838C-B20548A50EEB}"/>
          </ac:spMkLst>
        </pc:spChg>
        <pc:spChg chg="add mod">
          <ac:chgData name="Siegbert Rudolph" userId="2af4d44886c067cc" providerId="LiveId" clId="{C3CBD9D8-6A70-489B-83F1-2176A321DC84}" dt="2021-08-04T06:54:02.206" v="3368" actId="1038"/>
          <ac:spMkLst>
            <pc:docMk/>
            <pc:sldMk cId="3264654665" sldId="846"/>
            <ac:spMk id="76" creationId="{51102DDB-BA92-4EE8-8C54-585A32A04C61}"/>
          </ac:spMkLst>
        </pc:spChg>
        <pc:spChg chg="add mod">
          <ac:chgData name="Siegbert Rudolph" userId="2af4d44886c067cc" providerId="LiveId" clId="{C3CBD9D8-6A70-489B-83F1-2176A321DC84}" dt="2021-08-04T06:54:02.206" v="3368" actId="1038"/>
          <ac:spMkLst>
            <pc:docMk/>
            <pc:sldMk cId="3264654665" sldId="846"/>
            <ac:spMk id="77" creationId="{B8837694-F170-41B7-A501-C7AE72D67393}"/>
          </ac:spMkLst>
        </pc:spChg>
        <pc:spChg chg="add mod">
          <ac:chgData name="Siegbert Rudolph" userId="2af4d44886c067cc" providerId="LiveId" clId="{C3CBD9D8-6A70-489B-83F1-2176A321DC84}" dt="2021-08-04T06:54:02.206" v="3368" actId="1038"/>
          <ac:spMkLst>
            <pc:docMk/>
            <pc:sldMk cId="3264654665" sldId="846"/>
            <ac:spMk id="78" creationId="{2DB9F70C-18CB-4DDA-AFE1-29826E316212}"/>
          </ac:spMkLst>
        </pc:spChg>
        <pc:spChg chg="add mod">
          <ac:chgData name="Siegbert Rudolph" userId="2af4d44886c067cc" providerId="LiveId" clId="{C3CBD9D8-6A70-489B-83F1-2176A321DC84}" dt="2021-08-04T06:54:02.206" v="3368" actId="1038"/>
          <ac:spMkLst>
            <pc:docMk/>
            <pc:sldMk cId="3264654665" sldId="846"/>
            <ac:spMk id="79" creationId="{C7277A5D-5320-448F-8E67-499146EACEE9}"/>
          </ac:spMkLst>
        </pc:spChg>
        <pc:spChg chg="add mod">
          <ac:chgData name="Siegbert Rudolph" userId="2af4d44886c067cc" providerId="LiveId" clId="{C3CBD9D8-6A70-489B-83F1-2176A321DC84}" dt="2021-08-04T06:53:55.583" v="3365" actId="255"/>
          <ac:spMkLst>
            <pc:docMk/>
            <pc:sldMk cId="3264654665" sldId="846"/>
            <ac:spMk id="81" creationId="{B6CDFBEE-77C8-4450-BD6C-0903D49512CD}"/>
          </ac:spMkLst>
        </pc:spChg>
        <pc:spChg chg="add mod">
          <ac:chgData name="Siegbert Rudolph" userId="2af4d44886c067cc" providerId="LiveId" clId="{C3CBD9D8-6A70-489B-83F1-2176A321DC84}" dt="2021-08-04T06:53:55.583" v="3365" actId="255"/>
          <ac:spMkLst>
            <pc:docMk/>
            <pc:sldMk cId="3264654665" sldId="846"/>
            <ac:spMk id="82" creationId="{7153F615-F3F1-4782-A3C8-347AA639A517}"/>
          </ac:spMkLst>
        </pc:spChg>
        <pc:spChg chg="add mod">
          <ac:chgData name="Siegbert Rudolph" userId="2af4d44886c067cc" providerId="LiveId" clId="{C3CBD9D8-6A70-489B-83F1-2176A321DC84}" dt="2021-08-04T06:53:55.583" v="3365" actId="255"/>
          <ac:spMkLst>
            <pc:docMk/>
            <pc:sldMk cId="3264654665" sldId="846"/>
            <ac:spMk id="83" creationId="{170C9C5A-5B24-4EEC-8C30-0EE2702E96DB}"/>
          </ac:spMkLst>
        </pc:spChg>
        <pc:spChg chg="add mod">
          <ac:chgData name="Siegbert Rudolph" userId="2af4d44886c067cc" providerId="LiveId" clId="{C3CBD9D8-6A70-489B-83F1-2176A321DC84}" dt="2021-08-03T15:57:47.395" v="1371" actId="1076"/>
          <ac:spMkLst>
            <pc:docMk/>
            <pc:sldMk cId="3264654665" sldId="846"/>
            <ac:spMk id="84" creationId="{64DF3A69-8B04-4290-A8BF-031E5FC20BDF}"/>
          </ac:spMkLst>
        </pc:spChg>
        <pc:spChg chg="add mod">
          <ac:chgData name="Siegbert Rudolph" userId="2af4d44886c067cc" providerId="LiveId" clId="{C3CBD9D8-6A70-489B-83F1-2176A321DC84}" dt="2021-08-03T15:57:47.395" v="1371" actId="1076"/>
          <ac:spMkLst>
            <pc:docMk/>
            <pc:sldMk cId="3264654665" sldId="846"/>
            <ac:spMk id="85" creationId="{DB4D4923-C328-40E5-8D2D-773AEB8FCD05}"/>
          </ac:spMkLst>
        </pc:spChg>
        <pc:spChg chg="add mod">
          <ac:chgData name="Siegbert Rudolph" userId="2af4d44886c067cc" providerId="LiveId" clId="{C3CBD9D8-6A70-489B-83F1-2176A321DC84}" dt="2021-08-03T15:57:47.395" v="1371" actId="1076"/>
          <ac:spMkLst>
            <pc:docMk/>
            <pc:sldMk cId="3264654665" sldId="846"/>
            <ac:spMk id="86" creationId="{0997430C-34D5-4C4D-9BF4-28BD4CBC9DA8}"/>
          </ac:spMkLst>
        </pc:spChg>
        <pc:spChg chg="add mod">
          <ac:chgData name="Siegbert Rudolph" userId="2af4d44886c067cc" providerId="LiveId" clId="{C3CBD9D8-6A70-489B-83F1-2176A321DC84}" dt="2021-08-04T06:54:02.206" v="3368" actId="1038"/>
          <ac:spMkLst>
            <pc:docMk/>
            <pc:sldMk cId="3264654665" sldId="846"/>
            <ac:spMk id="87" creationId="{2BBC6812-AC68-4209-97E8-EC756590925B}"/>
          </ac:spMkLst>
        </pc:spChg>
        <pc:spChg chg="add mod">
          <ac:chgData name="Siegbert Rudolph" userId="2af4d44886c067cc" providerId="LiveId" clId="{C3CBD9D8-6A70-489B-83F1-2176A321DC84}" dt="2021-08-04T06:54:02.206" v="3368" actId="1038"/>
          <ac:spMkLst>
            <pc:docMk/>
            <pc:sldMk cId="3264654665" sldId="846"/>
            <ac:spMk id="88" creationId="{FD77C5E3-3527-40DB-9B83-EDF23EC90A45}"/>
          </ac:spMkLst>
        </pc:spChg>
        <pc:spChg chg="add mod">
          <ac:chgData name="Siegbert Rudolph" userId="2af4d44886c067cc" providerId="LiveId" clId="{C3CBD9D8-6A70-489B-83F1-2176A321DC84}" dt="2021-08-04T06:54:02.206" v="3368" actId="1038"/>
          <ac:spMkLst>
            <pc:docMk/>
            <pc:sldMk cId="3264654665" sldId="846"/>
            <ac:spMk id="89" creationId="{18777CB9-4A39-4688-9964-3B4500CCF460}"/>
          </ac:spMkLst>
        </pc:spChg>
        <pc:picChg chg="add mod">
          <ac:chgData name="Siegbert Rudolph" userId="2af4d44886c067cc" providerId="LiveId" clId="{C3CBD9D8-6A70-489B-83F1-2176A321DC84}" dt="2021-09-03T05:54:01.493" v="4123" actId="1037"/>
          <ac:picMkLst>
            <pc:docMk/>
            <pc:sldMk cId="3264654665" sldId="846"/>
            <ac:picMk id="4" creationId="{C62CD19F-7A47-41DB-9C93-F9640B62A672}"/>
          </ac:picMkLst>
        </pc:picChg>
        <pc:picChg chg="add del mod">
          <ac:chgData name="Siegbert Rudolph" userId="2af4d44886c067cc" providerId="LiveId" clId="{C3CBD9D8-6A70-489B-83F1-2176A321DC84}" dt="2021-08-03T15:57:09.095" v="1369" actId="478"/>
          <ac:picMkLst>
            <pc:docMk/>
            <pc:sldMk cId="3264654665" sldId="846"/>
            <ac:picMk id="80" creationId="{BA0BD810-D695-40E6-8BD9-97BF277B4774}"/>
          </ac:picMkLst>
        </pc:picChg>
      </pc:sldChg>
      <pc:sldChg chg="addSp delSp modSp add mod ord delAnim modAnim">
        <pc:chgData name="Siegbert Rudolph" userId="2af4d44886c067cc" providerId="LiveId" clId="{C3CBD9D8-6A70-489B-83F1-2176A321DC84}" dt="2021-08-29T15:49:06.133" v="4042" actId="1076"/>
        <pc:sldMkLst>
          <pc:docMk/>
          <pc:sldMk cId="638858467" sldId="847"/>
        </pc:sldMkLst>
        <pc:spChg chg="mod">
          <ac:chgData name="Siegbert Rudolph" userId="2af4d44886c067cc" providerId="LiveId" clId="{C3CBD9D8-6A70-489B-83F1-2176A321DC84}" dt="2021-08-29T15:49:06.133" v="4042" actId="1076"/>
          <ac:spMkLst>
            <pc:docMk/>
            <pc:sldMk cId="638858467" sldId="847"/>
            <ac:spMk id="2" creationId="{C4C46E6F-021B-4D4F-905C-12C4E34C1AF1}"/>
          </ac:spMkLst>
        </pc:spChg>
        <pc:spChg chg="add mod">
          <ac:chgData name="Siegbert Rudolph" userId="2af4d44886c067cc" providerId="LiveId" clId="{C3CBD9D8-6A70-489B-83F1-2176A321DC84}" dt="2021-08-03T16:01:47.077" v="1580"/>
          <ac:spMkLst>
            <pc:docMk/>
            <pc:sldMk cId="638858467" sldId="847"/>
            <ac:spMk id="24" creationId="{90158C43-4472-4A8D-8FF8-C8C245590D96}"/>
          </ac:spMkLst>
        </pc:spChg>
        <pc:spChg chg="add mod">
          <ac:chgData name="Siegbert Rudolph" userId="2af4d44886c067cc" providerId="LiveId" clId="{C3CBD9D8-6A70-489B-83F1-2176A321DC84}" dt="2021-08-03T16:01:47.077" v="1580"/>
          <ac:spMkLst>
            <pc:docMk/>
            <pc:sldMk cId="638858467" sldId="847"/>
            <ac:spMk id="25" creationId="{5682135B-1DFD-4FB8-A2BA-F7B9827165F8}"/>
          </ac:spMkLst>
        </pc:spChg>
        <pc:spChg chg="add mod">
          <ac:chgData name="Siegbert Rudolph" userId="2af4d44886c067cc" providerId="LiveId" clId="{C3CBD9D8-6A70-489B-83F1-2176A321DC84}" dt="2021-08-03T16:01:47.077" v="1580"/>
          <ac:spMkLst>
            <pc:docMk/>
            <pc:sldMk cId="638858467" sldId="847"/>
            <ac:spMk id="26" creationId="{76593863-F321-4C45-A056-21024E0D97B3}"/>
          </ac:spMkLst>
        </pc:spChg>
        <pc:spChg chg="add mod">
          <ac:chgData name="Siegbert Rudolph" userId="2af4d44886c067cc" providerId="LiveId" clId="{C3CBD9D8-6A70-489B-83F1-2176A321DC84}" dt="2021-08-03T16:01:47.077" v="1580"/>
          <ac:spMkLst>
            <pc:docMk/>
            <pc:sldMk cId="638858467" sldId="847"/>
            <ac:spMk id="27" creationId="{609093EB-E5D3-4450-88B6-9F0DF03E1CB5}"/>
          </ac:spMkLst>
        </pc:spChg>
        <pc:spChg chg="add mod">
          <ac:chgData name="Siegbert Rudolph" userId="2af4d44886c067cc" providerId="LiveId" clId="{C3CBD9D8-6A70-489B-83F1-2176A321DC84}" dt="2021-08-03T16:01:47.077" v="1580"/>
          <ac:spMkLst>
            <pc:docMk/>
            <pc:sldMk cId="638858467" sldId="847"/>
            <ac:spMk id="28" creationId="{DC5A569C-D26D-4820-A500-E406BED1FE6F}"/>
          </ac:spMkLst>
        </pc:spChg>
        <pc:spChg chg="add mod">
          <ac:chgData name="Siegbert Rudolph" userId="2af4d44886c067cc" providerId="LiveId" clId="{C3CBD9D8-6A70-489B-83F1-2176A321DC84}" dt="2021-08-03T16:01:47.077" v="1580"/>
          <ac:spMkLst>
            <pc:docMk/>
            <pc:sldMk cId="638858467" sldId="847"/>
            <ac:spMk id="29" creationId="{08BC5DBF-91DF-4C22-9E5B-8F9175A17FA3}"/>
          </ac:spMkLst>
        </pc:spChg>
        <pc:spChg chg="add mod">
          <ac:chgData name="Siegbert Rudolph" userId="2af4d44886c067cc" providerId="LiveId" clId="{C3CBD9D8-6A70-489B-83F1-2176A321DC84}" dt="2021-08-03T16:01:47.077" v="1580"/>
          <ac:spMkLst>
            <pc:docMk/>
            <pc:sldMk cId="638858467" sldId="847"/>
            <ac:spMk id="30" creationId="{6290D660-944A-474E-AB70-57E7F4C37B4A}"/>
          </ac:spMkLst>
        </pc:spChg>
        <pc:spChg chg="add mod">
          <ac:chgData name="Siegbert Rudolph" userId="2af4d44886c067cc" providerId="LiveId" clId="{C3CBD9D8-6A70-489B-83F1-2176A321DC84}" dt="2021-08-03T16:01:47.077" v="1580"/>
          <ac:spMkLst>
            <pc:docMk/>
            <pc:sldMk cId="638858467" sldId="847"/>
            <ac:spMk id="31" creationId="{4E926A04-8317-4BF6-9678-8B6D3ED2A660}"/>
          </ac:spMkLst>
        </pc:spChg>
        <pc:spChg chg="add mod">
          <ac:chgData name="Siegbert Rudolph" userId="2af4d44886c067cc" providerId="LiveId" clId="{C3CBD9D8-6A70-489B-83F1-2176A321DC84}" dt="2021-08-03T16:01:47.077" v="1580"/>
          <ac:spMkLst>
            <pc:docMk/>
            <pc:sldMk cId="638858467" sldId="847"/>
            <ac:spMk id="32" creationId="{FA893E38-01C3-4E09-87E9-BF0FE4170C31}"/>
          </ac:spMkLst>
        </pc:spChg>
        <pc:spChg chg="add mod">
          <ac:chgData name="Siegbert Rudolph" userId="2af4d44886c067cc" providerId="LiveId" clId="{C3CBD9D8-6A70-489B-83F1-2176A321DC84}" dt="2021-08-03T16:01:47.077" v="1580"/>
          <ac:spMkLst>
            <pc:docMk/>
            <pc:sldMk cId="638858467" sldId="847"/>
            <ac:spMk id="33" creationId="{DC4C177F-3B07-4FF4-A1ED-9E0638462BE9}"/>
          </ac:spMkLst>
        </pc:spChg>
        <pc:spChg chg="add mod">
          <ac:chgData name="Siegbert Rudolph" userId="2af4d44886c067cc" providerId="LiveId" clId="{C3CBD9D8-6A70-489B-83F1-2176A321DC84}" dt="2021-08-03T16:01:47.077" v="1580"/>
          <ac:spMkLst>
            <pc:docMk/>
            <pc:sldMk cId="638858467" sldId="847"/>
            <ac:spMk id="34" creationId="{33A1473E-D774-417B-9E3E-378155101803}"/>
          </ac:spMkLst>
        </pc:spChg>
        <pc:spChg chg="add mod">
          <ac:chgData name="Siegbert Rudolph" userId="2af4d44886c067cc" providerId="LiveId" clId="{C3CBD9D8-6A70-489B-83F1-2176A321DC84}" dt="2021-08-03T16:01:47.077" v="1580"/>
          <ac:spMkLst>
            <pc:docMk/>
            <pc:sldMk cId="638858467" sldId="847"/>
            <ac:spMk id="35" creationId="{C432C6F6-0556-4E2B-9A88-565781D67C76}"/>
          </ac:spMkLst>
        </pc:spChg>
        <pc:spChg chg="add mod">
          <ac:chgData name="Siegbert Rudolph" userId="2af4d44886c067cc" providerId="LiveId" clId="{C3CBD9D8-6A70-489B-83F1-2176A321DC84}" dt="2021-08-03T16:01:47.077" v="1580"/>
          <ac:spMkLst>
            <pc:docMk/>
            <pc:sldMk cId="638858467" sldId="847"/>
            <ac:spMk id="36" creationId="{BB3CDCEF-D3D1-40DC-BB9E-BE478F0B40F0}"/>
          </ac:spMkLst>
        </pc:spChg>
        <pc:spChg chg="add mod">
          <ac:chgData name="Siegbert Rudolph" userId="2af4d44886c067cc" providerId="LiveId" clId="{C3CBD9D8-6A70-489B-83F1-2176A321DC84}" dt="2021-08-03T16:01:47.077" v="1580"/>
          <ac:spMkLst>
            <pc:docMk/>
            <pc:sldMk cId="638858467" sldId="847"/>
            <ac:spMk id="37" creationId="{279D542D-DFF4-4421-9D45-0B7D47A2538C}"/>
          </ac:spMkLst>
        </pc:spChg>
        <pc:spChg chg="add mod">
          <ac:chgData name="Siegbert Rudolph" userId="2af4d44886c067cc" providerId="LiveId" clId="{C3CBD9D8-6A70-489B-83F1-2176A321DC84}" dt="2021-08-03T16:01:47.077" v="1580"/>
          <ac:spMkLst>
            <pc:docMk/>
            <pc:sldMk cId="638858467" sldId="847"/>
            <ac:spMk id="38" creationId="{4E1DD2F4-C1D4-43BC-9DA8-6E21ED1576B3}"/>
          </ac:spMkLst>
        </pc:spChg>
        <pc:spChg chg="add mod">
          <ac:chgData name="Siegbert Rudolph" userId="2af4d44886c067cc" providerId="LiveId" clId="{C3CBD9D8-6A70-489B-83F1-2176A321DC84}" dt="2021-08-03T16:01:47.077" v="1580"/>
          <ac:spMkLst>
            <pc:docMk/>
            <pc:sldMk cId="638858467" sldId="847"/>
            <ac:spMk id="39" creationId="{44F7F152-824A-49B8-BB6C-18CA4512D853}"/>
          </ac:spMkLst>
        </pc:spChg>
        <pc:spChg chg="add mod">
          <ac:chgData name="Siegbert Rudolph" userId="2af4d44886c067cc" providerId="LiveId" clId="{C3CBD9D8-6A70-489B-83F1-2176A321DC84}" dt="2021-08-03T16:01:47.077" v="1580"/>
          <ac:spMkLst>
            <pc:docMk/>
            <pc:sldMk cId="638858467" sldId="847"/>
            <ac:spMk id="40" creationId="{C8FD804C-A83D-435F-B197-DBF34A807A2F}"/>
          </ac:spMkLst>
        </pc:spChg>
        <pc:spChg chg="add mod">
          <ac:chgData name="Siegbert Rudolph" userId="2af4d44886c067cc" providerId="LiveId" clId="{C3CBD9D8-6A70-489B-83F1-2176A321DC84}" dt="2021-08-03T16:01:47.077" v="1580"/>
          <ac:spMkLst>
            <pc:docMk/>
            <pc:sldMk cId="638858467" sldId="847"/>
            <ac:spMk id="41" creationId="{1C0A901C-D771-4C9D-B691-30E4B1DE9B1D}"/>
          </ac:spMkLst>
        </pc:spChg>
        <pc:spChg chg="add mod">
          <ac:chgData name="Siegbert Rudolph" userId="2af4d44886c067cc" providerId="LiveId" clId="{C3CBD9D8-6A70-489B-83F1-2176A321DC84}" dt="2021-08-03T16:01:47.077" v="1580"/>
          <ac:spMkLst>
            <pc:docMk/>
            <pc:sldMk cId="638858467" sldId="847"/>
            <ac:spMk id="42" creationId="{F042196B-2473-4254-AEC9-ACD62F0942EA}"/>
          </ac:spMkLst>
        </pc:spChg>
        <pc:spChg chg="add mod">
          <ac:chgData name="Siegbert Rudolph" userId="2af4d44886c067cc" providerId="LiveId" clId="{C3CBD9D8-6A70-489B-83F1-2176A321DC84}" dt="2021-08-03T16:01:47.077" v="1580"/>
          <ac:spMkLst>
            <pc:docMk/>
            <pc:sldMk cId="638858467" sldId="847"/>
            <ac:spMk id="43" creationId="{6DC79B36-8356-4BF2-A98C-2C6807EF6E91}"/>
          </ac:spMkLst>
        </pc:spChg>
        <pc:spChg chg="del">
          <ac:chgData name="Siegbert Rudolph" userId="2af4d44886c067cc" providerId="LiveId" clId="{C3CBD9D8-6A70-489B-83F1-2176A321DC84}" dt="2021-08-03T15:56:46.482" v="1356" actId="478"/>
          <ac:spMkLst>
            <pc:docMk/>
            <pc:sldMk cId="638858467" sldId="847"/>
            <ac:spMk id="44" creationId="{D63FA766-05ED-4D42-B0AB-82E0D03DFB87}"/>
          </ac:spMkLst>
        </pc:spChg>
        <pc:spChg chg="add mod">
          <ac:chgData name="Siegbert Rudolph" userId="2af4d44886c067cc" providerId="LiveId" clId="{C3CBD9D8-6A70-489B-83F1-2176A321DC84}" dt="2021-08-28T16:07:50.333" v="3626" actId="20577"/>
          <ac:spMkLst>
            <pc:docMk/>
            <pc:sldMk cId="638858467" sldId="847"/>
            <ac:spMk id="44" creationId="{F528EB86-879A-4EAD-BB06-1C9973A82D1F}"/>
          </ac:spMkLst>
        </pc:spChg>
        <pc:spChg chg="del">
          <ac:chgData name="Siegbert Rudolph" userId="2af4d44886c067cc" providerId="LiveId" clId="{C3CBD9D8-6A70-489B-83F1-2176A321DC84}" dt="2021-08-03T15:56:46.482" v="1356" actId="478"/>
          <ac:spMkLst>
            <pc:docMk/>
            <pc:sldMk cId="638858467" sldId="847"/>
            <ac:spMk id="45" creationId="{D46BD727-2069-46E5-AB5A-9986CBA7BBC3}"/>
          </ac:spMkLst>
        </pc:spChg>
        <pc:spChg chg="add mod">
          <ac:chgData name="Siegbert Rudolph" userId="2af4d44886c067cc" providerId="LiveId" clId="{C3CBD9D8-6A70-489B-83F1-2176A321DC84}" dt="2021-08-28T16:07:47.443" v="3625"/>
          <ac:spMkLst>
            <pc:docMk/>
            <pc:sldMk cId="638858467" sldId="847"/>
            <ac:spMk id="45" creationId="{D7EA802A-E70D-481F-8B00-74B19AAE3F5B}"/>
          </ac:spMkLst>
        </pc:spChg>
        <pc:spChg chg="del mod">
          <ac:chgData name="Siegbert Rudolph" userId="2af4d44886c067cc" providerId="LiveId" clId="{C3CBD9D8-6A70-489B-83F1-2176A321DC84}" dt="2021-08-28T16:07:46.131" v="3624" actId="478"/>
          <ac:spMkLst>
            <pc:docMk/>
            <pc:sldMk cId="638858467" sldId="847"/>
            <ac:spMk id="46" creationId="{300D0CEF-F7BE-40D5-9ADF-4EE1B87F8912}"/>
          </ac:spMkLst>
        </pc:spChg>
        <pc:spChg chg="del">
          <ac:chgData name="Siegbert Rudolph" userId="2af4d44886c067cc" providerId="LiveId" clId="{C3CBD9D8-6A70-489B-83F1-2176A321DC84}" dt="2021-08-03T15:56:46.482" v="1356" actId="478"/>
          <ac:spMkLst>
            <pc:docMk/>
            <pc:sldMk cId="638858467" sldId="847"/>
            <ac:spMk id="47" creationId="{8FCFF106-A31A-4E0D-BC1E-A808C181F8AB}"/>
          </ac:spMkLst>
        </pc:spChg>
        <pc:spChg chg="del">
          <ac:chgData name="Siegbert Rudolph" userId="2af4d44886c067cc" providerId="LiveId" clId="{C3CBD9D8-6A70-489B-83F1-2176A321DC84}" dt="2021-08-03T15:56:46.482" v="1356" actId="478"/>
          <ac:spMkLst>
            <pc:docMk/>
            <pc:sldMk cId="638858467" sldId="847"/>
            <ac:spMk id="48" creationId="{5E2CEC9A-25DF-4ADF-A86B-191A2F0EAAD3}"/>
          </ac:spMkLst>
        </pc:spChg>
        <pc:spChg chg="del">
          <ac:chgData name="Siegbert Rudolph" userId="2af4d44886c067cc" providerId="LiveId" clId="{C3CBD9D8-6A70-489B-83F1-2176A321DC84}" dt="2021-08-03T15:56:46.482" v="1356" actId="478"/>
          <ac:spMkLst>
            <pc:docMk/>
            <pc:sldMk cId="638858467" sldId="847"/>
            <ac:spMk id="49" creationId="{8043E2C6-0684-4B31-A4D7-8D892A65588F}"/>
          </ac:spMkLst>
        </pc:spChg>
        <pc:spChg chg="del">
          <ac:chgData name="Siegbert Rudolph" userId="2af4d44886c067cc" providerId="LiveId" clId="{C3CBD9D8-6A70-489B-83F1-2176A321DC84}" dt="2021-08-03T15:56:46.482" v="1356" actId="478"/>
          <ac:spMkLst>
            <pc:docMk/>
            <pc:sldMk cId="638858467" sldId="847"/>
            <ac:spMk id="50" creationId="{626ECE86-5256-447A-98A2-9DCD40AD047A}"/>
          </ac:spMkLst>
        </pc:spChg>
        <pc:spChg chg="del">
          <ac:chgData name="Siegbert Rudolph" userId="2af4d44886c067cc" providerId="LiveId" clId="{C3CBD9D8-6A70-489B-83F1-2176A321DC84}" dt="2021-08-03T15:56:46.482" v="1356" actId="478"/>
          <ac:spMkLst>
            <pc:docMk/>
            <pc:sldMk cId="638858467" sldId="847"/>
            <ac:spMk id="51" creationId="{55463DB5-A5CE-49D8-8CD0-1A90D28C5665}"/>
          </ac:spMkLst>
        </pc:spChg>
        <pc:spChg chg="del">
          <ac:chgData name="Siegbert Rudolph" userId="2af4d44886c067cc" providerId="LiveId" clId="{C3CBD9D8-6A70-489B-83F1-2176A321DC84}" dt="2021-08-03T15:56:46.482" v="1356" actId="478"/>
          <ac:spMkLst>
            <pc:docMk/>
            <pc:sldMk cId="638858467" sldId="847"/>
            <ac:spMk id="52" creationId="{13BAC363-AEBE-4704-9053-763F723120D2}"/>
          </ac:spMkLst>
        </pc:spChg>
        <pc:spChg chg="del">
          <ac:chgData name="Siegbert Rudolph" userId="2af4d44886c067cc" providerId="LiveId" clId="{C3CBD9D8-6A70-489B-83F1-2176A321DC84}" dt="2021-08-03T15:56:46.482" v="1356" actId="478"/>
          <ac:spMkLst>
            <pc:docMk/>
            <pc:sldMk cId="638858467" sldId="847"/>
            <ac:spMk id="53" creationId="{155B6602-28FF-4514-928D-EA06FC01D1A8}"/>
          </ac:spMkLst>
        </pc:spChg>
        <pc:spChg chg="del">
          <ac:chgData name="Siegbert Rudolph" userId="2af4d44886c067cc" providerId="LiveId" clId="{C3CBD9D8-6A70-489B-83F1-2176A321DC84}" dt="2021-08-03T15:56:46.482" v="1356" actId="478"/>
          <ac:spMkLst>
            <pc:docMk/>
            <pc:sldMk cId="638858467" sldId="847"/>
            <ac:spMk id="54" creationId="{DFC355BA-828E-47BA-B286-84D0C3C25324}"/>
          </ac:spMkLst>
        </pc:spChg>
        <pc:spChg chg="del">
          <ac:chgData name="Siegbert Rudolph" userId="2af4d44886c067cc" providerId="LiveId" clId="{C3CBD9D8-6A70-489B-83F1-2176A321DC84}" dt="2021-08-03T15:56:46.482" v="1356" actId="478"/>
          <ac:spMkLst>
            <pc:docMk/>
            <pc:sldMk cId="638858467" sldId="847"/>
            <ac:spMk id="55" creationId="{AB4A513E-5ABB-4929-85C1-51E19E7A5D4D}"/>
          </ac:spMkLst>
        </pc:spChg>
        <pc:spChg chg="del">
          <ac:chgData name="Siegbert Rudolph" userId="2af4d44886c067cc" providerId="LiveId" clId="{C3CBD9D8-6A70-489B-83F1-2176A321DC84}" dt="2021-08-03T15:56:46.482" v="1356" actId="478"/>
          <ac:spMkLst>
            <pc:docMk/>
            <pc:sldMk cId="638858467" sldId="847"/>
            <ac:spMk id="56" creationId="{1EF985E6-D058-4B48-9D8B-DDD5A5BE5024}"/>
          </ac:spMkLst>
        </pc:spChg>
        <pc:spChg chg="del">
          <ac:chgData name="Siegbert Rudolph" userId="2af4d44886c067cc" providerId="LiveId" clId="{C3CBD9D8-6A70-489B-83F1-2176A321DC84}" dt="2021-08-03T15:56:46.482" v="1356" actId="478"/>
          <ac:spMkLst>
            <pc:docMk/>
            <pc:sldMk cId="638858467" sldId="847"/>
            <ac:spMk id="57" creationId="{50586599-0D17-4FCB-8361-2C651796ECFB}"/>
          </ac:spMkLst>
        </pc:spChg>
        <pc:spChg chg="del">
          <ac:chgData name="Siegbert Rudolph" userId="2af4d44886c067cc" providerId="LiveId" clId="{C3CBD9D8-6A70-489B-83F1-2176A321DC84}" dt="2021-08-03T15:56:46.482" v="1356" actId="478"/>
          <ac:spMkLst>
            <pc:docMk/>
            <pc:sldMk cId="638858467" sldId="847"/>
            <ac:spMk id="58" creationId="{26FAF6AD-82DF-45FF-A30C-62D54C2B855B}"/>
          </ac:spMkLst>
        </pc:spChg>
        <pc:spChg chg="del">
          <ac:chgData name="Siegbert Rudolph" userId="2af4d44886c067cc" providerId="LiveId" clId="{C3CBD9D8-6A70-489B-83F1-2176A321DC84}" dt="2021-08-03T15:56:46.482" v="1356" actId="478"/>
          <ac:spMkLst>
            <pc:docMk/>
            <pc:sldMk cId="638858467" sldId="847"/>
            <ac:spMk id="59" creationId="{FA925540-90C4-4FC8-ACF4-A69C9268B1CD}"/>
          </ac:spMkLst>
        </pc:spChg>
        <pc:spChg chg="del">
          <ac:chgData name="Siegbert Rudolph" userId="2af4d44886c067cc" providerId="LiveId" clId="{C3CBD9D8-6A70-489B-83F1-2176A321DC84}" dt="2021-08-03T15:56:46.482" v="1356" actId="478"/>
          <ac:spMkLst>
            <pc:docMk/>
            <pc:sldMk cId="638858467" sldId="847"/>
            <ac:spMk id="60" creationId="{26B28D6A-40B5-4E55-822A-33C58D630862}"/>
          </ac:spMkLst>
        </pc:spChg>
        <pc:spChg chg="del">
          <ac:chgData name="Siegbert Rudolph" userId="2af4d44886c067cc" providerId="LiveId" clId="{C3CBD9D8-6A70-489B-83F1-2176A321DC84}" dt="2021-08-03T15:56:46.482" v="1356" actId="478"/>
          <ac:spMkLst>
            <pc:docMk/>
            <pc:sldMk cId="638858467" sldId="847"/>
            <ac:spMk id="61" creationId="{43CA4DCD-FA5D-477A-920F-CF2F36BF0E36}"/>
          </ac:spMkLst>
        </pc:spChg>
        <pc:spChg chg="del">
          <ac:chgData name="Siegbert Rudolph" userId="2af4d44886c067cc" providerId="LiveId" clId="{C3CBD9D8-6A70-489B-83F1-2176A321DC84}" dt="2021-08-03T15:56:46.482" v="1356" actId="478"/>
          <ac:spMkLst>
            <pc:docMk/>
            <pc:sldMk cId="638858467" sldId="847"/>
            <ac:spMk id="62" creationId="{31DEA998-1E97-4184-A30C-0234C7EA05E7}"/>
          </ac:spMkLst>
        </pc:spChg>
        <pc:picChg chg="add mod">
          <ac:chgData name="Siegbert Rudolph" userId="2af4d44886c067cc" providerId="LiveId" clId="{C3CBD9D8-6A70-489B-83F1-2176A321DC84}" dt="2021-08-03T16:02:05.520" v="1728" actId="1038"/>
          <ac:picMkLst>
            <pc:docMk/>
            <pc:sldMk cId="638858467" sldId="847"/>
            <ac:picMk id="23" creationId="{1D2DC037-C062-43AD-ACA3-9FD1561BA32C}"/>
          </ac:picMkLst>
        </pc:picChg>
        <pc:picChg chg="del">
          <ac:chgData name="Siegbert Rudolph" userId="2af4d44886c067cc" providerId="LiveId" clId="{C3CBD9D8-6A70-489B-83F1-2176A321DC84}" dt="2021-08-03T16:01:34.706" v="1578" actId="478"/>
          <ac:picMkLst>
            <pc:docMk/>
            <pc:sldMk cId="638858467" sldId="847"/>
            <ac:picMk id="72" creationId="{F52E9953-DAE1-42D1-AC11-89EBBB44F2CA}"/>
          </ac:picMkLst>
        </pc:picChg>
      </pc:sldChg>
      <pc:sldChg chg="del">
        <pc:chgData name="Siegbert Rudolph" userId="2af4d44886c067cc" providerId="LiveId" clId="{C3CBD9D8-6A70-489B-83F1-2176A321DC84}" dt="2021-08-07T04:52:00.968" v="3383" actId="47"/>
        <pc:sldMkLst>
          <pc:docMk/>
          <pc:sldMk cId="2532900456" sldId="848"/>
        </pc:sldMkLst>
      </pc:sldChg>
      <pc:sldChg chg="add del">
        <pc:chgData name="Siegbert Rudolph" userId="2af4d44886c067cc" providerId="LiveId" clId="{C3CBD9D8-6A70-489B-83F1-2176A321DC84}" dt="2021-08-03T16:03:38.132" v="1735" actId="47"/>
        <pc:sldMkLst>
          <pc:docMk/>
          <pc:sldMk cId="2998563744" sldId="848"/>
        </pc:sldMkLst>
      </pc:sldChg>
      <pc:sldChg chg="del">
        <pc:chgData name="Siegbert Rudolph" userId="2af4d44886c067cc" providerId="LiveId" clId="{C3CBD9D8-6A70-489B-83F1-2176A321DC84}" dt="2021-08-07T04:52:00.968" v="3383" actId="47"/>
        <pc:sldMkLst>
          <pc:docMk/>
          <pc:sldMk cId="193632869" sldId="849"/>
        </pc:sldMkLst>
      </pc:sldChg>
      <pc:sldChg chg="del">
        <pc:chgData name="Siegbert Rudolph" userId="2af4d44886c067cc" providerId="LiveId" clId="{C3CBD9D8-6A70-489B-83F1-2176A321DC84}" dt="2021-08-07T04:52:00.968" v="3383" actId="47"/>
        <pc:sldMkLst>
          <pc:docMk/>
          <pc:sldMk cId="197575114" sldId="850"/>
        </pc:sldMkLst>
      </pc:sldChg>
      <pc:sldChg chg="del">
        <pc:chgData name="Siegbert Rudolph" userId="2af4d44886c067cc" providerId="LiveId" clId="{C3CBD9D8-6A70-489B-83F1-2176A321DC84}" dt="2021-08-07T04:52:00.968" v="3383" actId="47"/>
        <pc:sldMkLst>
          <pc:docMk/>
          <pc:sldMk cId="1997186232" sldId="851"/>
        </pc:sldMkLst>
      </pc:sldChg>
      <pc:sldChg chg="del">
        <pc:chgData name="Siegbert Rudolph" userId="2af4d44886c067cc" providerId="LiveId" clId="{C3CBD9D8-6A70-489B-83F1-2176A321DC84}" dt="2021-08-07T04:52:00.968" v="3383" actId="47"/>
        <pc:sldMkLst>
          <pc:docMk/>
          <pc:sldMk cId="2979793312" sldId="852"/>
        </pc:sldMkLst>
      </pc:sldChg>
      <pc:sldChg chg="del">
        <pc:chgData name="Siegbert Rudolph" userId="2af4d44886c067cc" providerId="LiveId" clId="{C3CBD9D8-6A70-489B-83F1-2176A321DC84}" dt="2021-08-07T04:52:00.968" v="3383" actId="47"/>
        <pc:sldMkLst>
          <pc:docMk/>
          <pc:sldMk cId="1119709859" sldId="853"/>
        </pc:sldMkLst>
      </pc:sldChg>
      <pc:sldChg chg="del">
        <pc:chgData name="Siegbert Rudolph" userId="2af4d44886c067cc" providerId="LiveId" clId="{C3CBD9D8-6A70-489B-83F1-2176A321DC84}" dt="2021-08-07T04:52:00.968" v="3383" actId="47"/>
        <pc:sldMkLst>
          <pc:docMk/>
          <pc:sldMk cId="1130453253" sldId="854"/>
        </pc:sldMkLst>
      </pc:sldChg>
      <pc:sldChg chg="del">
        <pc:chgData name="Siegbert Rudolph" userId="2af4d44886c067cc" providerId="LiveId" clId="{C3CBD9D8-6A70-489B-83F1-2176A321DC84}" dt="2021-08-07T04:52:00.968" v="3383" actId="47"/>
        <pc:sldMkLst>
          <pc:docMk/>
          <pc:sldMk cId="776100704" sldId="855"/>
        </pc:sldMkLst>
      </pc:sldChg>
      <pc:sldChg chg="addSp delSp modSp new mod">
        <pc:chgData name="Siegbert Rudolph" userId="2af4d44886c067cc" providerId="LiveId" clId="{C3CBD9D8-6A70-489B-83F1-2176A321DC84}" dt="2021-08-29T15:49:06.195" v="4097" actId="1076"/>
        <pc:sldMkLst>
          <pc:docMk/>
          <pc:sldMk cId="3675874556" sldId="856"/>
        </pc:sldMkLst>
        <pc:spChg chg="del">
          <ac:chgData name="Siegbert Rudolph" userId="2af4d44886c067cc" providerId="LiveId" clId="{C3CBD9D8-6A70-489B-83F1-2176A321DC84}" dt="2021-08-04T10:32:17.784" v="3374" actId="478"/>
          <ac:spMkLst>
            <pc:docMk/>
            <pc:sldMk cId="3675874556" sldId="856"/>
            <ac:spMk id="2" creationId="{0EFD4052-A0BE-4F15-A8BB-F2612E0BBF17}"/>
          </ac:spMkLst>
        </pc:spChg>
        <pc:spChg chg="mod">
          <ac:chgData name="Siegbert Rudolph" userId="2af4d44886c067cc" providerId="LiveId" clId="{C3CBD9D8-6A70-489B-83F1-2176A321DC84}" dt="2021-08-29T15:49:06.195" v="4097" actId="1076"/>
          <ac:spMkLst>
            <pc:docMk/>
            <pc:sldMk cId="3675874556" sldId="856"/>
            <ac:spMk id="2" creationId="{D7B917A4-3424-4FC3-97A2-8F334D0DF75F}"/>
          </ac:spMkLst>
        </pc:spChg>
        <pc:spChg chg="add mod">
          <ac:chgData name="Siegbert Rudolph" userId="2af4d44886c067cc" providerId="LiveId" clId="{C3CBD9D8-6A70-489B-83F1-2176A321DC84}" dt="2021-08-28T16:10:39.120" v="3775" actId="6549"/>
          <ac:spMkLst>
            <pc:docMk/>
            <pc:sldMk cId="3675874556" sldId="856"/>
            <ac:spMk id="4" creationId="{E95F7151-016D-4488-B71A-59A1FD3A6B98}"/>
          </ac:spMkLst>
        </pc:spChg>
        <pc:spChg chg="add mod">
          <ac:chgData name="Siegbert Rudolph" userId="2af4d44886c067cc" providerId="LiveId" clId="{C3CBD9D8-6A70-489B-83F1-2176A321DC84}" dt="2021-08-05T13:25:28.602" v="3381"/>
          <ac:spMkLst>
            <pc:docMk/>
            <pc:sldMk cId="3675874556" sldId="856"/>
            <ac:spMk id="5" creationId="{F0D1DC84-714A-4DAD-AC33-7EAC1CEC09A1}"/>
          </ac:spMkLst>
        </pc:spChg>
      </pc:sldChg>
      <pc:sldChg chg="addSp delSp modSp mod">
        <pc:chgData name="Siegbert Rudolph" userId="2af4d44886c067cc" providerId="LiveId" clId="{C3CBD9D8-6A70-489B-83F1-2176A321DC84}" dt="2021-08-29T15:49:06.117" v="4027" actId="1076"/>
        <pc:sldMkLst>
          <pc:docMk/>
          <pc:sldMk cId="2921855589" sldId="857"/>
        </pc:sldMkLst>
        <pc:spChg chg="mod">
          <ac:chgData name="Siegbert Rudolph" userId="2af4d44886c067cc" providerId="LiveId" clId="{C3CBD9D8-6A70-489B-83F1-2176A321DC84}" dt="2021-08-29T15:49:06.117" v="4027" actId="1076"/>
          <ac:spMkLst>
            <pc:docMk/>
            <pc:sldMk cId="2921855589" sldId="857"/>
            <ac:spMk id="2" creationId="{6D8CF177-7BA9-426D-AC77-1BB920EB91CB}"/>
          </ac:spMkLst>
        </pc:spChg>
        <pc:spChg chg="mod ord">
          <ac:chgData name="Siegbert Rudolph" userId="2af4d44886c067cc" providerId="LiveId" clId="{C3CBD9D8-6A70-489B-83F1-2176A321DC84}" dt="2021-08-28T16:13:53.098" v="3832" actId="166"/>
          <ac:spMkLst>
            <pc:docMk/>
            <pc:sldMk cId="2921855589" sldId="857"/>
            <ac:spMk id="8" creationId="{EAC37E8F-4A98-4F06-BABE-74333F1619F3}"/>
          </ac:spMkLst>
        </pc:spChg>
        <pc:spChg chg="add mod">
          <ac:chgData name="Siegbert Rudolph" userId="2af4d44886c067cc" providerId="LiveId" clId="{C3CBD9D8-6A70-489B-83F1-2176A321DC84}" dt="2021-08-28T16:19:20.767" v="3986" actId="20577"/>
          <ac:spMkLst>
            <pc:docMk/>
            <pc:sldMk cId="2921855589" sldId="857"/>
            <ac:spMk id="9" creationId="{4D59EAF8-D7A9-488A-8319-7BBD3CA91D5F}"/>
          </ac:spMkLst>
        </pc:spChg>
        <pc:spChg chg="del mod">
          <ac:chgData name="Siegbert Rudolph" userId="2af4d44886c067cc" providerId="LiveId" clId="{C3CBD9D8-6A70-489B-83F1-2176A321DC84}" dt="2021-08-28T16:13:58.643" v="3833" actId="478"/>
          <ac:spMkLst>
            <pc:docMk/>
            <pc:sldMk cId="2921855589" sldId="857"/>
            <ac:spMk id="10" creationId="{89108E0E-DD21-408A-B618-5749E3B92B88}"/>
          </ac:spMkLst>
        </pc:spChg>
        <pc:spChg chg="add mod">
          <ac:chgData name="Siegbert Rudolph" userId="2af4d44886c067cc" providerId="LiveId" clId="{C3CBD9D8-6A70-489B-83F1-2176A321DC84}" dt="2021-08-28T16:13:42.942" v="3827"/>
          <ac:spMkLst>
            <pc:docMk/>
            <pc:sldMk cId="2921855589" sldId="857"/>
            <ac:spMk id="11" creationId="{16B4DB53-7E14-4EFC-925E-211147DC319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21.04.2024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g"/><Relationship Id="rId7" Type="http://schemas.openxmlformats.org/officeDocument/2006/relationships/image" Target="../media/image1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191344" y="620688"/>
            <a:ext cx="10945216" cy="24622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rebuchet MS" panose="020B0603020202020204" pitchFamily="34" charset="0"/>
              </a:rPr>
              <a:t>Vokaldehnung 05</a:t>
            </a:r>
          </a:p>
          <a:p>
            <a:r>
              <a:rPr lang="de-DE" sz="2800" b="1" dirty="0">
                <a:latin typeface="Trebuchet MS" panose="020B0603020202020204" pitchFamily="34" charset="0"/>
              </a:rPr>
              <a:t>oh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in Zusammenarbeit mit Ute Eberlein, Beratungsrektorin an der Pestalozzi-Mittelschule Oberasbach,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und Sebastian Schmid, Förderlehrer an der Pestalozzi-Mittelschule Oberasbach </a:t>
            </a:r>
            <a:endParaRPr lang="de-DE" sz="1000" kern="0" dirty="0">
              <a:solidFill>
                <a:sysClr val="windowText" lastClr="000000"/>
              </a:solidFill>
              <a:latin typeface="Trebuchet MS" pitchFamily="34" charset="0"/>
            </a:endParaRPr>
          </a:p>
          <a:p>
            <a:endParaRPr lang="de-DE" sz="800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r>
              <a:rPr lang="de-DE" dirty="0">
                <a:solidFill>
                  <a:srgbClr val="FF0000"/>
                </a:solidFill>
                <a:latin typeface="Trebuchet MS" panose="020B0603020202020204" pitchFamily="34" charset="0"/>
              </a:rPr>
              <a:t>Die</a:t>
            </a:r>
            <a:r>
              <a:rPr lang="de-DE" dirty="0">
                <a:latin typeface="Trebuchet MS" panose="020B0603020202020204" pitchFamily="34" charset="0"/>
              </a:rPr>
              <a:t> </a:t>
            </a:r>
            <a:r>
              <a:rPr kumimoji="0" lang="de-DE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 </a:t>
            </a:r>
            <a:r>
              <a:rPr kumimoji="0" lang="de-DE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sind zusätzlich für den </a:t>
            </a:r>
            <a:r>
              <a:rPr kumimoji="0" lang="de-DE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</a:p>
          <a:p>
            <a:endParaRPr lang="de-DE" sz="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89A7D3E-4A27-42E2-90B5-AA69D097D0B2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oh.pptx - Seite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1D2DC037-C062-43AD-ACA3-9FD1561BA3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911" b="9816"/>
          <a:stretch/>
        </p:blipFill>
        <p:spPr>
          <a:xfrm>
            <a:off x="6624555" y="1124744"/>
            <a:ext cx="2351765" cy="4896544"/>
          </a:xfrm>
          <a:prstGeom prst="rect">
            <a:avLst/>
          </a:prstGeom>
        </p:spPr>
      </p:pic>
      <p:sp>
        <p:nvSpPr>
          <p:cNvPr id="24" name="Rechteck 23">
            <a:extLst>
              <a:ext uri="{FF2B5EF4-FFF2-40B4-BE49-F238E27FC236}">
                <a16:creationId xmlns:a16="http://schemas.microsoft.com/office/drawing/2014/main" id="{90158C43-4472-4A8D-8FF8-C8C245590D96}"/>
              </a:ext>
            </a:extLst>
          </p:cNvPr>
          <p:cNvSpPr/>
          <p:nvPr/>
        </p:nvSpPr>
        <p:spPr>
          <a:xfrm>
            <a:off x="760888" y="1191447"/>
            <a:ext cx="32848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Unten am Schuh ist die …..</a:t>
            </a:r>
            <a:endParaRPr lang="de-DE" sz="2000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5682135B-1DFD-4FB8-A2BA-F7B9827165F8}"/>
              </a:ext>
            </a:extLst>
          </p:cNvPr>
          <p:cNvSpPr/>
          <p:nvPr/>
        </p:nvSpPr>
        <p:spPr>
          <a:xfrm>
            <a:off x="760888" y="1667283"/>
            <a:ext cx="43348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Früher heizte man den Ofen mit …..</a:t>
            </a:r>
            <a:endParaRPr lang="de-DE" sz="2000" dirty="0">
              <a:solidFill>
                <a:prstClr val="black"/>
              </a:solidFill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76593863-F321-4C45-A056-21024E0D97B3}"/>
              </a:ext>
            </a:extLst>
          </p:cNvPr>
          <p:cNvSpPr/>
          <p:nvPr/>
        </p:nvSpPr>
        <p:spPr>
          <a:xfrm>
            <a:off x="760888" y="2162389"/>
            <a:ext cx="17459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Hülsenfrucht:</a:t>
            </a:r>
            <a:endParaRPr lang="de-DE" sz="20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609093EB-E5D3-4450-88B6-9F0DF03E1CB5}"/>
              </a:ext>
            </a:extLst>
          </p:cNvPr>
          <p:cNvSpPr/>
          <p:nvPr/>
        </p:nvSpPr>
        <p:spPr>
          <a:xfrm>
            <a:off x="760888" y="2639121"/>
            <a:ext cx="29354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ungekocht, ungebraten:</a:t>
            </a:r>
            <a:endParaRPr lang="de-DE" sz="2000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DC5A569C-D26D-4820-A500-E406BED1FE6F}"/>
              </a:ext>
            </a:extLst>
          </p:cNvPr>
          <p:cNvSpPr/>
          <p:nvPr/>
        </p:nvSpPr>
        <p:spPr>
          <a:xfrm>
            <a:off x="760888" y="3113384"/>
            <a:ext cx="58432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Unangenehmes, blutsaugendes kleines Tierchen: </a:t>
            </a:r>
            <a:endParaRPr lang="de-DE" sz="2000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08BC5DBF-91DF-4C22-9E5B-8F9175A17FA3}"/>
              </a:ext>
            </a:extLst>
          </p:cNvPr>
          <p:cNvSpPr/>
          <p:nvPr/>
        </p:nvSpPr>
        <p:spPr>
          <a:xfrm>
            <a:off x="760888" y="3601733"/>
            <a:ext cx="45977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Trockene, gelbe Halme des Getreides:</a:t>
            </a:r>
            <a:endParaRPr lang="de-DE" sz="2000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6290D660-944A-474E-AB70-57E7F4C37B4A}"/>
              </a:ext>
            </a:extLst>
          </p:cNvPr>
          <p:cNvSpPr/>
          <p:nvPr/>
        </p:nvSpPr>
        <p:spPr>
          <a:xfrm>
            <a:off x="755576" y="4071990"/>
            <a:ext cx="30332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Gut gelaunt, erleichtert:</a:t>
            </a:r>
            <a:endParaRPr lang="de-DE" sz="2000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4E926A04-8317-4BF6-9678-8B6D3ED2A660}"/>
              </a:ext>
            </a:extLst>
          </p:cNvPr>
          <p:cNvSpPr/>
          <p:nvPr/>
        </p:nvSpPr>
        <p:spPr>
          <a:xfrm>
            <a:off x="323528" y="123141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FA893E38-01C3-4E09-87E9-BF0FE4170C31}"/>
              </a:ext>
            </a:extLst>
          </p:cNvPr>
          <p:cNvSpPr/>
          <p:nvPr/>
        </p:nvSpPr>
        <p:spPr>
          <a:xfrm>
            <a:off x="323528" y="171340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DC4C177F-3B07-4FF4-A1ED-9E0638462BE9}"/>
              </a:ext>
            </a:extLst>
          </p:cNvPr>
          <p:cNvSpPr/>
          <p:nvPr/>
        </p:nvSpPr>
        <p:spPr>
          <a:xfrm>
            <a:off x="323528" y="219538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33A1473E-D774-417B-9E3E-378155101803}"/>
              </a:ext>
            </a:extLst>
          </p:cNvPr>
          <p:cNvSpPr/>
          <p:nvPr/>
        </p:nvSpPr>
        <p:spPr>
          <a:xfrm>
            <a:off x="323528" y="267737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C432C6F6-0556-4E2B-9A88-565781D67C76}"/>
              </a:ext>
            </a:extLst>
          </p:cNvPr>
          <p:cNvSpPr/>
          <p:nvPr/>
        </p:nvSpPr>
        <p:spPr>
          <a:xfrm>
            <a:off x="323528" y="315936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BB3CDCEF-D3D1-40DC-BB9E-BE478F0B40F0}"/>
              </a:ext>
            </a:extLst>
          </p:cNvPr>
          <p:cNvSpPr/>
          <p:nvPr/>
        </p:nvSpPr>
        <p:spPr>
          <a:xfrm>
            <a:off x="323528" y="364135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279D542D-DFF4-4421-9D45-0B7D47A2538C}"/>
              </a:ext>
            </a:extLst>
          </p:cNvPr>
          <p:cNvSpPr/>
          <p:nvPr/>
        </p:nvSpPr>
        <p:spPr>
          <a:xfrm>
            <a:off x="323528" y="412334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4E1DD2F4-C1D4-43BC-9DA8-6E21ED1576B3}"/>
              </a:ext>
            </a:extLst>
          </p:cNvPr>
          <p:cNvSpPr/>
          <p:nvPr/>
        </p:nvSpPr>
        <p:spPr>
          <a:xfrm>
            <a:off x="760888" y="4574857"/>
            <a:ext cx="56412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Hochhäuser dieser Welt werden immer .....</a:t>
            </a:r>
            <a:endParaRPr lang="de-DE" sz="2000" dirty="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44F7F152-824A-49B8-BB6C-18CA4512D853}"/>
              </a:ext>
            </a:extLst>
          </p:cNvPr>
          <p:cNvSpPr/>
          <p:nvPr/>
        </p:nvSpPr>
        <p:spPr>
          <a:xfrm>
            <a:off x="760888" y="5063206"/>
            <a:ext cx="49375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Bei Starkregen ..... Überschwemmungen.</a:t>
            </a:r>
            <a:endParaRPr lang="de-DE" sz="2000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C8FD804C-A83D-435F-B197-DBF34A807A2F}"/>
              </a:ext>
            </a:extLst>
          </p:cNvPr>
          <p:cNvSpPr/>
          <p:nvPr/>
        </p:nvSpPr>
        <p:spPr>
          <a:xfrm>
            <a:off x="755576" y="5533463"/>
            <a:ext cx="36503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Adler kreist in großer .....</a:t>
            </a:r>
            <a:endParaRPr lang="de-DE" sz="2000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1C0A901C-D771-4C9D-B691-30E4B1DE9B1D}"/>
              </a:ext>
            </a:extLst>
          </p:cNvPr>
          <p:cNvSpPr/>
          <p:nvPr/>
        </p:nvSpPr>
        <p:spPr>
          <a:xfrm>
            <a:off x="323528" y="462083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F042196B-2473-4254-AEC9-ACD62F0942EA}"/>
              </a:ext>
            </a:extLst>
          </p:cNvPr>
          <p:cNvSpPr/>
          <p:nvPr/>
        </p:nvSpPr>
        <p:spPr>
          <a:xfrm>
            <a:off x="323528" y="510282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6DC79B36-8356-4BF2-A98C-2C6807EF6E91}"/>
              </a:ext>
            </a:extLst>
          </p:cNvPr>
          <p:cNvSpPr/>
          <p:nvPr/>
        </p:nvSpPr>
        <p:spPr>
          <a:xfrm>
            <a:off x="323528" y="558481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Textfeld 36">
            <a:extLst>
              <a:ext uri="{FF2B5EF4-FFF2-40B4-BE49-F238E27FC236}">
                <a16:creationId xmlns:a16="http://schemas.microsoft.com/office/drawing/2014/main" id="{F528EB86-879A-4EAD-BB06-1C9973A82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VD 05 oh – Welche Wörter sind gemeint?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D7EA802A-E70D-481F-8B00-74B19AAE3F5B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Schreibe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oh/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öh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4C46E6F-021B-4D4F-905C-12C4E34C1AF1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oh.pptx - Seite 10</a:t>
            </a:r>
          </a:p>
        </p:txBody>
      </p:sp>
    </p:spTree>
    <p:extLst>
      <p:ext uri="{BB962C8B-B14F-4D97-AF65-F5344CB8AC3E}">
        <p14:creationId xmlns:p14="http://schemas.microsoft.com/office/powerpoint/2010/main" val="638858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B7B947CA-C07A-439E-BA03-71988D418FD6}"/>
              </a:ext>
            </a:extLst>
          </p:cNvPr>
          <p:cNvSpPr/>
          <p:nvPr/>
        </p:nvSpPr>
        <p:spPr>
          <a:xfrm>
            <a:off x="760888" y="1191447"/>
            <a:ext cx="359746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Unten am Schuh ist die …..</a:t>
            </a:r>
            <a:endParaRPr lang="de-DE" sz="2200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8F1C340C-0AFD-48C8-B9ED-74A9EE915A36}"/>
              </a:ext>
            </a:extLst>
          </p:cNvPr>
          <p:cNvSpPr/>
          <p:nvPr/>
        </p:nvSpPr>
        <p:spPr>
          <a:xfrm>
            <a:off x="760888" y="1667283"/>
            <a:ext cx="475482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Früher heizte man den Ofen mit …..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C9DB4693-DF92-44B0-B940-CB0CC87E6F98}"/>
              </a:ext>
            </a:extLst>
          </p:cNvPr>
          <p:cNvSpPr/>
          <p:nvPr/>
        </p:nvSpPr>
        <p:spPr>
          <a:xfrm>
            <a:off x="760888" y="2162389"/>
            <a:ext cx="19046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Hülsenfrucht: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E8BCCFDA-E305-4A3C-B345-5D9A1B445217}"/>
              </a:ext>
            </a:extLst>
          </p:cNvPr>
          <p:cNvSpPr/>
          <p:nvPr/>
        </p:nvSpPr>
        <p:spPr>
          <a:xfrm>
            <a:off x="760888" y="2639121"/>
            <a:ext cx="321594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ungekocht, ungebraten:</a:t>
            </a:r>
            <a:endParaRPr lang="de-DE" sz="2200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DB6D3B70-2D6E-45B2-8E73-5F62E9C431D6}"/>
              </a:ext>
            </a:extLst>
          </p:cNvPr>
          <p:cNvSpPr/>
          <p:nvPr/>
        </p:nvSpPr>
        <p:spPr>
          <a:xfrm>
            <a:off x="760888" y="3113384"/>
            <a:ext cx="641393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Unangenehmes, blutsaugendes kleines Tierchen: </a:t>
            </a:r>
            <a:endParaRPr lang="de-DE" sz="2200" dirty="0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633E3DA7-8B1B-4072-8477-46A195313A0E}"/>
              </a:ext>
            </a:extLst>
          </p:cNvPr>
          <p:cNvSpPr/>
          <p:nvPr/>
        </p:nvSpPr>
        <p:spPr>
          <a:xfrm>
            <a:off x="760888" y="3601733"/>
            <a:ext cx="504176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Trockene, gelbe Halme des Getreides:</a:t>
            </a:r>
            <a:endParaRPr lang="de-DE" sz="2200" dirty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46B391F4-AD6B-4C9B-A3D7-97F4EBBD2A99}"/>
              </a:ext>
            </a:extLst>
          </p:cNvPr>
          <p:cNvSpPr/>
          <p:nvPr/>
        </p:nvSpPr>
        <p:spPr>
          <a:xfrm>
            <a:off x="755576" y="4071990"/>
            <a:ext cx="33265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Gut gelaunt, erleichtert:</a:t>
            </a:r>
            <a:endParaRPr lang="de-DE" sz="2200" dirty="0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587A8760-B5A5-4C66-8AB3-2DC73299563A}"/>
              </a:ext>
            </a:extLst>
          </p:cNvPr>
          <p:cNvSpPr/>
          <p:nvPr/>
        </p:nvSpPr>
        <p:spPr>
          <a:xfrm>
            <a:off x="323528" y="123141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69C4359A-B247-4ADC-9F43-4EC38BE19B8E}"/>
              </a:ext>
            </a:extLst>
          </p:cNvPr>
          <p:cNvSpPr/>
          <p:nvPr/>
        </p:nvSpPr>
        <p:spPr>
          <a:xfrm>
            <a:off x="323528" y="171340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B8CACA61-2F77-47DF-B1CE-F9F2F0016101}"/>
              </a:ext>
            </a:extLst>
          </p:cNvPr>
          <p:cNvSpPr/>
          <p:nvPr/>
        </p:nvSpPr>
        <p:spPr>
          <a:xfrm>
            <a:off x="323528" y="219538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6F935DE1-4A08-48A5-A8EE-65E2E0601971}"/>
              </a:ext>
            </a:extLst>
          </p:cNvPr>
          <p:cNvSpPr/>
          <p:nvPr/>
        </p:nvSpPr>
        <p:spPr>
          <a:xfrm>
            <a:off x="323528" y="267737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E2D5B60C-AB9C-4F1F-920E-0A7DBE996255}"/>
              </a:ext>
            </a:extLst>
          </p:cNvPr>
          <p:cNvSpPr/>
          <p:nvPr/>
        </p:nvSpPr>
        <p:spPr>
          <a:xfrm>
            <a:off x="323528" y="315936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38BF7B99-C389-43AF-802D-3B8999E8E25A}"/>
              </a:ext>
            </a:extLst>
          </p:cNvPr>
          <p:cNvSpPr/>
          <p:nvPr/>
        </p:nvSpPr>
        <p:spPr>
          <a:xfrm>
            <a:off x="323528" y="364135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E81A3458-12BE-409A-8CA2-7FD8A0474BF7}"/>
              </a:ext>
            </a:extLst>
          </p:cNvPr>
          <p:cNvSpPr/>
          <p:nvPr/>
        </p:nvSpPr>
        <p:spPr>
          <a:xfrm>
            <a:off x="323528" y="412334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CF1AD8B5-07FB-4560-A957-072FCFFE00E2}"/>
              </a:ext>
            </a:extLst>
          </p:cNvPr>
          <p:cNvSpPr/>
          <p:nvPr/>
        </p:nvSpPr>
        <p:spPr>
          <a:xfrm>
            <a:off x="7170686" y="1183194"/>
            <a:ext cx="88517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S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oh</a:t>
            </a:r>
            <a:r>
              <a:rPr lang="de-DE" sz="2200" kern="0" dirty="0">
                <a:latin typeface="Trebuchet MS" pitchFamily="34" charset="0"/>
              </a:rPr>
              <a:t>le</a:t>
            </a:r>
            <a:endParaRPr lang="de-DE" sz="2200" dirty="0"/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E43FC390-F82B-4069-ADA3-07A43AE6A634}"/>
              </a:ext>
            </a:extLst>
          </p:cNvPr>
          <p:cNvSpPr/>
          <p:nvPr/>
        </p:nvSpPr>
        <p:spPr>
          <a:xfrm>
            <a:off x="7170686" y="1663626"/>
            <a:ext cx="91082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oh</a:t>
            </a:r>
            <a:r>
              <a:rPr lang="de-DE" sz="2200" kern="0" dirty="0">
                <a:latin typeface="Trebuchet MS" pitchFamily="34" charset="0"/>
              </a:rPr>
              <a:t>le</a:t>
            </a:r>
            <a:endParaRPr lang="de-DE" sz="2200" dirty="0"/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63A3AB72-A8D5-41AE-838C-B20548A50EEB}"/>
              </a:ext>
            </a:extLst>
          </p:cNvPr>
          <p:cNvSpPr/>
          <p:nvPr/>
        </p:nvSpPr>
        <p:spPr>
          <a:xfrm>
            <a:off x="7170686" y="2144058"/>
            <a:ext cx="9797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B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oh</a:t>
            </a:r>
            <a:r>
              <a:rPr lang="de-DE" sz="2200" kern="0" dirty="0">
                <a:latin typeface="Trebuchet MS" pitchFamily="34" charset="0"/>
              </a:rPr>
              <a:t>ne</a:t>
            </a:r>
            <a:endParaRPr lang="de-DE" sz="2200" dirty="0"/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51102DDB-BA92-4EE8-8C54-585A32A04C61}"/>
              </a:ext>
            </a:extLst>
          </p:cNvPr>
          <p:cNvSpPr/>
          <p:nvPr/>
        </p:nvSpPr>
        <p:spPr>
          <a:xfrm>
            <a:off x="7170686" y="2589064"/>
            <a:ext cx="62068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r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oh</a:t>
            </a: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B8837694-F170-41B7-A501-C7AE72D67393}"/>
              </a:ext>
            </a:extLst>
          </p:cNvPr>
          <p:cNvSpPr/>
          <p:nvPr/>
        </p:nvSpPr>
        <p:spPr>
          <a:xfrm>
            <a:off x="7170686" y="3104922"/>
            <a:ext cx="7425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Fl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oh</a:t>
            </a:r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2DB9F70C-18CB-4DDA-AFE1-29826E316212}"/>
              </a:ext>
            </a:extLst>
          </p:cNvPr>
          <p:cNvSpPr/>
          <p:nvPr/>
        </p:nvSpPr>
        <p:spPr>
          <a:xfrm>
            <a:off x="7170686" y="3585354"/>
            <a:ext cx="8691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Str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oh</a:t>
            </a: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C7277A5D-5320-448F-8E67-499146EACEE9}"/>
              </a:ext>
            </a:extLst>
          </p:cNvPr>
          <p:cNvSpPr/>
          <p:nvPr/>
        </p:nvSpPr>
        <p:spPr>
          <a:xfrm>
            <a:off x="7170686" y="4065786"/>
            <a:ext cx="73609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fr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oh</a:t>
            </a: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B6CDFBEE-77C8-4450-BD6C-0903D49512CD}"/>
              </a:ext>
            </a:extLst>
          </p:cNvPr>
          <p:cNvSpPr/>
          <p:nvPr/>
        </p:nvSpPr>
        <p:spPr>
          <a:xfrm>
            <a:off x="760888" y="4574857"/>
            <a:ext cx="618951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Hochhäuser dieser Welt werden immer .....</a:t>
            </a:r>
            <a:endParaRPr lang="de-DE" sz="2200" dirty="0"/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7153F615-F3F1-4782-A3C8-347AA639A517}"/>
              </a:ext>
            </a:extLst>
          </p:cNvPr>
          <p:cNvSpPr/>
          <p:nvPr/>
        </p:nvSpPr>
        <p:spPr>
          <a:xfrm>
            <a:off x="760888" y="5063206"/>
            <a:ext cx="541686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Bei Starkregen ..... Überschwemmungen.</a:t>
            </a:r>
            <a:endParaRPr lang="de-DE" sz="2200" dirty="0"/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170C9C5A-5B24-4EEC-8C30-0EE2702E96DB}"/>
              </a:ext>
            </a:extLst>
          </p:cNvPr>
          <p:cNvSpPr/>
          <p:nvPr/>
        </p:nvSpPr>
        <p:spPr>
          <a:xfrm>
            <a:off x="755576" y="5533463"/>
            <a:ext cx="39998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Adler kreist in großer .....</a:t>
            </a:r>
            <a:endParaRPr lang="de-DE" sz="2200" dirty="0"/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64DF3A69-8B04-4290-A8BF-031E5FC20BDF}"/>
              </a:ext>
            </a:extLst>
          </p:cNvPr>
          <p:cNvSpPr/>
          <p:nvPr/>
        </p:nvSpPr>
        <p:spPr>
          <a:xfrm>
            <a:off x="323528" y="462083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DB4D4923-C328-40E5-8D2D-773AEB8FCD05}"/>
              </a:ext>
            </a:extLst>
          </p:cNvPr>
          <p:cNvSpPr/>
          <p:nvPr/>
        </p:nvSpPr>
        <p:spPr>
          <a:xfrm>
            <a:off x="323528" y="510282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0997430C-34D5-4C4D-9BF4-28BD4CBC9DA8}"/>
              </a:ext>
            </a:extLst>
          </p:cNvPr>
          <p:cNvSpPr/>
          <p:nvPr/>
        </p:nvSpPr>
        <p:spPr>
          <a:xfrm>
            <a:off x="323528" y="558481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2BBC6812-AC68-4209-97E8-EC756590925B}"/>
              </a:ext>
            </a:extLst>
          </p:cNvPr>
          <p:cNvSpPr/>
          <p:nvPr/>
        </p:nvSpPr>
        <p:spPr>
          <a:xfrm>
            <a:off x="7170686" y="4566395"/>
            <a:ext cx="10326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h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öh</a:t>
            </a:r>
            <a:r>
              <a:rPr lang="de-DE" sz="2200" kern="0" dirty="0">
                <a:latin typeface="Trebuchet MS" pitchFamily="34" charset="0"/>
              </a:rPr>
              <a:t>er.</a:t>
            </a:r>
            <a:endParaRPr lang="de-DE" sz="2200" dirty="0"/>
          </a:p>
        </p:txBody>
      </p:sp>
      <p:sp>
        <p:nvSpPr>
          <p:cNvPr id="88" name="Rechteck 87">
            <a:extLst>
              <a:ext uri="{FF2B5EF4-FFF2-40B4-BE49-F238E27FC236}">
                <a16:creationId xmlns:a16="http://schemas.microsoft.com/office/drawing/2014/main" id="{FD77C5E3-3527-40DB-9B83-EDF23EC90A45}"/>
              </a:ext>
            </a:extLst>
          </p:cNvPr>
          <p:cNvSpPr/>
          <p:nvPr/>
        </p:nvSpPr>
        <p:spPr>
          <a:xfrm>
            <a:off x="7170686" y="5046827"/>
            <a:ext cx="108555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dr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oh</a:t>
            </a:r>
            <a:r>
              <a:rPr lang="de-DE" sz="2200" kern="0" dirty="0">
                <a:latin typeface="Trebuchet MS" pitchFamily="34" charset="0"/>
              </a:rPr>
              <a:t>en</a:t>
            </a:r>
            <a:endParaRPr lang="de-DE" sz="2200" dirty="0"/>
          </a:p>
        </p:txBody>
      </p:sp>
      <p:sp>
        <p:nvSpPr>
          <p:cNvPr id="89" name="Rechteck 88">
            <a:extLst>
              <a:ext uri="{FF2B5EF4-FFF2-40B4-BE49-F238E27FC236}">
                <a16:creationId xmlns:a16="http://schemas.microsoft.com/office/drawing/2014/main" id="{18777CB9-4A39-4688-9964-3B4500CCF460}"/>
              </a:ext>
            </a:extLst>
          </p:cNvPr>
          <p:cNvSpPr/>
          <p:nvPr/>
        </p:nvSpPr>
        <p:spPr>
          <a:xfrm>
            <a:off x="7170686" y="5527259"/>
            <a:ext cx="9541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H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öh</a:t>
            </a:r>
            <a:r>
              <a:rPr lang="de-DE" sz="2200" kern="0" dirty="0">
                <a:latin typeface="Trebuchet MS" pitchFamily="34" charset="0"/>
              </a:rPr>
              <a:t>e.</a:t>
            </a:r>
            <a:endParaRPr lang="de-DE" sz="2200" dirty="0"/>
          </a:p>
        </p:txBody>
      </p:sp>
      <p:sp>
        <p:nvSpPr>
          <p:cNvPr id="45" name="Textfeld 36">
            <a:extLst>
              <a:ext uri="{FF2B5EF4-FFF2-40B4-BE49-F238E27FC236}">
                <a16:creationId xmlns:a16="http://schemas.microsoft.com/office/drawing/2014/main" id="{246C9DE4-6CC3-491C-AD64-E24A14B7BA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05	VD 05 oh – 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Überlege, welche Wörter mit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oh/</a:t>
            </a:r>
            <a:r>
              <a:rPr lang="de-DE" sz="2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öh</a:t>
            </a: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 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gemeint sind!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E7BCD046-5E42-429B-B950-94FC54DB503D}"/>
              </a:ext>
            </a:extLst>
          </p:cNvPr>
          <p:cNvSpPr txBox="1"/>
          <p:nvPr/>
        </p:nvSpPr>
        <p:spPr>
          <a:xfrm>
            <a:off x="260108" y="467380"/>
            <a:ext cx="98884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Kästchen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den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Text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für die Lösung!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6B2D830-25CA-4FFD-A4C7-FCEB3B7BB4D2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oh.pptx - Seite 11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DB921B6A-947F-43DF-9E6D-56953722BB66}"/>
              </a:ext>
            </a:extLst>
          </p:cNvPr>
          <p:cNvSpPr/>
          <p:nvPr/>
        </p:nvSpPr>
        <p:spPr>
          <a:xfrm>
            <a:off x="9025984" y="5927115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62CD19F-7A47-41DB-9C93-F9640B62A6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459" y="1139188"/>
            <a:ext cx="7651143" cy="494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65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  <p:bldP spid="37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1" grpId="0"/>
      <p:bldP spid="82" grpId="0"/>
      <p:bldP spid="83" grpId="0"/>
      <p:bldP spid="87" grpId="0"/>
      <p:bldP spid="88" grpId="0"/>
      <p:bldP spid="8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9C85B32-A84E-4132-825F-5A1C5093AC6D}"/>
              </a:ext>
            </a:extLst>
          </p:cNvPr>
          <p:cNvSpPr/>
          <p:nvPr/>
        </p:nvSpPr>
        <p:spPr>
          <a:xfrm>
            <a:off x="538029" y="1275648"/>
            <a:ext cx="8434968" cy="451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Mit einem elektrischen Borer bohrt man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Anstrengung.</a:t>
            </a:r>
            <a:endParaRPr kumimoji="0" lang="de-DE" sz="2200" b="0" i="0" u="none" strike="noStrike" kern="0" cap="none" spc="100" normalizeH="0" noProof="0" dirty="0">
              <a:ln>
                <a:noFill/>
              </a:ln>
              <a:solidFill>
                <a:srgbClr val="365691"/>
              </a:solidFill>
              <a:effectLst/>
              <a:uLnTx/>
              <a:uFillTx/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Manche Menschen  haben Ringe in den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Orläppchen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Steinzeitmama sagt: „Mein Son wohnt nicht mehr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unserer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Höle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er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wont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alleine.“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Mit einem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guten Lohn wurde die Arbeit </a:t>
            </a:r>
            <a:r>
              <a:rPr kumimoji="0" lang="de-DE" sz="2200" b="0" i="0" u="none" strike="noStrike" kern="0" cap="none" spc="100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belont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Das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Ror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ist hol und führt zu einer Höhle.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sind </a:t>
            </a:r>
            <a:r>
              <a:rPr kumimoji="0" lang="de-DE" sz="2200" b="0" i="0" u="none" strike="noStrike" kern="0" cap="none" spc="100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dass wir keine Flöhe haben. </a:t>
            </a: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feld 36">
            <a:extLst>
              <a:ext uri="{FF2B5EF4-FFF2-40B4-BE49-F238E27FC236}">
                <a16:creationId xmlns:a16="http://schemas.microsoft.com/office/drawing/2014/main" id="{D3AC2F7F-2105-44FE-BD6A-DE841AB0CF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06	VD 05 oh – Du bist der Lehrer, korrigiere die Fehler!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1DFA868-32B9-4743-A657-3423DFFA2BA3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Streich die falschen Wörter durch und schreib sie richtig darüber!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35A474F-82BB-4847-867C-EA592B2605C0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oh.pptx - Seite 12</a:t>
            </a:r>
          </a:p>
        </p:txBody>
      </p:sp>
    </p:spTree>
    <p:extLst>
      <p:ext uri="{BB962C8B-B14F-4D97-AF65-F5344CB8AC3E}">
        <p14:creationId xmlns:p14="http://schemas.microsoft.com/office/powerpoint/2010/main" val="174833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6D235390-D99F-4EE9-820D-CCC5E7580060}"/>
              </a:ext>
            </a:extLst>
          </p:cNvPr>
          <p:cNvSpPr/>
          <p:nvPr/>
        </p:nvSpPr>
        <p:spPr>
          <a:xfrm>
            <a:off x="538029" y="1275648"/>
            <a:ext cx="8434968" cy="451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Mit einem elektrischen Borer bohrt man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Anstrengung.</a:t>
            </a:r>
            <a:endParaRPr kumimoji="0" lang="de-DE" sz="2200" b="0" i="0" u="none" strike="noStrike" kern="0" cap="none" spc="100" normalizeH="0" noProof="0" dirty="0">
              <a:ln>
                <a:noFill/>
              </a:ln>
              <a:solidFill>
                <a:srgbClr val="365691"/>
              </a:solidFill>
              <a:effectLst/>
              <a:uLnTx/>
              <a:uFillTx/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Manche Menschen  haben Ringe in den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Orläppchen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Steinzeitmama sagt: „Mein Son wohnt nicht mehr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unserer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Höle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er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wont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alleine.“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Mit einem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guten Lohn wurde die Arbeit </a:t>
            </a:r>
            <a:r>
              <a:rPr kumimoji="0" lang="de-DE" sz="2200" b="0" i="0" u="none" strike="noStrike" kern="0" cap="none" spc="100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belont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Das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Ror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ist hol und führt zu einer Höhle.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sind </a:t>
            </a:r>
            <a:r>
              <a:rPr kumimoji="0" lang="de-DE" sz="2200" b="0" i="0" u="none" strike="noStrike" kern="0" cap="none" spc="100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dass wir keine Flöhe haben. </a:t>
            </a: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8D101155-7E60-4A06-A54B-55EDC443DDF2}"/>
              </a:ext>
            </a:extLst>
          </p:cNvPr>
          <p:cNvSpPr/>
          <p:nvPr/>
        </p:nvSpPr>
        <p:spPr>
          <a:xfrm>
            <a:off x="4007768" y="1453486"/>
            <a:ext cx="36004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66ADADAF-A38B-46C1-BB72-D1F4D7D805D7}"/>
              </a:ext>
            </a:extLst>
          </p:cNvPr>
          <p:cNvSpPr/>
          <p:nvPr/>
        </p:nvSpPr>
        <p:spPr>
          <a:xfrm>
            <a:off x="6134702" y="1453486"/>
            <a:ext cx="46535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947C1785-BF55-451F-8873-F0A7F0EC56AE}"/>
              </a:ext>
            </a:extLst>
          </p:cNvPr>
          <p:cNvSpPr/>
          <p:nvPr/>
        </p:nvSpPr>
        <p:spPr>
          <a:xfrm>
            <a:off x="5951984" y="2045052"/>
            <a:ext cx="376693" cy="4093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853470F1-0464-430C-8571-32351121F5E6}"/>
              </a:ext>
            </a:extLst>
          </p:cNvPr>
          <p:cNvSpPr/>
          <p:nvPr/>
        </p:nvSpPr>
        <p:spPr>
          <a:xfrm>
            <a:off x="2279576" y="3368720"/>
            <a:ext cx="351519" cy="43088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A3F9E1E2-2706-49D8-95F1-24F7C502F04A}"/>
              </a:ext>
            </a:extLst>
          </p:cNvPr>
          <p:cNvSpPr/>
          <p:nvPr/>
        </p:nvSpPr>
        <p:spPr>
          <a:xfrm>
            <a:off x="3359696" y="3429000"/>
            <a:ext cx="402065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F4C4F08C-D957-4EE6-A9CA-7F889044E7A1}"/>
              </a:ext>
            </a:extLst>
          </p:cNvPr>
          <p:cNvSpPr/>
          <p:nvPr/>
        </p:nvSpPr>
        <p:spPr>
          <a:xfrm>
            <a:off x="6397148" y="3985606"/>
            <a:ext cx="346924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790A9519-2472-4255-A3B5-250A6C22A510}"/>
              </a:ext>
            </a:extLst>
          </p:cNvPr>
          <p:cNvSpPr/>
          <p:nvPr/>
        </p:nvSpPr>
        <p:spPr>
          <a:xfrm>
            <a:off x="3761761" y="1118232"/>
            <a:ext cx="1021433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Bohrer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75C384C2-2E91-4C47-A861-2034BB8AA79A}"/>
              </a:ext>
            </a:extLst>
          </p:cNvPr>
          <p:cNvSpPr/>
          <p:nvPr/>
        </p:nvSpPr>
        <p:spPr>
          <a:xfrm>
            <a:off x="6049013" y="1118232"/>
            <a:ext cx="797013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ohne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633A34A7-E116-407F-A9C8-53FE72278D8C}"/>
              </a:ext>
            </a:extLst>
          </p:cNvPr>
          <p:cNvSpPr/>
          <p:nvPr/>
        </p:nvSpPr>
        <p:spPr>
          <a:xfrm>
            <a:off x="5768000" y="1800917"/>
            <a:ext cx="1784463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Ohrläppchen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1199C6AE-5F86-4187-8B34-D1B8A98A0422}"/>
              </a:ext>
            </a:extLst>
          </p:cNvPr>
          <p:cNvSpPr/>
          <p:nvPr/>
        </p:nvSpPr>
        <p:spPr>
          <a:xfrm>
            <a:off x="2034327" y="3110891"/>
            <a:ext cx="910827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Höhle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A337E4E8-1C28-43F6-BB86-F52B283936B7}"/>
              </a:ext>
            </a:extLst>
          </p:cNvPr>
          <p:cNvSpPr/>
          <p:nvPr/>
        </p:nvSpPr>
        <p:spPr>
          <a:xfrm>
            <a:off x="3222459" y="3110891"/>
            <a:ext cx="965329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wohnt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373FEB07-7B8F-4101-85A3-43777D66C023}"/>
              </a:ext>
            </a:extLst>
          </p:cNvPr>
          <p:cNvSpPr/>
          <p:nvPr/>
        </p:nvSpPr>
        <p:spPr>
          <a:xfrm>
            <a:off x="5951984" y="3777329"/>
            <a:ext cx="1149674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belohnt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F7030C0C-3541-4B0F-A7DA-C67DF313F7BA}"/>
              </a:ext>
            </a:extLst>
          </p:cNvPr>
          <p:cNvSpPr/>
          <p:nvPr/>
        </p:nvSpPr>
        <p:spPr>
          <a:xfrm>
            <a:off x="2365684" y="4599658"/>
            <a:ext cx="346924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69762740-D002-4ECA-8880-EDF376A3C7C5}"/>
              </a:ext>
            </a:extLst>
          </p:cNvPr>
          <p:cNvSpPr/>
          <p:nvPr/>
        </p:nvSpPr>
        <p:spPr>
          <a:xfrm>
            <a:off x="2103193" y="4391381"/>
            <a:ext cx="726481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hohl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43BA0CCF-C9A5-45E8-AFB1-6DB2E37A296E}"/>
              </a:ext>
            </a:extLst>
          </p:cNvPr>
          <p:cNvSpPr/>
          <p:nvPr/>
        </p:nvSpPr>
        <p:spPr>
          <a:xfrm>
            <a:off x="2064311" y="5299781"/>
            <a:ext cx="346924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19FA6933-F714-4994-8C60-C792354CAEA0}"/>
              </a:ext>
            </a:extLst>
          </p:cNvPr>
          <p:cNvSpPr/>
          <p:nvPr/>
        </p:nvSpPr>
        <p:spPr>
          <a:xfrm>
            <a:off x="1619147" y="5091504"/>
            <a:ext cx="702436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froh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6736CD9F-1631-4D1E-BD3E-849C7D2E8AE9}"/>
              </a:ext>
            </a:extLst>
          </p:cNvPr>
          <p:cNvSpPr/>
          <p:nvPr/>
        </p:nvSpPr>
        <p:spPr>
          <a:xfrm>
            <a:off x="5063490" y="2662691"/>
            <a:ext cx="346924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F73F2405-77BD-46D7-B425-9F500C3226F4}"/>
              </a:ext>
            </a:extLst>
          </p:cNvPr>
          <p:cNvSpPr/>
          <p:nvPr/>
        </p:nvSpPr>
        <p:spPr>
          <a:xfrm>
            <a:off x="4618326" y="2454414"/>
            <a:ext cx="779381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Sohn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81DF7AB8-F9E6-4862-A035-784D0F566A4C}"/>
              </a:ext>
            </a:extLst>
          </p:cNvPr>
          <p:cNvSpPr/>
          <p:nvPr/>
        </p:nvSpPr>
        <p:spPr>
          <a:xfrm>
            <a:off x="1318647" y="4605519"/>
            <a:ext cx="346924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43AD6E4A-8045-4BCF-BE2A-7D01D8154E89}"/>
              </a:ext>
            </a:extLst>
          </p:cNvPr>
          <p:cNvSpPr/>
          <p:nvPr/>
        </p:nvSpPr>
        <p:spPr>
          <a:xfrm>
            <a:off x="1056156" y="4397242"/>
            <a:ext cx="761747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Rohr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Textfeld 36">
            <a:extLst>
              <a:ext uri="{FF2B5EF4-FFF2-40B4-BE49-F238E27FC236}">
                <a16:creationId xmlns:a16="http://schemas.microsoft.com/office/drawing/2014/main" id="{0F85508B-FC77-4F59-B10E-7B860DEE67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06	VD 05 oh – 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Du bist der </a:t>
            </a:r>
            <a:r>
              <a:rPr lang="de-DE" sz="2200" dirty="0" err="1">
                <a:latin typeface="Trebuchet MS" panose="020B0603020202020204" pitchFamily="34" charset="0"/>
                <a:ea typeface="+mj-ea"/>
                <a:cs typeface="+mj-cs"/>
              </a:rPr>
              <a:t>Leher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, korrigiere die Fehler!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09F56D6E-8530-497B-9631-E9E862BA729F}"/>
              </a:ext>
            </a:extLst>
          </p:cNvPr>
          <p:cNvSpPr txBox="1"/>
          <p:nvPr/>
        </p:nvSpPr>
        <p:spPr>
          <a:xfrm>
            <a:off x="260108" y="467380"/>
            <a:ext cx="988841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Klick in der richtigen Reihenfolge genau auf die Fehler.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D75FC57-B7DF-49A8-A2B3-3BC1ED76B726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oh.pptx - Seite 13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CBFD70B0-8A2E-4F3B-88A8-C45CBAB9B11C}"/>
              </a:ext>
            </a:extLst>
          </p:cNvPr>
          <p:cNvSpPr/>
          <p:nvPr/>
        </p:nvSpPr>
        <p:spPr>
          <a:xfrm>
            <a:off x="9025984" y="5927115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10BDB17-92E2-4FE8-9572-6D19ACD4FF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147" y="1067385"/>
            <a:ext cx="8516850" cy="479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1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>
            <a:extLst>
              <a:ext uri="{FF2B5EF4-FFF2-40B4-BE49-F238E27FC236}">
                <a16:creationId xmlns:a16="http://schemas.microsoft.com/office/drawing/2014/main" id="{17B9B07B-4ECA-430A-993C-EFE59341F729}"/>
              </a:ext>
            </a:extLst>
          </p:cNvPr>
          <p:cNvSpPr txBox="1"/>
          <p:nvPr/>
        </p:nvSpPr>
        <p:spPr>
          <a:xfrm>
            <a:off x="3431704" y="2996952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Höhle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E5BAB5A-961F-49D9-BAEB-E9F426379080}"/>
              </a:ext>
            </a:extLst>
          </p:cNvPr>
          <p:cNvSpPr txBox="1"/>
          <p:nvPr/>
        </p:nvSpPr>
        <p:spPr>
          <a:xfrm>
            <a:off x="4795276" y="2996952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Hölle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56D2FED2-B809-4CE5-B0D8-9181B95DF585}"/>
              </a:ext>
            </a:extLst>
          </p:cNvPr>
          <p:cNvSpPr txBox="1"/>
          <p:nvPr/>
        </p:nvSpPr>
        <p:spPr>
          <a:xfrm>
            <a:off x="3739243" y="4378752"/>
            <a:ext cx="177866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81F77452-F4AC-42CF-A2E1-C9EF97570865}"/>
              </a:ext>
            </a:extLst>
          </p:cNvPr>
          <p:cNvSpPr txBox="1"/>
          <p:nvPr/>
        </p:nvSpPr>
        <p:spPr>
          <a:xfrm>
            <a:off x="6908260" y="2996952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Höhle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32261DDD-83BB-4A28-ADB5-662C79E309AC}"/>
              </a:ext>
            </a:extLst>
          </p:cNvPr>
          <p:cNvSpPr txBox="1"/>
          <p:nvPr/>
        </p:nvSpPr>
        <p:spPr>
          <a:xfrm>
            <a:off x="8323668" y="2996952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Hölle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0BE66858-52E0-425A-8147-A1022D0CC5B4}"/>
              </a:ext>
            </a:extLst>
          </p:cNvPr>
          <p:cNvSpPr txBox="1"/>
          <p:nvPr/>
        </p:nvSpPr>
        <p:spPr>
          <a:xfrm>
            <a:off x="6498567" y="4378752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924778B-C1BC-45FF-A374-1501D9C4AC0B}"/>
              </a:ext>
            </a:extLst>
          </p:cNvPr>
          <p:cNvSpPr txBox="1"/>
          <p:nvPr/>
        </p:nvSpPr>
        <p:spPr>
          <a:xfrm>
            <a:off x="970010" y="3556118"/>
            <a:ext cx="99731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Das Leben in einer ________  kann zur  ________  werden.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FE42CC2C-596A-4886-B288-3D63AED8B4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07	VD 05 oh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C535C936-5CD6-4A7C-B4DE-79EE74A230D1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richtigen Wörter in die Felder!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778322B-AB6B-460D-B385-00F4403FA0FA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oh.pptx - Seite 14</a:t>
            </a:r>
          </a:p>
        </p:txBody>
      </p:sp>
    </p:spTree>
    <p:extLst>
      <p:ext uri="{BB962C8B-B14F-4D97-AF65-F5344CB8AC3E}">
        <p14:creationId xmlns:p14="http://schemas.microsoft.com/office/powerpoint/2010/main" val="101536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3431704" y="2996952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Höhle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4795276" y="2996952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Hölle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7D30B30-B1C8-4630-8B1C-266F137EA8D0}"/>
              </a:ext>
            </a:extLst>
          </p:cNvPr>
          <p:cNvSpPr txBox="1"/>
          <p:nvPr/>
        </p:nvSpPr>
        <p:spPr>
          <a:xfrm>
            <a:off x="3686587" y="4378752"/>
            <a:ext cx="18313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langes</a:t>
            </a:r>
            <a:r>
              <a:rPr kumimoji="0" lang="de-DE" altLang="de-DE" sz="20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ö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6908260" y="2996952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Höhle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8323668" y="2996952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Hölle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A8616FC-FF45-4951-AAC0-119A31C9A83D}"/>
              </a:ext>
            </a:extLst>
          </p:cNvPr>
          <p:cNvSpPr txBox="1"/>
          <p:nvPr/>
        </p:nvSpPr>
        <p:spPr>
          <a:xfrm>
            <a:off x="6498567" y="4378752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kurzes ö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4158354" y="3536663"/>
            <a:ext cx="121756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Höhle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7571187" y="3537523"/>
            <a:ext cx="13663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Hölle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970010" y="3556118"/>
            <a:ext cx="99731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Das Leben in einer ________  kann zur  ________  werden.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2EECA8E2-11B9-4212-93A3-74692E4DF4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3472" y="4869924"/>
            <a:ext cx="1136741" cy="1146625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A7D7E343-7A44-4D9C-9E57-D4DEB49225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9136" y="4869924"/>
            <a:ext cx="1727937" cy="1156147"/>
          </a:xfrm>
          <a:prstGeom prst="rect">
            <a:avLst/>
          </a:prstGeom>
        </p:spPr>
      </p:pic>
      <p:sp>
        <p:nvSpPr>
          <p:cNvPr id="16" name="Textfeld 36">
            <a:extLst>
              <a:ext uri="{FF2B5EF4-FFF2-40B4-BE49-F238E27FC236}">
                <a16:creationId xmlns:a16="http://schemas.microsoft.com/office/drawing/2014/main" id="{171510FF-9FB2-4947-B08C-4CF4008B7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07	VD 05 oh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DD5C1EA-461E-45E2-BBDE-CCC59F49FB69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4C6DAA5-1B8C-4B05-AF93-75C139BD4B76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oh.pptx - Seite 15</a:t>
            </a:r>
          </a:p>
        </p:txBody>
      </p:sp>
    </p:spTree>
    <p:extLst>
      <p:ext uri="{BB962C8B-B14F-4D97-AF65-F5344CB8AC3E}">
        <p14:creationId xmlns:p14="http://schemas.microsoft.com/office/powerpoint/2010/main" val="45774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1" grpId="0"/>
      <p:bldP spid="34" grpId="0"/>
      <p:bldP spid="35" grpId="0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AE6F354-DBFF-4272-86BD-523E44BAC729}"/>
              </a:ext>
            </a:extLst>
          </p:cNvPr>
          <p:cNvSpPr txBox="1"/>
          <p:nvPr/>
        </p:nvSpPr>
        <p:spPr>
          <a:xfrm>
            <a:off x="5083308" y="2924944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hohle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77C45BA3-E14E-45D3-97FA-5BE7F62377A3}"/>
              </a:ext>
            </a:extLst>
          </p:cNvPr>
          <p:cNvSpPr txBox="1"/>
          <p:nvPr/>
        </p:nvSpPr>
        <p:spPr>
          <a:xfrm>
            <a:off x="6344854" y="2924944"/>
            <a:ext cx="10472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hole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662EA662-1BBC-4C64-B4FB-8C3AB42C7CA0}"/>
              </a:ext>
            </a:extLst>
          </p:cNvPr>
          <p:cNvSpPr txBox="1"/>
          <p:nvPr/>
        </p:nvSpPr>
        <p:spPr>
          <a:xfrm>
            <a:off x="7896199" y="2924944"/>
            <a:ext cx="12924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hohlen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2491C22C-0FA1-468F-B3CA-294389938D0B}"/>
              </a:ext>
            </a:extLst>
          </p:cNvPr>
          <p:cNvSpPr txBox="1"/>
          <p:nvPr/>
        </p:nvSpPr>
        <p:spPr>
          <a:xfrm>
            <a:off x="9336360" y="2924944"/>
            <a:ext cx="12961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holen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BE195E6E-96CF-4256-9E70-A73927C3F719}"/>
              </a:ext>
            </a:extLst>
          </p:cNvPr>
          <p:cNvSpPr txBox="1"/>
          <p:nvPr/>
        </p:nvSpPr>
        <p:spPr>
          <a:xfrm>
            <a:off x="449153" y="3479142"/>
            <a:ext cx="114827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Auszubildende musste das _________</a:t>
            </a:r>
            <a:r>
              <a:rPr kumimoji="0" lang="de-DE" altLang="de-DE" sz="28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 Rohr  __________.</a:t>
            </a:r>
            <a:endParaRPr kumimoji="0" lang="de-DE" altLang="de-DE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E4D40D8D-4822-47A6-AA89-E80B406EB6C6}"/>
              </a:ext>
            </a:extLst>
          </p:cNvPr>
          <p:cNvSpPr txBox="1"/>
          <p:nvPr/>
        </p:nvSpPr>
        <p:spPr>
          <a:xfrm>
            <a:off x="5303912" y="4378752"/>
            <a:ext cx="177866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0FA7C23E-1482-48A2-B865-13390649F9A7}"/>
              </a:ext>
            </a:extLst>
          </p:cNvPr>
          <p:cNvSpPr txBox="1"/>
          <p:nvPr/>
        </p:nvSpPr>
        <p:spPr>
          <a:xfrm>
            <a:off x="7320136" y="4378752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31D4A2AF-3035-4B8A-8DD8-6267FD8E54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822" y="1537201"/>
            <a:ext cx="1533577" cy="1267511"/>
          </a:xfrm>
          <a:prstGeom prst="rect">
            <a:avLst/>
          </a:prstGeom>
        </p:spPr>
      </p:pic>
      <p:sp>
        <p:nvSpPr>
          <p:cNvPr id="14" name="Textfeld 36">
            <a:extLst>
              <a:ext uri="{FF2B5EF4-FFF2-40B4-BE49-F238E27FC236}">
                <a16:creationId xmlns:a16="http://schemas.microsoft.com/office/drawing/2014/main" id="{A0CCF908-A39D-4967-9186-3436F1E788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08	VD 05 oh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28F340DE-1EFB-4A71-A2F1-C5D70DE7823D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richtigen Wörter in die Felder!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1D0E9A2-30ED-4E4E-B303-D34F2A441F90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oh.pptx - Seite 16</a:t>
            </a:r>
          </a:p>
        </p:txBody>
      </p:sp>
    </p:spTree>
    <p:extLst>
      <p:ext uri="{BB962C8B-B14F-4D97-AF65-F5344CB8AC3E}">
        <p14:creationId xmlns:p14="http://schemas.microsoft.com/office/powerpoint/2010/main" val="1709714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5083308" y="2924944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hohle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6344854" y="2924944"/>
            <a:ext cx="10472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hole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7D30B30-B1C8-4630-8B1C-266F137EA8D0}"/>
              </a:ext>
            </a:extLst>
          </p:cNvPr>
          <p:cNvSpPr txBox="1"/>
          <p:nvPr/>
        </p:nvSpPr>
        <p:spPr>
          <a:xfrm>
            <a:off x="5416806" y="4301152"/>
            <a:ext cx="183132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langes o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mit h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7896199" y="2924944"/>
            <a:ext cx="12924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hohlen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9336360" y="2924944"/>
            <a:ext cx="12961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holen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A8616FC-FF45-4951-AAC0-119A31C9A83D}"/>
              </a:ext>
            </a:extLst>
          </p:cNvPr>
          <p:cNvSpPr txBox="1"/>
          <p:nvPr/>
        </p:nvSpPr>
        <p:spPr>
          <a:xfrm>
            <a:off x="7915399" y="4301152"/>
            <a:ext cx="242907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langes o 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ohne</a:t>
            </a:r>
            <a:r>
              <a:rPr kumimoji="0" lang="de-DE" altLang="de-DE" sz="200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h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5766500" y="3453956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hohle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8491463" y="3449224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holen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449153" y="3479142"/>
            <a:ext cx="114827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Auszubildende musste das _________</a:t>
            </a:r>
            <a:r>
              <a:rPr kumimoji="0" lang="de-DE" altLang="de-DE" sz="28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 Rohr  __________.</a:t>
            </a:r>
            <a:endParaRPr kumimoji="0" lang="de-DE" altLang="de-DE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9CD86C2-1431-4AA7-BDE8-53A9AC7095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822" y="1537201"/>
            <a:ext cx="1533577" cy="1267511"/>
          </a:xfrm>
          <a:prstGeom prst="rect">
            <a:avLst/>
          </a:prstGeom>
        </p:spPr>
      </p:pic>
      <p:sp>
        <p:nvSpPr>
          <p:cNvPr id="16" name="Textfeld 36">
            <a:extLst>
              <a:ext uri="{FF2B5EF4-FFF2-40B4-BE49-F238E27FC236}">
                <a16:creationId xmlns:a16="http://schemas.microsoft.com/office/drawing/2014/main" id="{92E1038E-7D09-4A97-8777-E38D2216EA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08	VD 05 oh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C6A69057-A91F-4779-9D3A-67ECC370EFDD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4172CB3-0EE9-4D2C-96EA-5A5E9A7A8106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oh.pptx - Seite 17</a:t>
            </a:r>
          </a:p>
        </p:txBody>
      </p:sp>
    </p:spTree>
    <p:extLst>
      <p:ext uri="{BB962C8B-B14F-4D97-AF65-F5344CB8AC3E}">
        <p14:creationId xmlns:p14="http://schemas.microsoft.com/office/powerpoint/2010/main" val="175970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1" grpId="0"/>
      <p:bldP spid="34" grpId="0"/>
      <p:bldP spid="35" grpId="0"/>
      <p:bldP spid="3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>
            <a:extLst>
              <a:ext uri="{FF2B5EF4-FFF2-40B4-BE49-F238E27FC236}">
                <a16:creationId xmlns:a16="http://schemas.microsoft.com/office/drawing/2014/main" id="{2C732226-D814-449F-B751-A0832ACD8B6B}"/>
              </a:ext>
            </a:extLst>
          </p:cNvPr>
          <p:cNvSpPr txBox="1"/>
          <p:nvPr/>
        </p:nvSpPr>
        <p:spPr>
          <a:xfrm>
            <a:off x="1761750" y="2763329"/>
            <a:ext cx="13342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Bohrer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5E842E3-54C9-42CF-B9C4-3BA351050287}"/>
              </a:ext>
            </a:extLst>
          </p:cNvPr>
          <p:cNvSpPr txBox="1"/>
          <p:nvPr/>
        </p:nvSpPr>
        <p:spPr>
          <a:xfrm>
            <a:off x="3335325" y="2763329"/>
            <a:ext cx="11764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Borer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20F56B6-1159-44F8-9F2B-F9BBA018A288}"/>
              </a:ext>
            </a:extLst>
          </p:cNvPr>
          <p:cNvSpPr txBox="1"/>
          <p:nvPr/>
        </p:nvSpPr>
        <p:spPr>
          <a:xfrm>
            <a:off x="5606701" y="2763329"/>
            <a:ext cx="13849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höhren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7B7A549-65EF-49BA-A3E9-11EB24B5AC30}"/>
              </a:ext>
            </a:extLst>
          </p:cNvPr>
          <p:cNvSpPr txBox="1"/>
          <p:nvPr/>
        </p:nvSpPr>
        <p:spPr>
          <a:xfrm>
            <a:off x="7303347" y="2763329"/>
            <a:ext cx="13849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hören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5482900-37CB-4C8E-A28A-117FC4E1BCE6}"/>
              </a:ext>
            </a:extLst>
          </p:cNvPr>
          <p:cNvSpPr txBox="1"/>
          <p:nvPr/>
        </p:nvSpPr>
        <p:spPr>
          <a:xfrm>
            <a:off x="262399" y="3461367"/>
            <a:ext cx="119296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Ich kann den ___________  nicht mehr  ____________.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5212FAE-9310-46BE-8F19-F0E38413EAF3}"/>
              </a:ext>
            </a:extLst>
          </p:cNvPr>
          <p:cNvSpPr txBox="1"/>
          <p:nvPr/>
        </p:nvSpPr>
        <p:spPr>
          <a:xfrm>
            <a:off x="2344714" y="4293096"/>
            <a:ext cx="18313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CF70F734-C858-4049-B0DC-02B3E5BCAE81}"/>
              </a:ext>
            </a:extLst>
          </p:cNvPr>
          <p:cNvSpPr txBox="1"/>
          <p:nvPr/>
        </p:nvSpPr>
        <p:spPr>
          <a:xfrm>
            <a:off x="6043191" y="4293096"/>
            <a:ext cx="24290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____________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BE8D4574-15A0-478C-8A10-17F52DDFDF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09	VD 05 oh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80B4789-C053-4352-B3CA-0AA5068E35B7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richtigen Wörter in die Felder!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8705A86-631C-4005-B25A-87FD1E325788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oh.pptx - Seite 18</a:t>
            </a:r>
          </a:p>
        </p:txBody>
      </p:sp>
    </p:spTree>
    <p:extLst>
      <p:ext uri="{BB962C8B-B14F-4D97-AF65-F5344CB8AC3E}">
        <p14:creationId xmlns:p14="http://schemas.microsoft.com/office/powerpoint/2010/main" val="3246952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1761750" y="2763329"/>
            <a:ext cx="13342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Bohrer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3335325" y="2763329"/>
            <a:ext cx="11764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Borer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5606701" y="2763329"/>
            <a:ext cx="13849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höhren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7303347" y="2763329"/>
            <a:ext cx="13849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hören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2639616" y="3433918"/>
            <a:ext cx="16439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Bohrer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6345581" y="3442494"/>
            <a:ext cx="12625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hören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262399" y="3461367"/>
            <a:ext cx="119296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Ich kann den ___________  nicht mehr  ____________.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6C3E5E9-3F6E-45CE-A03C-626CFC7CE796}"/>
              </a:ext>
            </a:extLst>
          </p:cNvPr>
          <p:cNvSpPr txBox="1"/>
          <p:nvPr/>
        </p:nvSpPr>
        <p:spPr>
          <a:xfrm>
            <a:off x="2344714" y="4293096"/>
            <a:ext cx="183132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langes o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mit h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4841A33D-F788-4D08-B6A1-B3CFD0BBF827}"/>
              </a:ext>
            </a:extLst>
          </p:cNvPr>
          <p:cNvSpPr txBox="1"/>
          <p:nvPr/>
        </p:nvSpPr>
        <p:spPr>
          <a:xfrm>
            <a:off x="6043191" y="4293096"/>
            <a:ext cx="242907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langes o 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ohne</a:t>
            </a:r>
            <a:r>
              <a:rPr kumimoji="0" lang="de-DE" altLang="de-DE" sz="200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h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0A47338D-F990-4FC9-BF79-7283098E33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6075" y="1140307"/>
            <a:ext cx="2002511" cy="1337678"/>
          </a:xfrm>
          <a:prstGeom prst="rect">
            <a:avLst/>
          </a:prstGeom>
        </p:spPr>
      </p:pic>
      <p:sp>
        <p:nvSpPr>
          <p:cNvPr id="16" name="Textfeld 36">
            <a:extLst>
              <a:ext uri="{FF2B5EF4-FFF2-40B4-BE49-F238E27FC236}">
                <a16:creationId xmlns:a16="http://schemas.microsoft.com/office/drawing/2014/main" id="{719CAE58-66D3-48CD-8CEA-5AA96BB83C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09	VD 05 oh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01996898-F04A-4F76-A752-4077ABEFEF4F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83B6D87-4BA2-4541-B778-0473928EDB2D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oh.pptx - Seite 19</a:t>
            </a:r>
          </a:p>
        </p:txBody>
      </p:sp>
    </p:spTree>
    <p:extLst>
      <p:ext uri="{BB962C8B-B14F-4D97-AF65-F5344CB8AC3E}">
        <p14:creationId xmlns:p14="http://schemas.microsoft.com/office/powerpoint/2010/main" val="315511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23" name="Textfeld 36">
            <a:extLst>
              <a:ext uri="{FF2B5EF4-FFF2-40B4-BE49-F238E27FC236}">
                <a16:creationId xmlns:a16="http://schemas.microsoft.com/office/drawing/2014/main" id="{1F3DC075-1004-4C88-B9BE-4CBA6D1933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765" y="1468934"/>
            <a:ext cx="10795819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Ich weiß ______, eine ________ ist ______ 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in der _______ _________ Gefahren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C4688A9-79FA-4C70-9AF4-42BE4057E227}"/>
              </a:ext>
            </a:extLst>
          </p:cNvPr>
          <p:cNvSpPr/>
          <p:nvPr/>
        </p:nvSpPr>
        <p:spPr>
          <a:xfrm>
            <a:off x="556971" y="4144598"/>
            <a:ext cx="10147540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________ kann man ________. Unsere Vorfahren __________ in 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08379381-5D4D-490D-A3F8-7A7328E4F5BF}"/>
              </a:ext>
            </a:extLst>
          </p:cNvPr>
          <p:cNvSpPr/>
          <p:nvPr/>
        </p:nvSpPr>
        <p:spPr>
          <a:xfrm>
            <a:off x="556970" y="5815658"/>
            <a:ext cx="6187102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_________   _________ in den 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32ECDEC6-A434-493D-B0A4-76BEC0D8827B}"/>
              </a:ext>
            </a:extLst>
          </p:cNvPr>
          <p:cNvSpPr/>
          <p:nvPr/>
        </p:nvSpPr>
        <p:spPr>
          <a:xfrm>
            <a:off x="252661" y="1617882"/>
            <a:ext cx="135599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AB2D6B5B-1DC5-4A31-8183-13A284E4F139}"/>
              </a:ext>
            </a:extLst>
          </p:cNvPr>
          <p:cNvSpPr/>
          <p:nvPr/>
        </p:nvSpPr>
        <p:spPr>
          <a:xfrm>
            <a:off x="252661" y="426310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D65C3CAF-D869-4C4C-ABC0-416FD86BD870}"/>
              </a:ext>
            </a:extLst>
          </p:cNvPr>
          <p:cNvSpPr/>
          <p:nvPr/>
        </p:nvSpPr>
        <p:spPr>
          <a:xfrm>
            <a:off x="252661" y="5949280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4D9D14D1-1110-49C6-A823-786EB38E740E}"/>
              </a:ext>
            </a:extLst>
          </p:cNvPr>
          <p:cNvSpPr/>
          <p:nvPr/>
        </p:nvSpPr>
        <p:spPr>
          <a:xfrm>
            <a:off x="4423747" y="5296446"/>
            <a:ext cx="167225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Hasen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4391A37D-525A-49D2-8258-1952628F2D09}"/>
              </a:ext>
            </a:extLst>
          </p:cNvPr>
          <p:cNvSpPr/>
          <p:nvPr/>
        </p:nvSpPr>
        <p:spPr>
          <a:xfrm>
            <a:off x="9011050" y="1983780"/>
            <a:ext cx="117371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cs typeface="Times New Roman" panose="02020603050405020304" pitchFamily="18" charset="0"/>
              </a:rPr>
              <a:t>in der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cs typeface="Times New Roman" panose="02020603050405020304" pitchFamily="18" charset="0"/>
              </a:rPr>
              <a:t>H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cs typeface="Times New Roman" panose="02020603050405020304" pitchFamily="18" charset="0"/>
              </a:rPr>
              <a:t>le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0528634-34AB-497B-A27D-11FD339B88AA}"/>
              </a:ext>
            </a:extLst>
          </p:cNvPr>
          <p:cNvSpPr/>
          <p:nvPr/>
        </p:nvSpPr>
        <p:spPr>
          <a:xfrm>
            <a:off x="9374214" y="5512460"/>
            <a:ext cx="277992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 B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rer dr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nt.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B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rer dr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2B81C717-CCF9-4103-AF71-98297D06B5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65" y="1963830"/>
            <a:ext cx="2496487" cy="1597060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3A7799F7-97EE-498F-BB4C-9C1195C2D2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082" y="2156262"/>
            <a:ext cx="1800200" cy="1815854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B35E9CD4-0A9B-473E-BD3F-5B9ED89DDF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5916" y="2596796"/>
            <a:ext cx="1038226" cy="1489973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DF24E0C2-899C-43DF-9162-CBA694338C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720" y="4555824"/>
            <a:ext cx="3451052" cy="965210"/>
          </a:xfrm>
          <a:prstGeom prst="rect">
            <a:avLst/>
          </a:prstGeom>
        </p:spPr>
      </p:pic>
      <p:sp>
        <p:nvSpPr>
          <p:cNvPr id="36" name="Rechteck 35">
            <a:extLst>
              <a:ext uri="{FF2B5EF4-FFF2-40B4-BE49-F238E27FC236}">
                <a16:creationId xmlns:a16="http://schemas.microsoft.com/office/drawing/2014/main" id="{38C0F922-A699-4FEB-89F9-09DFDA3F29AE}"/>
              </a:ext>
            </a:extLst>
          </p:cNvPr>
          <p:cNvSpPr/>
          <p:nvPr/>
        </p:nvSpPr>
        <p:spPr>
          <a:xfrm>
            <a:off x="3383097" y="2400053"/>
            <a:ext cx="257474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ist eine H</a:t>
            </a:r>
            <a:r>
              <a:rPr lang="de-DE" sz="2200" b="1" dirty="0" err="1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weiß ich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4E5A70AD-7439-4A9F-95E1-F7012FDDE2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315" y="3993988"/>
            <a:ext cx="1038226" cy="1489973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5D90D157-57C1-4332-AE81-0F760CA447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53315" y="1154042"/>
            <a:ext cx="1038763" cy="1491557"/>
          </a:xfrm>
          <a:prstGeom prst="rect">
            <a:avLst/>
          </a:prstGeom>
        </p:spPr>
      </p:pic>
      <p:sp>
        <p:nvSpPr>
          <p:cNvPr id="41" name="Sprechblase: rechteckig mit abgerundeten Ecken 40">
            <a:extLst>
              <a:ext uri="{FF2B5EF4-FFF2-40B4-BE49-F238E27FC236}">
                <a16:creationId xmlns:a16="http://schemas.microsoft.com/office/drawing/2014/main" id="{43A061A4-F474-4292-ADE2-3533FC619025}"/>
              </a:ext>
            </a:extLst>
          </p:cNvPr>
          <p:cNvSpPr/>
          <p:nvPr/>
        </p:nvSpPr>
        <p:spPr>
          <a:xfrm>
            <a:off x="3287926" y="2407077"/>
            <a:ext cx="2808074" cy="804437"/>
          </a:xfrm>
          <a:prstGeom prst="wedgeRoundRectCallout">
            <a:avLst>
              <a:gd name="adj1" fmla="val -83152"/>
              <a:gd name="adj2" fmla="val -1001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4" name="Grafik 63">
            <a:extLst>
              <a:ext uri="{FF2B5EF4-FFF2-40B4-BE49-F238E27FC236}">
                <a16:creationId xmlns:a16="http://schemas.microsoft.com/office/drawing/2014/main" id="{A63F4BE9-FBE2-46C3-AB7F-45D7B4FE1D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4465" y="4623209"/>
            <a:ext cx="1524888" cy="1014744"/>
          </a:xfrm>
          <a:prstGeom prst="rect">
            <a:avLst/>
          </a:prstGeom>
        </p:spPr>
      </p:pic>
      <p:sp>
        <p:nvSpPr>
          <p:cNvPr id="22" name="Textfeld 36">
            <a:extLst>
              <a:ext uri="{FF2B5EF4-FFF2-40B4-BE49-F238E27FC236}">
                <a16:creationId xmlns:a16="http://schemas.microsoft.com/office/drawing/2014/main" id="{1E8582C0-6118-42F8-B42F-A398AF9FCE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VD 05 oh – Welche Wörter gehören in die Lücken?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B399A86B-45F0-43C2-8D1C-2D58EE8F6BFB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oh/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öh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48BF279-5A2C-4DC0-B295-FF1E6A791DE6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10460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 27">
            <a:extLst>
              <a:ext uri="{FF2B5EF4-FFF2-40B4-BE49-F238E27FC236}">
                <a16:creationId xmlns:a16="http://schemas.microsoft.com/office/drawing/2014/main" id="{DCAE7397-DA21-4D9F-B154-BC75292A0EB6}"/>
              </a:ext>
            </a:extLst>
          </p:cNvPr>
          <p:cNvSpPr txBox="1">
            <a:spLocks/>
          </p:cNvSpPr>
          <p:nvPr/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sp>
        <p:nvSpPr>
          <p:cNvPr id="8" name="Ovale Legende 5">
            <a:extLst>
              <a:ext uri="{FF2B5EF4-FFF2-40B4-BE49-F238E27FC236}">
                <a16:creationId xmlns:a16="http://schemas.microsoft.com/office/drawing/2014/main" id="{4214F66D-6FB7-4984-AA99-D48C6F486401}"/>
              </a:ext>
            </a:extLst>
          </p:cNvPr>
          <p:cNvSpPr/>
          <p:nvPr/>
        </p:nvSpPr>
        <p:spPr>
          <a:xfrm>
            <a:off x="2675620" y="2198574"/>
            <a:ext cx="6840760" cy="1547919"/>
          </a:xfrm>
          <a:prstGeom prst="wedgeEllipseCallout">
            <a:avLst>
              <a:gd name="adj1" fmla="val -67663"/>
              <a:gd name="adj2" fmla="val 828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23DBC86-8521-45D3-971C-84F85A466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0" y="3775201"/>
            <a:ext cx="1794187" cy="2617403"/>
          </a:xfrm>
          <a:prstGeom prst="rect">
            <a:avLst/>
          </a:prstGeom>
        </p:spPr>
      </p:pic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1B54762C-622D-407B-B4C9-15B81E0C37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45" y="3790069"/>
            <a:ext cx="1044503" cy="69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5C8133B2-D6F8-4C50-8D58-BC74613A19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99" y="3746493"/>
            <a:ext cx="791593" cy="80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18C29B98-2F91-4358-913D-787903507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0335" y="2276872"/>
            <a:ext cx="5891356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Oho, 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schon Schluss mit dem oh!</a:t>
            </a: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F0BA166A-1754-4483-B8EE-54958755E2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10	Vokaldehnung 05 oh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7A37DDF-BC89-46D3-9EA9-D3B2800FB483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Üben macht gescheit!</a:t>
            </a:r>
            <a:endParaRPr lang="de-DE" sz="1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DEDE0F4-B934-45C4-AF45-D1152CD58188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oh.pptx - Seite 20</a:t>
            </a:r>
          </a:p>
        </p:txBody>
      </p:sp>
    </p:spTree>
    <p:extLst>
      <p:ext uri="{BB962C8B-B14F-4D97-AF65-F5344CB8AC3E}">
        <p14:creationId xmlns:p14="http://schemas.microsoft.com/office/powerpoint/2010/main" val="137329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6585C5A-CF17-4A8C-BBC6-E4DEAF45D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E95F7151-016D-4488-B71A-59A1FD3A6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Vokaldehnung 05 oh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F0D1DC84-714A-4DAD-AC33-7EAC1CEC09A1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7B917A4-3424-4FC3-97A2-8F334D0DF75F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oh.pptx - Seite 21</a:t>
            </a:r>
          </a:p>
        </p:txBody>
      </p:sp>
    </p:spTree>
    <p:extLst>
      <p:ext uri="{BB962C8B-B14F-4D97-AF65-F5344CB8AC3E}">
        <p14:creationId xmlns:p14="http://schemas.microsoft.com/office/powerpoint/2010/main" val="3675874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feld 36">
            <a:extLst>
              <a:ext uri="{FF2B5EF4-FFF2-40B4-BE49-F238E27FC236}">
                <a16:creationId xmlns:a16="http://schemas.microsoft.com/office/drawing/2014/main" id="{A3B21A9B-7821-473A-905C-6D94706914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765" y="1468934"/>
            <a:ext cx="10795819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Ich weiß ______, eine ________ ist ______ 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in der _______ _________ Gefahren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04B36D8A-7A27-495B-8227-C8064964F0FA}"/>
              </a:ext>
            </a:extLst>
          </p:cNvPr>
          <p:cNvSpPr/>
          <p:nvPr/>
        </p:nvSpPr>
        <p:spPr>
          <a:xfrm>
            <a:off x="556971" y="4144598"/>
            <a:ext cx="10147540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________ kann man ________. Unsere Vorfahren __________ in 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BDD8EDF7-A190-4DBB-8B09-7A7804B238D9}"/>
              </a:ext>
            </a:extLst>
          </p:cNvPr>
          <p:cNvSpPr/>
          <p:nvPr/>
        </p:nvSpPr>
        <p:spPr>
          <a:xfrm>
            <a:off x="556970" y="5815658"/>
            <a:ext cx="6187102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_________   _________ in den 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E4F5EA4F-8427-48B0-A296-65BB04E5D695}"/>
              </a:ext>
            </a:extLst>
          </p:cNvPr>
          <p:cNvSpPr/>
          <p:nvPr/>
        </p:nvSpPr>
        <p:spPr>
          <a:xfrm>
            <a:off x="252661" y="1617882"/>
            <a:ext cx="135599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D32507A0-AD45-4565-B4A8-111A56BF8912}"/>
              </a:ext>
            </a:extLst>
          </p:cNvPr>
          <p:cNvSpPr/>
          <p:nvPr/>
        </p:nvSpPr>
        <p:spPr>
          <a:xfrm>
            <a:off x="252661" y="426310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19BB8ED8-E8CF-45F7-B600-6F48AC5E746E}"/>
              </a:ext>
            </a:extLst>
          </p:cNvPr>
          <p:cNvSpPr/>
          <p:nvPr/>
        </p:nvSpPr>
        <p:spPr>
          <a:xfrm>
            <a:off x="252661" y="5949280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9C762FC0-23B1-4E2E-A66E-DD7D6ACD261E}"/>
              </a:ext>
            </a:extLst>
          </p:cNvPr>
          <p:cNvSpPr/>
          <p:nvPr/>
        </p:nvSpPr>
        <p:spPr>
          <a:xfrm>
            <a:off x="4423747" y="5296446"/>
            <a:ext cx="167225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Hasen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69F073CC-AA52-4854-9211-8EA5C85EA57C}"/>
              </a:ext>
            </a:extLst>
          </p:cNvPr>
          <p:cNvSpPr/>
          <p:nvPr/>
        </p:nvSpPr>
        <p:spPr>
          <a:xfrm>
            <a:off x="9011050" y="1983780"/>
            <a:ext cx="117371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cs typeface="Times New Roman" panose="02020603050405020304" pitchFamily="18" charset="0"/>
              </a:rPr>
              <a:t>in der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cs typeface="Times New Roman" panose="02020603050405020304" pitchFamily="18" charset="0"/>
              </a:rPr>
              <a:t>H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cs typeface="Times New Roman" panose="02020603050405020304" pitchFamily="18" charset="0"/>
              </a:rPr>
              <a:t>le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1F27071B-62AB-4D23-A923-7CE454FD8A9A}"/>
              </a:ext>
            </a:extLst>
          </p:cNvPr>
          <p:cNvSpPr/>
          <p:nvPr/>
        </p:nvSpPr>
        <p:spPr>
          <a:xfrm>
            <a:off x="9374214" y="5512460"/>
            <a:ext cx="277992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 B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rer dr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nt.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B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rer dr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61" name="Grafik 60">
            <a:extLst>
              <a:ext uri="{FF2B5EF4-FFF2-40B4-BE49-F238E27FC236}">
                <a16:creationId xmlns:a16="http://schemas.microsoft.com/office/drawing/2014/main" id="{DA6D7BE0-133E-4B3D-8010-F3AD3A704C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65" y="1963830"/>
            <a:ext cx="2496487" cy="1597060"/>
          </a:xfrm>
          <a:prstGeom prst="rect">
            <a:avLst/>
          </a:prstGeom>
        </p:spPr>
      </p:pic>
      <p:pic>
        <p:nvPicPr>
          <p:cNvPr id="62" name="Grafik 61">
            <a:extLst>
              <a:ext uri="{FF2B5EF4-FFF2-40B4-BE49-F238E27FC236}">
                <a16:creationId xmlns:a16="http://schemas.microsoft.com/office/drawing/2014/main" id="{14E8493A-EC1D-430A-A6AB-C1528A2755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082" y="2156262"/>
            <a:ext cx="1800200" cy="1815854"/>
          </a:xfrm>
          <a:prstGeom prst="rect">
            <a:avLst/>
          </a:prstGeom>
        </p:spPr>
      </p:pic>
      <p:pic>
        <p:nvPicPr>
          <p:cNvPr id="63" name="Grafik 62">
            <a:extLst>
              <a:ext uri="{FF2B5EF4-FFF2-40B4-BE49-F238E27FC236}">
                <a16:creationId xmlns:a16="http://schemas.microsoft.com/office/drawing/2014/main" id="{AA343F60-52EE-460A-9E89-7529B59335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5916" y="2596796"/>
            <a:ext cx="1038226" cy="1489973"/>
          </a:xfrm>
          <a:prstGeom prst="rect">
            <a:avLst/>
          </a:prstGeom>
        </p:spPr>
      </p:pic>
      <p:pic>
        <p:nvPicPr>
          <p:cNvPr id="64" name="Grafik 63">
            <a:extLst>
              <a:ext uri="{FF2B5EF4-FFF2-40B4-BE49-F238E27FC236}">
                <a16:creationId xmlns:a16="http://schemas.microsoft.com/office/drawing/2014/main" id="{F7C5E349-4A09-4C87-884D-CAE94E242D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720" y="4555824"/>
            <a:ext cx="3451052" cy="965210"/>
          </a:xfrm>
          <a:prstGeom prst="rect">
            <a:avLst/>
          </a:prstGeom>
        </p:spPr>
      </p:pic>
      <p:sp>
        <p:nvSpPr>
          <p:cNvPr id="58" name="Rechteck 57">
            <a:extLst>
              <a:ext uri="{FF2B5EF4-FFF2-40B4-BE49-F238E27FC236}">
                <a16:creationId xmlns:a16="http://schemas.microsoft.com/office/drawing/2014/main" id="{525D7A98-66AC-46E2-A40E-BC0077738449}"/>
              </a:ext>
            </a:extLst>
          </p:cNvPr>
          <p:cNvSpPr/>
          <p:nvPr/>
        </p:nvSpPr>
        <p:spPr>
          <a:xfrm>
            <a:off x="3383097" y="2400053"/>
            <a:ext cx="257474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ist eine H</a:t>
            </a:r>
            <a:r>
              <a:rPr lang="de-DE" sz="2200" b="1" dirty="0" err="1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weiß ich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5" name="Grafik 64">
            <a:extLst>
              <a:ext uri="{FF2B5EF4-FFF2-40B4-BE49-F238E27FC236}">
                <a16:creationId xmlns:a16="http://schemas.microsoft.com/office/drawing/2014/main" id="{46F377BB-A9D5-4CB0-9BF5-AF481ED213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315" y="3993988"/>
            <a:ext cx="1038226" cy="1489973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9567B94B-F43D-479E-86B0-876027629E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53315" y="1154042"/>
            <a:ext cx="1038763" cy="1491557"/>
          </a:xfrm>
          <a:prstGeom prst="rect">
            <a:avLst/>
          </a:prstGeom>
        </p:spPr>
      </p:pic>
      <p:sp>
        <p:nvSpPr>
          <p:cNvPr id="67" name="Rechteck 66">
            <a:extLst>
              <a:ext uri="{FF2B5EF4-FFF2-40B4-BE49-F238E27FC236}">
                <a16:creationId xmlns:a16="http://schemas.microsoft.com/office/drawing/2014/main" id="{D213045C-776D-4C21-B37E-36DC42AFBFD3}"/>
              </a:ext>
            </a:extLst>
          </p:cNvPr>
          <p:cNvSpPr/>
          <p:nvPr/>
        </p:nvSpPr>
        <p:spPr>
          <a:xfrm>
            <a:off x="1583289" y="1438907"/>
            <a:ext cx="13443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11EC8EAA-C100-47E2-B5FA-41C0E4DF378A}"/>
              </a:ext>
            </a:extLst>
          </p:cNvPr>
          <p:cNvSpPr txBox="1"/>
          <p:nvPr/>
        </p:nvSpPr>
        <p:spPr>
          <a:xfrm>
            <a:off x="1752537" y="1438907"/>
            <a:ext cx="103876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w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" name="Sprechblase: rechteckig mit abgerundeten Ecken 3">
            <a:extLst>
              <a:ext uri="{FF2B5EF4-FFF2-40B4-BE49-F238E27FC236}">
                <a16:creationId xmlns:a16="http://schemas.microsoft.com/office/drawing/2014/main" id="{8FC97EE9-6E16-4F11-B6EA-E51965DC8A3F}"/>
              </a:ext>
            </a:extLst>
          </p:cNvPr>
          <p:cNvSpPr/>
          <p:nvPr/>
        </p:nvSpPr>
        <p:spPr>
          <a:xfrm>
            <a:off x="3287926" y="2407077"/>
            <a:ext cx="2808074" cy="804437"/>
          </a:xfrm>
          <a:prstGeom prst="wedgeRoundRectCallout">
            <a:avLst>
              <a:gd name="adj1" fmla="val -83152"/>
              <a:gd name="adj2" fmla="val -1001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73707AB1-2859-475A-A78E-6ABD52021783}"/>
              </a:ext>
            </a:extLst>
          </p:cNvPr>
          <p:cNvSpPr/>
          <p:nvPr/>
        </p:nvSpPr>
        <p:spPr>
          <a:xfrm>
            <a:off x="3379639" y="1438907"/>
            <a:ext cx="13443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3931C774-C72E-4288-8008-905F9AD8B66D}"/>
              </a:ext>
            </a:extLst>
          </p:cNvPr>
          <p:cNvSpPr txBox="1"/>
          <p:nvPr/>
        </p:nvSpPr>
        <p:spPr>
          <a:xfrm>
            <a:off x="3548887" y="1438907"/>
            <a:ext cx="103876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H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le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FE212395-5235-4884-A9B6-B997D41E437D}"/>
              </a:ext>
            </a:extLst>
          </p:cNvPr>
          <p:cNvSpPr/>
          <p:nvPr/>
        </p:nvSpPr>
        <p:spPr>
          <a:xfrm>
            <a:off x="4925544" y="1438907"/>
            <a:ext cx="13443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89B31C9A-0D07-4FF4-BE2C-5DCD0D900C86}"/>
              </a:ext>
            </a:extLst>
          </p:cNvPr>
          <p:cNvSpPr txBox="1"/>
          <p:nvPr/>
        </p:nvSpPr>
        <p:spPr>
          <a:xfrm>
            <a:off x="5094792" y="1438907"/>
            <a:ext cx="103876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h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61E576D3-ED09-4A8D-8E30-969E29175ECB}"/>
              </a:ext>
            </a:extLst>
          </p:cNvPr>
          <p:cNvSpPr/>
          <p:nvPr/>
        </p:nvSpPr>
        <p:spPr>
          <a:xfrm>
            <a:off x="7298755" y="1438907"/>
            <a:ext cx="1061868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5B9C0CF7-AD27-4E77-910E-34A50B4A84AB}"/>
              </a:ext>
            </a:extLst>
          </p:cNvPr>
          <p:cNvSpPr txBox="1"/>
          <p:nvPr/>
        </p:nvSpPr>
        <p:spPr>
          <a:xfrm>
            <a:off x="7468003" y="1438907"/>
            <a:ext cx="103876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H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le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1455BC37-A8F6-49C8-951D-303543025514}"/>
              </a:ext>
            </a:extLst>
          </p:cNvPr>
          <p:cNvSpPr/>
          <p:nvPr/>
        </p:nvSpPr>
        <p:spPr>
          <a:xfrm>
            <a:off x="8626890" y="1438907"/>
            <a:ext cx="13443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17C26D17-8F57-40BA-85A0-910536913239}"/>
              </a:ext>
            </a:extLst>
          </p:cNvPr>
          <p:cNvSpPr txBox="1"/>
          <p:nvPr/>
        </p:nvSpPr>
        <p:spPr>
          <a:xfrm>
            <a:off x="8638478" y="1438907"/>
            <a:ext cx="121251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dr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06938181-27BB-4B15-8B41-6E49CF2B5F8A}"/>
              </a:ext>
            </a:extLst>
          </p:cNvPr>
          <p:cNvSpPr/>
          <p:nvPr/>
        </p:nvSpPr>
        <p:spPr>
          <a:xfrm>
            <a:off x="894659" y="4128832"/>
            <a:ext cx="13443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4CD4EF93-ABDC-4E22-BB30-0B8A65315CF6}"/>
              </a:ext>
            </a:extLst>
          </p:cNvPr>
          <p:cNvSpPr txBox="1"/>
          <p:nvPr/>
        </p:nvSpPr>
        <p:spPr>
          <a:xfrm>
            <a:off x="1063907" y="4128832"/>
            <a:ext cx="117511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H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F2310680-8E24-47B2-A781-191551819589}"/>
              </a:ext>
            </a:extLst>
          </p:cNvPr>
          <p:cNvSpPr/>
          <p:nvPr/>
        </p:nvSpPr>
        <p:spPr>
          <a:xfrm>
            <a:off x="3480416" y="4128832"/>
            <a:ext cx="13443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786C32C5-2F4B-408A-B550-4A5A7BDB1664}"/>
              </a:ext>
            </a:extLst>
          </p:cNvPr>
          <p:cNvSpPr txBox="1"/>
          <p:nvPr/>
        </p:nvSpPr>
        <p:spPr>
          <a:xfrm>
            <a:off x="3480416" y="4128832"/>
            <a:ext cx="120801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w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95EC78EB-6C7D-473D-9625-30F30070DDBD}"/>
              </a:ext>
            </a:extLst>
          </p:cNvPr>
          <p:cNvSpPr/>
          <p:nvPr/>
        </p:nvSpPr>
        <p:spPr>
          <a:xfrm>
            <a:off x="6991390" y="4128832"/>
            <a:ext cx="13443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A6A63561-944B-42F0-B4B4-7508D210A247}"/>
              </a:ext>
            </a:extLst>
          </p:cNvPr>
          <p:cNvSpPr txBox="1"/>
          <p:nvPr/>
        </p:nvSpPr>
        <p:spPr>
          <a:xfrm>
            <a:off x="7160638" y="4128832"/>
            <a:ext cx="133654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w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nten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99" name="Rechteck 98">
            <a:extLst>
              <a:ext uri="{FF2B5EF4-FFF2-40B4-BE49-F238E27FC236}">
                <a16:creationId xmlns:a16="http://schemas.microsoft.com/office/drawing/2014/main" id="{F9B9E1CD-3968-4DC2-A0FB-68D30DB1C593}"/>
              </a:ext>
            </a:extLst>
          </p:cNvPr>
          <p:cNvSpPr/>
          <p:nvPr/>
        </p:nvSpPr>
        <p:spPr>
          <a:xfrm>
            <a:off x="8842306" y="4128832"/>
            <a:ext cx="13443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F4C6FA85-8CE9-4AAD-B703-7D39B295DE05}"/>
              </a:ext>
            </a:extLst>
          </p:cNvPr>
          <p:cNvSpPr txBox="1"/>
          <p:nvPr/>
        </p:nvSpPr>
        <p:spPr>
          <a:xfrm>
            <a:off x="9011554" y="4128832"/>
            <a:ext cx="120801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H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01" name="Rechteck 100">
            <a:extLst>
              <a:ext uri="{FF2B5EF4-FFF2-40B4-BE49-F238E27FC236}">
                <a16:creationId xmlns:a16="http://schemas.microsoft.com/office/drawing/2014/main" id="{C01DC7FD-46C2-48F8-A5D1-C7A602343E09}"/>
              </a:ext>
            </a:extLst>
          </p:cNvPr>
          <p:cNvSpPr/>
          <p:nvPr/>
        </p:nvSpPr>
        <p:spPr>
          <a:xfrm>
            <a:off x="1035980" y="5821301"/>
            <a:ext cx="13443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6AEE4BFA-D6BB-438E-8937-2391DF9E0BDA}"/>
              </a:ext>
            </a:extLst>
          </p:cNvPr>
          <p:cNvSpPr txBox="1"/>
          <p:nvPr/>
        </p:nvSpPr>
        <p:spPr>
          <a:xfrm>
            <a:off x="1205228" y="5821301"/>
            <a:ext cx="103876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rer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03" name="Rechteck 102">
            <a:extLst>
              <a:ext uri="{FF2B5EF4-FFF2-40B4-BE49-F238E27FC236}">
                <a16:creationId xmlns:a16="http://schemas.microsoft.com/office/drawing/2014/main" id="{378E4F69-6F96-4048-B370-8518169AD7C2}"/>
              </a:ext>
            </a:extLst>
          </p:cNvPr>
          <p:cNvSpPr/>
          <p:nvPr/>
        </p:nvSpPr>
        <p:spPr>
          <a:xfrm>
            <a:off x="2531663" y="5821301"/>
            <a:ext cx="13443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42B10BBC-685B-4FF6-88FC-9E0B9886E36C}"/>
              </a:ext>
            </a:extLst>
          </p:cNvPr>
          <p:cNvSpPr txBox="1"/>
          <p:nvPr/>
        </p:nvSpPr>
        <p:spPr>
          <a:xfrm>
            <a:off x="2700911" y="5821301"/>
            <a:ext cx="130690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dr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05" name="Rechteck 104">
            <a:extLst>
              <a:ext uri="{FF2B5EF4-FFF2-40B4-BE49-F238E27FC236}">
                <a16:creationId xmlns:a16="http://schemas.microsoft.com/office/drawing/2014/main" id="{9DD236A5-EBD3-4F17-B500-D419380D69D7}"/>
              </a:ext>
            </a:extLst>
          </p:cNvPr>
          <p:cNvSpPr/>
          <p:nvPr/>
        </p:nvSpPr>
        <p:spPr>
          <a:xfrm>
            <a:off x="4887989" y="5821301"/>
            <a:ext cx="13443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6" name="Textfeld 105">
            <a:extLst>
              <a:ext uri="{FF2B5EF4-FFF2-40B4-BE49-F238E27FC236}">
                <a16:creationId xmlns:a16="http://schemas.microsoft.com/office/drawing/2014/main" id="{C98C9B60-1C9C-4FE9-94B3-6B702471718B}"/>
              </a:ext>
            </a:extLst>
          </p:cNvPr>
          <p:cNvSpPr txBox="1"/>
          <p:nvPr/>
        </p:nvSpPr>
        <p:spPr>
          <a:xfrm>
            <a:off x="5057237" y="5821301"/>
            <a:ext cx="103876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ren</a:t>
            </a:r>
            <a:endParaRPr lang="de-DE" sz="2200" dirty="0">
              <a:solidFill>
                <a:srgbClr val="FF0000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E756E1B-0942-42F6-A1FF-A83E12EFF3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4465" y="4623209"/>
            <a:ext cx="1524888" cy="1014744"/>
          </a:xfrm>
          <a:prstGeom prst="rect">
            <a:avLst/>
          </a:prstGeom>
        </p:spPr>
      </p:pic>
      <p:pic>
        <p:nvPicPr>
          <p:cNvPr id="46" name="Grafik 45">
            <a:extLst>
              <a:ext uri="{FF2B5EF4-FFF2-40B4-BE49-F238E27FC236}">
                <a16:creationId xmlns:a16="http://schemas.microsoft.com/office/drawing/2014/main" id="{EDD4CCD9-E04A-4C5D-96E5-30D54889C0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5536" y="5105872"/>
            <a:ext cx="952290" cy="636130"/>
          </a:xfrm>
          <a:prstGeom prst="rect">
            <a:avLst/>
          </a:prstGeom>
        </p:spPr>
      </p:pic>
      <p:sp>
        <p:nvSpPr>
          <p:cNvPr id="47" name="Textfeld 36">
            <a:extLst>
              <a:ext uri="{FF2B5EF4-FFF2-40B4-BE49-F238E27FC236}">
                <a16:creationId xmlns:a16="http://schemas.microsoft.com/office/drawing/2014/main" id="{65234050-EC4F-4E11-9465-1AFCC7B6B2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VD 05 oh – 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Welche Wörter mit 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oh/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öh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gehören in die Lücken?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6EC9A89B-ECA4-4267-B681-A50AD8521A12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Punkte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die Lücken!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6EBD19A-F6DC-457F-8B84-2931E56E0DBD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1892177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  <p:bldP spid="57" grpId="0"/>
      <p:bldP spid="59" grpId="0"/>
      <p:bldP spid="60" grpId="0"/>
      <p:bldP spid="58" grpId="0"/>
      <p:bldP spid="67" grpId="0" animBg="1"/>
      <p:bldP spid="68" grpId="0"/>
      <p:bldP spid="4" grpId="0" animBg="1"/>
      <p:bldP spid="70" grpId="0" animBg="1"/>
      <p:bldP spid="71" grpId="0"/>
      <p:bldP spid="72" grpId="0" animBg="1"/>
      <p:bldP spid="73" grpId="0"/>
      <p:bldP spid="74" grpId="0" animBg="1"/>
      <p:bldP spid="75" grpId="0"/>
      <p:bldP spid="76" grpId="0" animBg="1"/>
      <p:bldP spid="77" grpId="0"/>
      <p:bldP spid="78" grpId="0" animBg="1"/>
      <p:bldP spid="79" grpId="0"/>
      <p:bldP spid="80" grpId="0" animBg="1"/>
      <p:bldP spid="81" grpId="0"/>
      <p:bldP spid="83" grpId="0" animBg="1"/>
      <p:bldP spid="96" grpId="0"/>
      <p:bldP spid="99" grpId="0" animBg="1"/>
      <p:bldP spid="100" grpId="0"/>
      <p:bldP spid="101" grpId="0" animBg="1"/>
      <p:bldP spid="102" grpId="0"/>
      <p:bldP spid="103" grpId="0" animBg="1"/>
      <p:bldP spid="104" grpId="0"/>
      <p:bldP spid="105" grpId="0" animBg="1"/>
      <p:bldP spid="10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04987AE6-276A-46AB-9C22-A99EA2D5A5B0}"/>
              </a:ext>
            </a:extLst>
          </p:cNvPr>
          <p:cNvSpPr/>
          <p:nvPr/>
        </p:nvSpPr>
        <p:spPr>
          <a:xfrm>
            <a:off x="556971" y="5518393"/>
            <a:ext cx="986179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________ schaut zum Vater in die _______ und erhält seinen 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40F38F2C-1361-460D-9190-A81685CBF7ED}"/>
              </a:ext>
            </a:extLst>
          </p:cNvPr>
          <p:cNvSpPr/>
          <p:nvPr/>
        </p:nvSpPr>
        <p:spPr>
          <a:xfrm>
            <a:off x="252661" y="5662389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200697C7-91EC-4DAF-9604-0D1EE76C766B}"/>
              </a:ext>
            </a:extLst>
          </p:cNvPr>
          <p:cNvSpPr/>
          <p:nvPr/>
        </p:nvSpPr>
        <p:spPr>
          <a:xfrm>
            <a:off x="9044646" y="2536448"/>
            <a:ext cx="2885726" cy="17851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 b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rt und kann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Dr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nicht 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hören 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(ohne h)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weil die 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Ohren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geschützt sind.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93CB738D-8465-43D0-A626-B214C06375EE}"/>
              </a:ext>
            </a:extLst>
          </p:cNvPr>
          <p:cNvSpPr/>
          <p:nvPr/>
        </p:nvSpPr>
        <p:spPr>
          <a:xfrm>
            <a:off x="3491880" y="3955353"/>
            <a:ext cx="174499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L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cs typeface="Times New Roman" panose="02020603050405020304" pitchFamily="18" charset="0"/>
              </a:rPr>
              <a:t>für den S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cs typeface="Times New Roman" panose="02020603050405020304" pitchFamily="18" charset="0"/>
              </a:rPr>
              <a:t>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8D13A505-D2CB-43A1-9074-338E78CA84FC}"/>
              </a:ext>
            </a:extLst>
          </p:cNvPr>
          <p:cNvSpPr/>
          <p:nvPr/>
        </p:nvSpPr>
        <p:spPr>
          <a:xfrm>
            <a:off x="556971" y="1651679"/>
            <a:ext cx="10795613" cy="798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</a:t>
            </a:r>
            <a:r>
              <a:rPr lang="de-DE" sz="2200" b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-schützern 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auf den _________kann man das _________ der _________ kaum hören.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26FD6F60-C9B4-4524-99EE-4CF0AC880F37}"/>
              </a:ext>
            </a:extLst>
          </p:cNvPr>
          <p:cNvSpPr/>
          <p:nvPr/>
        </p:nvSpPr>
        <p:spPr>
          <a:xfrm>
            <a:off x="252661" y="1788881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EC96B7D7-A0FA-4492-A133-E634E35488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523" y="2411318"/>
            <a:ext cx="2317346" cy="2779350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5841125B-6F72-43C0-A86D-7B49BAF683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8657" y="2874979"/>
            <a:ext cx="1225402" cy="2231329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3FBEE280-9E2B-44FE-A554-3F0ADE4C70B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2051"/>
          <a:stretch/>
        </p:blipFill>
        <p:spPr>
          <a:xfrm>
            <a:off x="100911" y="2348880"/>
            <a:ext cx="1744998" cy="2928171"/>
          </a:xfrm>
          <a:prstGeom prst="rect">
            <a:avLst/>
          </a:prstGeom>
        </p:spPr>
      </p:pic>
      <p:sp>
        <p:nvSpPr>
          <p:cNvPr id="13" name="Textfeld 36">
            <a:extLst>
              <a:ext uri="{FF2B5EF4-FFF2-40B4-BE49-F238E27FC236}">
                <a16:creationId xmlns:a16="http://schemas.microsoft.com/office/drawing/2014/main" id="{7A1878AB-74E1-4D9E-BFFA-9DB9A932EB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VD 05 oh – Welche Wörter gehören in die Lücken?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F61FB6B-6C27-4559-A135-E34E2ED673AB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oh/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öh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6B4ECA5-7E1E-4A97-85FB-6B0B3E67BCE9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3665124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3A1D9AA5-1777-4B6B-B85D-18C9562F39DB}"/>
              </a:ext>
            </a:extLst>
          </p:cNvPr>
          <p:cNvSpPr/>
          <p:nvPr/>
        </p:nvSpPr>
        <p:spPr>
          <a:xfrm>
            <a:off x="556971" y="5518393"/>
            <a:ext cx="986179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________ schaut zum Vater in die _______ und erhält seinen 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ECFF1EA8-D0FA-405F-B252-44B344AB518A}"/>
              </a:ext>
            </a:extLst>
          </p:cNvPr>
          <p:cNvSpPr/>
          <p:nvPr/>
        </p:nvSpPr>
        <p:spPr>
          <a:xfrm>
            <a:off x="252661" y="5662389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DED5890B-AB87-4323-971E-067E2B66D793}"/>
              </a:ext>
            </a:extLst>
          </p:cNvPr>
          <p:cNvSpPr/>
          <p:nvPr/>
        </p:nvSpPr>
        <p:spPr>
          <a:xfrm>
            <a:off x="9044646" y="2536448"/>
            <a:ext cx="2885726" cy="17851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 b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rt und kann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Dr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nicht 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hören 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(ohne h)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weil die 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Ohren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geschützt sind.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DACBAF48-3B00-4040-B82A-431378375C5E}"/>
              </a:ext>
            </a:extLst>
          </p:cNvPr>
          <p:cNvSpPr/>
          <p:nvPr/>
        </p:nvSpPr>
        <p:spPr>
          <a:xfrm>
            <a:off x="3491880" y="3955353"/>
            <a:ext cx="174499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L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cs typeface="Times New Roman" panose="02020603050405020304" pitchFamily="18" charset="0"/>
              </a:rPr>
              <a:t>für den S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cs typeface="Times New Roman" panose="02020603050405020304" pitchFamily="18" charset="0"/>
              </a:rPr>
              <a:t>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9857B813-C0E6-407A-BF05-F22CC99A0B1E}"/>
              </a:ext>
            </a:extLst>
          </p:cNvPr>
          <p:cNvSpPr/>
          <p:nvPr/>
        </p:nvSpPr>
        <p:spPr>
          <a:xfrm>
            <a:off x="556971" y="1651679"/>
            <a:ext cx="10795613" cy="798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</a:t>
            </a:r>
            <a:r>
              <a:rPr lang="de-DE" sz="2200" b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-schützern 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auf den _________kann man das _________ der _________ kaum hören.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E1F93BC2-E5DF-431B-8073-1FBF8E05CF39}"/>
              </a:ext>
            </a:extLst>
          </p:cNvPr>
          <p:cNvSpPr/>
          <p:nvPr/>
        </p:nvSpPr>
        <p:spPr>
          <a:xfrm>
            <a:off x="252661" y="1788881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4" name="Grafik 53">
            <a:extLst>
              <a:ext uri="{FF2B5EF4-FFF2-40B4-BE49-F238E27FC236}">
                <a16:creationId xmlns:a16="http://schemas.microsoft.com/office/drawing/2014/main" id="{B686B726-8D3D-4F6D-80BE-2443C832E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523" y="2411318"/>
            <a:ext cx="2317346" cy="2779350"/>
          </a:xfrm>
          <a:prstGeom prst="rect">
            <a:avLst/>
          </a:prstGeom>
        </p:spPr>
      </p:pic>
      <p:pic>
        <p:nvPicPr>
          <p:cNvPr id="55" name="Grafik 54">
            <a:extLst>
              <a:ext uri="{FF2B5EF4-FFF2-40B4-BE49-F238E27FC236}">
                <a16:creationId xmlns:a16="http://schemas.microsoft.com/office/drawing/2014/main" id="{C2174C9F-0DE2-4006-B59C-2DD5E82DF9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8657" y="2874979"/>
            <a:ext cx="1225402" cy="2231329"/>
          </a:xfrm>
          <a:prstGeom prst="rect">
            <a:avLst/>
          </a:prstGeom>
        </p:spPr>
      </p:pic>
      <p:pic>
        <p:nvPicPr>
          <p:cNvPr id="56" name="Grafik 55">
            <a:extLst>
              <a:ext uri="{FF2B5EF4-FFF2-40B4-BE49-F238E27FC236}">
                <a16:creationId xmlns:a16="http://schemas.microsoft.com/office/drawing/2014/main" id="{0455FA72-21FE-4968-AACB-B01B889F6B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2051"/>
          <a:stretch/>
        </p:blipFill>
        <p:spPr>
          <a:xfrm>
            <a:off x="100911" y="2348880"/>
            <a:ext cx="1744998" cy="2928171"/>
          </a:xfrm>
          <a:prstGeom prst="rect">
            <a:avLst/>
          </a:prstGeom>
        </p:spPr>
      </p:pic>
      <p:sp>
        <p:nvSpPr>
          <p:cNvPr id="57" name="Rechteck 56">
            <a:extLst>
              <a:ext uri="{FF2B5EF4-FFF2-40B4-BE49-F238E27FC236}">
                <a16:creationId xmlns:a16="http://schemas.microsoft.com/office/drawing/2014/main" id="{074D1D54-AD96-48AD-8549-CF9998AE534B}"/>
              </a:ext>
            </a:extLst>
          </p:cNvPr>
          <p:cNvSpPr/>
          <p:nvPr/>
        </p:nvSpPr>
        <p:spPr>
          <a:xfrm>
            <a:off x="1157279" y="1611488"/>
            <a:ext cx="13443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435FC798-A05E-4653-9F2C-33A6C3BA55B7}"/>
              </a:ext>
            </a:extLst>
          </p:cNvPr>
          <p:cNvSpPr txBox="1"/>
          <p:nvPr/>
        </p:nvSpPr>
        <p:spPr>
          <a:xfrm>
            <a:off x="1326527" y="1611488"/>
            <a:ext cx="103876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BA2BB043-CE43-40D2-A176-E2590A1588EC}"/>
              </a:ext>
            </a:extLst>
          </p:cNvPr>
          <p:cNvSpPr/>
          <p:nvPr/>
        </p:nvSpPr>
        <p:spPr>
          <a:xfrm>
            <a:off x="4198560" y="1611488"/>
            <a:ext cx="13443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8C0A14DA-2231-4930-95E2-CF4171E3D94D}"/>
              </a:ext>
            </a:extLst>
          </p:cNvPr>
          <p:cNvSpPr txBox="1"/>
          <p:nvPr/>
        </p:nvSpPr>
        <p:spPr>
          <a:xfrm>
            <a:off x="4367808" y="1611488"/>
            <a:ext cx="103876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97D82954-6922-45E1-BE46-8066997216B3}"/>
              </a:ext>
            </a:extLst>
          </p:cNvPr>
          <p:cNvSpPr/>
          <p:nvPr/>
        </p:nvSpPr>
        <p:spPr>
          <a:xfrm>
            <a:off x="7365401" y="1611488"/>
            <a:ext cx="13443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446BD8B1-6959-4F07-9B8C-3CF397A8F763}"/>
              </a:ext>
            </a:extLst>
          </p:cNvPr>
          <p:cNvSpPr txBox="1"/>
          <p:nvPr/>
        </p:nvSpPr>
        <p:spPr>
          <a:xfrm>
            <a:off x="7534649" y="1611488"/>
            <a:ext cx="134422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Dr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9C7CA89F-2BF5-4A6B-B727-1D71014A5FDF}"/>
              </a:ext>
            </a:extLst>
          </p:cNvPr>
          <p:cNvSpPr/>
          <p:nvPr/>
        </p:nvSpPr>
        <p:spPr>
          <a:xfrm>
            <a:off x="9263649" y="1611488"/>
            <a:ext cx="13443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A2E84435-DEB0-4EE1-B21F-666BFCEC378A}"/>
              </a:ext>
            </a:extLst>
          </p:cNvPr>
          <p:cNvSpPr txBox="1"/>
          <p:nvPr/>
        </p:nvSpPr>
        <p:spPr>
          <a:xfrm>
            <a:off x="9432897" y="1611488"/>
            <a:ext cx="103876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rer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EF60937D-F99C-4B42-BB66-19E8EB8565DA}"/>
              </a:ext>
            </a:extLst>
          </p:cNvPr>
          <p:cNvSpPr/>
          <p:nvPr/>
        </p:nvSpPr>
        <p:spPr>
          <a:xfrm>
            <a:off x="1084609" y="5486099"/>
            <a:ext cx="13443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20E4040A-DAD2-49CB-9481-8C4754B04C67}"/>
              </a:ext>
            </a:extLst>
          </p:cNvPr>
          <p:cNvSpPr txBox="1"/>
          <p:nvPr/>
        </p:nvSpPr>
        <p:spPr>
          <a:xfrm>
            <a:off x="1253857" y="5486099"/>
            <a:ext cx="103876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CAFEB9DF-72B1-428B-B088-D573C3943062}"/>
              </a:ext>
            </a:extLst>
          </p:cNvPr>
          <p:cNvSpPr/>
          <p:nvPr/>
        </p:nvSpPr>
        <p:spPr>
          <a:xfrm>
            <a:off x="5353512" y="5486099"/>
            <a:ext cx="13443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D62E5CBB-AC7D-41CE-954B-71F41F0EA674}"/>
              </a:ext>
            </a:extLst>
          </p:cNvPr>
          <p:cNvSpPr txBox="1"/>
          <p:nvPr/>
        </p:nvSpPr>
        <p:spPr>
          <a:xfrm>
            <a:off x="5522760" y="5486099"/>
            <a:ext cx="103876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H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e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F12CBF6A-AD82-4E1A-8DB2-E6112AC468D8}"/>
              </a:ext>
            </a:extLst>
          </p:cNvPr>
          <p:cNvSpPr/>
          <p:nvPr/>
        </p:nvSpPr>
        <p:spPr>
          <a:xfrm>
            <a:off x="8709621" y="5486099"/>
            <a:ext cx="13443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35480DF9-4D31-49B9-B214-0EB05DBB54AC}"/>
              </a:ext>
            </a:extLst>
          </p:cNvPr>
          <p:cNvSpPr txBox="1"/>
          <p:nvPr/>
        </p:nvSpPr>
        <p:spPr>
          <a:xfrm>
            <a:off x="8878869" y="5486099"/>
            <a:ext cx="103876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27" name="Textfeld 36">
            <a:extLst>
              <a:ext uri="{FF2B5EF4-FFF2-40B4-BE49-F238E27FC236}">
                <a16:creationId xmlns:a16="http://schemas.microsoft.com/office/drawing/2014/main" id="{B4522DE0-8479-4946-9F6A-4FC5592CEB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VD 05 oh – 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Welche Wörter mit 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oh/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öh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gehören in die Lücken?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032AC708-C0C6-4BA8-B82A-1D6C320945D2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Punkte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3435806-5099-46E0-A484-795C68296DC9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46363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</p:childTnLst>
        </p:cTn>
      </p:par>
    </p:tnLst>
    <p:bldLst>
      <p:bldP spid="48" grpId="0"/>
      <p:bldP spid="50" grpId="0"/>
      <p:bldP spid="51" grpId="0"/>
      <p:bldP spid="52" grpId="0"/>
      <p:bldP spid="57" grpId="0" animBg="1"/>
      <p:bldP spid="58" grpId="0"/>
      <p:bldP spid="59" grpId="0" animBg="1"/>
      <p:bldP spid="60" grpId="0"/>
      <p:bldP spid="61" grpId="0" animBg="1"/>
      <p:bldP spid="62" grpId="0"/>
      <p:bldP spid="63" grpId="0" animBg="1"/>
      <p:bldP spid="64" grpId="0"/>
      <p:bldP spid="65" grpId="0" animBg="1"/>
      <p:bldP spid="66" grpId="0"/>
      <p:bldP spid="67" grpId="0" animBg="1"/>
      <p:bldP spid="68" grpId="0"/>
      <p:bldP spid="69" grpId="0" animBg="1"/>
      <p:bldP spid="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15" name="Textfeld 36">
            <a:extLst>
              <a:ext uri="{FF2B5EF4-FFF2-40B4-BE49-F238E27FC236}">
                <a16:creationId xmlns:a16="http://schemas.microsoft.com/office/drawing/2014/main" id="{3959930A-501F-4717-9B86-7F60867F22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3472" y="1116462"/>
            <a:ext cx="2436886" cy="5001369"/>
          </a:xfrm>
          <a:prstGeom prst="rect">
            <a:avLst/>
          </a:prstGeom>
          <a:noFill/>
          <a:ln w="127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Grundwortschatz:</a:t>
            </a: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E5F231F-9E33-4C70-906D-067F4056FE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817" y="1494712"/>
            <a:ext cx="2160240" cy="47583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ACB5EA7-F52A-40D8-97C1-0E14D195D5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5880" y="1494712"/>
            <a:ext cx="2160240" cy="4758300"/>
          </a:xfrm>
          <a:prstGeom prst="rect">
            <a:avLst/>
          </a:prstGeom>
        </p:spPr>
      </p:pic>
      <p:sp>
        <p:nvSpPr>
          <p:cNvPr id="8" name="Textfeld 36">
            <a:extLst>
              <a:ext uri="{FF2B5EF4-FFF2-40B4-BE49-F238E27FC236}">
                <a16:creationId xmlns:a16="http://schemas.microsoft.com/office/drawing/2014/main" id="{EB1CBCED-D905-4DDF-9B5F-7AAA27123C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VD 05 oh – Grundwortschatz und weitere Wörter 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250D478-7318-4406-A654-7697C5223C1B}"/>
              </a:ext>
            </a:extLst>
          </p:cNvPr>
          <p:cNvSpPr txBox="1"/>
          <p:nvPr/>
        </p:nvSpPr>
        <p:spPr>
          <a:xfrm>
            <a:off x="260108" y="404664"/>
            <a:ext cx="102283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Welche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oh/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öh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hast du dir gemerkt? Schreibe weitere Wörter auf die Zeilen!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1416CB5-9100-4C1B-86F1-B198CDBA04E3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6459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15" name="Textfeld 36">
            <a:extLst>
              <a:ext uri="{FF2B5EF4-FFF2-40B4-BE49-F238E27FC236}">
                <a16:creationId xmlns:a16="http://schemas.microsoft.com/office/drawing/2014/main" id="{3959930A-501F-4717-9B86-7F60867F22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3472" y="1116462"/>
            <a:ext cx="2436886" cy="5001369"/>
          </a:xfrm>
          <a:prstGeom prst="rect">
            <a:avLst/>
          </a:prstGeom>
          <a:noFill/>
          <a:ln w="127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Grundwortschatz:</a:t>
            </a: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</p:txBody>
      </p:sp>
      <p:sp>
        <p:nvSpPr>
          <p:cNvPr id="16" name="Textfeld 36">
            <a:extLst>
              <a:ext uri="{FF2B5EF4-FFF2-40B4-BE49-F238E27FC236}">
                <a16:creationId xmlns:a16="http://schemas.microsoft.com/office/drawing/2014/main" id="{C1FCBE41-701D-4E4B-92DC-C3918E1AED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1904" y="1382574"/>
            <a:ext cx="1063112" cy="409285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B</a:t>
            </a: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oh</a:t>
            </a:r>
            <a:r>
              <a:rPr lang="de-DE" altLang="de-DE" sz="2200" kern="0" dirty="0">
                <a:latin typeface="Trebuchet MS" panose="020B0603020202020204" pitchFamily="34" charset="0"/>
              </a:rPr>
              <a:t>ne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dr</a:t>
            </a: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oh</a:t>
            </a:r>
            <a:r>
              <a:rPr lang="de-DE" altLang="de-DE" sz="2200" kern="0" dirty="0">
                <a:latin typeface="Trebuchet MS" panose="020B0603020202020204" pitchFamily="34" charset="0"/>
              </a:rPr>
              <a:t>en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Fl</a:t>
            </a: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oh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fr</a:t>
            </a: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oh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K</a:t>
            </a: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oh</a:t>
            </a:r>
            <a:r>
              <a:rPr lang="de-DE" altLang="de-DE" sz="2200" kern="0" dirty="0">
                <a:latin typeface="Trebuchet MS" panose="020B0603020202020204" pitchFamily="34" charset="0"/>
              </a:rPr>
              <a:t>le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r</a:t>
            </a: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oh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S</a:t>
            </a: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oh</a:t>
            </a:r>
            <a:r>
              <a:rPr lang="de-DE" altLang="de-DE" sz="2200" kern="0" dirty="0">
                <a:latin typeface="Trebuchet MS" panose="020B0603020202020204" pitchFamily="34" charset="0"/>
              </a:rPr>
              <a:t>le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Str</a:t>
            </a: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oh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9DDDFF-E192-48A6-991F-56C82ABC01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472" y="1539655"/>
            <a:ext cx="1499746" cy="4700423"/>
          </a:xfrm>
          <a:prstGeom prst="rect">
            <a:avLst/>
          </a:prstGeom>
        </p:spPr>
      </p:pic>
      <p:sp>
        <p:nvSpPr>
          <p:cNvPr id="9" name="Textfeld 36">
            <a:extLst>
              <a:ext uri="{FF2B5EF4-FFF2-40B4-BE49-F238E27FC236}">
                <a16:creationId xmlns:a16="http://schemas.microsoft.com/office/drawing/2014/main" id="{4D59EAF8-D7A9-488A-8319-7BBD3CA91D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VD 05 oh – Grundwortschatz und weitere Wörter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6B4DB53-7E14-4EFC-925E-211147DC3191}"/>
              </a:ext>
            </a:extLst>
          </p:cNvPr>
          <p:cNvSpPr txBox="1"/>
          <p:nvPr/>
        </p:nvSpPr>
        <p:spPr>
          <a:xfrm>
            <a:off x="260108" y="467380"/>
            <a:ext cx="101563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Klick auf 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Grundwortschatz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und auf </a:t>
            </a:r>
            <a:r>
              <a:rPr kumimoji="0" lang="de-DE" sz="20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hier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für weitere Wörter!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EAC37E8F-4A98-4F06-BABE-74333F1619F3}"/>
              </a:ext>
            </a:extLst>
          </p:cNvPr>
          <p:cNvSpPr/>
          <p:nvPr/>
        </p:nvSpPr>
        <p:spPr>
          <a:xfrm>
            <a:off x="4223792" y="474840"/>
            <a:ext cx="648072" cy="40478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D8CF177-7BA9-426D-AC77-1BB920EB91CB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oh.pptx - Seite 7</a:t>
            </a:r>
          </a:p>
        </p:txBody>
      </p:sp>
      <p:pic>
        <p:nvPicPr>
          <p:cNvPr id="5" name="Grafik 4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D563BCD7-BC74-1F29-E2B7-96FA76DC73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6333372"/>
            <a:ext cx="1092764" cy="429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85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hteck 43">
            <a:extLst>
              <a:ext uri="{FF2B5EF4-FFF2-40B4-BE49-F238E27FC236}">
                <a16:creationId xmlns:a16="http://schemas.microsoft.com/office/drawing/2014/main" id="{D63FA766-05ED-4D42-B0AB-82E0D03DFB87}"/>
              </a:ext>
            </a:extLst>
          </p:cNvPr>
          <p:cNvSpPr/>
          <p:nvPr/>
        </p:nvSpPr>
        <p:spPr>
          <a:xfrm>
            <a:off x="691179" y="1405342"/>
            <a:ext cx="81996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Mit einem sich drehenden Stift ein Loch in eine feste Masse …..</a:t>
            </a:r>
            <a:endParaRPr lang="de-DE" sz="2200" dirty="0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D46BD727-2069-46E5-AB5A-9986CBA7BBC3}"/>
              </a:ext>
            </a:extLst>
          </p:cNvPr>
          <p:cNvSpPr/>
          <p:nvPr/>
        </p:nvSpPr>
        <p:spPr>
          <a:xfrm>
            <a:off x="691179" y="1881178"/>
            <a:ext cx="48878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Unausgefüllter, unterirdischer Raum: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8FCFF106-A31A-4E0D-BC1E-A808C181F8AB}"/>
              </a:ext>
            </a:extLst>
          </p:cNvPr>
          <p:cNvSpPr/>
          <p:nvPr/>
        </p:nvSpPr>
        <p:spPr>
          <a:xfrm>
            <a:off x="691179" y="2376284"/>
            <a:ext cx="231666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leer, nichts drin:</a:t>
            </a:r>
            <a:endParaRPr lang="de-DE" sz="2200" dirty="0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5E2CEC9A-25DF-4ADF-A86B-191A2F0EAAD3}"/>
              </a:ext>
            </a:extLst>
          </p:cNvPr>
          <p:cNvSpPr/>
          <p:nvPr/>
        </p:nvSpPr>
        <p:spPr>
          <a:xfrm>
            <a:off x="691179" y="2853016"/>
            <a:ext cx="251222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Entgelt für Arbeit:</a:t>
            </a:r>
            <a:endParaRPr lang="de-DE" sz="2200" dirty="0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8043E2C6-0684-4B31-A4D7-8D892A65588F}"/>
              </a:ext>
            </a:extLst>
          </p:cNvPr>
          <p:cNvSpPr/>
          <p:nvPr/>
        </p:nvSpPr>
        <p:spPr>
          <a:xfrm>
            <a:off x="691179" y="3327279"/>
            <a:ext cx="57022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Danken, vergelten, sich erkenntlich zeigen:</a:t>
            </a:r>
            <a:endParaRPr lang="de-DE" sz="2200" dirty="0"/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626ECE86-5256-447A-98A2-9DCD40AD047A}"/>
              </a:ext>
            </a:extLst>
          </p:cNvPr>
          <p:cNvSpPr/>
          <p:nvPr/>
        </p:nvSpPr>
        <p:spPr>
          <a:xfrm>
            <a:off x="691179" y="3815628"/>
            <a:ext cx="25506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mit:</a:t>
            </a:r>
            <a:endParaRPr lang="de-DE" sz="2200" dirty="0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55463DB5-A5CE-49D8-8CD0-1A90D28C5665}"/>
              </a:ext>
            </a:extLst>
          </p:cNvPr>
          <p:cNvSpPr/>
          <p:nvPr/>
        </p:nvSpPr>
        <p:spPr>
          <a:xfrm>
            <a:off x="685867" y="4285885"/>
            <a:ext cx="42001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Menschliches Organ zum Hören:</a:t>
            </a:r>
            <a:endParaRPr lang="de-DE" sz="2200" dirty="0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13BAC363-AEBE-4704-9053-763F723120D2}"/>
              </a:ext>
            </a:extLst>
          </p:cNvPr>
          <p:cNvSpPr/>
          <p:nvPr/>
        </p:nvSpPr>
        <p:spPr>
          <a:xfrm>
            <a:off x="683568" y="4781912"/>
            <a:ext cx="328487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Männlicher Nachkomme:</a:t>
            </a:r>
            <a:endParaRPr lang="de-DE" sz="2200" dirty="0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155B6602-28FF-4514-928D-EA06FC01D1A8}"/>
              </a:ext>
            </a:extLst>
          </p:cNvPr>
          <p:cNvSpPr/>
          <p:nvPr/>
        </p:nvSpPr>
        <p:spPr>
          <a:xfrm>
            <a:off x="323528" y="144530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DFC355BA-828E-47BA-B286-84D0C3C25324}"/>
              </a:ext>
            </a:extLst>
          </p:cNvPr>
          <p:cNvSpPr/>
          <p:nvPr/>
        </p:nvSpPr>
        <p:spPr>
          <a:xfrm>
            <a:off x="323528" y="192729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AB4A513E-5ABB-4929-85C1-51E19E7A5D4D}"/>
              </a:ext>
            </a:extLst>
          </p:cNvPr>
          <p:cNvSpPr/>
          <p:nvPr/>
        </p:nvSpPr>
        <p:spPr>
          <a:xfrm>
            <a:off x="323528" y="240928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1EF985E6-D058-4B48-9D8B-DDD5A5BE5024}"/>
              </a:ext>
            </a:extLst>
          </p:cNvPr>
          <p:cNvSpPr/>
          <p:nvPr/>
        </p:nvSpPr>
        <p:spPr>
          <a:xfrm>
            <a:off x="323528" y="289127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50586599-0D17-4FCB-8361-2C651796ECFB}"/>
              </a:ext>
            </a:extLst>
          </p:cNvPr>
          <p:cNvSpPr/>
          <p:nvPr/>
        </p:nvSpPr>
        <p:spPr>
          <a:xfrm>
            <a:off x="323528" y="337325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26FAF6AD-82DF-45FF-A30C-62D54C2B855B}"/>
              </a:ext>
            </a:extLst>
          </p:cNvPr>
          <p:cNvSpPr/>
          <p:nvPr/>
        </p:nvSpPr>
        <p:spPr>
          <a:xfrm>
            <a:off x="323528" y="385524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FA925540-90C4-4FC8-ACF4-A69C9268B1CD}"/>
              </a:ext>
            </a:extLst>
          </p:cNvPr>
          <p:cNvSpPr/>
          <p:nvPr/>
        </p:nvSpPr>
        <p:spPr>
          <a:xfrm>
            <a:off x="323528" y="433723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26B28D6A-40B5-4E55-822A-33C58D630862}"/>
              </a:ext>
            </a:extLst>
          </p:cNvPr>
          <p:cNvSpPr/>
          <p:nvPr/>
        </p:nvSpPr>
        <p:spPr>
          <a:xfrm>
            <a:off x="323528" y="481922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43CA4DCD-FA5D-477A-920F-CF2F36BF0E36}"/>
              </a:ext>
            </a:extLst>
          </p:cNvPr>
          <p:cNvSpPr/>
          <p:nvPr/>
        </p:nvSpPr>
        <p:spPr>
          <a:xfrm>
            <a:off x="683568" y="5219154"/>
            <a:ext cx="70936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Zu Hause sein, leben, seine Behausung haben, hausen: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31DEA998-1E97-4184-A30C-0234C7EA05E7}"/>
              </a:ext>
            </a:extLst>
          </p:cNvPr>
          <p:cNvSpPr/>
          <p:nvPr/>
        </p:nvSpPr>
        <p:spPr>
          <a:xfrm>
            <a:off x="323528" y="527687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pic>
        <p:nvPicPr>
          <p:cNvPr id="72" name="Grafik 71">
            <a:extLst>
              <a:ext uri="{FF2B5EF4-FFF2-40B4-BE49-F238E27FC236}">
                <a16:creationId xmlns:a16="http://schemas.microsoft.com/office/drawing/2014/main" id="{F52E9953-DAE1-42D1-AC11-89EBBB44F2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911" b="18769"/>
          <a:stretch/>
        </p:blipFill>
        <p:spPr>
          <a:xfrm>
            <a:off x="8760296" y="1380981"/>
            <a:ext cx="2351765" cy="4352275"/>
          </a:xfrm>
          <a:prstGeom prst="rect">
            <a:avLst/>
          </a:prstGeom>
        </p:spPr>
      </p:pic>
      <p:sp>
        <p:nvSpPr>
          <p:cNvPr id="23" name="Textfeld 36">
            <a:extLst>
              <a:ext uri="{FF2B5EF4-FFF2-40B4-BE49-F238E27FC236}">
                <a16:creationId xmlns:a16="http://schemas.microsoft.com/office/drawing/2014/main" id="{C893725C-0B19-424C-9971-915483C7E6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VD 05 oh – Welche Wörter sind gemeint?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4774AB33-A0D4-4D72-B24D-C121C33C831D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Schreibe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oh/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öh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5D6227A-253D-4719-BF70-77CA73911463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oh.pptx - Seite 8</a:t>
            </a:r>
          </a:p>
        </p:txBody>
      </p:sp>
    </p:spTree>
    <p:extLst>
      <p:ext uri="{BB962C8B-B14F-4D97-AF65-F5344CB8AC3E}">
        <p14:creationId xmlns:p14="http://schemas.microsoft.com/office/powerpoint/2010/main" val="14657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hteck 44">
            <a:extLst>
              <a:ext uri="{FF2B5EF4-FFF2-40B4-BE49-F238E27FC236}">
                <a16:creationId xmlns:a16="http://schemas.microsoft.com/office/drawing/2014/main" id="{03784082-40C1-46CD-9A96-92CD7D6AFB1A}"/>
              </a:ext>
            </a:extLst>
          </p:cNvPr>
          <p:cNvSpPr/>
          <p:nvPr/>
        </p:nvSpPr>
        <p:spPr>
          <a:xfrm>
            <a:off x="691179" y="1405342"/>
            <a:ext cx="81996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Mit einem sich drehenden Stift ein Loch in eine feste Masse …..</a:t>
            </a:r>
            <a:endParaRPr lang="de-DE" sz="2200" dirty="0"/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E73FEA06-187B-4C48-91F6-F9D0212AC524}"/>
              </a:ext>
            </a:extLst>
          </p:cNvPr>
          <p:cNvSpPr/>
          <p:nvPr/>
        </p:nvSpPr>
        <p:spPr>
          <a:xfrm>
            <a:off x="691179" y="1881178"/>
            <a:ext cx="48878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Unausgefüllter, unterirdischer Raum: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ECE81A8D-2D9F-433A-A7A5-E8DE4A3958F1}"/>
              </a:ext>
            </a:extLst>
          </p:cNvPr>
          <p:cNvSpPr/>
          <p:nvPr/>
        </p:nvSpPr>
        <p:spPr>
          <a:xfrm>
            <a:off x="691179" y="2376284"/>
            <a:ext cx="231666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leer, nichts drin:</a:t>
            </a:r>
            <a:endParaRPr lang="de-DE" sz="2200" dirty="0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73FF4D48-AF55-4D1C-99D9-9DAF6E61FA28}"/>
              </a:ext>
            </a:extLst>
          </p:cNvPr>
          <p:cNvSpPr/>
          <p:nvPr/>
        </p:nvSpPr>
        <p:spPr>
          <a:xfrm>
            <a:off x="691179" y="2853016"/>
            <a:ext cx="251222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Entgelt für Arbeit:</a:t>
            </a:r>
            <a:endParaRPr lang="de-DE" sz="2200" dirty="0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376B9FF4-5C98-456F-A08A-85F7AC97E8C9}"/>
              </a:ext>
            </a:extLst>
          </p:cNvPr>
          <p:cNvSpPr/>
          <p:nvPr/>
        </p:nvSpPr>
        <p:spPr>
          <a:xfrm>
            <a:off x="691179" y="3327279"/>
            <a:ext cx="57022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Danken, vergelten, sich erkenntlich zeigen:</a:t>
            </a:r>
            <a:endParaRPr lang="de-DE" sz="2200" dirty="0"/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0469C1B7-8E9F-4C55-9476-FD4C82A07ABE}"/>
              </a:ext>
            </a:extLst>
          </p:cNvPr>
          <p:cNvSpPr/>
          <p:nvPr/>
        </p:nvSpPr>
        <p:spPr>
          <a:xfrm>
            <a:off x="691179" y="3815628"/>
            <a:ext cx="25506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mit:</a:t>
            </a:r>
            <a:endParaRPr lang="de-DE" sz="2200" dirty="0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A7EE437E-6680-417F-A1B3-B13BE6F2A4FA}"/>
              </a:ext>
            </a:extLst>
          </p:cNvPr>
          <p:cNvSpPr/>
          <p:nvPr/>
        </p:nvSpPr>
        <p:spPr>
          <a:xfrm>
            <a:off x="685867" y="4285885"/>
            <a:ext cx="42001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Menschliches Organ zum Hören:</a:t>
            </a:r>
            <a:endParaRPr lang="de-DE" sz="2200" dirty="0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2F7E2236-FD48-465A-9E74-C7A0A00B80F9}"/>
              </a:ext>
            </a:extLst>
          </p:cNvPr>
          <p:cNvSpPr/>
          <p:nvPr/>
        </p:nvSpPr>
        <p:spPr>
          <a:xfrm>
            <a:off x="683568" y="4781912"/>
            <a:ext cx="328487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Männlicher Nachkomme:</a:t>
            </a:r>
            <a:endParaRPr lang="de-DE" sz="2200" dirty="0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4B0E59F0-81ED-4D9A-90E6-4BC0208EECF4}"/>
              </a:ext>
            </a:extLst>
          </p:cNvPr>
          <p:cNvSpPr/>
          <p:nvPr/>
        </p:nvSpPr>
        <p:spPr>
          <a:xfrm>
            <a:off x="323528" y="144530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F8F0CCDC-D899-4503-8FFF-F35E4CB06D83}"/>
              </a:ext>
            </a:extLst>
          </p:cNvPr>
          <p:cNvSpPr/>
          <p:nvPr/>
        </p:nvSpPr>
        <p:spPr>
          <a:xfrm>
            <a:off x="323528" y="192729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87EF17A7-B306-4F75-B2BF-76853138EA45}"/>
              </a:ext>
            </a:extLst>
          </p:cNvPr>
          <p:cNvSpPr/>
          <p:nvPr/>
        </p:nvSpPr>
        <p:spPr>
          <a:xfrm>
            <a:off x="323528" y="240928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BA0DA67B-71D5-43F1-A299-5106A0562DED}"/>
              </a:ext>
            </a:extLst>
          </p:cNvPr>
          <p:cNvSpPr/>
          <p:nvPr/>
        </p:nvSpPr>
        <p:spPr>
          <a:xfrm>
            <a:off x="323528" y="289127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6E9A4A14-DC7B-43AE-8E6E-661BFF03CDBA}"/>
              </a:ext>
            </a:extLst>
          </p:cNvPr>
          <p:cNvSpPr/>
          <p:nvPr/>
        </p:nvSpPr>
        <p:spPr>
          <a:xfrm>
            <a:off x="323528" y="337325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FE698A2D-D131-4306-B5B5-3AB66AF26D9F}"/>
              </a:ext>
            </a:extLst>
          </p:cNvPr>
          <p:cNvSpPr/>
          <p:nvPr/>
        </p:nvSpPr>
        <p:spPr>
          <a:xfrm>
            <a:off x="323528" y="385524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DDF7BA1E-891E-4D3B-9D91-21200CBDCA77}"/>
              </a:ext>
            </a:extLst>
          </p:cNvPr>
          <p:cNvSpPr/>
          <p:nvPr/>
        </p:nvSpPr>
        <p:spPr>
          <a:xfrm>
            <a:off x="323528" y="433723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69456DEE-CA46-4712-987E-24BB478ADCCE}"/>
              </a:ext>
            </a:extLst>
          </p:cNvPr>
          <p:cNvSpPr/>
          <p:nvPr/>
        </p:nvSpPr>
        <p:spPr>
          <a:xfrm>
            <a:off x="323528" y="481922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A5F9A9E6-640C-4323-A7EE-65D8DE90E443}"/>
              </a:ext>
            </a:extLst>
          </p:cNvPr>
          <p:cNvSpPr/>
          <p:nvPr/>
        </p:nvSpPr>
        <p:spPr>
          <a:xfrm>
            <a:off x="683568" y="5219154"/>
            <a:ext cx="70936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Zu Hause sein, leben, seine Behausung haben, hausen: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DB97C7F2-FF43-4977-BE2B-AD5906EDF583}"/>
              </a:ext>
            </a:extLst>
          </p:cNvPr>
          <p:cNvSpPr/>
          <p:nvPr/>
        </p:nvSpPr>
        <p:spPr>
          <a:xfrm>
            <a:off x="323528" y="527687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42CB8775-0AE8-4F51-A5ED-C92C6F74A4F3}"/>
              </a:ext>
            </a:extLst>
          </p:cNvPr>
          <p:cNvSpPr/>
          <p:nvPr/>
        </p:nvSpPr>
        <p:spPr>
          <a:xfrm>
            <a:off x="9215256" y="1399007"/>
            <a:ext cx="1189749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b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oh</a:t>
            </a:r>
            <a:r>
              <a:rPr lang="de-DE" sz="2200" kern="0" dirty="0">
                <a:latin typeface="Trebuchet MS" pitchFamily="34" charset="0"/>
              </a:rPr>
              <a:t>ren.</a:t>
            </a:r>
            <a:endParaRPr lang="de-DE" sz="2200" dirty="0"/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71E10BC9-60BA-4493-94CB-56C3B7AD284F}"/>
              </a:ext>
            </a:extLst>
          </p:cNvPr>
          <p:cNvSpPr/>
          <p:nvPr/>
        </p:nvSpPr>
        <p:spPr>
          <a:xfrm>
            <a:off x="9215256" y="1878067"/>
            <a:ext cx="93326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H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öh</a:t>
            </a:r>
            <a:r>
              <a:rPr lang="de-DE" sz="2200" kern="0" dirty="0">
                <a:latin typeface="Trebuchet MS" pitchFamily="34" charset="0"/>
              </a:rPr>
              <a:t>le</a:t>
            </a:r>
            <a:endParaRPr lang="de-DE" sz="2200" dirty="0"/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87F3C3B0-DD10-4112-9EE2-D2DEEF5E1AA9}"/>
              </a:ext>
            </a:extLst>
          </p:cNvPr>
          <p:cNvSpPr/>
          <p:nvPr/>
        </p:nvSpPr>
        <p:spPr>
          <a:xfrm>
            <a:off x="9215256" y="2357127"/>
            <a:ext cx="7489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h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oh</a:t>
            </a:r>
            <a:r>
              <a:rPr lang="de-DE" sz="2200" kern="0" dirty="0">
                <a:latin typeface="Trebuchet MS" pitchFamily="34" charset="0"/>
              </a:rPr>
              <a:t>l</a:t>
            </a:r>
            <a:endParaRPr lang="de-DE" sz="2200" dirty="0"/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F1EE3853-C4F4-47F8-9857-EC4A98F12702}"/>
              </a:ext>
            </a:extLst>
          </p:cNvPr>
          <p:cNvSpPr/>
          <p:nvPr/>
        </p:nvSpPr>
        <p:spPr>
          <a:xfrm>
            <a:off x="9215256" y="2836187"/>
            <a:ext cx="80823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L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oh</a:t>
            </a:r>
            <a:r>
              <a:rPr lang="de-DE" sz="2200" kern="0" dirty="0">
                <a:latin typeface="Trebuchet MS" pitchFamily="34" charset="0"/>
              </a:rPr>
              <a:t>n</a:t>
            </a:r>
            <a:endParaRPr lang="de-DE" sz="2200" dirty="0"/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EB550B4F-0BA7-4154-A84B-8CD5683171AB}"/>
              </a:ext>
            </a:extLst>
          </p:cNvPr>
          <p:cNvSpPr/>
          <p:nvPr/>
        </p:nvSpPr>
        <p:spPr>
          <a:xfrm>
            <a:off x="9215256" y="3315247"/>
            <a:ext cx="136768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bel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oh</a:t>
            </a:r>
            <a:r>
              <a:rPr lang="de-DE" sz="2200" kern="0" dirty="0">
                <a:latin typeface="Trebuchet MS" pitchFamily="34" charset="0"/>
              </a:rPr>
              <a:t>nen</a:t>
            </a:r>
            <a:endParaRPr lang="de-DE" sz="2200" dirty="0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118226F5-DAE5-46A2-A704-91F8AD20A937}"/>
              </a:ext>
            </a:extLst>
          </p:cNvPr>
          <p:cNvSpPr/>
          <p:nvPr/>
        </p:nvSpPr>
        <p:spPr>
          <a:xfrm>
            <a:off x="9215256" y="3794307"/>
            <a:ext cx="8194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oh</a:t>
            </a:r>
            <a:r>
              <a:rPr lang="de-DE" sz="2200" kern="0" dirty="0">
                <a:latin typeface="Trebuchet MS" pitchFamily="34" charset="0"/>
              </a:rPr>
              <a:t>ne</a:t>
            </a:r>
            <a:endParaRPr lang="de-DE" sz="2200" dirty="0"/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13B448CB-13B3-47F5-BB6B-75B1D09BC50D}"/>
              </a:ext>
            </a:extLst>
          </p:cNvPr>
          <p:cNvSpPr/>
          <p:nvPr/>
        </p:nvSpPr>
        <p:spPr>
          <a:xfrm>
            <a:off x="9215256" y="4273367"/>
            <a:ext cx="6591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Oh</a:t>
            </a:r>
            <a:r>
              <a:rPr lang="de-DE" sz="2200" kern="0" dirty="0">
                <a:latin typeface="Trebuchet MS" pitchFamily="34" charset="0"/>
              </a:rPr>
              <a:t>r</a:t>
            </a:r>
            <a:endParaRPr lang="de-DE" sz="2200" dirty="0"/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EC09F111-179F-49DB-8DF9-9B1F6AD63364}"/>
              </a:ext>
            </a:extLst>
          </p:cNvPr>
          <p:cNvSpPr/>
          <p:nvPr/>
        </p:nvSpPr>
        <p:spPr>
          <a:xfrm>
            <a:off x="9215256" y="4752427"/>
            <a:ext cx="8018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S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oh</a:t>
            </a:r>
            <a:r>
              <a:rPr lang="de-DE" sz="2200" kern="0" dirty="0">
                <a:latin typeface="Trebuchet MS" pitchFamily="34" charset="0"/>
              </a:rPr>
              <a:t>n</a:t>
            </a:r>
            <a:endParaRPr lang="de-DE" sz="2200" dirty="0"/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45E319A6-78C3-4C0F-91A4-AD6B4B4BB817}"/>
              </a:ext>
            </a:extLst>
          </p:cNvPr>
          <p:cNvSpPr/>
          <p:nvPr/>
        </p:nvSpPr>
        <p:spPr>
          <a:xfrm>
            <a:off x="9215256" y="5231485"/>
            <a:ext cx="11833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w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oh</a:t>
            </a:r>
            <a:r>
              <a:rPr lang="de-DE" sz="2200" kern="0" dirty="0">
                <a:latin typeface="Trebuchet MS" pitchFamily="34" charset="0"/>
              </a:rPr>
              <a:t>nen</a:t>
            </a:r>
            <a:endParaRPr lang="de-DE" sz="2200" dirty="0"/>
          </a:p>
        </p:txBody>
      </p:sp>
      <p:sp>
        <p:nvSpPr>
          <p:cNvPr id="31" name="Textfeld 36">
            <a:extLst>
              <a:ext uri="{FF2B5EF4-FFF2-40B4-BE49-F238E27FC236}">
                <a16:creationId xmlns:a16="http://schemas.microsoft.com/office/drawing/2014/main" id="{AD13329D-3679-4AEF-8086-676E27CDF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04	VD 05 oh – 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Überlege, welche Wörter mit 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oh/</a:t>
            </a:r>
            <a:r>
              <a:rPr lang="de-DE" sz="2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öh</a:t>
            </a:r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 </a:t>
            </a:r>
            <a:r>
              <a:rPr lang="de-DE" sz="2200" dirty="0">
                <a:latin typeface="Trebuchet MS" panose="020B0603020202020204" pitchFamily="34" charset="0"/>
                <a:ea typeface="+mj-ea"/>
                <a:cs typeface="+mj-cs"/>
              </a:rPr>
              <a:t>gemeint sind!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E34949E-16FC-4F0E-8440-BB742765DC29}"/>
              </a:ext>
            </a:extLst>
          </p:cNvPr>
          <p:cNvSpPr txBox="1"/>
          <p:nvPr/>
        </p:nvSpPr>
        <p:spPr>
          <a:xfrm>
            <a:off x="260108" y="467380"/>
            <a:ext cx="98884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Kästchen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den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Text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für die Lösung!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FAD5A31-09F1-4209-BA22-5514D3101F7C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05 oh.pptx - Seite 9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E1E0D24A-C9ED-4BD5-9129-EAEEA91ADEF2}"/>
              </a:ext>
            </a:extLst>
          </p:cNvPr>
          <p:cNvSpPr/>
          <p:nvPr/>
        </p:nvSpPr>
        <p:spPr>
          <a:xfrm>
            <a:off x="9025984" y="5927115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6737F24-6E5D-4491-B109-639C5048C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581" y="1342908"/>
            <a:ext cx="10053175" cy="44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222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61" grpId="0"/>
      <p:bldP spid="63" grpId="0" animBg="1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1794</Words>
  <Application>Microsoft Office PowerPoint</Application>
  <PresentationFormat>Breitbild</PresentationFormat>
  <Paragraphs>309</Paragraphs>
  <Slides>21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21</vt:i4>
      </vt:variant>
    </vt:vector>
  </HeadingPairs>
  <TitlesOfParts>
    <vt:vector size="31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Vokaldehnung 05 oh     Name: _______________________  Klasse: ______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2284</cp:revision>
  <cp:lastPrinted>2021-07-30T13:09:06Z</cp:lastPrinted>
  <dcterms:created xsi:type="dcterms:W3CDTF">2012-08-26T07:44:46Z</dcterms:created>
  <dcterms:modified xsi:type="dcterms:W3CDTF">2024-04-21T18:31:33Z</dcterms:modified>
</cp:coreProperties>
</file>