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5"/>
  </p:notesMasterIdLst>
  <p:sldIdLst>
    <p:sldId id="854" r:id="rId8"/>
    <p:sldId id="857" r:id="rId9"/>
    <p:sldId id="873" r:id="rId10"/>
    <p:sldId id="864" r:id="rId11"/>
    <p:sldId id="847" r:id="rId12"/>
    <p:sldId id="812" r:id="rId13"/>
    <p:sldId id="824" r:id="rId14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30" autoAdjust="0"/>
    <p:restoredTop sz="93870" autoAdjust="0"/>
  </p:normalViewPr>
  <p:slideViewPr>
    <p:cSldViewPr>
      <p:cViewPr varScale="1">
        <p:scale>
          <a:sx n="54" d="100"/>
          <a:sy n="54" d="100"/>
        </p:scale>
        <p:origin x="666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microsoft.com/office/2016/11/relationships/changesInfo" Target="changesInfos/changesInfo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F6D8D074-CAE4-4AD1-863B-D34ECA5C7B0A}"/>
    <pc:docChg chg="custSel delSld modSld sldOrd">
      <pc:chgData name="Siegbert Rudolph" userId="2af4d44886c067cc" providerId="LiveId" clId="{F6D8D074-CAE4-4AD1-863B-D34ECA5C7B0A}" dt="2021-08-29T15:49:21.634" v="51" actId="1076"/>
      <pc:docMkLst>
        <pc:docMk/>
      </pc:docMkLst>
      <pc:sldChg chg="del">
        <pc:chgData name="Siegbert Rudolph" userId="2af4d44886c067cc" providerId="LiveId" clId="{F6D8D074-CAE4-4AD1-863B-D34ECA5C7B0A}" dt="2021-08-29T07:03:21.467" v="10" actId="47"/>
        <pc:sldMkLst>
          <pc:docMk/>
          <pc:sldMk cId="1373295691" sldId="636"/>
        </pc:sldMkLst>
      </pc:sldChg>
      <pc:sldChg chg="del">
        <pc:chgData name="Siegbert Rudolph" userId="2af4d44886c067cc" providerId="LiveId" clId="{F6D8D074-CAE4-4AD1-863B-D34ECA5C7B0A}" dt="2021-08-29T07:03:03.455" v="2" actId="47"/>
        <pc:sldMkLst>
          <pc:docMk/>
          <pc:sldMk cId="0" sldId="696"/>
        </pc:sldMkLst>
      </pc:sldChg>
      <pc:sldChg chg="addSp modSp mod">
        <pc:chgData name="Siegbert Rudolph" userId="2af4d44886c067cc" providerId="LiveId" clId="{F6D8D074-CAE4-4AD1-863B-D34ECA5C7B0A}" dt="2021-08-29T15:49:21.634" v="46" actId="1076"/>
        <pc:sldMkLst>
          <pc:docMk/>
          <pc:sldMk cId="1748338212" sldId="812"/>
        </pc:sldMkLst>
        <pc:spChg chg="mod">
          <ac:chgData name="Siegbert Rudolph" userId="2af4d44886c067cc" providerId="LiveId" clId="{F6D8D074-CAE4-4AD1-863B-D34ECA5C7B0A}" dt="2021-08-29T15:49:21.634" v="46" actId="1076"/>
          <ac:spMkLst>
            <pc:docMk/>
            <pc:sldMk cId="1748338212" sldId="812"/>
            <ac:spMk id="2" creationId="{4CD0C82C-D466-43AA-875C-15CF258B2113}"/>
          </ac:spMkLst>
        </pc:spChg>
        <pc:spChg chg="add mod">
          <ac:chgData name="Siegbert Rudolph" userId="2af4d44886c067cc" providerId="LiveId" clId="{F6D8D074-CAE4-4AD1-863B-D34ECA5C7B0A}" dt="2021-08-29T15:46:25.405" v="15"/>
          <ac:spMkLst>
            <pc:docMk/>
            <pc:sldMk cId="1748338212" sldId="812"/>
            <ac:spMk id="8" creationId="{04A9C9EE-B168-476C-8308-D7C7E182B743}"/>
          </ac:spMkLst>
        </pc:spChg>
      </pc:sldChg>
      <pc:sldChg chg="del">
        <pc:chgData name="Siegbert Rudolph" userId="2af4d44886c067cc" providerId="LiveId" clId="{F6D8D074-CAE4-4AD1-863B-D34ECA5C7B0A}" dt="2021-08-29T07:03:18.717" v="8" actId="47"/>
        <pc:sldMkLst>
          <pc:docMk/>
          <pc:sldMk cId="86419114" sldId="813"/>
        </pc:sldMkLst>
      </pc:sldChg>
      <pc:sldChg chg="del">
        <pc:chgData name="Siegbert Rudolph" userId="2af4d44886c067cc" providerId="LiveId" clId="{F6D8D074-CAE4-4AD1-863B-D34ECA5C7B0A}" dt="2021-08-29T07:03:15.827" v="6" actId="47"/>
        <pc:sldMkLst>
          <pc:docMk/>
          <pc:sldMk cId="64599177" sldId="814"/>
        </pc:sldMkLst>
      </pc:sldChg>
      <pc:sldChg chg="addSp modSp mod">
        <pc:chgData name="Siegbert Rudolph" userId="2af4d44886c067cc" providerId="LiveId" clId="{F6D8D074-CAE4-4AD1-863B-D34ECA5C7B0A}" dt="2021-08-29T15:49:21.634" v="51" actId="1076"/>
        <pc:sldMkLst>
          <pc:docMk/>
          <pc:sldMk cId="1709714721" sldId="824"/>
        </pc:sldMkLst>
        <pc:spChg chg="mod">
          <ac:chgData name="Siegbert Rudolph" userId="2af4d44886c067cc" providerId="LiveId" clId="{F6D8D074-CAE4-4AD1-863B-D34ECA5C7B0A}" dt="2021-08-29T15:49:21.634" v="51" actId="1076"/>
          <ac:spMkLst>
            <pc:docMk/>
            <pc:sldMk cId="1709714721" sldId="824"/>
            <ac:spMk id="2" creationId="{82D43DEE-6ED2-4678-B8EE-DF0A70F1977F}"/>
          </ac:spMkLst>
        </pc:spChg>
        <pc:spChg chg="add mod">
          <ac:chgData name="Siegbert Rudolph" userId="2af4d44886c067cc" providerId="LiveId" clId="{F6D8D074-CAE4-4AD1-863B-D34ECA5C7B0A}" dt="2021-08-29T15:46:28.577" v="16"/>
          <ac:spMkLst>
            <pc:docMk/>
            <pc:sldMk cId="1709714721" sldId="824"/>
            <ac:spMk id="20" creationId="{5D8C0BFA-378F-4B65-BEB7-F3EC9B38FC5B}"/>
          </ac:spMkLst>
        </pc:spChg>
      </pc:sldChg>
      <pc:sldChg chg="del">
        <pc:chgData name="Siegbert Rudolph" userId="2af4d44886c067cc" providerId="LiveId" clId="{F6D8D074-CAE4-4AD1-863B-D34ECA5C7B0A}" dt="2021-08-29T07:03:20.154" v="9" actId="47"/>
        <pc:sldMkLst>
          <pc:docMk/>
          <pc:sldMk cId="1759709479" sldId="825"/>
        </pc:sldMkLst>
      </pc:sldChg>
      <pc:sldChg chg="del">
        <pc:chgData name="Siegbert Rudolph" userId="2af4d44886c067cc" providerId="LiveId" clId="{F6D8D074-CAE4-4AD1-863B-D34ECA5C7B0A}" dt="2021-08-29T07:03:17.280" v="7" actId="47"/>
        <pc:sldMkLst>
          <pc:docMk/>
          <pc:sldMk cId="3264654665" sldId="846"/>
        </pc:sldMkLst>
      </pc:sldChg>
      <pc:sldChg chg="addSp modSp mod">
        <pc:chgData name="Siegbert Rudolph" userId="2af4d44886c067cc" providerId="LiveId" clId="{F6D8D074-CAE4-4AD1-863B-D34ECA5C7B0A}" dt="2021-08-29T15:49:21.619" v="41" actId="1076"/>
        <pc:sldMkLst>
          <pc:docMk/>
          <pc:sldMk cId="638858467" sldId="847"/>
        </pc:sldMkLst>
        <pc:spChg chg="mod">
          <ac:chgData name="Siegbert Rudolph" userId="2af4d44886c067cc" providerId="LiveId" clId="{F6D8D074-CAE4-4AD1-863B-D34ECA5C7B0A}" dt="2021-08-29T15:49:21.619" v="41" actId="1076"/>
          <ac:spMkLst>
            <pc:docMk/>
            <pc:sldMk cId="638858467" sldId="847"/>
            <ac:spMk id="4" creationId="{37F84E99-24E3-4413-9D8F-D7F5F9B62D79}"/>
          </ac:spMkLst>
        </pc:spChg>
        <pc:spChg chg="add mod">
          <ac:chgData name="Siegbert Rudolph" userId="2af4d44886c067cc" providerId="LiveId" clId="{F6D8D074-CAE4-4AD1-863B-D34ECA5C7B0A}" dt="2021-08-29T15:46:21.578" v="14"/>
          <ac:spMkLst>
            <pc:docMk/>
            <pc:sldMk cId="638858467" sldId="847"/>
            <ac:spMk id="21" creationId="{055E6D48-45D9-4B63-A890-FDBD3F0CF0B9}"/>
          </ac:spMkLst>
        </pc:spChg>
      </pc:sldChg>
      <pc:sldChg chg="modSp mod ord">
        <pc:chgData name="Siegbert Rudolph" userId="2af4d44886c067cc" providerId="LiveId" clId="{F6D8D074-CAE4-4AD1-863B-D34ECA5C7B0A}" dt="2021-08-29T15:49:21.603" v="21" actId="1076"/>
        <pc:sldMkLst>
          <pc:docMk/>
          <pc:sldMk cId="4229880046" sldId="854"/>
        </pc:sldMkLst>
        <pc:spChg chg="mod">
          <ac:chgData name="Siegbert Rudolph" userId="2af4d44886c067cc" providerId="LiveId" clId="{F6D8D074-CAE4-4AD1-863B-D34ECA5C7B0A}" dt="2021-08-29T15:49:21.603" v="21" actId="1076"/>
          <ac:spMkLst>
            <pc:docMk/>
            <pc:sldMk cId="4229880046" sldId="854"/>
            <ac:spMk id="2" creationId="{F3BB567E-2596-4243-A1C1-F76920EA60A6}"/>
          </ac:spMkLst>
        </pc:spChg>
      </pc:sldChg>
      <pc:sldChg chg="del">
        <pc:chgData name="Siegbert Rudolph" userId="2af4d44886c067cc" providerId="LiveId" clId="{F6D8D074-CAE4-4AD1-863B-D34ECA5C7B0A}" dt="2021-08-29T07:03:04.408" v="3" actId="47"/>
        <pc:sldMkLst>
          <pc:docMk/>
          <pc:sldMk cId="2672414956" sldId="855"/>
        </pc:sldMkLst>
      </pc:sldChg>
      <pc:sldChg chg="addSp modSp mod">
        <pc:chgData name="Siegbert Rudolph" userId="2af4d44886c067cc" providerId="LiveId" clId="{F6D8D074-CAE4-4AD1-863B-D34ECA5C7B0A}" dt="2021-08-29T15:49:21.619" v="26" actId="1076"/>
        <pc:sldMkLst>
          <pc:docMk/>
          <pc:sldMk cId="4091302050" sldId="857"/>
        </pc:sldMkLst>
        <pc:spChg chg="mod">
          <ac:chgData name="Siegbert Rudolph" userId="2af4d44886c067cc" providerId="LiveId" clId="{F6D8D074-CAE4-4AD1-863B-D34ECA5C7B0A}" dt="2021-08-29T15:49:21.619" v="26" actId="1076"/>
          <ac:spMkLst>
            <pc:docMk/>
            <pc:sldMk cId="4091302050" sldId="857"/>
            <ac:spMk id="2" creationId="{DA7F0665-0B32-4CA4-B296-48891EABEEBD}"/>
          </ac:spMkLst>
        </pc:spChg>
        <pc:spChg chg="add mod">
          <ac:chgData name="Siegbert Rudolph" userId="2af4d44886c067cc" providerId="LiveId" clId="{F6D8D074-CAE4-4AD1-863B-D34ECA5C7B0A}" dt="2021-08-29T15:46:14.564" v="11"/>
          <ac:spMkLst>
            <pc:docMk/>
            <pc:sldMk cId="4091302050" sldId="857"/>
            <ac:spMk id="19" creationId="{DBAA0BD8-44CF-436C-9432-B3F5A5B8A2D8}"/>
          </ac:spMkLst>
        </pc:spChg>
      </pc:sldChg>
      <pc:sldChg chg="addSp modSp mod">
        <pc:chgData name="Siegbert Rudolph" userId="2af4d44886c067cc" providerId="LiveId" clId="{F6D8D074-CAE4-4AD1-863B-D34ECA5C7B0A}" dt="2021-08-29T15:49:21.619" v="36" actId="1076"/>
        <pc:sldMkLst>
          <pc:docMk/>
          <pc:sldMk cId="3422977648" sldId="864"/>
        </pc:sldMkLst>
        <pc:spChg chg="mod">
          <ac:chgData name="Siegbert Rudolph" userId="2af4d44886c067cc" providerId="LiveId" clId="{F6D8D074-CAE4-4AD1-863B-D34ECA5C7B0A}" dt="2021-08-29T15:49:21.619" v="36" actId="1076"/>
          <ac:spMkLst>
            <pc:docMk/>
            <pc:sldMk cId="3422977648" sldId="864"/>
            <ac:spMk id="2" creationId="{77516973-660D-425F-8EFC-2C2BAEBCD282}"/>
          </ac:spMkLst>
        </pc:spChg>
        <pc:spChg chg="add mod">
          <ac:chgData name="Siegbert Rudolph" userId="2af4d44886c067cc" providerId="LiveId" clId="{F6D8D074-CAE4-4AD1-863B-D34ECA5C7B0A}" dt="2021-08-29T15:46:18.938" v="13"/>
          <ac:spMkLst>
            <pc:docMk/>
            <pc:sldMk cId="3422977648" sldId="864"/>
            <ac:spMk id="10" creationId="{5A93ED41-907B-43E7-9DC8-5BEC00CFB195}"/>
          </ac:spMkLst>
        </pc:spChg>
      </pc:sldChg>
      <pc:sldChg chg="del">
        <pc:chgData name="Siegbert Rudolph" userId="2af4d44886c067cc" providerId="LiveId" clId="{F6D8D074-CAE4-4AD1-863B-D34ECA5C7B0A}" dt="2021-08-29T07:03:08.985" v="4" actId="47"/>
        <pc:sldMkLst>
          <pc:docMk/>
          <pc:sldMk cId="1070196010" sldId="872"/>
        </pc:sldMkLst>
      </pc:sldChg>
      <pc:sldChg chg="addSp modSp mod">
        <pc:chgData name="Siegbert Rudolph" userId="2af4d44886c067cc" providerId="LiveId" clId="{F6D8D074-CAE4-4AD1-863B-D34ECA5C7B0A}" dt="2021-08-29T15:49:21.619" v="31" actId="1076"/>
        <pc:sldMkLst>
          <pc:docMk/>
          <pc:sldMk cId="2682211720" sldId="873"/>
        </pc:sldMkLst>
        <pc:spChg chg="mod">
          <ac:chgData name="Siegbert Rudolph" userId="2af4d44886c067cc" providerId="LiveId" clId="{F6D8D074-CAE4-4AD1-863B-D34ECA5C7B0A}" dt="2021-08-29T15:49:21.619" v="31" actId="1076"/>
          <ac:spMkLst>
            <pc:docMk/>
            <pc:sldMk cId="2682211720" sldId="873"/>
            <ac:spMk id="2" creationId="{282199FD-93CE-4EC2-8315-6B9BB2577681}"/>
          </ac:spMkLst>
        </pc:spChg>
        <pc:spChg chg="add mod">
          <ac:chgData name="Siegbert Rudolph" userId="2af4d44886c067cc" providerId="LiveId" clId="{F6D8D074-CAE4-4AD1-863B-D34ECA5C7B0A}" dt="2021-08-29T15:46:16.970" v="12"/>
          <ac:spMkLst>
            <pc:docMk/>
            <pc:sldMk cId="2682211720" sldId="873"/>
            <ac:spMk id="30" creationId="{C11AFEC7-3099-44B3-BD8C-78C76F5F2372}"/>
          </ac:spMkLst>
        </pc:spChg>
      </pc:sldChg>
      <pc:sldChg chg="del">
        <pc:chgData name="Siegbert Rudolph" userId="2af4d44886c067cc" providerId="LiveId" clId="{F6D8D074-CAE4-4AD1-863B-D34ECA5C7B0A}" dt="2021-08-29T07:03:14.249" v="5" actId="47"/>
        <pc:sldMkLst>
          <pc:docMk/>
          <pc:sldMk cId="2920799668" sldId="87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9DFFFA3-76A5-49FE-A4C3-CBE170486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D446F329-F053-4EBE-8A17-04985158D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109" y="92733"/>
            <a:ext cx="10515600" cy="434312"/>
          </a:xfrm>
        </p:spPr>
        <p:txBody>
          <a:bodyPr/>
          <a:lstStyle/>
          <a:p>
            <a:br>
              <a:rPr lang="de-DE" dirty="0"/>
            </a:br>
            <a:r>
              <a:rPr lang="de-DE" b="1" dirty="0"/>
              <a:t>Vokaldehnung 11 </a:t>
            </a:r>
            <a:r>
              <a:rPr lang="de-DE" b="1" dirty="0" err="1"/>
              <a:t>oo</a:t>
            </a:r>
            <a:br>
              <a:rPr lang="de-DE" b="1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Name: _______________________</a:t>
            </a:r>
            <a:br>
              <a:rPr lang="de-DE" dirty="0"/>
            </a:br>
            <a:br>
              <a:rPr lang="de-DE" dirty="0"/>
            </a:br>
            <a:r>
              <a:rPr lang="de-DE" dirty="0"/>
              <a:t>Klasse: ______</a:t>
            </a:r>
            <a:br>
              <a:rPr lang="de-DE" dirty="0"/>
            </a:b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9E33E1FD-790F-4C42-8705-303225F9FFCD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E785E769-AD10-4F99-8DFC-845068B59C03}"/>
              </a:ext>
            </a:extLst>
          </p:cNvPr>
          <p:cNvSpPr/>
          <p:nvPr/>
        </p:nvSpPr>
        <p:spPr>
          <a:xfrm>
            <a:off x="8760296" y="6440979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3BB567E-2596-4243-A1C1-F76920EA60A6}"/>
              </a:ext>
            </a:extLst>
          </p:cNvPr>
          <p:cNvSpPr txBox="1"/>
          <p:nvPr/>
        </p:nvSpPr>
        <p:spPr>
          <a:xfrm>
            <a:off x="190500" y="6724134"/>
            <a:ext cx="471795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11 oo - Arbeitsblätter.pptx - Seite 1</a:t>
            </a:r>
          </a:p>
        </p:txBody>
      </p:sp>
    </p:spTree>
    <p:extLst>
      <p:ext uri="{BB962C8B-B14F-4D97-AF65-F5344CB8AC3E}">
        <p14:creationId xmlns:p14="http://schemas.microsoft.com/office/powerpoint/2010/main" val="4229880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feld 36">
            <a:extLst>
              <a:ext uri="{FF2B5EF4-FFF2-40B4-BE49-F238E27FC236}">
                <a16:creationId xmlns:a16="http://schemas.microsoft.com/office/drawing/2014/main" id="{4E73DE79-B13E-46A0-8B7B-EA78BA2BF2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124744"/>
            <a:ext cx="5697394" cy="14465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 kleines Schiffchen meldete sich zuerst.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„Ich habe meist zwei Rettungsringe dabei.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Schüler können sich meinen Namen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mit zwei 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sicher leichter merken.“</a:t>
            </a:r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A6F1E609-55D1-44C8-8090-3CE9D0A1EE7E}"/>
              </a:ext>
            </a:extLst>
          </p:cNvPr>
          <p:cNvSpPr/>
          <p:nvPr/>
        </p:nvSpPr>
        <p:spPr>
          <a:xfrm>
            <a:off x="252661" y="126232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9" name="Textfeld 36">
            <a:extLst>
              <a:ext uri="{FF2B5EF4-FFF2-40B4-BE49-F238E27FC236}">
                <a16:creationId xmlns:a16="http://schemas.microsoft.com/office/drawing/2014/main" id="{FF8899B7-A859-4A71-B1BD-B3F130B9F9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2699465"/>
            <a:ext cx="40232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 mit ___!</a:t>
            </a:r>
          </a:p>
        </p:txBody>
      </p:sp>
      <p:sp>
        <p:nvSpPr>
          <p:cNvPr id="30" name="Textfeld 36">
            <a:extLst>
              <a:ext uri="{FF2B5EF4-FFF2-40B4-BE49-F238E27FC236}">
                <a16:creationId xmlns:a16="http://schemas.microsoft.com/office/drawing/2014/main" id="{9B09C208-7213-4930-9320-B8C97CA800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48128" y="2710081"/>
            <a:ext cx="216277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__________</a:t>
            </a: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616F8D5F-1581-492E-9DF0-213C4577D53F}"/>
              </a:ext>
            </a:extLst>
          </p:cNvPr>
          <p:cNvSpPr/>
          <p:nvPr/>
        </p:nvSpPr>
        <p:spPr>
          <a:xfrm>
            <a:off x="556971" y="3789040"/>
            <a:ext cx="10147540" cy="1644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4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nächste Stimme erklang aus dem Wald,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4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ganz schwammig und unsicher.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4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„Wer in mich hineintritt, der kann schnell versinken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4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hätte dann gerne auch zwei Rettungsringe.“</a:t>
            </a:r>
            <a:endParaRPr lang="de-DE" sz="2200" dirty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9AE62D9B-A3C3-48E0-A356-53663871D889}"/>
              </a:ext>
            </a:extLst>
          </p:cNvPr>
          <p:cNvSpPr/>
          <p:nvPr/>
        </p:nvSpPr>
        <p:spPr>
          <a:xfrm>
            <a:off x="252661" y="3910256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3" name="Textfeld 36">
            <a:extLst>
              <a:ext uri="{FF2B5EF4-FFF2-40B4-BE49-F238E27FC236}">
                <a16:creationId xmlns:a16="http://schemas.microsoft.com/office/drawing/2014/main" id="{EDE428E4-891E-4FF0-8D36-8BABF0C3F0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5518393"/>
            <a:ext cx="40232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 mit ___!</a:t>
            </a:r>
          </a:p>
        </p:txBody>
      </p:sp>
      <p:sp>
        <p:nvSpPr>
          <p:cNvPr id="34" name="Textfeld 36">
            <a:extLst>
              <a:ext uri="{FF2B5EF4-FFF2-40B4-BE49-F238E27FC236}">
                <a16:creationId xmlns:a16="http://schemas.microsoft.com/office/drawing/2014/main" id="{195895C8-2486-42F3-A7BE-7E9029F1D5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96942" y="5623634"/>
            <a:ext cx="201529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_________</a:t>
            </a:r>
          </a:p>
        </p:txBody>
      </p:sp>
      <p:pic>
        <p:nvPicPr>
          <p:cNvPr id="48" name="Grafik 47">
            <a:extLst>
              <a:ext uri="{FF2B5EF4-FFF2-40B4-BE49-F238E27FC236}">
                <a16:creationId xmlns:a16="http://schemas.microsoft.com/office/drawing/2014/main" id="{231A25FA-3517-4BC8-8AC1-89658BBDFC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3460" y="1155310"/>
            <a:ext cx="2568431" cy="1923844"/>
          </a:xfrm>
          <a:prstGeom prst="rect">
            <a:avLst/>
          </a:prstGeom>
        </p:spPr>
      </p:pic>
      <p:pic>
        <p:nvPicPr>
          <p:cNvPr id="49" name="Grafik 48">
            <a:extLst>
              <a:ext uri="{FF2B5EF4-FFF2-40B4-BE49-F238E27FC236}">
                <a16:creationId xmlns:a16="http://schemas.microsoft.com/office/drawing/2014/main" id="{5795981D-A298-4697-83E8-F0014ECF81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5298" y="3607286"/>
            <a:ext cx="2638425" cy="1733550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F9AE47DF-7970-44BF-91AD-89B7D2CDFD5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6508" y="2391368"/>
            <a:ext cx="647565" cy="521743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BBC640AF-BBBB-44FB-9C20-E24FECFA05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7675" y="2264087"/>
            <a:ext cx="647565" cy="521743"/>
          </a:xfrm>
          <a:prstGeom prst="rect">
            <a:avLst/>
          </a:prstGeom>
        </p:spPr>
      </p:pic>
      <p:sp>
        <p:nvSpPr>
          <p:cNvPr id="17" name="Textfeld 36">
            <a:extLst>
              <a:ext uri="{FF2B5EF4-FFF2-40B4-BE49-F238E27FC236}">
                <a16:creationId xmlns:a16="http://schemas.microsoft.com/office/drawing/2014/main" id="{8B245BF7-63A6-47FA-9835-BEFD2320DB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VD 11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oo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– Welche Wörter sind gemeint?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4C113D28-59A9-48E9-BBF9-6A863B6497BE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Wörter mit </a:t>
            </a:r>
            <a:r>
              <a:rPr lang="de-DE" sz="1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oo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DBAA0BD8-44CF-436C-9432-B3F5A5B8A2D8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A7F0665-0B32-4CA4-B296-48891EABEEBD}"/>
              </a:ext>
            </a:extLst>
          </p:cNvPr>
          <p:cNvSpPr txBox="1"/>
          <p:nvPr/>
        </p:nvSpPr>
        <p:spPr>
          <a:xfrm>
            <a:off x="190500" y="6724134"/>
            <a:ext cx="471795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11 oo - Arbeitsblätter.pptx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4091302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rafik 18">
            <a:extLst>
              <a:ext uri="{FF2B5EF4-FFF2-40B4-BE49-F238E27FC236}">
                <a16:creationId xmlns:a16="http://schemas.microsoft.com/office/drawing/2014/main" id="{3DB29D1F-0DBF-41FD-9187-9AE9239239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129087">
            <a:off x="8602351" y="2699196"/>
            <a:ext cx="1359594" cy="1359594"/>
          </a:xfrm>
          <a:prstGeom prst="rect">
            <a:avLst/>
          </a:prstGeom>
        </p:spPr>
      </p:pic>
      <p:sp>
        <p:nvSpPr>
          <p:cNvPr id="20" name="Textfeld 36">
            <a:extLst>
              <a:ext uri="{FF2B5EF4-FFF2-40B4-BE49-F238E27FC236}">
                <a16:creationId xmlns:a16="http://schemas.microsoft.com/office/drawing/2014/main" id="{BC60AD80-FDAF-46D6-90E5-D995F8CBCF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124744"/>
            <a:ext cx="7919989" cy="110799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Nach dem Moor rief etwas: „Mich findet man so oft neben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einem Moor. Die Schüler können sich meinen Namen leichter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merken, wenn auch ich mit zwei 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geschrieben werde.“</a:t>
            </a: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89762B66-C104-425F-879D-BA164385F4CE}"/>
              </a:ext>
            </a:extLst>
          </p:cNvPr>
          <p:cNvSpPr/>
          <p:nvPr/>
        </p:nvSpPr>
        <p:spPr>
          <a:xfrm>
            <a:off x="252661" y="126232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3" name="Textfeld 36">
            <a:extLst>
              <a:ext uri="{FF2B5EF4-FFF2-40B4-BE49-F238E27FC236}">
                <a16:creationId xmlns:a16="http://schemas.microsoft.com/office/drawing/2014/main" id="{0E578860-109E-4E11-8F0B-276237A4D5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2409098"/>
            <a:ext cx="461312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__________ mit ___!</a:t>
            </a:r>
          </a:p>
        </p:txBody>
      </p:sp>
      <p:sp>
        <p:nvSpPr>
          <p:cNvPr id="25" name="Textfeld 36">
            <a:extLst>
              <a:ext uri="{FF2B5EF4-FFF2-40B4-BE49-F238E27FC236}">
                <a16:creationId xmlns:a16="http://schemas.microsoft.com/office/drawing/2014/main" id="{5C604166-99A9-429B-AA20-CD1E4A1D33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0056" y="2419714"/>
            <a:ext cx="216277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__________</a:t>
            </a: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BF878282-B7C4-4B86-9546-A5CAD231D0CF}"/>
              </a:ext>
            </a:extLst>
          </p:cNvPr>
          <p:cNvSpPr/>
          <p:nvPr/>
        </p:nvSpPr>
        <p:spPr>
          <a:xfrm>
            <a:off x="556971" y="3140968"/>
            <a:ext cx="8017259" cy="1153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„Im Badezimmer stehen so viele Flaschen und Fläschchen.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 möchte ich doch ein bisschen auffallen. Ich möchte ein Verlängerungs-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!“</a:t>
            </a: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94814412-BAD2-4FC2-B11A-E880D91D4C6D}"/>
              </a:ext>
            </a:extLst>
          </p:cNvPr>
          <p:cNvSpPr/>
          <p:nvPr/>
        </p:nvSpPr>
        <p:spPr>
          <a:xfrm>
            <a:off x="252661" y="3262184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8" name="Textfeld 36">
            <a:extLst>
              <a:ext uri="{FF2B5EF4-FFF2-40B4-BE49-F238E27FC236}">
                <a16:creationId xmlns:a16="http://schemas.microsoft.com/office/drawing/2014/main" id="{A606919B-A9F4-4C49-BC36-195BD6A342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4466762"/>
            <a:ext cx="461312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__________ mit ___!</a:t>
            </a:r>
          </a:p>
        </p:txBody>
      </p:sp>
      <p:sp>
        <p:nvSpPr>
          <p:cNvPr id="29" name="Textfeld 36">
            <a:extLst>
              <a:ext uri="{FF2B5EF4-FFF2-40B4-BE49-F238E27FC236}">
                <a16:creationId xmlns:a16="http://schemas.microsoft.com/office/drawing/2014/main" id="{95983B14-342D-4361-BF96-C8DF993E99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52870" y="3740121"/>
            <a:ext cx="245772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____________</a:t>
            </a: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6DBF95A0-7C15-439F-B529-9FE375172856}"/>
              </a:ext>
            </a:extLst>
          </p:cNvPr>
          <p:cNvSpPr/>
          <p:nvPr/>
        </p:nvSpPr>
        <p:spPr>
          <a:xfrm>
            <a:off x="552191" y="5013176"/>
            <a:ext cx="8427941" cy="791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„Also, mein Name ist auch viel zu kurz. In mir wohnen so viele Tiere. Wenn möglich, möchte ich auch noch ein 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mehr haben.“</a:t>
            </a:r>
            <a:endParaRPr lang="de-DE" sz="2200" dirty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D66D3AAE-F088-47BB-8C14-DE806A6FEE81}"/>
              </a:ext>
            </a:extLst>
          </p:cNvPr>
          <p:cNvSpPr/>
          <p:nvPr/>
        </p:nvSpPr>
        <p:spPr>
          <a:xfrm>
            <a:off x="247881" y="5134392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41" name="Textfeld 36">
            <a:extLst>
              <a:ext uri="{FF2B5EF4-FFF2-40B4-BE49-F238E27FC236}">
                <a16:creationId xmlns:a16="http://schemas.microsoft.com/office/drawing/2014/main" id="{AFE1C700-1518-4C82-AA7D-1C8AE4F200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190" y="5842019"/>
            <a:ext cx="40232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 mit ___!</a:t>
            </a:r>
          </a:p>
        </p:txBody>
      </p:sp>
      <p:sp>
        <p:nvSpPr>
          <p:cNvPr id="42" name="Textfeld 36">
            <a:extLst>
              <a:ext uri="{FF2B5EF4-FFF2-40B4-BE49-F238E27FC236}">
                <a16:creationId xmlns:a16="http://schemas.microsoft.com/office/drawing/2014/main" id="{7DC2146B-3DA2-4268-9813-ACBB030490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5056" y="5862005"/>
            <a:ext cx="186942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________</a:t>
            </a:r>
          </a:p>
        </p:txBody>
      </p:sp>
      <p:pic>
        <p:nvPicPr>
          <p:cNvPr id="48" name="Grafik 47">
            <a:extLst>
              <a:ext uri="{FF2B5EF4-FFF2-40B4-BE49-F238E27FC236}">
                <a16:creationId xmlns:a16="http://schemas.microsoft.com/office/drawing/2014/main" id="{6C7D676E-9DC7-48EC-9B5D-79946FE401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8691" y="1124744"/>
            <a:ext cx="2857500" cy="1600200"/>
          </a:xfrm>
          <a:prstGeom prst="rect">
            <a:avLst/>
          </a:prstGeom>
        </p:spPr>
      </p:pic>
      <p:pic>
        <p:nvPicPr>
          <p:cNvPr id="49" name="Grafik 48">
            <a:extLst>
              <a:ext uri="{FF2B5EF4-FFF2-40B4-BE49-F238E27FC236}">
                <a16:creationId xmlns:a16="http://schemas.microsoft.com/office/drawing/2014/main" id="{BD639B0D-163A-41D8-A580-E2EB0ECB79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31541" y="4188762"/>
            <a:ext cx="2857500" cy="1600200"/>
          </a:xfrm>
          <a:prstGeom prst="rect">
            <a:avLst/>
          </a:prstGeom>
        </p:spPr>
      </p:pic>
      <p:sp>
        <p:nvSpPr>
          <p:cNvPr id="21" name="Textfeld 36">
            <a:extLst>
              <a:ext uri="{FF2B5EF4-FFF2-40B4-BE49-F238E27FC236}">
                <a16:creationId xmlns:a16="http://schemas.microsoft.com/office/drawing/2014/main" id="{B8FB8C63-849B-4DCD-916C-664EBBA2A9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VD 11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oo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– Welche Wörter sind gemeint?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2A610045-C684-4018-8FC9-633EB0864C39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Wörter mit </a:t>
            </a:r>
            <a:r>
              <a:rPr lang="de-DE" sz="1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oo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C11AFEC7-3099-44B3-BD8C-78C76F5F2372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82199FD-93CE-4EC2-8315-6B9BB2577681}"/>
              </a:ext>
            </a:extLst>
          </p:cNvPr>
          <p:cNvSpPr txBox="1"/>
          <p:nvPr/>
        </p:nvSpPr>
        <p:spPr>
          <a:xfrm>
            <a:off x="190500" y="6724134"/>
            <a:ext cx="471795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11 oo - Arbeitsblätter.pptx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2682211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eck 22">
            <a:extLst>
              <a:ext uri="{FF2B5EF4-FFF2-40B4-BE49-F238E27FC236}">
                <a16:creationId xmlns:a16="http://schemas.microsoft.com/office/drawing/2014/main" id="{8BA2B925-8F08-4838-8856-1AF415265A69}"/>
              </a:ext>
            </a:extLst>
          </p:cNvPr>
          <p:cNvSpPr/>
          <p:nvPr/>
        </p:nvSpPr>
        <p:spPr>
          <a:xfrm>
            <a:off x="304459" y="1765087"/>
            <a:ext cx="5343428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dumm, einfältig, einfallslos, beschränkt</a:t>
            </a:r>
            <a:endParaRPr kumimoji="0" lang="de-DE" altLang="de-DE" sz="22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D92C176A-C0C4-4288-A277-3192F5880AF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911" b="89303"/>
          <a:stretch/>
        </p:blipFill>
        <p:spPr>
          <a:xfrm>
            <a:off x="6023992" y="1713660"/>
            <a:ext cx="2351765" cy="636328"/>
          </a:xfrm>
          <a:prstGeom prst="rect">
            <a:avLst/>
          </a:prstGeom>
        </p:spPr>
      </p:pic>
      <p:sp>
        <p:nvSpPr>
          <p:cNvPr id="25" name="Rechteck 24">
            <a:extLst>
              <a:ext uri="{FF2B5EF4-FFF2-40B4-BE49-F238E27FC236}">
                <a16:creationId xmlns:a16="http://schemas.microsoft.com/office/drawing/2014/main" id="{D6C87702-739A-427B-B8F4-29631FB9B9B9}"/>
              </a:ext>
            </a:extLst>
          </p:cNvPr>
          <p:cNvSpPr/>
          <p:nvPr/>
        </p:nvSpPr>
        <p:spPr>
          <a:xfrm>
            <a:off x="6144817" y="1713660"/>
            <a:ext cx="2079663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13AAD04B-A560-44AD-90E7-DEB3648CFC8B}"/>
              </a:ext>
            </a:extLst>
          </p:cNvPr>
          <p:cNvSpPr txBox="1"/>
          <p:nvPr/>
        </p:nvSpPr>
        <p:spPr>
          <a:xfrm>
            <a:off x="288938" y="962223"/>
            <a:ext cx="8652828" cy="5380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Welches Wort mit </a:t>
            </a:r>
            <a:r>
              <a:rPr kumimoji="0" lang="de-DE" altLang="de-DE" sz="2200" b="1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oo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ist gemeint? 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Schreib das Wort auf die Zeile!</a:t>
            </a:r>
          </a:p>
        </p:txBody>
      </p:sp>
      <p:sp>
        <p:nvSpPr>
          <p:cNvPr id="8" name="Textfeld 36">
            <a:extLst>
              <a:ext uri="{FF2B5EF4-FFF2-40B4-BE49-F238E27FC236}">
                <a16:creationId xmlns:a16="http://schemas.microsoft.com/office/drawing/2014/main" id="{80DB20C3-8FFE-43D2-BC9F-1114CD8855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	VD 11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oo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– Welche Wörter sind gemeint?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208C13A-AF07-4DF1-A2FF-934F7DF56B26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Wörter mit </a:t>
            </a:r>
            <a:r>
              <a:rPr lang="de-DE" sz="1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oo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5A93ED41-907B-43E7-9DC8-5BEC00CFB195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7516973-660D-425F-8EFC-2C2BAEBCD282}"/>
              </a:ext>
            </a:extLst>
          </p:cNvPr>
          <p:cNvSpPr txBox="1"/>
          <p:nvPr/>
        </p:nvSpPr>
        <p:spPr>
          <a:xfrm>
            <a:off x="190500" y="6724134"/>
            <a:ext cx="471795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11 oo - Arbeitsblätter.pptx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3422977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5</a:t>
            </a:fld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0572A801-6DFF-42C7-AB49-7B8D26ED394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0026" t="-4539" r="10026" b="36946"/>
          <a:stretch/>
        </p:blipFill>
        <p:spPr>
          <a:xfrm>
            <a:off x="8160091" y="895801"/>
            <a:ext cx="2639797" cy="4684503"/>
          </a:xfrm>
          <a:prstGeom prst="rect">
            <a:avLst/>
          </a:prstGeom>
        </p:spPr>
      </p:pic>
      <p:sp>
        <p:nvSpPr>
          <p:cNvPr id="25" name="Rechteck 24">
            <a:extLst>
              <a:ext uri="{FF2B5EF4-FFF2-40B4-BE49-F238E27FC236}">
                <a16:creationId xmlns:a16="http://schemas.microsoft.com/office/drawing/2014/main" id="{0F935465-FD42-4C21-AFC5-716CE03DF407}"/>
              </a:ext>
            </a:extLst>
          </p:cNvPr>
          <p:cNvSpPr/>
          <p:nvPr/>
        </p:nvSpPr>
        <p:spPr>
          <a:xfrm>
            <a:off x="688880" y="1313051"/>
            <a:ext cx="331052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Anderes Wort für dumm:</a:t>
            </a:r>
            <a:endParaRPr lang="de-DE" sz="2200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C8CFD5AC-3E36-4FF0-8E96-6C6C4A410DEB}"/>
              </a:ext>
            </a:extLst>
          </p:cNvPr>
          <p:cNvSpPr/>
          <p:nvPr/>
        </p:nvSpPr>
        <p:spPr>
          <a:xfrm>
            <a:off x="688880" y="1920830"/>
            <a:ext cx="403668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Kleines Schiff, oft mit Rudern:</a:t>
            </a:r>
            <a:endParaRPr lang="de-DE" sz="2200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6AD624A3-D889-439F-8135-D76289EAE4E5}"/>
              </a:ext>
            </a:extLst>
          </p:cNvPr>
          <p:cNvSpPr/>
          <p:nvPr/>
        </p:nvSpPr>
        <p:spPr>
          <a:xfrm>
            <a:off x="688880" y="2539166"/>
            <a:ext cx="764985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Sumpfartiges Gelände mit sehr feuchtem, weichem Boden:</a:t>
            </a:r>
            <a:endParaRPr lang="de-DE" sz="2200" dirty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6FEB0DE7-BBAC-41B6-B3E7-76B0FAD3197D}"/>
              </a:ext>
            </a:extLst>
          </p:cNvPr>
          <p:cNvSpPr/>
          <p:nvPr/>
        </p:nvSpPr>
        <p:spPr>
          <a:xfrm>
            <a:off x="688880" y="3014558"/>
            <a:ext cx="619272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Pflanzenart, die sich besonders an Steinen und </a:t>
            </a:r>
          </a:p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Baumstämmen, aber auch auf Wiesen findet: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96E780C1-757B-4B84-BB00-4AD411C95081}"/>
              </a:ext>
            </a:extLst>
          </p:cNvPr>
          <p:cNvSpPr/>
          <p:nvPr/>
        </p:nvSpPr>
        <p:spPr>
          <a:xfrm>
            <a:off x="688880" y="3778193"/>
            <a:ext cx="437812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Pflegemittel für die Haarwäsche:</a:t>
            </a:r>
            <a:endParaRPr lang="de-DE" sz="2200" dirty="0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9D7C3E9F-24AA-4538-BEBA-97615B83A59F}"/>
              </a:ext>
            </a:extLst>
          </p:cNvPr>
          <p:cNvSpPr/>
          <p:nvPr/>
        </p:nvSpPr>
        <p:spPr>
          <a:xfrm>
            <a:off x="688880" y="4410558"/>
            <a:ext cx="748794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Park, in dem gegen Geld Tiere besichtigt werden können:</a:t>
            </a:r>
            <a:endParaRPr lang="de-DE" sz="2200" dirty="0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335F5469-F828-45F6-9BA8-22ACC704489F}"/>
              </a:ext>
            </a:extLst>
          </p:cNvPr>
          <p:cNvSpPr/>
          <p:nvPr/>
        </p:nvSpPr>
        <p:spPr>
          <a:xfrm>
            <a:off x="683568" y="5024831"/>
            <a:ext cx="31165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Anderes Wort für Geld:</a:t>
            </a:r>
            <a:endParaRPr lang="de-DE" sz="2200" dirty="0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7B9C607E-5CFC-4FB2-AEDA-E8A420AFE19B}"/>
              </a:ext>
            </a:extLst>
          </p:cNvPr>
          <p:cNvSpPr/>
          <p:nvPr/>
        </p:nvSpPr>
        <p:spPr>
          <a:xfrm>
            <a:off x="323528" y="135301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2C79C56C-536A-46AF-9D3F-B01EC097A969}"/>
              </a:ext>
            </a:extLst>
          </p:cNvPr>
          <p:cNvSpPr/>
          <p:nvPr/>
        </p:nvSpPr>
        <p:spPr>
          <a:xfrm>
            <a:off x="323528" y="194616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E7D77655-9882-47AA-8E0B-6D5D99F55B2D}"/>
              </a:ext>
            </a:extLst>
          </p:cNvPr>
          <p:cNvSpPr/>
          <p:nvPr/>
        </p:nvSpPr>
        <p:spPr>
          <a:xfrm>
            <a:off x="323528" y="257216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8A3C51AB-E2BA-4489-8694-AEA1CBCFD7AE}"/>
              </a:ext>
            </a:extLst>
          </p:cNvPr>
          <p:cNvSpPr/>
          <p:nvPr/>
        </p:nvSpPr>
        <p:spPr>
          <a:xfrm>
            <a:off x="323528" y="319816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9CEBA7C0-F3F0-4E9F-A616-79891F266C60}"/>
              </a:ext>
            </a:extLst>
          </p:cNvPr>
          <p:cNvSpPr/>
          <p:nvPr/>
        </p:nvSpPr>
        <p:spPr>
          <a:xfrm>
            <a:off x="323528" y="382417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5936ED7D-EE47-47C7-BD5C-D51D8CC125D5}"/>
              </a:ext>
            </a:extLst>
          </p:cNvPr>
          <p:cNvSpPr/>
          <p:nvPr/>
        </p:nvSpPr>
        <p:spPr>
          <a:xfrm>
            <a:off x="323528" y="445017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EA35A997-4E7B-4748-88A1-7ABCF4424180}"/>
              </a:ext>
            </a:extLst>
          </p:cNvPr>
          <p:cNvSpPr/>
          <p:nvPr/>
        </p:nvSpPr>
        <p:spPr>
          <a:xfrm>
            <a:off x="323528" y="507618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feld 36">
            <a:extLst>
              <a:ext uri="{FF2B5EF4-FFF2-40B4-BE49-F238E27FC236}">
                <a16:creationId xmlns:a16="http://schemas.microsoft.com/office/drawing/2014/main" id="{694F8C5A-AEED-4D51-AD33-2250F123A1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04	VD 11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oo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– Welche Wörter sind gemeint?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4FF8889B-4B6C-411C-B3D4-39E85248BE21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Wörter mit </a:t>
            </a:r>
            <a:r>
              <a:rPr lang="de-DE" sz="1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oo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055E6D48-45D9-4B63-A890-FDBD3F0CF0B9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7F84E99-24E3-4413-9D8F-D7F5F9B62D79}"/>
              </a:ext>
            </a:extLst>
          </p:cNvPr>
          <p:cNvSpPr txBox="1"/>
          <p:nvPr/>
        </p:nvSpPr>
        <p:spPr>
          <a:xfrm>
            <a:off x="190500" y="6724134"/>
            <a:ext cx="471795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11 oo - Arbeitsblätter.pptx - Seite 5</a:t>
            </a:r>
          </a:p>
        </p:txBody>
      </p:sp>
    </p:spTree>
    <p:extLst>
      <p:ext uri="{BB962C8B-B14F-4D97-AF65-F5344CB8AC3E}">
        <p14:creationId xmlns:p14="http://schemas.microsoft.com/office/powerpoint/2010/main" val="638858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C40877B2-304A-45C6-A3D7-766B42DE0D58}"/>
              </a:ext>
            </a:extLst>
          </p:cNvPr>
          <p:cNvSpPr/>
          <p:nvPr/>
        </p:nvSpPr>
        <p:spPr>
          <a:xfrm>
            <a:off x="177989" y="1376473"/>
            <a:ext cx="10814555" cy="34926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Ein kleines Schiff wird Boot genannt. Die Boote liegen am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Botsteg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Am Ende des Sees ist ein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Sumpfmor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. Dort gibt es viele seltene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Mosarten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Im Zoo gibt es viele Tiere. An der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Zokasse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kauft man die Eintrittskarten.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Manche Menschen und manche Texte sind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dof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endParaRPr lang="de-DE" sz="2200" kern="0" spc="100" dirty="0">
              <a:solidFill>
                <a:srgbClr val="36569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feld 36">
            <a:extLst>
              <a:ext uri="{FF2B5EF4-FFF2-40B4-BE49-F238E27FC236}">
                <a16:creationId xmlns:a16="http://schemas.microsoft.com/office/drawing/2014/main" id="{1154998C-33D8-42DA-AAF9-364A3080DC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05	VD 11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oo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– Du bist der Lehrer, korrigiere die Fehler!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364E0DDD-EBC4-4BB6-A303-6230D14DD5E5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Streiche die falschen Wörter durch und schreibe sie richtig darüber!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04A9C9EE-B168-476C-8308-D7C7E182B743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CD0C82C-D466-43AA-875C-15CF258B2113}"/>
              </a:ext>
            </a:extLst>
          </p:cNvPr>
          <p:cNvSpPr txBox="1"/>
          <p:nvPr/>
        </p:nvSpPr>
        <p:spPr>
          <a:xfrm>
            <a:off x="190500" y="6724134"/>
            <a:ext cx="471795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11 oo - Arbeitsblätter.pptx - Seite 6</a:t>
            </a:r>
          </a:p>
        </p:txBody>
      </p:sp>
    </p:spTree>
    <p:extLst>
      <p:ext uri="{BB962C8B-B14F-4D97-AF65-F5344CB8AC3E}">
        <p14:creationId xmlns:p14="http://schemas.microsoft.com/office/powerpoint/2010/main" val="1748338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8">
            <a:extLst>
              <a:ext uri="{FF2B5EF4-FFF2-40B4-BE49-F238E27FC236}">
                <a16:creationId xmlns:a16="http://schemas.microsoft.com/office/drawing/2014/main" id="{FC3039A1-BD2D-4280-8E09-D9ABA110155C}"/>
              </a:ext>
            </a:extLst>
          </p:cNvPr>
          <p:cNvSpPr txBox="1"/>
          <p:nvPr/>
        </p:nvSpPr>
        <p:spPr>
          <a:xfrm>
            <a:off x="2706502" y="1196752"/>
            <a:ext cx="12292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Bote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D384643-E028-4A5A-9228-FAAE966A38F4}"/>
              </a:ext>
            </a:extLst>
          </p:cNvPr>
          <p:cNvSpPr txBox="1"/>
          <p:nvPr/>
        </p:nvSpPr>
        <p:spPr>
          <a:xfrm>
            <a:off x="1420602" y="1196752"/>
            <a:ext cx="12292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Boote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CF76C1F-C525-418E-AC1B-8A084C749AE3}"/>
              </a:ext>
            </a:extLst>
          </p:cNvPr>
          <p:cNvSpPr txBox="1"/>
          <p:nvPr/>
        </p:nvSpPr>
        <p:spPr>
          <a:xfrm>
            <a:off x="8045339" y="1196752"/>
            <a:ext cx="11470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Bote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01A8EC6-2621-4C89-9990-FD098A74B0A8}"/>
              </a:ext>
            </a:extLst>
          </p:cNvPr>
          <p:cNvSpPr txBox="1"/>
          <p:nvPr/>
        </p:nvSpPr>
        <p:spPr>
          <a:xfrm>
            <a:off x="6633703" y="1196752"/>
            <a:ext cx="11470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Boote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891C6BA-70DE-48A6-B775-F7B1F225F63A}"/>
              </a:ext>
            </a:extLst>
          </p:cNvPr>
          <p:cNvSpPr txBox="1"/>
          <p:nvPr/>
        </p:nvSpPr>
        <p:spPr>
          <a:xfrm>
            <a:off x="2092728" y="1705540"/>
            <a:ext cx="13362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Bote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33769105-BF56-4910-87BB-57099946833D}"/>
              </a:ext>
            </a:extLst>
          </p:cNvPr>
          <p:cNvSpPr txBox="1"/>
          <p:nvPr/>
        </p:nvSpPr>
        <p:spPr>
          <a:xfrm>
            <a:off x="7176120" y="1700808"/>
            <a:ext cx="15454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Boote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37553E27-3F12-4DB8-A71C-B6A70FE713B6}"/>
              </a:ext>
            </a:extLst>
          </p:cNvPr>
          <p:cNvSpPr txBox="1"/>
          <p:nvPr/>
        </p:nvSpPr>
        <p:spPr>
          <a:xfrm>
            <a:off x="1127448" y="1750950"/>
            <a:ext cx="87849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Der ________ sah an den Ufern viele ________.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3832340E-168A-4216-B868-02E838AEDC8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138" y="2153195"/>
            <a:ext cx="2020165" cy="2525205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590B708E-26F4-43C7-82A9-7687D52635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3018" y="4557424"/>
            <a:ext cx="2329782" cy="2162109"/>
          </a:xfrm>
          <a:prstGeom prst="rect">
            <a:avLst/>
          </a:prstGeom>
        </p:spPr>
      </p:pic>
      <p:sp>
        <p:nvSpPr>
          <p:cNvPr id="16" name="Textfeld 36">
            <a:extLst>
              <a:ext uri="{FF2B5EF4-FFF2-40B4-BE49-F238E27FC236}">
                <a16:creationId xmlns:a16="http://schemas.microsoft.com/office/drawing/2014/main" id="{D8D80177-5925-461B-88FC-C8901DB54A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06	VD 11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oo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– i-Tüpfelchen für Spitzenkönner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12DB0E51-10E9-403D-842F-80F61B8941FF}"/>
              </a:ext>
            </a:extLst>
          </p:cNvPr>
          <p:cNvSpPr txBox="1"/>
          <p:nvPr/>
        </p:nvSpPr>
        <p:spPr>
          <a:xfrm>
            <a:off x="260108" y="404664"/>
            <a:ext cx="914825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</a:rPr>
              <a:t>Fülle die Lücken richtig aus und verbinde die Bilder mit den Wörtern</a:t>
            </a:r>
            <a:r>
              <a:rPr lang="de-DE" sz="2000" dirty="0">
                <a:solidFill>
                  <a:srgbClr val="FF0000"/>
                </a:solidFill>
              </a:rPr>
              <a:t>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5D8C0BFA-378F-4B65-BEB7-F3EC9B38FC5B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2D43DEE-6ED2-4678-B8EE-DF0A70F1977F}"/>
              </a:ext>
            </a:extLst>
          </p:cNvPr>
          <p:cNvSpPr txBox="1"/>
          <p:nvPr/>
        </p:nvSpPr>
        <p:spPr>
          <a:xfrm>
            <a:off x="190500" y="6724134"/>
            <a:ext cx="471795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11 oo - Arbeitsblätter.pptx - Seite 7</a:t>
            </a:r>
          </a:p>
        </p:txBody>
      </p:sp>
    </p:spTree>
    <p:extLst>
      <p:ext uri="{BB962C8B-B14F-4D97-AF65-F5344CB8AC3E}">
        <p14:creationId xmlns:p14="http://schemas.microsoft.com/office/powerpoint/2010/main" val="1709714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683</Words>
  <Application>Microsoft Office PowerPoint</Application>
  <PresentationFormat>Breitbild</PresentationFormat>
  <Paragraphs>67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7</vt:i4>
      </vt:variant>
    </vt:vector>
  </HeadingPairs>
  <TitlesOfParts>
    <vt:vector size="17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 Vokaldehnung 11 oo    Name: _______________________  Klasse: ______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2368</cp:revision>
  <cp:lastPrinted>2021-08-05T07:24:09Z</cp:lastPrinted>
  <dcterms:created xsi:type="dcterms:W3CDTF">2012-08-26T07:44:46Z</dcterms:created>
  <dcterms:modified xsi:type="dcterms:W3CDTF">2021-08-29T15:49:21Z</dcterms:modified>
</cp:coreProperties>
</file>