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1.xml" ContentType="application/vnd.openxmlformats-officedocument.themeOverr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29"/>
  </p:notesMasterIdLst>
  <p:sldIdLst>
    <p:sldId id="797" r:id="rId8"/>
    <p:sldId id="801" r:id="rId9"/>
    <p:sldId id="733" r:id="rId10"/>
    <p:sldId id="739" r:id="rId11"/>
    <p:sldId id="454" r:id="rId12"/>
    <p:sldId id="700" r:id="rId13"/>
    <p:sldId id="714" r:id="rId14"/>
    <p:sldId id="702" r:id="rId15"/>
    <p:sldId id="704" r:id="rId16"/>
    <p:sldId id="741" r:id="rId17"/>
    <p:sldId id="742" r:id="rId18"/>
    <p:sldId id="745" r:id="rId19"/>
    <p:sldId id="735" r:id="rId20"/>
    <p:sldId id="765" r:id="rId21"/>
    <p:sldId id="768" r:id="rId22"/>
    <p:sldId id="770" r:id="rId23"/>
    <p:sldId id="772" r:id="rId24"/>
    <p:sldId id="774" r:id="rId25"/>
    <p:sldId id="776" r:id="rId26"/>
    <p:sldId id="764" r:id="rId27"/>
    <p:sldId id="636" r:id="rId28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6C66D6A-686B-4EE1-A7F8-8FF79EB5F533}" v="2" dt="2022-08-17T14:09:16.7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5" autoAdjust="0"/>
    <p:restoredTop sz="93870" autoAdjust="0"/>
  </p:normalViewPr>
  <p:slideViewPr>
    <p:cSldViewPr>
      <p:cViewPr varScale="1">
        <p:scale>
          <a:sx n="95" d="100"/>
          <a:sy n="95" d="100"/>
        </p:scale>
        <p:origin x="78" y="26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microsoft.com/office/2015/10/relationships/revisionInfo" Target="revisionInfo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commentAuthors" Target="commentAuthors.xml"/><Relationship Id="rId35" Type="http://schemas.microsoft.com/office/2016/11/relationships/changesInfo" Target="changesInfos/changesInfo1.xml"/><Relationship Id="rId8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0535BF44-0C81-4A3A-8697-DD24646FE2D4}"/>
    <pc:docChg chg="custSel delSld modSld sldOrd">
      <pc:chgData name="Siegbert Rudolph" userId="2af4d44886c067cc" providerId="LiveId" clId="{0535BF44-0C81-4A3A-8697-DD24646FE2D4}" dt="2021-09-03T04:46:33.641" v="173"/>
      <pc:docMkLst>
        <pc:docMk/>
      </pc:docMkLst>
      <pc:sldChg chg="addSp delSp modSp mod">
        <pc:chgData name="Siegbert Rudolph" userId="2af4d44886c067cc" providerId="LiveId" clId="{0535BF44-0C81-4A3A-8697-DD24646FE2D4}" dt="2021-09-03T04:46:33.641" v="173"/>
        <pc:sldMkLst>
          <pc:docMk/>
          <pc:sldMk cId="3855847432" sldId="454"/>
        </pc:sldMkLst>
        <pc:spChg chg="mod">
          <ac:chgData name="Siegbert Rudolph" userId="2af4d44886c067cc" providerId="LiveId" clId="{0535BF44-0C81-4A3A-8697-DD24646FE2D4}" dt="2021-08-29T15:48:44.966" v="70" actId="1076"/>
          <ac:spMkLst>
            <pc:docMk/>
            <pc:sldMk cId="3855847432" sldId="454"/>
            <ac:spMk id="2" creationId="{3983E81D-F189-4BEC-85B0-8CDFE276C210}"/>
          </ac:spMkLst>
        </pc:spChg>
        <pc:spChg chg="add mod">
          <ac:chgData name="Siegbert Rudolph" userId="2af4d44886c067cc" providerId="LiveId" clId="{0535BF44-0C81-4A3A-8697-DD24646FE2D4}" dt="2021-08-29T15:37:33.798" v="29"/>
          <ac:spMkLst>
            <pc:docMk/>
            <pc:sldMk cId="3855847432" sldId="454"/>
            <ac:spMk id="38" creationId="{3C316AAF-5D80-4379-88B2-960036AB9D61}"/>
          </ac:spMkLst>
        </pc:spChg>
        <pc:picChg chg="add mod">
          <ac:chgData name="Siegbert Rudolph" userId="2af4d44886c067cc" providerId="LiveId" clId="{0535BF44-0C81-4A3A-8697-DD24646FE2D4}" dt="2021-09-03T04:46:33.641" v="173"/>
          <ac:picMkLst>
            <pc:docMk/>
            <pc:sldMk cId="3855847432" sldId="454"/>
            <ac:picMk id="43" creationId="{8701B36A-8162-4A68-BDE4-95C32811BC0A}"/>
          </ac:picMkLst>
        </pc:picChg>
        <pc:picChg chg="del">
          <ac:chgData name="Siegbert Rudolph" userId="2af4d44886c067cc" providerId="LiveId" clId="{0535BF44-0C81-4A3A-8697-DD24646FE2D4}" dt="2021-09-03T04:46:31.067" v="172" actId="478"/>
          <ac:picMkLst>
            <pc:docMk/>
            <pc:sldMk cId="3855847432" sldId="454"/>
            <ac:picMk id="75" creationId="{73FD73AF-C822-4323-8571-6B0DDF0347F1}"/>
          </ac:picMkLst>
        </pc:picChg>
      </pc:sldChg>
      <pc:sldChg chg="addSp modSp mod">
        <pc:chgData name="Siegbert Rudolph" userId="2af4d44886c067cc" providerId="LiveId" clId="{0535BF44-0C81-4A3A-8697-DD24646FE2D4}" dt="2021-08-29T15:48:45.029" v="150" actId="1076"/>
        <pc:sldMkLst>
          <pc:docMk/>
          <pc:sldMk cId="1373295691" sldId="636"/>
        </pc:sldMkLst>
        <pc:spChg chg="mod">
          <ac:chgData name="Siegbert Rudolph" userId="2af4d44886c067cc" providerId="LiveId" clId="{0535BF44-0C81-4A3A-8697-DD24646FE2D4}" dt="2021-08-29T15:48:45.029" v="150" actId="1076"/>
          <ac:spMkLst>
            <pc:docMk/>
            <pc:sldMk cId="1373295691" sldId="636"/>
            <ac:spMk id="2" creationId="{3904B2C3-6B7D-4F16-BA08-E6D201946979}"/>
          </ac:spMkLst>
        </pc:spChg>
        <pc:spChg chg="add mod">
          <ac:chgData name="Siegbert Rudolph" userId="2af4d44886c067cc" providerId="LiveId" clId="{0535BF44-0C81-4A3A-8697-DD24646FE2D4}" dt="2021-08-29T15:38:14.049" v="45"/>
          <ac:spMkLst>
            <pc:docMk/>
            <pc:sldMk cId="1373295691" sldId="636"/>
            <ac:spMk id="18" creationId="{C6EB3872-41C6-4AF1-B10A-4A1875D6A0B4}"/>
          </ac:spMkLst>
        </pc:spChg>
      </pc:sldChg>
      <pc:sldChg chg="del">
        <pc:chgData name="Siegbert Rudolph" userId="2af4d44886c067cc" providerId="LiveId" clId="{0535BF44-0C81-4A3A-8697-DD24646FE2D4}" dt="2021-08-29T06:39:33.435" v="2" actId="47"/>
        <pc:sldMkLst>
          <pc:docMk/>
          <pc:sldMk cId="0" sldId="696"/>
        </pc:sldMkLst>
      </pc:sldChg>
      <pc:sldChg chg="del">
        <pc:chgData name="Siegbert Rudolph" userId="2af4d44886c067cc" providerId="LiveId" clId="{0535BF44-0C81-4A3A-8697-DD24646FE2D4}" dt="2021-08-29T06:39:50.417" v="7" actId="47"/>
        <pc:sldMkLst>
          <pc:docMk/>
          <pc:sldMk cId="2491389885" sldId="699"/>
        </pc:sldMkLst>
      </pc:sldChg>
      <pc:sldChg chg="addSp modSp mod">
        <pc:chgData name="Siegbert Rudolph" userId="2af4d44886c067cc" providerId="LiveId" clId="{0535BF44-0C81-4A3A-8697-DD24646FE2D4}" dt="2021-08-29T15:48:44.966" v="75" actId="1076"/>
        <pc:sldMkLst>
          <pc:docMk/>
          <pc:sldMk cId="2885362581" sldId="700"/>
        </pc:sldMkLst>
        <pc:spChg chg="mod">
          <ac:chgData name="Siegbert Rudolph" userId="2af4d44886c067cc" providerId="LiveId" clId="{0535BF44-0C81-4A3A-8697-DD24646FE2D4}" dt="2021-08-29T15:48:44.966" v="75" actId="1076"/>
          <ac:spMkLst>
            <pc:docMk/>
            <pc:sldMk cId="2885362581" sldId="700"/>
            <ac:spMk id="4" creationId="{C8164220-5E24-4E91-8622-46607374B8B2}"/>
          </ac:spMkLst>
        </pc:spChg>
        <pc:spChg chg="add mod">
          <ac:chgData name="Siegbert Rudolph" userId="2af4d44886c067cc" providerId="LiveId" clId="{0535BF44-0C81-4A3A-8697-DD24646FE2D4}" dt="2021-08-29T15:37:35.953" v="30"/>
          <ac:spMkLst>
            <pc:docMk/>
            <pc:sldMk cId="2885362581" sldId="700"/>
            <ac:spMk id="38" creationId="{DB8B53C5-AB31-48F7-97FE-80D0A02DA305}"/>
          </ac:spMkLst>
        </pc:spChg>
      </pc:sldChg>
      <pc:sldChg chg="del">
        <pc:chgData name="Siegbert Rudolph" userId="2af4d44886c067cc" providerId="LiveId" clId="{0535BF44-0C81-4A3A-8697-DD24646FE2D4}" dt="2021-08-29T06:39:51.916" v="8" actId="47"/>
        <pc:sldMkLst>
          <pc:docMk/>
          <pc:sldMk cId="1167128932" sldId="701"/>
        </pc:sldMkLst>
      </pc:sldChg>
      <pc:sldChg chg="addSp modSp mod">
        <pc:chgData name="Siegbert Rudolph" userId="2af4d44886c067cc" providerId="LiveId" clId="{0535BF44-0C81-4A3A-8697-DD24646FE2D4}" dt="2021-08-29T15:48:44.982" v="85" actId="1076"/>
        <pc:sldMkLst>
          <pc:docMk/>
          <pc:sldMk cId="2724130392" sldId="702"/>
        </pc:sldMkLst>
        <pc:spChg chg="mod">
          <ac:chgData name="Siegbert Rudolph" userId="2af4d44886c067cc" providerId="LiveId" clId="{0535BF44-0C81-4A3A-8697-DD24646FE2D4}" dt="2021-08-29T15:48:44.982" v="85" actId="1076"/>
          <ac:spMkLst>
            <pc:docMk/>
            <pc:sldMk cId="2724130392" sldId="702"/>
            <ac:spMk id="2" creationId="{908B8C68-CD28-49F8-B1A2-5B050F3E8C9F}"/>
          </ac:spMkLst>
        </pc:spChg>
        <pc:spChg chg="add mod">
          <ac:chgData name="Siegbert Rudolph" userId="2af4d44886c067cc" providerId="LiveId" clId="{0535BF44-0C81-4A3A-8697-DD24646FE2D4}" dt="2021-08-29T15:37:41.202" v="32"/>
          <ac:spMkLst>
            <pc:docMk/>
            <pc:sldMk cId="2724130392" sldId="702"/>
            <ac:spMk id="43" creationId="{4ACFE76F-9DCF-4951-A5DB-F7B76AE17915}"/>
          </ac:spMkLst>
        </pc:spChg>
      </pc:sldChg>
      <pc:sldChg chg="del">
        <pc:chgData name="Siegbert Rudolph" userId="2af4d44886c067cc" providerId="LiveId" clId="{0535BF44-0C81-4A3A-8697-DD24646FE2D4}" dt="2021-08-29T06:39:54.650" v="10" actId="47"/>
        <pc:sldMkLst>
          <pc:docMk/>
          <pc:sldMk cId="2333140359" sldId="703"/>
        </pc:sldMkLst>
      </pc:sldChg>
      <pc:sldChg chg="addSp modSp mod">
        <pc:chgData name="Siegbert Rudolph" userId="2af4d44886c067cc" providerId="LiveId" clId="{0535BF44-0C81-4A3A-8697-DD24646FE2D4}" dt="2021-08-29T15:48:44.982" v="90" actId="1076"/>
        <pc:sldMkLst>
          <pc:docMk/>
          <pc:sldMk cId="3637415014" sldId="704"/>
        </pc:sldMkLst>
        <pc:spChg chg="mod">
          <ac:chgData name="Siegbert Rudolph" userId="2af4d44886c067cc" providerId="LiveId" clId="{0535BF44-0C81-4A3A-8697-DD24646FE2D4}" dt="2021-08-29T15:48:44.982" v="90" actId="1076"/>
          <ac:spMkLst>
            <pc:docMk/>
            <pc:sldMk cId="3637415014" sldId="704"/>
            <ac:spMk id="2" creationId="{DCC1531A-567A-4254-B6C1-48FDF9DAB886}"/>
          </ac:spMkLst>
        </pc:spChg>
        <pc:spChg chg="add mod">
          <ac:chgData name="Siegbert Rudolph" userId="2af4d44886c067cc" providerId="LiveId" clId="{0535BF44-0C81-4A3A-8697-DD24646FE2D4}" dt="2021-08-29T15:37:44.125" v="33"/>
          <ac:spMkLst>
            <pc:docMk/>
            <pc:sldMk cId="3637415014" sldId="704"/>
            <ac:spMk id="44" creationId="{258B9CAF-CC6E-45AF-9C5A-1CE4B85250AC}"/>
          </ac:spMkLst>
        </pc:spChg>
      </pc:sldChg>
      <pc:sldChg chg="del">
        <pc:chgData name="Siegbert Rudolph" userId="2af4d44886c067cc" providerId="LiveId" clId="{0535BF44-0C81-4A3A-8697-DD24646FE2D4}" dt="2021-08-29T06:39:55.978" v="11" actId="47"/>
        <pc:sldMkLst>
          <pc:docMk/>
          <pc:sldMk cId="3906582782" sldId="705"/>
        </pc:sldMkLst>
      </pc:sldChg>
      <pc:sldChg chg="addSp modSp mod">
        <pc:chgData name="Siegbert Rudolph" userId="2af4d44886c067cc" providerId="LiveId" clId="{0535BF44-0C81-4A3A-8697-DD24646FE2D4}" dt="2021-08-29T15:48:44.982" v="80" actId="1076"/>
        <pc:sldMkLst>
          <pc:docMk/>
          <pc:sldMk cId="1506732549" sldId="714"/>
        </pc:sldMkLst>
        <pc:spChg chg="mod">
          <ac:chgData name="Siegbert Rudolph" userId="2af4d44886c067cc" providerId="LiveId" clId="{0535BF44-0C81-4A3A-8697-DD24646FE2D4}" dt="2021-08-29T15:48:44.982" v="80" actId="1076"/>
          <ac:spMkLst>
            <pc:docMk/>
            <pc:sldMk cId="1506732549" sldId="714"/>
            <ac:spMk id="2" creationId="{B1AE3F38-9483-458A-9B9F-AE38797F44EE}"/>
          </ac:spMkLst>
        </pc:spChg>
        <pc:spChg chg="add mod">
          <ac:chgData name="Siegbert Rudolph" userId="2af4d44886c067cc" providerId="LiveId" clId="{0535BF44-0C81-4A3A-8697-DD24646FE2D4}" dt="2021-08-29T15:37:38.281" v="31"/>
          <ac:spMkLst>
            <pc:docMk/>
            <pc:sldMk cId="1506732549" sldId="714"/>
            <ac:spMk id="51" creationId="{28D25FA5-A52B-4C3A-A0F0-86B74E055984}"/>
          </ac:spMkLst>
        </pc:spChg>
      </pc:sldChg>
      <pc:sldChg chg="del">
        <pc:chgData name="Siegbert Rudolph" userId="2af4d44886c067cc" providerId="LiveId" clId="{0535BF44-0C81-4A3A-8697-DD24646FE2D4}" dt="2021-08-29T06:39:53.307" v="9" actId="47"/>
        <pc:sldMkLst>
          <pc:docMk/>
          <pc:sldMk cId="4277819615" sldId="715"/>
        </pc:sldMkLst>
      </pc:sldChg>
      <pc:sldChg chg="addSp delSp modSp mod">
        <pc:chgData name="Siegbert Rudolph" userId="2af4d44886c067cc" providerId="LiveId" clId="{0535BF44-0C81-4A3A-8697-DD24646FE2D4}" dt="2021-08-29T15:48:44.966" v="60" actId="1076"/>
        <pc:sldMkLst>
          <pc:docMk/>
          <pc:sldMk cId="3665124742" sldId="733"/>
        </pc:sldMkLst>
        <pc:spChg chg="mod">
          <ac:chgData name="Siegbert Rudolph" userId="2af4d44886c067cc" providerId="LiveId" clId="{0535BF44-0C81-4A3A-8697-DD24646FE2D4}" dt="2021-08-29T15:48:44.966" v="60" actId="1076"/>
          <ac:spMkLst>
            <pc:docMk/>
            <pc:sldMk cId="3665124742" sldId="733"/>
            <ac:spMk id="2" creationId="{664E0393-831A-4D99-B368-82F6160B3854}"/>
          </ac:spMkLst>
        </pc:spChg>
        <pc:spChg chg="add mod">
          <ac:chgData name="Siegbert Rudolph" userId="2af4d44886c067cc" providerId="LiveId" clId="{0535BF44-0C81-4A3A-8697-DD24646FE2D4}" dt="2021-08-29T15:37:25.159" v="25"/>
          <ac:spMkLst>
            <pc:docMk/>
            <pc:sldMk cId="3665124742" sldId="733"/>
            <ac:spMk id="9" creationId="{1EC71FED-3D2E-46F3-A235-CFE12F50A902}"/>
          </ac:spMkLst>
        </pc:spChg>
        <pc:spChg chg="add del mod">
          <ac:chgData name="Siegbert Rudolph" userId="2af4d44886c067cc" providerId="LiveId" clId="{0535BF44-0C81-4A3A-8697-DD24646FE2D4}" dt="2021-08-29T15:37:28.814" v="27" actId="478"/>
          <ac:spMkLst>
            <pc:docMk/>
            <pc:sldMk cId="3665124742" sldId="733"/>
            <ac:spMk id="10" creationId="{0394790E-6654-4804-B5EA-19DB6AC85A2F}"/>
          </ac:spMkLst>
        </pc:spChg>
      </pc:sldChg>
      <pc:sldChg chg="addSp modSp mod">
        <pc:chgData name="Siegbert Rudolph" userId="2af4d44886c067cc" providerId="LiveId" clId="{0535BF44-0C81-4A3A-8697-DD24646FE2D4}" dt="2021-08-29T15:48:44.997" v="110" actId="1076"/>
        <pc:sldMkLst>
          <pc:docMk/>
          <pc:sldMk cId="3433967565" sldId="735"/>
        </pc:sldMkLst>
        <pc:spChg chg="mod">
          <ac:chgData name="Siegbert Rudolph" userId="2af4d44886c067cc" providerId="LiveId" clId="{0535BF44-0C81-4A3A-8697-DD24646FE2D4}" dt="2021-08-29T15:48:44.997" v="110" actId="1076"/>
          <ac:spMkLst>
            <pc:docMk/>
            <pc:sldMk cId="3433967565" sldId="735"/>
            <ac:spMk id="5" creationId="{BD53222F-9F17-4EB5-B442-CBB3B86ECC33}"/>
          </ac:spMkLst>
        </pc:spChg>
        <pc:spChg chg="add mod">
          <ac:chgData name="Siegbert Rudolph" userId="2af4d44886c067cc" providerId="LiveId" clId="{0535BF44-0C81-4A3A-8697-DD24646FE2D4}" dt="2021-08-29T15:37:54.553" v="37"/>
          <ac:spMkLst>
            <pc:docMk/>
            <pc:sldMk cId="3433967565" sldId="735"/>
            <ac:spMk id="31" creationId="{80AFCA52-192B-44B6-B260-6F904A8FBF69}"/>
          </ac:spMkLst>
        </pc:spChg>
      </pc:sldChg>
      <pc:sldChg chg="addSp modSp mod">
        <pc:chgData name="Siegbert Rudolph" userId="2af4d44886c067cc" providerId="LiveId" clId="{0535BF44-0C81-4A3A-8697-DD24646FE2D4}" dt="2021-08-29T15:48:44.966" v="65" actId="1076"/>
        <pc:sldMkLst>
          <pc:docMk/>
          <pc:sldMk cId="880652244" sldId="739"/>
        </pc:sldMkLst>
        <pc:spChg chg="mod">
          <ac:chgData name="Siegbert Rudolph" userId="2af4d44886c067cc" providerId="LiveId" clId="{0535BF44-0C81-4A3A-8697-DD24646FE2D4}" dt="2021-08-29T15:48:44.966" v="65" actId="1076"/>
          <ac:spMkLst>
            <pc:docMk/>
            <pc:sldMk cId="880652244" sldId="739"/>
            <ac:spMk id="4" creationId="{1939B14B-3285-447A-A3A2-5DA9B9129123}"/>
          </ac:spMkLst>
        </pc:spChg>
        <pc:spChg chg="add mod">
          <ac:chgData name="Siegbert Rudolph" userId="2af4d44886c067cc" providerId="LiveId" clId="{0535BF44-0C81-4A3A-8697-DD24646FE2D4}" dt="2021-08-29T15:37:31.267" v="28"/>
          <ac:spMkLst>
            <pc:docMk/>
            <pc:sldMk cId="880652244" sldId="739"/>
            <ac:spMk id="23" creationId="{026072A5-1EBB-4D4B-BFC4-E377F34A18EC}"/>
          </ac:spMkLst>
        </pc:spChg>
      </pc:sldChg>
      <pc:sldChg chg="del">
        <pc:chgData name="Siegbert Rudolph" userId="2af4d44886c067cc" providerId="LiveId" clId="{0535BF44-0C81-4A3A-8697-DD24646FE2D4}" dt="2021-08-29T06:39:47.230" v="5" actId="47"/>
        <pc:sldMkLst>
          <pc:docMk/>
          <pc:sldMk cId="108417318" sldId="740"/>
        </pc:sldMkLst>
      </pc:sldChg>
      <pc:sldChg chg="addSp modSp mod">
        <pc:chgData name="Siegbert Rudolph" userId="2af4d44886c067cc" providerId="LiveId" clId="{0535BF44-0C81-4A3A-8697-DD24646FE2D4}" dt="2021-08-29T15:48:44.982" v="95" actId="1076"/>
        <pc:sldMkLst>
          <pc:docMk/>
          <pc:sldMk cId="2661081865" sldId="741"/>
        </pc:sldMkLst>
        <pc:spChg chg="mod">
          <ac:chgData name="Siegbert Rudolph" userId="2af4d44886c067cc" providerId="LiveId" clId="{0535BF44-0C81-4A3A-8697-DD24646FE2D4}" dt="2021-08-29T15:48:44.982" v="95" actId="1076"/>
          <ac:spMkLst>
            <pc:docMk/>
            <pc:sldMk cId="2661081865" sldId="741"/>
            <ac:spMk id="2" creationId="{5C66690B-48E5-4DAD-B940-4DC3C564ADD8}"/>
          </ac:spMkLst>
        </pc:spChg>
        <pc:spChg chg="add mod">
          <ac:chgData name="Siegbert Rudolph" userId="2af4d44886c067cc" providerId="LiveId" clId="{0535BF44-0C81-4A3A-8697-DD24646FE2D4}" dt="2021-08-29T15:37:46.531" v="34"/>
          <ac:spMkLst>
            <pc:docMk/>
            <pc:sldMk cId="2661081865" sldId="741"/>
            <ac:spMk id="44" creationId="{62E7E63A-F999-48E7-8745-F39076DDEF34}"/>
          </ac:spMkLst>
        </pc:spChg>
      </pc:sldChg>
      <pc:sldChg chg="addSp modSp mod">
        <pc:chgData name="Siegbert Rudolph" userId="2af4d44886c067cc" providerId="LiveId" clId="{0535BF44-0C81-4A3A-8697-DD24646FE2D4}" dt="2021-08-29T15:48:44.997" v="100" actId="1076"/>
        <pc:sldMkLst>
          <pc:docMk/>
          <pc:sldMk cId="3159285399" sldId="742"/>
        </pc:sldMkLst>
        <pc:spChg chg="mod">
          <ac:chgData name="Siegbert Rudolph" userId="2af4d44886c067cc" providerId="LiveId" clId="{0535BF44-0C81-4A3A-8697-DD24646FE2D4}" dt="2021-08-29T15:48:44.997" v="100" actId="1076"/>
          <ac:spMkLst>
            <pc:docMk/>
            <pc:sldMk cId="3159285399" sldId="742"/>
            <ac:spMk id="4" creationId="{8BB02A84-9FC4-41D4-9019-20F1A1178CC8}"/>
          </ac:spMkLst>
        </pc:spChg>
        <pc:spChg chg="add mod">
          <ac:chgData name="Siegbert Rudolph" userId="2af4d44886c067cc" providerId="LiveId" clId="{0535BF44-0C81-4A3A-8697-DD24646FE2D4}" dt="2021-08-29T15:37:49.492" v="35"/>
          <ac:spMkLst>
            <pc:docMk/>
            <pc:sldMk cId="3159285399" sldId="742"/>
            <ac:spMk id="33" creationId="{370A5F6B-18D2-462F-8BE7-D062A122A063}"/>
          </ac:spMkLst>
        </pc:spChg>
      </pc:sldChg>
      <pc:sldChg chg="addSp modSp mod">
        <pc:chgData name="Siegbert Rudolph" userId="2af4d44886c067cc" providerId="LiveId" clId="{0535BF44-0C81-4A3A-8697-DD24646FE2D4}" dt="2021-08-29T15:48:44.997" v="105" actId="1076"/>
        <pc:sldMkLst>
          <pc:docMk/>
          <pc:sldMk cId="3971907634" sldId="745"/>
        </pc:sldMkLst>
        <pc:spChg chg="mod">
          <ac:chgData name="Siegbert Rudolph" userId="2af4d44886c067cc" providerId="LiveId" clId="{0535BF44-0C81-4A3A-8697-DD24646FE2D4}" dt="2021-08-29T15:48:44.997" v="105" actId="1076"/>
          <ac:spMkLst>
            <pc:docMk/>
            <pc:sldMk cId="3971907634" sldId="745"/>
            <ac:spMk id="4" creationId="{A876A218-9EA8-4725-97FF-E890E2709A70}"/>
          </ac:spMkLst>
        </pc:spChg>
        <pc:spChg chg="add mod">
          <ac:chgData name="Siegbert Rudolph" userId="2af4d44886c067cc" providerId="LiveId" clId="{0535BF44-0C81-4A3A-8697-DD24646FE2D4}" dt="2021-08-29T15:37:52.085" v="36"/>
          <ac:spMkLst>
            <pc:docMk/>
            <pc:sldMk cId="3971907634" sldId="745"/>
            <ac:spMk id="34" creationId="{B0A8562B-42E4-4502-8CA7-7C192998EA17}"/>
          </ac:spMkLst>
        </pc:spChg>
      </pc:sldChg>
      <pc:sldChg chg="del">
        <pc:chgData name="Siegbert Rudolph" userId="2af4d44886c067cc" providerId="LiveId" clId="{0535BF44-0C81-4A3A-8697-DD24646FE2D4}" dt="2021-08-29T06:39:57.868" v="12" actId="47"/>
        <pc:sldMkLst>
          <pc:docMk/>
          <pc:sldMk cId="3705739579" sldId="746"/>
        </pc:sldMkLst>
      </pc:sldChg>
      <pc:sldChg chg="del">
        <pc:chgData name="Siegbert Rudolph" userId="2af4d44886c067cc" providerId="LiveId" clId="{0535BF44-0C81-4A3A-8697-DD24646FE2D4}" dt="2021-08-29T06:39:48.901" v="6" actId="47"/>
        <pc:sldMkLst>
          <pc:docMk/>
          <pc:sldMk cId="3901294935" sldId="747"/>
        </pc:sldMkLst>
      </pc:sldChg>
      <pc:sldChg chg="del">
        <pc:chgData name="Siegbert Rudolph" userId="2af4d44886c067cc" providerId="LiveId" clId="{0535BF44-0C81-4A3A-8697-DD24646FE2D4}" dt="2021-08-29T06:40:01.430" v="13" actId="47"/>
        <pc:sldMkLst>
          <pc:docMk/>
          <pc:sldMk cId="4077330657" sldId="748"/>
        </pc:sldMkLst>
      </pc:sldChg>
      <pc:sldChg chg="del">
        <pc:chgData name="Siegbert Rudolph" userId="2af4d44886c067cc" providerId="LiveId" clId="{0535BF44-0C81-4A3A-8697-DD24646FE2D4}" dt="2021-08-29T06:40:03.445" v="14" actId="47"/>
        <pc:sldMkLst>
          <pc:docMk/>
          <pc:sldMk cId="659488438" sldId="749"/>
        </pc:sldMkLst>
      </pc:sldChg>
      <pc:sldChg chg="del">
        <pc:chgData name="Siegbert Rudolph" userId="2af4d44886c067cc" providerId="LiveId" clId="{0535BF44-0C81-4A3A-8697-DD24646FE2D4}" dt="2021-08-29T06:40:05.038" v="15" actId="47"/>
        <pc:sldMkLst>
          <pc:docMk/>
          <pc:sldMk cId="3375298696" sldId="761"/>
        </pc:sldMkLst>
      </pc:sldChg>
      <pc:sldChg chg="del">
        <pc:chgData name="Siegbert Rudolph" userId="2af4d44886c067cc" providerId="LiveId" clId="{0535BF44-0C81-4A3A-8697-DD24646FE2D4}" dt="2021-08-29T06:39:34.653" v="3" actId="47"/>
        <pc:sldMkLst>
          <pc:docMk/>
          <pc:sldMk cId="1892177313" sldId="763"/>
        </pc:sldMkLst>
      </pc:sldChg>
      <pc:sldChg chg="addSp delSp modSp mod">
        <pc:chgData name="Siegbert Rudolph" userId="2af4d44886c067cc" providerId="LiveId" clId="{0535BF44-0C81-4A3A-8697-DD24646FE2D4}" dt="2021-08-31T05:08:21.751" v="171" actId="1035"/>
        <pc:sldMkLst>
          <pc:docMk/>
          <pc:sldMk cId="3202148630" sldId="764"/>
        </pc:sldMkLst>
        <pc:spChg chg="mod">
          <ac:chgData name="Siegbert Rudolph" userId="2af4d44886c067cc" providerId="LiveId" clId="{0535BF44-0C81-4A3A-8697-DD24646FE2D4}" dt="2021-08-29T15:48:45.029" v="145" actId="1076"/>
          <ac:spMkLst>
            <pc:docMk/>
            <pc:sldMk cId="3202148630" sldId="764"/>
            <ac:spMk id="2" creationId="{74345F81-2FA8-493D-8499-4DC7EB55681F}"/>
          </ac:spMkLst>
        </pc:spChg>
        <pc:spChg chg="add mod">
          <ac:chgData name="Siegbert Rudolph" userId="2af4d44886c067cc" providerId="LiveId" clId="{0535BF44-0C81-4A3A-8697-DD24646FE2D4}" dt="2021-08-29T15:38:10.690" v="44"/>
          <ac:spMkLst>
            <pc:docMk/>
            <pc:sldMk cId="3202148630" sldId="764"/>
            <ac:spMk id="12" creationId="{167E7345-BA0D-49E6-B457-60C8C0524F34}"/>
          </ac:spMkLst>
        </pc:spChg>
        <pc:picChg chg="del">
          <ac:chgData name="Siegbert Rudolph" userId="2af4d44886c067cc" providerId="LiveId" clId="{0535BF44-0C81-4A3A-8697-DD24646FE2D4}" dt="2021-08-31T05:08:07.444" v="160" actId="478"/>
          <ac:picMkLst>
            <pc:docMk/>
            <pc:sldMk cId="3202148630" sldId="764"/>
            <ac:picMk id="8" creationId="{0406C05D-A8DE-440A-8D84-B6BC71EA1DC9}"/>
          </ac:picMkLst>
        </pc:picChg>
        <pc:picChg chg="add mod">
          <ac:chgData name="Siegbert Rudolph" userId="2af4d44886c067cc" providerId="LiveId" clId="{0535BF44-0C81-4A3A-8697-DD24646FE2D4}" dt="2021-08-31T05:08:21.751" v="171" actId="1035"/>
          <ac:picMkLst>
            <pc:docMk/>
            <pc:sldMk cId="3202148630" sldId="764"/>
            <ac:picMk id="13" creationId="{F150C8DE-20B9-4704-B741-888E54289CF1}"/>
          </ac:picMkLst>
        </pc:picChg>
      </pc:sldChg>
      <pc:sldChg chg="addSp modSp mod">
        <pc:chgData name="Siegbert Rudolph" userId="2af4d44886c067cc" providerId="LiveId" clId="{0535BF44-0C81-4A3A-8697-DD24646FE2D4}" dt="2021-08-29T15:48:45.013" v="115" actId="1076"/>
        <pc:sldMkLst>
          <pc:docMk/>
          <pc:sldMk cId="1424095690" sldId="765"/>
        </pc:sldMkLst>
        <pc:spChg chg="mod">
          <ac:chgData name="Siegbert Rudolph" userId="2af4d44886c067cc" providerId="LiveId" clId="{0535BF44-0C81-4A3A-8697-DD24646FE2D4}" dt="2021-08-29T15:48:45.013" v="115" actId="1076"/>
          <ac:spMkLst>
            <pc:docMk/>
            <pc:sldMk cId="1424095690" sldId="765"/>
            <ac:spMk id="2" creationId="{662117F8-2A48-4D1C-AC3B-EB9C50068F1A}"/>
          </ac:spMkLst>
        </pc:spChg>
        <pc:spChg chg="add mod">
          <ac:chgData name="Siegbert Rudolph" userId="2af4d44886c067cc" providerId="LiveId" clId="{0535BF44-0C81-4A3A-8697-DD24646FE2D4}" dt="2021-08-29T15:37:56.803" v="38"/>
          <ac:spMkLst>
            <pc:docMk/>
            <pc:sldMk cId="1424095690" sldId="765"/>
            <ac:spMk id="7" creationId="{791DC4CE-18B5-4EA3-B550-2904FF6005C8}"/>
          </ac:spMkLst>
        </pc:spChg>
      </pc:sldChg>
      <pc:sldChg chg="del">
        <pc:chgData name="Siegbert Rudolph" userId="2af4d44886c067cc" providerId="LiveId" clId="{0535BF44-0C81-4A3A-8697-DD24646FE2D4}" dt="2021-08-29T06:40:07.069" v="16" actId="47"/>
        <pc:sldMkLst>
          <pc:docMk/>
          <pc:sldMk cId="2809179358" sldId="767"/>
        </pc:sldMkLst>
      </pc:sldChg>
      <pc:sldChg chg="addSp modSp mod">
        <pc:chgData name="Siegbert Rudolph" userId="2af4d44886c067cc" providerId="LiveId" clId="{0535BF44-0C81-4A3A-8697-DD24646FE2D4}" dt="2021-08-29T15:48:45.013" v="120" actId="1076"/>
        <pc:sldMkLst>
          <pc:docMk/>
          <pc:sldMk cId="1362983909" sldId="768"/>
        </pc:sldMkLst>
        <pc:spChg chg="mod">
          <ac:chgData name="Siegbert Rudolph" userId="2af4d44886c067cc" providerId="LiveId" clId="{0535BF44-0C81-4A3A-8697-DD24646FE2D4}" dt="2021-08-29T15:48:45.013" v="120" actId="1076"/>
          <ac:spMkLst>
            <pc:docMk/>
            <pc:sldMk cId="1362983909" sldId="768"/>
            <ac:spMk id="2" creationId="{2C0EE51D-F62A-4AF8-862D-D90B3BA393C8}"/>
          </ac:spMkLst>
        </pc:spChg>
        <pc:spChg chg="add mod">
          <ac:chgData name="Siegbert Rudolph" userId="2af4d44886c067cc" providerId="LiveId" clId="{0535BF44-0C81-4A3A-8697-DD24646FE2D4}" dt="2021-08-29T15:37:59.224" v="39"/>
          <ac:spMkLst>
            <pc:docMk/>
            <pc:sldMk cId="1362983909" sldId="768"/>
            <ac:spMk id="14" creationId="{EBC10CDE-9355-4A9F-9417-C1B871303E3E}"/>
          </ac:spMkLst>
        </pc:spChg>
        <pc:spChg chg="add mod">
          <ac:chgData name="Siegbert Rudolph" userId="2af4d44886c067cc" providerId="LiveId" clId="{0535BF44-0C81-4A3A-8697-DD24646FE2D4}" dt="2021-08-29T15:38:01.208" v="40"/>
          <ac:spMkLst>
            <pc:docMk/>
            <pc:sldMk cId="1362983909" sldId="768"/>
            <ac:spMk id="18" creationId="{BE916B8F-1F11-4826-B4A4-EEEFDFD73FA9}"/>
          </ac:spMkLst>
        </pc:spChg>
      </pc:sldChg>
      <pc:sldChg chg="del">
        <pc:chgData name="Siegbert Rudolph" userId="2af4d44886c067cc" providerId="LiveId" clId="{0535BF44-0C81-4A3A-8697-DD24646FE2D4}" dt="2021-08-29T06:40:08.350" v="17" actId="47"/>
        <pc:sldMkLst>
          <pc:docMk/>
          <pc:sldMk cId="4276980614" sldId="769"/>
        </pc:sldMkLst>
      </pc:sldChg>
      <pc:sldChg chg="modSp mod">
        <pc:chgData name="Siegbert Rudolph" userId="2af4d44886c067cc" providerId="LiveId" clId="{0535BF44-0C81-4A3A-8697-DD24646FE2D4}" dt="2021-08-29T15:48:45.013" v="125" actId="1076"/>
        <pc:sldMkLst>
          <pc:docMk/>
          <pc:sldMk cId="2640205492" sldId="770"/>
        </pc:sldMkLst>
        <pc:spChg chg="mod">
          <ac:chgData name="Siegbert Rudolph" userId="2af4d44886c067cc" providerId="LiveId" clId="{0535BF44-0C81-4A3A-8697-DD24646FE2D4}" dt="2021-08-29T15:48:45.013" v="125" actId="1076"/>
          <ac:spMkLst>
            <pc:docMk/>
            <pc:sldMk cId="2640205492" sldId="770"/>
            <ac:spMk id="2" creationId="{BFB95968-01F2-4C17-A483-12A1E00E0A1C}"/>
          </ac:spMkLst>
        </pc:spChg>
      </pc:sldChg>
      <pc:sldChg chg="del">
        <pc:chgData name="Siegbert Rudolph" userId="2af4d44886c067cc" providerId="LiveId" clId="{0535BF44-0C81-4A3A-8697-DD24646FE2D4}" dt="2021-08-29T06:40:10.021" v="18" actId="47"/>
        <pc:sldMkLst>
          <pc:docMk/>
          <pc:sldMk cId="2900466623" sldId="771"/>
        </pc:sldMkLst>
      </pc:sldChg>
      <pc:sldChg chg="addSp modSp mod">
        <pc:chgData name="Siegbert Rudolph" userId="2af4d44886c067cc" providerId="LiveId" clId="{0535BF44-0C81-4A3A-8697-DD24646FE2D4}" dt="2021-08-29T15:48:45.013" v="130" actId="1076"/>
        <pc:sldMkLst>
          <pc:docMk/>
          <pc:sldMk cId="2076482668" sldId="772"/>
        </pc:sldMkLst>
        <pc:spChg chg="mod">
          <ac:chgData name="Siegbert Rudolph" userId="2af4d44886c067cc" providerId="LiveId" clId="{0535BF44-0C81-4A3A-8697-DD24646FE2D4}" dt="2021-08-29T15:48:45.013" v="130" actId="1076"/>
          <ac:spMkLst>
            <pc:docMk/>
            <pc:sldMk cId="2076482668" sldId="772"/>
            <ac:spMk id="2" creationId="{AC5B0334-AE5D-4BAD-B054-07E27ECE8D92}"/>
          </ac:spMkLst>
        </pc:spChg>
        <pc:spChg chg="add mod">
          <ac:chgData name="Siegbert Rudolph" userId="2af4d44886c067cc" providerId="LiveId" clId="{0535BF44-0C81-4A3A-8697-DD24646FE2D4}" dt="2021-08-29T15:38:03.723" v="41"/>
          <ac:spMkLst>
            <pc:docMk/>
            <pc:sldMk cId="2076482668" sldId="772"/>
            <ac:spMk id="15" creationId="{A769AFEA-C4AC-4130-A070-076BD1188BCC}"/>
          </ac:spMkLst>
        </pc:spChg>
      </pc:sldChg>
      <pc:sldChg chg="del">
        <pc:chgData name="Siegbert Rudolph" userId="2af4d44886c067cc" providerId="LiveId" clId="{0535BF44-0C81-4A3A-8697-DD24646FE2D4}" dt="2021-08-29T06:40:11.537" v="19" actId="47"/>
        <pc:sldMkLst>
          <pc:docMk/>
          <pc:sldMk cId="2205972009" sldId="773"/>
        </pc:sldMkLst>
      </pc:sldChg>
      <pc:sldChg chg="addSp modSp mod">
        <pc:chgData name="Siegbert Rudolph" userId="2af4d44886c067cc" providerId="LiveId" clId="{0535BF44-0C81-4A3A-8697-DD24646FE2D4}" dt="2021-08-29T15:48:45.029" v="135" actId="1076"/>
        <pc:sldMkLst>
          <pc:docMk/>
          <pc:sldMk cId="1662066608" sldId="774"/>
        </pc:sldMkLst>
        <pc:spChg chg="mod">
          <ac:chgData name="Siegbert Rudolph" userId="2af4d44886c067cc" providerId="LiveId" clId="{0535BF44-0C81-4A3A-8697-DD24646FE2D4}" dt="2021-08-29T15:48:45.029" v="135" actId="1076"/>
          <ac:spMkLst>
            <pc:docMk/>
            <pc:sldMk cId="1662066608" sldId="774"/>
            <ac:spMk id="2" creationId="{6181073C-85D3-43C0-A8AA-C61BAD54D055}"/>
          </ac:spMkLst>
        </pc:spChg>
        <pc:spChg chg="add mod">
          <ac:chgData name="Siegbert Rudolph" userId="2af4d44886c067cc" providerId="LiveId" clId="{0535BF44-0C81-4A3A-8697-DD24646FE2D4}" dt="2021-08-29T15:38:06.035" v="42"/>
          <ac:spMkLst>
            <pc:docMk/>
            <pc:sldMk cId="1662066608" sldId="774"/>
            <ac:spMk id="16" creationId="{CB1E7023-330E-4650-91D3-F0CD901CF2A5}"/>
          </ac:spMkLst>
        </pc:spChg>
      </pc:sldChg>
      <pc:sldChg chg="del">
        <pc:chgData name="Siegbert Rudolph" userId="2af4d44886c067cc" providerId="LiveId" clId="{0535BF44-0C81-4A3A-8697-DD24646FE2D4}" dt="2021-08-29T06:40:13.271" v="20" actId="47"/>
        <pc:sldMkLst>
          <pc:docMk/>
          <pc:sldMk cId="4229496498" sldId="775"/>
        </pc:sldMkLst>
      </pc:sldChg>
      <pc:sldChg chg="addSp delSp modSp mod">
        <pc:chgData name="Siegbert Rudolph" userId="2af4d44886c067cc" providerId="LiveId" clId="{0535BF44-0C81-4A3A-8697-DD24646FE2D4}" dt="2021-08-31T05:07:57.806" v="159" actId="1037"/>
        <pc:sldMkLst>
          <pc:docMk/>
          <pc:sldMk cId="3170656497" sldId="776"/>
        </pc:sldMkLst>
        <pc:spChg chg="mod">
          <ac:chgData name="Siegbert Rudolph" userId="2af4d44886c067cc" providerId="LiveId" clId="{0535BF44-0C81-4A3A-8697-DD24646FE2D4}" dt="2021-08-29T15:48:45.029" v="140" actId="1076"/>
          <ac:spMkLst>
            <pc:docMk/>
            <pc:sldMk cId="3170656497" sldId="776"/>
            <ac:spMk id="2" creationId="{CFAD9637-4AC7-4AA3-B93F-7EB7C55377D2}"/>
          </ac:spMkLst>
        </pc:spChg>
        <pc:spChg chg="add mod">
          <ac:chgData name="Siegbert Rudolph" userId="2af4d44886c067cc" providerId="LiveId" clId="{0535BF44-0C81-4A3A-8697-DD24646FE2D4}" dt="2021-08-29T15:38:08.238" v="43"/>
          <ac:spMkLst>
            <pc:docMk/>
            <pc:sldMk cId="3170656497" sldId="776"/>
            <ac:spMk id="19" creationId="{37B918EE-C63A-4A0A-830D-E1E7CE28A685}"/>
          </ac:spMkLst>
        </pc:spChg>
        <pc:picChg chg="del">
          <ac:chgData name="Siegbert Rudolph" userId="2af4d44886c067cc" providerId="LiveId" clId="{0535BF44-0C81-4A3A-8697-DD24646FE2D4}" dt="2021-08-31T05:07:38.231" v="151" actId="478"/>
          <ac:picMkLst>
            <pc:docMk/>
            <pc:sldMk cId="3170656497" sldId="776"/>
            <ac:picMk id="15" creationId="{FC520222-9774-4406-B3ED-C61A33F0D8D1}"/>
          </ac:picMkLst>
        </pc:picChg>
        <pc:picChg chg="add mod">
          <ac:chgData name="Siegbert Rudolph" userId="2af4d44886c067cc" providerId="LiveId" clId="{0535BF44-0C81-4A3A-8697-DD24646FE2D4}" dt="2021-08-31T05:07:57.806" v="159" actId="1037"/>
          <ac:picMkLst>
            <pc:docMk/>
            <pc:sldMk cId="3170656497" sldId="776"/>
            <ac:picMk id="20" creationId="{7B99AA5C-1325-42E8-B461-FBED4483861E}"/>
          </ac:picMkLst>
        </pc:picChg>
      </pc:sldChg>
      <pc:sldChg chg="del">
        <pc:chgData name="Siegbert Rudolph" userId="2af4d44886c067cc" providerId="LiveId" clId="{0535BF44-0C81-4A3A-8697-DD24646FE2D4}" dt="2021-08-29T06:40:15.005" v="21" actId="47"/>
        <pc:sldMkLst>
          <pc:docMk/>
          <pc:sldMk cId="2856829477" sldId="778"/>
        </pc:sldMkLst>
      </pc:sldChg>
      <pc:sldChg chg="modSp mod ord">
        <pc:chgData name="Siegbert Rudolph" userId="2af4d44886c067cc" providerId="LiveId" clId="{0535BF44-0C81-4A3A-8697-DD24646FE2D4}" dt="2021-08-29T15:48:44.950" v="50" actId="1076"/>
        <pc:sldMkLst>
          <pc:docMk/>
          <pc:sldMk cId="555502012" sldId="797"/>
        </pc:sldMkLst>
        <pc:spChg chg="mod">
          <ac:chgData name="Siegbert Rudolph" userId="2af4d44886c067cc" providerId="LiveId" clId="{0535BF44-0C81-4A3A-8697-DD24646FE2D4}" dt="2021-08-29T15:48:44.950" v="50" actId="1076"/>
          <ac:spMkLst>
            <pc:docMk/>
            <pc:sldMk cId="555502012" sldId="797"/>
            <ac:spMk id="2" creationId="{BB9FA62E-3B65-49F9-9179-B001F7DF5186}"/>
          </ac:spMkLst>
        </pc:spChg>
      </pc:sldChg>
      <pc:sldChg chg="del">
        <pc:chgData name="Siegbert Rudolph" userId="2af4d44886c067cc" providerId="LiveId" clId="{0535BF44-0C81-4A3A-8697-DD24646FE2D4}" dt="2021-08-29T06:39:41.183" v="4" actId="47"/>
        <pc:sldMkLst>
          <pc:docMk/>
          <pc:sldMk cId="3660303220" sldId="798"/>
        </pc:sldMkLst>
      </pc:sldChg>
      <pc:sldChg chg="addSp modSp del">
        <pc:chgData name="Siegbert Rudolph" userId="2af4d44886c067cc" providerId="LiveId" clId="{0535BF44-0C81-4A3A-8697-DD24646FE2D4}" dt="2021-08-29T06:41:23.552" v="23" actId="47"/>
        <pc:sldMkLst>
          <pc:docMk/>
          <pc:sldMk cId="3398160380" sldId="799"/>
        </pc:sldMkLst>
        <pc:picChg chg="add mod">
          <ac:chgData name="Siegbert Rudolph" userId="2af4d44886c067cc" providerId="LiveId" clId="{0535BF44-0C81-4A3A-8697-DD24646FE2D4}" dt="2021-08-29T06:41:12.039" v="22"/>
          <ac:picMkLst>
            <pc:docMk/>
            <pc:sldMk cId="3398160380" sldId="799"/>
            <ac:picMk id="7" creationId="{2A985E87-9570-4A47-88CA-B1F6784D3CB7}"/>
          </ac:picMkLst>
        </pc:picChg>
      </pc:sldChg>
      <pc:sldChg chg="addSp modSp mod">
        <pc:chgData name="Siegbert Rudolph" userId="2af4d44886c067cc" providerId="LiveId" clId="{0535BF44-0C81-4A3A-8697-DD24646FE2D4}" dt="2021-08-29T15:48:44.950" v="55" actId="1076"/>
        <pc:sldMkLst>
          <pc:docMk/>
          <pc:sldMk cId="3458342154" sldId="801"/>
        </pc:sldMkLst>
        <pc:spChg chg="mod">
          <ac:chgData name="Siegbert Rudolph" userId="2af4d44886c067cc" providerId="LiveId" clId="{0535BF44-0C81-4A3A-8697-DD24646FE2D4}" dt="2021-08-29T15:48:44.950" v="55" actId="1076"/>
          <ac:spMkLst>
            <pc:docMk/>
            <pc:sldMk cId="3458342154" sldId="801"/>
            <ac:spMk id="2" creationId="{05AD730D-F0B7-4E95-A948-D06490DFCA7D}"/>
          </ac:spMkLst>
        </pc:spChg>
        <pc:spChg chg="add mod">
          <ac:chgData name="Siegbert Rudolph" userId="2af4d44886c067cc" providerId="LiveId" clId="{0535BF44-0C81-4A3A-8697-DD24646FE2D4}" dt="2021-08-29T15:37:22.972" v="24"/>
          <ac:spMkLst>
            <pc:docMk/>
            <pc:sldMk cId="3458342154" sldId="801"/>
            <ac:spMk id="16" creationId="{05AD9AF3-7F7E-417F-B62D-55C99430EA41}"/>
          </ac:spMkLst>
        </pc:spChg>
      </pc:sldChg>
    </pc:docChg>
  </pc:docChgLst>
  <pc:docChgLst>
    <pc:chgData name="Siegbert Rudolph" userId="2af4d44886c067cc" providerId="LiveId" clId="{96C66D6A-686B-4EE1-A7F8-8FF79EB5F533}"/>
    <pc:docChg chg="custSel modSld">
      <pc:chgData name="Siegbert Rudolph" userId="2af4d44886c067cc" providerId="LiveId" clId="{96C66D6A-686B-4EE1-A7F8-8FF79EB5F533}" dt="2022-08-17T14:09:23.669" v="5" actId="14100"/>
      <pc:docMkLst>
        <pc:docMk/>
      </pc:docMkLst>
      <pc:sldChg chg="addSp delSp modSp mod">
        <pc:chgData name="Siegbert Rudolph" userId="2af4d44886c067cc" providerId="LiveId" clId="{96C66D6A-686B-4EE1-A7F8-8FF79EB5F533}" dt="2022-08-17T14:09:23.669" v="5" actId="14100"/>
        <pc:sldMkLst>
          <pc:docMk/>
          <pc:sldMk cId="3202148630" sldId="764"/>
        </pc:sldMkLst>
        <pc:picChg chg="add mod">
          <ac:chgData name="Siegbert Rudolph" userId="2af4d44886c067cc" providerId="LiveId" clId="{96C66D6A-686B-4EE1-A7F8-8FF79EB5F533}" dt="2022-08-17T14:09:23.669" v="5" actId="14100"/>
          <ac:picMkLst>
            <pc:docMk/>
            <pc:sldMk cId="3202148630" sldId="764"/>
            <ac:picMk id="5" creationId="{F56DDF33-6C95-D76F-634B-908C35415D05}"/>
          </ac:picMkLst>
        </pc:picChg>
        <pc:picChg chg="del">
          <ac:chgData name="Siegbert Rudolph" userId="2af4d44886c067cc" providerId="LiveId" clId="{96C66D6A-686B-4EE1-A7F8-8FF79EB5F533}" dt="2022-08-17T14:09:14.067" v="2" actId="478"/>
          <ac:picMkLst>
            <pc:docMk/>
            <pc:sldMk cId="3202148630" sldId="764"/>
            <ac:picMk id="13" creationId="{F150C8DE-20B9-4704-B741-888E54289CF1}"/>
          </ac:picMkLst>
        </pc:picChg>
      </pc:sldChg>
      <pc:sldChg chg="addSp delSp modSp mod">
        <pc:chgData name="Siegbert Rudolph" userId="2af4d44886c067cc" providerId="LiveId" clId="{96C66D6A-686B-4EE1-A7F8-8FF79EB5F533}" dt="2022-08-17T14:09:07.943" v="1"/>
        <pc:sldMkLst>
          <pc:docMk/>
          <pc:sldMk cId="3170656497" sldId="776"/>
        </pc:sldMkLst>
        <pc:picChg chg="add mod">
          <ac:chgData name="Siegbert Rudolph" userId="2af4d44886c067cc" providerId="LiveId" clId="{96C66D6A-686B-4EE1-A7F8-8FF79EB5F533}" dt="2022-08-17T14:09:07.943" v="1"/>
          <ac:picMkLst>
            <pc:docMk/>
            <pc:sldMk cId="3170656497" sldId="776"/>
            <ac:picMk id="4" creationId="{566A080C-175F-5137-CC0E-30342F372A34}"/>
          </ac:picMkLst>
        </pc:picChg>
        <pc:picChg chg="del">
          <ac:chgData name="Siegbert Rudolph" userId="2af4d44886c067cc" providerId="LiveId" clId="{96C66D6A-686B-4EE1-A7F8-8FF79EB5F533}" dt="2022-08-17T14:09:03.012" v="0" actId="478"/>
          <ac:picMkLst>
            <pc:docMk/>
            <pc:sldMk cId="3170656497" sldId="776"/>
            <ac:picMk id="20" creationId="{7B99AA5C-1325-42E8-B461-FBED4483861E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32296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301815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9141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57438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36757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17.08.2022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5.jp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jpg"/><Relationship Id="rId10" Type="http://schemas.openxmlformats.org/officeDocument/2006/relationships/image" Target="../media/image31.png"/><Relationship Id="rId4" Type="http://schemas.openxmlformats.org/officeDocument/2006/relationships/image" Target="../media/image7.png"/><Relationship Id="rId9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88664C8-88EF-4E1C-A292-989A2BF1F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004C5FC2-4175-4F7B-9B32-EDAD6EB47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109" y="217440"/>
            <a:ext cx="10515600" cy="434312"/>
          </a:xfrm>
        </p:spPr>
        <p:txBody>
          <a:bodyPr/>
          <a:lstStyle/>
          <a:p>
            <a:br>
              <a:rPr lang="de-DE" dirty="0"/>
            </a:br>
            <a:r>
              <a:rPr lang="de-DE" b="1" dirty="0"/>
              <a:t>Vokaldehnung 01 </a:t>
            </a:r>
            <a:r>
              <a:rPr lang="de-DE" b="1" dirty="0" err="1"/>
              <a:t>ie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Name: _______________________</a:t>
            </a:r>
            <a:br>
              <a:rPr lang="de-DE" dirty="0"/>
            </a:br>
            <a:br>
              <a:rPr lang="de-DE" dirty="0"/>
            </a:br>
            <a:r>
              <a:rPr lang="de-DE" dirty="0"/>
              <a:t>Klasse: ______</a:t>
            </a:r>
            <a:br>
              <a:rPr lang="de-DE" dirty="0"/>
            </a:b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22D77BC-3FD3-4075-80F1-D136A90BCCEC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B9FA62E-3B65-49F9-9179-B001F7DF5186}"/>
              </a:ext>
            </a:extLst>
          </p:cNvPr>
          <p:cNvSpPr txBox="1"/>
          <p:nvPr/>
        </p:nvSpPr>
        <p:spPr>
          <a:xfrm>
            <a:off x="190500" y="6724134"/>
            <a:ext cx="507222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Grundlage - Arbeitsblätter.pptx - Seite 1</a:t>
            </a:r>
          </a:p>
        </p:txBody>
      </p:sp>
    </p:spTree>
    <p:extLst>
      <p:ext uri="{BB962C8B-B14F-4D97-AF65-F5344CB8AC3E}">
        <p14:creationId xmlns:p14="http://schemas.microsoft.com/office/powerpoint/2010/main" val="5555020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rafik 86">
            <a:extLst>
              <a:ext uri="{FF2B5EF4-FFF2-40B4-BE49-F238E27FC236}">
                <a16:creationId xmlns:a16="http://schemas.microsoft.com/office/drawing/2014/main" id="{F14A5924-D811-4B3B-88CA-0AA345156B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59" y="1215599"/>
            <a:ext cx="9864183" cy="4968671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718E32AD-144A-41F5-B093-11E163868725}"/>
              </a:ext>
            </a:extLst>
          </p:cNvPr>
          <p:cNvSpPr/>
          <p:nvPr/>
        </p:nvSpPr>
        <p:spPr>
          <a:xfrm>
            <a:off x="3071664" y="1021611"/>
            <a:ext cx="8457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ie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E73ECDD2-116C-45A9-92BD-27319211D5BB}"/>
              </a:ext>
            </a:extLst>
          </p:cNvPr>
          <p:cNvSpPr/>
          <p:nvPr/>
        </p:nvSpPr>
        <p:spPr>
          <a:xfrm>
            <a:off x="7536160" y="1021611"/>
            <a:ext cx="46198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 i 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6FEB6A27-7DB3-442D-8E3F-0FB36D4108AA}"/>
              </a:ext>
            </a:extLst>
          </p:cNvPr>
          <p:cNvSpPr/>
          <p:nvPr/>
        </p:nvSpPr>
        <p:spPr>
          <a:xfrm>
            <a:off x="3071664" y="1531690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ie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3AAB285A-34D8-4A10-A4BC-550D79223486}"/>
              </a:ext>
            </a:extLst>
          </p:cNvPr>
          <p:cNvSpPr/>
          <p:nvPr/>
        </p:nvSpPr>
        <p:spPr>
          <a:xfrm>
            <a:off x="7536160" y="1531690"/>
            <a:ext cx="46198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 i 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AB227E58-1551-42DD-A207-7DA2158F0E49}"/>
              </a:ext>
            </a:extLst>
          </p:cNvPr>
          <p:cNvSpPr/>
          <p:nvPr/>
        </p:nvSpPr>
        <p:spPr>
          <a:xfrm>
            <a:off x="3071664" y="2041769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ie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E5BF79CC-F461-40FB-AB13-6263D0B9E91C}"/>
              </a:ext>
            </a:extLst>
          </p:cNvPr>
          <p:cNvSpPr/>
          <p:nvPr/>
        </p:nvSpPr>
        <p:spPr>
          <a:xfrm>
            <a:off x="7536160" y="2041769"/>
            <a:ext cx="46198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 i 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7E19FBE2-74F7-4156-9B48-E097556B56CF}"/>
              </a:ext>
            </a:extLst>
          </p:cNvPr>
          <p:cNvSpPr/>
          <p:nvPr/>
        </p:nvSpPr>
        <p:spPr>
          <a:xfrm>
            <a:off x="3071664" y="2551848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ie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F776E941-ED99-4813-91C9-3989303CD845}"/>
              </a:ext>
            </a:extLst>
          </p:cNvPr>
          <p:cNvSpPr/>
          <p:nvPr/>
        </p:nvSpPr>
        <p:spPr>
          <a:xfrm>
            <a:off x="7536160" y="2551848"/>
            <a:ext cx="46198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 i 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BA9CC67F-1C37-42F5-831B-7A00E47DBBA6}"/>
              </a:ext>
            </a:extLst>
          </p:cNvPr>
          <p:cNvSpPr/>
          <p:nvPr/>
        </p:nvSpPr>
        <p:spPr>
          <a:xfrm>
            <a:off x="3071664" y="3061927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ie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125579CA-62B8-4F74-A03B-6524BE8148C3}"/>
              </a:ext>
            </a:extLst>
          </p:cNvPr>
          <p:cNvSpPr/>
          <p:nvPr/>
        </p:nvSpPr>
        <p:spPr>
          <a:xfrm>
            <a:off x="7536160" y="3061927"/>
            <a:ext cx="46198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 i 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6FF95A9A-0FE5-46B9-A6E7-61A67E5FE082}"/>
              </a:ext>
            </a:extLst>
          </p:cNvPr>
          <p:cNvSpPr/>
          <p:nvPr/>
        </p:nvSpPr>
        <p:spPr>
          <a:xfrm>
            <a:off x="3071664" y="3572006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ie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E4AB6C9F-BD56-4A25-9BDF-63C381297C93}"/>
              </a:ext>
            </a:extLst>
          </p:cNvPr>
          <p:cNvSpPr/>
          <p:nvPr/>
        </p:nvSpPr>
        <p:spPr>
          <a:xfrm>
            <a:off x="7536160" y="3572006"/>
            <a:ext cx="46198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 i 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DE9BBEA1-E2CB-4FB1-A0AD-C03C2B7EE60E}"/>
              </a:ext>
            </a:extLst>
          </p:cNvPr>
          <p:cNvSpPr/>
          <p:nvPr/>
        </p:nvSpPr>
        <p:spPr>
          <a:xfrm>
            <a:off x="3071664" y="4082085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ie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A0F9186E-79E9-47AF-AA0B-FDDDD65D37F6}"/>
              </a:ext>
            </a:extLst>
          </p:cNvPr>
          <p:cNvSpPr/>
          <p:nvPr/>
        </p:nvSpPr>
        <p:spPr>
          <a:xfrm>
            <a:off x="7536160" y="4082085"/>
            <a:ext cx="46198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 i 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8695AA05-3F98-486E-B8D9-D3CDEB5295E6}"/>
              </a:ext>
            </a:extLst>
          </p:cNvPr>
          <p:cNvSpPr/>
          <p:nvPr/>
        </p:nvSpPr>
        <p:spPr>
          <a:xfrm>
            <a:off x="3071664" y="4592164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ie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249134C5-6CE3-4FD1-8040-2BD5166C3446}"/>
              </a:ext>
            </a:extLst>
          </p:cNvPr>
          <p:cNvSpPr/>
          <p:nvPr/>
        </p:nvSpPr>
        <p:spPr>
          <a:xfrm>
            <a:off x="7536160" y="4592164"/>
            <a:ext cx="46198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 i 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FB38AC31-FDD4-409F-A757-67B4DC9CE177}"/>
              </a:ext>
            </a:extLst>
          </p:cNvPr>
          <p:cNvSpPr/>
          <p:nvPr/>
        </p:nvSpPr>
        <p:spPr>
          <a:xfrm>
            <a:off x="3071664" y="5102243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ie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5AB3A398-B0B0-4A5E-8D7A-E64AF4F6AED1}"/>
              </a:ext>
            </a:extLst>
          </p:cNvPr>
          <p:cNvSpPr/>
          <p:nvPr/>
        </p:nvSpPr>
        <p:spPr>
          <a:xfrm>
            <a:off x="7536160" y="5102243"/>
            <a:ext cx="46198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 i 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B504D2A8-B62F-47D9-A9FE-464F5A2C1B76}"/>
              </a:ext>
            </a:extLst>
          </p:cNvPr>
          <p:cNvSpPr/>
          <p:nvPr/>
        </p:nvSpPr>
        <p:spPr>
          <a:xfrm>
            <a:off x="7576276" y="5612323"/>
            <a:ext cx="4218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i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DA4D13FE-C7F7-4322-9650-37FD37BE6CC4}"/>
              </a:ext>
            </a:extLst>
          </p:cNvPr>
          <p:cNvSpPr/>
          <p:nvPr/>
        </p:nvSpPr>
        <p:spPr>
          <a:xfrm>
            <a:off x="3071664" y="5612323"/>
            <a:ext cx="545342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ie 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F343EAC4-BA27-48FB-ACAA-4A0647F6F4C3}"/>
              </a:ext>
            </a:extLst>
          </p:cNvPr>
          <p:cNvSpPr txBox="1"/>
          <p:nvPr/>
        </p:nvSpPr>
        <p:spPr>
          <a:xfrm>
            <a:off x="1559496" y="681092"/>
            <a:ext cx="79638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j-ea"/>
                <a:cs typeface="+mj-cs"/>
              </a:rPr>
              <a:t>ie								  i</a:t>
            </a:r>
            <a:endParaRPr lang="de-DE" sz="2000" dirty="0"/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598FDEDE-2482-4706-B9C4-3E58AE5576B6}"/>
              </a:ext>
            </a:extLst>
          </p:cNvPr>
          <p:cNvSpPr/>
          <p:nvPr/>
        </p:nvSpPr>
        <p:spPr>
          <a:xfrm>
            <a:off x="3719736" y="945481"/>
            <a:ext cx="18710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kern="0" spc="100" dirty="0" err="1">
                <a:latin typeface="Trebuchet MS" pitchFamily="34" charset="0"/>
              </a:rPr>
              <a:t>Apfels_ne</a:t>
            </a:r>
            <a:endParaRPr lang="de-DE" sz="2800" spc="100" dirty="0"/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964522B5-AB9C-4098-A481-662889CFC833}"/>
              </a:ext>
            </a:extLst>
          </p:cNvPr>
          <p:cNvSpPr/>
          <p:nvPr/>
        </p:nvSpPr>
        <p:spPr>
          <a:xfrm>
            <a:off x="3719736" y="3009373"/>
            <a:ext cx="14879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kern="0" spc="100" dirty="0" err="1">
                <a:latin typeface="Trebuchet MS" pitchFamily="34" charset="0"/>
              </a:rPr>
              <a:t>Pral_ne</a:t>
            </a:r>
            <a:endParaRPr lang="de-DE" sz="2800" spc="100" dirty="0"/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B7B7E36E-984F-4120-AFF4-74E13CF0793D}"/>
              </a:ext>
            </a:extLst>
          </p:cNvPr>
          <p:cNvSpPr/>
          <p:nvPr/>
        </p:nvSpPr>
        <p:spPr>
          <a:xfrm>
            <a:off x="3719736" y="3525346"/>
            <a:ext cx="14494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kern="0" spc="100" dirty="0" err="1">
                <a:latin typeface="Trebuchet MS" pitchFamily="34" charset="0"/>
              </a:rPr>
              <a:t>Vitr_ne</a:t>
            </a:r>
            <a:endParaRPr lang="de-DE" sz="2800" spc="100" dirty="0"/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AF82F37B-4A4E-4443-A78F-151336E0E6E8}"/>
              </a:ext>
            </a:extLst>
          </p:cNvPr>
          <p:cNvSpPr/>
          <p:nvPr/>
        </p:nvSpPr>
        <p:spPr>
          <a:xfrm>
            <a:off x="3719736" y="4557292"/>
            <a:ext cx="14173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kern="0" spc="-100" dirty="0" err="1">
                <a:latin typeface="Trebuchet MS" pitchFamily="34" charset="0"/>
              </a:rPr>
              <a:t>verl_ren</a:t>
            </a:r>
            <a:endParaRPr lang="de-DE" sz="2800" spc="-100" dirty="0"/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74168C55-9AC7-44CB-BCA8-14BED3268E37}"/>
              </a:ext>
            </a:extLst>
          </p:cNvPr>
          <p:cNvSpPr/>
          <p:nvPr/>
        </p:nvSpPr>
        <p:spPr>
          <a:xfrm>
            <a:off x="3719736" y="1461454"/>
            <a:ext cx="13869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kern="0" spc="100" dirty="0" err="1">
                <a:latin typeface="Trebuchet MS" pitchFamily="34" charset="0"/>
              </a:rPr>
              <a:t>Ros_ne</a:t>
            </a:r>
            <a:endParaRPr lang="de-DE" sz="2800" spc="100" dirty="0"/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340B43FD-E686-4295-984E-7C53DB159EE6}"/>
              </a:ext>
            </a:extLst>
          </p:cNvPr>
          <p:cNvSpPr/>
          <p:nvPr/>
        </p:nvSpPr>
        <p:spPr>
          <a:xfrm>
            <a:off x="3719736" y="1977427"/>
            <a:ext cx="19062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kern="0" spc="100" dirty="0" err="1">
                <a:latin typeface="Trebuchet MS" pitchFamily="34" charset="0"/>
              </a:rPr>
              <a:t>poss_rlich</a:t>
            </a:r>
            <a:endParaRPr lang="de-DE" sz="2800" spc="100" dirty="0"/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086CAB18-1857-4638-B704-550A38C75177}"/>
              </a:ext>
            </a:extLst>
          </p:cNvPr>
          <p:cNvSpPr/>
          <p:nvPr/>
        </p:nvSpPr>
        <p:spPr>
          <a:xfrm>
            <a:off x="3719736" y="2493400"/>
            <a:ext cx="24657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kern="0" spc="100" dirty="0" err="1">
                <a:latin typeface="Trebuchet MS" pitchFamily="34" charset="0"/>
              </a:rPr>
              <a:t>kontinu_rlich</a:t>
            </a:r>
            <a:endParaRPr lang="de-DE" sz="2800" spc="100" dirty="0"/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0244990F-F964-475C-AAFE-9F71030EE4C6}"/>
              </a:ext>
            </a:extLst>
          </p:cNvPr>
          <p:cNvSpPr/>
          <p:nvPr/>
        </p:nvSpPr>
        <p:spPr>
          <a:xfrm>
            <a:off x="3719736" y="4041319"/>
            <a:ext cx="1560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kern="0" spc="100" dirty="0">
                <a:latin typeface="Trebuchet MS" pitchFamily="34" charset="0"/>
              </a:rPr>
              <a:t>Garant_</a:t>
            </a:r>
            <a:endParaRPr lang="de-DE" sz="2800" spc="100" dirty="0"/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EDDBE8C9-2D04-44A5-BC63-A05B7D0B13D6}"/>
              </a:ext>
            </a:extLst>
          </p:cNvPr>
          <p:cNvSpPr/>
          <p:nvPr/>
        </p:nvSpPr>
        <p:spPr>
          <a:xfrm>
            <a:off x="3719736" y="5073265"/>
            <a:ext cx="15808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kern="0" spc="100" dirty="0" err="1">
                <a:latin typeface="Trebuchet MS" pitchFamily="34" charset="0"/>
              </a:rPr>
              <a:t>Mediz_n</a:t>
            </a:r>
            <a:endParaRPr lang="de-DE" sz="2800" spc="100" dirty="0"/>
          </a:p>
        </p:txBody>
      </p:sp>
      <p:sp>
        <p:nvSpPr>
          <p:cNvPr id="71" name="Rechteck 70">
            <a:extLst>
              <a:ext uri="{FF2B5EF4-FFF2-40B4-BE49-F238E27FC236}">
                <a16:creationId xmlns:a16="http://schemas.microsoft.com/office/drawing/2014/main" id="{44352C31-0A17-4C4D-88C2-D565D5F75B84}"/>
              </a:ext>
            </a:extLst>
          </p:cNvPr>
          <p:cNvSpPr/>
          <p:nvPr/>
        </p:nvSpPr>
        <p:spPr>
          <a:xfrm>
            <a:off x="3719736" y="5589240"/>
            <a:ext cx="14542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kern="0" spc="100" dirty="0" err="1">
                <a:latin typeface="Trebuchet MS" pitchFamily="34" charset="0"/>
              </a:rPr>
              <a:t>Sinfon</a:t>
            </a:r>
            <a:r>
              <a:rPr lang="de-DE" sz="2800" kern="0" spc="100" dirty="0">
                <a:latin typeface="Trebuchet MS" pitchFamily="34" charset="0"/>
              </a:rPr>
              <a:t>_</a:t>
            </a:r>
            <a:endParaRPr lang="de-DE" sz="2800" spc="100" dirty="0"/>
          </a:p>
        </p:txBody>
      </p:sp>
      <p:sp>
        <p:nvSpPr>
          <p:cNvPr id="38" name="Foliennummernplatzhalter 2">
            <a:extLst>
              <a:ext uri="{FF2B5EF4-FFF2-40B4-BE49-F238E27FC236}">
                <a16:creationId xmlns:a16="http://schemas.microsoft.com/office/drawing/2014/main" id="{A2FABF65-9ECB-4363-8C98-ED7BF1B95FD3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39" name="Foliennummernplatzhalter 2">
            <a:extLst>
              <a:ext uri="{FF2B5EF4-FFF2-40B4-BE49-F238E27FC236}">
                <a16:creationId xmlns:a16="http://schemas.microsoft.com/office/drawing/2014/main" id="{38F02079-37B3-4398-906A-DE09117115F0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40" name="Textfeld 36">
            <a:extLst>
              <a:ext uri="{FF2B5EF4-FFF2-40B4-BE49-F238E27FC236}">
                <a16:creationId xmlns:a16="http://schemas.microsoft.com/office/drawing/2014/main" id="{C2C563F8-F7F7-4082-9C18-B0E1C8371A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09	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VD 01 </a:t>
            </a:r>
            <a:r>
              <a:rPr lang="de-DE" altLang="de-DE" sz="2200" b="1" spc="-1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/i in Endungen: -in –</a:t>
            </a:r>
            <a:r>
              <a:rPr lang="de-DE" altLang="de-DE" sz="2200" b="1" spc="-1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ine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–</a:t>
            </a:r>
            <a:r>
              <a:rPr lang="de-DE" altLang="de-DE" sz="2200" b="1" spc="-1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–</a:t>
            </a:r>
            <a:r>
              <a:rPr lang="de-DE" altLang="de-DE" sz="2200" b="1" spc="-1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ier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–</a:t>
            </a:r>
            <a:r>
              <a:rPr lang="de-DE" altLang="de-DE" sz="2200" b="1" spc="-1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ier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–</a:t>
            </a:r>
            <a:r>
              <a:rPr lang="de-DE" altLang="de-DE" sz="2200" b="1" spc="-1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ieren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– </a:t>
            </a:r>
            <a:r>
              <a:rPr lang="de-DE" altLang="de-DE" sz="2200" b="1" spc="-1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ierlich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6E882018-9158-49BB-9451-D04085ABFAC8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j-ea"/>
                <a:cs typeface="+mj-cs"/>
              </a:rPr>
              <a:t>Schreibe die Wörter links oder rechts!</a:t>
            </a: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62E7E63A-F999-48E7-8745-F39076DDEF34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C66690B-48E5-4DAD-B940-4DC3C564ADD8}"/>
              </a:ext>
            </a:extLst>
          </p:cNvPr>
          <p:cNvSpPr txBox="1"/>
          <p:nvPr/>
        </p:nvSpPr>
        <p:spPr>
          <a:xfrm>
            <a:off x="190500" y="6724134"/>
            <a:ext cx="511229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Grundlage - Arbeitsblätter.pptx - Seite 10</a:t>
            </a:r>
          </a:p>
        </p:txBody>
      </p:sp>
    </p:spTree>
    <p:extLst>
      <p:ext uri="{BB962C8B-B14F-4D97-AF65-F5344CB8AC3E}">
        <p14:creationId xmlns:p14="http://schemas.microsoft.com/office/powerpoint/2010/main" val="2661081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41B95F75-39B0-42BA-850F-EF2AF8F23AF1}"/>
              </a:ext>
            </a:extLst>
          </p:cNvPr>
          <p:cNvSpPr/>
          <p:nvPr/>
        </p:nvSpPr>
        <p:spPr>
          <a:xfrm>
            <a:off x="130248" y="1095778"/>
            <a:ext cx="1149683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kern="0" spc="100" dirty="0">
                <a:latin typeface="Trebuchet MS" pitchFamily="34" charset="0"/>
                <a:sym typeface="Wingdings" panose="05000000000000000000" pitchFamily="2" charset="2"/>
              </a:rPr>
              <a:t>Abgeleitete Verben mit ie:</a:t>
            </a:r>
          </a:p>
          <a:p>
            <a:r>
              <a:rPr lang="de-DE" sz="2400" kern="0" spc="100" dirty="0">
                <a:latin typeface="Trebuchet MS" pitchFamily="34" charset="0"/>
                <a:sym typeface="Wingdings" panose="05000000000000000000" pitchFamily="2" charset="2"/>
              </a:rPr>
              <a:t>	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3625E4AE-502F-4D47-960F-6E2E3ADA16D1}"/>
              </a:ext>
            </a:extLst>
          </p:cNvPr>
          <p:cNvSpPr/>
          <p:nvPr/>
        </p:nvSpPr>
        <p:spPr>
          <a:xfrm>
            <a:off x="839416" y="1792279"/>
            <a:ext cx="142875" cy="14446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91D2C423-E50F-4662-A5A4-6A7E3F99BF50}"/>
              </a:ext>
            </a:extLst>
          </p:cNvPr>
          <p:cNvSpPr/>
          <p:nvPr/>
        </p:nvSpPr>
        <p:spPr>
          <a:xfrm>
            <a:off x="839416" y="2314972"/>
            <a:ext cx="142875" cy="14446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457285D6-541C-4091-8A1E-81DA29D0478C}"/>
              </a:ext>
            </a:extLst>
          </p:cNvPr>
          <p:cNvSpPr txBox="1"/>
          <p:nvPr/>
        </p:nvSpPr>
        <p:spPr>
          <a:xfrm>
            <a:off x="1236533" y="1615457"/>
            <a:ext cx="15468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rufen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8B3475E-3474-4731-A264-5C72ACC75CC8}"/>
              </a:ext>
            </a:extLst>
          </p:cNvPr>
          <p:cNvSpPr txBox="1"/>
          <p:nvPr/>
        </p:nvSpPr>
        <p:spPr>
          <a:xfrm>
            <a:off x="1236533" y="2135481"/>
            <a:ext cx="15468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schlafen</a:t>
            </a: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B3193CEC-3B2C-4C08-B4E8-9FE69F97810A}"/>
              </a:ext>
            </a:extLst>
          </p:cNvPr>
          <p:cNvSpPr/>
          <p:nvPr/>
        </p:nvSpPr>
        <p:spPr>
          <a:xfrm>
            <a:off x="839416" y="2837665"/>
            <a:ext cx="142875" cy="14446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DAA8639D-0330-47A8-8BDA-D78E49334207}"/>
              </a:ext>
            </a:extLst>
          </p:cNvPr>
          <p:cNvSpPr txBox="1"/>
          <p:nvPr/>
        </p:nvSpPr>
        <p:spPr>
          <a:xfrm>
            <a:off x="1236533" y="2655505"/>
            <a:ext cx="15468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meiden</a:t>
            </a: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8E2470B4-180C-4B63-AC07-6AD218CE46D4}"/>
              </a:ext>
            </a:extLst>
          </p:cNvPr>
          <p:cNvSpPr/>
          <p:nvPr/>
        </p:nvSpPr>
        <p:spPr>
          <a:xfrm>
            <a:off x="839416" y="3360358"/>
            <a:ext cx="142875" cy="14446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90ABE5F9-E8C1-45AD-B766-A5F14ECD4C55}"/>
              </a:ext>
            </a:extLst>
          </p:cNvPr>
          <p:cNvSpPr txBox="1"/>
          <p:nvPr/>
        </p:nvSpPr>
        <p:spPr>
          <a:xfrm>
            <a:off x="1236533" y="3175529"/>
            <a:ext cx="17628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schreiben</a:t>
            </a:r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DD68AD8D-197C-4496-88C7-BA8AC2053F7B}"/>
              </a:ext>
            </a:extLst>
          </p:cNvPr>
          <p:cNvSpPr/>
          <p:nvPr/>
        </p:nvSpPr>
        <p:spPr>
          <a:xfrm>
            <a:off x="839416" y="3883051"/>
            <a:ext cx="142875" cy="14446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FBFE1A83-6A8C-42AC-874D-20334CB0F291}"/>
              </a:ext>
            </a:extLst>
          </p:cNvPr>
          <p:cNvSpPr txBox="1"/>
          <p:nvPr/>
        </p:nvSpPr>
        <p:spPr>
          <a:xfrm>
            <a:off x="1236533" y="3695553"/>
            <a:ext cx="17628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reiben</a:t>
            </a:r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460946B9-FB0F-48A4-AA0F-CE954ECA41AC}"/>
              </a:ext>
            </a:extLst>
          </p:cNvPr>
          <p:cNvSpPr/>
          <p:nvPr/>
        </p:nvSpPr>
        <p:spPr>
          <a:xfrm>
            <a:off x="839416" y="4405744"/>
            <a:ext cx="142875" cy="14446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CB98DAD9-91A5-4948-B44E-D0B216CF1DAF}"/>
              </a:ext>
            </a:extLst>
          </p:cNvPr>
          <p:cNvSpPr txBox="1"/>
          <p:nvPr/>
        </p:nvSpPr>
        <p:spPr>
          <a:xfrm>
            <a:off x="1236533" y="4215577"/>
            <a:ext cx="17628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treiben</a:t>
            </a:r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254ABA89-B76D-4E76-A278-2990C30F4D48}"/>
              </a:ext>
            </a:extLst>
          </p:cNvPr>
          <p:cNvSpPr/>
          <p:nvPr/>
        </p:nvSpPr>
        <p:spPr>
          <a:xfrm>
            <a:off x="839416" y="4928437"/>
            <a:ext cx="142875" cy="14446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53FFB959-9797-4AAF-94F6-6E2B07A735E5}"/>
              </a:ext>
            </a:extLst>
          </p:cNvPr>
          <p:cNvSpPr txBox="1"/>
          <p:nvPr/>
        </p:nvSpPr>
        <p:spPr>
          <a:xfrm>
            <a:off x="1236533" y="4735601"/>
            <a:ext cx="17628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blasen</a:t>
            </a:r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AEDE7F43-98CF-4C31-A41F-58E0B71166C2}"/>
              </a:ext>
            </a:extLst>
          </p:cNvPr>
          <p:cNvSpPr/>
          <p:nvPr/>
        </p:nvSpPr>
        <p:spPr>
          <a:xfrm>
            <a:off x="839179" y="5451130"/>
            <a:ext cx="142875" cy="14446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D4D9EFE8-D981-4B79-A1F4-F75C1B15CFA6}"/>
              </a:ext>
            </a:extLst>
          </p:cNvPr>
          <p:cNvSpPr txBox="1"/>
          <p:nvPr/>
        </p:nvSpPr>
        <p:spPr>
          <a:xfrm>
            <a:off x="1236533" y="5255625"/>
            <a:ext cx="17628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bleiben</a:t>
            </a:r>
          </a:p>
        </p:txBody>
      </p:sp>
      <p:sp>
        <p:nvSpPr>
          <p:cNvPr id="41" name="Ellipse 40">
            <a:extLst>
              <a:ext uri="{FF2B5EF4-FFF2-40B4-BE49-F238E27FC236}">
                <a16:creationId xmlns:a16="http://schemas.microsoft.com/office/drawing/2014/main" id="{EF052B4F-CFF2-493B-B49D-1FB00388F958}"/>
              </a:ext>
            </a:extLst>
          </p:cNvPr>
          <p:cNvSpPr/>
          <p:nvPr/>
        </p:nvSpPr>
        <p:spPr>
          <a:xfrm>
            <a:off x="839179" y="5973822"/>
            <a:ext cx="142875" cy="14446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53A9B6D9-BE77-4126-AF4F-8B4282A613ED}"/>
              </a:ext>
            </a:extLst>
          </p:cNvPr>
          <p:cNvSpPr txBox="1"/>
          <p:nvPr/>
        </p:nvSpPr>
        <p:spPr>
          <a:xfrm>
            <a:off x="1236533" y="5775647"/>
            <a:ext cx="17628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schweigen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CFBD66A7-CDDD-40A4-9423-9EA54AA50C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5944" y="1642400"/>
            <a:ext cx="8674028" cy="4810936"/>
          </a:xfrm>
          <a:prstGeom prst="rect">
            <a:avLst/>
          </a:prstGeom>
        </p:spPr>
      </p:pic>
      <p:sp>
        <p:nvSpPr>
          <p:cNvPr id="25" name="Foliennummernplatzhalter 2">
            <a:extLst>
              <a:ext uri="{FF2B5EF4-FFF2-40B4-BE49-F238E27FC236}">
                <a16:creationId xmlns:a16="http://schemas.microsoft.com/office/drawing/2014/main" id="{933DFFC0-BD72-4A1B-AC46-B3CD2234646F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28" name="Foliennummernplatzhalter 2">
            <a:extLst>
              <a:ext uri="{FF2B5EF4-FFF2-40B4-BE49-F238E27FC236}">
                <a16:creationId xmlns:a16="http://schemas.microsoft.com/office/drawing/2014/main" id="{0C91CE3A-7446-4354-BEA5-DEED07FE4693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29" name="Textfeld 36">
            <a:extLst>
              <a:ext uri="{FF2B5EF4-FFF2-40B4-BE49-F238E27FC236}">
                <a16:creationId xmlns:a16="http://schemas.microsoft.com/office/drawing/2014/main" id="{197B58D8-3857-470A-8FB2-3C9E97CADC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10	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VD 01 </a:t>
            </a:r>
            <a:r>
              <a:rPr lang="de-DE" altLang="de-DE" sz="2200" b="1" spc="-1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- Das </a:t>
            </a:r>
            <a:r>
              <a:rPr lang="de-DE" altLang="de-DE" sz="2200" b="1" spc="-1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in abgeleiteten Verben (Beispiele)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___________ Klasse: ____ 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E5C737E5-C835-4316-8051-DB34FBEAD8A0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 die abgeleiteten Verben mit </a:t>
            </a:r>
            <a:r>
              <a:rPr lang="de-DE" sz="1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ie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in die Zeilen!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370A5F6B-18D2-462F-8BE7-D062A122A063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8BB02A84-9FC4-41D4-9019-20F1A1178CC8}"/>
              </a:ext>
            </a:extLst>
          </p:cNvPr>
          <p:cNvSpPr txBox="1"/>
          <p:nvPr/>
        </p:nvSpPr>
        <p:spPr>
          <a:xfrm>
            <a:off x="190500" y="6724134"/>
            <a:ext cx="511229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Grundlage - Arbeitsblätter.pptx - Seite 11</a:t>
            </a:r>
          </a:p>
        </p:txBody>
      </p:sp>
    </p:spTree>
    <p:extLst>
      <p:ext uri="{BB962C8B-B14F-4D97-AF65-F5344CB8AC3E}">
        <p14:creationId xmlns:p14="http://schemas.microsoft.com/office/powerpoint/2010/main" val="3159285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41B95F75-39B0-42BA-850F-EF2AF8F23AF1}"/>
              </a:ext>
            </a:extLst>
          </p:cNvPr>
          <p:cNvSpPr/>
          <p:nvPr/>
        </p:nvSpPr>
        <p:spPr>
          <a:xfrm>
            <a:off x="130248" y="1095778"/>
            <a:ext cx="1149683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kern="0" spc="100" dirty="0">
                <a:latin typeface="Trebuchet MS" pitchFamily="34" charset="0"/>
                <a:sym typeface="Wingdings" panose="05000000000000000000" pitchFamily="2" charset="2"/>
              </a:rPr>
              <a:t>Abgeleitete Verben mit </a:t>
            </a:r>
            <a:r>
              <a:rPr lang="de-DE" sz="2400" kern="0" spc="100" dirty="0" err="1">
                <a:latin typeface="Trebuchet MS" pitchFamily="34" charset="0"/>
                <a:sym typeface="Wingdings" panose="05000000000000000000" pitchFamily="2" charset="2"/>
              </a:rPr>
              <a:t>ieh</a:t>
            </a:r>
            <a:r>
              <a:rPr lang="de-DE" sz="2400" kern="0" spc="100" dirty="0">
                <a:latin typeface="Trebuchet MS" pitchFamily="34" charset="0"/>
                <a:sym typeface="Wingdings" panose="05000000000000000000" pitchFamily="2" charset="2"/>
              </a:rPr>
              <a:t>, bei Verben mit eh oder </a:t>
            </a:r>
            <a:r>
              <a:rPr lang="de-DE" sz="2400" kern="0" spc="100" dirty="0" err="1">
                <a:latin typeface="Trebuchet MS" pitchFamily="34" charset="0"/>
                <a:sym typeface="Wingdings" panose="05000000000000000000" pitchFamily="2" charset="2"/>
              </a:rPr>
              <a:t>eih</a:t>
            </a:r>
            <a:r>
              <a:rPr lang="de-DE" sz="2400" kern="0" spc="100" dirty="0">
                <a:latin typeface="Trebuchet MS" pitchFamily="34" charset="0"/>
                <a:sym typeface="Wingdings" panose="05000000000000000000" pitchFamily="2" charset="2"/>
              </a:rPr>
              <a:t>:</a:t>
            </a:r>
          </a:p>
          <a:p>
            <a:r>
              <a:rPr lang="de-DE" sz="2400" kern="0" spc="100" dirty="0">
                <a:latin typeface="Trebuchet MS" pitchFamily="34" charset="0"/>
                <a:sym typeface="Wingdings" panose="05000000000000000000" pitchFamily="2" charset="2"/>
              </a:rPr>
              <a:t>	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3625E4AE-502F-4D47-960F-6E2E3ADA16D1}"/>
              </a:ext>
            </a:extLst>
          </p:cNvPr>
          <p:cNvSpPr/>
          <p:nvPr/>
        </p:nvSpPr>
        <p:spPr>
          <a:xfrm>
            <a:off x="839416" y="1855957"/>
            <a:ext cx="142875" cy="14446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91D2C423-E50F-4662-A5A4-6A7E3F99BF50}"/>
              </a:ext>
            </a:extLst>
          </p:cNvPr>
          <p:cNvSpPr/>
          <p:nvPr/>
        </p:nvSpPr>
        <p:spPr>
          <a:xfrm>
            <a:off x="839416" y="2363633"/>
            <a:ext cx="142875" cy="14446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457285D6-541C-4091-8A1E-81DA29D0478C}"/>
              </a:ext>
            </a:extLst>
          </p:cNvPr>
          <p:cNvSpPr txBox="1"/>
          <p:nvPr/>
        </p:nvSpPr>
        <p:spPr>
          <a:xfrm>
            <a:off x="1236770" y="1679135"/>
            <a:ext cx="15468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sehen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8B3475E-3474-4731-A264-5C72ACC75CC8}"/>
              </a:ext>
            </a:extLst>
          </p:cNvPr>
          <p:cNvSpPr txBox="1"/>
          <p:nvPr/>
        </p:nvSpPr>
        <p:spPr>
          <a:xfrm>
            <a:off x="1236770" y="2181867"/>
            <a:ext cx="15468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stehlen</a:t>
            </a: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B3193CEC-3B2C-4C08-B4E8-9FE69F97810A}"/>
              </a:ext>
            </a:extLst>
          </p:cNvPr>
          <p:cNvSpPr/>
          <p:nvPr/>
        </p:nvSpPr>
        <p:spPr>
          <a:xfrm>
            <a:off x="839416" y="2871309"/>
            <a:ext cx="142875" cy="14446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DAA8639D-0330-47A8-8BDA-D78E49334207}"/>
              </a:ext>
            </a:extLst>
          </p:cNvPr>
          <p:cNvSpPr txBox="1"/>
          <p:nvPr/>
        </p:nvSpPr>
        <p:spPr>
          <a:xfrm>
            <a:off x="1236770" y="2684599"/>
            <a:ext cx="15468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leihen</a:t>
            </a: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8E2470B4-180C-4B63-AC07-6AD218CE46D4}"/>
              </a:ext>
            </a:extLst>
          </p:cNvPr>
          <p:cNvSpPr/>
          <p:nvPr/>
        </p:nvSpPr>
        <p:spPr>
          <a:xfrm>
            <a:off x="839416" y="3378985"/>
            <a:ext cx="142875" cy="14446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90ABE5F9-E8C1-45AD-B766-A5F14ECD4C55}"/>
              </a:ext>
            </a:extLst>
          </p:cNvPr>
          <p:cNvSpPr txBox="1"/>
          <p:nvPr/>
        </p:nvSpPr>
        <p:spPr>
          <a:xfrm>
            <a:off x="1236770" y="3187331"/>
            <a:ext cx="17628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verzeihen</a:t>
            </a:r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DD68AD8D-197C-4496-88C7-BA8AC2053F7B}"/>
              </a:ext>
            </a:extLst>
          </p:cNvPr>
          <p:cNvSpPr/>
          <p:nvPr/>
        </p:nvSpPr>
        <p:spPr>
          <a:xfrm>
            <a:off x="839416" y="3886661"/>
            <a:ext cx="142875" cy="14446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FBFE1A83-6A8C-42AC-874D-20334CB0F291}"/>
              </a:ext>
            </a:extLst>
          </p:cNvPr>
          <p:cNvSpPr txBox="1"/>
          <p:nvPr/>
        </p:nvSpPr>
        <p:spPr>
          <a:xfrm>
            <a:off x="1236770" y="3690063"/>
            <a:ext cx="17628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geschehen</a:t>
            </a:r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460946B9-FB0F-48A4-AA0F-CE954ECA41AC}"/>
              </a:ext>
            </a:extLst>
          </p:cNvPr>
          <p:cNvSpPr/>
          <p:nvPr/>
        </p:nvSpPr>
        <p:spPr>
          <a:xfrm>
            <a:off x="839416" y="4394337"/>
            <a:ext cx="142875" cy="14446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CB98DAD9-91A5-4948-B44E-D0B216CF1DAF}"/>
              </a:ext>
            </a:extLst>
          </p:cNvPr>
          <p:cNvSpPr txBox="1"/>
          <p:nvPr/>
        </p:nvSpPr>
        <p:spPr>
          <a:xfrm>
            <a:off x="1236770" y="4192795"/>
            <a:ext cx="17628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befehlen</a:t>
            </a:r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FF09A3EE-EE7B-479B-B869-BF47D47CB2C8}"/>
              </a:ext>
            </a:extLst>
          </p:cNvPr>
          <p:cNvSpPr/>
          <p:nvPr/>
        </p:nvSpPr>
        <p:spPr>
          <a:xfrm>
            <a:off x="839416" y="4902010"/>
            <a:ext cx="142875" cy="14446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CF1F8739-1DFA-4AD3-B41D-6CD49431F608}"/>
              </a:ext>
            </a:extLst>
          </p:cNvPr>
          <p:cNvSpPr txBox="1"/>
          <p:nvPr/>
        </p:nvSpPr>
        <p:spPr>
          <a:xfrm>
            <a:off x="1236770" y="4695527"/>
            <a:ext cx="17628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gedeiht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D7D9EBE2-48F9-4B4D-ABF4-B99006DECB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4571" y="1679135"/>
            <a:ext cx="8675360" cy="4702193"/>
          </a:xfrm>
          <a:prstGeom prst="rect">
            <a:avLst/>
          </a:prstGeom>
        </p:spPr>
      </p:pic>
      <p:sp>
        <p:nvSpPr>
          <p:cNvPr id="21" name="Foliennummernplatzhalter 2">
            <a:extLst>
              <a:ext uri="{FF2B5EF4-FFF2-40B4-BE49-F238E27FC236}">
                <a16:creationId xmlns:a16="http://schemas.microsoft.com/office/drawing/2014/main" id="{8F8511C0-E219-47C7-8551-8BA1DE70B486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22" name="Foliennummernplatzhalter 2">
            <a:extLst>
              <a:ext uri="{FF2B5EF4-FFF2-40B4-BE49-F238E27FC236}">
                <a16:creationId xmlns:a16="http://schemas.microsoft.com/office/drawing/2014/main" id="{0BBA3A3D-7BD0-47D8-B8B7-D61E9F40289F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25" name="Foliennummernplatzhalter 2">
            <a:extLst>
              <a:ext uri="{FF2B5EF4-FFF2-40B4-BE49-F238E27FC236}">
                <a16:creationId xmlns:a16="http://schemas.microsoft.com/office/drawing/2014/main" id="{25F50C7B-FA00-4DEE-A9D8-C475EAB1562E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28" name="Textfeld 36">
            <a:extLst>
              <a:ext uri="{FF2B5EF4-FFF2-40B4-BE49-F238E27FC236}">
                <a16:creationId xmlns:a16="http://schemas.microsoft.com/office/drawing/2014/main" id="{5EF84A4C-520A-49E8-811A-3F2D4A7B47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11	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VD 01 </a:t>
            </a:r>
            <a:r>
              <a:rPr lang="de-DE" altLang="de-DE" sz="2200" b="1" spc="-1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- Das </a:t>
            </a:r>
            <a:r>
              <a:rPr lang="de-DE" altLang="de-DE" sz="2200" b="1" spc="-1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ieh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in abgeleiteten Verben (Beispiele)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___________ Klasse: ____ 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45250B04-F24C-4B35-B1F0-D490D3BFDC65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 die abgeleiteten Verben mit </a:t>
            </a:r>
            <a:r>
              <a:rPr lang="de-DE" sz="1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ieh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in die Zeilen!</a:t>
            </a: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B0A8562B-42E4-4502-8CA7-7C192998EA17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A876A218-9EA8-4725-97FF-E890E2709A70}"/>
              </a:ext>
            </a:extLst>
          </p:cNvPr>
          <p:cNvSpPr txBox="1"/>
          <p:nvPr/>
        </p:nvSpPr>
        <p:spPr>
          <a:xfrm>
            <a:off x="190500" y="6724134"/>
            <a:ext cx="511229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Grundlage - Arbeitsblätter.pptx - Seite 12</a:t>
            </a:r>
          </a:p>
        </p:txBody>
      </p:sp>
    </p:spTree>
    <p:extLst>
      <p:ext uri="{BB962C8B-B14F-4D97-AF65-F5344CB8AC3E}">
        <p14:creationId xmlns:p14="http://schemas.microsoft.com/office/powerpoint/2010/main" val="3971907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61D0DE7-4F38-4B95-AC1F-C84D37D88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13</a:t>
            </a:fld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D32CDD6-2FCB-40BE-9D94-B61CCBA663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278" y="1124744"/>
            <a:ext cx="11708404" cy="4968552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3B903111-27DF-4752-9E21-3382C788122D}"/>
              </a:ext>
            </a:extLst>
          </p:cNvPr>
          <p:cNvSpPr txBox="1"/>
          <p:nvPr/>
        </p:nvSpPr>
        <p:spPr>
          <a:xfrm>
            <a:off x="264278" y="1916832"/>
            <a:ext cx="16561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w_r</a:t>
            </a:r>
            <a:endParaRPr lang="de-DE" sz="240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533E00E2-A06D-4C02-91F5-48B61556B99D}"/>
              </a:ext>
            </a:extLst>
          </p:cNvPr>
          <p:cNvSpPr txBox="1"/>
          <p:nvPr/>
        </p:nvSpPr>
        <p:spPr>
          <a:xfrm>
            <a:off x="264278" y="2343033"/>
            <a:ext cx="16561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d_r</a:t>
            </a:r>
            <a:endParaRPr lang="de-DE" sz="24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DFE0EFD5-8970-42A5-B9C4-72DDE9F02E07}"/>
              </a:ext>
            </a:extLst>
          </p:cNvPr>
          <p:cNvSpPr txBox="1"/>
          <p:nvPr/>
        </p:nvSpPr>
        <p:spPr>
          <a:xfrm>
            <a:off x="264278" y="2744188"/>
            <a:ext cx="16561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m_r</a:t>
            </a:r>
            <a:endParaRPr lang="de-DE" sz="2400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E113426B-3216-4EA0-BDC8-C84F616CE32F}"/>
              </a:ext>
            </a:extLst>
          </p:cNvPr>
          <p:cNvSpPr txBox="1"/>
          <p:nvPr/>
        </p:nvSpPr>
        <p:spPr>
          <a:xfrm>
            <a:off x="264278" y="3174092"/>
            <a:ext cx="16561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v_r</a:t>
            </a:r>
            <a:endParaRPr lang="de-DE" sz="2400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43642BFB-A2B1-4185-87F2-E87C61DE4DE0}"/>
              </a:ext>
            </a:extLst>
          </p:cNvPr>
          <p:cNvSpPr txBox="1"/>
          <p:nvPr/>
        </p:nvSpPr>
        <p:spPr>
          <a:xfrm>
            <a:off x="264278" y="3586536"/>
            <a:ext cx="16561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_r</a:t>
            </a:r>
            <a:endParaRPr lang="de-DE" sz="2400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75D1F821-1C60-4B45-A16D-FE1800B64E68}"/>
              </a:ext>
            </a:extLst>
          </p:cNvPr>
          <p:cNvSpPr txBox="1"/>
          <p:nvPr/>
        </p:nvSpPr>
        <p:spPr>
          <a:xfrm>
            <a:off x="264278" y="3983262"/>
            <a:ext cx="16561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s_</a:t>
            </a:r>
            <a:endParaRPr lang="de-DE" sz="2400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F41ADCC-A7B7-44EA-88F6-322A1452820F}"/>
              </a:ext>
            </a:extLst>
          </p:cNvPr>
          <p:cNvSpPr txBox="1"/>
          <p:nvPr/>
        </p:nvSpPr>
        <p:spPr>
          <a:xfrm>
            <a:off x="264278" y="4411749"/>
            <a:ext cx="16561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_</a:t>
            </a:r>
            <a:r>
              <a:rPr lang="de-DE" sz="24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re</a:t>
            </a:r>
            <a:endParaRPr lang="de-DE" sz="2400" dirty="0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3C5D51A4-7E7F-48CC-B238-F8A1825791D4}"/>
              </a:ext>
            </a:extLst>
          </p:cNvPr>
          <p:cNvSpPr txBox="1"/>
          <p:nvPr/>
        </p:nvSpPr>
        <p:spPr>
          <a:xfrm>
            <a:off x="264278" y="4825345"/>
            <a:ext cx="16561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_</a:t>
            </a:r>
            <a:r>
              <a:rPr lang="de-DE" sz="24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nen</a:t>
            </a:r>
            <a:endParaRPr lang="de-DE" sz="2400" dirty="0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4D69686D-3440-4208-90ED-B0444274BADF}"/>
              </a:ext>
            </a:extLst>
          </p:cNvPr>
          <p:cNvSpPr txBox="1"/>
          <p:nvPr/>
        </p:nvSpPr>
        <p:spPr>
          <a:xfrm>
            <a:off x="264278" y="5223446"/>
            <a:ext cx="16561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V_</a:t>
            </a:r>
            <a:endParaRPr lang="de-DE" sz="2400" dirty="0"/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251BCE1B-F047-4A47-886D-3CECFFCC89FB}"/>
              </a:ext>
            </a:extLst>
          </p:cNvPr>
          <p:cNvSpPr txBox="1"/>
          <p:nvPr/>
        </p:nvSpPr>
        <p:spPr>
          <a:xfrm>
            <a:off x="264278" y="5637042"/>
            <a:ext cx="16561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l_</a:t>
            </a:r>
            <a:endParaRPr lang="de-DE" sz="2400"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BB0103D3-5FD2-4FFE-AB19-C0FB5C47C15B}"/>
              </a:ext>
            </a:extLst>
          </p:cNvPr>
          <p:cNvSpPr/>
          <p:nvPr/>
        </p:nvSpPr>
        <p:spPr>
          <a:xfrm>
            <a:off x="7081674" y="1107112"/>
            <a:ext cx="4905745" cy="52022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18A7DF87-D5D1-4331-8FE5-63B6BCFDDC95}"/>
              </a:ext>
            </a:extLst>
          </p:cNvPr>
          <p:cNvSpPr/>
          <p:nvPr/>
        </p:nvSpPr>
        <p:spPr>
          <a:xfrm>
            <a:off x="2189290" y="1194845"/>
            <a:ext cx="1142753" cy="4108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CFDBA1BB-0794-4331-8928-A1F51444D8D6}"/>
              </a:ext>
            </a:extLst>
          </p:cNvPr>
          <p:cNvSpPr/>
          <p:nvPr/>
        </p:nvSpPr>
        <p:spPr>
          <a:xfrm>
            <a:off x="3409083" y="1194845"/>
            <a:ext cx="1142753" cy="4108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E4BF02A0-8319-4FB2-84DE-C2EFCC5D6A1B}"/>
              </a:ext>
            </a:extLst>
          </p:cNvPr>
          <p:cNvSpPr/>
          <p:nvPr/>
        </p:nvSpPr>
        <p:spPr>
          <a:xfrm>
            <a:off x="4656000" y="1194845"/>
            <a:ext cx="1142753" cy="4108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3A1971BE-3AD9-430A-92D4-5460DBD2F5B1}"/>
              </a:ext>
            </a:extLst>
          </p:cNvPr>
          <p:cNvSpPr txBox="1"/>
          <p:nvPr/>
        </p:nvSpPr>
        <p:spPr>
          <a:xfrm>
            <a:off x="2567279" y="1194845"/>
            <a:ext cx="41779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i</a:t>
            </a:r>
            <a:endParaRPr lang="de-DE" sz="2400" dirty="0"/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96FA353A-790F-4C19-B37D-44E499762674}"/>
              </a:ext>
            </a:extLst>
          </p:cNvPr>
          <p:cNvSpPr txBox="1"/>
          <p:nvPr/>
        </p:nvSpPr>
        <p:spPr>
          <a:xfrm>
            <a:off x="3758176" y="1194845"/>
            <a:ext cx="60475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endParaRPr lang="de-DE" sz="2400" dirty="0"/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4CE5ACEB-BBA6-4913-9935-E9B9D1C60503}"/>
              </a:ext>
            </a:extLst>
          </p:cNvPr>
          <p:cNvSpPr txBox="1"/>
          <p:nvPr/>
        </p:nvSpPr>
        <p:spPr>
          <a:xfrm>
            <a:off x="5045843" y="1194845"/>
            <a:ext cx="69011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ih</a:t>
            </a:r>
            <a:endParaRPr lang="de-DE" sz="2400" dirty="0"/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E34AE1B8-B9C3-467F-848C-5575E69DA275}"/>
              </a:ext>
            </a:extLst>
          </p:cNvPr>
          <p:cNvSpPr/>
          <p:nvPr/>
        </p:nvSpPr>
        <p:spPr>
          <a:xfrm>
            <a:off x="5858962" y="1161212"/>
            <a:ext cx="1142753" cy="4108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A8A6411D-B702-476F-BD7F-5D54553CC888}"/>
              </a:ext>
            </a:extLst>
          </p:cNvPr>
          <p:cNvSpPr txBox="1"/>
          <p:nvPr/>
        </p:nvSpPr>
        <p:spPr>
          <a:xfrm>
            <a:off x="6096000" y="1161212"/>
            <a:ext cx="69011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ieh</a:t>
            </a:r>
            <a:endParaRPr lang="de-DE" sz="2400" dirty="0"/>
          </a:p>
        </p:txBody>
      </p:sp>
      <p:sp>
        <p:nvSpPr>
          <p:cNvPr id="24" name="Foliennummernplatzhalter 2">
            <a:extLst>
              <a:ext uri="{FF2B5EF4-FFF2-40B4-BE49-F238E27FC236}">
                <a16:creationId xmlns:a16="http://schemas.microsoft.com/office/drawing/2014/main" id="{9E6485AD-E639-43DD-8247-304496863BF2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25" name="Foliennummernplatzhalter 2">
            <a:extLst>
              <a:ext uri="{FF2B5EF4-FFF2-40B4-BE49-F238E27FC236}">
                <a16:creationId xmlns:a16="http://schemas.microsoft.com/office/drawing/2014/main" id="{820F8B77-3231-42C7-9095-8698E88587CE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27" name="Foliennummernplatzhalter 2">
            <a:extLst>
              <a:ext uri="{FF2B5EF4-FFF2-40B4-BE49-F238E27FC236}">
                <a16:creationId xmlns:a16="http://schemas.microsoft.com/office/drawing/2014/main" id="{84EB7AB1-0F37-4AE8-AE4D-F7251B09DD8E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28" name="Textfeld 36">
            <a:extLst>
              <a:ext uri="{FF2B5EF4-FFF2-40B4-BE49-F238E27FC236}">
                <a16:creationId xmlns:a16="http://schemas.microsoft.com/office/drawing/2014/main" id="{09D712A9-2EC1-467E-BBEF-9420598591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12	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VD 01 </a:t>
            </a:r>
            <a:r>
              <a:rPr lang="de-DE" altLang="de-DE" sz="2200" b="1" spc="-1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- Kurze Wörter: i, </a:t>
            </a:r>
            <a:r>
              <a:rPr lang="de-DE" altLang="de-DE" sz="2200" b="1" spc="-1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, </a:t>
            </a:r>
            <a:r>
              <a:rPr lang="de-DE" altLang="de-DE" sz="2200" b="1" spc="-1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ih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, </a:t>
            </a:r>
            <a:r>
              <a:rPr lang="de-DE" altLang="de-DE" sz="2200" b="1" spc="-1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ieh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___________ Klasse: ____ 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A1042156-9170-4E8C-BC38-054BD92C697A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Schreib die Wörter richtig in die Spalten!</a:t>
            </a: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80AFCA52-192B-44B6-B260-6F904A8FBF69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D53222F-9F17-4EB5-B442-CBB3B86ECC33}"/>
              </a:ext>
            </a:extLst>
          </p:cNvPr>
          <p:cNvSpPr txBox="1"/>
          <p:nvPr/>
        </p:nvSpPr>
        <p:spPr>
          <a:xfrm>
            <a:off x="190500" y="6724134"/>
            <a:ext cx="511229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Grundlage - Arbeitsblätter.pptx - Seite 13</a:t>
            </a:r>
          </a:p>
        </p:txBody>
      </p:sp>
    </p:spTree>
    <p:extLst>
      <p:ext uri="{BB962C8B-B14F-4D97-AF65-F5344CB8AC3E}">
        <p14:creationId xmlns:p14="http://schemas.microsoft.com/office/powerpoint/2010/main" val="343396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6E423AB9-5100-4BC9-8F60-62A7340BB3B1}"/>
              </a:ext>
            </a:extLst>
          </p:cNvPr>
          <p:cNvSpPr/>
          <p:nvPr/>
        </p:nvSpPr>
        <p:spPr>
          <a:xfrm>
            <a:off x="139483" y="1231751"/>
            <a:ext cx="11029056" cy="4727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Wieder war Tina die Beste. Es gab ein </a:t>
            </a:r>
            <a:r>
              <a:rPr kumimoji="0" lang="de-DE" sz="2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dieckes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Lob von der Lehrerin. Sie hat einen Aufsatz </a:t>
            </a:r>
            <a:r>
              <a:rPr kumimoji="0" lang="de-DE" sz="2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geschriben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Es </a:t>
            </a:r>
            <a:r>
              <a:rPr kumimoji="0" lang="de-DE" sz="2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gieng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um einen Brief an eine </a:t>
            </a:r>
            <a:r>
              <a:rPr kumimoji="0" lang="de-DE" sz="2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Briffreundin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Der Brief ging in ein Land, in dem </a:t>
            </a:r>
            <a:r>
              <a:rPr kumimoji="0" lang="de-DE" sz="2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Krig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herrschte. Die Freundin </a:t>
            </a:r>
            <a:r>
              <a:rPr kumimoji="0" lang="de-DE" sz="2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schrib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dass sie gerne Frieden hätte. Die Menschen lieben alle den </a:t>
            </a:r>
            <a:r>
              <a:rPr kumimoji="0" lang="de-DE" sz="2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Friden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Es ist alles sehr </a:t>
            </a:r>
            <a:r>
              <a:rPr kumimoji="0" lang="de-DE" sz="2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schwirig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 Man kann nicht </a:t>
            </a:r>
            <a:r>
              <a:rPr kumimoji="0" lang="de-DE" sz="2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spaziren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gehen, und alle leiden Hunger. Überall gibt es Soldaten. Immer wieder finden </a:t>
            </a:r>
            <a:r>
              <a:rPr kumimoji="0" lang="de-DE" sz="2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Schißereien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statt. Es gibt </a:t>
            </a:r>
            <a:r>
              <a:rPr kumimoji="0" lang="de-DE" sz="2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vile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Verletzte und Tote. Viele Menschen </a:t>
            </a:r>
            <a:r>
              <a:rPr kumimoji="0" lang="de-DE" sz="2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flien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Es geschieht viel Leid. </a:t>
            </a:r>
            <a:r>
              <a:rPr kumimoji="0" lang="de-DE" sz="2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Villeicht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gibt es doch bald Frieden. Wie gut, dass bei uns </a:t>
            </a:r>
            <a:r>
              <a:rPr kumimoji="0" lang="de-DE" sz="2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fridlich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ist.</a:t>
            </a:r>
          </a:p>
        </p:txBody>
      </p:sp>
      <p:sp>
        <p:nvSpPr>
          <p:cNvPr id="20" name="Textfeld 19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C2B3754-B33E-4618-A3D4-66B3D3A829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6056" y="6464369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weiter</a:t>
            </a: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3EB75E10-2FE7-4A9A-9BBC-D23C6ED19CA5}"/>
              </a:ext>
            </a:extLst>
          </p:cNvPr>
          <p:cNvSpPr/>
          <p:nvPr/>
        </p:nvSpPr>
        <p:spPr>
          <a:xfrm>
            <a:off x="467544" y="6040133"/>
            <a:ext cx="6192688" cy="26275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extfeld 36">
            <a:extLst>
              <a:ext uri="{FF2B5EF4-FFF2-40B4-BE49-F238E27FC236}">
                <a16:creationId xmlns:a16="http://schemas.microsoft.com/office/drawing/2014/main" id="{1684E92D-D499-47A1-BDD7-111F9646BA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13	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VD 01 </a:t>
            </a:r>
            <a:r>
              <a:rPr lang="de-DE" altLang="de-DE" sz="2200" b="1" spc="-1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- Du bis der Lehrer, korrigiere die Fehler!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___________ Klasse: ____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D5281DE-4BDB-448E-8A38-6C90D0C483DA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Streiche die falsch geschriebenen Wörter durch und richtig darüber!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791DC4CE-18B5-4EA3-B550-2904FF6005C8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62117F8-2A48-4D1C-AC3B-EB9C50068F1A}"/>
              </a:ext>
            </a:extLst>
          </p:cNvPr>
          <p:cNvSpPr txBox="1"/>
          <p:nvPr/>
        </p:nvSpPr>
        <p:spPr>
          <a:xfrm>
            <a:off x="190500" y="6724134"/>
            <a:ext cx="511229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Grundlage - Arbeitsblätter.pptx - Seite 14</a:t>
            </a:r>
          </a:p>
        </p:txBody>
      </p:sp>
    </p:spTree>
    <p:extLst>
      <p:ext uri="{BB962C8B-B14F-4D97-AF65-F5344CB8AC3E}">
        <p14:creationId xmlns:p14="http://schemas.microsoft.com/office/powerpoint/2010/main" val="1424095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A8F7CCA-08C9-481F-9F0E-9382AFEE9C0C}"/>
              </a:ext>
            </a:extLst>
          </p:cNvPr>
          <p:cNvSpPr txBox="1"/>
          <p:nvPr/>
        </p:nvSpPr>
        <p:spPr>
          <a:xfrm>
            <a:off x="1307468" y="2405643"/>
            <a:ext cx="9973108" cy="20467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Der Stift hat eine ________. 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Als Paul sein Zeugnis bekam, hellte sich seine ________ auf.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C84F213-0D42-47D9-B588-14845F542D1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83315">
            <a:off x="270552" y="2059697"/>
            <a:ext cx="3098254" cy="255702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6825E341-F2C4-4E1B-8A8B-D24077B58723}"/>
              </a:ext>
            </a:extLst>
          </p:cNvPr>
          <p:cNvSpPr txBox="1"/>
          <p:nvPr/>
        </p:nvSpPr>
        <p:spPr>
          <a:xfrm>
            <a:off x="3766992" y="1916832"/>
            <a:ext cx="10328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Mine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285D399B-5A67-4DE2-986B-359A56A44F4D}"/>
              </a:ext>
            </a:extLst>
          </p:cNvPr>
          <p:cNvSpPr txBox="1"/>
          <p:nvPr/>
        </p:nvSpPr>
        <p:spPr>
          <a:xfrm>
            <a:off x="4799856" y="1916832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Miene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81B8C9C-83C5-492E-AC40-B4DE105A37DE}"/>
              </a:ext>
            </a:extLst>
          </p:cNvPr>
          <p:cNvSpPr txBox="1"/>
          <p:nvPr/>
        </p:nvSpPr>
        <p:spPr>
          <a:xfrm>
            <a:off x="11064552" y="3717032"/>
            <a:ext cx="72008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6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</a:t>
            </a:r>
            <a:endParaRPr lang="de-DE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AE54B29B-2561-4A04-8B9A-6117EFCC9585}"/>
              </a:ext>
            </a:extLst>
          </p:cNvPr>
          <p:cNvSpPr txBox="1"/>
          <p:nvPr/>
        </p:nvSpPr>
        <p:spPr>
          <a:xfrm>
            <a:off x="2905348" y="3206739"/>
            <a:ext cx="44696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__________________________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B381FAAD-A564-4710-A169-8FB36E468159}"/>
              </a:ext>
            </a:extLst>
          </p:cNvPr>
          <p:cNvSpPr txBox="1"/>
          <p:nvPr/>
        </p:nvSpPr>
        <p:spPr>
          <a:xfrm>
            <a:off x="8254829" y="3356992"/>
            <a:ext cx="10328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Mine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F3BB4062-5329-4014-BCD5-47D00CA29AAE}"/>
              </a:ext>
            </a:extLst>
          </p:cNvPr>
          <p:cNvSpPr txBox="1"/>
          <p:nvPr/>
        </p:nvSpPr>
        <p:spPr>
          <a:xfrm>
            <a:off x="9287693" y="3356992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Miene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4E005A9-4A07-45A0-87CE-7C04113BEBC7}"/>
              </a:ext>
            </a:extLst>
          </p:cNvPr>
          <p:cNvSpPr txBox="1"/>
          <p:nvPr/>
        </p:nvSpPr>
        <p:spPr>
          <a:xfrm>
            <a:off x="6982772" y="4825190"/>
            <a:ext cx="44696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__________________________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16" name="Textfeld 36">
            <a:extLst>
              <a:ext uri="{FF2B5EF4-FFF2-40B4-BE49-F238E27FC236}">
                <a16:creationId xmlns:a16="http://schemas.microsoft.com/office/drawing/2014/main" id="{88DDF5ED-F12B-4879-A558-96A85486CA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14	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VD 01 i-Tüpfelchen für Spitzenkönner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___________ Klasse: ____ 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C76D5E65-D8D8-4BD1-A644-844DC12E7130}"/>
              </a:ext>
            </a:extLst>
          </p:cNvPr>
          <p:cNvSpPr txBox="1"/>
          <p:nvPr/>
        </p:nvSpPr>
        <p:spPr>
          <a:xfrm>
            <a:off x="300543" y="457858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Schreibe die passenden Wörter!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EBC10CDE-9355-4A9F-9417-C1B871303E3E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BE916B8F-1F11-4826-B4A4-EEEFDFD73FA9}"/>
              </a:ext>
            </a:extLst>
          </p:cNvPr>
          <p:cNvSpPr/>
          <p:nvPr/>
        </p:nvSpPr>
        <p:spPr>
          <a:xfrm>
            <a:off x="8792733" y="65584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C0EE51D-F62A-4AF8-862D-D90B3BA393C8}"/>
              </a:ext>
            </a:extLst>
          </p:cNvPr>
          <p:cNvSpPr txBox="1"/>
          <p:nvPr/>
        </p:nvSpPr>
        <p:spPr>
          <a:xfrm>
            <a:off x="190500" y="6724134"/>
            <a:ext cx="511229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Grundlage - Arbeitsblätter.pptx - Seite 15</a:t>
            </a:r>
          </a:p>
        </p:txBody>
      </p:sp>
    </p:spTree>
    <p:extLst>
      <p:ext uri="{BB962C8B-B14F-4D97-AF65-F5344CB8AC3E}">
        <p14:creationId xmlns:p14="http://schemas.microsoft.com/office/powerpoint/2010/main" val="1362983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22959082-4E27-4474-8C07-56AC6ACE582E}"/>
              </a:ext>
            </a:extLst>
          </p:cNvPr>
          <p:cNvSpPr txBox="1"/>
          <p:nvPr/>
        </p:nvSpPr>
        <p:spPr>
          <a:xfrm>
            <a:off x="1307468" y="2405643"/>
            <a:ext cx="9577064" cy="20467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Wir sangen schöne           .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Susi hatte Augen mit schönen           .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BD96159-57CE-4A8D-9BB5-40844836ABB9}"/>
              </a:ext>
            </a:extLst>
          </p:cNvPr>
          <p:cNvSpPr txBox="1"/>
          <p:nvPr/>
        </p:nvSpPr>
        <p:spPr>
          <a:xfrm>
            <a:off x="3888597" y="1916832"/>
            <a:ext cx="10328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Lider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5298CF-9659-4CF4-B62F-3FA477F74DF2}"/>
              </a:ext>
            </a:extLst>
          </p:cNvPr>
          <p:cNvSpPr txBox="1"/>
          <p:nvPr/>
        </p:nvSpPr>
        <p:spPr>
          <a:xfrm>
            <a:off x="4921461" y="1916832"/>
            <a:ext cx="13032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Lieder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B7D30B30-B1C8-4630-8B1C-266F137EA8D0}"/>
              </a:ext>
            </a:extLst>
          </p:cNvPr>
          <p:cNvSpPr txBox="1"/>
          <p:nvPr/>
        </p:nvSpPr>
        <p:spPr>
          <a:xfrm>
            <a:off x="2495600" y="3069178"/>
            <a:ext cx="438858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_______________________________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FC69FA0-1DFA-40E2-8F0B-4643F7C76684}"/>
              </a:ext>
            </a:extLst>
          </p:cNvPr>
          <p:cNvSpPr txBox="1"/>
          <p:nvPr/>
        </p:nvSpPr>
        <p:spPr>
          <a:xfrm>
            <a:off x="5620242" y="3429000"/>
            <a:ext cx="10328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Lider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8B3E92D-639F-4CA5-9D6F-6FD9A96354CC}"/>
              </a:ext>
            </a:extLst>
          </p:cNvPr>
          <p:cNvSpPr txBox="1"/>
          <p:nvPr/>
        </p:nvSpPr>
        <p:spPr>
          <a:xfrm>
            <a:off x="6653106" y="3429000"/>
            <a:ext cx="12986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Lieder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EA8616FC-FF45-4951-AAC0-119A31C9A83D}"/>
              </a:ext>
            </a:extLst>
          </p:cNvPr>
          <p:cNvSpPr txBox="1"/>
          <p:nvPr/>
        </p:nvSpPr>
        <p:spPr>
          <a:xfrm>
            <a:off x="3810699" y="4696213"/>
            <a:ext cx="465194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_______________________________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88DD7AC-7845-47FC-A158-9246F3BFED1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500" t="20866" b="6461"/>
          <a:stretch/>
        </p:blipFill>
        <p:spPr>
          <a:xfrm>
            <a:off x="8835144" y="3539415"/>
            <a:ext cx="2049388" cy="1322125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0CAA7D5D-44D2-4F93-ABD0-C4C2002087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910" y="1373337"/>
            <a:ext cx="4597622" cy="1512993"/>
          </a:xfrm>
          <a:prstGeom prst="rect">
            <a:avLst/>
          </a:prstGeom>
        </p:spPr>
      </p:pic>
      <p:sp>
        <p:nvSpPr>
          <p:cNvPr id="13" name="Textfeld 36">
            <a:extLst>
              <a:ext uri="{FF2B5EF4-FFF2-40B4-BE49-F238E27FC236}">
                <a16:creationId xmlns:a16="http://schemas.microsoft.com/office/drawing/2014/main" id="{ECD2373F-8FF3-4E09-BCCC-3BDAFD7115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15	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VD 01 i-Tüpfelchen für Spitzenkönner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___________ Klasse: ____ 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5CF024D6-B294-422A-B74B-0FC18EC5E952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Schreibe die passenden Wörter und begründe!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FB95968-01F2-4C17-A483-12A1E00E0A1C}"/>
              </a:ext>
            </a:extLst>
          </p:cNvPr>
          <p:cNvSpPr txBox="1"/>
          <p:nvPr/>
        </p:nvSpPr>
        <p:spPr>
          <a:xfrm>
            <a:off x="190500" y="6724134"/>
            <a:ext cx="511229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Grundlage - Arbeitsblätter.pptx - Seite 16</a:t>
            </a:r>
          </a:p>
        </p:txBody>
      </p:sp>
    </p:spTree>
    <p:extLst>
      <p:ext uri="{BB962C8B-B14F-4D97-AF65-F5344CB8AC3E}">
        <p14:creationId xmlns:p14="http://schemas.microsoft.com/office/powerpoint/2010/main" val="2640205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22959082-4E27-4474-8C07-56AC6ACE582E}"/>
              </a:ext>
            </a:extLst>
          </p:cNvPr>
          <p:cNvSpPr txBox="1"/>
          <p:nvPr/>
        </p:nvSpPr>
        <p:spPr>
          <a:xfrm>
            <a:off x="2063552" y="2422249"/>
            <a:ext cx="9577064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Die Türe wurde im alten        renoviert.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Der Besen hat einen langen         .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BD96159-57CE-4A8D-9BB5-40844836ABB9}"/>
              </a:ext>
            </a:extLst>
          </p:cNvPr>
          <p:cNvSpPr txBox="1"/>
          <p:nvPr/>
        </p:nvSpPr>
        <p:spPr>
          <a:xfrm>
            <a:off x="5639378" y="2012479"/>
            <a:ext cx="10328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Stil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5298CF-9659-4CF4-B62F-3FA477F74DF2}"/>
              </a:ext>
            </a:extLst>
          </p:cNvPr>
          <p:cNvSpPr txBox="1"/>
          <p:nvPr/>
        </p:nvSpPr>
        <p:spPr>
          <a:xfrm>
            <a:off x="6672242" y="2012479"/>
            <a:ext cx="13032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Stiel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B7D30B30-B1C8-4630-8B1C-266F137EA8D0}"/>
              </a:ext>
            </a:extLst>
          </p:cNvPr>
          <p:cNvSpPr txBox="1"/>
          <p:nvPr/>
        </p:nvSpPr>
        <p:spPr>
          <a:xfrm>
            <a:off x="4629714" y="2945469"/>
            <a:ext cx="375673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_______________________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FC69FA0-1DFA-40E2-8F0B-4643F7C76684}"/>
              </a:ext>
            </a:extLst>
          </p:cNvPr>
          <p:cNvSpPr txBox="1"/>
          <p:nvPr/>
        </p:nvSpPr>
        <p:spPr>
          <a:xfrm>
            <a:off x="6085545" y="4005064"/>
            <a:ext cx="10328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Stil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8B3E92D-639F-4CA5-9D6F-6FD9A96354CC}"/>
              </a:ext>
            </a:extLst>
          </p:cNvPr>
          <p:cNvSpPr txBox="1"/>
          <p:nvPr/>
        </p:nvSpPr>
        <p:spPr>
          <a:xfrm>
            <a:off x="7118409" y="4005064"/>
            <a:ext cx="12986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Stiel</a:t>
            </a:r>
            <a:endParaRPr lang="de-DE" dirty="0">
              <a:solidFill>
                <a:srgbClr val="FF0000"/>
              </a:solidFill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637D429-1300-47B0-AE1D-AAADE0E11D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19265">
            <a:off x="9248947" y="2176861"/>
            <a:ext cx="2019262" cy="368254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C413BBBF-FCFF-450B-8536-67A4031266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716" y="1069165"/>
            <a:ext cx="1743075" cy="2628900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3B525382-8443-4ECA-9AE8-450EBC012A67}"/>
              </a:ext>
            </a:extLst>
          </p:cNvPr>
          <p:cNvSpPr txBox="1"/>
          <p:nvPr/>
        </p:nvSpPr>
        <p:spPr>
          <a:xfrm>
            <a:off x="5032939" y="4988776"/>
            <a:ext cx="375673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_______________________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601357A4-CC46-42FE-A824-7CE5360521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16	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VD 01 i-Tüpfelchen für Spitzenkönner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___________ Klasse: ____ 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415DAFD5-19FB-4676-87E5-01CC7E73C374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Schreibe die passenden Wörter und begründe!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A769AFEA-C4AC-4130-A070-076BD1188BCC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C5B0334-AE5D-4BAD-B054-07E27ECE8D92}"/>
              </a:ext>
            </a:extLst>
          </p:cNvPr>
          <p:cNvSpPr txBox="1"/>
          <p:nvPr/>
        </p:nvSpPr>
        <p:spPr>
          <a:xfrm>
            <a:off x="190500" y="6724134"/>
            <a:ext cx="511229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Grundlage - Arbeitsblätter.pptx - Seite 17</a:t>
            </a:r>
          </a:p>
        </p:txBody>
      </p:sp>
    </p:spTree>
    <p:extLst>
      <p:ext uri="{BB962C8B-B14F-4D97-AF65-F5344CB8AC3E}">
        <p14:creationId xmlns:p14="http://schemas.microsoft.com/office/powerpoint/2010/main" val="2076482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22959082-4E27-4474-8C07-56AC6ACE582E}"/>
              </a:ext>
            </a:extLst>
          </p:cNvPr>
          <p:cNvSpPr txBox="1"/>
          <p:nvPr/>
        </p:nvSpPr>
        <p:spPr>
          <a:xfrm>
            <a:off x="2063552" y="2422249"/>
            <a:ext cx="9577064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Paul kam schon ________ zu Besuch zu uns.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Dieser Besuch ging mir ________ den Strich.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BD96159-57CE-4A8D-9BB5-40844836ABB9}"/>
              </a:ext>
            </a:extLst>
          </p:cNvPr>
          <p:cNvSpPr txBox="1"/>
          <p:nvPr/>
        </p:nvSpPr>
        <p:spPr>
          <a:xfrm>
            <a:off x="4170966" y="2012479"/>
            <a:ext cx="13032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wieder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5298CF-9659-4CF4-B62F-3FA477F74DF2}"/>
              </a:ext>
            </a:extLst>
          </p:cNvPr>
          <p:cNvSpPr txBox="1"/>
          <p:nvPr/>
        </p:nvSpPr>
        <p:spPr>
          <a:xfrm>
            <a:off x="5584822" y="2012479"/>
            <a:ext cx="13032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wider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B7D30B30-B1C8-4630-8B1C-266F137EA8D0}"/>
              </a:ext>
            </a:extLst>
          </p:cNvPr>
          <p:cNvSpPr txBox="1"/>
          <p:nvPr/>
        </p:nvSpPr>
        <p:spPr>
          <a:xfrm>
            <a:off x="3575720" y="3068960"/>
            <a:ext cx="375673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de-DE" altLang="de-DE" sz="2000" kern="0" noProof="0" dirty="0">
                <a:solidFill>
                  <a:srgbClr val="FF0000"/>
                </a:solidFill>
                <a:latin typeface="Trebuchet MS" pitchFamily="34" charset="0"/>
              </a:rPr>
              <a:t>______________________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FC69FA0-1DFA-40E2-8F0B-4643F7C76684}"/>
              </a:ext>
            </a:extLst>
          </p:cNvPr>
          <p:cNvSpPr txBox="1"/>
          <p:nvPr/>
        </p:nvSpPr>
        <p:spPr>
          <a:xfrm>
            <a:off x="5015880" y="3926959"/>
            <a:ext cx="12986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wieder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8B3E92D-639F-4CA5-9D6F-6FD9A96354CC}"/>
              </a:ext>
            </a:extLst>
          </p:cNvPr>
          <p:cNvSpPr txBox="1"/>
          <p:nvPr/>
        </p:nvSpPr>
        <p:spPr>
          <a:xfrm>
            <a:off x="6398329" y="3926959"/>
            <a:ext cx="12986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wider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EA8616FC-FF45-4951-AAC0-119A31C9A83D}"/>
              </a:ext>
            </a:extLst>
          </p:cNvPr>
          <p:cNvSpPr txBox="1"/>
          <p:nvPr/>
        </p:nvSpPr>
        <p:spPr>
          <a:xfrm>
            <a:off x="4672629" y="5117122"/>
            <a:ext cx="35116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____________________</a:t>
            </a:r>
            <a:endParaRPr lang="de-DE" altLang="de-DE" sz="2000" b="1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13" name="Foliennummernplatzhalter 2">
            <a:extLst>
              <a:ext uri="{FF2B5EF4-FFF2-40B4-BE49-F238E27FC236}">
                <a16:creationId xmlns:a16="http://schemas.microsoft.com/office/drawing/2014/main" id="{ADE63627-7649-4097-8A31-6745AF3C3863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6BA6C616-8A88-4363-B404-722D29EAEB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17	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VD 01 i-Tüpfelchen für Spitzenkönner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___________ Klasse: ____ 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DA1FBB8-2DB7-430D-898C-4C68771FF950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Schreibe die passenden Wörter und begründe!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CB1E7023-330E-4650-91D3-F0CD901CF2A5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181073C-85D3-43C0-A8AA-C61BAD54D055}"/>
              </a:ext>
            </a:extLst>
          </p:cNvPr>
          <p:cNvSpPr txBox="1"/>
          <p:nvPr/>
        </p:nvSpPr>
        <p:spPr>
          <a:xfrm>
            <a:off x="190500" y="6724134"/>
            <a:ext cx="511229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Grundlage - Arbeitsblätter.pptx - Seite 18</a:t>
            </a:r>
          </a:p>
        </p:txBody>
      </p:sp>
    </p:spTree>
    <p:extLst>
      <p:ext uri="{BB962C8B-B14F-4D97-AF65-F5344CB8AC3E}">
        <p14:creationId xmlns:p14="http://schemas.microsoft.com/office/powerpoint/2010/main" val="1662066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31" grpId="0"/>
      <p:bldP spid="3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61D0DE7-4F38-4B95-AC1F-C84D37D88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19</a:t>
            </a:fld>
            <a:endParaRPr lang="de-DE" dirty="0"/>
          </a:p>
        </p:txBody>
      </p:sp>
      <p:pic>
        <p:nvPicPr>
          <p:cNvPr id="33" name="Grafik 32">
            <a:extLst>
              <a:ext uri="{FF2B5EF4-FFF2-40B4-BE49-F238E27FC236}">
                <a16:creationId xmlns:a16="http://schemas.microsoft.com/office/drawing/2014/main" id="{388028D7-3064-4344-BAF6-42B7BA48DC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696"/>
          <a:stretch/>
        </p:blipFill>
        <p:spPr>
          <a:xfrm>
            <a:off x="69581" y="1052736"/>
            <a:ext cx="12052837" cy="4891973"/>
          </a:xfrm>
          <a:prstGeom prst="rect">
            <a:avLst/>
          </a:prstGeom>
        </p:spPr>
      </p:pic>
      <p:sp>
        <p:nvSpPr>
          <p:cNvPr id="34" name="Textfeld 33">
            <a:extLst>
              <a:ext uri="{FF2B5EF4-FFF2-40B4-BE49-F238E27FC236}">
                <a16:creationId xmlns:a16="http://schemas.microsoft.com/office/drawing/2014/main" id="{07729247-728B-4FE0-80A6-21FCB647E145}"/>
              </a:ext>
            </a:extLst>
          </p:cNvPr>
          <p:cNvSpPr txBox="1"/>
          <p:nvPr/>
        </p:nvSpPr>
        <p:spPr>
          <a:xfrm>
            <a:off x="119336" y="2142483"/>
            <a:ext cx="128300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S_ger</a:t>
            </a:r>
            <a:endParaRPr lang="de-DE" sz="2400" dirty="0"/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02915A7D-2E0D-4B51-A6B8-E134D6F23EE6}"/>
              </a:ext>
            </a:extLst>
          </p:cNvPr>
          <p:cNvSpPr txBox="1"/>
          <p:nvPr/>
        </p:nvSpPr>
        <p:spPr>
          <a:xfrm>
            <a:off x="119336" y="2568684"/>
            <a:ext cx="16561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T_ger</a:t>
            </a:r>
            <a:endParaRPr lang="de-DE" sz="2400" dirty="0"/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45573E4A-16A1-4853-BBC7-BB31E0151034}"/>
              </a:ext>
            </a:extLst>
          </p:cNvPr>
          <p:cNvSpPr txBox="1"/>
          <p:nvPr/>
        </p:nvSpPr>
        <p:spPr>
          <a:xfrm>
            <a:off x="119336" y="3401887"/>
            <a:ext cx="18269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prob_ren</a:t>
            </a:r>
            <a:endParaRPr lang="de-DE" sz="2400" dirty="0"/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065CB9F5-3844-43BA-8BAA-8EB584F6021E}"/>
              </a:ext>
            </a:extLst>
          </p:cNvPr>
          <p:cNvSpPr txBox="1"/>
          <p:nvPr/>
        </p:nvSpPr>
        <p:spPr>
          <a:xfrm>
            <a:off x="119336" y="3831791"/>
            <a:ext cx="16561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Garant_</a:t>
            </a:r>
            <a:endParaRPr lang="de-DE" sz="2400" dirty="0"/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E6B38E95-95BE-4967-8255-93D2F3DF81C8}"/>
              </a:ext>
            </a:extLst>
          </p:cNvPr>
          <p:cNvSpPr txBox="1"/>
          <p:nvPr/>
        </p:nvSpPr>
        <p:spPr>
          <a:xfrm>
            <a:off x="119336" y="4244235"/>
            <a:ext cx="16561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Pap_r</a:t>
            </a:r>
            <a:endParaRPr lang="de-DE" sz="2400" dirty="0"/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152AB6D4-E748-4EBB-BC91-73318FE2E036}"/>
              </a:ext>
            </a:extLst>
          </p:cNvPr>
          <p:cNvSpPr txBox="1"/>
          <p:nvPr/>
        </p:nvSpPr>
        <p:spPr>
          <a:xfrm>
            <a:off x="119336" y="4640961"/>
            <a:ext cx="16561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poss_rlich</a:t>
            </a:r>
            <a:endParaRPr lang="de-DE" sz="2400" dirty="0"/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82F0E8B0-A1A1-4AA1-90AB-25A343C52CDB}"/>
              </a:ext>
            </a:extLst>
          </p:cNvPr>
          <p:cNvSpPr txBox="1"/>
          <p:nvPr/>
        </p:nvSpPr>
        <p:spPr>
          <a:xfrm>
            <a:off x="119336" y="5069448"/>
            <a:ext cx="16561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Term_n</a:t>
            </a:r>
            <a:endParaRPr lang="de-DE" sz="2400" dirty="0"/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08822FE5-C1AF-4348-AC02-0BB26D6B24A2}"/>
              </a:ext>
            </a:extLst>
          </p:cNvPr>
          <p:cNvSpPr txBox="1"/>
          <p:nvPr/>
        </p:nvSpPr>
        <p:spPr>
          <a:xfrm>
            <a:off x="119336" y="5483044"/>
            <a:ext cx="16561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Masch_ne</a:t>
            </a:r>
            <a:endParaRPr lang="de-DE" sz="2400" dirty="0"/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BC0444C4-9F8C-49BC-971C-056BFC953C6A}"/>
              </a:ext>
            </a:extLst>
          </p:cNvPr>
          <p:cNvSpPr txBox="1"/>
          <p:nvPr/>
        </p:nvSpPr>
        <p:spPr>
          <a:xfrm>
            <a:off x="83198" y="2966864"/>
            <a:ext cx="16561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Stad_on</a:t>
            </a:r>
            <a:endParaRPr lang="de-DE" sz="2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B54C5545-0BAD-4573-A1AA-39745E9337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503" b="15860"/>
          <a:stretch/>
        </p:blipFill>
        <p:spPr>
          <a:xfrm>
            <a:off x="1378425" y="1154847"/>
            <a:ext cx="2279175" cy="487601"/>
          </a:xfrm>
          <a:prstGeom prst="rect">
            <a:avLst/>
          </a:prstGeom>
        </p:spPr>
      </p:pic>
      <p:sp>
        <p:nvSpPr>
          <p:cNvPr id="16" name="Foliennummernplatzhalter 2">
            <a:extLst>
              <a:ext uri="{FF2B5EF4-FFF2-40B4-BE49-F238E27FC236}">
                <a16:creationId xmlns:a16="http://schemas.microsoft.com/office/drawing/2014/main" id="{75B79789-4632-47A8-8D9B-59F792C7303A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17" name="Textfeld 36">
            <a:extLst>
              <a:ext uri="{FF2B5EF4-FFF2-40B4-BE49-F238E27FC236}">
                <a16:creationId xmlns:a16="http://schemas.microsoft.com/office/drawing/2014/main" id="{7E48AD64-31BA-41AF-AA1C-A6F0751DF8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18	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VD 01 </a:t>
            </a:r>
            <a:r>
              <a:rPr lang="de-DE" altLang="de-DE" sz="2200" b="1" spc="-1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- Wörter zuordnen	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___________ Klasse: ____ 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9C27DD38-8F97-4599-A037-48BD10BC78A4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Schreib die Wörter richtig</a:t>
            </a:r>
            <a:r>
              <a:rPr kumimoji="0" lang="de-DE" sz="1800" b="0" i="0" u="none" strike="noStrike" kern="120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mit </a:t>
            </a:r>
            <a:r>
              <a:rPr kumimoji="0" lang="de-DE" sz="1800" b="1" i="0" u="none" strike="noStrike" kern="120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</a:t>
            </a:r>
            <a:r>
              <a:rPr kumimoji="0" lang="de-DE" sz="1800" b="0" i="0" u="none" strike="noStrike" kern="120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oder </a:t>
            </a:r>
            <a:r>
              <a:rPr kumimoji="0" lang="de-DE" sz="1800" b="1" i="0" u="none" strike="noStrike" kern="1200" cap="none" normalizeH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ie</a:t>
            </a:r>
            <a:r>
              <a:rPr kumimoji="0" lang="de-DE" sz="1800" b="0" i="0" u="none" strike="noStrike" kern="120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in die Spalten!</a:t>
            </a:r>
            <a:endParaRPr kumimoji="0" lang="de-DE" sz="1800" b="0" i="0" u="none" strike="noStrike" kern="1200" cap="none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37B918EE-C63A-4A0A-830D-E1E7CE28A685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FAD9637-4AC7-4AA3-B93F-7EB7C55377D2}"/>
              </a:ext>
            </a:extLst>
          </p:cNvPr>
          <p:cNvSpPr txBox="1"/>
          <p:nvPr/>
        </p:nvSpPr>
        <p:spPr>
          <a:xfrm>
            <a:off x="190500" y="6724134"/>
            <a:ext cx="511229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Grundlage - Arbeitsblätter.pptx - Seite 19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566A080C-175F-5137-CC0E-30342F372A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1741" y="1154847"/>
            <a:ext cx="1162494" cy="987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656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112" name="Rechteck 111">
            <a:extLst>
              <a:ext uri="{FF2B5EF4-FFF2-40B4-BE49-F238E27FC236}">
                <a16:creationId xmlns:a16="http://schemas.microsoft.com/office/drawing/2014/main" id="{08F658FD-1BFE-4E9C-9FFF-476C99F9613C}"/>
              </a:ext>
            </a:extLst>
          </p:cNvPr>
          <p:cNvSpPr/>
          <p:nvPr/>
        </p:nvSpPr>
        <p:spPr>
          <a:xfrm>
            <a:off x="4718213" y="1052736"/>
            <a:ext cx="12218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</a:t>
            </a:r>
            <a:r>
              <a:rPr kumimoji="0" lang="de-DE" sz="3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ie</a:t>
            </a:r>
            <a:r>
              <a:rPr kumimoji="0" lang="de-DE" sz="3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te</a:t>
            </a:r>
            <a:endParaRPr kumimoji="0" lang="de-DE" sz="3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23" name="Rechteck 122">
            <a:extLst>
              <a:ext uri="{FF2B5EF4-FFF2-40B4-BE49-F238E27FC236}">
                <a16:creationId xmlns:a16="http://schemas.microsoft.com/office/drawing/2014/main" id="{1F5291B2-69CA-418F-8C5A-73809B4D898D}"/>
              </a:ext>
            </a:extLst>
          </p:cNvPr>
          <p:cNvSpPr/>
          <p:nvPr/>
        </p:nvSpPr>
        <p:spPr>
          <a:xfrm>
            <a:off x="4717077" y="1609507"/>
            <a:ext cx="11448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</a:t>
            </a:r>
            <a:r>
              <a:rPr lang="de-DE" sz="3200" b="1" kern="0" dirty="0">
                <a:latin typeface="Trebuchet MS" pitchFamily="34" charset="0"/>
              </a:rPr>
              <a:t>i</a:t>
            </a:r>
            <a:r>
              <a:rPr kumimoji="0" lang="de-DE" sz="3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tte</a:t>
            </a:r>
            <a:endParaRPr kumimoji="0" lang="de-DE" sz="3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28" name="Rechteck 127">
            <a:extLst>
              <a:ext uri="{FF2B5EF4-FFF2-40B4-BE49-F238E27FC236}">
                <a16:creationId xmlns:a16="http://schemas.microsoft.com/office/drawing/2014/main" id="{F9B42104-D0F7-46A9-A2F4-363498BA6DF1}"/>
              </a:ext>
            </a:extLst>
          </p:cNvPr>
          <p:cNvSpPr/>
          <p:nvPr/>
        </p:nvSpPr>
        <p:spPr>
          <a:xfrm>
            <a:off x="4718213" y="2166278"/>
            <a:ext cx="18533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Masch</a:t>
            </a:r>
            <a:r>
              <a:rPr lang="de-DE" sz="3200" b="1" kern="0" dirty="0">
                <a:latin typeface="Trebuchet MS" pitchFamily="34" charset="0"/>
              </a:rPr>
              <a:t>i</a:t>
            </a:r>
            <a:r>
              <a:rPr kumimoji="0" lang="de-DE" sz="3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ne</a:t>
            </a:r>
            <a:endParaRPr kumimoji="0" lang="de-DE" sz="3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33" name="Rechteck 132">
            <a:extLst>
              <a:ext uri="{FF2B5EF4-FFF2-40B4-BE49-F238E27FC236}">
                <a16:creationId xmlns:a16="http://schemas.microsoft.com/office/drawing/2014/main" id="{E7709F3B-ABB5-457F-B332-4FCBBC1BB52C}"/>
              </a:ext>
            </a:extLst>
          </p:cNvPr>
          <p:cNvSpPr/>
          <p:nvPr/>
        </p:nvSpPr>
        <p:spPr>
          <a:xfrm>
            <a:off x="4717077" y="2723049"/>
            <a:ext cx="2448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marsch</a:t>
            </a:r>
            <a:r>
              <a:rPr lang="de-DE" sz="3200" b="1" kern="0" dirty="0">
                <a:latin typeface="Trebuchet MS" pitchFamily="34" charset="0"/>
              </a:rPr>
              <a:t>ie</a:t>
            </a:r>
            <a:r>
              <a:rPr kumimoji="0" lang="de-DE" sz="3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ren</a:t>
            </a:r>
            <a:endParaRPr kumimoji="0" lang="de-DE" sz="3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38" name="Rechteck 137">
            <a:extLst>
              <a:ext uri="{FF2B5EF4-FFF2-40B4-BE49-F238E27FC236}">
                <a16:creationId xmlns:a16="http://schemas.microsoft.com/office/drawing/2014/main" id="{36F520DD-976B-486D-A500-5B92D4145BD9}"/>
              </a:ext>
            </a:extLst>
          </p:cNvPr>
          <p:cNvSpPr/>
          <p:nvPr/>
        </p:nvSpPr>
        <p:spPr>
          <a:xfrm>
            <a:off x="4710811" y="3279820"/>
            <a:ext cx="9813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K</a:t>
            </a:r>
            <a:r>
              <a:rPr lang="de-DE" sz="3200" b="1" kern="0" dirty="0">
                <a:latin typeface="Trebuchet MS" pitchFamily="34" charset="0"/>
              </a:rPr>
              <a:t>i</a:t>
            </a:r>
            <a:r>
              <a:rPr kumimoji="0" lang="de-DE" sz="3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no</a:t>
            </a:r>
            <a:endParaRPr kumimoji="0" lang="de-DE" sz="3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43" name="Rechteck 142">
            <a:extLst>
              <a:ext uri="{FF2B5EF4-FFF2-40B4-BE49-F238E27FC236}">
                <a16:creationId xmlns:a16="http://schemas.microsoft.com/office/drawing/2014/main" id="{FD22DFB0-5858-4E11-899D-7F7B3FEA6855}"/>
              </a:ext>
            </a:extLst>
          </p:cNvPr>
          <p:cNvSpPr/>
          <p:nvPr/>
        </p:nvSpPr>
        <p:spPr>
          <a:xfrm>
            <a:off x="4710439" y="3836591"/>
            <a:ext cx="12570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Mag</a:t>
            </a:r>
            <a:r>
              <a:rPr lang="de-DE" sz="3200" b="1" kern="0" dirty="0">
                <a:latin typeface="Trebuchet MS" pitchFamily="34" charset="0"/>
              </a:rPr>
              <a:t>ie</a:t>
            </a:r>
          </a:p>
        </p:txBody>
      </p:sp>
      <p:sp>
        <p:nvSpPr>
          <p:cNvPr id="154" name="Rechteck 153">
            <a:extLst>
              <a:ext uri="{FF2B5EF4-FFF2-40B4-BE49-F238E27FC236}">
                <a16:creationId xmlns:a16="http://schemas.microsoft.com/office/drawing/2014/main" id="{DBF457FA-DE48-4EAC-A8A7-3A49F4503C34}"/>
              </a:ext>
            </a:extLst>
          </p:cNvPr>
          <p:cNvSpPr/>
          <p:nvPr/>
        </p:nvSpPr>
        <p:spPr>
          <a:xfrm>
            <a:off x="4708316" y="4393362"/>
            <a:ext cx="10919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K</a:t>
            </a:r>
            <a:r>
              <a:rPr lang="de-DE" sz="3200" b="1" kern="0" dirty="0">
                <a:latin typeface="Trebuchet MS" pitchFamily="34" charset="0"/>
              </a:rPr>
              <a:t>i</a:t>
            </a:r>
            <a:r>
              <a:rPr kumimoji="0" lang="de-DE" sz="3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ste</a:t>
            </a:r>
            <a:endParaRPr kumimoji="0" lang="de-DE" sz="3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71" name="Rechteck 70">
            <a:extLst>
              <a:ext uri="{FF2B5EF4-FFF2-40B4-BE49-F238E27FC236}">
                <a16:creationId xmlns:a16="http://schemas.microsoft.com/office/drawing/2014/main" id="{6EC47252-19A6-4046-BFA3-367DB45762C4}"/>
              </a:ext>
            </a:extLst>
          </p:cNvPr>
          <p:cNvSpPr/>
          <p:nvPr/>
        </p:nvSpPr>
        <p:spPr>
          <a:xfrm>
            <a:off x="4708316" y="4950133"/>
            <a:ext cx="13773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Pap</a:t>
            </a:r>
            <a:r>
              <a:rPr lang="de-DE" sz="3200" b="1" kern="0" dirty="0">
                <a:latin typeface="Trebuchet MS" pitchFamily="34" charset="0"/>
              </a:rPr>
              <a:t>ie</a:t>
            </a:r>
            <a:r>
              <a:rPr kumimoji="0" lang="de-DE" sz="3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r</a:t>
            </a:r>
            <a:endParaRPr kumimoji="0" lang="de-DE" sz="3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5C2751C3-22BC-4781-9170-A530ABCBDA19}"/>
              </a:ext>
            </a:extLst>
          </p:cNvPr>
          <p:cNvSpPr/>
          <p:nvPr/>
        </p:nvSpPr>
        <p:spPr>
          <a:xfrm>
            <a:off x="4708316" y="5506904"/>
            <a:ext cx="8034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</a:t>
            </a:r>
            <a:r>
              <a:rPr lang="de-DE" sz="3200" b="1" kern="0" dirty="0">
                <a:latin typeface="Trebuchet MS" pitchFamily="34" charset="0"/>
              </a:rPr>
              <a:t>i</a:t>
            </a:r>
            <a:r>
              <a:rPr kumimoji="0" lang="de-DE" sz="3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r</a:t>
            </a:r>
            <a:endParaRPr kumimoji="0" lang="de-DE" sz="3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2F7347AA-C032-4BDA-A2EE-C5A8981BB002}"/>
              </a:ext>
            </a:extLst>
          </p:cNvPr>
          <p:cNvSpPr/>
          <p:nvPr/>
        </p:nvSpPr>
        <p:spPr>
          <a:xfrm>
            <a:off x="4708316" y="6063679"/>
            <a:ext cx="11320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T</a:t>
            </a:r>
            <a:r>
              <a:rPr lang="de-DE" sz="3200" b="1" kern="0" dirty="0">
                <a:latin typeface="Trebuchet MS" pitchFamily="34" charset="0"/>
              </a:rPr>
              <a:t>i</a:t>
            </a:r>
            <a:r>
              <a:rPr kumimoji="0" lang="de-DE" sz="3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ger</a:t>
            </a:r>
            <a:endParaRPr kumimoji="0" lang="de-DE" sz="3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CA35D6B5-07A9-4B1B-BA35-D79CA09183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70788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VD 01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- 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Das i </a:t>
            </a:r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kurz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 oder 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lang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 hören!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89F7D500-A3E7-40B2-B28E-323B68F9AD8D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Kennzeichne die hervorgehobenen Vokale als lang oder kurz!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05AD9AF3-7F7E-417F-B62D-55C99430EA41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5AD730D-F0B7-4E95-A948-D06490DFCA7D}"/>
              </a:ext>
            </a:extLst>
          </p:cNvPr>
          <p:cNvSpPr txBox="1"/>
          <p:nvPr/>
        </p:nvSpPr>
        <p:spPr>
          <a:xfrm>
            <a:off x="190500" y="6724134"/>
            <a:ext cx="507222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Grundlage - Arbeitsblätter.pptx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3458342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/>
      <p:bldP spid="123" grpId="0"/>
      <p:bldP spid="128" grpId="0"/>
      <p:bldP spid="133" grpId="0"/>
      <p:bldP spid="138" grpId="0"/>
      <p:bldP spid="143" grpId="0"/>
      <p:bldP spid="154" grpId="0"/>
      <p:bldP spid="71" grpId="0"/>
      <p:bldP spid="76" grpId="0"/>
      <p:bldP spid="8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61D0DE7-4F38-4B95-AC1F-C84D37D88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20</a:t>
            </a:fld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1D03CC2-66C6-47F6-91FF-DD829E5803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023" y="1082540"/>
            <a:ext cx="11815072" cy="5212532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58DFB28C-3AFA-4487-80E3-D636505CC34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503" b="15860"/>
          <a:stretch/>
        </p:blipFill>
        <p:spPr>
          <a:xfrm>
            <a:off x="294416" y="1168495"/>
            <a:ext cx="2489216" cy="487601"/>
          </a:xfrm>
          <a:prstGeom prst="rect">
            <a:avLst/>
          </a:prstGeom>
        </p:spPr>
      </p:pic>
      <p:sp>
        <p:nvSpPr>
          <p:cNvPr id="7" name="Foliennummernplatzhalter 2">
            <a:extLst>
              <a:ext uri="{FF2B5EF4-FFF2-40B4-BE49-F238E27FC236}">
                <a16:creationId xmlns:a16="http://schemas.microsoft.com/office/drawing/2014/main" id="{CD452BBA-DFD1-4503-BF59-38031A4F10EA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9" name="Foliennummernplatzhalter 2">
            <a:extLst>
              <a:ext uri="{FF2B5EF4-FFF2-40B4-BE49-F238E27FC236}">
                <a16:creationId xmlns:a16="http://schemas.microsoft.com/office/drawing/2014/main" id="{7C3B7921-8FC5-4380-AE74-85AE340C9C47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10" name="Textfeld 36">
            <a:extLst>
              <a:ext uri="{FF2B5EF4-FFF2-40B4-BE49-F238E27FC236}">
                <a16:creationId xmlns:a16="http://schemas.microsoft.com/office/drawing/2014/main" id="{E43FAAFF-A9D1-401B-BC94-3A363B655B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19	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VD 01 </a:t>
            </a:r>
            <a:r>
              <a:rPr lang="de-DE" altLang="de-DE" sz="2200" b="1" spc="-1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- Wörter zuordnen	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___________ Klasse: ____ 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BA3C4383-CD1B-4E10-AE6C-7E3A16A8FB33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Finde Wörter und trage sie in die Spalten ein!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167E7345-BA0D-49E6-B457-60C8C0524F34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4345F81-2FA8-493D-8499-4DC7EB55681F}"/>
              </a:ext>
            </a:extLst>
          </p:cNvPr>
          <p:cNvSpPr txBox="1"/>
          <p:nvPr/>
        </p:nvSpPr>
        <p:spPr>
          <a:xfrm>
            <a:off x="190500" y="6724134"/>
            <a:ext cx="511229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Grundlage - Arbeitsblätter.pptx - Seite 20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56DDF33-6C95-D76F-634B-908C35415D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08882" y="1226903"/>
            <a:ext cx="1270893" cy="1079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1486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liennummernplatzhalter 27">
            <a:extLst>
              <a:ext uri="{FF2B5EF4-FFF2-40B4-BE49-F238E27FC236}">
                <a16:creationId xmlns:a16="http://schemas.microsoft.com/office/drawing/2014/main" id="{DCAE7397-DA21-4D9F-B154-BC75292A0EB6}"/>
              </a:ext>
            </a:extLst>
          </p:cNvPr>
          <p:cNvSpPr txBox="1">
            <a:spLocks/>
          </p:cNvSpPr>
          <p:nvPr/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21</a:t>
            </a:fld>
            <a:endParaRPr lang="de-DE" dirty="0"/>
          </a:p>
        </p:txBody>
      </p:sp>
      <p:sp>
        <p:nvSpPr>
          <p:cNvPr id="8" name="Ovale Legende 5">
            <a:extLst>
              <a:ext uri="{FF2B5EF4-FFF2-40B4-BE49-F238E27FC236}">
                <a16:creationId xmlns:a16="http://schemas.microsoft.com/office/drawing/2014/main" id="{4214F66D-6FB7-4984-AA99-D48C6F486401}"/>
              </a:ext>
            </a:extLst>
          </p:cNvPr>
          <p:cNvSpPr/>
          <p:nvPr/>
        </p:nvSpPr>
        <p:spPr>
          <a:xfrm>
            <a:off x="2675620" y="2198574"/>
            <a:ext cx="6840760" cy="1547919"/>
          </a:xfrm>
          <a:prstGeom prst="wedgeEllipseCallout">
            <a:avLst>
              <a:gd name="adj1" fmla="val -67663"/>
              <a:gd name="adj2" fmla="val 8283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23DBC86-8521-45D3-971C-84F85A4664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0" y="3775201"/>
            <a:ext cx="1794187" cy="2617403"/>
          </a:xfrm>
          <a:prstGeom prst="rect">
            <a:avLst/>
          </a:prstGeom>
        </p:spPr>
      </p:pic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1B54762C-622D-407B-B4C9-15B81E0C37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45" y="3790069"/>
            <a:ext cx="1044503" cy="698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5C8133B2-D6F8-4C50-8D58-BC74613A19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99" y="3746493"/>
            <a:ext cx="791593" cy="802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18C29B98-2F91-4358-913D-7879035070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15709" y="2372368"/>
            <a:ext cx="3560591" cy="120032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36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 lange ie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3600" b="1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vergess</a:t>
            </a:r>
            <a:r>
              <a:rPr lang="de-DE" sz="36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ich nie!</a:t>
            </a:r>
          </a:p>
        </p:txBody>
      </p:sp>
      <p:sp>
        <p:nvSpPr>
          <p:cNvPr id="13" name="Foliennummernplatzhalter 2">
            <a:extLst>
              <a:ext uri="{FF2B5EF4-FFF2-40B4-BE49-F238E27FC236}">
                <a16:creationId xmlns:a16="http://schemas.microsoft.com/office/drawing/2014/main" id="{D8DF9846-D888-48EA-A1B2-8D0AA0C0C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</p:spPr>
        <p:txBody>
          <a:bodyPr/>
          <a:lstStyle/>
          <a:p>
            <a:fld id="{C9CD412D-C60F-4771-A1CB-FFD7B5773953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14" name="Foliennummernplatzhalter 2">
            <a:extLst>
              <a:ext uri="{FF2B5EF4-FFF2-40B4-BE49-F238E27FC236}">
                <a16:creationId xmlns:a16="http://schemas.microsoft.com/office/drawing/2014/main" id="{F54A7C3F-2A35-4828-9756-D4DBCB931F24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15" name="Foliennummernplatzhalter 2">
            <a:extLst>
              <a:ext uri="{FF2B5EF4-FFF2-40B4-BE49-F238E27FC236}">
                <a16:creationId xmlns:a16="http://schemas.microsoft.com/office/drawing/2014/main" id="{7F17FBD7-667F-4F24-94DE-89F2D0E8C196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16" name="Textfeld 36">
            <a:extLst>
              <a:ext uri="{FF2B5EF4-FFF2-40B4-BE49-F238E27FC236}">
                <a16:creationId xmlns:a16="http://schemas.microsoft.com/office/drawing/2014/main" id="{C8EC937A-F5E5-476F-BFB2-37715A2D3D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20	VD 01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endParaRPr kumimoji="0" lang="de-DE" altLang="de-DE" sz="1800" i="0" u="none" strike="noStrike" kern="0" cap="none" normalizeH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737560BA-E1AC-46FC-A0F8-598E6470595E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Üben macht gescheit!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C6EB3872-41C6-4AF1-B10A-4A1875D6A0B4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904B2C3-6B7D-4F16-BA08-E6D201946979}"/>
              </a:ext>
            </a:extLst>
          </p:cNvPr>
          <p:cNvSpPr txBox="1"/>
          <p:nvPr/>
        </p:nvSpPr>
        <p:spPr>
          <a:xfrm>
            <a:off x="190500" y="6724134"/>
            <a:ext cx="511229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Grundlage - Arbeitsblätter.pptx - Seite 21</a:t>
            </a:r>
          </a:p>
        </p:txBody>
      </p:sp>
    </p:spTree>
    <p:extLst>
      <p:ext uri="{BB962C8B-B14F-4D97-AF65-F5344CB8AC3E}">
        <p14:creationId xmlns:p14="http://schemas.microsoft.com/office/powerpoint/2010/main" val="1373295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>
            <a:extLst>
              <a:ext uri="{FF2B5EF4-FFF2-40B4-BE49-F238E27FC236}">
                <a16:creationId xmlns:a16="http://schemas.microsoft.com/office/drawing/2014/main" id="{F40EC3F7-A4E5-418B-BD0D-325AA3C91F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7423"/>
          <a:stretch/>
        </p:blipFill>
        <p:spPr>
          <a:xfrm>
            <a:off x="1919536" y="1828364"/>
            <a:ext cx="9721080" cy="2623779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41B95F75-39B0-42BA-850F-EF2AF8F23AF1}"/>
              </a:ext>
            </a:extLst>
          </p:cNvPr>
          <p:cNvSpPr/>
          <p:nvPr/>
        </p:nvSpPr>
        <p:spPr>
          <a:xfrm>
            <a:off x="143779" y="1042858"/>
            <a:ext cx="1192888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kern="0" spc="100" dirty="0">
                <a:latin typeface="Trebuchet MS" pitchFamily="34" charset="0"/>
                <a:sym typeface="Wingdings" panose="05000000000000000000" pitchFamily="2" charset="2"/>
              </a:rPr>
              <a:t>Das lange i wird nicht nur mit </a:t>
            </a:r>
            <a:r>
              <a:rPr lang="de-DE" sz="24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ie</a:t>
            </a:r>
            <a:r>
              <a:rPr lang="de-DE" sz="2400" kern="0" spc="100" dirty="0">
                <a:latin typeface="Trebuchet MS" pitchFamily="34" charset="0"/>
                <a:sym typeface="Wingdings" panose="05000000000000000000" pitchFamily="2" charset="2"/>
              </a:rPr>
              <a:t> verschriftet:</a:t>
            </a:r>
          </a:p>
          <a:p>
            <a:endParaRPr lang="de-DE" sz="2400" kern="0" spc="100" dirty="0">
              <a:latin typeface="Trebuchet MS" pitchFamily="34" charset="0"/>
              <a:sym typeface="Wingdings" panose="05000000000000000000" pitchFamily="2" charset="2"/>
            </a:endParaRPr>
          </a:p>
          <a:p>
            <a:r>
              <a:rPr lang="de-DE" sz="2400" kern="0" spc="100" dirty="0">
                <a:latin typeface="Trebuchet MS" pitchFamily="34" charset="0"/>
                <a:sym typeface="Wingdings" panose="05000000000000000000" pitchFamily="2" charset="2"/>
              </a:rPr>
              <a:t>	ie		</a:t>
            </a:r>
          </a:p>
          <a:p>
            <a:endParaRPr lang="de-DE" sz="2400" kern="0" spc="100" dirty="0">
              <a:latin typeface="Trebuchet MS" pitchFamily="34" charset="0"/>
              <a:sym typeface="Wingdings" panose="05000000000000000000" pitchFamily="2" charset="2"/>
            </a:endParaRPr>
          </a:p>
          <a:p>
            <a:r>
              <a:rPr lang="de-DE" sz="2400" kern="0" spc="100" dirty="0">
                <a:latin typeface="Trebuchet MS" pitchFamily="34" charset="0"/>
                <a:sym typeface="Wingdings" panose="05000000000000000000" pitchFamily="2" charset="2"/>
              </a:rPr>
              <a:t>	</a:t>
            </a:r>
            <a:r>
              <a:rPr lang="de-DE" sz="2400" kern="0" spc="100" dirty="0" err="1">
                <a:latin typeface="Trebuchet MS" pitchFamily="34" charset="0"/>
                <a:sym typeface="Wingdings" panose="05000000000000000000" pitchFamily="2" charset="2"/>
              </a:rPr>
              <a:t>ih</a:t>
            </a:r>
            <a:r>
              <a:rPr lang="de-DE" sz="2400" kern="0" spc="100" dirty="0">
                <a:latin typeface="Trebuchet MS" pitchFamily="34" charset="0"/>
                <a:sym typeface="Wingdings" panose="05000000000000000000" pitchFamily="2" charset="2"/>
              </a:rPr>
              <a:t>	 	</a:t>
            </a:r>
          </a:p>
          <a:p>
            <a:endParaRPr lang="de-DE" sz="2400" kern="0" spc="100" dirty="0">
              <a:latin typeface="Trebuchet MS" pitchFamily="34" charset="0"/>
              <a:sym typeface="Wingdings" panose="05000000000000000000" pitchFamily="2" charset="2"/>
            </a:endParaRPr>
          </a:p>
          <a:p>
            <a:r>
              <a:rPr lang="de-DE" sz="2400" kern="0" spc="100" dirty="0">
                <a:latin typeface="Trebuchet MS" pitchFamily="34" charset="0"/>
                <a:sym typeface="Wingdings" panose="05000000000000000000" pitchFamily="2" charset="2"/>
              </a:rPr>
              <a:t>	</a:t>
            </a:r>
            <a:r>
              <a:rPr lang="de-DE" sz="2400" kern="0" spc="100" dirty="0" err="1">
                <a:latin typeface="Trebuchet MS" pitchFamily="34" charset="0"/>
                <a:sym typeface="Wingdings" panose="05000000000000000000" pitchFamily="2" charset="2"/>
              </a:rPr>
              <a:t>ieh</a:t>
            </a:r>
            <a:r>
              <a:rPr lang="de-DE" sz="2400" kern="0" spc="100" dirty="0">
                <a:latin typeface="Trebuchet MS" pitchFamily="34" charset="0"/>
                <a:sym typeface="Wingdings" panose="05000000000000000000" pitchFamily="2" charset="2"/>
              </a:rPr>
              <a:t>		</a:t>
            </a:r>
          </a:p>
          <a:p>
            <a:endParaRPr lang="de-DE" sz="2400" kern="0" spc="100" dirty="0">
              <a:latin typeface="Trebuchet MS" pitchFamily="34" charset="0"/>
              <a:sym typeface="Wingdings" panose="05000000000000000000" pitchFamily="2" charset="2"/>
            </a:endParaRPr>
          </a:p>
          <a:p>
            <a:r>
              <a:rPr lang="de-DE" sz="2400" kern="0" spc="100" dirty="0">
                <a:latin typeface="Trebuchet MS" pitchFamily="34" charset="0"/>
                <a:sym typeface="Wingdings" panose="05000000000000000000" pitchFamily="2" charset="2"/>
              </a:rPr>
              <a:t>	i	</a:t>
            </a:r>
          </a:p>
          <a:p>
            <a:r>
              <a:rPr lang="de-DE" sz="2400" kern="0" spc="100" dirty="0">
                <a:latin typeface="Trebuchet MS" pitchFamily="34" charset="0"/>
                <a:sym typeface="Wingdings" panose="05000000000000000000" pitchFamily="2" charset="2"/>
              </a:rPr>
              <a:t>	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Die Verschriftung des 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  <a:sym typeface="Wingdings" panose="05000000000000000000" pitchFamily="2" charset="2"/>
              </a:rPr>
              <a:t>langen i</a:t>
            </a:r>
            <a:r>
              <a:rPr kumimoji="0" lang="de-DE" sz="2000" b="0" i="0" u="none" strike="noStrike" kern="0" cap="none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 mit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  <a:sym typeface="Wingdings" panose="05000000000000000000" pitchFamily="2" charset="2"/>
              </a:rPr>
              <a:t>ie</a:t>
            </a:r>
            <a:r>
              <a:rPr kumimoji="0" lang="de-DE" sz="2000" b="0" i="0" u="none" strike="noStrike" kern="0" cap="none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 in der ersten Silbe gibt es in </a:t>
            </a:r>
            <a:r>
              <a:rPr kumimoji="0" lang="de-DE" sz="2000" b="1" i="0" u="none" strike="noStrike" kern="0" cap="none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(</a:t>
            </a:r>
            <a:r>
              <a:rPr kumimoji="0" lang="de-DE" sz="2000" b="0" i="0" u="none" strike="noStrike" kern="0" cap="none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ursprünglich</a:t>
            </a:r>
            <a:r>
              <a:rPr kumimoji="0" lang="de-DE" sz="2000" b="1" i="0" u="none" strike="noStrike" kern="0" cap="none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) deutschen Wörtern mit zwei Silben </a:t>
            </a:r>
            <a:r>
              <a:rPr kumimoji="0" lang="de-DE" sz="2000" b="0" i="0" u="none" strike="noStrike" kern="0" cap="none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und in Wörtern bei den </a:t>
            </a:r>
            <a:r>
              <a:rPr kumimoji="0" lang="de-DE" sz="2000" b="1" i="0" u="none" strike="noStrike" kern="0" cap="none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Endungen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  <a:sym typeface="Wingdings" panose="05000000000000000000" pitchFamily="2" charset="2"/>
              </a:rPr>
              <a:t>ie</a:t>
            </a:r>
            <a:r>
              <a:rPr kumimoji="0" lang="de-DE" sz="2000" b="1" i="0" u="none" strike="noStrike" kern="0" cap="none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,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  <a:sym typeface="Wingdings" panose="05000000000000000000" pitchFamily="2" charset="2"/>
              </a:rPr>
              <a:t>ier</a:t>
            </a:r>
            <a:r>
              <a:rPr kumimoji="0" lang="de-DE" sz="2000" b="1" i="0" u="none" strike="noStrike" kern="0" cap="none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,</a:t>
            </a:r>
            <a:r>
              <a:rPr kumimoji="0" lang="de-DE" sz="2000" b="1" i="0" u="none" strike="noStrike" kern="0" cap="none" spc="10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 </a:t>
            </a:r>
            <a:r>
              <a:rPr kumimoji="0" lang="de-DE" sz="2000" b="0" i="0" u="none" strike="noStrike" kern="0" cap="none" spc="10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ierlich</a:t>
            </a:r>
            <a:r>
              <a:rPr kumimoji="0" lang="de-DE" sz="2000" b="0" i="0" u="none" strike="noStrike" kern="0" cap="none" spc="10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 </a:t>
            </a:r>
            <a:r>
              <a:rPr kumimoji="0" lang="de-DE" sz="2000" b="0" i="0" u="none" strike="noStrike" kern="0" cap="none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und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  <a:sym typeface="Wingdings" panose="05000000000000000000" pitchFamily="2" charset="2"/>
              </a:rPr>
              <a:t>ieren</a:t>
            </a:r>
            <a:r>
              <a:rPr kumimoji="0" lang="de-DE" sz="2000" b="0" i="0" u="none" strike="noStrike" kern="0" cap="none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. 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Außerdem in </a:t>
            </a:r>
            <a:r>
              <a:rPr kumimoji="0" lang="de-DE" sz="2000" b="1" i="0" u="none" strike="noStrike" kern="0" cap="none" spc="1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abgeleiteten Verben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! Die Wörter mit 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langem i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 auf der ersten Silben, das nur mit 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i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 verschriftet wird, sind die Ausnahme. Es sind keine typisch deutschen Wörter. </a:t>
            </a:r>
          </a:p>
        </p:txBody>
      </p:sp>
      <p:sp>
        <p:nvSpPr>
          <p:cNvPr id="6" name="Textfeld 36">
            <a:extLst>
              <a:ext uri="{FF2B5EF4-FFF2-40B4-BE49-F238E27FC236}">
                <a16:creationId xmlns:a16="http://schemas.microsoft.com/office/drawing/2014/main" id="{E00A2876-59D7-4434-AD73-1680CAEBFE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VD 01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– Das lange i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4AE5DD4-B337-49E1-A93D-BFE09B3131B8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Denk dir für jeden Punkt Beispiele aus und schreibe sie in die Zeilen!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1EC71FED-3D2E-46F3-A235-CFE12F50A902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64E0393-831A-4D99-B368-82F6160B3854}"/>
              </a:ext>
            </a:extLst>
          </p:cNvPr>
          <p:cNvSpPr txBox="1"/>
          <p:nvPr/>
        </p:nvSpPr>
        <p:spPr>
          <a:xfrm>
            <a:off x="190500" y="6724134"/>
            <a:ext cx="507222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Grundlage - Arbeitsblätter.pptx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3665124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662317AF-667D-419D-8ECE-B2202CA05A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215" y="1430069"/>
            <a:ext cx="10723793" cy="5029636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4B0693CB-5FDF-4010-9FD3-CA939FB0D0C2}"/>
              </a:ext>
            </a:extLst>
          </p:cNvPr>
          <p:cNvSpPr/>
          <p:nvPr/>
        </p:nvSpPr>
        <p:spPr>
          <a:xfrm>
            <a:off x="724992" y="1100195"/>
            <a:ext cx="106268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l" defTabSz="914400" rtl="0" eaLnBrk="1" fontAlgn="base" latinLnBrk="0" hangingPunct="1"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de-DE" sz="2000" b="0" i="0" u="none" strike="noStrike" kern="0" cap="none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in der ersten Silbe ein- oder zweisilbiger typisch deutscher Wörter:</a:t>
            </a:r>
            <a:endParaRPr lang="de-DE" sz="2000" kern="0" spc="100" dirty="0">
              <a:latin typeface="Trebuchet MS" pitchFamily="34" charset="0"/>
              <a:sym typeface="Wingdings" panose="05000000000000000000" pitchFamily="2" charset="2"/>
            </a:endParaRP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D1B955D8-B879-45D5-A287-1F14A96C17D8}"/>
              </a:ext>
            </a:extLst>
          </p:cNvPr>
          <p:cNvSpPr/>
          <p:nvPr/>
        </p:nvSpPr>
        <p:spPr>
          <a:xfrm>
            <a:off x="336501" y="1269037"/>
            <a:ext cx="142875" cy="14446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299D59AC-110E-4AC4-9AF7-C854497F28D6}"/>
              </a:ext>
            </a:extLst>
          </p:cNvPr>
          <p:cNvSpPr/>
          <p:nvPr/>
        </p:nvSpPr>
        <p:spPr>
          <a:xfrm>
            <a:off x="336501" y="2031791"/>
            <a:ext cx="142875" cy="14446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BDC0D570-DDE4-4B1A-BE23-6B074003E6E4}"/>
              </a:ext>
            </a:extLst>
          </p:cNvPr>
          <p:cNvSpPr/>
          <p:nvPr/>
        </p:nvSpPr>
        <p:spPr>
          <a:xfrm>
            <a:off x="336501" y="2764884"/>
            <a:ext cx="142875" cy="14446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B570DF78-6EFF-49A0-B2BF-48CB5A791843}"/>
              </a:ext>
            </a:extLst>
          </p:cNvPr>
          <p:cNvSpPr/>
          <p:nvPr/>
        </p:nvSpPr>
        <p:spPr>
          <a:xfrm>
            <a:off x="336501" y="3493639"/>
            <a:ext cx="142875" cy="14446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DC0B596C-A4D7-4643-9D5A-9468A388513C}"/>
              </a:ext>
            </a:extLst>
          </p:cNvPr>
          <p:cNvSpPr/>
          <p:nvPr/>
        </p:nvSpPr>
        <p:spPr>
          <a:xfrm>
            <a:off x="336501" y="4210037"/>
            <a:ext cx="142875" cy="14446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2DE7A8B3-D950-4925-AACC-8BC2CC98936A}"/>
              </a:ext>
            </a:extLst>
          </p:cNvPr>
          <p:cNvSpPr/>
          <p:nvPr/>
        </p:nvSpPr>
        <p:spPr>
          <a:xfrm>
            <a:off x="336501" y="4926435"/>
            <a:ext cx="142875" cy="14446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EBD0A6EF-7479-4D27-90EF-554906FC27DE}"/>
              </a:ext>
            </a:extLst>
          </p:cNvPr>
          <p:cNvSpPr/>
          <p:nvPr/>
        </p:nvSpPr>
        <p:spPr>
          <a:xfrm>
            <a:off x="724992" y="1866631"/>
            <a:ext cx="106268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de-DE" sz="2000" kern="0" spc="100" dirty="0">
                <a:latin typeface="Trebuchet MS" pitchFamily="34" charset="0"/>
                <a:sym typeface="Wingdings" panose="05000000000000000000" pitchFamily="2" charset="2"/>
              </a:rPr>
              <a:t>Verben mit der Endung </a:t>
            </a:r>
            <a:r>
              <a:rPr lang="de-DE" sz="20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–</a:t>
            </a:r>
            <a:r>
              <a:rPr lang="de-DE" sz="2000" kern="0" spc="1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ieren</a:t>
            </a:r>
            <a:r>
              <a:rPr lang="de-DE" sz="2000" kern="0" spc="100" dirty="0">
                <a:latin typeface="Trebuchet MS" pitchFamily="34" charset="0"/>
                <a:sym typeface="Wingdings" panose="05000000000000000000" pitchFamily="2" charset="2"/>
              </a:rPr>
              <a:t>:</a:t>
            </a: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2BE0F6F3-24CD-44FB-8BB4-9DC2F9FAA886}"/>
              </a:ext>
            </a:extLst>
          </p:cNvPr>
          <p:cNvSpPr/>
          <p:nvPr/>
        </p:nvSpPr>
        <p:spPr>
          <a:xfrm>
            <a:off x="724992" y="2603406"/>
            <a:ext cx="106268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de-DE" sz="2000" kern="0" spc="100" dirty="0">
                <a:latin typeface="Trebuchet MS" pitchFamily="34" charset="0"/>
                <a:sym typeface="Wingdings" panose="05000000000000000000" pitchFamily="2" charset="2"/>
              </a:rPr>
              <a:t>Nomen mit der Endung </a:t>
            </a:r>
            <a:r>
              <a:rPr lang="de-DE" sz="20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–ie</a:t>
            </a:r>
            <a:r>
              <a:rPr lang="de-DE" sz="2000" kern="0" spc="100" dirty="0">
                <a:latin typeface="Trebuchet MS" pitchFamily="34" charset="0"/>
                <a:sym typeface="Wingdings" panose="05000000000000000000" pitchFamily="2" charset="2"/>
              </a:rPr>
              <a:t>, </a:t>
            </a:r>
            <a:r>
              <a:rPr lang="de-DE" sz="20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-</a:t>
            </a:r>
            <a:r>
              <a:rPr lang="de-DE" sz="2000" kern="0" spc="1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ier</a:t>
            </a:r>
            <a:r>
              <a:rPr lang="de-DE" sz="20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 </a:t>
            </a:r>
            <a:r>
              <a:rPr lang="de-DE" sz="2000" kern="0" spc="100" dirty="0">
                <a:latin typeface="Trebuchet MS" pitchFamily="34" charset="0"/>
                <a:sym typeface="Wingdings" panose="05000000000000000000" pitchFamily="2" charset="2"/>
              </a:rPr>
              <a:t>(und Plural dazu):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129F4081-ABDD-4960-8B94-EE83A9297053}"/>
              </a:ext>
            </a:extLst>
          </p:cNvPr>
          <p:cNvSpPr/>
          <p:nvPr/>
        </p:nvSpPr>
        <p:spPr>
          <a:xfrm>
            <a:off x="724992" y="3335843"/>
            <a:ext cx="106268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de-DE" sz="2000" kern="0" spc="100" dirty="0">
                <a:latin typeface="Trebuchet MS" pitchFamily="34" charset="0"/>
                <a:sym typeface="Wingdings" panose="05000000000000000000" pitchFamily="2" charset="2"/>
              </a:rPr>
              <a:t>Adjektiven mit der Endung </a:t>
            </a:r>
            <a:r>
              <a:rPr lang="de-DE" sz="20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–</a:t>
            </a:r>
            <a:r>
              <a:rPr lang="de-DE" sz="2000" kern="0" spc="1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ierlich</a:t>
            </a:r>
            <a:r>
              <a:rPr lang="de-DE" sz="2000" kern="0" spc="100" dirty="0">
                <a:latin typeface="Trebuchet MS" pitchFamily="34" charset="0"/>
                <a:sym typeface="Wingdings" panose="05000000000000000000" pitchFamily="2" charset="2"/>
              </a:rPr>
              <a:t>: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11A39967-3A54-4F18-AFAB-1411341F5ACB}"/>
              </a:ext>
            </a:extLst>
          </p:cNvPr>
          <p:cNvSpPr/>
          <p:nvPr/>
        </p:nvSpPr>
        <p:spPr>
          <a:xfrm>
            <a:off x="724992" y="4055923"/>
            <a:ext cx="106268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de-DE" sz="20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Langes i </a:t>
            </a:r>
            <a:r>
              <a:rPr lang="de-DE" sz="2000" kern="0" spc="100" dirty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ohne e</a:t>
            </a:r>
            <a:r>
              <a:rPr lang="de-DE" sz="20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 </a:t>
            </a:r>
            <a:r>
              <a:rPr lang="de-DE" sz="2000" kern="0" spc="100" dirty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bei </a:t>
            </a:r>
            <a:r>
              <a:rPr lang="de-DE" sz="2000" kern="0" spc="100" dirty="0">
                <a:latin typeface="Trebuchet MS" pitchFamily="34" charset="0"/>
                <a:sym typeface="Wingdings" panose="05000000000000000000" pitchFamily="2" charset="2"/>
              </a:rPr>
              <a:t>den Endungen </a:t>
            </a:r>
            <a:r>
              <a:rPr lang="de-DE" sz="2000" kern="0" spc="100" dirty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-in </a:t>
            </a:r>
            <a:r>
              <a:rPr lang="de-DE" sz="2000" kern="0" spc="100" dirty="0">
                <a:latin typeface="Trebuchet MS" pitchFamily="34" charset="0"/>
                <a:sym typeface="Wingdings" panose="05000000000000000000" pitchFamily="2" charset="2"/>
              </a:rPr>
              <a:t>und </a:t>
            </a:r>
            <a:r>
              <a:rPr lang="de-DE" sz="2000" kern="0" spc="100" dirty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-</a:t>
            </a:r>
            <a:r>
              <a:rPr lang="de-DE" sz="2000" kern="0" spc="100" dirty="0" err="1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ine</a:t>
            </a:r>
            <a:r>
              <a:rPr lang="de-DE" sz="2000" kern="0" spc="100" dirty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 </a:t>
            </a:r>
            <a:r>
              <a:rPr lang="de-DE" sz="2000" kern="0" spc="100" dirty="0">
                <a:latin typeface="Trebuchet MS" pitchFamily="34" charset="0"/>
                <a:sym typeface="Wingdings" panose="05000000000000000000" pitchFamily="2" charset="2"/>
              </a:rPr>
              <a:t>(und Plural dazu):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E1EFC873-1285-4452-84D7-E1CFF308A80E}"/>
              </a:ext>
            </a:extLst>
          </p:cNvPr>
          <p:cNvSpPr/>
          <p:nvPr/>
        </p:nvSpPr>
        <p:spPr>
          <a:xfrm>
            <a:off x="724992" y="4776003"/>
            <a:ext cx="113751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de-DE" sz="20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Langes i </a:t>
            </a:r>
            <a:r>
              <a:rPr lang="de-DE" sz="2000" kern="0" spc="100" dirty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ohne e</a:t>
            </a:r>
            <a:r>
              <a:rPr lang="de-DE" sz="20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 </a:t>
            </a:r>
            <a:r>
              <a:rPr lang="de-DE" sz="2000" kern="0" spc="100" dirty="0">
                <a:solidFill>
                  <a:prstClr val="black"/>
                </a:solidFill>
                <a:latin typeface="Trebuchet MS" pitchFamily="34" charset="0"/>
                <a:sym typeface="Wingdings" panose="05000000000000000000" pitchFamily="2" charset="2"/>
              </a:rPr>
              <a:t>bei mehrsilbigen oder nicht (typisch) deutschen Wörtern:</a:t>
            </a:r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3DE17CAA-B67B-421E-972F-68C3A480D7BB}"/>
              </a:ext>
            </a:extLst>
          </p:cNvPr>
          <p:cNvSpPr/>
          <p:nvPr/>
        </p:nvSpPr>
        <p:spPr>
          <a:xfrm>
            <a:off x="336501" y="5694805"/>
            <a:ext cx="142875" cy="14446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806AFFEC-3775-4954-B3C4-B38D982D5D2F}"/>
              </a:ext>
            </a:extLst>
          </p:cNvPr>
          <p:cNvSpPr/>
          <p:nvPr/>
        </p:nvSpPr>
        <p:spPr>
          <a:xfrm>
            <a:off x="724992" y="5544373"/>
            <a:ext cx="113751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de-DE" sz="2000" kern="0" spc="100" dirty="0">
                <a:solidFill>
                  <a:prstClr val="black"/>
                </a:solidFill>
                <a:latin typeface="Trebuchet MS" pitchFamily="34" charset="0"/>
                <a:sym typeface="Wingdings" panose="05000000000000000000" pitchFamily="2" charset="2"/>
              </a:rPr>
              <a:t>Kein Wort beginnt mit </a:t>
            </a:r>
            <a:r>
              <a:rPr lang="de-DE" sz="2000" kern="0" spc="100" dirty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ie</a:t>
            </a:r>
            <a:r>
              <a:rPr lang="de-DE" sz="2000" kern="0" spc="100" dirty="0">
                <a:solidFill>
                  <a:prstClr val="black"/>
                </a:solidFill>
                <a:latin typeface="Trebuchet MS" pitchFamily="34" charset="0"/>
                <a:sym typeface="Wingdings" panose="05000000000000000000" pitchFamily="2" charset="2"/>
              </a:rPr>
              <a:t> und ganz selten schreibt man nach dem </a:t>
            </a:r>
            <a:r>
              <a:rPr lang="de-DE" sz="2000" kern="0" spc="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  <a:sym typeface="Wingdings" panose="05000000000000000000" pitchFamily="2" charset="2"/>
              </a:rPr>
              <a:t>ie</a:t>
            </a:r>
            <a:r>
              <a:rPr lang="de-DE" sz="2000" kern="0" spc="100" dirty="0">
                <a:solidFill>
                  <a:prstClr val="black"/>
                </a:solidFill>
                <a:latin typeface="Trebuchet MS" pitchFamily="34" charset="0"/>
                <a:sym typeface="Wingdings" panose="05000000000000000000" pitchFamily="2" charset="2"/>
              </a:rPr>
              <a:t> ein </a:t>
            </a:r>
            <a:r>
              <a:rPr lang="de-DE" sz="2000" kern="0" spc="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  <a:sym typeface="Wingdings" panose="05000000000000000000" pitchFamily="2" charset="2"/>
              </a:rPr>
              <a:t>h</a:t>
            </a:r>
            <a:r>
              <a:rPr lang="de-DE" sz="2000" kern="0" spc="100" dirty="0">
                <a:solidFill>
                  <a:prstClr val="black"/>
                </a:solidFill>
                <a:latin typeface="Trebuchet MS" pitchFamily="34" charset="0"/>
                <a:sym typeface="Wingdings" panose="05000000000000000000" pitchFamily="2" charset="2"/>
              </a:rPr>
              <a:t>:</a:t>
            </a:r>
          </a:p>
        </p:txBody>
      </p:sp>
      <p:sp>
        <p:nvSpPr>
          <p:cNvPr id="24" name="Textfeld 36">
            <a:extLst>
              <a:ext uri="{FF2B5EF4-FFF2-40B4-BE49-F238E27FC236}">
                <a16:creationId xmlns:a16="http://schemas.microsoft.com/office/drawing/2014/main" id="{353E582E-210A-4F2C-A5D4-0A25F0AAC5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03	VD 01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- In welchen Wörtern gibt es das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?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A87DD63F-F520-4F8D-8FD6-805D918ED34D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Denk dir für jeden Punkt Beispiele aus und schreibe sie in die Zeilen!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026072A5-1EBB-4D4B-BFC4-E377F34A18EC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1939B14B-3285-447A-A3A2-5DA9B9129123}"/>
              </a:ext>
            </a:extLst>
          </p:cNvPr>
          <p:cNvSpPr txBox="1"/>
          <p:nvPr/>
        </p:nvSpPr>
        <p:spPr>
          <a:xfrm>
            <a:off x="190500" y="6724134"/>
            <a:ext cx="507222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Grundlage - Arbeitsblätter.pptx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880652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rafik 86">
            <a:extLst>
              <a:ext uri="{FF2B5EF4-FFF2-40B4-BE49-F238E27FC236}">
                <a16:creationId xmlns:a16="http://schemas.microsoft.com/office/drawing/2014/main" id="{F14A5924-D811-4B3B-88CA-0AA345156B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859" y="1215599"/>
            <a:ext cx="9864183" cy="4968671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718E32AD-144A-41F5-B093-11E163868725}"/>
              </a:ext>
            </a:extLst>
          </p:cNvPr>
          <p:cNvSpPr/>
          <p:nvPr/>
        </p:nvSpPr>
        <p:spPr>
          <a:xfrm>
            <a:off x="3071664" y="1021611"/>
            <a:ext cx="8457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hier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E73ECDD2-116C-45A9-92BD-27319211D5BB}"/>
              </a:ext>
            </a:extLst>
          </p:cNvPr>
          <p:cNvSpPr/>
          <p:nvPr/>
        </p:nvSpPr>
        <p:spPr>
          <a:xfrm>
            <a:off x="6847515" y="1021611"/>
            <a:ext cx="10486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fremd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6FEB6A27-7DB3-442D-8E3F-0FB36D4108AA}"/>
              </a:ext>
            </a:extLst>
          </p:cNvPr>
          <p:cNvSpPr/>
          <p:nvPr/>
        </p:nvSpPr>
        <p:spPr>
          <a:xfrm>
            <a:off x="3071664" y="1531690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hier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3AAB285A-34D8-4A10-A4BC-550D79223486}"/>
              </a:ext>
            </a:extLst>
          </p:cNvPr>
          <p:cNvSpPr/>
          <p:nvPr/>
        </p:nvSpPr>
        <p:spPr>
          <a:xfrm>
            <a:off x="6847515" y="1531690"/>
            <a:ext cx="10486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fremd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AB227E58-1551-42DD-A207-7DA2158F0E49}"/>
              </a:ext>
            </a:extLst>
          </p:cNvPr>
          <p:cNvSpPr/>
          <p:nvPr/>
        </p:nvSpPr>
        <p:spPr>
          <a:xfrm>
            <a:off x="3071664" y="2041769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hier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E5BF79CC-F461-40FB-AB13-6263D0B9E91C}"/>
              </a:ext>
            </a:extLst>
          </p:cNvPr>
          <p:cNvSpPr/>
          <p:nvPr/>
        </p:nvSpPr>
        <p:spPr>
          <a:xfrm>
            <a:off x="6847515" y="2041769"/>
            <a:ext cx="10486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fremd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7E19FBE2-74F7-4156-9B48-E097556B56CF}"/>
              </a:ext>
            </a:extLst>
          </p:cNvPr>
          <p:cNvSpPr/>
          <p:nvPr/>
        </p:nvSpPr>
        <p:spPr>
          <a:xfrm>
            <a:off x="3071664" y="2551848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hier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F776E941-ED99-4813-91C9-3989303CD845}"/>
              </a:ext>
            </a:extLst>
          </p:cNvPr>
          <p:cNvSpPr/>
          <p:nvPr/>
        </p:nvSpPr>
        <p:spPr>
          <a:xfrm>
            <a:off x="6847515" y="2551848"/>
            <a:ext cx="10486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fremd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BA9CC67F-1C37-42F5-831B-7A00E47DBBA6}"/>
              </a:ext>
            </a:extLst>
          </p:cNvPr>
          <p:cNvSpPr/>
          <p:nvPr/>
        </p:nvSpPr>
        <p:spPr>
          <a:xfrm>
            <a:off x="3071664" y="3061927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hier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125579CA-62B8-4F74-A03B-6524BE8148C3}"/>
              </a:ext>
            </a:extLst>
          </p:cNvPr>
          <p:cNvSpPr/>
          <p:nvPr/>
        </p:nvSpPr>
        <p:spPr>
          <a:xfrm>
            <a:off x="6847515" y="3061927"/>
            <a:ext cx="10486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fremd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6FF95A9A-0FE5-46B9-A6E7-61A67E5FE082}"/>
              </a:ext>
            </a:extLst>
          </p:cNvPr>
          <p:cNvSpPr/>
          <p:nvPr/>
        </p:nvSpPr>
        <p:spPr>
          <a:xfrm>
            <a:off x="3071664" y="3572006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hier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E4AB6C9F-BD56-4A25-9BDF-63C381297C93}"/>
              </a:ext>
            </a:extLst>
          </p:cNvPr>
          <p:cNvSpPr/>
          <p:nvPr/>
        </p:nvSpPr>
        <p:spPr>
          <a:xfrm>
            <a:off x="6847515" y="3572006"/>
            <a:ext cx="10486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fremd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DE9BBEA1-E2CB-4FB1-A0AD-C03C2B7EE60E}"/>
              </a:ext>
            </a:extLst>
          </p:cNvPr>
          <p:cNvSpPr/>
          <p:nvPr/>
        </p:nvSpPr>
        <p:spPr>
          <a:xfrm>
            <a:off x="3071664" y="4082085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hier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A0F9186E-79E9-47AF-AA0B-FDDDD65D37F6}"/>
              </a:ext>
            </a:extLst>
          </p:cNvPr>
          <p:cNvSpPr/>
          <p:nvPr/>
        </p:nvSpPr>
        <p:spPr>
          <a:xfrm>
            <a:off x="6847515" y="4082085"/>
            <a:ext cx="10486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fremd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8695AA05-3F98-486E-B8D9-D3CDEB5295E6}"/>
              </a:ext>
            </a:extLst>
          </p:cNvPr>
          <p:cNvSpPr/>
          <p:nvPr/>
        </p:nvSpPr>
        <p:spPr>
          <a:xfrm>
            <a:off x="3071664" y="4592164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hier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249134C5-6CE3-4FD1-8040-2BD5166C3446}"/>
              </a:ext>
            </a:extLst>
          </p:cNvPr>
          <p:cNvSpPr/>
          <p:nvPr/>
        </p:nvSpPr>
        <p:spPr>
          <a:xfrm>
            <a:off x="6847515" y="4592164"/>
            <a:ext cx="10486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fremd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FB38AC31-FDD4-409F-A757-67B4DC9CE177}"/>
              </a:ext>
            </a:extLst>
          </p:cNvPr>
          <p:cNvSpPr/>
          <p:nvPr/>
        </p:nvSpPr>
        <p:spPr>
          <a:xfrm>
            <a:off x="3071664" y="5102243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hier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5AB3A398-B0B0-4A5E-8D7A-E64AF4F6AED1}"/>
              </a:ext>
            </a:extLst>
          </p:cNvPr>
          <p:cNvSpPr/>
          <p:nvPr/>
        </p:nvSpPr>
        <p:spPr>
          <a:xfrm>
            <a:off x="6847515" y="5102243"/>
            <a:ext cx="10486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fremd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B504D2A8-B62F-47D9-A9FE-464F5A2C1B76}"/>
              </a:ext>
            </a:extLst>
          </p:cNvPr>
          <p:cNvSpPr/>
          <p:nvPr/>
        </p:nvSpPr>
        <p:spPr>
          <a:xfrm>
            <a:off x="3071664" y="5612323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hier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DA4D13FE-C7F7-4322-9650-37FD37BE6CC4}"/>
              </a:ext>
            </a:extLst>
          </p:cNvPr>
          <p:cNvSpPr/>
          <p:nvPr/>
        </p:nvSpPr>
        <p:spPr>
          <a:xfrm>
            <a:off x="6847515" y="5612323"/>
            <a:ext cx="10486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fremd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F343EAC4-BA27-48FB-ACAA-4A0647F6F4C3}"/>
              </a:ext>
            </a:extLst>
          </p:cNvPr>
          <p:cNvSpPr txBox="1"/>
          <p:nvPr/>
        </p:nvSpPr>
        <p:spPr>
          <a:xfrm>
            <a:off x="1559496" y="696168"/>
            <a:ext cx="79638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ie								  i</a:t>
            </a:r>
          </a:p>
        </p:txBody>
      </p:sp>
      <p:pic>
        <p:nvPicPr>
          <p:cNvPr id="69" name="Grafik 68">
            <a:extLst>
              <a:ext uri="{FF2B5EF4-FFF2-40B4-BE49-F238E27FC236}">
                <a16:creationId xmlns:a16="http://schemas.microsoft.com/office/drawing/2014/main" id="{D5ABD7CA-BF7A-49FA-8470-04C979CB75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024" y="873856"/>
            <a:ext cx="1016625" cy="778891"/>
          </a:xfrm>
          <a:prstGeom prst="rect">
            <a:avLst/>
          </a:prstGeom>
        </p:spPr>
      </p:pic>
      <p:pic>
        <p:nvPicPr>
          <p:cNvPr id="71" name="Grafik 70">
            <a:extLst>
              <a:ext uri="{FF2B5EF4-FFF2-40B4-BE49-F238E27FC236}">
                <a16:creationId xmlns:a16="http://schemas.microsoft.com/office/drawing/2014/main" id="{4F0DB5E0-CB0B-4452-B6DF-FBB02DA6C6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3181" y="1330287"/>
            <a:ext cx="915838" cy="778891"/>
          </a:xfrm>
          <a:prstGeom prst="rect">
            <a:avLst/>
          </a:prstGeom>
        </p:spPr>
      </p:pic>
      <p:pic>
        <p:nvPicPr>
          <p:cNvPr id="73" name="Grafik 72">
            <a:extLst>
              <a:ext uri="{FF2B5EF4-FFF2-40B4-BE49-F238E27FC236}">
                <a16:creationId xmlns:a16="http://schemas.microsoft.com/office/drawing/2014/main" id="{8327DED8-D1C6-4A82-BEE4-625CC53783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0310" y="1903839"/>
            <a:ext cx="742857" cy="714286"/>
          </a:xfrm>
          <a:prstGeom prst="rect">
            <a:avLst/>
          </a:prstGeom>
        </p:spPr>
      </p:pic>
      <p:pic>
        <p:nvPicPr>
          <p:cNvPr id="76" name="Grafik 75">
            <a:extLst>
              <a:ext uri="{FF2B5EF4-FFF2-40B4-BE49-F238E27FC236}">
                <a16:creationId xmlns:a16="http://schemas.microsoft.com/office/drawing/2014/main" id="{14003C28-CB80-46FB-8013-8604945DDFE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0367" b="18266"/>
          <a:stretch/>
        </p:blipFill>
        <p:spPr>
          <a:xfrm>
            <a:off x="4035497" y="2949802"/>
            <a:ext cx="1249060" cy="510080"/>
          </a:xfrm>
          <a:prstGeom prst="rect">
            <a:avLst/>
          </a:prstGeom>
        </p:spPr>
      </p:pic>
      <p:pic>
        <p:nvPicPr>
          <p:cNvPr id="77" name="Grafik 76">
            <a:extLst>
              <a:ext uri="{FF2B5EF4-FFF2-40B4-BE49-F238E27FC236}">
                <a16:creationId xmlns:a16="http://schemas.microsoft.com/office/drawing/2014/main" id="{21F4B74B-8623-48C1-B181-984DADFB4D1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7804" t="1" r="17898" b="4771"/>
          <a:stretch/>
        </p:blipFill>
        <p:spPr>
          <a:xfrm>
            <a:off x="5561240" y="3135491"/>
            <a:ext cx="1249060" cy="896533"/>
          </a:xfrm>
          <a:prstGeom prst="rect">
            <a:avLst/>
          </a:prstGeom>
        </p:spPr>
      </p:pic>
      <p:pic>
        <p:nvPicPr>
          <p:cNvPr id="79" name="Grafik 78">
            <a:extLst>
              <a:ext uri="{FF2B5EF4-FFF2-40B4-BE49-F238E27FC236}">
                <a16:creationId xmlns:a16="http://schemas.microsoft.com/office/drawing/2014/main" id="{D390FD70-8AAE-4247-B936-FEEED1A2874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9078" y="3800485"/>
            <a:ext cx="985086" cy="979643"/>
          </a:xfrm>
          <a:prstGeom prst="rect">
            <a:avLst/>
          </a:prstGeom>
        </p:spPr>
      </p:pic>
      <p:pic>
        <p:nvPicPr>
          <p:cNvPr id="82" name="Grafik 81">
            <a:extLst>
              <a:ext uri="{FF2B5EF4-FFF2-40B4-BE49-F238E27FC236}">
                <a16:creationId xmlns:a16="http://schemas.microsoft.com/office/drawing/2014/main" id="{675C56E5-C544-4F80-8285-41F1A27B586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3288" y="4032024"/>
            <a:ext cx="1378998" cy="1038241"/>
          </a:xfrm>
          <a:prstGeom prst="rect">
            <a:avLst/>
          </a:prstGeom>
        </p:spPr>
      </p:pic>
      <p:pic>
        <p:nvPicPr>
          <p:cNvPr id="84" name="Grafik 83">
            <a:extLst>
              <a:ext uri="{FF2B5EF4-FFF2-40B4-BE49-F238E27FC236}">
                <a16:creationId xmlns:a16="http://schemas.microsoft.com/office/drawing/2014/main" id="{F668DFDD-D956-45F5-824D-11CA5D76BCB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064" y="4506389"/>
            <a:ext cx="1158838" cy="1158838"/>
          </a:xfrm>
          <a:prstGeom prst="rect">
            <a:avLst/>
          </a:prstGeom>
        </p:spPr>
      </p:pic>
      <p:pic>
        <p:nvPicPr>
          <p:cNvPr id="86" name="Grafik 85">
            <a:extLst>
              <a:ext uri="{FF2B5EF4-FFF2-40B4-BE49-F238E27FC236}">
                <a16:creationId xmlns:a16="http://schemas.microsoft.com/office/drawing/2014/main" id="{666DD242-2EBA-48A9-9A41-047A8626D17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9774" y="4998205"/>
            <a:ext cx="1429245" cy="1167217"/>
          </a:xfrm>
          <a:prstGeom prst="rect">
            <a:avLst/>
          </a:prstGeom>
        </p:spPr>
      </p:pic>
      <p:sp>
        <p:nvSpPr>
          <p:cNvPr id="39" name="Textfeld 36">
            <a:extLst>
              <a:ext uri="{FF2B5EF4-FFF2-40B4-BE49-F238E27FC236}">
                <a16:creationId xmlns:a16="http://schemas.microsoft.com/office/drawing/2014/main" id="{70A93340-1776-485C-AB86-5970CA6A67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04	VD 01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- 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Bei fremdländischen Tieren mit 2 Silben nur i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E012A640-CED7-4931-9627-6E5060B6FEAC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j-ea"/>
                <a:cs typeface="+mj-cs"/>
              </a:rPr>
              <a:t>Schreibe die Namen der Tiere links oder rechts!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3C316AAF-5D80-4379-88B2-960036AB9D61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983E81D-F189-4BEC-85B0-8CDFE276C210}"/>
              </a:ext>
            </a:extLst>
          </p:cNvPr>
          <p:cNvSpPr txBox="1"/>
          <p:nvPr/>
        </p:nvSpPr>
        <p:spPr>
          <a:xfrm>
            <a:off x="190500" y="6724134"/>
            <a:ext cx="507222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Grundlage - Arbeitsblätter.pptx - Seite 5</a:t>
            </a:r>
          </a:p>
        </p:txBody>
      </p:sp>
      <p:pic>
        <p:nvPicPr>
          <p:cNvPr id="43" name="Grafik 42">
            <a:extLst>
              <a:ext uri="{FF2B5EF4-FFF2-40B4-BE49-F238E27FC236}">
                <a16:creationId xmlns:a16="http://schemas.microsoft.com/office/drawing/2014/main" id="{8701B36A-8162-4A68-BDE4-95C32811BC0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435" y="2348825"/>
            <a:ext cx="691493" cy="713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847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rafik 86">
            <a:extLst>
              <a:ext uri="{FF2B5EF4-FFF2-40B4-BE49-F238E27FC236}">
                <a16:creationId xmlns:a16="http://schemas.microsoft.com/office/drawing/2014/main" id="{F14A5924-D811-4B3B-88CA-0AA345156B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59" y="1215599"/>
            <a:ext cx="9864183" cy="4968671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E73ECDD2-116C-45A9-92BD-27319211D5BB}"/>
              </a:ext>
            </a:extLst>
          </p:cNvPr>
          <p:cNvSpPr/>
          <p:nvPr/>
        </p:nvSpPr>
        <p:spPr>
          <a:xfrm>
            <a:off x="6847515" y="1021611"/>
            <a:ext cx="10486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fremd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3AAB285A-34D8-4A10-A4BC-550D79223486}"/>
              </a:ext>
            </a:extLst>
          </p:cNvPr>
          <p:cNvSpPr/>
          <p:nvPr/>
        </p:nvSpPr>
        <p:spPr>
          <a:xfrm>
            <a:off x="6847515" y="1531690"/>
            <a:ext cx="10486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fremd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E5BF79CC-F461-40FB-AB13-6263D0B9E91C}"/>
              </a:ext>
            </a:extLst>
          </p:cNvPr>
          <p:cNvSpPr/>
          <p:nvPr/>
        </p:nvSpPr>
        <p:spPr>
          <a:xfrm>
            <a:off x="6847515" y="2041769"/>
            <a:ext cx="10486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fremd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F776E941-ED99-4813-91C9-3989303CD845}"/>
              </a:ext>
            </a:extLst>
          </p:cNvPr>
          <p:cNvSpPr/>
          <p:nvPr/>
        </p:nvSpPr>
        <p:spPr>
          <a:xfrm>
            <a:off x="6847515" y="2551848"/>
            <a:ext cx="10486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fremd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125579CA-62B8-4F74-A03B-6524BE8148C3}"/>
              </a:ext>
            </a:extLst>
          </p:cNvPr>
          <p:cNvSpPr/>
          <p:nvPr/>
        </p:nvSpPr>
        <p:spPr>
          <a:xfrm>
            <a:off x="6847515" y="3061927"/>
            <a:ext cx="10486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fremd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E4AB6C9F-BD56-4A25-9BDF-63C381297C93}"/>
              </a:ext>
            </a:extLst>
          </p:cNvPr>
          <p:cNvSpPr/>
          <p:nvPr/>
        </p:nvSpPr>
        <p:spPr>
          <a:xfrm>
            <a:off x="6847515" y="3572006"/>
            <a:ext cx="10486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fremd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A0F9186E-79E9-47AF-AA0B-FDDDD65D37F6}"/>
              </a:ext>
            </a:extLst>
          </p:cNvPr>
          <p:cNvSpPr/>
          <p:nvPr/>
        </p:nvSpPr>
        <p:spPr>
          <a:xfrm>
            <a:off x="6847515" y="4082085"/>
            <a:ext cx="10486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fremd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249134C5-6CE3-4FD1-8040-2BD5166C3446}"/>
              </a:ext>
            </a:extLst>
          </p:cNvPr>
          <p:cNvSpPr/>
          <p:nvPr/>
        </p:nvSpPr>
        <p:spPr>
          <a:xfrm>
            <a:off x="6847515" y="4592164"/>
            <a:ext cx="10486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fremd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5AB3A398-B0B0-4A5E-8D7A-E64AF4F6AED1}"/>
              </a:ext>
            </a:extLst>
          </p:cNvPr>
          <p:cNvSpPr/>
          <p:nvPr/>
        </p:nvSpPr>
        <p:spPr>
          <a:xfrm>
            <a:off x="6847515" y="5102243"/>
            <a:ext cx="10486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fremd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DA4D13FE-C7F7-4322-9650-37FD37BE6CC4}"/>
              </a:ext>
            </a:extLst>
          </p:cNvPr>
          <p:cNvSpPr/>
          <p:nvPr/>
        </p:nvSpPr>
        <p:spPr>
          <a:xfrm>
            <a:off x="6847515" y="5612323"/>
            <a:ext cx="10486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fremd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F343EAC4-BA27-48FB-ACAA-4A0647F6F4C3}"/>
              </a:ext>
            </a:extLst>
          </p:cNvPr>
          <p:cNvSpPr txBox="1"/>
          <p:nvPr/>
        </p:nvSpPr>
        <p:spPr>
          <a:xfrm>
            <a:off x="1516504" y="696168"/>
            <a:ext cx="79638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ie								  i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E643BB02-A4A8-4C19-93B2-2FE778F84C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0258" y="724226"/>
            <a:ext cx="759598" cy="1029999"/>
          </a:xfrm>
          <a:prstGeom prst="rect">
            <a:avLst/>
          </a:prstGeom>
        </p:spPr>
      </p:pic>
      <p:sp>
        <p:nvSpPr>
          <p:cNvPr id="61" name="Rechteck 60">
            <a:extLst>
              <a:ext uri="{FF2B5EF4-FFF2-40B4-BE49-F238E27FC236}">
                <a16:creationId xmlns:a16="http://schemas.microsoft.com/office/drawing/2014/main" id="{598FDEDE-2482-4706-B9C4-3E58AE5576B6}"/>
              </a:ext>
            </a:extLst>
          </p:cNvPr>
          <p:cNvSpPr/>
          <p:nvPr/>
        </p:nvSpPr>
        <p:spPr>
          <a:xfrm>
            <a:off x="4462867" y="1268760"/>
            <a:ext cx="9268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200" kern="0" spc="100" dirty="0">
                <a:latin typeface="Trebuchet MS" pitchFamily="34" charset="0"/>
              </a:rPr>
              <a:t>R...</a:t>
            </a:r>
            <a:endParaRPr lang="de-DE" sz="3200" spc="100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94E9443E-E589-45B8-BE68-980D6D44CA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9801" y="1079469"/>
            <a:ext cx="1743607" cy="1188823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07466B7E-98B3-40A6-BD00-2C650EB81BC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22103"/>
          <a:stretch/>
        </p:blipFill>
        <p:spPr>
          <a:xfrm>
            <a:off x="3994674" y="1737361"/>
            <a:ext cx="1292464" cy="983046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C9693488-FADF-460C-BAE1-13DFF6A881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41762" y="2391881"/>
            <a:ext cx="1859441" cy="859611"/>
          </a:xfrm>
          <a:prstGeom prst="rect">
            <a:avLst/>
          </a:prstGeom>
        </p:spPr>
      </p:pic>
      <p:sp>
        <p:nvSpPr>
          <p:cNvPr id="78" name="Rechteck 77">
            <a:extLst>
              <a:ext uri="{FF2B5EF4-FFF2-40B4-BE49-F238E27FC236}">
                <a16:creationId xmlns:a16="http://schemas.microsoft.com/office/drawing/2014/main" id="{964522B5-AB9C-4098-A481-662889CFC833}"/>
              </a:ext>
            </a:extLst>
          </p:cNvPr>
          <p:cNvSpPr/>
          <p:nvPr/>
        </p:nvSpPr>
        <p:spPr>
          <a:xfrm>
            <a:off x="3853574" y="2978801"/>
            <a:ext cx="27222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200" kern="0" spc="100" dirty="0">
                <a:latin typeface="Trebuchet MS" pitchFamily="34" charset="0"/>
              </a:rPr>
              <a:t>frische </a:t>
            </a:r>
            <a:r>
              <a:rPr lang="de-DE" sz="3200" kern="0" spc="100" dirty="0" err="1">
                <a:latin typeface="Trebuchet MS" pitchFamily="34" charset="0"/>
              </a:rPr>
              <a:t>Br_se</a:t>
            </a:r>
            <a:endParaRPr lang="de-DE" sz="3200" spc="100" dirty="0"/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B7B7E36E-984F-4120-AFF4-74E13CF0793D}"/>
              </a:ext>
            </a:extLst>
          </p:cNvPr>
          <p:cNvSpPr/>
          <p:nvPr/>
        </p:nvSpPr>
        <p:spPr>
          <a:xfrm>
            <a:off x="3896668" y="3514769"/>
            <a:ext cx="23567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200" kern="0" spc="10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Klima-</a:t>
            </a:r>
            <a:r>
              <a:rPr lang="de-DE" sz="3200" kern="0" spc="100" dirty="0">
                <a:latin typeface="Trebuchet MS" pitchFamily="34" charset="0"/>
              </a:rPr>
              <a:t>Kr...</a:t>
            </a:r>
            <a:endParaRPr lang="de-DE" sz="3200" spc="100" dirty="0"/>
          </a:p>
        </p:txBody>
      </p:sp>
      <p:pic>
        <p:nvPicPr>
          <p:cNvPr id="44" name="Grafik 43">
            <a:extLst>
              <a:ext uri="{FF2B5EF4-FFF2-40B4-BE49-F238E27FC236}">
                <a16:creationId xmlns:a16="http://schemas.microsoft.com/office/drawing/2014/main" id="{7F648993-2B7A-4002-95D1-1CBF9AE256E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089037">
            <a:off x="4185443" y="3682842"/>
            <a:ext cx="753264" cy="1107501"/>
          </a:xfrm>
          <a:prstGeom prst="rect">
            <a:avLst/>
          </a:prstGeom>
        </p:spPr>
      </p:pic>
      <p:sp>
        <p:nvSpPr>
          <p:cNvPr id="81" name="Rechteck 80">
            <a:extLst>
              <a:ext uri="{FF2B5EF4-FFF2-40B4-BE49-F238E27FC236}">
                <a16:creationId xmlns:a16="http://schemas.microsoft.com/office/drawing/2014/main" id="{AF82F37B-4A4E-4443-A78F-151336E0E6E8}"/>
              </a:ext>
            </a:extLst>
          </p:cNvPr>
          <p:cNvSpPr/>
          <p:nvPr/>
        </p:nvSpPr>
        <p:spPr>
          <a:xfrm>
            <a:off x="3740881" y="4560175"/>
            <a:ext cx="30925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kern="0" spc="-100" dirty="0">
                <a:latin typeface="Trebuchet MS" pitchFamily="34" charset="0"/>
              </a:rPr>
              <a:t>Kunstrichtung: St...</a:t>
            </a:r>
            <a:endParaRPr lang="de-DE" sz="2800" spc="-100" dirty="0"/>
          </a:p>
        </p:txBody>
      </p:sp>
      <p:pic>
        <p:nvPicPr>
          <p:cNvPr id="63" name="Grafik 62">
            <a:extLst>
              <a:ext uri="{FF2B5EF4-FFF2-40B4-BE49-F238E27FC236}">
                <a16:creationId xmlns:a16="http://schemas.microsoft.com/office/drawing/2014/main" id="{88008911-DB4D-4CE5-92BA-25D441324A0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73880" y="5029542"/>
            <a:ext cx="1560711" cy="1133954"/>
          </a:xfrm>
          <a:prstGeom prst="rect">
            <a:avLst/>
          </a:prstGeom>
        </p:spPr>
      </p:pic>
      <p:pic>
        <p:nvPicPr>
          <p:cNvPr id="64" name="Grafik 63">
            <a:extLst>
              <a:ext uri="{FF2B5EF4-FFF2-40B4-BE49-F238E27FC236}">
                <a16:creationId xmlns:a16="http://schemas.microsoft.com/office/drawing/2014/main" id="{336E12A0-A16F-4981-82F3-4C43180DEAF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22421" y="5308960"/>
            <a:ext cx="1548509" cy="923724"/>
          </a:xfrm>
          <a:prstGeom prst="rect">
            <a:avLst/>
          </a:prstGeom>
        </p:spPr>
      </p:pic>
      <p:sp>
        <p:nvSpPr>
          <p:cNvPr id="55" name="Rechteck 54">
            <a:extLst>
              <a:ext uri="{FF2B5EF4-FFF2-40B4-BE49-F238E27FC236}">
                <a16:creationId xmlns:a16="http://schemas.microsoft.com/office/drawing/2014/main" id="{C04C6B2E-B550-41F3-865A-50CF531945BB}"/>
              </a:ext>
            </a:extLst>
          </p:cNvPr>
          <p:cNvSpPr/>
          <p:nvPr/>
        </p:nvSpPr>
        <p:spPr>
          <a:xfrm>
            <a:off x="3071664" y="1021611"/>
            <a:ext cx="11268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 err="1">
                <a:solidFill>
                  <a:srgbClr val="FF0000"/>
                </a:solidFill>
                <a:latin typeface="Trebuchet MS" pitchFamily="34" charset="0"/>
              </a:rPr>
              <a:t>deut</a:t>
            </a:r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.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2EFFAFE8-F9A9-4ED2-8B92-89B6BFB34680}"/>
              </a:ext>
            </a:extLst>
          </p:cNvPr>
          <p:cNvSpPr/>
          <p:nvPr/>
        </p:nvSpPr>
        <p:spPr>
          <a:xfrm>
            <a:off x="3071663" y="1531690"/>
            <a:ext cx="9685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 err="1">
                <a:solidFill>
                  <a:srgbClr val="FF0000"/>
                </a:solidFill>
                <a:latin typeface="Trebuchet MS" pitchFamily="34" charset="0"/>
              </a:rPr>
              <a:t>deut</a:t>
            </a:r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.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A6F82B9C-E895-4EBD-8CC3-EC374D729AEA}"/>
              </a:ext>
            </a:extLst>
          </p:cNvPr>
          <p:cNvSpPr/>
          <p:nvPr/>
        </p:nvSpPr>
        <p:spPr>
          <a:xfrm>
            <a:off x="3071664" y="2041769"/>
            <a:ext cx="10615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 err="1">
                <a:solidFill>
                  <a:srgbClr val="FF0000"/>
                </a:solidFill>
                <a:latin typeface="Trebuchet MS" pitchFamily="34" charset="0"/>
              </a:rPr>
              <a:t>deut</a:t>
            </a:r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.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AF29D1ED-EFD6-4EEC-89D2-64C5F195DC3E}"/>
              </a:ext>
            </a:extLst>
          </p:cNvPr>
          <p:cNvSpPr/>
          <p:nvPr/>
        </p:nvSpPr>
        <p:spPr>
          <a:xfrm>
            <a:off x="3071664" y="2551848"/>
            <a:ext cx="10615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 err="1">
                <a:solidFill>
                  <a:srgbClr val="FF0000"/>
                </a:solidFill>
                <a:latin typeface="Trebuchet MS" pitchFamily="34" charset="0"/>
              </a:rPr>
              <a:t>deut</a:t>
            </a:r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.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E5BE7520-2C97-4AC4-896C-1234482AC581}"/>
              </a:ext>
            </a:extLst>
          </p:cNvPr>
          <p:cNvSpPr/>
          <p:nvPr/>
        </p:nvSpPr>
        <p:spPr>
          <a:xfrm>
            <a:off x="3071664" y="3061927"/>
            <a:ext cx="10615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 err="1">
                <a:solidFill>
                  <a:srgbClr val="FF0000"/>
                </a:solidFill>
                <a:latin typeface="Trebuchet MS" pitchFamily="34" charset="0"/>
              </a:rPr>
              <a:t>deut</a:t>
            </a:r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.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0F666011-0D2B-46E0-8455-992D186F3506}"/>
              </a:ext>
            </a:extLst>
          </p:cNvPr>
          <p:cNvSpPr/>
          <p:nvPr/>
        </p:nvSpPr>
        <p:spPr>
          <a:xfrm>
            <a:off x="3071664" y="3572006"/>
            <a:ext cx="10615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 err="1">
                <a:solidFill>
                  <a:srgbClr val="FF0000"/>
                </a:solidFill>
                <a:latin typeface="Trebuchet MS" pitchFamily="34" charset="0"/>
              </a:rPr>
              <a:t>deut</a:t>
            </a:r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.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B0A0489B-A3C3-4CFA-9BC5-B7EEEA8B1850}"/>
              </a:ext>
            </a:extLst>
          </p:cNvPr>
          <p:cNvSpPr/>
          <p:nvPr/>
        </p:nvSpPr>
        <p:spPr>
          <a:xfrm>
            <a:off x="3071664" y="4082085"/>
            <a:ext cx="10615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 err="1">
                <a:solidFill>
                  <a:srgbClr val="FF0000"/>
                </a:solidFill>
                <a:latin typeface="Trebuchet MS" pitchFamily="34" charset="0"/>
              </a:rPr>
              <a:t>deut</a:t>
            </a:r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.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49FE7630-0832-425B-B16C-4731664F16F7}"/>
              </a:ext>
            </a:extLst>
          </p:cNvPr>
          <p:cNvSpPr/>
          <p:nvPr/>
        </p:nvSpPr>
        <p:spPr>
          <a:xfrm>
            <a:off x="3071664" y="4592164"/>
            <a:ext cx="10615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 err="1">
                <a:solidFill>
                  <a:srgbClr val="FF0000"/>
                </a:solidFill>
                <a:latin typeface="Trebuchet MS" pitchFamily="34" charset="0"/>
              </a:rPr>
              <a:t>deut</a:t>
            </a:r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.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7EE2E432-E92D-4BAE-B9E2-D05D0542ACE0}"/>
              </a:ext>
            </a:extLst>
          </p:cNvPr>
          <p:cNvSpPr/>
          <p:nvPr/>
        </p:nvSpPr>
        <p:spPr>
          <a:xfrm>
            <a:off x="3071664" y="5102243"/>
            <a:ext cx="10615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 err="1">
                <a:solidFill>
                  <a:srgbClr val="FF0000"/>
                </a:solidFill>
                <a:latin typeface="Trebuchet MS" pitchFamily="34" charset="0"/>
              </a:rPr>
              <a:t>deut</a:t>
            </a:r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.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71" name="Rechteck 70">
            <a:extLst>
              <a:ext uri="{FF2B5EF4-FFF2-40B4-BE49-F238E27FC236}">
                <a16:creationId xmlns:a16="http://schemas.microsoft.com/office/drawing/2014/main" id="{1D5D83CC-33BD-417B-B6A8-5383E5AF2F95}"/>
              </a:ext>
            </a:extLst>
          </p:cNvPr>
          <p:cNvSpPr/>
          <p:nvPr/>
        </p:nvSpPr>
        <p:spPr>
          <a:xfrm>
            <a:off x="3071664" y="5612323"/>
            <a:ext cx="10615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 err="1">
                <a:solidFill>
                  <a:srgbClr val="FF0000"/>
                </a:solidFill>
                <a:latin typeface="Trebuchet MS" pitchFamily="34" charset="0"/>
              </a:rPr>
              <a:t>deut</a:t>
            </a:r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.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39" name="Textfeld 36">
            <a:extLst>
              <a:ext uri="{FF2B5EF4-FFF2-40B4-BE49-F238E27FC236}">
                <a16:creationId xmlns:a16="http://schemas.microsoft.com/office/drawing/2014/main" id="{2E25B6EF-1284-4074-A63F-FAE8F8D94C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05	VD 01 </a:t>
            </a:r>
            <a:r>
              <a:rPr lang="de-DE" altLang="de-DE" sz="2200" b="1" spc="-1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nur bei ursprünglich deutschen 2-silbigen 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43EC814F-5CE0-4AF6-A7D8-756D1D9839F4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altLang="de-DE" sz="18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Wörtern in erster Silbe!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j-ea"/>
                <a:cs typeface="+mj-cs"/>
              </a:rPr>
              <a:t>Schreibe die Wörter links oder rechts!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DB8B53C5-AB31-48F7-97FE-80D0A02DA305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8164220-5E24-4E91-8622-46607374B8B2}"/>
              </a:ext>
            </a:extLst>
          </p:cNvPr>
          <p:cNvSpPr txBox="1"/>
          <p:nvPr/>
        </p:nvSpPr>
        <p:spPr>
          <a:xfrm>
            <a:off x="190500" y="6724134"/>
            <a:ext cx="507222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Grundlage - Arbeitsblätter.pptx - Seite 6</a:t>
            </a:r>
          </a:p>
        </p:txBody>
      </p:sp>
    </p:spTree>
    <p:extLst>
      <p:ext uri="{BB962C8B-B14F-4D97-AF65-F5344CB8AC3E}">
        <p14:creationId xmlns:p14="http://schemas.microsoft.com/office/powerpoint/2010/main" val="2885362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F504084D-F111-4DA5-8431-625E829D04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2903" y="977479"/>
            <a:ext cx="1334392" cy="735457"/>
          </a:xfrm>
          <a:prstGeom prst="rect">
            <a:avLst/>
          </a:prstGeom>
        </p:spPr>
      </p:pic>
      <p:pic>
        <p:nvPicPr>
          <p:cNvPr id="87" name="Grafik 86">
            <a:extLst>
              <a:ext uri="{FF2B5EF4-FFF2-40B4-BE49-F238E27FC236}">
                <a16:creationId xmlns:a16="http://schemas.microsoft.com/office/drawing/2014/main" id="{F14A5924-D811-4B3B-88CA-0AA345156B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59" y="1215599"/>
            <a:ext cx="9864183" cy="4968671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E73ECDD2-116C-45A9-92BD-27319211D5BB}"/>
              </a:ext>
            </a:extLst>
          </p:cNvPr>
          <p:cNvSpPr/>
          <p:nvPr/>
        </p:nvSpPr>
        <p:spPr>
          <a:xfrm>
            <a:off x="6847515" y="1021611"/>
            <a:ext cx="10486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fremd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3AAB285A-34D8-4A10-A4BC-550D79223486}"/>
              </a:ext>
            </a:extLst>
          </p:cNvPr>
          <p:cNvSpPr/>
          <p:nvPr/>
        </p:nvSpPr>
        <p:spPr>
          <a:xfrm>
            <a:off x="6847515" y="1531690"/>
            <a:ext cx="10486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fremd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E5BF79CC-F461-40FB-AB13-6263D0B9E91C}"/>
              </a:ext>
            </a:extLst>
          </p:cNvPr>
          <p:cNvSpPr/>
          <p:nvPr/>
        </p:nvSpPr>
        <p:spPr>
          <a:xfrm>
            <a:off x="6847515" y="2041769"/>
            <a:ext cx="10486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fremd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F776E941-ED99-4813-91C9-3989303CD845}"/>
              </a:ext>
            </a:extLst>
          </p:cNvPr>
          <p:cNvSpPr/>
          <p:nvPr/>
        </p:nvSpPr>
        <p:spPr>
          <a:xfrm>
            <a:off x="6847515" y="2551848"/>
            <a:ext cx="10486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fremd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125579CA-62B8-4F74-A03B-6524BE8148C3}"/>
              </a:ext>
            </a:extLst>
          </p:cNvPr>
          <p:cNvSpPr/>
          <p:nvPr/>
        </p:nvSpPr>
        <p:spPr>
          <a:xfrm>
            <a:off x="6847515" y="3061927"/>
            <a:ext cx="10486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fremd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E4AB6C9F-BD56-4A25-9BDF-63C381297C93}"/>
              </a:ext>
            </a:extLst>
          </p:cNvPr>
          <p:cNvSpPr/>
          <p:nvPr/>
        </p:nvSpPr>
        <p:spPr>
          <a:xfrm>
            <a:off x="6847515" y="3572006"/>
            <a:ext cx="10486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fremd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A0F9186E-79E9-47AF-AA0B-FDDDD65D37F6}"/>
              </a:ext>
            </a:extLst>
          </p:cNvPr>
          <p:cNvSpPr/>
          <p:nvPr/>
        </p:nvSpPr>
        <p:spPr>
          <a:xfrm>
            <a:off x="6847515" y="4082085"/>
            <a:ext cx="10486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fremd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249134C5-6CE3-4FD1-8040-2BD5166C3446}"/>
              </a:ext>
            </a:extLst>
          </p:cNvPr>
          <p:cNvSpPr/>
          <p:nvPr/>
        </p:nvSpPr>
        <p:spPr>
          <a:xfrm>
            <a:off x="6847515" y="4592164"/>
            <a:ext cx="10486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fremd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5AB3A398-B0B0-4A5E-8D7A-E64AF4F6AED1}"/>
              </a:ext>
            </a:extLst>
          </p:cNvPr>
          <p:cNvSpPr/>
          <p:nvPr/>
        </p:nvSpPr>
        <p:spPr>
          <a:xfrm>
            <a:off x="6847515" y="5102243"/>
            <a:ext cx="10486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fremd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DA4D13FE-C7F7-4322-9650-37FD37BE6CC4}"/>
              </a:ext>
            </a:extLst>
          </p:cNvPr>
          <p:cNvSpPr/>
          <p:nvPr/>
        </p:nvSpPr>
        <p:spPr>
          <a:xfrm>
            <a:off x="6847515" y="5612323"/>
            <a:ext cx="10486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fremd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F343EAC4-BA27-48FB-ACAA-4A0647F6F4C3}"/>
              </a:ext>
            </a:extLst>
          </p:cNvPr>
          <p:cNvSpPr txBox="1"/>
          <p:nvPr/>
        </p:nvSpPr>
        <p:spPr>
          <a:xfrm>
            <a:off x="1559496" y="681654"/>
            <a:ext cx="79638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ie								  i</a:t>
            </a:r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598FDEDE-2482-4706-B9C4-3E58AE5576B6}"/>
              </a:ext>
            </a:extLst>
          </p:cNvPr>
          <p:cNvSpPr/>
          <p:nvPr/>
        </p:nvSpPr>
        <p:spPr>
          <a:xfrm>
            <a:off x="4462867" y="1268760"/>
            <a:ext cx="9268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200" kern="0" spc="100" dirty="0">
                <a:latin typeface="Trebuchet MS" pitchFamily="34" charset="0"/>
              </a:rPr>
              <a:t>Z...</a:t>
            </a:r>
            <a:endParaRPr lang="de-DE" sz="3200" spc="100" dirty="0"/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B7B7E36E-984F-4120-AFF4-74E13CF0793D}"/>
              </a:ext>
            </a:extLst>
          </p:cNvPr>
          <p:cNvSpPr/>
          <p:nvPr/>
        </p:nvSpPr>
        <p:spPr>
          <a:xfrm>
            <a:off x="5277129" y="3338172"/>
            <a:ext cx="13789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200" kern="0" spc="100" dirty="0" err="1">
                <a:latin typeface="Trebuchet MS" pitchFamily="34" charset="0"/>
              </a:rPr>
              <a:t>Kl_ma</a:t>
            </a:r>
            <a:endParaRPr lang="de-DE" sz="3200" spc="100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CD953C6B-D924-40C4-8E71-1E464AF7FC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3939" y="1108631"/>
            <a:ext cx="976585" cy="921625"/>
          </a:xfrm>
          <a:prstGeom prst="rect">
            <a:avLst/>
          </a:prstGeom>
        </p:spPr>
      </p:pic>
      <p:sp>
        <p:nvSpPr>
          <p:cNvPr id="65" name="Rechteck 64">
            <a:extLst>
              <a:ext uri="{FF2B5EF4-FFF2-40B4-BE49-F238E27FC236}">
                <a16:creationId xmlns:a16="http://schemas.microsoft.com/office/drawing/2014/main" id="{9F3C82A3-36CB-4578-972B-189A3424444C}"/>
              </a:ext>
            </a:extLst>
          </p:cNvPr>
          <p:cNvSpPr/>
          <p:nvPr/>
        </p:nvSpPr>
        <p:spPr>
          <a:xfrm>
            <a:off x="5903697" y="1299259"/>
            <a:ext cx="9268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200" kern="0" spc="100" dirty="0">
                <a:latin typeface="Trebuchet MS" pitchFamily="34" charset="0"/>
              </a:rPr>
              <a:t>L...</a:t>
            </a:r>
            <a:endParaRPr lang="de-DE" sz="3200" spc="1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88C82A18-2346-4BD6-A08E-2F5E04691E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63027" y="1842478"/>
            <a:ext cx="1243741" cy="933530"/>
          </a:xfrm>
          <a:prstGeom prst="rect">
            <a:avLst/>
          </a:prstGeom>
        </p:spPr>
      </p:pic>
      <p:pic>
        <p:nvPicPr>
          <p:cNvPr id="72" name="Grafik 71">
            <a:extLst>
              <a:ext uri="{FF2B5EF4-FFF2-40B4-BE49-F238E27FC236}">
                <a16:creationId xmlns:a16="http://schemas.microsoft.com/office/drawing/2014/main" id="{3DE34EB9-F093-4062-900D-45E564D6F4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13586" y="2637619"/>
            <a:ext cx="1926503" cy="1188823"/>
          </a:xfrm>
          <a:prstGeom prst="rect">
            <a:avLst/>
          </a:prstGeom>
        </p:spPr>
      </p:pic>
      <p:pic>
        <p:nvPicPr>
          <p:cNvPr id="76" name="Grafik 75">
            <a:extLst>
              <a:ext uri="{FF2B5EF4-FFF2-40B4-BE49-F238E27FC236}">
                <a16:creationId xmlns:a16="http://schemas.microsoft.com/office/drawing/2014/main" id="{14E2FF49-ABDB-48F6-924A-91B4CD8742D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25263" y="3893884"/>
            <a:ext cx="1725318" cy="938865"/>
          </a:xfrm>
          <a:prstGeom prst="rect">
            <a:avLst/>
          </a:prstGeom>
        </p:spPr>
      </p:pic>
      <p:sp>
        <p:nvSpPr>
          <p:cNvPr id="88" name="Rechteck 87">
            <a:extLst>
              <a:ext uri="{FF2B5EF4-FFF2-40B4-BE49-F238E27FC236}">
                <a16:creationId xmlns:a16="http://schemas.microsoft.com/office/drawing/2014/main" id="{687F8BCF-77FF-4F88-8085-28F1568F79C3}"/>
              </a:ext>
            </a:extLst>
          </p:cNvPr>
          <p:cNvSpPr/>
          <p:nvPr/>
        </p:nvSpPr>
        <p:spPr>
          <a:xfrm>
            <a:off x="3892603" y="5563908"/>
            <a:ext cx="30716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200" kern="0" spc="100" dirty="0" err="1">
                <a:latin typeface="Trebuchet MS" pitchFamily="34" charset="0"/>
              </a:rPr>
              <a:t>M_ne</a:t>
            </a:r>
            <a:r>
              <a:rPr lang="de-DE" sz="3200" kern="0" spc="100" dirty="0">
                <a:latin typeface="Trebuchet MS" pitchFamily="34" charset="0"/>
              </a:rPr>
              <a:t> </a:t>
            </a:r>
            <a:r>
              <a:rPr lang="de-DE" sz="1400" kern="0" spc="100" dirty="0">
                <a:latin typeface="Trebuchet MS" pitchFamily="34" charset="0"/>
              </a:rPr>
              <a:t>(Gesichtsausdruck)</a:t>
            </a:r>
            <a:endParaRPr lang="de-DE" sz="3200" spc="100" dirty="0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94D53780-34DD-49E9-B7B0-DD1B808F7AB0}"/>
              </a:ext>
            </a:extLst>
          </p:cNvPr>
          <p:cNvSpPr/>
          <p:nvPr/>
        </p:nvSpPr>
        <p:spPr>
          <a:xfrm>
            <a:off x="3071664" y="1021611"/>
            <a:ext cx="11268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 err="1">
                <a:solidFill>
                  <a:srgbClr val="FF0000"/>
                </a:solidFill>
                <a:latin typeface="Trebuchet MS" pitchFamily="34" charset="0"/>
              </a:rPr>
              <a:t>deut</a:t>
            </a:r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.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2FE12B0C-A552-460B-B596-EB91A1E1D3B8}"/>
              </a:ext>
            </a:extLst>
          </p:cNvPr>
          <p:cNvSpPr/>
          <p:nvPr/>
        </p:nvSpPr>
        <p:spPr>
          <a:xfrm>
            <a:off x="3071663" y="1531690"/>
            <a:ext cx="9685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 err="1">
                <a:solidFill>
                  <a:srgbClr val="FF0000"/>
                </a:solidFill>
                <a:latin typeface="Trebuchet MS" pitchFamily="34" charset="0"/>
              </a:rPr>
              <a:t>deut</a:t>
            </a:r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.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67FA5E28-BCD8-4DD2-B872-FDA5DCFE654C}"/>
              </a:ext>
            </a:extLst>
          </p:cNvPr>
          <p:cNvSpPr/>
          <p:nvPr/>
        </p:nvSpPr>
        <p:spPr>
          <a:xfrm>
            <a:off x="3071664" y="2041769"/>
            <a:ext cx="10615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 err="1">
                <a:solidFill>
                  <a:srgbClr val="FF0000"/>
                </a:solidFill>
                <a:latin typeface="Trebuchet MS" pitchFamily="34" charset="0"/>
              </a:rPr>
              <a:t>deut</a:t>
            </a:r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.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C8A056C4-ABBC-4C6D-B1D1-2440215A06EA}"/>
              </a:ext>
            </a:extLst>
          </p:cNvPr>
          <p:cNvSpPr/>
          <p:nvPr/>
        </p:nvSpPr>
        <p:spPr>
          <a:xfrm>
            <a:off x="3071664" y="2551848"/>
            <a:ext cx="10615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 err="1">
                <a:solidFill>
                  <a:srgbClr val="FF0000"/>
                </a:solidFill>
                <a:latin typeface="Trebuchet MS" pitchFamily="34" charset="0"/>
              </a:rPr>
              <a:t>deut</a:t>
            </a:r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.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EBFAB93A-8109-4EFF-9B29-B9E7C77177DC}"/>
              </a:ext>
            </a:extLst>
          </p:cNvPr>
          <p:cNvSpPr/>
          <p:nvPr/>
        </p:nvSpPr>
        <p:spPr>
          <a:xfrm>
            <a:off x="3071664" y="3061927"/>
            <a:ext cx="10615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 err="1">
                <a:solidFill>
                  <a:srgbClr val="FF0000"/>
                </a:solidFill>
                <a:latin typeface="Trebuchet MS" pitchFamily="34" charset="0"/>
              </a:rPr>
              <a:t>deut</a:t>
            </a:r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.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4BED039C-0AF9-4721-9CA6-68F7111299BF}"/>
              </a:ext>
            </a:extLst>
          </p:cNvPr>
          <p:cNvSpPr/>
          <p:nvPr/>
        </p:nvSpPr>
        <p:spPr>
          <a:xfrm>
            <a:off x="3071664" y="3572006"/>
            <a:ext cx="10615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 err="1">
                <a:solidFill>
                  <a:srgbClr val="FF0000"/>
                </a:solidFill>
                <a:latin typeface="Trebuchet MS" pitchFamily="34" charset="0"/>
              </a:rPr>
              <a:t>deut</a:t>
            </a:r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.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60D280D3-8809-4227-AB83-20AB3A6C104F}"/>
              </a:ext>
            </a:extLst>
          </p:cNvPr>
          <p:cNvSpPr/>
          <p:nvPr/>
        </p:nvSpPr>
        <p:spPr>
          <a:xfrm>
            <a:off x="3071664" y="4082085"/>
            <a:ext cx="10615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 err="1">
                <a:solidFill>
                  <a:srgbClr val="FF0000"/>
                </a:solidFill>
                <a:latin typeface="Trebuchet MS" pitchFamily="34" charset="0"/>
              </a:rPr>
              <a:t>deut</a:t>
            </a:r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.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9EC673AF-824D-4971-8C91-5E786D143EDE}"/>
              </a:ext>
            </a:extLst>
          </p:cNvPr>
          <p:cNvSpPr/>
          <p:nvPr/>
        </p:nvSpPr>
        <p:spPr>
          <a:xfrm>
            <a:off x="3071664" y="4592164"/>
            <a:ext cx="10615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 err="1">
                <a:solidFill>
                  <a:srgbClr val="FF0000"/>
                </a:solidFill>
                <a:latin typeface="Trebuchet MS" pitchFamily="34" charset="0"/>
              </a:rPr>
              <a:t>deut</a:t>
            </a:r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.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7BA2AC0C-0FF7-411A-A8FF-AC238B1FE6BC}"/>
              </a:ext>
            </a:extLst>
          </p:cNvPr>
          <p:cNvSpPr/>
          <p:nvPr/>
        </p:nvSpPr>
        <p:spPr>
          <a:xfrm>
            <a:off x="3071664" y="5102243"/>
            <a:ext cx="10615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 err="1">
                <a:solidFill>
                  <a:srgbClr val="FF0000"/>
                </a:solidFill>
                <a:latin typeface="Trebuchet MS" pitchFamily="34" charset="0"/>
              </a:rPr>
              <a:t>deut</a:t>
            </a:r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.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1DBFF683-CBF1-4828-AC51-19A06BEA3708}"/>
              </a:ext>
            </a:extLst>
          </p:cNvPr>
          <p:cNvSpPr/>
          <p:nvPr/>
        </p:nvSpPr>
        <p:spPr>
          <a:xfrm>
            <a:off x="3071664" y="5612323"/>
            <a:ext cx="10615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 err="1">
                <a:solidFill>
                  <a:srgbClr val="FF0000"/>
                </a:solidFill>
                <a:latin typeface="Trebuchet MS" pitchFamily="34" charset="0"/>
              </a:rPr>
              <a:t>deut</a:t>
            </a:r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.</a:t>
            </a:r>
            <a:endParaRPr lang="de-DE" sz="2400" dirty="0">
              <a:solidFill>
                <a:srgbClr val="FF0000"/>
              </a:solidFill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00FD853-3104-41C2-B5FF-0F05088232A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98243" y="2470733"/>
            <a:ext cx="1554567" cy="640918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9FC70513-43AB-4EFA-AD05-1C7F6F1DE13B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20255" t="20217" b="13777"/>
          <a:stretch/>
        </p:blipFill>
        <p:spPr>
          <a:xfrm>
            <a:off x="4040258" y="4682599"/>
            <a:ext cx="1552628" cy="906641"/>
          </a:xfrm>
          <a:prstGeom prst="rect">
            <a:avLst/>
          </a:prstGeom>
        </p:spPr>
      </p:pic>
      <p:pic>
        <p:nvPicPr>
          <p:cNvPr id="38" name="Grafik 37">
            <a:extLst>
              <a:ext uri="{FF2B5EF4-FFF2-40B4-BE49-F238E27FC236}">
                <a16:creationId xmlns:a16="http://schemas.microsoft.com/office/drawing/2014/main" id="{C7C67092-FAAA-4F0B-8796-2499A1DBEA7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91678" y="4470706"/>
            <a:ext cx="1001170" cy="815768"/>
          </a:xfrm>
          <a:prstGeom prst="rect">
            <a:avLst/>
          </a:prstGeom>
        </p:spPr>
      </p:pic>
      <p:sp>
        <p:nvSpPr>
          <p:cNvPr id="39" name="Foliennummernplatzhalter 2">
            <a:extLst>
              <a:ext uri="{FF2B5EF4-FFF2-40B4-BE49-F238E27FC236}">
                <a16:creationId xmlns:a16="http://schemas.microsoft.com/office/drawing/2014/main" id="{FD79801C-D344-4088-AA69-A4F987479673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41" name="Textfeld 36">
            <a:extLst>
              <a:ext uri="{FF2B5EF4-FFF2-40B4-BE49-F238E27FC236}">
                <a16:creationId xmlns:a16="http://schemas.microsoft.com/office/drawing/2014/main" id="{6F6759CA-0274-450F-9CC5-A3FD32A3D5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06	VD 01 </a:t>
            </a:r>
            <a:r>
              <a:rPr lang="de-DE" altLang="de-DE" sz="2200" b="1" spc="-1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nur bei ursprünglich deutschen 2-silbigen 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F6B4C6BD-5B21-4792-81BD-1B7F9E054516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altLang="de-DE" sz="18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Wörtern in erster Silbe!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j-ea"/>
                <a:cs typeface="+mj-cs"/>
              </a:rPr>
              <a:t>Schreibe die Wörter links oder rechts!</a:t>
            </a: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28D25FA5-A52B-4C3A-A0F0-86B74E055984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1AE3F38-9483-458A-9B9F-AE38797F44EE}"/>
              </a:ext>
            </a:extLst>
          </p:cNvPr>
          <p:cNvSpPr txBox="1"/>
          <p:nvPr/>
        </p:nvSpPr>
        <p:spPr>
          <a:xfrm>
            <a:off x="190500" y="6724134"/>
            <a:ext cx="507222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Grundlage - Arbeitsblätter.pptx - Seite 7</a:t>
            </a:r>
          </a:p>
        </p:txBody>
      </p:sp>
    </p:spTree>
    <p:extLst>
      <p:ext uri="{BB962C8B-B14F-4D97-AF65-F5344CB8AC3E}">
        <p14:creationId xmlns:p14="http://schemas.microsoft.com/office/powerpoint/2010/main" val="1506732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rafik 86">
            <a:extLst>
              <a:ext uri="{FF2B5EF4-FFF2-40B4-BE49-F238E27FC236}">
                <a16:creationId xmlns:a16="http://schemas.microsoft.com/office/drawing/2014/main" id="{F14A5924-D811-4B3B-88CA-0AA345156B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59" y="1215599"/>
            <a:ext cx="9864183" cy="4968671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718E32AD-144A-41F5-B093-11E163868725}"/>
              </a:ext>
            </a:extLst>
          </p:cNvPr>
          <p:cNvSpPr/>
          <p:nvPr/>
        </p:nvSpPr>
        <p:spPr>
          <a:xfrm>
            <a:off x="3071664" y="1021611"/>
            <a:ext cx="8457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ie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E73ECDD2-116C-45A9-92BD-27319211D5BB}"/>
              </a:ext>
            </a:extLst>
          </p:cNvPr>
          <p:cNvSpPr/>
          <p:nvPr/>
        </p:nvSpPr>
        <p:spPr>
          <a:xfrm>
            <a:off x="7536160" y="1021611"/>
            <a:ext cx="46198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 i 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6FEB6A27-7DB3-442D-8E3F-0FB36D4108AA}"/>
              </a:ext>
            </a:extLst>
          </p:cNvPr>
          <p:cNvSpPr/>
          <p:nvPr/>
        </p:nvSpPr>
        <p:spPr>
          <a:xfrm>
            <a:off x="3071664" y="1531690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ie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3AAB285A-34D8-4A10-A4BC-550D79223486}"/>
              </a:ext>
            </a:extLst>
          </p:cNvPr>
          <p:cNvSpPr/>
          <p:nvPr/>
        </p:nvSpPr>
        <p:spPr>
          <a:xfrm>
            <a:off x="7536160" y="1531690"/>
            <a:ext cx="46198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 i 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AB227E58-1551-42DD-A207-7DA2158F0E49}"/>
              </a:ext>
            </a:extLst>
          </p:cNvPr>
          <p:cNvSpPr/>
          <p:nvPr/>
        </p:nvSpPr>
        <p:spPr>
          <a:xfrm>
            <a:off x="3071664" y="2041769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ie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E5BF79CC-F461-40FB-AB13-6263D0B9E91C}"/>
              </a:ext>
            </a:extLst>
          </p:cNvPr>
          <p:cNvSpPr/>
          <p:nvPr/>
        </p:nvSpPr>
        <p:spPr>
          <a:xfrm>
            <a:off x="7536160" y="2041769"/>
            <a:ext cx="46198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 i 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7E19FBE2-74F7-4156-9B48-E097556B56CF}"/>
              </a:ext>
            </a:extLst>
          </p:cNvPr>
          <p:cNvSpPr/>
          <p:nvPr/>
        </p:nvSpPr>
        <p:spPr>
          <a:xfrm>
            <a:off x="3071664" y="2551848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ie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F776E941-ED99-4813-91C9-3989303CD845}"/>
              </a:ext>
            </a:extLst>
          </p:cNvPr>
          <p:cNvSpPr/>
          <p:nvPr/>
        </p:nvSpPr>
        <p:spPr>
          <a:xfrm>
            <a:off x="7536160" y="2551848"/>
            <a:ext cx="46198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 i 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BA9CC67F-1C37-42F5-831B-7A00E47DBBA6}"/>
              </a:ext>
            </a:extLst>
          </p:cNvPr>
          <p:cNvSpPr/>
          <p:nvPr/>
        </p:nvSpPr>
        <p:spPr>
          <a:xfrm>
            <a:off x="3071664" y="3061927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ie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125579CA-62B8-4F74-A03B-6524BE8148C3}"/>
              </a:ext>
            </a:extLst>
          </p:cNvPr>
          <p:cNvSpPr/>
          <p:nvPr/>
        </p:nvSpPr>
        <p:spPr>
          <a:xfrm>
            <a:off x="7536160" y="3061927"/>
            <a:ext cx="46198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 i 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6FF95A9A-0FE5-46B9-A6E7-61A67E5FE082}"/>
              </a:ext>
            </a:extLst>
          </p:cNvPr>
          <p:cNvSpPr/>
          <p:nvPr/>
        </p:nvSpPr>
        <p:spPr>
          <a:xfrm>
            <a:off x="3071664" y="3572006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ie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E4AB6C9F-BD56-4A25-9BDF-63C381297C93}"/>
              </a:ext>
            </a:extLst>
          </p:cNvPr>
          <p:cNvSpPr/>
          <p:nvPr/>
        </p:nvSpPr>
        <p:spPr>
          <a:xfrm>
            <a:off x="7536160" y="3572006"/>
            <a:ext cx="46198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 i 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DE9BBEA1-E2CB-4FB1-A0AD-C03C2B7EE60E}"/>
              </a:ext>
            </a:extLst>
          </p:cNvPr>
          <p:cNvSpPr/>
          <p:nvPr/>
        </p:nvSpPr>
        <p:spPr>
          <a:xfrm>
            <a:off x="3071664" y="4082085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ie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A0F9186E-79E9-47AF-AA0B-FDDDD65D37F6}"/>
              </a:ext>
            </a:extLst>
          </p:cNvPr>
          <p:cNvSpPr/>
          <p:nvPr/>
        </p:nvSpPr>
        <p:spPr>
          <a:xfrm>
            <a:off x="7536160" y="4082085"/>
            <a:ext cx="46198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 i 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8695AA05-3F98-486E-B8D9-D3CDEB5295E6}"/>
              </a:ext>
            </a:extLst>
          </p:cNvPr>
          <p:cNvSpPr/>
          <p:nvPr/>
        </p:nvSpPr>
        <p:spPr>
          <a:xfrm>
            <a:off x="3071664" y="4592164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ie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249134C5-6CE3-4FD1-8040-2BD5166C3446}"/>
              </a:ext>
            </a:extLst>
          </p:cNvPr>
          <p:cNvSpPr/>
          <p:nvPr/>
        </p:nvSpPr>
        <p:spPr>
          <a:xfrm>
            <a:off x="7536160" y="4592164"/>
            <a:ext cx="46198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 i 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FB38AC31-FDD4-409F-A757-67B4DC9CE177}"/>
              </a:ext>
            </a:extLst>
          </p:cNvPr>
          <p:cNvSpPr/>
          <p:nvPr/>
        </p:nvSpPr>
        <p:spPr>
          <a:xfrm>
            <a:off x="3071664" y="5102243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ie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5AB3A398-B0B0-4A5E-8D7A-E64AF4F6AED1}"/>
              </a:ext>
            </a:extLst>
          </p:cNvPr>
          <p:cNvSpPr/>
          <p:nvPr/>
        </p:nvSpPr>
        <p:spPr>
          <a:xfrm>
            <a:off x="7536160" y="5102243"/>
            <a:ext cx="46198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 i 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B504D2A8-B62F-47D9-A9FE-464F5A2C1B76}"/>
              </a:ext>
            </a:extLst>
          </p:cNvPr>
          <p:cNvSpPr/>
          <p:nvPr/>
        </p:nvSpPr>
        <p:spPr>
          <a:xfrm>
            <a:off x="3071664" y="5612323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ie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DA4D13FE-C7F7-4322-9650-37FD37BE6CC4}"/>
              </a:ext>
            </a:extLst>
          </p:cNvPr>
          <p:cNvSpPr/>
          <p:nvPr/>
        </p:nvSpPr>
        <p:spPr>
          <a:xfrm>
            <a:off x="7536160" y="5612323"/>
            <a:ext cx="46198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 i 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F343EAC4-BA27-48FB-ACAA-4A0647F6F4C3}"/>
              </a:ext>
            </a:extLst>
          </p:cNvPr>
          <p:cNvSpPr txBox="1"/>
          <p:nvPr/>
        </p:nvSpPr>
        <p:spPr>
          <a:xfrm>
            <a:off x="1559496" y="681654"/>
            <a:ext cx="79638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ie								  i</a:t>
            </a:r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598FDEDE-2482-4706-B9C4-3E58AE5576B6}"/>
              </a:ext>
            </a:extLst>
          </p:cNvPr>
          <p:cNvSpPr/>
          <p:nvPr/>
        </p:nvSpPr>
        <p:spPr>
          <a:xfrm>
            <a:off x="3719736" y="945481"/>
            <a:ext cx="17379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kern="0" spc="100" dirty="0" err="1">
                <a:latin typeface="Trebuchet MS" pitchFamily="34" charset="0"/>
              </a:rPr>
              <a:t>prob_ren</a:t>
            </a:r>
            <a:endParaRPr lang="de-DE" sz="2800" spc="100" dirty="0"/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964522B5-AB9C-4098-A481-662889CFC833}"/>
              </a:ext>
            </a:extLst>
          </p:cNvPr>
          <p:cNvSpPr/>
          <p:nvPr/>
        </p:nvSpPr>
        <p:spPr>
          <a:xfrm>
            <a:off x="3719736" y="3009373"/>
            <a:ext cx="18918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kern="0" spc="100" dirty="0" err="1">
                <a:latin typeface="Trebuchet MS" pitchFamily="34" charset="0"/>
              </a:rPr>
              <a:t>man_rlich</a:t>
            </a:r>
            <a:endParaRPr lang="de-DE" sz="2800" spc="100" dirty="0"/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B7B7E36E-984F-4120-AFF4-74E13CF0793D}"/>
              </a:ext>
            </a:extLst>
          </p:cNvPr>
          <p:cNvSpPr/>
          <p:nvPr/>
        </p:nvSpPr>
        <p:spPr>
          <a:xfrm>
            <a:off x="3719736" y="3525346"/>
            <a:ext cx="14093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kern="0" spc="100" dirty="0" err="1">
                <a:latin typeface="Trebuchet MS" pitchFamily="34" charset="0"/>
              </a:rPr>
              <a:t>Benz_n</a:t>
            </a:r>
            <a:endParaRPr lang="de-DE" sz="2800" spc="100" dirty="0"/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AF82F37B-4A4E-4443-A78F-151336E0E6E8}"/>
              </a:ext>
            </a:extLst>
          </p:cNvPr>
          <p:cNvSpPr/>
          <p:nvPr/>
        </p:nvSpPr>
        <p:spPr>
          <a:xfrm>
            <a:off x="3719736" y="4557292"/>
            <a:ext cx="15327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kern="0" spc="-100" dirty="0" err="1">
                <a:latin typeface="Trebuchet MS" pitchFamily="34" charset="0"/>
              </a:rPr>
              <a:t>prob_ren</a:t>
            </a:r>
            <a:endParaRPr lang="de-DE" sz="2800" spc="-100" dirty="0"/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74168C55-9AC7-44CB-BCA8-14BED3268E37}"/>
              </a:ext>
            </a:extLst>
          </p:cNvPr>
          <p:cNvSpPr/>
          <p:nvPr/>
        </p:nvSpPr>
        <p:spPr>
          <a:xfrm>
            <a:off x="3719736" y="1461454"/>
            <a:ext cx="16321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kern="0" spc="100" dirty="0" err="1">
                <a:latin typeface="Trebuchet MS" pitchFamily="34" charset="0"/>
              </a:rPr>
              <a:t>dikt_ren</a:t>
            </a:r>
            <a:endParaRPr lang="de-DE" sz="2800" spc="100" dirty="0"/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340B43FD-E686-4295-984E-7C53DB159EE6}"/>
              </a:ext>
            </a:extLst>
          </p:cNvPr>
          <p:cNvSpPr/>
          <p:nvPr/>
        </p:nvSpPr>
        <p:spPr>
          <a:xfrm>
            <a:off x="3719736" y="1977427"/>
            <a:ext cx="21771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kern="0" spc="100" dirty="0" err="1">
                <a:latin typeface="Trebuchet MS" pitchFamily="34" charset="0"/>
              </a:rPr>
              <a:t>marsch_ren</a:t>
            </a:r>
            <a:endParaRPr lang="de-DE" sz="2800" spc="100" dirty="0"/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086CAB18-1857-4638-B704-550A38C75177}"/>
              </a:ext>
            </a:extLst>
          </p:cNvPr>
          <p:cNvSpPr/>
          <p:nvPr/>
        </p:nvSpPr>
        <p:spPr>
          <a:xfrm>
            <a:off x="3719736" y="2493400"/>
            <a:ext cx="18293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kern="0" spc="100" dirty="0" err="1">
                <a:latin typeface="Trebuchet MS" pitchFamily="34" charset="0"/>
              </a:rPr>
              <a:t>Masch_ne</a:t>
            </a:r>
            <a:endParaRPr lang="de-DE" sz="2800" spc="100" dirty="0"/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0244990F-F964-475C-AAFE-9F71030EE4C6}"/>
              </a:ext>
            </a:extLst>
          </p:cNvPr>
          <p:cNvSpPr/>
          <p:nvPr/>
        </p:nvSpPr>
        <p:spPr>
          <a:xfrm>
            <a:off x="3719736" y="4041319"/>
            <a:ext cx="1710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kern="0" spc="100" dirty="0" err="1">
                <a:latin typeface="Trebuchet MS" pitchFamily="34" charset="0"/>
              </a:rPr>
              <a:t>spaz_ren</a:t>
            </a:r>
            <a:endParaRPr lang="de-DE" sz="2800" spc="100" dirty="0"/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EDDBE8C9-2D04-44A5-BC63-A05B7D0B13D6}"/>
              </a:ext>
            </a:extLst>
          </p:cNvPr>
          <p:cNvSpPr/>
          <p:nvPr/>
        </p:nvSpPr>
        <p:spPr>
          <a:xfrm>
            <a:off x="3719736" y="5073265"/>
            <a:ext cx="1729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kern="0" spc="100" dirty="0" err="1">
                <a:latin typeface="Trebuchet MS" pitchFamily="34" charset="0"/>
              </a:rPr>
              <a:t>Diszipl_n</a:t>
            </a:r>
            <a:endParaRPr lang="de-DE" sz="2800" spc="100" dirty="0"/>
          </a:p>
        </p:txBody>
      </p:sp>
      <p:sp>
        <p:nvSpPr>
          <p:cNvPr id="71" name="Rechteck 70">
            <a:extLst>
              <a:ext uri="{FF2B5EF4-FFF2-40B4-BE49-F238E27FC236}">
                <a16:creationId xmlns:a16="http://schemas.microsoft.com/office/drawing/2014/main" id="{44352C31-0A17-4C4D-88C2-D565D5F75B84}"/>
              </a:ext>
            </a:extLst>
          </p:cNvPr>
          <p:cNvSpPr/>
          <p:nvPr/>
        </p:nvSpPr>
        <p:spPr>
          <a:xfrm>
            <a:off x="3719736" y="5589240"/>
            <a:ext cx="14863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kern="0" spc="100" dirty="0" err="1">
                <a:latin typeface="Trebuchet MS" pitchFamily="34" charset="0"/>
              </a:rPr>
              <a:t>Term_n</a:t>
            </a:r>
            <a:endParaRPr lang="de-DE" sz="2800" spc="100" dirty="0"/>
          </a:p>
        </p:txBody>
      </p:sp>
      <p:sp>
        <p:nvSpPr>
          <p:cNvPr id="38" name="Foliennummernplatzhalter 2">
            <a:extLst>
              <a:ext uri="{FF2B5EF4-FFF2-40B4-BE49-F238E27FC236}">
                <a16:creationId xmlns:a16="http://schemas.microsoft.com/office/drawing/2014/main" id="{85D213B9-890D-4A7C-B90D-CBEA2C83A345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39" name="Textfeld 36">
            <a:extLst>
              <a:ext uri="{FF2B5EF4-FFF2-40B4-BE49-F238E27FC236}">
                <a16:creationId xmlns:a16="http://schemas.microsoft.com/office/drawing/2014/main" id="{565D08C7-FDCC-4574-AD3E-FB4D6F08C7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07	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VD 01 </a:t>
            </a:r>
            <a:r>
              <a:rPr lang="de-DE" altLang="de-DE" sz="2200" b="1" spc="-1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/i in Endungen: -in –</a:t>
            </a:r>
            <a:r>
              <a:rPr lang="de-DE" altLang="de-DE" sz="2200" b="1" spc="-1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ine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–</a:t>
            </a:r>
            <a:r>
              <a:rPr lang="de-DE" altLang="de-DE" sz="2200" b="1" spc="-1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–</a:t>
            </a:r>
            <a:r>
              <a:rPr lang="de-DE" altLang="de-DE" sz="2200" b="1" spc="-1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ier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–</a:t>
            </a:r>
            <a:r>
              <a:rPr lang="de-DE" altLang="de-DE" sz="2200" b="1" spc="-1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ier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–</a:t>
            </a:r>
            <a:r>
              <a:rPr lang="de-DE" altLang="de-DE" sz="2200" b="1" spc="-1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ieren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– </a:t>
            </a:r>
            <a:r>
              <a:rPr lang="de-DE" altLang="de-DE" sz="2200" b="1" spc="-1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ierlich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6879AF17-87BD-4331-8F20-319512BA71BB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j-ea"/>
                <a:cs typeface="+mj-cs"/>
              </a:rPr>
              <a:t>Schreibe die Wörter links oder rechts!</a:t>
            </a: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4ACFE76F-9DCF-4951-A5DB-F7B76AE17915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08B8C68-CD28-49F8-B1A2-5B050F3E8C9F}"/>
              </a:ext>
            </a:extLst>
          </p:cNvPr>
          <p:cNvSpPr txBox="1"/>
          <p:nvPr/>
        </p:nvSpPr>
        <p:spPr>
          <a:xfrm>
            <a:off x="190500" y="6724134"/>
            <a:ext cx="507222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Grundlage - Arbeitsblätter.pptx - Seite 8</a:t>
            </a:r>
          </a:p>
        </p:txBody>
      </p:sp>
    </p:spTree>
    <p:extLst>
      <p:ext uri="{BB962C8B-B14F-4D97-AF65-F5344CB8AC3E}">
        <p14:creationId xmlns:p14="http://schemas.microsoft.com/office/powerpoint/2010/main" val="2724130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rafik 86">
            <a:extLst>
              <a:ext uri="{FF2B5EF4-FFF2-40B4-BE49-F238E27FC236}">
                <a16:creationId xmlns:a16="http://schemas.microsoft.com/office/drawing/2014/main" id="{F14A5924-D811-4B3B-88CA-0AA345156B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59" y="1215599"/>
            <a:ext cx="9864183" cy="4968671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718E32AD-144A-41F5-B093-11E163868725}"/>
              </a:ext>
            </a:extLst>
          </p:cNvPr>
          <p:cNvSpPr/>
          <p:nvPr/>
        </p:nvSpPr>
        <p:spPr>
          <a:xfrm>
            <a:off x="3071664" y="1021611"/>
            <a:ext cx="8457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ie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E73ECDD2-116C-45A9-92BD-27319211D5BB}"/>
              </a:ext>
            </a:extLst>
          </p:cNvPr>
          <p:cNvSpPr/>
          <p:nvPr/>
        </p:nvSpPr>
        <p:spPr>
          <a:xfrm>
            <a:off x="7536160" y="1021611"/>
            <a:ext cx="46198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 i 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6FEB6A27-7DB3-442D-8E3F-0FB36D4108AA}"/>
              </a:ext>
            </a:extLst>
          </p:cNvPr>
          <p:cNvSpPr/>
          <p:nvPr/>
        </p:nvSpPr>
        <p:spPr>
          <a:xfrm>
            <a:off x="3071664" y="1531690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ie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3AAB285A-34D8-4A10-A4BC-550D79223486}"/>
              </a:ext>
            </a:extLst>
          </p:cNvPr>
          <p:cNvSpPr/>
          <p:nvPr/>
        </p:nvSpPr>
        <p:spPr>
          <a:xfrm>
            <a:off x="7536160" y="1531690"/>
            <a:ext cx="46198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 i 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AB227E58-1551-42DD-A207-7DA2158F0E49}"/>
              </a:ext>
            </a:extLst>
          </p:cNvPr>
          <p:cNvSpPr/>
          <p:nvPr/>
        </p:nvSpPr>
        <p:spPr>
          <a:xfrm>
            <a:off x="3071664" y="2041769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ie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E5BF79CC-F461-40FB-AB13-6263D0B9E91C}"/>
              </a:ext>
            </a:extLst>
          </p:cNvPr>
          <p:cNvSpPr/>
          <p:nvPr/>
        </p:nvSpPr>
        <p:spPr>
          <a:xfrm>
            <a:off x="7536160" y="2041769"/>
            <a:ext cx="46198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 i 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7E19FBE2-74F7-4156-9B48-E097556B56CF}"/>
              </a:ext>
            </a:extLst>
          </p:cNvPr>
          <p:cNvSpPr/>
          <p:nvPr/>
        </p:nvSpPr>
        <p:spPr>
          <a:xfrm>
            <a:off x="3071664" y="2551848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ie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F776E941-ED99-4813-91C9-3989303CD845}"/>
              </a:ext>
            </a:extLst>
          </p:cNvPr>
          <p:cNvSpPr/>
          <p:nvPr/>
        </p:nvSpPr>
        <p:spPr>
          <a:xfrm>
            <a:off x="7536160" y="2551848"/>
            <a:ext cx="46198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 i 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BA9CC67F-1C37-42F5-831B-7A00E47DBBA6}"/>
              </a:ext>
            </a:extLst>
          </p:cNvPr>
          <p:cNvSpPr/>
          <p:nvPr/>
        </p:nvSpPr>
        <p:spPr>
          <a:xfrm>
            <a:off x="3071664" y="3061927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ie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125579CA-62B8-4F74-A03B-6524BE8148C3}"/>
              </a:ext>
            </a:extLst>
          </p:cNvPr>
          <p:cNvSpPr/>
          <p:nvPr/>
        </p:nvSpPr>
        <p:spPr>
          <a:xfrm>
            <a:off x="7536160" y="3061927"/>
            <a:ext cx="46198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 i 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6FF95A9A-0FE5-46B9-A6E7-61A67E5FE082}"/>
              </a:ext>
            </a:extLst>
          </p:cNvPr>
          <p:cNvSpPr/>
          <p:nvPr/>
        </p:nvSpPr>
        <p:spPr>
          <a:xfrm>
            <a:off x="3071664" y="3572006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ie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E4AB6C9F-BD56-4A25-9BDF-63C381297C93}"/>
              </a:ext>
            </a:extLst>
          </p:cNvPr>
          <p:cNvSpPr/>
          <p:nvPr/>
        </p:nvSpPr>
        <p:spPr>
          <a:xfrm>
            <a:off x="7536160" y="3572006"/>
            <a:ext cx="46198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 i 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DE9BBEA1-E2CB-4FB1-A0AD-C03C2B7EE60E}"/>
              </a:ext>
            </a:extLst>
          </p:cNvPr>
          <p:cNvSpPr/>
          <p:nvPr/>
        </p:nvSpPr>
        <p:spPr>
          <a:xfrm>
            <a:off x="3071664" y="4082085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ie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A0F9186E-79E9-47AF-AA0B-FDDDD65D37F6}"/>
              </a:ext>
            </a:extLst>
          </p:cNvPr>
          <p:cNvSpPr/>
          <p:nvPr/>
        </p:nvSpPr>
        <p:spPr>
          <a:xfrm>
            <a:off x="7536160" y="4082085"/>
            <a:ext cx="46198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 i 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8695AA05-3F98-486E-B8D9-D3CDEB5295E6}"/>
              </a:ext>
            </a:extLst>
          </p:cNvPr>
          <p:cNvSpPr/>
          <p:nvPr/>
        </p:nvSpPr>
        <p:spPr>
          <a:xfrm>
            <a:off x="3071664" y="4592164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ie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249134C5-6CE3-4FD1-8040-2BD5166C3446}"/>
              </a:ext>
            </a:extLst>
          </p:cNvPr>
          <p:cNvSpPr/>
          <p:nvPr/>
        </p:nvSpPr>
        <p:spPr>
          <a:xfrm>
            <a:off x="7536160" y="4592164"/>
            <a:ext cx="46198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 i 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FB38AC31-FDD4-409F-A757-67B4DC9CE177}"/>
              </a:ext>
            </a:extLst>
          </p:cNvPr>
          <p:cNvSpPr/>
          <p:nvPr/>
        </p:nvSpPr>
        <p:spPr>
          <a:xfrm>
            <a:off x="3071664" y="5102243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ie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5AB3A398-B0B0-4A5E-8D7A-E64AF4F6AED1}"/>
              </a:ext>
            </a:extLst>
          </p:cNvPr>
          <p:cNvSpPr/>
          <p:nvPr/>
        </p:nvSpPr>
        <p:spPr>
          <a:xfrm>
            <a:off x="7536160" y="5102243"/>
            <a:ext cx="46198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 i 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B504D2A8-B62F-47D9-A9FE-464F5A2C1B76}"/>
              </a:ext>
            </a:extLst>
          </p:cNvPr>
          <p:cNvSpPr/>
          <p:nvPr/>
        </p:nvSpPr>
        <p:spPr>
          <a:xfrm>
            <a:off x="3071664" y="5612323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ie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DA4D13FE-C7F7-4322-9650-37FD37BE6CC4}"/>
              </a:ext>
            </a:extLst>
          </p:cNvPr>
          <p:cNvSpPr/>
          <p:nvPr/>
        </p:nvSpPr>
        <p:spPr>
          <a:xfrm>
            <a:off x="7536160" y="5612323"/>
            <a:ext cx="46198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 i 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F343EAC4-BA27-48FB-ACAA-4A0647F6F4C3}"/>
              </a:ext>
            </a:extLst>
          </p:cNvPr>
          <p:cNvSpPr txBox="1"/>
          <p:nvPr/>
        </p:nvSpPr>
        <p:spPr>
          <a:xfrm>
            <a:off x="1574010" y="706627"/>
            <a:ext cx="79638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j-ea"/>
                <a:cs typeface="+mj-cs"/>
              </a:rPr>
              <a:t>ie								  i</a:t>
            </a:r>
            <a:endParaRPr lang="de-DE" sz="2000" dirty="0"/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598FDEDE-2482-4706-B9C4-3E58AE5576B6}"/>
              </a:ext>
            </a:extLst>
          </p:cNvPr>
          <p:cNvSpPr/>
          <p:nvPr/>
        </p:nvSpPr>
        <p:spPr>
          <a:xfrm>
            <a:off x="3719736" y="945481"/>
            <a:ext cx="12987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kern="0" spc="100" dirty="0" err="1">
                <a:latin typeface="Trebuchet MS" pitchFamily="34" charset="0"/>
              </a:rPr>
              <a:t>Delf_n</a:t>
            </a:r>
            <a:endParaRPr lang="de-DE" sz="2800" spc="100" dirty="0"/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964522B5-AB9C-4098-A481-662889CFC833}"/>
              </a:ext>
            </a:extLst>
          </p:cNvPr>
          <p:cNvSpPr/>
          <p:nvPr/>
        </p:nvSpPr>
        <p:spPr>
          <a:xfrm>
            <a:off x="3719736" y="3009373"/>
            <a:ext cx="12314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kern="0" spc="100" dirty="0" err="1">
                <a:latin typeface="Trebuchet MS" pitchFamily="34" charset="0"/>
              </a:rPr>
              <a:t>Ru_ne</a:t>
            </a:r>
            <a:endParaRPr lang="de-DE" sz="2800" spc="100" dirty="0"/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B7B7E36E-984F-4120-AFF4-74E13CF0793D}"/>
              </a:ext>
            </a:extLst>
          </p:cNvPr>
          <p:cNvSpPr/>
          <p:nvPr/>
        </p:nvSpPr>
        <p:spPr>
          <a:xfrm>
            <a:off x="3719736" y="3525346"/>
            <a:ext cx="24609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kern="0" spc="100" dirty="0" err="1">
                <a:latin typeface="Trebuchet MS" pitchFamily="34" charset="0"/>
              </a:rPr>
              <a:t>respekt_rlich</a:t>
            </a:r>
            <a:endParaRPr lang="de-DE" sz="2800" spc="100" dirty="0"/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AF82F37B-4A4E-4443-A78F-151336E0E6E8}"/>
              </a:ext>
            </a:extLst>
          </p:cNvPr>
          <p:cNvSpPr/>
          <p:nvPr/>
        </p:nvSpPr>
        <p:spPr>
          <a:xfrm>
            <a:off x="3719736" y="4557292"/>
            <a:ext cx="17427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kern="0" spc="-100" dirty="0" err="1">
                <a:latin typeface="Trebuchet MS" pitchFamily="34" charset="0"/>
              </a:rPr>
              <a:t>diskut_ren</a:t>
            </a:r>
            <a:endParaRPr lang="de-DE" sz="2800" spc="-100" dirty="0"/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74168C55-9AC7-44CB-BCA8-14BED3268E37}"/>
              </a:ext>
            </a:extLst>
          </p:cNvPr>
          <p:cNvSpPr/>
          <p:nvPr/>
        </p:nvSpPr>
        <p:spPr>
          <a:xfrm>
            <a:off x="3719736" y="1461454"/>
            <a:ext cx="11560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kern="0" spc="100" dirty="0" err="1">
                <a:latin typeface="Trebuchet MS" pitchFamily="34" charset="0"/>
              </a:rPr>
              <a:t>Rev_r</a:t>
            </a:r>
            <a:endParaRPr lang="de-DE" sz="2800" spc="100" dirty="0"/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340B43FD-E686-4295-984E-7C53DB159EE6}"/>
              </a:ext>
            </a:extLst>
          </p:cNvPr>
          <p:cNvSpPr/>
          <p:nvPr/>
        </p:nvSpPr>
        <p:spPr>
          <a:xfrm>
            <a:off x="3719736" y="1977427"/>
            <a:ext cx="20056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kern="0" spc="100" dirty="0" err="1">
                <a:latin typeface="Trebuchet MS" pitchFamily="34" charset="0"/>
              </a:rPr>
              <a:t>rivalis_ren</a:t>
            </a:r>
            <a:endParaRPr lang="de-DE" sz="2800" spc="100" dirty="0"/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086CAB18-1857-4638-B704-550A38C75177}"/>
              </a:ext>
            </a:extLst>
          </p:cNvPr>
          <p:cNvSpPr/>
          <p:nvPr/>
        </p:nvSpPr>
        <p:spPr>
          <a:xfrm>
            <a:off x="3719736" y="2493400"/>
            <a:ext cx="17636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kern="0" spc="100" dirty="0" err="1">
                <a:latin typeface="Trebuchet MS" pitchFamily="34" charset="0"/>
              </a:rPr>
              <a:t>Blond_ne</a:t>
            </a:r>
            <a:endParaRPr lang="de-DE" sz="2800" spc="100" dirty="0"/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0244990F-F964-475C-AAFE-9F71030EE4C6}"/>
              </a:ext>
            </a:extLst>
          </p:cNvPr>
          <p:cNvSpPr/>
          <p:nvPr/>
        </p:nvSpPr>
        <p:spPr>
          <a:xfrm>
            <a:off x="3719736" y="4041319"/>
            <a:ext cx="14670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kern="0" spc="100" dirty="0" err="1">
                <a:latin typeface="Trebuchet MS" pitchFamily="34" charset="0"/>
              </a:rPr>
              <a:t>ras_ren</a:t>
            </a:r>
            <a:endParaRPr lang="de-DE" sz="2800" spc="100" dirty="0"/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EDDBE8C9-2D04-44A5-BC63-A05B7D0B13D6}"/>
              </a:ext>
            </a:extLst>
          </p:cNvPr>
          <p:cNvSpPr/>
          <p:nvPr/>
        </p:nvSpPr>
        <p:spPr>
          <a:xfrm>
            <a:off x="3719736" y="5073265"/>
            <a:ext cx="15664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kern="0" spc="100" dirty="0" err="1">
                <a:latin typeface="Trebuchet MS" pitchFamily="34" charset="0"/>
              </a:rPr>
              <a:t>kop_ren</a:t>
            </a:r>
            <a:endParaRPr lang="de-DE" spc="100" dirty="0"/>
          </a:p>
        </p:txBody>
      </p:sp>
      <p:sp>
        <p:nvSpPr>
          <p:cNvPr id="71" name="Rechteck 70">
            <a:extLst>
              <a:ext uri="{FF2B5EF4-FFF2-40B4-BE49-F238E27FC236}">
                <a16:creationId xmlns:a16="http://schemas.microsoft.com/office/drawing/2014/main" id="{44352C31-0A17-4C4D-88C2-D565D5F75B84}"/>
              </a:ext>
            </a:extLst>
          </p:cNvPr>
          <p:cNvSpPr/>
          <p:nvPr/>
        </p:nvSpPr>
        <p:spPr>
          <a:xfrm>
            <a:off x="3719736" y="5589240"/>
            <a:ext cx="18934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kern="0" spc="100" dirty="0" err="1">
                <a:latin typeface="Trebuchet MS" pitchFamily="34" charset="0"/>
              </a:rPr>
              <a:t>M_ne</a:t>
            </a:r>
            <a:r>
              <a:rPr lang="de-DE" sz="2800" kern="0" spc="100" dirty="0">
                <a:latin typeface="Trebuchet MS" pitchFamily="34" charset="0"/>
              </a:rPr>
              <a:t> </a:t>
            </a:r>
            <a:r>
              <a:rPr lang="de-DE" kern="0" spc="100" dirty="0">
                <a:latin typeface="Trebuchet MS" pitchFamily="34" charset="0"/>
              </a:rPr>
              <a:t>(Stift)</a:t>
            </a:r>
            <a:endParaRPr lang="de-DE" spc="100" dirty="0"/>
          </a:p>
        </p:txBody>
      </p:sp>
      <p:sp>
        <p:nvSpPr>
          <p:cNvPr id="38" name="Foliennummernplatzhalter 2">
            <a:extLst>
              <a:ext uri="{FF2B5EF4-FFF2-40B4-BE49-F238E27FC236}">
                <a16:creationId xmlns:a16="http://schemas.microsoft.com/office/drawing/2014/main" id="{9F7C6812-66B0-4306-BAC0-DF02223A5F53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39" name="Foliennummernplatzhalter 2">
            <a:extLst>
              <a:ext uri="{FF2B5EF4-FFF2-40B4-BE49-F238E27FC236}">
                <a16:creationId xmlns:a16="http://schemas.microsoft.com/office/drawing/2014/main" id="{8468541D-F4F6-47D0-B944-084E97F4A50B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40" name="Textfeld 36">
            <a:extLst>
              <a:ext uri="{FF2B5EF4-FFF2-40B4-BE49-F238E27FC236}">
                <a16:creationId xmlns:a16="http://schemas.microsoft.com/office/drawing/2014/main" id="{EB312BD6-ADB5-490D-A4C5-35138CDADE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08	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VD 01 </a:t>
            </a:r>
            <a:r>
              <a:rPr lang="de-DE" altLang="de-DE" sz="2200" b="1" spc="-1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/i in Endungen: -in –</a:t>
            </a:r>
            <a:r>
              <a:rPr lang="de-DE" altLang="de-DE" sz="2200" b="1" spc="-1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ine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–</a:t>
            </a:r>
            <a:r>
              <a:rPr lang="de-DE" altLang="de-DE" sz="2200" b="1" spc="-1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–</a:t>
            </a:r>
            <a:r>
              <a:rPr lang="de-DE" altLang="de-DE" sz="2200" b="1" spc="-1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ier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–</a:t>
            </a:r>
            <a:r>
              <a:rPr lang="de-DE" altLang="de-DE" sz="2200" b="1" spc="-1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ier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–</a:t>
            </a:r>
            <a:r>
              <a:rPr lang="de-DE" altLang="de-DE" sz="2200" b="1" spc="-1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ieren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– </a:t>
            </a:r>
            <a:r>
              <a:rPr lang="de-DE" altLang="de-DE" sz="2200" b="1" spc="-1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ierlich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77600A1C-F9BF-4A3E-83B3-8F12B2EB6400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j-ea"/>
                <a:cs typeface="+mj-cs"/>
              </a:rPr>
              <a:t>Schreibe die Wörter links oder rechts!</a:t>
            </a: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258B9CAF-CC6E-45AF-9C5A-1CE4B85250AC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CC1531A-567A-4254-B6C1-48FDF9DAB886}"/>
              </a:ext>
            </a:extLst>
          </p:cNvPr>
          <p:cNvSpPr txBox="1"/>
          <p:nvPr/>
        </p:nvSpPr>
        <p:spPr>
          <a:xfrm>
            <a:off x="190500" y="6724134"/>
            <a:ext cx="507222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Grundlage - Arbeitsblätter.pptx - Seite 9</a:t>
            </a:r>
          </a:p>
        </p:txBody>
      </p:sp>
    </p:spTree>
    <p:extLst>
      <p:ext uri="{BB962C8B-B14F-4D97-AF65-F5344CB8AC3E}">
        <p14:creationId xmlns:p14="http://schemas.microsoft.com/office/powerpoint/2010/main" val="3637415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2055</Words>
  <Application>Microsoft Office PowerPoint</Application>
  <PresentationFormat>Breitbild</PresentationFormat>
  <Paragraphs>390</Paragraphs>
  <Slides>21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21</vt:i4>
      </vt:variant>
    </vt:vector>
  </HeadingPairs>
  <TitlesOfParts>
    <vt:vector size="31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 Vokaldehnung 01 ie     Name: _______________________  Klasse: ______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2249</cp:revision>
  <cp:lastPrinted>2021-07-30T13:09:06Z</cp:lastPrinted>
  <dcterms:created xsi:type="dcterms:W3CDTF">2012-08-26T07:44:46Z</dcterms:created>
  <dcterms:modified xsi:type="dcterms:W3CDTF">2022-08-17T14:09:30Z</dcterms:modified>
</cp:coreProperties>
</file>