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20" r:id="rId2"/>
    <p:sldMasterId id="2147483708" r:id="rId3"/>
    <p:sldMasterId id="2147483696" r:id="rId4"/>
    <p:sldMasterId id="2147483684" r:id="rId5"/>
    <p:sldMasterId id="2147483672" r:id="rId6"/>
    <p:sldMasterId id="2147483660" r:id="rId7"/>
  </p:sldMasterIdLst>
  <p:notesMasterIdLst>
    <p:notesMasterId r:id="rId50"/>
  </p:notesMasterIdLst>
  <p:sldIdLst>
    <p:sldId id="696" r:id="rId8"/>
    <p:sldId id="763" r:id="rId9"/>
    <p:sldId id="801" r:id="rId10"/>
    <p:sldId id="798" r:id="rId11"/>
    <p:sldId id="733" r:id="rId12"/>
    <p:sldId id="740" r:id="rId13"/>
    <p:sldId id="739" r:id="rId14"/>
    <p:sldId id="747" r:id="rId15"/>
    <p:sldId id="454" r:id="rId16"/>
    <p:sldId id="699" r:id="rId17"/>
    <p:sldId id="700" r:id="rId18"/>
    <p:sldId id="701" r:id="rId19"/>
    <p:sldId id="714" r:id="rId20"/>
    <p:sldId id="715" r:id="rId21"/>
    <p:sldId id="702" r:id="rId22"/>
    <p:sldId id="703" r:id="rId23"/>
    <p:sldId id="704" r:id="rId24"/>
    <p:sldId id="705" r:id="rId25"/>
    <p:sldId id="741" r:id="rId26"/>
    <p:sldId id="746" r:id="rId27"/>
    <p:sldId id="742" r:id="rId28"/>
    <p:sldId id="748" r:id="rId29"/>
    <p:sldId id="745" r:id="rId30"/>
    <p:sldId id="749" r:id="rId31"/>
    <p:sldId id="735" r:id="rId32"/>
    <p:sldId id="761" r:id="rId33"/>
    <p:sldId id="765" r:id="rId34"/>
    <p:sldId id="767" r:id="rId35"/>
    <p:sldId id="768" r:id="rId36"/>
    <p:sldId id="769" r:id="rId37"/>
    <p:sldId id="770" r:id="rId38"/>
    <p:sldId id="771" r:id="rId39"/>
    <p:sldId id="772" r:id="rId40"/>
    <p:sldId id="773" r:id="rId41"/>
    <p:sldId id="774" r:id="rId42"/>
    <p:sldId id="775" r:id="rId43"/>
    <p:sldId id="776" r:id="rId44"/>
    <p:sldId id="778" r:id="rId45"/>
    <p:sldId id="764" r:id="rId46"/>
    <p:sldId id="636" r:id="rId47"/>
    <p:sldId id="797" r:id="rId48"/>
    <p:sldId id="799" r:id="rId49"/>
  </p:sldIdLst>
  <p:sldSz cx="12192000" cy="6858000"/>
  <p:notesSz cx="6735763" cy="9866313"/>
  <p:defaultTextStyle>
    <a:defPPr>
      <a:defRPr lang="de-DE"/>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Sokaliwska" initials="MS" lastIdx="1" clrIdx="0"/>
  <p:cmAuthor id="2" name="Siegbert Rudolph" initials="SR" lastIdx="3" clrIdx="1">
    <p:extLst>
      <p:ext uri="{19B8F6BF-5375-455C-9EA6-DF929625EA0E}">
        <p15:presenceInfo xmlns:p15="http://schemas.microsoft.com/office/powerpoint/2012/main" userId="2af4d44886c067c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343"/>
    <a:srgbClr val="00F62F"/>
    <a:srgbClr val="0070C0"/>
    <a:srgbClr val="F60000"/>
    <a:srgbClr val="98B5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D85DDF-6AC3-404A-8F74-9DB367CEB4D0}" v="5" dt="2022-08-17T14:08:08.1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71" autoAdjust="0"/>
    <p:restoredTop sz="89883" autoAdjust="0"/>
  </p:normalViewPr>
  <p:slideViewPr>
    <p:cSldViewPr>
      <p:cViewPr varScale="1">
        <p:scale>
          <a:sx n="86" d="100"/>
          <a:sy n="86" d="100"/>
        </p:scale>
        <p:origin x="96" y="23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9" d="100"/>
          <a:sy n="79" d="100"/>
        </p:scale>
        <p:origin x="-3378" y="-108"/>
      </p:cViewPr>
      <p:guideLst>
        <p:guide orient="horz" pos="3108"/>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viewProps" Target="viewProps.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microsoft.com/office/2016/11/relationships/changesInfo" Target="changesInfos/changesInfo1.xml"/><Relationship Id="rId8" Type="http://schemas.openxmlformats.org/officeDocument/2006/relationships/slide" Target="slides/slide1.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microsoft.com/office/2015/10/relationships/revisionInfo" Target="revisionInfo.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gbert Rudolph" userId="2af4d44886c067cc" providerId="LiveId" clId="{7A0A6E72-0993-4B2A-BE19-3F455906C49E}"/>
    <pc:docChg chg="undo custSel modSld">
      <pc:chgData name="Siegbert Rudolph" userId="2af4d44886c067cc" providerId="LiveId" clId="{7A0A6E72-0993-4B2A-BE19-3F455906C49E}" dt="2021-09-02T20:35:38.763" v="83" actId="20577"/>
      <pc:docMkLst>
        <pc:docMk/>
      </pc:docMkLst>
      <pc:sldChg chg="addSp delSp modSp mod">
        <pc:chgData name="Siegbert Rudolph" userId="2af4d44886c067cc" providerId="LiveId" clId="{7A0A6E72-0993-4B2A-BE19-3F455906C49E}" dt="2021-09-02T20:34:55.218" v="78" actId="20577"/>
        <pc:sldMkLst>
          <pc:docMk/>
          <pc:sldMk cId="3855847432" sldId="454"/>
        </pc:sldMkLst>
        <pc:spChg chg="mod">
          <ac:chgData name="Siegbert Rudolph" userId="2af4d44886c067cc" providerId="LiveId" clId="{7A0A6E72-0993-4B2A-BE19-3F455906C49E}" dt="2021-09-02T20:34:55.218" v="78" actId="20577"/>
          <ac:spMkLst>
            <pc:docMk/>
            <pc:sldMk cId="3855847432" sldId="454"/>
            <ac:spMk id="39" creationId="{70A93340-1776-485C-AB86-5970CA6A6741}"/>
          </ac:spMkLst>
        </pc:spChg>
        <pc:picChg chg="add del">
          <ac:chgData name="Siegbert Rudolph" userId="2af4d44886c067cc" providerId="LiveId" clId="{7A0A6E72-0993-4B2A-BE19-3F455906C49E}" dt="2021-09-02T20:30:44.662" v="30" actId="478"/>
          <ac:picMkLst>
            <pc:docMk/>
            <pc:sldMk cId="3855847432" sldId="454"/>
            <ac:picMk id="82" creationId="{675C56E5-C544-4F80-8285-41F1A27B586F}"/>
          </ac:picMkLst>
        </pc:picChg>
      </pc:sldChg>
      <pc:sldChg chg="modSp mod">
        <pc:chgData name="Siegbert Rudolph" userId="2af4d44886c067cc" providerId="LiveId" clId="{7A0A6E72-0993-4B2A-BE19-3F455906C49E}" dt="2021-09-02T20:35:38.763" v="83" actId="20577"/>
        <pc:sldMkLst>
          <pc:docMk/>
          <pc:sldMk cId="2491389885" sldId="699"/>
        </pc:sldMkLst>
        <pc:spChg chg="mod">
          <ac:chgData name="Siegbert Rudolph" userId="2af4d44886c067cc" providerId="LiveId" clId="{7A0A6E72-0993-4B2A-BE19-3F455906C49E}" dt="2021-09-02T20:35:38.763" v="83" actId="20577"/>
          <ac:spMkLst>
            <pc:docMk/>
            <pc:sldMk cId="2491389885" sldId="699"/>
            <ac:spMk id="25" creationId="{1D4F1B2D-EDF2-497B-AC23-9451D7F265A3}"/>
          </ac:spMkLst>
        </pc:spChg>
        <pc:spChg chg="mod">
          <ac:chgData name="Siegbert Rudolph" userId="2af4d44886c067cc" providerId="LiveId" clId="{7A0A6E72-0993-4B2A-BE19-3F455906C49E}" dt="2021-09-02T20:35:32.338" v="81" actId="20577"/>
          <ac:spMkLst>
            <pc:docMk/>
            <pc:sldMk cId="2491389885" sldId="699"/>
            <ac:spMk id="45" creationId="{3E554A99-1997-46B2-B4F7-A06C5F5FDDF2}"/>
          </ac:spMkLst>
        </pc:spChg>
        <pc:spChg chg="mod">
          <ac:chgData name="Siegbert Rudolph" userId="2af4d44886c067cc" providerId="LiveId" clId="{7A0A6E72-0993-4B2A-BE19-3F455906C49E}" dt="2021-09-02T20:34:45.725" v="77" actId="20577"/>
          <ac:spMkLst>
            <pc:docMk/>
            <pc:sldMk cId="2491389885" sldId="699"/>
            <ac:spMk id="60" creationId="{C51E702B-4763-487E-A036-63EB0BAC0D0F}"/>
          </ac:spMkLst>
        </pc:spChg>
      </pc:sldChg>
      <pc:sldChg chg="modSp mod">
        <pc:chgData name="Siegbert Rudolph" userId="2af4d44886c067cc" providerId="LiveId" clId="{7A0A6E72-0993-4B2A-BE19-3F455906C49E}" dt="2021-08-04T19:07:37.963" v="0" actId="20577"/>
        <pc:sldMkLst>
          <pc:docMk/>
          <pc:sldMk cId="555502012" sldId="797"/>
        </pc:sldMkLst>
        <pc:spChg chg="mod">
          <ac:chgData name="Siegbert Rudolph" userId="2af4d44886c067cc" providerId="LiveId" clId="{7A0A6E72-0993-4B2A-BE19-3F455906C49E}" dt="2021-08-04T19:07:37.963" v="0" actId="20577"/>
          <ac:spMkLst>
            <pc:docMk/>
            <pc:sldMk cId="555502012" sldId="797"/>
            <ac:spMk id="4" creationId="{004C5FC2-4175-4F7B-9B32-EDAD6EB47DA6}"/>
          </ac:spMkLst>
        </pc:spChg>
      </pc:sldChg>
    </pc:docChg>
  </pc:docChgLst>
  <pc:docChgLst>
    <pc:chgData name="Siegbert Rudolph" userId="2af4d44886c067cc" providerId="LiveId" clId="{EFC51E92-20B6-42A6-91CD-7C5855C51FED}"/>
    <pc:docChg chg="undo custSel addSld delSld modSld sldOrd">
      <pc:chgData name="Siegbert Rudolph" userId="2af4d44886c067cc" providerId="LiveId" clId="{EFC51E92-20B6-42A6-91CD-7C5855C51FED}" dt="2021-07-30T15:06:18.784" v="20928" actId="20577"/>
      <pc:docMkLst>
        <pc:docMk/>
      </pc:docMkLst>
      <pc:sldChg chg="addSp delSp modSp mod addAnim delAnim modAnim">
        <pc:chgData name="Siegbert Rudolph" userId="2af4d44886c067cc" providerId="LiveId" clId="{EFC51E92-20B6-42A6-91CD-7C5855C51FED}" dt="2021-07-30T13:19:48.816" v="19181" actId="1036"/>
        <pc:sldMkLst>
          <pc:docMk/>
          <pc:sldMk cId="3855847432" sldId="454"/>
        </pc:sldMkLst>
        <pc:spChg chg="del">
          <ac:chgData name="Siegbert Rudolph" userId="2af4d44886c067cc" providerId="LiveId" clId="{EFC51E92-20B6-42A6-91CD-7C5855C51FED}" dt="2021-07-25T11:59:38.599" v="618" actId="478"/>
          <ac:spMkLst>
            <pc:docMk/>
            <pc:sldMk cId="3855847432" sldId="454"/>
            <ac:spMk id="2" creationId="{29096D31-D1BB-4592-9D8F-A971AD63FC03}"/>
          </ac:spMkLst>
        </pc:spChg>
        <pc:spChg chg="add del">
          <ac:chgData name="Siegbert Rudolph" userId="2af4d44886c067cc" providerId="LiveId" clId="{EFC51E92-20B6-42A6-91CD-7C5855C51FED}" dt="2021-07-25T10:35:30.754" v="231" actId="478"/>
          <ac:spMkLst>
            <pc:docMk/>
            <pc:sldMk cId="3855847432" sldId="454"/>
            <ac:spMk id="6" creationId="{27B9D47E-D92E-41FA-B045-0E24451DF1C5}"/>
          </ac:spMkLst>
        </pc:spChg>
        <pc:spChg chg="del mod">
          <ac:chgData name="Siegbert Rudolph" userId="2af4d44886c067cc" providerId="LiveId" clId="{EFC51E92-20B6-42A6-91CD-7C5855C51FED}" dt="2021-07-25T12:21:27.866" v="712" actId="478"/>
          <ac:spMkLst>
            <pc:docMk/>
            <pc:sldMk cId="3855847432" sldId="454"/>
            <ac:spMk id="9" creationId="{4F6EF7B9-339F-4B8B-BC5D-E2241BDA3640}"/>
          </ac:spMkLst>
        </pc:spChg>
        <pc:spChg chg="del mod">
          <ac:chgData name="Siegbert Rudolph" userId="2af4d44886c067cc" providerId="LiveId" clId="{EFC51E92-20B6-42A6-91CD-7C5855C51FED}" dt="2021-07-25T12:46:14.318" v="998" actId="478"/>
          <ac:spMkLst>
            <pc:docMk/>
            <pc:sldMk cId="3855847432" sldId="454"/>
            <ac:spMk id="10" creationId="{C5676322-2923-41D5-8112-50C5BDE0AF79}"/>
          </ac:spMkLst>
        </pc:spChg>
        <pc:spChg chg="mod">
          <ac:chgData name="Siegbert Rudolph" userId="2af4d44886c067cc" providerId="LiveId" clId="{EFC51E92-20B6-42A6-91CD-7C5855C51FED}" dt="2021-07-25T12:24:26.238" v="884" actId="1037"/>
          <ac:spMkLst>
            <pc:docMk/>
            <pc:sldMk cId="3855847432" sldId="454"/>
            <ac:spMk id="11" creationId="{718E32AD-144A-41F5-B093-11E163868725}"/>
          </ac:spMkLst>
        </pc:spChg>
        <pc:spChg chg="mod">
          <ac:chgData name="Siegbert Rudolph" userId="2af4d44886c067cc" providerId="LiveId" clId="{EFC51E92-20B6-42A6-91CD-7C5855C51FED}" dt="2021-07-25T12:24:21.410" v="877" actId="1038"/>
          <ac:spMkLst>
            <pc:docMk/>
            <pc:sldMk cId="3855847432" sldId="454"/>
            <ac:spMk id="12" creationId="{E73ECDD2-116C-45A9-92BD-27319211D5BB}"/>
          </ac:spMkLst>
        </pc:spChg>
        <pc:spChg chg="del mod">
          <ac:chgData name="Siegbert Rudolph" userId="2af4d44886c067cc" providerId="LiveId" clId="{EFC51E92-20B6-42A6-91CD-7C5855C51FED}" dt="2021-07-25T12:46:09.190" v="997" actId="478"/>
          <ac:spMkLst>
            <pc:docMk/>
            <pc:sldMk cId="3855847432" sldId="454"/>
            <ac:spMk id="13" creationId="{CAEAB7B8-9AF8-4B18-A452-F695B03285F5}"/>
          </ac:spMkLst>
        </pc:spChg>
        <pc:spChg chg="del mod">
          <ac:chgData name="Siegbert Rudolph" userId="2af4d44886c067cc" providerId="LiveId" clId="{EFC51E92-20B6-42A6-91CD-7C5855C51FED}" dt="2021-07-25T12:27:02.711" v="900" actId="478"/>
          <ac:spMkLst>
            <pc:docMk/>
            <pc:sldMk cId="3855847432" sldId="454"/>
            <ac:spMk id="14" creationId="{BBBC9473-BD14-4688-975F-A9B4A5548886}"/>
          </ac:spMkLst>
        </pc:spChg>
        <pc:spChg chg="del mod">
          <ac:chgData name="Siegbert Rudolph" userId="2af4d44886c067cc" providerId="LiveId" clId="{EFC51E92-20B6-42A6-91CD-7C5855C51FED}" dt="2021-07-25T12:46:14.318" v="998" actId="478"/>
          <ac:spMkLst>
            <pc:docMk/>
            <pc:sldMk cId="3855847432" sldId="454"/>
            <ac:spMk id="15" creationId="{BAC241A9-FFCB-4384-9644-115A1EB024BC}"/>
          </ac:spMkLst>
        </pc:spChg>
        <pc:spChg chg="mod">
          <ac:chgData name="Siegbert Rudolph" userId="2af4d44886c067cc" providerId="LiveId" clId="{EFC51E92-20B6-42A6-91CD-7C5855C51FED}" dt="2021-07-25T12:24:26.238" v="884" actId="1037"/>
          <ac:spMkLst>
            <pc:docMk/>
            <pc:sldMk cId="3855847432" sldId="454"/>
            <ac:spMk id="16" creationId="{6FEB6A27-7DB3-442D-8E3F-0FB36D4108AA}"/>
          </ac:spMkLst>
        </pc:spChg>
        <pc:spChg chg="mod">
          <ac:chgData name="Siegbert Rudolph" userId="2af4d44886c067cc" providerId="LiveId" clId="{EFC51E92-20B6-42A6-91CD-7C5855C51FED}" dt="2021-07-25T12:24:21.410" v="877" actId="1038"/>
          <ac:spMkLst>
            <pc:docMk/>
            <pc:sldMk cId="3855847432" sldId="454"/>
            <ac:spMk id="17" creationId="{3AAB285A-34D8-4A10-A4BC-550D79223486}"/>
          </ac:spMkLst>
        </pc:spChg>
        <pc:spChg chg="del mod">
          <ac:chgData name="Siegbert Rudolph" userId="2af4d44886c067cc" providerId="LiveId" clId="{EFC51E92-20B6-42A6-91CD-7C5855C51FED}" dt="2021-07-25T12:46:09.190" v="997" actId="478"/>
          <ac:spMkLst>
            <pc:docMk/>
            <pc:sldMk cId="3855847432" sldId="454"/>
            <ac:spMk id="18" creationId="{E894BAD7-741A-44EC-AB30-1AFC33C7FFD4}"/>
          </ac:spMkLst>
        </pc:spChg>
        <pc:spChg chg="del mod">
          <ac:chgData name="Siegbert Rudolph" userId="2af4d44886c067cc" providerId="LiveId" clId="{EFC51E92-20B6-42A6-91CD-7C5855C51FED}" dt="2021-07-25T12:28:00.942" v="904" actId="478"/>
          <ac:spMkLst>
            <pc:docMk/>
            <pc:sldMk cId="3855847432" sldId="454"/>
            <ac:spMk id="19" creationId="{176A79EC-16E3-4420-A4C0-8EE5413C065D}"/>
          </ac:spMkLst>
        </pc:spChg>
        <pc:spChg chg="del mod">
          <ac:chgData name="Siegbert Rudolph" userId="2af4d44886c067cc" providerId="LiveId" clId="{EFC51E92-20B6-42A6-91CD-7C5855C51FED}" dt="2021-07-25T12:46:14.318" v="998" actId="478"/>
          <ac:spMkLst>
            <pc:docMk/>
            <pc:sldMk cId="3855847432" sldId="454"/>
            <ac:spMk id="20" creationId="{86D21316-79E5-4914-9A84-D212330F9920}"/>
          </ac:spMkLst>
        </pc:spChg>
        <pc:spChg chg="mod">
          <ac:chgData name="Siegbert Rudolph" userId="2af4d44886c067cc" providerId="LiveId" clId="{EFC51E92-20B6-42A6-91CD-7C5855C51FED}" dt="2021-07-25T12:24:26.238" v="884" actId="1037"/>
          <ac:spMkLst>
            <pc:docMk/>
            <pc:sldMk cId="3855847432" sldId="454"/>
            <ac:spMk id="21" creationId="{AB227E58-1551-42DD-A207-7DA2158F0E49}"/>
          </ac:spMkLst>
        </pc:spChg>
        <pc:spChg chg="mod">
          <ac:chgData name="Siegbert Rudolph" userId="2af4d44886c067cc" providerId="LiveId" clId="{EFC51E92-20B6-42A6-91CD-7C5855C51FED}" dt="2021-07-25T12:24:21.410" v="877" actId="1038"/>
          <ac:spMkLst>
            <pc:docMk/>
            <pc:sldMk cId="3855847432" sldId="454"/>
            <ac:spMk id="22" creationId="{E5BF79CC-F461-40FB-AB13-6263D0B9E91C}"/>
          </ac:spMkLst>
        </pc:spChg>
        <pc:spChg chg="del mod">
          <ac:chgData name="Siegbert Rudolph" userId="2af4d44886c067cc" providerId="LiveId" clId="{EFC51E92-20B6-42A6-91CD-7C5855C51FED}" dt="2021-07-25T12:46:09.190" v="997" actId="478"/>
          <ac:spMkLst>
            <pc:docMk/>
            <pc:sldMk cId="3855847432" sldId="454"/>
            <ac:spMk id="23" creationId="{C82D0CA5-EAE4-4C3C-AD31-F6119A903430}"/>
          </ac:spMkLst>
        </pc:spChg>
        <pc:spChg chg="add del mod">
          <ac:chgData name="Siegbert Rudolph" userId="2af4d44886c067cc" providerId="LiveId" clId="{EFC51E92-20B6-42A6-91CD-7C5855C51FED}" dt="2021-07-25T12:36:23.042" v="933" actId="478"/>
          <ac:spMkLst>
            <pc:docMk/>
            <pc:sldMk cId="3855847432" sldId="454"/>
            <ac:spMk id="24" creationId="{302165E8-BF7D-4410-96D9-2FEC2BED453F}"/>
          </ac:spMkLst>
        </pc:spChg>
        <pc:spChg chg="del mod">
          <ac:chgData name="Siegbert Rudolph" userId="2af4d44886c067cc" providerId="LiveId" clId="{EFC51E92-20B6-42A6-91CD-7C5855C51FED}" dt="2021-07-25T12:46:14.318" v="998" actId="478"/>
          <ac:spMkLst>
            <pc:docMk/>
            <pc:sldMk cId="3855847432" sldId="454"/>
            <ac:spMk id="25" creationId="{1D4F1B2D-EDF2-497B-AC23-9451D7F265A3}"/>
          </ac:spMkLst>
        </pc:spChg>
        <pc:spChg chg="add del mod">
          <ac:chgData name="Siegbert Rudolph" userId="2af4d44886c067cc" providerId="LiveId" clId="{EFC51E92-20B6-42A6-91CD-7C5855C51FED}" dt="2021-07-25T12:32:18.227" v="925" actId="478"/>
          <ac:spMkLst>
            <pc:docMk/>
            <pc:sldMk cId="3855847432" sldId="454"/>
            <ac:spMk id="26" creationId="{7E19FBE2-74F7-4156-9B48-E097556B56CF}"/>
          </ac:spMkLst>
        </pc:spChg>
        <pc:spChg chg="add del mod">
          <ac:chgData name="Siegbert Rudolph" userId="2af4d44886c067cc" providerId="LiveId" clId="{EFC51E92-20B6-42A6-91CD-7C5855C51FED}" dt="2021-07-25T12:32:18.227" v="925" actId="478"/>
          <ac:spMkLst>
            <pc:docMk/>
            <pc:sldMk cId="3855847432" sldId="454"/>
            <ac:spMk id="27" creationId="{F776E941-ED99-4813-91C9-3989303CD845}"/>
          </ac:spMkLst>
        </pc:spChg>
        <pc:spChg chg="del mod">
          <ac:chgData name="Siegbert Rudolph" userId="2af4d44886c067cc" providerId="LiveId" clId="{EFC51E92-20B6-42A6-91CD-7C5855C51FED}" dt="2021-07-25T12:46:09.190" v="997" actId="478"/>
          <ac:spMkLst>
            <pc:docMk/>
            <pc:sldMk cId="3855847432" sldId="454"/>
            <ac:spMk id="28" creationId="{87155BF5-44F4-4C97-9834-140A1A61E87E}"/>
          </ac:spMkLst>
        </pc:spChg>
        <pc:spChg chg="add del mod">
          <ac:chgData name="Siegbert Rudolph" userId="2af4d44886c067cc" providerId="LiveId" clId="{EFC51E92-20B6-42A6-91CD-7C5855C51FED}" dt="2021-07-25T12:37:09.097" v="936" actId="478"/>
          <ac:spMkLst>
            <pc:docMk/>
            <pc:sldMk cId="3855847432" sldId="454"/>
            <ac:spMk id="29" creationId="{3AC3FE4B-C964-41B2-9161-AD2FA9C1F76C}"/>
          </ac:spMkLst>
        </pc:spChg>
        <pc:spChg chg="del mod">
          <ac:chgData name="Siegbert Rudolph" userId="2af4d44886c067cc" providerId="LiveId" clId="{EFC51E92-20B6-42A6-91CD-7C5855C51FED}" dt="2021-07-25T12:46:14.318" v="998" actId="478"/>
          <ac:spMkLst>
            <pc:docMk/>
            <pc:sldMk cId="3855847432" sldId="454"/>
            <ac:spMk id="30" creationId="{40D284D8-5AE9-4BA5-8F6D-771152ABBCC2}"/>
          </ac:spMkLst>
        </pc:spChg>
        <pc:spChg chg="add del mod">
          <ac:chgData name="Siegbert Rudolph" userId="2af4d44886c067cc" providerId="LiveId" clId="{EFC51E92-20B6-42A6-91CD-7C5855C51FED}" dt="2021-07-25T12:32:18.227" v="925" actId="478"/>
          <ac:spMkLst>
            <pc:docMk/>
            <pc:sldMk cId="3855847432" sldId="454"/>
            <ac:spMk id="31" creationId="{BA9CC67F-1C37-42F5-831B-7A00E47DBBA6}"/>
          </ac:spMkLst>
        </pc:spChg>
        <pc:spChg chg="add del mod">
          <ac:chgData name="Siegbert Rudolph" userId="2af4d44886c067cc" providerId="LiveId" clId="{EFC51E92-20B6-42A6-91CD-7C5855C51FED}" dt="2021-07-25T12:32:18.227" v="925" actId="478"/>
          <ac:spMkLst>
            <pc:docMk/>
            <pc:sldMk cId="3855847432" sldId="454"/>
            <ac:spMk id="32" creationId="{125579CA-62B8-4F74-A03B-6524BE8148C3}"/>
          </ac:spMkLst>
        </pc:spChg>
        <pc:spChg chg="del mod">
          <ac:chgData name="Siegbert Rudolph" userId="2af4d44886c067cc" providerId="LiveId" clId="{EFC51E92-20B6-42A6-91CD-7C5855C51FED}" dt="2021-07-25T12:46:09.190" v="997" actId="478"/>
          <ac:spMkLst>
            <pc:docMk/>
            <pc:sldMk cId="3855847432" sldId="454"/>
            <ac:spMk id="33" creationId="{C09EB7AF-FA4E-4CD1-9BE6-027E881C43A5}"/>
          </ac:spMkLst>
        </pc:spChg>
        <pc:spChg chg="add del mod">
          <ac:chgData name="Siegbert Rudolph" userId="2af4d44886c067cc" providerId="LiveId" clId="{EFC51E92-20B6-42A6-91CD-7C5855C51FED}" dt="2021-07-25T12:38:24.171" v="942" actId="478"/>
          <ac:spMkLst>
            <pc:docMk/>
            <pc:sldMk cId="3855847432" sldId="454"/>
            <ac:spMk id="34" creationId="{D88019A4-7F26-4E12-B99F-7F12838A2F46}"/>
          </ac:spMkLst>
        </pc:spChg>
        <pc:spChg chg="del mod">
          <ac:chgData name="Siegbert Rudolph" userId="2af4d44886c067cc" providerId="LiveId" clId="{EFC51E92-20B6-42A6-91CD-7C5855C51FED}" dt="2021-07-25T12:46:14.318" v="998" actId="478"/>
          <ac:spMkLst>
            <pc:docMk/>
            <pc:sldMk cId="3855847432" sldId="454"/>
            <ac:spMk id="35" creationId="{93D7D0FE-CCB9-49F3-A24A-5C007C47A255}"/>
          </ac:spMkLst>
        </pc:spChg>
        <pc:spChg chg="add del mod">
          <ac:chgData name="Siegbert Rudolph" userId="2af4d44886c067cc" providerId="LiveId" clId="{EFC51E92-20B6-42A6-91CD-7C5855C51FED}" dt="2021-07-25T12:32:18.227" v="925" actId="478"/>
          <ac:spMkLst>
            <pc:docMk/>
            <pc:sldMk cId="3855847432" sldId="454"/>
            <ac:spMk id="36" creationId="{6FF95A9A-0FE5-46B9-A6E7-61A67E5FE082}"/>
          </ac:spMkLst>
        </pc:spChg>
        <pc:spChg chg="add del mod">
          <ac:chgData name="Siegbert Rudolph" userId="2af4d44886c067cc" providerId="LiveId" clId="{EFC51E92-20B6-42A6-91CD-7C5855C51FED}" dt="2021-07-25T12:32:18.227" v="925" actId="478"/>
          <ac:spMkLst>
            <pc:docMk/>
            <pc:sldMk cId="3855847432" sldId="454"/>
            <ac:spMk id="37" creationId="{E4AB6C9F-BD56-4A25-9BDF-63C381297C93}"/>
          </ac:spMkLst>
        </pc:spChg>
        <pc:spChg chg="del mod">
          <ac:chgData name="Siegbert Rudolph" userId="2af4d44886c067cc" providerId="LiveId" clId="{EFC51E92-20B6-42A6-91CD-7C5855C51FED}" dt="2021-07-25T12:46:09.190" v="997" actId="478"/>
          <ac:spMkLst>
            <pc:docMk/>
            <pc:sldMk cId="3855847432" sldId="454"/>
            <ac:spMk id="38" creationId="{766FBBF3-9F6A-4976-85F8-86C3589CAB2A}"/>
          </ac:spMkLst>
        </pc:spChg>
        <pc:spChg chg="add del mod">
          <ac:chgData name="Siegbert Rudolph" userId="2af4d44886c067cc" providerId="LiveId" clId="{EFC51E92-20B6-42A6-91CD-7C5855C51FED}" dt="2021-07-25T12:39:23.162" v="949" actId="478"/>
          <ac:spMkLst>
            <pc:docMk/>
            <pc:sldMk cId="3855847432" sldId="454"/>
            <ac:spMk id="39" creationId="{9B26C4E8-31CD-4AF3-BFC3-E31637FA676A}"/>
          </ac:spMkLst>
        </pc:spChg>
        <pc:spChg chg="del mod">
          <ac:chgData name="Siegbert Rudolph" userId="2af4d44886c067cc" providerId="LiveId" clId="{EFC51E92-20B6-42A6-91CD-7C5855C51FED}" dt="2021-07-25T12:46:14.318" v="998" actId="478"/>
          <ac:spMkLst>
            <pc:docMk/>
            <pc:sldMk cId="3855847432" sldId="454"/>
            <ac:spMk id="40" creationId="{B59980B8-565C-4676-A624-910F541EC16E}"/>
          </ac:spMkLst>
        </pc:spChg>
        <pc:spChg chg="add del mod">
          <ac:chgData name="Siegbert Rudolph" userId="2af4d44886c067cc" providerId="LiveId" clId="{EFC51E92-20B6-42A6-91CD-7C5855C51FED}" dt="2021-07-25T12:32:18.227" v="925" actId="478"/>
          <ac:spMkLst>
            <pc:docMk/>
            <pc:sldMk cId="3855847432" sldId="454"/>
            <ac:spMk id="41" creationId="{DE9BBEA1-E2CB-4FB1-A0AD-C03C2B7EE60E}"/>
          </ac:spMkLst>
        </pc:spChg>
        <pc:spChg chg="add del mod">
          <ac:chgData name="Siegbert Rudolph" userId="2af4d44886c067cc" providerId="LiveId" clId="{EFC51E92-20B6-42A6-91CD-7C5855C51FED}" dt="2021-07-25T12:32:18.227" v="925" actId="478"/>
          <ac:spMkLst>
            <pc:docMk/>
            <pc:sldMk cId="3855847432" sldId="454"/>
            <ac:spMk id="42" creationId="{A0F9186E-79E9-47AF-AA0B-FDDDD65D37F6}"/>
          </ac:spMkLst>
        </pc:spChg>
        <pc:spChg chg="del mod">
          <ac:chgData name="Siegbert Rudolph" userId="2af4d44886c067cc" providerId="LiveId" clId="{EFC51E92-20B6-42A6-91CD-7C5855C51FED}" dt="2021-07-25T12:46:09.190" v="997" actId="478"/>
          <ac:spMkLst>
            <pc:docMk/>
            <pc:sldMk cId="3855847432" sldId="454"/>
            <ac:spMk id="43" creationId="{4F2E5442-00E8-49A6-9500-9A33FEF09558}"/>
          </ac:spMkLst>
        </pc:spChg>
        <pc:spChg chg="add del mod">
          <ac:chgData name="Siegbert Rudolph" userId="2af4d44886c067cc" providerId="LiveId" clId="{EFC51E92-20B6-42A6-91CD-7C5855C51FED}" dt="2021-07-25T12:40:15.618" v="953" actId="478"/>
          <ac:spMkLst>
            <pc:docMk/>
            <pc:sldMk cId="3855847432" sldId="454"/>
            <ac:spMk id="44" creationId="{AFD7CF69-CE1A-4B20-B8AD-7C9B72AE1AED}"/>
          </ac:spMkLst>
        </pc:spChg>
        <pc:spChg chg="del mod">
          <ac:chgData name="Siegbert Rudolph" userId="2af4d44886c067cc" providerId="LiveId" clId="{EFC51E92-20B6-42A6-91CD-7C5855C51FED}" dt="2021-07-25T12:46:14.318" v="998" actId="478"/>
          <ac:spMkLst>
            <pc:docMk/>
            <pc:sldMk cId="3855847432" sldId="454"/>
            <ac:spMk id="45" creationId="{3E554A99-1997-46B2-B4F7-A06C5F5FDDF2}"/>
          </ac:spMkLst>
        </pc:spChg>
        <pc:spChg chg="add del mod">
          <ac:chgData name="Siegbert Rudolph" userId="2af4d44886c067cc" providerId="LiveId" clId="{EFC51E92-20B6-42A6-91CD-7C5855C51FED}" dt="2021-07-25T12:32:18.227" v="925" actId="478"/>
          <ac:spMkLst>
            <pc:docMk/>
            <pc:sldMk cId="3855847432" sldId="454"/>
            <ac:spMk id="46" creationId="{8695AA05-3F98-486E-B8D9-D3CDEB5295E6}"/>
          </ac:spMkLst>
        </pc:spChg>
        <pc:spChg chg="add del mod">
          <ac:chgData name="Siegbert Rudolph" userId="2af4d44886c067cc" providerId="LiveId" clId="{EFC51E92-20B6-42A6-91CD-7C5855C51FED}" dt="2021-07-25T12:32:18.227" v="925" actId="478"/>
          <ac:spMkLst>
            <pc:docMk/>
            <pc:sldMk cId="3855847432" sldId="454"/>
            <ac:spMk id="47" creationId="{249134C5-6CE3-4FD1-8040-2BD5166C3446}"/>
          </ac:spMkLst>
        </pc:spChg>
        <pc:spChg chg="del mod">
          <ac:chgData name="Siegbert Rudolph" userId="2af4d44886c067cc" providerId="LiveId" clId="{EFC51E92-20B6-42A6-91CD-7C5855C51FED}" dt="2021-07-25T12:46:09.190" v="997" actId="478"/>
          <ac:spMkLst>
            <pc:docMk/>
            <pc:sldMk cId="3855847432" sldId="454"/>
            <ac:spMk id="48" creationId="{B6E4F0FE-6E67-4094-A45A-367F6C08EA0A}"/>
          </ac:spMkLst>
        </pc:spChg>
        <pc:spChg chg="add del mod">
          <ac:chgData name="Siegbert Rudolph" userId="2af4d44886c067cc" providerId="LiveId" clId="{EFC51E92-20B6-42A6-91CD-7C5855C51FED}" dt="2021-07-25T12:41:00.191" v="957" actId="478"/>
          <ac:spMkLst>
            <pc:docMk/>
            <pc:sldMk cId="3855847432" sldId="454"/>
            <ac:spMk id="49" creationId="{AEE168CD-D50C-487B-BD63-E0AEE79026E1}"/>
          </ac:spMkLst>
        </pc:spChg>
        <pc:spChg chg="del mod">
          <ac:chgData name="Siegbert Rudolph" userId="2af4d44886c067cc" providerId="LiveId" clId="{EFC51E92-20B6-42A6-91CD-7C5855C51FED}" dt="2021-07-25T12:46:14.318" v="998" actId="478"/>
          <ac:spMkLst>
            <pc:docMk/>
            <pc:sldMk cId="3855847432" sldId="454"/>
            <ac:spMk id="50" creationId="{AC0C6388-40BD-48CB-8C0E-4093B48A14C9}"/>
          </ac:spMkLst>
        </pc:spChg>
        <pc:spChg chg="add del mod">
          <ac:chgData name="Siegbert Rudolph" userId="2af4d44886c067cc" providerId="LiveId" clId="{EFC51E92-20B6-42A6-91CD-7C5855C51FED}" dt="2021-07-25T12:32:18.227" v="925" actId="478"/>
          <ac:spMkLst>
            <pc:docMk/>
            <pc:sldMk cId="3855847432" sldId="454"/>
            <ac:spMk id="51" creationId="{FB38AC31-FDD4-409F-A757-67B4DC9CE177}"/>
          </ac:spMkLst>
        </pc:spChg>
        <pc:spChg chg="add del mod">
          <ac:chgData name="Siegbert Rudolph" userId="2af4d44886c067cc" providerId="LiveId" clId="{EFC51E92-20B6-42A6-91CD-7C5855C51FED}" dt="2021-07-25T12:32:18.227" v="925" actId="478"/>
          <ac:spMkLst>
            <pc:docMk/>
            <pc:sldMk cId="3855847432" sldId="454"/>
            <ac:spMk id="52" creationId="{5AB3A398-B0B0-4A5E-8D7A-E64AF4F6AED1}"/>
          </ac:spMkLst>
        </pc:spChg>
        <pc:spChg chg="del mod">
          <ac:chgData name="Siegbert Rudolph" userId="2af4d44886c067cc" providerId="LiveId" clId="{EFC51E92-20B6-42A6-91CD-7C5855C51FED}" dt="2021-07-25T12:46:09.190" v="997" actId="478"/>
          <ac:spMkLst>
            <pc:docMk/>
            <pc:sldMk cId="3855847432" sldId="454"/>
            <ac:spMk id="53" creationId="{EAD1F6FB-932B-447B-ACAD-2A0DF612245D}"/>
          </ac:spMkLst>
        </pc:spChg>
        <pc:spChg chg="add del mod">
          <ac:chgData name="Siegbert Rudolph" userId="2af4d44886c067cc" providerId="LiveId" clId="{EFC51E92-20B6-42A6-91CD-7C5855C51FED}" dt="2021-07-25T12:41:37.953" v="960" actId="478"/>
          <ac:spMkLst>
            <pc:docMk/>
            <pc:sldMk cId="3855847432" sldId="454"/>
            <ac:spMk id="54" creationId="{BD606EAC-6816-4970-BC32-8DAB54C99579}"/>
          </ac:spMkLst>
        </pc:spChg>
        <pc:spChg chg="add del mod">
          <ac:chgData name="Siegbert Rudolph" userId="2af4d44886c067cc" providerId="LiveId" clId="{EFC51E92-20B6-42A6-91CD-7C5855C51FED}" dt="2021-07-25T12:46:09.190" v="997" actId="478"/>
          <ac:spMkLst>
            <pc:docMk/>
            <pc:sldMk cId="3855847432" sldId="454"/>
            <ac:spMk id="55" creationId="{D8F436D4-BDB7-4896-BF5B-3BB6F4C28A44}"/>
          </ac:spMkLst>
        </pc:spChg>
        <pc:spChg chg="add del mod">
          <ac:chgData name="Siegbert Rudolph" userId="2af4d44886c067cc" providerId="LiveId" clId="{EFC51E92-20B6-42A6-91CD-7C5855C51FED}" dt="2021-07-25T12:32:18.227" v="925" actId="478"/>
          <ac:spMkLst>
            <pc:docMk/>
            <pc:sldMk cId="3855847432" sldId="454"/>
            <ac:spMk id="56" creationId="{B504D2A8-B62F-47D9-A9FE-464F5A2C1B76}"/>
          </ac:spMkLst>
        </pc:spChg>
        <pc:spChg chg="add del mod">
          <ac:chgData name="Siegbert Rudolph" userId="2af4d44886c067cc" providerId="LiveId" clId="{EFC51E92-20B6-42A6-91CD-7C5855C51FED}" dt="2021-07-25T12:32:18.227" v="925" actId="478"/>
          <ac:spMkLst>
            <pc:docMk/>
            <pc:sldMk cId="3855847432" sldId="454"/>
            <ac:spMk id="57" creationId="{DA4D13FE-C7F7-4322-9650-37FD37BE6CC4}"/>
          </ac:spMkLst>
        </pc:spChg>
        <pc:spChg chg="add del mod">
          <ac:chgData name="Siegbert Rudolph" userId="2af4d44886c067cc" providerId="LiveId" clId="{EFC51E92-20B6-42A6-91CD-7C5855C51FED}" dt="2021-07-25T12:46:14.318" v="998" actId="478"/>
          <ac:spMkLst>
            <pc:docMk/>
            <pc:sldMk cId="3855847432" sldId="454"/>
            <ac:spMk id="58" creationId="{C164176A-B6C5-4492-8768-8A450CFDBB68}"/>
          </ac:spMkLst>
        </pc:spChg>
        <pc:spChg chg="del">
          <ac:chgData name="Siegbert Rudolph" userId="2af4d44886c067cc" providerId="LiveId" clId="{EFC51E92-20B6-42A6-91CD-7C5855C51FED}" dt="2021-07-25T10:36:25.727" v="246" actId="478"/>
          <ac:spMkLst>
            <pc:docMk/>
            <pc:sldMk cId="3855847432" sldId="454"/>
            <ac:spMk id="59" creationId="{5D855C30-6C5E-4380-AA03-C840FED98CB4}"/>
          </ac:spMkLst>
        </pc:spChg>
        <pc:spChg chg="del mod">
          <ac:chgData name="Siegbert Rudolph" userId="2af4d44886c067cc" providerId="LiveId" clId="{EFC51E92-20B6-42A6-91CD-7C5855C51FED}" dt="2021-07-25T12:46:14.318" v="998" actId="478"/>
          <ac:spMkLst>
            <pc:docMk/>
            <pc:sldMk cId="3855847432" sldId="454"/>
            <ac:spMk id="62" creationId="{24AC4BEF-C1FF-4B16-A5AD-195E9F0CAF40}"/>
          </ac:spMkLst>
        </pc:spChg>
        <pc:spChg chg="add del">
          <ac:chgData name="Siegbert Rudolph" userId="2af4d44886c067cc" providerId="LiveId" clId="{EFC51E92-20B6-42A6-91CD-7C5855C51FED}" dt="2021-07-25T10:35:35.299" v="233" actId="478"/>
          <ac:spMkLst>
            <pc:docMk/>
            <pc:sldMk cId="3855847432" sldId="454"/>
            <ac:spMk id="63" creationId="{531D5615-53EA-453E-AB5F-37E7A254E6CB}"/>
          </ac:spMkLst>
        </pc:spChg>
        <pc:spChg chg="add del">
          <ac:chgData name="Siegbert Rudolph" userId="2af4d44886c067cc" providerId="LiveId" clId="{EFC51E92-20B6-42A6-91CD-7C5855C51FED}" dt="2021-07-25T10:35:41.720" v="235" actId="478"/>
          <ac:spMkLst>
            <pc:docMk/>
            <pc:sldMk cId="3855847432" sldId="454"/>
            <ac:spMk id="64" creationId="{53748D77-E415-4C75-B09B-0C4088A9883F}"/>
          </ac:spMkLst>
        </pc:spChg>
        <pc:spChg chg="add mod">
          <ac:chgData name="Siegbert Rudolph" userId="2af4d44886c067cc" providerId="LiveId" clId="{EFC51E92-20B6-42A6-91CD-7C5855C51FED}" dt="2021-07-30T13:16:12.383" v="19112" actId="108"/>
          <ac:spMkLst>
            <pc:docMk/>
            <pc:sldMk cId="3855847432" sldId="454"/>
            <ac:spMk id="65" creationId="{38A5A228-26B2-4ACC-A431-44CA3B062517}"/>
          </ac:spMkLst>
        </pc:spChg>
        <pc:spChg chg="add mod">
          <ac:chgData name="Siegbert Rudolph" userId="2af4d44886c067cc" providerId="LiveId" clId="{EFC51E92-20B6-42A6-91CD-7C5855C51FED}" dt="2021-07-30T13:19:48.816" v="19181" actId="1036"/>
          <ac:spMkLst>
            <pc:docMk/>
            <pc:sldMk cId="3855847432" sldId="454"/>
            <ac:spMk id="67" creationId="{F343EAC4-BA27-48FB-ACAA-4A0647F6F4C3}"/>
          </ac:spMkLst>
        </pc:spChg>
        <pc:spChg chg="add del mod">
          <ac:chgData name="Siegbert Rudolph" userId="2af4d44886c067cc" providerId="LiveId" clId="{EFC51E92-20B6-42A6-91CD-7C5855C51FED}" dt="2021-07-25T12:32:12.831" v="918"/>
          <ac:spMkLst>
            <pc:docMk/>
            <pc:sldMk cId="3855847432" sldId="454"/>
            <ac:spMk id="88" creationId="{3CA0B64C-1054-4ADD-9614-67CE88A38E34}"/>
          </ac:spMkLst>
        </pc:spChg>
        <pc:spChg chg="add del mod">
          <ac:chgData name="Siegbert Rudolph" userId="2af4d44886c067cc" providerId="LiveId" clId="{EFC51E92-20B6-42A6-91CD-7C5855C51FED}" dt="2021-07-25T12:32:12.831" v="918"/>
          <ac:spMkLst>
            <pc:docMk/>
            <pc:sldMk cId="3855847432" sldId="454"/>
            <ac:spMk id="89" creationId="{BA6DC9DD-2372-4937-8DF4-DC2C875611F7}"/>
          </ac:spMkLst>
        </pc:spChg>
        <pc:picChg chg="del mod">
          <ac:chgData name="Siegbert Rudolph" userId="2af4d44886c067cc" providerId="LiveId" clId="{EFC51E92-20B6-42A6-91CD-7C5855C51FED}" dt="2021-07-25T12:22:21.322" v="715" actId="21"/>
          <ac:picMkLst>
            <pc:docMk/>
            <pc:sldMk cId="3855847432" sldId="454"/>
            <ac:picMk id="4" creationId="{87F7D4BF-AB4B-44EA-904B-F1F4A493B9BD}"/>
          </ac:picMkLst>
        </pc:picChg>
        <pc:picChg chg="del">
          <ac:chgData name="Siegbert Rudolph" userId="2af4d44886c067cc" providerId="LiveId" clId="{EFC51E92-20B6-42A6-91CD-7C5855C51FED}" dt="2021-07-25T10:41:54.946" v="504" actId="478"/>
          <ac:picMkLst>
            <pc:docMk/>
            <pc:sldMk cId="3855847432" sldId="454"/>
            <ac:picMk id="60" creationId="{F22C6105-F520-43D1-8FC4-5191E330E3F1}"/>
          </ac:picMkLst>
        </pc:picChg>
        <pc:picChg chg="del">
          <ac:chgData name="Siegbert Rudolph" userId="2af4d44886c067cc" providerId="LiveId" clId="{EFC51E92-20B6-42A6-91CD-7C5855C51FED}" dt="2021-07-25T10:41:53.665" v="503" actId="478"/>
          <ac:picMkLst>
            <pc:docMk/>
            <pc:sldMk cId="3855847432" sldId="454"/>
            <ac:picMk id="61" creationId="{40B0A892-07CA-46CC-B44A-74F2B2F6AF19}"/>
          </ac:picMkLst>
        </pc:picChg>
        <pc:picChg chg="add mod">
          <ac:chgData name="Siegbert Rudolph" userId="2af4d44886c067cc" providerId="LiveId" clId="{EFC51E92-20B6-42A6-91CD-7C5855C51FED}" dt="2021-07-25T12:26:59.197" v="899" actId="1076"/>
          <ac:picMkLst>
            <pc:docMk/>
            <pc:sldMk cId="3855847432" sldId="454"/>
            <ac:picMk id="69" creationId="{D5ABD7CA-BF7A-49FA-8470-04C979CB75B9}"/>
          </ac:picMkLst>
        </pc:picChg>
        <pc:picChg chg="add mod">
          <ac:chgData name="Siegbert Rudolph" userId="2af4d44886c067cc" providerId="LiveId" clId="{EFC51E92-20B6-42A6-91CD-7C5855C51FED}" dt="2021-07-25T12:27:09.141" v="901" actId="1076"/>
          <ac:picMkLst>
            <pc:docMk/>
            <pc:sldMk cId="3855847432" sldId="454"/>
            <ac:picMk id="71" creationId="{4F0DB5E0-CB0B-4452-B6DF-FBB02DA6C695}"/>
          </ac:picMkLst>
        </pc:picChg>
        <pc:picChg chg="add mod">
          <ac:chgData name="Siegbert Rudolph" userId="2af4d44886c067cc" providerId="LiveId" clId="{EFC51E92-20B6-42A6-91CD-7C5855C51FED}" dt="2021-07-25T12:28:05.669" v="905" actId="1076"/>
          <ac:picMkLst>
            <pc:docMk/>
            <pc:sldMk cId="3855847432" sldId="454"/>
            <ac:picMk id="73" creationId="{8327DED8-D1C6-4A82-BEE4-625CC5378311}"/>
          </ac:picMkLst>
        </pc:picChg>
        <pc:picChg chg="add mod">
          <ac:chgData name="Siegbert Rudolph" userId="2af4d44886c067cc" providerId="LiveId" clId="{EFC51E92-20B6-42A6-91CD-7C5855C51FED}" dt="2021-07-25T12:36:31.220" v="934" actId="1076"/>
          <ac:picMkLst>
            <pc:docMk/>
            <pc:sldMk cId="3855847432" sldId="454"/>
            <ac:picMk id="75" creationId="{73FD73AF-C822-4323-8571-6B0DDF0347F1}"/>
          </ac:picMkLst>
        </pc:picChg>
        <pc:picChg chg="add mod modCrop">
          <ac:chgData name="Siegbert Rudolph" userId="2af4d44886c067cc" providerId="LiveId" clId="{EFC51E92-20B6-42A6-91CD-7C5855C51FED}" dt="2021-07-25T12:37:49.736" v="941" actId="1076"/>
          <ac:picMkLst>
            <pc:docMk/>
            <pc:sldMk cId="3855847432" sldId="454"/>
            <ac:picMk id="76" creationId="{14003C28-CB80-46FB-8013-8604945DDFEB}"/>
          </ac:picMkLst>
        </pc:picChg>
        <pc:picChg chg="add mod modCrop">
          <ac:chgData name="Siegbert Rudolph" userId="2af4d44886c067cc" providerId="LiveId" clId="{EFC51E92-20B6-42A6-91CD-7C5855C51FED}" dt="2021-07-25T12:39:03.103" v="948" actId="14100"/>
          <ac:picMkLst>
            <pc:docMk/>
            <pc:sldMk cId="3855847432" sldId="454"/>
            <ac:picMk id="77" creationId="{21F4B74B-8623-48C1-B181-984DADFB4D19}"/>
          </ac:picMkLst>
        </pc:picChg>
        <pc:picChg chg="add mod">
          <ac:chgData name="Siegbert Rudolph" userId="2af4d44886c067cc" providerId="LiveId" clId="{EFC51E92-20B6-42A6-91CD-7C5855C51FED}" dt="2021-07-25T12:39:27.903" v="950" actId="1076"/>
          <ac:picMkLst>
            <pc:docMk/>
            <pc:sldMk cId="3855847432" sldId="454"/>
            <ac:picMk id="79" creationId="{D390FD70-8AAE-4247-B936-FEEED1A2874B}"/>
          </ac:picMkLst>
        </pc:picChg>
        <pc:picChg chg="add del mod">
          <ac:chgData name="Siegbert Rudolph" userId="2af4d44886c067cc" providerId="LiveId" clId="{EFC51E92-20B6-42A6-91CD-7C5855C51FED}" dt="2021-07-25T12:15:22.622" v="698" actId="478"/>
          <ac:picMkLst>
            <pc:docMk/>
            <pc:sldMk cId="3855847432" sldId="454"/>
            <ac:picMk id="80" creationId="{F2B98B5B-B7FF-4844-979F-D7E6A31495F0}"/>
          </ac:picMkLst>
        </pc:picChg>
        <pc:picChg chg="add mod">
          <ac:chgData name="Siegbert Rudolph" userId="2af4d44886c067cc" providerId="LiveId" clId="{EFC51E92-20B6-42A6-91CD-7C5855C51FED}" dt="2021-07-25T12:40:26.341" v="955" actId="14100"/>
          <ac:picMkLst>
            <pc:docMk/>
            <pc:sldMk cId="3855847432" sldId="454"/>
            <ac:picMk id="82" creationId="{675C56E5-C544-4F80-8285-41F1A27B586F}"/>
          </ac:picMkLst>
        </pc:picChg>
        <pc:picChg chg="add mod">
          <ac:chgData name="Siegbert Rudolph" userId="2af4d44886c067cc" providerId="LiveId" clId="{EFC51E92-20B6-42A6-91CD-7C5855C51FED}" dt="2021-07-25T12:41:08.009" v="958" actId="1076"/>
          <ac:picMkLst>
            <pc:docMk/>
            <pc:sldMk cId="3855847432" sldId="454"/>
            <ac:picMk id="84" creationId="{F668DFDD-D956-45F5-824D-11CA5D76BCB9}"/>
          </ac:picMkLst>
        </pc:picChg>
        <pc:picChg chg="add mod">
          <ac:chgData name="Siegbert Rudolph" userId="2af4d44886c067cc" providerId="LiveId" clId="{EFC51E92-20B6-42A6-91CD-7C5855C51FED}" dt="2021-07-25T12:41:46.787" v="962" actId="14100"/>
          <ac:picMkLst>
            <pc:docMk/>
            <pc:sldMk cId="3855847432" sldId="454"/>
            <ac:picMk id="86" creationId="{666DD242-2EBA-48A9-9A41-047A8626D172}"/>
          </ac:picMkLst>
        </pc:picChg>
        <pc:picChg chg="add mod ord">
          <ac:chgData name="Siegbert Rudolph" userId="2af4d44886c067cc" providerId="LiveId" clId="{EFC51E92-20B6-42A6-91CD-7C5855C51FED}" dt="2021-07-25T12:45:20.528" v="995" actId="1035"/>
          <ac:picMkLst>
            <pc:docMk/>
            <pc:sldMk cId="3855847432" sldId="454"/>
            <ac:picMk id="87" creationId="{F14A5924-D811-4B3B-88CA-0AA345156B03}"/>
          </ac:picMkLst>
        </pc:picChg>
      </pc:sldChg>
      <pc:sldChg chg="del">
        <pc:chgData name="Siegbert Rudolph" userId="2af4d44886c067cc" providerId="LiveId" clId="{EFC51E92-20B6-42A6-91CD-7C5855C51FED}" dt="2021-07-25T10:33:00.135" v="157" actId="47"/>
        <pc:sldMkLst>
          <pc:docMk/>
          <pc:sldMk cId="3288985751" sldId="455"/>
        </pc:sldMkLst>
      </pc:sldChg>
      <pc:sldChg chg="delSp modSp mod">
        <pc:chgData name="Siegbert Rudolph" userId="2af4d44886c067cc" providerId="LiveId" clId="{EFC51E92-20B6-42A6-91CD-7C5855C51FED}" dt="2021-07-25T11:59:50.096" v="621" actId="478"/>
        <pc:sldMkLst>
          <pc:docMk/>
          <pc:sldMk cId="1373295691" sldId="636"/>
        </pc:sldMkLst>
        <pc:spChg chg="del">
          <ac:chgData name="Siegbert Rudolph" userId="2af4d44886c067cc" providerId="LiveId" clId="{EFC51E92-20B6-42A6-91CD-7C5855C51FED}" dt="2021-07-25T11:59:50.096" v="621" actId="478"/>
          <ac:spMkLst>
            <pc:docMk/>
            <pc:sldMk cId="1373295691" sldId="636"/>
            <ac:spMk id="2" creationId="{71B18315-5AFD-4B59-8654-9F18A1EF16C8}"/>
          </ac:spMkLst>
        </pc:spChg>
        <pc:spChg chg="mod">
          <ac:chgData name="Siegbert Rudolph" userId="2af4d44886c067cc" providerId="LiveId" clId="{EFC51E92-20B6-42A6-91CD-7C5855C51FED}" dt="2021-07-25T10:33:55.493" v="227" actId="20577"/>
          <ac:spMkLst>
            <pc:docMk/>
            <pc:sldMk cId="1373295691" sldId="636"/>
            <ac:spMk id="12" creationId="{18C29B98-2F91-4358-913D-7879035070A0}"/>
          </ac:spMkLst>
        </pc:spChg>
      </pc:sldChg>
      <pc:sldChg chg="del">
        <pc:chgData name="Siegbert Rudolph" userId="2af4d44886c067cc" providerId="LiveId" clId="{EFC51E92-20B6-42A6-91CD-7C5855C51FED}" dt="2021-07-25T10:28:10.717" v="54" actId="47"/>
        <pc:sldMkLst>
          <pc:docMk/>
          <pc:sldMk cId="243051450" sldId="637"/>
        </pc:sldMkLst>
      </pc:sldChg>
      <pc:sldChg chg="del">
        <pc:chgData name="Siegbert Rudolph" userId="2af4d44886c067cc" providerId="LiveId" clId="{EFC51E92-20B6-42A6-91CD-7C5855C51FED}" dt="2021-07-25T10:28:15.983" v="57" actId="47"/>
        <pc:sldMkLst>
          <pc:docMk/>
          <pc:sldMk cId="566917437" sldId="647"/>
        </pc:sldMkLst>
      </pc:sldChg>
      <pc:sldChg chg="del">
        <pc:chgData name="Siegbert Rudolph" userId="2af4d44886c067cc" providerId="LiveId" clId="{EFC51E92-20B6-42A6-91CD-7C5855C51FED}" dt="2021-07-25T10:32:59.229" v="152" actId="47"/>
        <pc:sldMkLst>
          <pc:docMk/>
          <pc:sldMk cId="3462850499" sldId="649"/>
        </pc:sldMkLst>
      </pc:sldChg>
      <pc:sldChg chg="del">
        <pc:chgData name="Siegbert Rudolph" userId="2af4d44886c067cc" providerId="LiveId" clId="{EFC51E92-20B6-42A6-91CD-7C5855C51FED}" dt="2021-07-25T10:28:13.170" v="55" actId="47"/>
        <pc:sldMkLst>
          <pc:docMk/>
          <pc:sldMk cId="831301722" sldId="657"/>
        </pc:sldMkLst>
      </pc:sldChg>
      <pc:sldChg chg="del">
        <pc:chgData name="Siegbert Rudolph" userId="2af4d44886c067cc" providerId="LiveId" clId="{EFC51E92-20B6-42A6-91CD-7C5855C51FED}" dt="2021-07-25T10:32:58.323" v="148" actId="47"/>
        <pc:sldMkLst>
          <pc:docMk/>
          <pc:sldMk cId="1194350868" sldId="659"/>
        </pc:sldMkLst>
      </pc:sldChg>
      <pc:sldChg chg="del">
        <pc:chgData name="Siegbert Rudolph" userId="2af4d44886c067cc" providerId="LiveId" clId="{EFC51E92-20B6-42A6-91CD-7C5855C51FED}" dt="2021-07-25T10:28:16.967" v="58" actId="47"/>
        <pc:sldMkLst>
          <pc:docMk/>
          <pc:sldMk cId="3166659660" sldId="660"/>
        </pc:sldMkLst>
      </pc:sldChg>
      <pc:sldChg chg="del">
        <pc:chgData name="Siegbert Rudolph" userId="2af4d44886c067cc" providerId="LiveId" clId="{EFC51E92-20B6-42A6-91CD-7C5855C51FED}" dt="2021-07-25T10:32:59.603" v="154" actId="47"/>
        <pc:sldMkLst>
          <pc:docMk/>
          <pc:sldMk cId="2921223812" sldId="661"/>
        </pc:sldMkLst>
      </pc:sldChg>
      <pc:sldChg chg="del">
        <pc:chgData name="Siegbert Rudolph" userId="2af4d44886c067cc" providerId="LiveId" clId="{EFC51E92-20B6-42A6-91CD-7C5855C51FED}" dt="2021-07-25T10:32:57.994" v="147" actId="47"/>
        <pc:sldMkLst>
          <pc:docMk/>
          <pc:sldMk cId="1672328249" sldId="664"/>
        </pc:sldMkLst>
      </pc:sldChg>
      <pc:sldChg chg="del">
        <pc:chgData name="Siegbert Rudolph" userId="2af4d44886c067cc" providerId="LiveId" clId="{EFC51E92-20B6-42A6-91CD-7C5855C51FED}" dt="2021-07-25T10:28:18.764" v="59" actId="47"/>
        <pc:sldMkLst>
          <pc:docMk/>
          <pc:sldMk cId="174567555" sldId="669"/>
        </pc:sldMkLst>
      </pc:sldChg>
      <pc:sldChg chg="del">
        <pc:chgData name="Siegbert Rudolph" userId="2af4d44886c067cc" providerId="LiveId" clId="{EFC51E92-20B6-42A6-91CD-7C5855C51FED}" dt="2021-07-25T10:28:27.949" v="60" actId="47"/>
        <pc:sldMkLst>
          <pc:docMk/>
          <pc:sldMk cId="394193517" sldId="670"/>
        </pc:sldMkLst>
      </pc:sldChg>
      <pc:sldChg chg="del">
        <pc:chgData name="Siegbert Rudolph" userId="2af4d44886c067cc" providerId="LiveId" clId="{EFC51E92-20B6-42A6-91CD-7C5855C51FED}" dt="2021-07-25T10:33:01.041" v="159" actId="47"/>
        <pc:sldMkLst>
          <pc:docMk/>
          <pc:sldMk cId="2062780421" sldId="672"/>
        </pc:sldMkLst>
      </pc:sldChg>
      <pc:sldChg chg="del">
        <pc:chgData name="Siegbert Rudolph" userId="2af4d44886c067cc" providerId="LiveId" clId="{EFC51E92-20B6-42A6-91CD-7C5855C51FED}" dt="2021-07-25T10:33:02.369" v="165" actId="47"/>
        <pc:sldMkLst>
          <pc:docMk/>
          <pc:sldMk cId="3221727794" sldId="675"/>
        </pc:sldMkLst>
      </pc:sldChg>
      <pc:sldChg chg="del">
        <pc:chgData name="Siegbert Rudolph" userId="2af4d44886c067cc" providerId="LiveId" clId="{EFC51E92-20B6-42A6-91CD-7C5855C51FED}" dt="2021-07-25T10:33:02.588" v="166" actId="47"/>
        <pc:sldMkLst>
          <pc:docMk/>
          <pc:sldMk cId="294565800" sldId="676"/>
        </pc:sldMkLst>
      </pc:sldChg>
      <pc:sldChg chg="del">
        <pc:chgData name="Siegbert Rudolph" userId="2af4d44886c067cc" providerId="LiveId" clId="{EFC51E92-20B6-42A6-91CD-7C5855C51FED}" dt="2021-07-25T10:33:04.260" v="170" actId="47"/>
        <pc:sldMkLst>
          <pc:docMk/>
          <pc:sldMk cId="512352161" sldId="677"/>
        </pc:sldMkLst>
      </pc:sldChg>
      <pc:sldChg chg="del">
        <pc:chgData name="Siegbert Rudolph" userId="2af4d44886c067cc" providerId="LiveId" clId="{EFC51E92-20B6-42A6-91CD-7C5855C51FED}" dt="2021-07-25T10:33:04.072" v="169" actId="47"/>
        <pc:sldMkLst>
          <pc:docMk/>
          <pc:sldMk cId="1661758268" sldId="678"/>
        </pc:sldMkLst>
      </pc:sldChg>
      <pc:sldChg chg="del">
        <pc:chgData name="Siegbert Rudolph" userId="2af4d44886c067cc" providerId="LiveId" clId="{EFC51E92-20B6-42A6-91CD-7C5855C51FED}" dt="2021-07-25T10:33:04.588" v="172" actId="47"/>
        <pc:sldMkLst>
          <pc:docMk/>
          <pc:sldMk cId="2086024966" sldId="679"/>
        </pc:sldMkLst>
      </pc:sldChg>
      <pc:sldChg chg="del">
        <pc:chgData name="Siegbert Rudolph" userId="2af4d44886c067cc" providerId="LiveId" clId="{EFC51E92-20B6-42A6-91CD-7C5855C51FED}" dt="2021-07-25T10:33:06.040" v="177" actId="47"/>
        <pc:sldMkLst>
          <pc:docMk/>
          <pc:sldMk cId="2630014415" sldId="681"/>
        </pc:sldMkLst>
      </pc:sldChg>
      <pc:sldChg chg="del">
        <pc:chgData name="Siegbert Rudolph" userId="2af4d44886c067cc" providerId="LiveId" clId="{EFC51E92-20B6-42A6-91CD-7C5855C51FED}" dt="2021-07-25T10:28:08.874" v="53" actId="47"/>
        <pc:sldMkLst>
          <pc:docMk/>
          <pc:sldMk cId="1273205758" sldId="682"/>
        </pc:sldMkLst>
      </pc:sldChg>
      <pc:sldChg chg="addSp delSp modSp add del mod delAnim">
        <pc:chgData name="Siegbert Rudolph" userId="2af4d44886c067cc" providerId="LiveId" clId="{EFC51E92-20B6-42A6-91CD-7C5855C51FED}" dt="2021-07-25T15:40:22.393" v="2396" actId="47"/>
        <pc:sldMkLst>
          <pc:docMk/>
          <pc:sldMk cId="271367262" sldId="683"/>
        </pc:sldMkLst>
        <pc:spChg chg="mod">
          <ac:chgData name="Siegbert Rudolph" userId="2af4d44886c067cc" providerId="LiveId" clId="{EFC51E92-20B6-42A6-91CD-7C5855C51FED}" dt="2021-07-25T10:32:27.611" v="144" actId="20577"/>
          <ac:spMkLst>
            <pc:docMk/>
            <pc:sldMk cId="271367262" sldId="683"/>
            <ac:spMk id="2" creationId="{DE64B889-3D89-4C79-8DA1-331FE21E5F75}"/>
          </ac:spMkLst>
        </pc:spChg>
        <pc:spChg chg="del">
          <ac:chgData name="Siegbert Rudolph" userId="2af4d44886c067cc" providerId="LiveId" clId="{EFC51E92-20B6-42A6-91CD-7C5855C51FED}" dt="2021-07-25T11:59:47.440" v="620" actId="478"/>
          <ac:spMkLst>
            <pc:docMk/>
            <pc:sldMk cId="271367262" sldId="683"/>
            <ac:spMk id="4" creationId="{DDB1B619-ACCC-4C4D-8169-DA283B5F1F7A}"/>
          </ac:spMkLst>
        </pc:spChg>
        <pc:spChg chg="add del mod">
          <ac:chgData name="Siegbert Rudolph" userId="2af4d44886c067cc" providerId="LiveId" clId="{EFC51E92-20B6-42A6-91CD-7C5855C51FED}" dt="2021-07-25T14:11:48.515" v="1586" actId="21"/>
          <ac:spMkLst>
            <pc:docMk/>
            <pc:sldMk cId="271367262" sldId="683"/>
            <ac:spMk id="5" creationId="{85A16B95-4692-477F-9169-4C02D6265627}"/>
          </ac:spMkLst>
        </pc:spChg>
        <pc:spChg chg="del">
          <ac:chgData name="Siegbert Rudolph" userId="2af4d44886c067cc" providerId="LiveId" clId="{EFC51E92-20B6-42A6-91CD-7C5855C51FED}" dt="2021-07-25T10:32:49.746" v="145" actId="478"/>
          <ac:spMkLst>
            <pc:docMk/>
            <pc:sldMk cId="271367262" sldId="683"/>
            <ac:spMk id="7" creationId="{7FE43DEB-3F78-4DBC-8ED0-A0996410B259}"/>
          </ac:spMkLst>
        </pc:spChg>
        <pc:spChg chg="del">
          <ac:chgData name="Siegbert Rudolph" userId="2af4d44886c067cc" providerId="LiveId" clId="{EFC51E92-20B6-42A6-91CD-7C5855C51FED}" dt="2021-07-25T10:32:49.746" v="145" actId="478"/>
          <ac:spMkLst>
            <pc:docMk/>
            <pc:sldMk cId="271367262" sldId="683"/>
            <ac:spMk id="10" creationId="{64248791-FD60-42F9-BAE6-A06CA560821B}"/>
          </ac:spMkLst>
        </pc:spChg>
        <pc:spChg chg="del">
          <ac:chgData name="Siegbert Rudolph" userId="2af4d44886c067cc" providerId="LiveId" clId="{EFC51E92-20B6-42A6-91CD-7C5855C51FED}" dt="2021-07-25T10:32:49.746" v="145" actId="478"/>
          <ac:spMkLst>
            <pc:docMk/>
            <pc:sldMk cId="271367262" sldId="683"/>
            <ac:spMk id="11" creationId="{7DC917C0-C7F5-4545-8D57-B8A2E109D7A0}"/>
          </ac:spMkLst>
        </pc:spChg>
        <pc:spChg chg="del">
          <ac:chgData name="Siegbert Rudolph" userId="2af4d44886c067cc" providerId="LiveId" clId="{EFC51E92-20B6-42A6-91CD-7C5855C51FED}" dt="2021-07-25T10:32:49.746" v="145" actId="478"/>
          <ac:spMkLst>
            <pc:docMk/>
            <pc:sldMk cId="271367262" sldId="683"/>
            <ac:spMk id="12" creationId="{9F49AA3C-4719-4759-B69D-82F84C330B6B}"/>
          </ac:spMkLst>
        </pc:spChg>
        <pc:spChg chg="del">
          <ac:chgData name="Siegbert Rudolph" userId="2af4d44886c067cc" providerId="LiveId" clId="{EFC51E92-20B6-42A6-91CD-7C5855C51FED}" dt="2021-07-25T10:32:49.746" v="145" actId="478"/>
          <ac:spMkLst>
            <pc:docMk/>
            <pc:sldMk cId="271367262" sldId="683"/>
            <ac:spMk id="16" creationId="{B7966BD1-8FE2-4264-AF7A-66A06F026682}"/>
          </ac:spMkLst>
        </pc:spChg>
        <pc:spChg chg="del">
          <ac:chgData name="Siegbert Rudolph" userId="2af4d44886c067cc" providerId="LiveId" clId="{EFC51E92-20B6-42A6-91CD-7C5855C51FED}" dt="2021-07-25T10:32:49.746" v="145" actId="478"/>
          <ac:spMkLst>
            <pc:docMk/>
            <pc:sldMk cId="271367262" sldId="683"/>
            <ac:spMk id="17" creationId="{513A7D6E-19AD-44A9-8B7F-6F60049C3F7B}"/>
          </ac:spMkLst>
        </pc:spChg>
        <pc:spChg chg="del">
          <ac:chgData name="Siegbert Rudolph" userId="2af4d44886c067cc" providerId="LiveId" clId="{EFC51E92-20B6-42A6-91CD-7C5855C51FED}" dt="2021-07-25T10:32:49.746" v="145" actId="478"/>
          <ac:spMkLst>
            <pc:docMk/>
            <pc:sldMk cId="271367262" sldId="683"/>
            <ac:spMk id="18" creationId="{A9B7EC4E-256D-470B-9056-33CA9D0526EB}"/>
          </ac:spMkLst>
        </pc:spChg>
        <pc:spChg chg="del">
          <ac:chgData name="Siegbert Rudolph" userId="2af4d44886c067cc" providerId="LiveId" clId="{EFC51E92-20B6-42A6-91CD-7C5855C51FED}" dt="2021-07-25T10:32:49.746" v="145" actId="478"/>
          <ac:spMkLst>
            <pc:docMk/>
            <pc:sldMk cId="271367262" sldId="683"/>
            <ac:spMk id="19" creationId="{085F611A-EF19-4245-BFA5-192DE8E474B4}"/>
          </ac:spMkLst>
        </pc:spChg>
        <pc:spChg chg="del">
          <ac:chgData name="Siegbert Rudolph" userId="2af4d44886c067cc" providerId="LiveId" clId="{EFC51E92-20B6-42A6-91CD-7C5855C51FED}" dt="2021-07-25T10:32:49.746" v="145" actId="478"/>
          <ac:spMkLst>
            <pc:docMk/>
            <pc:sldMk cId="271367262" sldId="683"/>
            <ac:spMk id="20" creationId="{D98A2702-94A6-4499-8828-269855CF4071}"/>
          </ac:spMkLst>
        </pc:spChg>
        <pc:spChg chg="del">
          <ac:chgData name="Siegbert Rudolph" userId="2af4d44886c067cc" providerId="LiveId" clId="{EFC51E92-20B6-42A6-91CD-7C5855C51FED}" dt="2021-07-25T10:32:49.746" v="145" actId="478"/>
          <ac:spMkLst>
            <pc:docMk/>
            <pc:sldMk cId="271367262" sldId="683"/>
            <ac:spMk id="21" creationId="{B7F71EB0-E171-4B0D-929C-BA85811EE513}"/>
          </ac:spMkLst>
        </pc:spChg>
        <pc:spChg chg="del">
          <ac:chgData name="Siegbert Rudolph" userId="2af4d44886c067cc" providerId="LiveId" clId="{EFC51E92-20B6-42A6-91CD-7C5855C51FED}" dt="2021-07-25T10:32:49.746" v="145" actId="478"/>
          <ac:spMkLst>
            <pc:docMk/>
            <pc:sldMk cId="271367262" sldId="683"/>
            <ac:spMk id="22" creationId="{431972E3-7785-45AF-B527-200BA56F0826}"/>
          </ac:spMkLst>
        </pc:spChg>
        <pc:spChg chg="del">
          <ac:chgData name="Siegbert Rudolph" userId="2af4d44886c067cc" providerId="LiveId" clId="{EFC51E92-20B6-42A6-91CD-7C5855C51FED}" dt="2021-07-25T10:32:49.746" v="145" actId="478"/>
          <ac:spMkLst>
            <pc:docMk/>
            <pc:sldMk cId="271367262" sldId="683"/>
            <ac:spMk id="23" creationId="{99953A0D-CE3A-46BE-B3EE-5DE434E6B39E}"/>
          </ac:spMkLst>
        </pc:spChg>
        <pc:spChg chg="del">
          <ac:chgData name="Siegbert Rudolph" userId="2af4d44886c067cc" providerId="LiveId" clId="{EFC51E92-20B6-42A6-91CD-7C5855C51FED}" dt="2021-07-25T10:32:49.746" v="145" actId="478"/>
          <ac:spMkLst>
            <pc:docMk/>
            <pc:sldMk cId="271367262" sldId="683"/>
            <ac:spMk id="24" creationId="{540ED6D1-AE0E-424F-B41A-C3DB3B88774F}"/>
          </ac:spMkLst>
        </pc:spChg>
        <pc:spChg chg="del">
          <ac:chgData name="Siegbert Rudolph" userId="2af4d44886c067cc" providerId="LiveId" clId="{EFC51E92-20B6-42A6-91CD-7C5855C51FED}" dt="2021-07-25T10:32:49.746" v="145" actId="478"/>
          <ac:spMkLst>
            <pc:docMk/>
            <pc:sldMk cId="271367262" sldId="683"/>
            <ac:spMk id="25" creationId="{4D8663D9-4E1F-4F86-B4CB-38D2D9B1323F}"/>
          </ac:spMkLst>
        </pc:spChg>
        <pc:spChg chg="del">
          <ac:chgData name="Siegbert Rudolph" userId="2af4d44886c067cc" providerId="LiveId" clId="{EFC51E92-20B6-42A6-91CD-7C5855C51FED}" dt="2021-07-25T10:32:49.746" v="145" actId="478"/>
          <ac:spMkLst>
            <pc:docMk/>
            <pc:sldMk cId="271367262" sldId="683"/>
            <ac:spMk id="26" creationId="{8B02F9BF-964D-4ECC-846F-7AE9AFABBE24}"/>
          </ac:spMkLst>
        </pc:spChg>
        <pc:spChg chg="del">
          <ac:chgData name="Siegbert Rudolph" userId="2af4d44886c067cc" providerId="LiveId" clId="{EFC51E92-20B6-42A6-91CD-7C5855C51FED}" dt="2021-07-25T10:32:49.746" v="145" actId="478"/>
          <ac:spMkLst>
            <pc:docMk/>
            <pc:sldMk cId="271367262" sldId="683"/>
            <ac:spMk id="59" creationId="{57A9C36B-ECA6-4466-B5F0-A213B48F73D6}"/>
          </ac:spMkLst>
        </pc:spChg>
        <pc:picChg chg="add mod">
          <ac:chgData name="Siegbert Rudolph" userId="2af4d44886c067cc" providerId="LiveId" clId="{EFC51E92-20B6-42A6-91CD-7C5855C51FED}" dt="2021-07-25T14:11:55.990" v="1589" actId="14100"/>
          <ac:picMkLst>
            <pc:docMk/>
            <pc:sldMk cId="271367262" sldId="683"/>
            <ac:picMk id="6" creationId="{9FFD7F4A-B8DA-441B-9E73-7603B02961D1}"/>
          </ac:picMkLst>
        </pc:picChg>
        <pc:picChg chg="add del mod">
          <ac:chgData name="Siegbert Rudolph" userId="2af4d44886c067cc" providerId="LiveId" clId="{EFC51E92-20B6-42A6-91CD-7C5855C51FED}" dt="2021-07-25T14:11:48.515" v="1586" actId="21"/>
          <ac:picMkLst>
            <pc:docMk/>
            <pc:sldMk cId="271367262" sldId="683"/>
            <ac:picMk id="27" creationId="{E316CCF8-B5F3-44B9-9CA8-54053E16AC87}"/>
          </ac:picMkLst>
        </pc:picChg>
      </pc:sldChg>
      <pc:sldChg chg="del">
        <pc:chgData name="Siegbert Rudolph" userId="2af4d44886c067cc" providerId="LiveId" clId="{EFC51E92-20B6-42A6-91CD-7C5855C51FED}" dt="2021-07-25T10:28:29.355" v="61" actId="47"/>
        <pc:sldMkLst>
          <pc:docMk/>
          <pc:sldMk cId="2002304429" sldId="684"/>
        </pc:sldMkLst>
      </pc:sldChg>
      <pc:sldChg chg="del">
        <pc:chgData name="Siegbert Rudolph" userId="2af4d44886c067cc" providerId="LiveId" clId="{EFC51E92-20B6-42A6-91CD-7C5855C51FED}" dt="2021-07-25T10:32:59.400" v="153" actId="47"/>
        <pc:sldMkLst>
          <pc:docMk/>
          <pc:sldMk cId="4053460407" sldId="687"/>
        </pc:sldMkLst>
      </pc:sldChg>
      <pc:sldChg chg="del">
        <pc:chgData name="Siegbert Rudolph" userId="2af4d44886c067cc" providerId="LiveId" clId="{EFC51E92-20B6-42A6-91CD-7C5855C51FED}" dt="2021-07-25T10:32:59.775" v="155" actId="47"/>
        <pc:sldMkLst>
          <pc:docMk/>
          <pc:sldMk cId="1717232141" sldId="688"/>
        </pc:sldMkLst>
      </pc:sldChg>
      <pc:sldChg chg="del">
        <pc:chgData name="Siegbert Rudolph" userId="2af4d44886c067cc" providerId="LiveId" clId="{EFC51E92-20B6-42A6-91CD-7C5855C51FED}" dt="2021-07-25T10:32:58.807" v="150" actId="47"/>
        <pc:sldMkLst>
          <pc:docMk/>
          <pc:sldMk cId="3488217300" sldId="689"/>
        </pc:sldMkLst>
      </pc:sldChg>
      <pc:sldChg chg="del">
        <pc:chgData name="Siegbert Rudolph" userId="2af4d44886c067cc" providerId="LiveId" clId="{EFC51E92-20B6-42A6-91CD-7C5855C51FED}" dt="2021-07-25T10:32:59.010" v="151" actId="47"/>
        <pc:sldMkLst>
          <pc:docMk/>
          <pc:sldMk cId="3989062063" sldId="690"/>
        </pc:sldMkLst>
      </pc:sldChg>
      <pc:sldChg chg="del">
        <pc:chgData name="Siegbert Rudolph" userId="2af4d44886c067cc" providerId="LiveId" clId="{EFC51E92-20B6-42A6-91CD-7C5855C51FED}" dt="2021-07-25T10:32:59.963" v="156" actId="47"/>
        <pc:sldMkLst>
          <pc:docMk/>
          <pc:sldMk cId="2118398251" sldId="691"/>
        </pc:sldMkLst>
      </pc:sldChg>
      <pc:sldChg chg="del">
        <pc:chgData name="Siegbert Rudolph" userId="2af4d44886c067cc" providerId="LiveId" clId="{EFC51E92-20B6-42A6-91CD-7C5855C51FED}" dt="2021-07-25T10:32:58.619" v="149" actId="47"/>
        <pc:sldMkLst>
          <pc:docMk/>
          <pc:sldMk cId="1276002082" sldId="692"/>
        </pc:sldMkLst>
      </pc:sldChg>
      <pc:sldChg chg="del">
        <pc:chgData name="Siegbert Rudolph" userId="2af4d44886c067cc" providerId="LiveId" clId="{EFC51E92-20B6-42A6-91CD-7C5855C51FED}" dt="2021-07-25T10:33:06.212" v="178" actId="47"/>
        <pc:sldMkLst>
          <pc:docMk/>
          <pc:sldMk cId="478660416" sldId="695"/>
        </pc:sldMkLst>
      </pc:sldChg>
      <pc:sldChg chg="delSp modSp mod">
        <pc:chgData name="Siegbert Rudolph" userId="2af4d44886c067cc" providerId="LiveId" clId="{EFC51E92-20B6-42A6-91CD-7C5855C51FED}" dt="2021-07-30T13:12:19.883" v="19109" actId="478"/>
        <pc:sldMkLst>
          <pc:docMk/>
          <pc:sldMk cId="0" sldId="696"/>
        </pc:sldMkLst>
        <pc:spChg chg="mod">
          <ac:chgData name="Siegbert Rudolph" userId="2af4d44886c067cc" providerId="LiveId" clId="{EFC51E92-20B6-42A6-91CD-7C5855C51FED}" dt="2021-07-30T13:02:14.030" v="19036" actId="20577"/>
          <ac:spMkLst>
            <pc:docMk/>
            <pc:sldMk cId="0" sldId="696"/>
            <ac:spMk id="2" creationId="{0F24340D-DF09-4204-BA92-0D6ACF337D26}"/>
          </ac:spMkLst>
        </pc:spChg>
        <pc:spChg chg="del">
          <ac:chgData name="Siegbert Rudolph" userId="2af4d44886c067cc" providerId="LiveId" clId="{EFC51E92-20B6-42A6-91CD-7C5855C51FED}" dt="2021-07-25T11:59:53.173" v="622" actId="478"/>
          <ac:spMkLst>
            <pc:docMk/>
            <pc:sldMk cId="0" sldId="696"/>
            <ac:spMk id="4" creationId="{23F94419-AA06-4234-B466-33B294BD1986}"/>
          </ac:spMkLst>
        </pc:spChg>
        <pc:spChg chg="del mod">
          <ac:chgData name="Siegbert Rudolph" userId="2af4d44886c067cc" providerId="LiveId" clId="{EFC51E92-20B6-42A6-91CD-7C5855C51FED}" dt="2021-07-25T15:21:59.728" v="2159" actId="478"/>
          <ac:spMkLst>
            <pc:docMk/>
            <pc:sldMk cId="0" sldId="696"/>
            <ac:spMk id="5" creationId="{D3F5D5B0-63E0-4C62-B278-8585B0316959}"/>
          </ac:spMkLst>
        </pc:spChg>
        <pc:spChg chg="del mod">
          <ac:chgData name="Siegbert Rudolph" userId="2af4d44886c067cc" providerId="LiveId" clId="{EFC51E92-20B6-42A6-91CD-7C5855C51FED}" dt="2021-07-25T10:27:37.783" v="52" actId="478"/>
          <ac:spMkLst>
            <pc:docMk/>
            <pc:sldMk cId="0" sldId="696"/>
            <ac:spMk id="6" creationId="{56DD1E61-E7B9-4029-9146-DC78CA0B2E36}"/>
          </ac:spMkLst>
        </pc:spChg>
        <pc:spChg chg="del mod ord">
          <ac:chgData name="Siegbert Rudolph" userId="2af4d44886c067cc" providerId="LiveId" clId="{EFC51E92-20B6-42A6-91CD-7C5855C51FED}" dt="2021-07-30T13:12:19.883" v="19109" actId="478"/>
          <ac:spMkLst>
            <pc:docMk/>
            <pc:sldMk cId="0" sldId="696"/>
            <ac:spMk id="8" creationId="{90329F59-6D9B-4B76-965D-88A3717BFC65}"/>
          </ac:spMkLst>
        </pc:spChg>
      </pc:sldChg>
      <pc:sldChg chg="del">
        <pc:chgData name="Siegbert Rudolph" userId="2af4d44886c067cc" providerId="LiveId" clId="{EFC51E92-20B6-42A6-91CD-7C5855C51FED}" dt="2021-07-25T10:33:01.400" v="161" actId="47"/>
        <pc:sldMkLst>
          <pc:docMk/>
          <pc:sldMk cId="1446688491" sldId="697"/>
        </pc:sldMkLst>
      </pc:sldChg>
      <pc:sldChg chg="delSp add del mod">
        <pc:chgData name="Siegbert Rudolph" userId="2af4d44886c067cc" providerId="LiveId" clId="{EFC51E92-20B6-42A6-91CD-7C5855C51FED}" dt="2021-07-25T13:29:53.686" v="1153" actId="47"/>
        <pc:sldMkLst>
          <pc:docMk/>
          <pc:sldMk cId="4158824638" sldId="697"/>
        </pc:sldMkLst>
        <pc:spChg chg="del">
          <ac:chgData name="Siegbert Rudolph" userId="2af4d44886c067cc" providerId="LiveId" clId="{EFC51E92-20B6-42A6-91CD-7C5855C51FED}" dt="2021-07-25T11:59:44.613" v="619" actId="478"/>
          <ac:spMkLst>
            <pc:docMk/>
            <pc:sldMk cId="4158824638" sldId="697"/>
            <ac:spMk id="2" creationId="{29096D31-D1BB-4592-9D8F-A971AD63FC03}"/>
          </ac:spMkLst>
        </pc:spChg>
      </pc:sldChg>
      <pc:sldChg chg="addSp modSp new del mod">
        <pc:chgData name="Siegbert Rudolph" userId="2af4d44886c067cc" providerId="LiveId" clId="{EFC51E92-20B6-42A6-91CD-7C5855C51FED}" dt="2021-07-25T15:38:45.460" v="2381" actId="47"/>
        <pc:sldMkLst>
          <pc:docMk/>
          <pc:sldMk cId="1499644421" sldId="698"/>
        </pc:sldMkLst>
        <pc:picChg chg="add mod modCrop">
          <ac:chgData name="Siegbert Rudolph" userId="2af4d44886c067cc" providerId="LiveId" clId="{EFC51E92-20B6-42A6-91CD-7C5855C51FED}" dt="2021-07-25T12:23:11.357" v="821" actId="1037"/>
          <ac:picMkLst>
            <pc:docMk/>
            <pc:sldMk cId="1499644421" sldId="698"/>
            <ac:picMk id="4" creationId="{189448AB-B839-44E3-BD89-340D5432C1CF}"/>
          </ac:picMkLst>
        </pc:picChg>
        <pc:picChg chg="add mod">
          <ac:chgData name="Siegbert Rudolph" userId="2af4d44886c067cc" providerId="LiveId" clId="{EFC51E92-20B6-42A6-91CD-7C5855C51FED}" dt="2021-07-25T12:23:04.157" v="819" actId="1038"/>
          <ac:picMkLst>
            <pc:docMk/>
            <pc:sldMk cId="1499644421" sldId="698"/>
            <ac:picMk id="5" creationId="{2CE25CBE-0DD9-4B19-A637-4408BB7EEB13}"/>
          </ac:picMkLst>
        </pc:picChg>
      </pc:sldChg>
      <pc:sldChg chg="del">
        <pc:chgData name="Siegbert Rudolph" userId="2af4d44886c067cc" providerId="LiveId" clId="{EFC51E92-20B6-42A6-91CD-7C5855C51FED}" dt="2021-07-25T10:33:01.197" v="160" actId="47"/>
        <pc:sldMkLst>
          <pc:docMk/>
          <pc:sldMk cId="2464854684" sldId="698"/>
        </pc:sldMkLst>
      </pc:sldChg>
      <pc:sldChg chg="del">
        <pc:chgData name="Siegbert Rudolph" userId="2af4d44886c067cc" providerId="LiveId" clId="{EFC51E92-20B6-42A6-91CD-7C5855C51FED}" dt="2021-07-25T10:33:01.556" v="162" actId="47"/>
        <pc:sldMkLst>
          <pc:docMk/>
          <pc:sldMk cId="1808679271" sldId="699"/>
        </pc:sldMkLst>
      </pc:sldChg>
      <pc:sldChg chg="addSp delSp modSp add mod delAnim modAnim">
        <pc:chgData name="Siegbert Rudolph" userId="2af4d44886c067cc" providerId="LiveId" clId="{EFC51E92-20B6-42A6-91CD-7C5855C51FED}" dt="2021-07-30T15:00:32.163" v="20852" actId="20577"/>
        <pc:sldMkLst>
          <pc:docMk/>
          <pc:sldMk cId="2491389885" sldId="699"/>
        </pc:sldMkLst>
        <pc:spChg chg="mod">
          <ac:chgData name="Siegbert Rudolph" userId="2af4d44886c067cc" providerId="LiveId" clId="{EFC51E92-20B6-42A6-91CD-7C5855C51FED}" dt="2021-07-28T15:57:28.473" v="11767" actId="20577"/>
          <ac:spMkLst>
            <pc:docMk/>
            <pc:sldMk cId="2491389885" sldId="699"/>
            <ac:spMk id="30" creationId="{40D284D8-5AE9-4BA5-8F6D-771152ABBCC2}"/>
          </ac:spMkLst>
        </pc:spChg>
        <pc:spChg chg="mod">
          <ac:chgData name="Siegbert Rudolph" userId="2af4d44886c067cc" providerId="LiveId" clId="{EFC51E92-20B6-42A6-91CD-7C5855C51FED}" dt="2021-07-29T11:28:17.874" v="13506" actId="108"/>
          <ac:spMkLst>
            <pc:docMk/>
            <pc:sldMk cId="2491389885" sldId="699"/>
            <ac:spMk id="45" creationId="{3E554A99-1997-46B2-B4F7-A06C5F5FDDF2}"/>
          </ac:spMkLst>
        </pc:spChg>
        <pc:spChg chg="add mod">
          <ac:chgData name="Siegbert Rudolph" userId="2af4d44886c067cc" providerId="LiveId" clId="{EFC51E92-20B6-42A6-91CD-7C5855C51FED}" dt="2021-07-30T15:00:32.163" v="20852" actId="20577"/>
          <ac:spMkLst>
            <pc:docMk/>
            <pc:sldMk cId="2491389885" sldId="699"/>
            <ac:spMk id="59" creationId="{BE87B541-5BF5-49C5-A62C-4A5B68CD1167}"/>
          </ac:spMkLst>
        </pc:spChg>
        <pc:spChg chg="add del mod">
          <ac:chgData name="Siegbert Rudolph" userId="2af4d44886c067cc" providerId="LiveId" clId="{EFC51E92-20B6-42A6-91CD-7C5855C51FED}" dt="2021-07-29T11:33:57.988" v="13544" actId="478"/>
          <ac:spMkLst>
            <pc:docMk/>
            <pc:sldMk cId="2491389885" sldId="699"/>
            <ac:spMk id="60" creationId="{44ADD047-033E-45A8-AB1C-3F0070A451A0}"/>
          </ac:spMkLst>
        </pc:spChg>
        <pc:spChg chg="del">
          <ac:chgData name="Siegbert Rudolph" userId="2af4d44886c067cc" providerId="LiveId" clId="{EFC51E92-20B6-42A6-91CD-7C5855C51FED}" dt="2021-07-25T13:29:35.398" v="1149" actId="478"/>
          <ac:spMkLst>
            <pc:docMk/>
            <pc:sldMk cId="2491389885" sldId="699"/>
            <ac:spMk id="65" creationId="{38A5A228-26B2-4ACC-A431-44CA3B062517}"/>
          </ac:spMkLst>
        </pc:spChg>
        <pc:picChg chg="add del mod">
          <ac:chgData name="Siegbert Rudolph" userId="2af4d44886c067cc" providerId="LiveId" clId="{EFC51E92-20B6-42A6-91CD-7C5855C51FED}" dt="2021-07-25T14:11:25.989" v="1582" actId="21"/>
          <ac:picMkLst>
            <pc:docMk/>
            <pc:sldMk cId="2491389885" sldId="699"/>
            <ac:picMk id="4" creationId="{D865C5D6-86AC-4265-88D7-33353BFDBCE7}"/>
          </ac:picMkLst>
        </pc:picChg>
      </pc:sldChg>
      <pc:sldChg chg="addSp delSp modSp add mod delAnim modAnim">
        <pc:chgData name="Siegbert Rudolph" userId="2af4d44886c067cc" providerId="LiveId" clId="{EFC51E92-20B6-42A6-91CD-7C5855C51FED}" dt="2021-07-30T15:04:38.498" v="20892" actId="14100"/>
        <pc:sldMkLst>
          <pc:docMk/>
          <pc:sldMk cId="2885362581" sldId="700"/>
        </pc:sldMkLst>
        <pc:spChg chg="del mod">
          <ac:chgData name="Siegbert Rudolph" userId="2af4d44886c067cc" providerId="LiveId" clId="{EFC51E92-20B6-42A6-91CD-7C5855C51FED}" dt="2021-07-25T14:24:59.603" v="1730" actId="478"/>
          <ac:spMkLst>
            <pc:docMk/>
            <pc:sldMk cId="2885362581" sldId="700"/>
            <ac:spMk id="10" creationId="{C5676322-2923-41D5-8112-50C5BDE0AF79}"/>
          </ac:spMkLst>
        </pc:spChg>
        <pc:spChg chg="add del">
          <ac:chgData name="Siegbert Rudolph" userId="2af4d44886c067cc" providerId="LiveId" clId="{EFC51E92-20B6-42A6-91CD-7C5855C51FED}" dt="2021-07-28T16:01:54.031" v="11837" actId="478"/>
          <ac:spMkLst>
            <pc:docMk/>
            <pc:sldMk cId="2885362581" sldId="700"/>
            <ac:spMk id="11" creationId="{718E32AD-144A-41F5-B093-11E163868725}"/>
          </ac:spMkLst>
        </pc:spChg>
        <pc:spChg chg="del mod">
          <ac:chgData name="Siegbert Rudolph" userId="2af4d44886c067cc" providerId="LiveId" clId="{EFC51E92-20B6-42A6-91CD-7C5855C51FED}" dt="2021-07-25T14:25:03.993" v="1731" actId="478"/>
          <ac:spMkLst>
            <pc:docMk/>
            <pc:sldMk cId="2885362581" sldId="700"/>
            <ac:spMk id="13" creationId="{CAEAB7B8-9AF8-4B18-A452-F695B03285F5}"/>
          </ac:spMkLst>
        </pc:spChg>
        <pc:spChg chg="del">
          <ac:chgData name="Siegbert Rudolph" userId="2af4d44886c067cc" providerId="LiveId" clId="{EFC51E92-20B6-42A6-91CD-7C5855C51FED}" dt="2021-07-25T14:25:03.993" v="1731" actId="478"/>
          <ac:spMkLst>
            <pc:docMk/>
            <pc:sldMk cId="2885362581" sldId="700"/>
            <ac:spMk id="15" creationId="{BAC241A9-FFCB-4384-9644-115A1EB024BC}"/>
          </ac:spMkLst>
        </pc:spChg>
        <pc:spChg chg="add del">
          <ac:chgData name="Siegbert Rudolph" userId="2af4d44886c067cc" providerId="LiveId" clId="{EFC51E92-20B6-42A6-91CD-7C5855C51FED}" dt="2021-07-28T16:01:54.031" v="11837" actId="478"/>
          <ac:spMkLst>
            <pc:docMk/>
            <pc:sldMk cId="2885362581" sldId="700"/>
            <ac:spMk id="16" creationId="{6FEB6A27-7DB3-442D-8E3F-0FB36D4108AA}"/>
          </ac:spMkLst>
        </pc:spChg>
        <pc:spChg chg="del mod">
          <ac:chgData name="Siegbert Rudolph" userId="2af4d44886c067cc" providerId="LiveId" clId="{EFC51E92-20B6-42A6-91CD-7C5855C51FED}" dt="2021-07-25T14:24:59.603" v="1730" actId="478"/>
          <ac:spMkLst>
            <pc:docMk/>
            <pc:sldMk cId="2885362581" sldId="700"/>
            <ac:spMk id="18" creationId="{E894BAD7-741A-44EC-AB30-1AFC33C7FFD4}"/>
          </ac:spMkLst>
        </pc:spChg>
        <pc:spChg chg="del">
          <ac:chgData name="Siegbert Rudolph" userId="2af4d44886c067cc" providerId="LiveId" clId="{EFC51E92-20B6-42A6-91CD-7C5855C51FED}" dt="2021-07-25T14:25:03.993" v="1731" actId="478"/>
          <ac:spMkLst>
            <pc:docMk/>
            <pc:sldMk cId="2885362581" sldId="700"/>
            <ac:spMk id="20" creationId="{86D21316-79E5-4914-9A84-D212330F9920}"/>
          </ac:spMkLst>
        </pc:spChg>
        <pc:spChg chg="add del">
          <ac:chgData name="Siegbert Rudolph" userId="2af4d44886c067cc" providerId="LiveId" clId="{EFC51E92-20B6-42A6-91CD-7C5855C51FED}" dt="2021-07-28T16:01:54.031" v="11837" actId="478"/>
          <ac:spMkLst>
            <pc:docMk/>
            <pc:sldMk cId="2885362581" sldId="700"/>
            <ac:spMk id="21" creationId="{AB227E58-1551-42DD-A207-7DA2158F0E49}"/>
          </ac:spMkLst>
        </pc:spChg>
        <pc:spChg chg="del mod">
          <ac:chgData name="Siegbert Rudolph" userId="2af4d44886c067cc" providerId="LiveId" clId="{EFC51E92-20B6-42A6-91CD-7C5855C51FED}" dt="2021-07-25T14:24:59.603" v="1730" actId="478"/>
          <ac:spMkLst>
            <pc:docMk/>
            <pc:sldMk cId="2885362581" sldId="700"/>
            <ac:spMk id="23" creationId="{C82D0CA5-EAE4-4C3C-AD31-F6119A903430}"/>
          </ac:spMkLst>
        </pc:spChg>
        <pc:spChg chg="del mod">
          <ac:chgData name="Siegbert Rudolph" userId="2af4d44886c067cc" providerId="LiveId" clId="{EFC51E92-20B6-42A6-91CD-7C5855C51FED}" dt="2021-07-25T14:25:03.993" v="1731" actId="478"/>
          <ac:spMkLst>
            <pc:docMk/>
            <pc:sldMk cId="2885362581" sldId="700"/>
            <ac:spMk id="25" creationId="{1D4F1B2D-EDF2-497B-AC23-9451D7F265A3}"/>
          </ac:spMkLst>
        </pc:spChg>
        <pc:spChg chg="add del">
          <ac:chgData name="Siegbert Rudolph" userId="2af4d44886c067cc" providerId="LiveId" clId="{EFC51E92-20B6-42A6-91CD-7C5855C51FED}" dt="2021-07-28T16:01:54.031" v="11837" actId="478"/>
          <ac:spMkLst>
            <pc:docMk/>
            <pc:sldMk cId="2885362581" sldId="700"/>
            <ac:spMk id="26" creationId="{7E19FBE2-74F7-4156-9B48-E097556B56CF}"/>
          </ac:spMkLst>
        </pc:spChg>
        <pc:spChg chg="del mod">
          <ac:chgData name="Siegbert Rudolph" userId="2af4d44886c067cc" providerId="LiveId" clId="{EFC51E92-20B6-42A6-91CD-7C5855C51FED}" dt="2021-07-25T14:24:59.603" v="1730" actId="478"/>
          <ac:spMkLst>
            <pc:docMk/>
            <pc:sldMk cId="2885362581" sldId="700"/>
            <ac:spMk id="28" creationId="{87155BF5-44F4-4C97-9834-140A1A61E87E}"/>
          </ac:spMkLst>
        </pc:spChg>
        <pc:spChg chg="del mod">
          <ac:chgData name="Siegbert Rudolph" userId="2af4d44886c067cc" providerId="LiveId" clId="{EFC51E92-20B6-42A6-91CD-7C5855C51FED}" dt="2021-07-25T14:25:03.993" v="1731" actId="478"/>
          <ac:spMkLst>
            <pc:docMk/>
            <pc:sldMk cId="2885362581" sldId="700"/>
            <ac:spMk id="30" creationId="{40D284D8-5AE9-4BA5-8F6D-771152ABBCC2}"/>
          </ac:spMkLst>
        </pc:spChg>
        <pc:spChg chg="add del">
          <ac:chgData name="Siegbert Rudolph" userId="2af4d44886c067cc" providerId="LiveId" clId="{EFC51E92-20B6-42A6-91CD-7C5855C51FED}" dt="2021-07-28T16:01:54.031" v="11837" actId="478"/>
          <ac:spMkLst>
            <pc:docMk/>
            <pc:sldMk cId="2885362581" sldId="700"/>
            <ac:spMk id="31" creationId="{BA9CC67F-1C37-42F5-831B-7A00E47DBBA6}"/>
          </ac:spMkLst>
        </pc:spChg>
        <pc:spChg chg="del mod">
          <ac:chgData name="Siegbert Rudolph" userId="2af4d44886c067cc" providerId="LiveId" clId="{EFC51E92-20B6-42A6-91CD-7C5855C51FED}" dt="2021-07-25T14:24:59.603" v="1730" actId="478"/>
          <ac:spMkLst>
            <pc:docMk/>
            <pc:sldMk cId="2885362581" sldId="700"/>
            <ac:spMk id="33" creationId="{C09EB7AF-FA4E-4CD1-9BE6-027E881C43A5}"/>
          </ac:spMkLst>
        </pc:spChg>
        <pc:spChg chg="del mod">
          <ac:chgData name="Siegbert Rudolph" userId="2af4d44886c067cc" providerId="LiveId" clId="{EFC51E92-20B6-42A6-91CD-7C5855C51FED}" dt="2021-07-25T14:25:03.993" v="1731" actId="478"/>
          <ac:spMkLst>
            <pc:docMk/>
            <pc:sldMk cId="2885362581" sldId="700"/>
            <ac:spMk id="35" creationId="{93D7D0FE-CCB9-49F3-A24A-5C007C47A255}"/>
          </ac:spMkLst>
        </pc:spChg>
        <pc:spChg chg="add del">
          <ac:chgData name="Siegbert Rudolph" userId="2af4d44886c067cc" providerId="LiveId" clId="{EFC51E92-20B6-42A6-91CD-7C5855C51FED}" dt="2021-07-28T16:01:54.031" v="11837" actId="478"/>
          <ac:spMkLst>
            <pc:docMk/>
            <pc:sldMk cId="2885362581" sldId="700"/>
            <ac:spMk id="36" creationId="{6FF95A9A-0FE5-46B9-A6E7-61A67E5FE082}"/>
          </ac:spMkLst>
        </pc:spChg>
        <pc:spChg chg="del mod">
          <ac:chgData name="Siegbert Rudolph" userId="2af4d44886c067cc" providerId="LiveId" clId="{EFC51E92-20B6-42A6-91CD-7C5855C51FED}" dt="2021-07-25T14:24:59.603" v="1730" actId="478"/>
          <ac:spMkLst>
            <pc:docMk/>
            <pc:sldMk cId="2885362581" sldId="700"/>
            <ac:spMk id="38" creationId="{766FBBF3-9F6A-4976-85F8-86C3589CAB2A}"/>
          </ac:spMkLst>
        </pc:spChg>
        <pc:spChg chg="add del mod">
          <ac:chgData name="Siegbert Rudolph" userId="2af4d44886c067cc" providerId="LiveId" clId="{EFC51E92-20B6-42A6-91CD-7C5855C51FED}" dt="2021-07-28T16:01:06.712" v="11834"/>
          <ac:spMkLst>
            <pc:docMk/>
            <pc:sldMk cId="2885362581" sldId="700"/>
            <ac:spMk id="38" creationId="{FC503A9C-8487-42F4-8180-79EFE66FA16D}"/>
          </ac:spMkLst>
        </pc:spChg>
        <pc:spChg chg="add del mod">
          <ac:chgData name="Siegbert Rudolph" userId="2af4d44886c067cc" providerId="LiveId" clId="{EFC51E92-20B6-42A6-91CD-7C5855C51FED}" dt="2021-07-28T16:01:06.712" v="11834"/>
          <ac:spMkLst>
            <pc:docMk/>
            <pc:sldMk cId="2885362581" sldId="700"/>
            <ac:spMk id="39" creationId="{DC159C81-4612-4693-AA13-8915DBB368F6}"/>
          </ac:spMkLst>
        </pc:spChg>
        <pc:spChg chg="add del mod">
          <ac:chgData name="Siegbert Rudolph" userId="2af4d44886c067cc" providerId="LiveId" clId="{EFC51E92-20B6-42A6-91CD-7C5855C51FED}" dt="2021-07-28T16:01:06.712" v="11834"/>
          <ac:spMkLst>
            <pc:docMk/>
            <pc:sldMk cId="2885362581" sldId="700"/>
            <ac:spMk id="40" creationId="{4F42113B-4F3A-40D4-98BA-1CC7BB67F407}"/>
          </ac:spMkLst>
        </pc:spChg>
        <pc:spChg chg="del">
          <ac:chgData name="Siegbert Rudolph" userId="2af4d44886c067cc" providerId="LiveId" clId="{EFC51E92-20B6-42A6-91CD-7C5855C51FED}" dt="2021-07-25T14:25:03.993" v="1731" actId="478"/>
          <ac:spMkLst>
            <pc:docMk/>
            <pc:sldMk cId="2885362581" sldId="700"/>
            <ac:spMk id="40" creationId="{B59980B8-565C-4676-A624-910F541EC16E}"/>
          </ac:spMkLst>
        </pc:spChg>
        <pc:spChg chg="add del">
          <ac:chgData name="Siegbert Rudolph" userId="2af4d44886c067cc" providerId="LiveId" clId="{EFC51E92-20B6-42A6-91CD-7C5855C51FED}" dt="2021-07-28T16:01:54.031" v="11837" actId="478"/>
          <ac:spMkLst>
            <pc:docMk/>
            <pc:sldMk cId="2885362581" sldId="700"/>
            <ac:spMk id="41" creationId="{DE9BBEA1-E2CB-4FB1-A0AD-C03C2B7EE60E}"/>
          </ac:spMkLst>
        </pc:spChg>
        <pc:spChg chg="del mod">
          <ac:chgData name="Siegbert Rudolph" userId="2af4d44886c067cc" providerId="LiveId" clId="{EFC51E92-20B6-42A6-91CD-7C5855C51FED}" dt="2021-07-25T14:24:59.603" v="1730" actId="478"/>
          <ac:spMkLst>
            <pc:docMk/>
            <pc:sldMk cId="2885362581" sldId="700"/>
            <ac:spMk id="43" creationId="{4F2E5442-00E8-49A6-9500-9A33FEF09558}"/>
          </ac:spMkLst>
        </pc:spChg>
        <pc:spChg chg="add del mod">
          <ac:chgData name="Siegbert Rudolph" userId="2af4d44886c067cc" providerId="LiveId" clId="{EFC51E92-20B6-42A6-91CD-7C5855C51FED}" dt="2021-07-28T16:01:06.712" v="11834"/>
          <ac:spMkLst>
            <pc:docMk/>
            <pc:sldMk cId="2885362581" sldId="700"/>
            <ac:spMk id="43" creationId="{58406463-57E7-4E7D-A761-B4215E27DB0E}"/>
          </ac:spMkLst>
        </pc:spChg>
        <pc:spChg chg="add del mod">
          <ac:chgData name="Siegbert Rudolph" userId="2af4d44886c067cc" providerId="LiveId" clId="{EFC51E92-20B6-42A6-91CD-7C5855C51FED}" dt="2021-07-28T16:01:06.712" v="11834"/>
          <ac:spMkLst>
            <pc:docMk/>
            <pc:sldMk cId="2885362581" sldId="700"/>
            <ac:spMk id="45" creationId="{307A1E0D-FDF5-4E7C-8D33-7D432470C350}"/>
          </ac:spMkLst>
        </pc:spChg>
        <pc:spChg chg="del mod">
          <ac:chgData name="Siegbert Rudolph" userId="2af4d44886c067cc" providerId="LiveId" clId="{EFC51E92-20B6-42A6-91CD-7C5855C51FED}" dt="2021-07-25T14:25:03.993" v="1731" actId="478"/>
          <ac:spMkLst>
            <pc:docMk/>
            <pc:sldMk cId="2885362581" sldId="700"/>
            <ac:spMk id="45" creationId="{3E554A99-1997-46B2-B4F7-A06C5F5FDDF2}"/>
          </ac:spMkLst>
        </pc:spChg>
        <pc:spChg chg="add del">
          <ac:chgData name="Siegbert Rudolph" userId="2af4d44886c067cc" providerId="LiveId" clId="{EFC51E92-20B6-42A6-91CD-7C5855C51FED}" dt="2021-07-28T16:01:54.031" v="11837" actId="478"/>
          <ac:spMkLst>
            <pc:docMk/>
            <pc:sldMk cId="2885362581" sldId="700"/>
            <ac:spMk id="46" creationId="{8695AA05-3F98-486E-B8D9-D3CDEB5295E6}"/>
          </ac:spMkLst>
        </pc:spChg>
        <pc:spChg chg="add del mod">
          <ac:chgData name="Siegbert Rudolph" userId="2af4d44886c067cc" providerId="LiveId" clId="{EFC51E92-20B6-42A6-91CD-7C5855C51FED}" dt="2021-07-28T16:01:06.712" v="11834"/>
          <ac:spMkLst>
            <pc:docMk/>
            <pc:sldMk cId="2885362581" sldId="700"/>
            <ac:spMk id="48" creationId="{A630BEC8-8890-46CE-964C-8E4E4FE98DC7}"/>
          </ac:spMkLst>
        </pc:spChg>
        <pc:spChg chg="del mod">
          <ac:chgData name="Siegbert Rudolph" userId="2af4d44886c067cc" providerId="LiveId" clId="{EFC51E92-20B6-42A6-91CD-7C5855C51FED}" dt="2021-07-25T14:24:59.603" v="1730" actId="478"/>
          <ac:spMkLst>
            <pc:docMk/>
            <pc:sldMk cId="2885362581" sldId="700"/>
            <ac:spMk id="48" creationId="{B6E4F0FE-6E67-4094-A45A-367F6C08EA0A}"/>
          </ac:spMkLst>
        </pc:spChg>
        <pc:spChg chg="add del mod">
          <ac:chgData name="Siegbert Rudolph" userId="2af4d44886c067cc" providerId="LiveId" clId="{EFC51E92-20B6-42A6-91CD-7C5855C51FED}" dt="2021-07-28T16:01:06.712" v="11834"/>
          <ac:spMkLst>
            <pc:docMk/>
            <pc:sldMk cId="2885362581" sldId="700"/>
            <ac:spMk id="49" creationId="{0F85D676-E4F8-4C39-A6E2-E21F357C530C}"/>
          </ac:spMkLst>
        </pc:spChg>
        <pc:spChg chg="add del mod">
          <ac:chgData name="Siegbert Rudolph" userId="2af4d44886c067cc" providerId="LiveId" clId="{EFC51E92-20B6-42A6-91CD-7C5855C51FED}" dt="2021-07-28T16:01:06.712" v="11834"/>
          <ac:spMkLst>
            <pc:docMk/>
            <pc:sldMk cId="2885362581" sldId="700"/>
            <ac:spMk id="50" creationId="{3781A2C5-CFEC-44D8-9981-87390F2E2739}"/>
          </ac:spMkLst>
        </pc:spChg>
        <pc:spChg chg="del">
          <ac:chgData name="Siegbert Rudolph" userId="2af4d44886c067cc" providerId="LiveId" clId="{EFC51E92-20B6-42A6-91CD-7C5855C51FED}" dt="2021-07-25T14:25:03.993" v="1731" actId="478"/>
          <ac:spMkLst>
            <pc:docMk/>
            <pc:sldMk cId="2885362581" sldId="700"/>
            <ac:spMk id="50" creationId="{AC0C6388-40BD-48CB-8C0E-4093B48A14C9}"/>
          </ac:spMkLst>
        </pc:spChg>
        <pc:spChg chg="add del">
          <ac:chgData name="Siegbert Rudolph" userId="2af4d44886c067cc" providerId="LiveId" clId="{EFC51E92-20B6-42A6-91CD-7C5855C51FED}" dt="2021-07-28T16:01:54.031" v="11837" actId="478"/>
          <ac:spMkLst>
            <pc:docMk/>
            <pc:sldMk cId="2885362581" sldId="700"/>
            <ac:spMk id="51" creationId="{FB38AC31-FDD4-409F-A757-67B4DC9CE177}"/>
          </ac:spMkLst>
        </pc:spChg>
        <pc:spChg chg="add del mod">
          <ac:chgData name="Siegbert Rudolph" userId="2af4d44886c067cc" providerId="LiveId" clId="{EFC51E92-20B6-42A6-91CD-7C5855C51FED}" dt="2021-07-28T16:01:06.712" v="11834"/>
          <ac:spMkLst>
            <pc:docMk/>
            <pc:sldMk cId="2885362581" sldId="700"/>
            <ac:spMk id="53" creationId="{51F65C78-1439-479A-B6EF-DDB5272BA946}"/>
          </ac:spMkLst>
        </pc:spChg>
        <pc:spChg chg="del mod">
          <ac:chgData name="Siegbert Rudolph" userId="2af4d44886c067cc" providerId="LiveId" clId="{EFC51E92-20B6-42A6-91CD-7C5855C51FED}" dt="2021-07-25T14:24:59.603" v="1730" actId="478"/>
          <ac:spMkLst>
            <pc:docMk/>
            <pc:sldMk cId="2885362581" sldId="700"/>
            <ac:spMk id="53" creationId="{EAD1F6FB-932B-447B-ACAD-2A0DF612245D}"/>
          </ac:spMkLst>
        </pc:spChg>
        <pc:spChg chg="add del mod">
          <ac:chgData name="Siegbert Rudolph" userId="2af4d44886c067cc" providerId="LiveId" clId="{EFC51E92-20B6-42A6-91CD-7C5855C51FED}" dt="2021-07-28T16:01:06.712" v="11834"/>
          <ac:spMkLst>
            <pc:docMk/>
            <pc:sldMk cId="2885362581" sldId="700"/>
            <ac:spMk id="54" creationId="{872DCB17-8886-482A-90F5-C8E37C2F9A19}"/>
          </ac:spMkLst>
        </pc:spChg>
        <pc:spChg chg="add mod">
          <ac:chgData name="Siegbert Rudolph" userId="2af4d44886c067cc" providerId="LiveId" clId="{EFC51E92-20B6-42A6-91CD-7C5855C51FED}" dt="2021-07-28T16:01:56.453" v="11838"/>
          <ac:spMkLst>
            <pc:docMk/>
            <pc:sldMk cId="2885362581" sldId="700"/>
            <ac:spMk id="55" creationId="{C04C6B2E-B550-41F3-865A-50CF531945BB}"/>
          </ac:spMkLst>
        </pc:spChg>
        <pc:spChg chg="del mod">
          <ac:chgData name="Siegbert Rudolph" userId="2af4d44886c067cc" providerId="LiveId" clId="{EFC51E92-20B6-42A6-91CD-7C5855C51FED}" dt="2021-07-25T14:24:59.603" v="1730" actId="478"/>
          <ac:spMkLst>
            <pc:docMk/>
            <pc:sldMk cId="2885362581" sldId="700"/>
            <ac:spMk id="55" creationId="{D8F436D4-BDB7-4896-BF5B-3BB6F4C28A44}"/>
          </ac:spMkLst>
        </pc:spChg>
        <pc:spChg chg="add del">
          <ac:chgData name="Siegbert Rudolph" userId="2af4d44886c067cc" providerId="LiveId" clId="{EFC51E92-20B6-42A6-91CD-7C5855C51FED}" dt="2021-07-28T16:01:54.031" v="11837" actId="478"/>
          <ac:spMkLst>
            <pc:docMk/>
            <pc:sldMk cId="2885362581" sldId="700"/>
            <ac:spMk id="56" creationId="{B504D2A8-B62F-47D9-A9FE-464F5A2C1B76}"/>
          </ac:spMkLst>
        </pc:spChg>
        <pc:spChg chg="add mod">
          <ac:chgData name="Siegbert Rudolph" userId="2af4d44886c067cc" providerId="LiveId" clId="{EFC51E92-20B6-42A6-91CD-7C5855C51FED}" dt="2021-07-28T16:01:56.453" v="11838"/>
          <ac:spMkLst>
            <pc:docMk/>
            <pc:sldMk cId="2885362581" sldId="700"/>
            <ac:spMk id="58" creationId="{2EFFAFE8-F9A9-4ED2-8B92-89B6BFB34680}"/>
          </ac:spMkLst>
        </pc:spChg>
        <pc:spChg chg="del">
          <ac:chgData name="Siegbert Rudolph" userId="2af4d44886c067cc" providerId="LiveId" clId="{EFC51E92-20B6-42A6-91CD-7C5855C51FED}" dt="2021-07-25T14:25:03.993" v="1731" actId="478"/>
          <ac:spMkLst>
            <pc:docMk/>
            <pc:sldMk cId="2885362581" sldId="700"/>
            <ac:spMk id="58" creationId="{C164176A-B6C5-4492-8768-8A450CFDBB68}"/>
          </ac:spMkLst>
        </pc:spChg>
        <pc:spChg chg="add mod">
          <ac:chgData name="Siegbert Rudolph" userId="2af4d44886c067cc" providerId="LiveId" clId="{EFC51E92-20B6-42A6-91CD-7C5855C51FED}" dt="2021-07-30T15:04:31.785" v="20891" actId="20577"/>
          <ac:spMkLst>
            <pc:docMk/>
            <pc:sldMk cId="2885362581" sldId="700"/>
            <ac:spMk id="59" creationId="{A96D20CE-6033-4F26-A736-C752860011E2}"/>
          </ac:spMkLst>
        </pc:spChg>
        <pc:spChg chg="add mod">
          <ac:chgData name="Siegbert Rudolph" userId="2af4d44886c067cc" providerId="LiveId" clId="{EFC51E92-20B6-42A6-91CD-7C5855C51FED}" dt="2021-07-28T16:01:56.453" v="11838"/>
          <ac:spMkLst>
            <pc:docMk/>
            <pc:sldMk cId="2885362581" sldId="700"/>
            <ac:spMk id="60" creationId="{A6F82B9C-E895-4EBD-8CC3-EC374D729AEA}"/>
          </ac:spMkLst>
        </pc:spChg>
        <pc:spChg chg="add mod">
          <ac:chgData name="Siegbert Rudolph" userId="2af4d44886c067cc" providerId="LiveId" clId="{EFC51E92-20B6-42A6-91CD-7C5855C51FED}" dt="2021-07-25T13:47:32.181" v="1337" actId="1035"/>
          <ac:spMkLst>
            <pc:docMk/>
            <pc:sldMk cId="2885362581" sldId="700"/>
            <ac:spMk id="61" creationId="{598FDEDE-2482-4706-B9C4-3E58AE5576B6}"/>
          </ac:spMkLst>
        </pc:spChg>
        <pc:spChg chg="del mod">
          <ac:chgData name="Siegbert Rudolph" userId="2af4d44886c067cc" providerId="LiveId" clId="{EFC51E92-20B6-42A6-91CD-7C5855C51FED}" dt="2021-07-25T14:25:03.993" v="1731" actId="478"/>
          <ac:spMkLst>
            <pc:docMk/>
            <pc:sldMk cId="2885362581" sldId="700"/>
            <ac:spMk id="62" creationId="{24AC4BEF-C1FF-4B16-A5AD-195E9F0CAF40}"/>
          </ac:spMkLst>
        </pc:spChg>
        <pc:spChg chg="add mod">
          <ac:chgData name="Siegbert Rudolph" userId="2af4d44886c067cc" providerId="LiveId" clId="{EFC51E92-20B6-42A6-91CD-7C5855C51FED}" dt="2021-07-28T16:01:56.453" v="11838"/>
          <ac:spMkLst>
            <pc:docMk/>
            <pc:sldMk cId="2885362581" sldId="700"/>
            <ac:spMk id="62" creationId="{AF29D1ED-EFD6-4EEC-89D2-64C5F195DC3E}"/>
          </ac:spMkLst>
        </pc:spChg>
        <pc:spChg chg="del">
          <ac:chgData name="Siegbert Rudolph" userId="2af4d44886c067cc" providerId="LiveId" clId="{EFC51E92-20B6-42A6-91CD-7C5855C51FED}" dt="2021-07-25T13:29:41.552" v="1151" actId="478"/>
          <ac:spMkLst>
            <pc:docMk/>
            <pc:sldMk cId="2885362581" sldId="700"/>
            <ac:spMk id="65" creationId="{38A5A228-26B2-4ACC-A431-44CA3B062517}"/>
          </ac:spMkLst>
        </pc:spChg>
        <pc:spChg chg="add mod">
          <ac:chgData name="Siegbert Rudolph" userId="2af4d44886c067cc" providerId="LiveId" clId="{EFC51E92-20B6-42A6-91CD-7C5855C51FED}" dt="2021-07-28T16:01:56.453" v="11838"/>
          <ac:spMkLst>
            <pc:docMk/>
            <pc:sldMk cId="2885362581" sldId="700"/>
            <ac:spMk id="65" creationId="{E5BE7520-2C97-4AC4-896C-1234482AC581}"/>
          </ac:spMkLst>
        </pc:spChg>
        <pc:spChg chg="add mod">
          <ac:chgData name="Siegbert Rudolph" userId="2af4d44886c067cc" providerId="LiveId" clId="{EFC51E92-20B6-42A6-91CD-7C5855C51FED}" dt="2021-07-28T16:01:56.453" v="11838"/>
          <ac:spMkLst>
            <pc:docMk/>
            <pc:sldMk cId="2885362581" sldId="700"/>
            <ac:spMk id="66" creationId="{0F666011-0D2B-46E0-8455-992D186F3506}"/>
          </ac:spMkLst>
        </pc:spChg>
        <pc:spChg chg="add del mod">
          <ac:chgData name="Siegbert Rudolph" userId="2af4d44886c067cc" providerId="LiveId" clId="{EFC51E92-20B6-42A6-91CD-7C5855C51FED}" dt="2021-07-25T13:42:37.860" v="1312" actId="21"/>
          <ac:spMkLst>
            <pc:docMk/>
            <pc:sldMk cId="2885362581" sldId="700"/>
            <ac:spMk id="66" creationId="{4161C730-3175-4B3D-9916-A8AE8BC6CAAC}"/>
          </ac:spMkLst>
        </pc:spChg>
        <pc:spChg chg="mod">
          <ac:chgData name="Siegbert Rudolph" userId="2af4d44886c067cc" providerId="LiveId" clId="{EFC51E92-20B6-42A6-91CD-7C5855C51FED}" dt="2021-07-30T13:19:35.196" v="19175" actId="1035"/>
          <ac:spMkLst>
            <pc:docMk/>
            <pc:sldMk cId="2885362581" sldId="700"/>
            <ac:spMk id="67" creationId="{F343EAC4-BA27-48FB-ACAA-4A0647F6F4C3}"/>
          </ac:spMkLst>
        </pc:spChg>
        <pc:spChg chg="add mod">
          <ac:chgData name="Siegbert Rudolph" userId="2af4d44886c067cc" providerId="LiveId" clId="{EFC51E92-20B6-42A6-91CD-7C5855C51FED}" dt="2021-07-28T16:01:56.453" v="11838"/>
          <ac:spMkLst>
            <pc:docMk/>
            <pc:sldMk cId="2885362581" sldId="700"/>
            <ac:spMk id="68" creationId="{B0A0489B-A3C3-4CFA-9BC5-B7EEEA8B1850}"/>
          </ac:spMkLst>
        </pc:spChg>
        <pc:spChg chg="add mod">
          <ac:chgData name="Siegbert Rudolph" userId="2af4d44886c067cc" providerId="LiveId" clId="{EFC51E92-20B6-42A6-91CD-7C5855C51FED}" dt="2021-07-28T16:01:56.453" v="11838"/>
          <ac:spMkLst>
            <pc:docMk/>
            <pc:sldMk cId="2885362581" sldId="700"/>
            <ac:spMk id="69" creationId="{49FE7630-0832-425B-B16C-4731664F16F7}"/>
          </ac:spMkLst>
        </pc:spChg>
        <pc:spChg chg="add del mod">
          <ac:chgData name="Siegbert Rudolph" userId="2af4d44886c067cc" providerId="LiveId" clId="{EFC51E92-20B6-42A6-91CD-7C5855C51FED}" dt="2021-07-25T13:48:31.802" v="1355" actId="21"/>
          <ac:spMkLst>
            <pc:docMk/>
            <pc:sldMk cId="2885362581" sldId="700"/>
            <ac:spMk id="70" creationId="{2EC8AE6D-BAF6-4CA3-B4E0-18B4F033D030}"/>
          </ac:spMkLst>
        </pc:spChg>
        <pc:spChg chg="add mod">
          <ac:chgData name="Siegbert Rudolph" userId="2af4d44886c067cc" providerId="LiveId" clId="{EFC51E92-20B6-42A6-91CD-7C5855C51FED}" dt="2021-07-28T16:01:56.453" v="11838"/>
          <ac:spMkLst>
            <pc:docMk/>
            <pc:sldMk cId="2885362581" sldId="700"/>
            <ac:spMk id="70" creationId="{7EE2E432-E92D-4BAE-B9E2-D05D0542ACE0}"/>
          </ac:spMkLst>
        </pc:spChg>
        <pc:spChg chg="add mod">
          <ac:chgData name="Siegbert Rudolph" userId="2af4d44886c067cc" providerId="LiveId" clId="{EFC51E92-20B6-42A6-91CD-7C5855C51FED}" dt="2021-07-28T16:01:56.453" v="11838"/>
          <ac:spMkLst>
            <pc:docMk/>
            <pc:sldMk cId="2885362581" sldId="700"/>
            <ac:spMk id="71" creationId="{1D5D83CC-33BD-417B-B6A8-5383E5AF2F95}"/>
          </ac:spMkLst>
        </pc:spChg>
        <pc:spChg chg="add del mod">
          <ac:chgData name="Siegbert Rudolph" userId="2af4d44886c067cc" providerId="LiveId" clId="{EFC51E92-20B6-42A6-91CD-7C5855C51FED}" dt="2021-07-25T14:01:55.273" v="1476" actId="478"/>
          <ac:spMkLst>
            <pc:docMk/>
            <pc:sldMk cId="2885362581" sldId="700"/>
            <ac:spMk id="74" creationId="{832CA54F-3D01-4D8B-888A-225E4461E87F}"/>
          </ac:spMkLst>
        </pc:spChg>
        <pc:spChg chg="add mod">
          <ac:chgData name="Siegbert Rudolph" userId="2af4d44886c067cc" providerId="LiveId" clId="{EFC51E92-20B6-42A6-91CD-7C5855C51FED}" dt="2021-07-25T13:58:19.371" v="1438" actId="1076"/>
          <ac:spMkLst>
            <pc:docMk/>
            <pc:sldMk cId="2885362581" sldId="700"/>
            <ac:spMk id="78" creationId="{964522B5-AB9C-4098-A481-662889CFC833}"/>
          </ac:spMkLst>
        </pc:spChg>
        <pc:spChg chg="add mod">
          <ac:chgData name="Siegbert Rudolph" userId="2af4d44886c067cc" providerId="LiveId" clId="{EFC51E92-20B6-42A6-91CD-7C5855C51FED}" dt="2021-07-25T14:02:16.601" v="1478" actId="207"/>
          <ac:spMkLst>
            <pc:docMk/>
            <pc:sldMk cId="2885362581" sldId="700"/>
            <ac:spMk id="80" creationId="{B7B7E36E-984F-4120-AFF4-74E13CF0793D}"/>
          </ac:spMkLst>
        </pc:spChg>
        <pc:spChg chg="add mod">
          <ac:chgData name="Siegbert Rudolph" userId="2af4d44886c067cc" providerId="LiveId" clId="{EFC51E92-20B6-42A6-91CD-7C5855C51FED}" dt="2021-07-25T14:09:41.111" v="1567" actId="1076"/>
          <ac:spMkLst>
            <pc:docMk/>
            <pc:sldMk cId="2885362581" sldId="700"/>
            <ac:spMk id="81" creationId="{AF82F37B-4A4E-4443-A78F-151336E0E6E8}"/>
          </ac:spMkLst>
        </pc:spChg>
        <pc:spChg chg="add del mod">
          <ac:chgData name="Siegbert Rudolph" userId="2af4d44886c067cc" providerId="LiveId" clId="{EFC51E92-20B6-42A6-91CD-7C5855C51FED}" dt="2021-07-25T14:15:36.194" v="1628" actId="21"/>
          <ac:spMkLst>
            <pc:docMk/>
            <pc:sldMk cId="2885362581" sldId="700"/>
            <ac:spMk id="85" creationId="{D75FC95E-9838-4B38-91E6-8122727B0AE2}"/>
          </ac:spMkLst>
        </pc:spChg>
        <pc:picChg chg="add mod">
          <ac:chgData name="Siegbert Rudolph" userId="2af4d44886c067cc" providerId="LiveId" clId="{EFC51E92-20B6-42A6-91CD-7C5855C51FED}" dt="2021-07-30T15:04:38.498" v="20892" actId="14100"/>
          <ac:picMkLst>
            <pc:docMk/>
            <pc:sldMk cId="2885362581" sldId="700"/>
            <ac:picMk id="2" creationId="{E643BB02-A4A8-4C19-93B2-2FE778F84C06}"/>
          </ac:picMkLst>
        </pc:picChg>
        <pc:picChg chg="add del mod">
          <ac:chgData name="Siegbert Rudolph" userId="2af4d44886c067cc" providerId="LiveId" clId="{EFC51E92-20B6-42A6-91CD-7C5855C51FED}" dt="2021-07-25T13:40:43.292" v="1302" actId="478"/>
          <ac:picMkLst>
            <pc:docMk/>
            <pc:sldMk cId="2885362581" sldId="700"/>
            <ac:picMk id="5" creationId="{A3F17109-A22D-434A-984D-BF04590E6022}"/>
          </ac:picMkLst>
        </pc:picChg>
        <pc:picChg chg="add del mod">
          <ac:chgData name="Siegbert Rudolph" userId="2af4d44886c067cc" providerId="LiveId" clId="{EFC51E92-20B6-42A6-91CD-7C5855C51FED}" dt="2021-07-25T13:42:37.860" v="1312" actId="21"/>
          <ac:picMkLst>
            <pc:docMk/>
            <pc:sldMk cId="2885362581" sldId="700"/>
            <ac:picMk id="7" creationId="{BF5F70E1-04C2-424B-8E5C-4D60C58AE48C}"/>
          </ac:picMkLst>
        </pc:picChg>
        <pc:picChg chg="add mod">
          <ac:chgData name="Siegbert Rudolph" userId="2af4d44886c067cc" providerId="LiveId" clId="{EFC51E92-20B6-42A6-91CD-7C5855C51FED}" dt="2021-07-25T13:43:10.868" v="1319" actId="1076"/>
          <ac:picMkLst>
            <pc:docMk/>
            <pc:sldMk cId="2885362581" sldId="700"/>
            <ac:picMk id="8" creationId="{94E9443E-E589-45B8-BE68-980D6D44CACD}"/>
          </ac:picMkLst>
        </pc:picChg>
        <pc:picChg chg="add del mod">
          <ac:chgData name="Siegbert Rudolph" userId="2af4d44886c067cc" providerId="LiveId" clId="{EFC51E92-20B6-42A6-91CD-7C5855C51FED}" dt="2021-07-25T13:48:31.802" v="1355" actId="21"/>
          <ac:picMkLst>
            <pc:docMk/>
            <pc:sldMk cId="2885362581" sldId="700"/>
            <ac:picMk id="14" creationId="{5BFF544A-6CB8-4E2F-BCBA-496FC33D30BE}"/>
          </ac:picMkLst>
        </pc:picChg>
        <pc:picChg chg="add mod modCrop">
          <ac:chgData name="Siegbert Rudolph" userId="2af4d44886c067cc" providerId="LiveId" clId="{EFC51E92-20B6-42A6-91CD-7C5855C51FED}" dt="2021-07-25T13:50:32.947" v="1364" actId="732"/>
          <ac:picMkLst>
            <pc:docMk/>
            <pc:sldMk cId="2885362581" sldId="700"/>
            <ac:picMk id="19" creationId="{07466B7E-98B3-40A6-BD00-2C650EB81BC3}"/>
          </ac:picMkLst>
        </pc:picChg>
        <pc:picChg chg="add del mod">
          <ac:chgData name="Siegbert Rudolph" userId="2af4d44886c067cc" providerId="LiveId" clId="{EFC51E92-20B6-42A6-91CD-7C5855C51FED}" dt="2021-07-25T14:01:51.234" v="1474" actId="478"/>
          <ac:picMkLst>
            <pc:docMk/>
            <pc:sldMk cId="2885362581" sldId="700"/>
            <ac:picMk id="29" creationId="{AC25F3B3-8234-4FE8-8528-411C0C398355}"/>
          </ac:picMkLst>
        </pc:picChg>
        <pc:picChg chg="add mod">
          <ac:chgData name="Siegbert Rudolph" userId="2af4d44886c067cc" providerId="LiveId" clId="{EFC51E92-20B6-42A6-91CD-7C5855C51FED}" dt="2021-07-25T13:51:47.056" v="1377" actId="1076"/>
          <ac:picMkLst>
            <pc:docMk/>
            <pc:sldMk cId="2885362581" sldId="700"/>
            <ac:picMk id="34" creationId="{C9693488-FADF-460C-BAE1-13DFF6A881F3}"/>
          </ac:picMkLst>
        </pc:picChg>
        <pc:picChg chg="add mod">
          <ac:chgData name="Siegbert Rudolph" userId="2af4d44886c067cc" providerId="LiveId" clId="{EFC51E92-20B6-42A6-91CD-7C5855C51FED}" dt="2021-07-25T14:05:03.424" v="1497" actId="1076"/>
          <ac:picMkLst>
            <pc:docMk/>
            <pc:sldMk cId="2885362581" sldId="700"/>
            <ac:picMk id="44" creationId="{7F648993-2B7A-4002-95D1-1CBF9AE256E8}"/>
          </ac:picMkLst>
        </pc:picChg>
        <pc:picChg chg="add del mod">
          <ac:chgData name="Siegbert Rudolph" userId="2af4d44886c067cc" providerId="LiveId" clId="{EFC51E92-20B6-42A6-91CD-7C5855C51FED}" dt="2021-07-25T14:15:36.194" v="1628" actId="21"/>
          <ac:picMkLst>
            <pc:docMk/>
            <pc:sldMk cId="2885362581" sldId="700"/>
            <ac:picMk id="54" creationId="{B310EA0C-8C99-4271-A63A-AF3BF91056E2}"/>
          </ac:picMkLst>
        </pc:picChg>
        <pc:picChg chg="add del mod">
          <ac:chgData name="Siegbert Rudolph" userId="2af4d44886c067cc" providerId="LiveId" clId="{EFC51E92-20B6-42A6-91CD-7C5855C51FED}" dt="2021-07-25T13:34:38.256" v="1259" actId="478"/>
          <ac:picMkLst>
            <pc:docMk/>
            <pc:sldMk cId="2885362581" sldId="700"/>
            <ac:picMk id="60" creationId="{D89A26AF-3858-4990-B93A-731B99167713}"/>
          </ac:picMkLst>
        </pc:picChg>
        <pc:picChg chg="add mod">
          <ac:chgData name="Siegbert Rudolph" userId="2af4d44886c067cc" providerId="LiveId" clId="{EFC51E92-20B6-42A6-91CD-7C5855C51FED}" dt="2021-07-25T14:14:14.906" v="1606" actId="1076"/>
          <ac:picMkLst>
            <pc:docMk/>
            <pc:sldMk cId="2885362581" sldId="700"/>
            <ac:picMk id="63" creationId="{88008911-DB4D-4CE5-92BA-25D441324A04}"/>
          </ac:picMkLst>
        </pc:picChg>
        <pc:picChg chg="add mod">
          <ac:chgData name="Siegbert Rudolph" userId="2af4d44886c067cc" providerId="LiveId" clId="{EFC51E92-20B6-42A6-91CD-7C5855C51FED}" dt="2021-07-25T14:18:20.380" v="1695" actId="1037"/>
          <ac:picMkLst>
            <pc:docMk/>
            <pc:sldMk cId="2885362581" sldId="700"/>
            <ac:picMk id="64" creationId="{336E12A0-A16F-4981-82F3-4C43180DEAF6}"/>
          </ac:picMkLst>
        </pc:picChg>
        <pc:picChg chg="del">
          <ac:chgData name="Siegbert Rudolph" userId="2af4d44886c067cc" providerId="LiveId" clId="{EFC51E92-20B6-42A6-91CD-7C5855C51FED}" dt="2021-07-25T13:35:41.793" v="1267" actId="478"/>
          <ac:picMkLst>
            <pc:docMk/>
            <pc:sldMk cId="2885362581" sldId="700"/>
            <ac:picMk id="69" creationId="{D5ABD7CA-BF7A-49FA-8470-04C979CB75B9}"/>
          </ac:picMkLst>
        </pc:picChg>
        <pc:picChg chg="del">
          <ac:chgData name="Siegbert Rudolph" userId="2af4d44886c067cc" providerId="LiveId" clId="{EFC51E92-20B6-42A6-91CD-7C5855C51FED}" dt="2021-07-25T13:43:04.417" v="1318" actId="478"/>
          <ac:picMkLst>
            <pc:docMk/>
            <pc:sldMk cId="2885362581" sldId="700"/>
            <ac:picMk id="71" creationId="{4F0DB5E0-CB0B-4452-B6DF-FBB02DA6C695}"/>
          </ac:picMkLst>
        </pc:picChg>
        <pc:picChg chg="del">
          <ac:chgData name="Siegbert Rudolph" userId="2af4d44886c067cc" providerId="LiveId" clId="{EFC51E92-20B6-42A6-91CD-7C5855C51FED}" dt="2021-07-25T13:47:08.001" v="1326" actId="478"/>
          <ac:picMkLst>
            <pc:docMk/>
            <pc:sldMk cId="2885362581" sldId="700"/>
            <ac:picMk id="73" creationId="{8327DED8-D1C6-4A82-BEE4-625CC5378311}"/>
          </ac:picMkLst>
        </pc:picChg>
        <pc:picChg chg="del">
          <ac:chgData name="Siegbert Rudolph" userId="2af4d44886c067cc" providerId="LiveId" clId="{EFC51E92-20B6-42A6-91CD-7C5855C51FED}" dt="2021-07-25T13:52:20.286" v="1381" actId="478"/>
          <ac:picMkLst>
            <pc:docMk/>
            <pc:sldMk cId="2885362581" sldId="700"/>
            <ac:picMk id="75" creationId="{73FD73AF-C822-4323-8571-6B0DDF0347F1}"/>
          </ac:picMkLst>
        </pc:picChg>
        <pc:picChg chg="del">
          <ac:chgData name="Siegbert Rudolph" userId="2af4d44886c067cc" providerId="LiveId" clId="{EFC51E92-20B6-42A6-91CD-7C5855C51FED}" dt="2021-07-25T13:58:14.178" v="1437" actId="478"/>
          <ac:picMkLst>
            <pc:docMk/>
            <pc:sldMk cId="2885362581" sldId="700"/>
            <ac:picMk id="76" creationId="{14003C28-CB80-46FB-8013-8604945DDFEB}"/>
          </ac:picMkLst>
        </pc:picChg>
        <pc:picChg chg="del">
          <ac:chgData name="Siegbert Rudolph" userId="2af4d44886c067cc" providerId="LiveId" clId="{EFC51E92-20B6-42A6-91CD-7C5855C51FED}" dt="2021-07-25T14:02:43.342" v="1480" actId="478"/>
          <ac:picMkLst>
            <pc:docMk/>
            <pc:sldMk cId="2885362581" sldId="700"/>
            <ac:picMk id="77" creationId="{21F4B74B-8623-48C1-B181-984DADFB4D19}"/>
          </ac:picMkLst>
        </pc:picChg>
        <pc:picChg chg="del">
          <ac:chgData name="Siegbert Rudolph" userId="2af4d44886c067cc" providerId="LiveId" clId="{EFC51E92-20B6-42A6-91CD-7C5855C51FED}" dt="2021-07-25T14:04:58.452" v="1496" actId="478"/>
          <ac:picMkLst>
            <pc:docMk/>
            <pc:sldMk cId="2885362581" sldId="700"/>
            <ac:picMk id="79" creationId="{D390FD70-8AAE-4247-B936-FEEED1A2874B}"/>
          </ac:picMkLst>
        </pc:picChg>
        <pc:picChg chg="del">
          <ac:chgData name="Siegbert Rudolph" userId="2af4d44886c067cc" providerId="LiveId" clId="{EFC51E92-20B6-42A6-91CD-7C5855C51FED}" dt="2021-07-25T14:10:16.104" v="1569" actId="478"/>
          <ac:picMkLst>
            <pc:docMk/>
            <pc:sldMk cId="2885362581" sldId="700"/>
            <ac:picMk id="82" creationId="{675C56E5-C544-4F80-8285-41F1A27B586F}"/>
          </ac:picMkLst>
        </pc:picChg>
        <pc:picChg chg="add del mod">
          <ac:chgData name="Siegbert Rudolph" userId="2af4d44886c067cc" providerId="LiveId" clId="{EFC51E92-20B6-42A6-91CD-7C5855C51FED}" dt="2021-07-25T14:14:42.077" v="1610" actId="478"/>
          <ac:picMkLst>
            <pc:docMk/>
            <pc:sldMk cId="2885362581" sldId="700"/>
            <ac:picMk id="83" creationId="{1E6F1F88-4E0B-4E78-80B4-04728A99B4DC}"/>
          </ac:picMkLst>
        </pc:picChg>
        <pc:picChg chg="del">
          <ac:chgData name="Siegbert Rudolph" userId="2af4d44886c067cc" providerId="LiveId" clId="{EFC51E92-20B6-42A6-91CD-7C5855C51FED}" dt="2021-07-25T14:12:33.888" v="1594" actId="478"/>
          <ac:picMkLst>
            <pc:docMk/>
            <pc:sldMk cId="2885362581" sldId="700"/>
            <ac:picMk id="84" creationId="{F668DFDD-D956-45F5-824D-11CA5D76BCB9}"/>
          </ac:picMkLst>
        </pc:picChg>
        <pc:picChg chg="del">
          <ac:chgData name="Siegbert Rudolph" userId="2af4d44886c067cc" providerId="LiveId" clId="{EFC51E92-20B6-42A6-91CD-7C5855C51FED}" dt="2021-07-25T14:16:11.737" v="1635" actId="478"/>
          <ac:picMkLst>
            <pc:docMk/>
            <pc:sldMk cId="2885362581" sldId="700"/>
            <ac:picMk id="86" creationId="{666DD242-2EBA-48A9-9A41-047A8626D172}"/>
          </ac:picMkLst>
        </pc:picChg>
      </pc:sldChg>
      <pc:sldChg chg="del">
        <pc:chgData name="Siegbert Rudolph" userId="2af4d44886c067cc" providerId="LiveId" clId="{EFC51E92-20B6-42A6-91CD-7C5855C51FED}" dt="2021-07-25T10:33:02.073" v="164" actId="47"/>
        <pc:sldMkLst>
          <pc:docMk/>
          <pc:sldMk cId="3412710116" sldId="700"/>
        </pc:sldMkLst>
      </pc:sldChg>
      <pc:sldChg chg="addSp delSp modSp add mod addAnim delAnim modAnim">
        <pc:chgData name="Siegbert Rudolph" userId="2af4d44886c067cc" providerId="LiveId" clId="{EFC51E92-20B6-42A6-91CD-7C5855C51FED}" dt="2021-07-30T15:05:08.256" v="20901" actId="20577"/>
        <pc:sldMkLst>
          <pc:docMk/>
          <pc:sldMk cId="1167128932" sldId="701"/>
        </pc:sldMkLst>
        <pc:spChg chg="add del mod">
          <ac:chgData name="Siegbert Rudolph" userId="2af4d44886c067cc" providerId="LiveId" clId="{EFC51E92-20B6-42A6-91CD-7C5855C51FED}" dt="2021-07-28T16:01:12.886" v="11836" actId="21"/>
          <ac:spMkLst>
            <pc:docMk/>
            <pc:sldMk cId="1167128932" sldId="701"/>
            <ac:spMk id="11" creationId="{718E32AD-144A-41F5-B093-11E163868725}"/>
          </ac:spMkLst>
        </pc:spChg>
        <pc:spChg chg="add del mod">
          <ac:chgData name="Siegbert Rudolph" userId="2af4d44886c067cc" providerId="LiveId" clId="{EFC51E92-20B6-42A6-91CD-7C5855C51FED}" dt="2021-07-28T16:01:12.886" v="11836" actId="21"/>
          <ac:spMkLst>
            <pc:docMk/>
            <pc:sldMk cId="1167128932" sldId="701"/>
            <ac:spMk id="16" creationId="{6FEB6A27-7DB3-442D-8E3F-0FB36D4108AA}"/>
          </ac:spMkLst>
        </pc:spChg>
        <pc:spChg chg="add del mod">
          <ac:chgData name="Siegbert Rudolph" userId="2af4d44886c067cc" providerId="LiveId" clId="{EFC51E92-20B6-42A6-91CD-7C5855C51FED}" dt="2021-07-28T16:01:12.886" v="11836" actId="21"/>
          <ac:spMkLst>
            <pc:docMk/>
            <pc:sldMk cId="1167128932" sldId="701"/>
            <ac:spMk id="21" creationId="{AB227E58-1551-42DD-A207-7DA2158F0E49}"/>
          </ac:spMkLst>
        </pc:spChg>
        <pc:spChg chg="mod">
          <ac:chgData name="Siegbert Rudolph" userId="2af4d44886c067cc" providerId="LiveId" clId="{EFC51E92-20B6-42A6-91CD-7C5855C51FED}" dt="2021-07-27T14:46:52.783" v="4366" actId="20577"/>
          <ac:spMkLst>
            <pc:docMk/>
            <pc:sldMk cId="1167128932" sldId="701"/>
            <ac:spMk id="25" creationId="{1D4F1B2D-EDF2-497B-AC23-9451D7F265A3}"/>
          </ac:spMkLst>
        </pc:spChg>
        <pc:spChg chg="add del mod">
          <ac:chgData name="Siegbert Rudolph" userId="2af4d44886c067cc" providerId="LiveId" clId="{EFC51E92-20B6-42A6-91CD-7C5855C51FED}" dt="2021-07-28T16:01:12.886" v="11836" actId="21"/>
          <ac:spMkLst>
            <pc:docMk/>
            <pc:sldMk cId="1167128932" sldId="701"/>
            <ac:spMk id="26" creationId="{7E19FBE2-74F7-4156-9B48-E097556B56CF}"/>
          </ac:spMkLst>
        </pc:spChg>
        <pc:spChg chg="mod">
          <ac:chgData name="Siegbert Rudolph" userId="2af4d44886c067cc" providerId="LiveId" clId="{EFC51E92-20B6-42A6-91CD-7C5855C51FED}" dt="2021-07-27T14:46:54.767" v="4367" actId="20577"/>
          <ac:spMkLst>
            <pc:docMk/>
            <pc:sldMk cId="1167128932" sldId="701"/>
            <ac:spMk id="30" creationId="{40D284D8-5AE9-4BA5-8F6D-771152ABBCC2}"/>
          </ac:spMkLst>
        </pc:spChg>
        <pc:spChg chg="add del mod">
          <ac:chgData name="Siegbert Rudolph" userId="2af4d44886c067cc" providerId="LiveId" clId="{EFC51E92-20B6-42A6-91CD-7C5855C51FED}" dt="2021-07-28T16:01:12.886" v="11836" actId="21"/>
          <ac:spMkLst>
            <pc:docMk/>
            <pc:sldMk cId="1167128932" sldId="701"/>
            <ac:spMk id="31" creationId="{BA9CC67F-1C37-42F5-831B-7A00E47DBBA6}"/>
          </ac:spMkLst>
        </pc:spChg>
        <pc:spChg chg="mod">
          <ac:chgData name="Siegbert Rudolph" userId="2af4d44886c067cc" providerId="LiveId" clId="{EFC51E92-20B6-42A6-91CD-7C5855C51FED}" dt="2021-07-27T14:46:56.123" v="4368" actId="20577"/>
          <ac:spMkLst>
            <pc:docMk/>
            <pc:sldMk cId="1167128932" sldId="701"/>
            <ac:spMk id="35" creationId="{93D7D0FE-CCB9-49F3-A24A-5C007C47A255}"/>
          </ac:spMkLst>
        </pc:spChg>
        <pc:spChg chg="add del mod">
          <ac:chgData name="Siegbert Rudolph" userId="2af4d44886c067cc" providerId="LiveId" clId="{EFC51E92-20B6-42A6-91CD-7C5855C51FED}" dt="2021-07-28T16:01:12.886" v="11836" actId="21"/>
          <ac:spMkLst>
            <pc:docMk/>
            <pc:sldMk cId="1167128932" sldId="701"/>
            <ac:spMk id="36" creationId="{6FF95A9A-0FE5-46B9-A6E7-61A67E5FE082}"/>
          </ac:spMkLst>
        </pc:spChg>
        <pc:spChg chg="add del mod">
          <ac:chgData name="Siegbert Rudolph" userId="2af4d44886c067cc" providerId="LiveId" clId="{EFC51E92-20B6-42A6-91CD-7C5855C51FED}" dt="2021-07-28T16:01:12.886" v="11836" actId="21"/>
          <ac:spMkLst>
            <pc:docMk/>
            <pc:sldMk cId="1167128932" sldId="701"/>
            <ac:spMk id="41" creationId="{DE9BBEA1-E2CB-4FB1-A0AD-C03C2B7EE60E}"/>
          </ac:spMkLst>
        </pc:spChg>
        <pc:spChg chg="add del mod">
          <ac:chgData name="Siegbert Rudolph" userId="2af4d44886c067cc" providerId="LiveId" clId="{EFC51E92-20B6-42A6-91CD-7C5855C51FED}" dt="2021-07-28T16:01:12.886" v="11836" actId="21"/>
          <ac:spMkLst>
            <pc:docMk/>
            <pc:sldMk cId="1167128932" sldId="701"/>
            <ac:spMk id="46" creationId="{8695AA05-3F98-486E-B8D9-D3CDEB5295E6}"/>
          </ac:spMkLst>
        </pc:spChg>
        <pc:spChg chg="add del mod">
          <ac:chgData name="Siegbert Rudolph" userId="2af4d44886c067cc" providerId="LiveId" clId="{EFC51E92-20B6-42A6-91CD-7C5855C51FED}" dt="2021-07-28T16:01:12.886" v="11836" actId="21"/>
          <ac:spMkLst>
            <pc:docMk/>
            <pc:sldMk cId="1167128932" sldId="701"/>
            <ac:spMk id="51" creationId="{FB38AC31-FDD4-409F-A757-67B4DC9CE177}"/>
          </ac:spMkLst>
        </pc:spChg>
        <pc:spChg chg="add del mod">
          <ac:chgData name="Siegbert Rudolph" userId="2af4d44886c067cc" providerId="LiveId" clId="{EFC51E92-20B6-42A6-91CD-7C5855C51FED}" dt="2021-07-28T16:01:12.886" v="11836" actId="21"/>
          <ac:spMkLst>
            <pc:docMk/>
            <pc:sldMk cId="1167128932" sldId="701"/>
            <ac:spMk id="56" creationId="{B504D2A8-B62F-47D9-A9FE-464F5A2C1B76}"/>
          </ac:spMkLst>
        </pc:spChg>
        <pc:spChg chg="mod">
          <ac:chgData name="Siegbert Rudolph" userId="2af4d44886c067cc" providerId="LiveId" clId="{EFC51E92-20B6-42A6-91CD-7C5855C51FED}" dt="2021-07-30T15:05:08.256" v="20901" actId="20577"/>
          <ac:spMkLst>
            <pc:docMk/>
            <pc:sldMk cId="1167128932" sldId="701"/>
            <ac:spMk id="59" creationId="{A96D20CE-6033-4F26-A736-C752860011E2}"/>
          </ac:spMkLst>
        </pc:spChg>
        <pc:spChg chg="add del mod">
          <ac:chgData name="Siegbert Rudolph" userId="2af4d44886c067cc" providerId="LiveId" clId="{EFC51E92-20B6-42A6-91CD-7C5855C51FED}" dt="2021-07-29T11:34:15.949" v="13545" actId="478"/>
          <ac:spMkLst>
            <pc:docMk/>
            <pc:sldMk cId="1167128932" sldId="701"/>
            <ac:spMk id="60" creationId="{627EB6E4-3FAE-4999-A1B8-B2D84D3B140E}"/>
          </ac:spMkLst>
        </pc:spChg>
        <pc:picChg chg="mod">
          <ac:chgData name="Siegbert Rudolph" userId="2af4d44886c067cc" providerId="LiveId" clId="{EFC51E92-20B6-42A6-91CD-7C5855C51FED}" dt="2021-07-30T15:05:04.747" v="20900" actId="14100"/>
          <ac:picMkLst>
            <pc:docMk/>
            <pc:sldMk cId="1167128932" sldId="701"/>
            <ac:picMk id="2" creationId="{E643BB02-A4A8-4C19-93B2-2FE778F84C06}"/>
          </ac:picMkLst>
        </pc:picChg>
      </pc:sldChg>
      <pc:sldChg chg="del">
        <pc:chgData name="Siegbert Rudolph" userId="2af4d44886c067cc" providerId="LiveId" clId="{EFC51E92-20B6-42A6-91CD-7C5855C51FED}" dt="2021-07-25T10:33:06.400" v="179" actId="47"/>
        <pc:sldMkLst>
          <pc:docMk/>
          <pc:sldMk cId="3897426138" sldId="701"/>
        </pc:sldMkLst>
      </pc:sldChg>
      <pc:sldChg chg="del">
        <pc:chgData name="Siegbert Rudolph" userId="2af4d44886c067cc" providerId="LiveId" clId="{EFC51E92-20B6-42A6-91CD-7C5855C51FED}" dt="2021-07-25T10:33:07.056" v="182" actId="47"/>
        <pc:sldMkLst>
          <pc:docMk/>
          <pc:sldMk cId="2581015170" sldId="702"/>
        </pc:sldMkLst>
      </pc:sldChg>
      <pc:sldChg chg="addSp delSp modSp add mod delAnim modAnim">
        <pc:chgData name="Siegbert Rudolph" userId="2af4d44886c067cc" providerId="LiveId" clId="{EFC51E92-20B6-42A6-91CD-7C5855C51FED}" dt="2021-07-30T13:18:56.357" v="19158" actId="1036"/>
        <pc:sldMkLst>
          <pc:docMk/>
          <pc:sldMk cId="2724130392" sldId="702"/>
        </pc:sldMkLst>
        <pc:spChg chg="del mod">
          <ac:chgData name="Siegbert Rudolph" userId="2af4d44886c067cc" providerId="LiveId" clId="{EFC51E92-20B6-42A6-91CD-7C5855C51FED}" dt="2021-07-25T14:49:48.324" v="2136" actId="478"/>
          <ac:spMkLst>
            <pc:docMk/>
            <pc:sldMk cId="2724130392" sldId="702"/>
            <ac:spMk id="10" creationId="{C5676322-2923-41D5-8112-50C5BDE0AF79}"/>
          </ac:spMkLst>
        </pc:spChg>
        <pc:spChg chg="mod">
          <ac:chgData name="Siegbert Rudolph" userId="2af4d44886c067cc" providerId="LiveId" clId="{EFC51E92-20B6-42A6-91CD-7C5855C51FED}" dt="2021-07-25T14:33:28.204" v="1822" actId="20577"/>
          <ac:spMkLst>
            <pc:docMk/>
            <pc:sldMk cId="2724130392" sldId="702"/>
            <ac:spMk id="11" creationId="{718E32AD-144A-41F5-B093-11E163868725}"/>
          </ac:spMkLst>
        </pc:spChg>
        <pc:spChg chg="mod">
          <ac:chgData name="Siegbert Rudolph" userId="2af4d44886c067cc" providerId="LiveId" clId="{EFC51E92-20B6-42A6-91CD-7C5855C51FED}" dt="2021-07-25T14:49:19.972" v="2134" actId="207"/>
          <ac:spMkLst>
            <pc:docMk/>
            <pc:sldMk cId="2724130392" sldId="702"/>
            <ac:spMk id="12" creationId="{E73ECDD2-116C-45A9-92BD-27319211D5BB}"/>
          </ac:spMkLst>
        </pc:spChg>
        <pc:spChg chg="del mod">
          <ac:chgData name="Siegbert Rudolph" userId="2af4d44886c067cc" providerId="LiveId" clId="{EFC51E92-20B6-42A6-91CD-7C5855C51FED}" dt="2021-07-25T14:49:54.182" v="2137" actId="478"/>
          <ac:spMkLst>
            <pc:docMk/>
            <pc:sldMk cId="2724130392" sldId="702"/>
            <ac:spMk id="13" creationId="{CAEAB7B8-9AF8-4B18-A452-F695B03285F5}"/>
          </ac:spMkLst>
        </pc:spChg>
        <pc:spChg chg="del mod">
          <ac:chgData name="Siegbert Rudolph" userId="2af4d44886c067cc" providerId="LiveId" clId="{EFC51E92-20B6-42A6-91CD-7C5855C51FED}" dt="2021-07-25T14:49:54.182" v="2137" actId="478"/>
          <ac:spMkLst>
            <pc:docMk/>
            <pc:sldMk cId="2724130392" sldId="702"/>
            <ac:spMk id="15" creationId="{BAC241A9-FFCB-4384-9644-115A1EB024BC}"/>
          </ac:spMkLst>
        </pc:spChg>
        <pc:spChg chg="mod">
          <ac:chgData name="Siegbert Rudolph" userId="2af4d44886c067cc" providerId="LiveId" clId="{EFC51E92-20B6-42A6-91CD-7C5855C51FED}" dt="2021-07-25T14:33:31.890" v="1824" actId="20577"/>
          <ac:spMkLst>
            <pc:docMk/>
            <pc:sldMk cId="2724130392" sldId="702"/>
            <ac:spMk id="16" creationId="{6FEB6A27-7DB3-442D-8E3F-0FB36D4108AA}"/>
          </ac:spMkLst>
        </pc:spChg>
        <pc:spChg chg="mod">
          <ac:chgData name="Siegbert Rudolph" userId="2af4d44886c067cc" providerId="LiveId" clId="{EFC51E92-20B6-42A6-91CD-7C5855C51FED}" dt="2021-07-25T14:49:19.972" v="2134" actId="207"/>
          <ac:spMkLst>
            <pc:docMk/>
            <pc:sldMk cId="2724130392" sldId="702"/>
            <ac:spMk id="17" creationId="{3AAB285A-34D8-4A10-A4BC-550D79223486}"/>
          </ac:spMkLst>
        </pc:spChg>
        <pc:spChg chg="del mod">
          <ac:chgData name="Siegbert Rudolph" userId="2af4d44886c067cc" providerId="LiveId" clId="{EFC51E92-20B6-42A6-91CD-7C5855C51FED}" dt="2021-07-25T14:49:48.324" v="2136" actId="478"/>
          <ac:spMkLst>
            <pc:docMk/>
            <pc:sldMk cId="2724130392" sldId="702"/>
            <ac:spMk id="18" creationId="{E894BAD7-741A-44EC-AB30-1AFC33C7FFD4}"/>
          </ac:spMkLst>
        </pc:spChg>
        <pc:spChg chg="del mod">
          <ac:chgData name="Siegbert Rudolph" userId="2af4d44886c067cc" providerId="LiveId" clId="{EFC51E92-20B6-42A6-91CD-7C5855C51FED}" dt="2021-07-25T14:49:54.182" v="2137" actId="478"/>
          <ac:spMkLst>
            <pc:docMk/>
            <pc:sldMk cId="2724130392" sldId="702"/>
            <ac:spMk id="20" creationId="{86D21316-79E5-4914-9A84-D212330F9920}"/>
          </ac:spMkLst>
        </pc:spChg>
        <pc:spChg chg="mod">
          <ac:chgData name="Siegbert Rudolph" userId="2af4d44886c067cc" providerId="LiveId" clId="{EFC51E92-20B6-42A6-91CD-7C5855C51FED}" dt="2021-07-25T14:33:34.905" v="1826" actId="20577"/>
          <ac:spMkLst>
            <pc:docMk/>
            <pc:sldMk cId="2724130392" sldId="702"/>
            <ac:spMk id="21" creationId="{AB227E58-1551-42DD-A207-7DA2158F0E49}"/>
          </ac:spMkLst>
        </pc:spChg>
        <pc:spChg chg="mod">
          <ac:chgData name="Siegbert Rudolph" userId="2af4d44886c067cc" providerId="LiveId" clId="{EFC51E92-20B6-42A6-91CD-7C5855C51FED}" dt="2021-07-25T14:49:19.972" v="2134" actId="207"/>
          <ac:spMkLst>
            <pc:docMk/>
            <pc:sldMk cId="2724130392" sldId="702"/>
            <ac:spMk id="22" creationId="{E5BF79CC-F461-40FB-AB13-6263D0B9E91C}"/>
          </ac:spMkLst>
        </pc:spChg>
        <pc:spChg chg="del mod">
          <ac:chgData name="Siegbert Rudolph" userId="2af4d44886c067cc" providerId="LiveId" clId="{EFC51E92-20B6-42A6-91CD-7C5855C51FED}" dt="2021-07-25T14:49:48.324" v="2136" actId="478"/>
          <ac:spMkLst>
            <pc:docMk/>
            <pc:sldMk cId="2724130392" sldId="702"/>
            <ac:spMk id="23" creationId="{C82D0CA5-EAE4-4C3C-AD31-F6119A903430}"/>
          </ac:spMkLst>
        </pc:spChg>
        <pc:spChg chg="del mod">
          <ac:chgData name="Siegbert Rudolph" userId="2af4d44886c067cc" providerId="LiveId" clId="{EFC51E92-20B6-42A6-91CD-7C5855C51FED}" dt="2021-07-25T14:49:54.182" v="2137" actId="478"/>
          <ac:spMkLst>
            <pc:docMk/>
            <pc:sldMk cId="2724130392" sldId="702"/>
            <ac:spMk id="25" creationId="{1D4F1B2D-EDF2-497B-AC23-9451D7F265A3}"/>
          </ac:spMkLst>
        </pc:spChg>
        <pc:spChg chg="mod">
          <ac:chgData name="Siegbert Rudolph" userId="2af4d44886c067cc" providerId="LiveId" clId="{EFC51E92-20B6-42A6-91CD-7C5855C51FED}" dt="2021-07-25T14:33:37.951" v="1828" actId="20577"/>
          <ac:spMkLst>
            <pc:docMk/>
            <pc:sldMk cId="2724130392" sldId="702"/>
            <ac:spMk id="26" creationId="{7E19FBE2-74F7-4156-9B48-E097556B56CF}"/>
          </ac:spMkLst>
        </pc:spChg>
        <pc:spChg chg="mod">
          <ac:chgData name="Siegbert Rudolph" userId="2af4d44886c067cc" providerId="LiveId" clId="{EFC51E92-20B6-42A6-91CD-7C5855C51FED}" dt="2021-07-25T14:49:19.972" v="2134" actId="207"/>
          <ac:spMkLst>
            <pc:docMk/>
            <pc:sldMk cId="2724130392" sldId="702"/>
            <ac:spMk id="27" creationId="{F776E941-ED99-4813-91C9-3989303CD845}"/>
          </ac:spMkLst>
        </pc:spChg>
        <pc:spChg chg="del mod">
          <ac:chgData name="Siegbert Rudolph" userId="2af4d44886c067cc" providerId="LiveId" clId="{EFC51E92-20B6-42A6-91CD-7C5855C51FED}" dt="2021-07-25T14:49:48.324" v="2136" actId="478"/>
          <ac:spMkLst>
            <pc:docMk/>
            <pc:sldMk cId="2724130392" sldId="702"/>
            <ac:spMk id="28" creationId="{87155BF5-44F4-4C97-9834-140A1A61E87E}"/>
          </ac:spMkLst>
        </pc:spChg>
        <pc:spChg chg="del mod">
          <ac:chgData name="Siegbert Rudolph" userId="2af4d44886c067cc" providerId="LiveId" clId="{EFC51E92-20B6-42A6-91CD-7C5855C51FED}" dt="2021-07-25T14:49:54.182" v="2137" actId="478"/>
          <ac:spMkLst>
            <pc:docMk/>
            <pc:sldMk cId="2724130392" sldId="702"/>
            <ac:spMk id="30" creationId="{40D284D8-5AE9-4BA5-8F6D-771152ABBCC2}"/>
          </ac:spMkLst>
        </pc:spChg>
        <pc:spChg chg="mod">
          <ac:chgData name="Siegbert Rudolph" userId="2af4d44886c067cc" providerId="LiveId" clId="{EFC51E92-20B6-42A6-91CD-7C5855C51FED}" dt="2021-07-25T14:33:43.622" v="1830" actId="20577"/>
          <ac:spMkLst>
            <pc:docMk/>
            <pc:sldMk cId="2724130392" sldId="702"/>
            <ac:spMk id="31" creationId="{BA9CC67F-1C37-42F5-831B-7A00E47DBBA6}"/>
          </ac:spMkLst>
        </pc:spChg>
        <pc:spChg chg="mod">
          <ac:chgData name="Siegbert Rudolph" userId="2af4d44886c067cc" providerId="LiveId" clId="{EFC51E92-20B6-42A6-91CD-7C5855C51FED}" dt="2021-07-25T14:49:19.972" v="2134" actId="207"/>
          <ac:spMkLst>
            <pc:docMk/>
            <pc:sldMk cId="2724130392" sldId="702"/>
            <ac:spMk id="32" creationId="{125579CA-62B8-4F74-A03B-6524BE8148C3}"/>
          </ac:spMkLst>
        </pc:spChg>
        <pc:spChg chg="del mod">
          <ac:chgData name="Siegbert Rudolph" userId="2af4d44886c067cc" providerId="LiveId" clId="{EFC51E92-20B6-42A6-91CD-7C5855C51FED}" dt="2021-07-25T14:49:48.324" v="2136" actId="478"/>
          <ac:spMkLst>
            <pc:docMk/>
            <pc:sldMk cId="2724130392" sldId="702"/>
            <ac:spMk id="33" creationId="{C09EB7AF-FA4E-4CD1-9BE6-027E881C43A5}"/>
          </ac:spMkLst>
        </pc:spChg>
        <pc:spChg chg="del mod">
          <ac:chgData name="Siegbert Rudolph" userId="2af4d44886c067cc" providerId="LiveId" clId="{EFC51E92-20B6-42A6-91CD-7C5855C51FED}" dt="2021-07-25T14:49:54.182" v="2137" actId="478"/>
          <ac:spMkLst>
            <pc:docMk/>
            <pc:sldMk cId="2724130392" sldId="702"/>
            <ac:spMk id="35" creationId="{93D7D0FE-CCB9-49F3-A24A-5C007C47A255}"/>
          </ac:spMkLst>
        </pc:spChg>
        <pc:spChg chg="mod">
          <ac:chgData name="Siegbert Rudolph" userId="2af4d44886c067cc" providerId="LiveId" clId="{EFC51E92-20B6-42A6-91CD-7C5855C51FED}" dt="2021-07-25T14:33:47.164" v="1832" actId="20577"/>
          <ac:spMkLst>
            <pc:docMk/>
            <pc:sldMk cId="2724130392" sldId="702"/>
            <ac:spMk id="36" creationId="{6FF95A9A-0FE5-46B9-A6E7-61A67E5FE082}"/>
          </ac:spMkLst>
        </pc:spChg>
        <pc:spChg chg="mod">
          <ac:chgData name="Siegbert Rudolph" userId="2af4d44886c067cc" providerId="LiveId" clId="{EFC51E92-20B6-42A6-91CD-7C5855C51FED}" dt="2021-07-25T14:49:19.972" v="2134" actId="207"/>
          <ac:spMkLst>
            <pc:docMk/>
            <pc:sldMk cId="2724130392" sldId="702"/>
            <ac:spMk id="37" creationId="{E4AB6C9F-BD56-4A25-9BDF-63C381297C93}"/>
          </ac:spMkLst>
        </pc:spChg>
        <pc:spChg chg="del mod">
          <ac:chgData name="Siegbert Rudolph" userId="2af4d44886c067cc" providerId="LiveId" clId="{EFC51E92-20B6-42A6-91CD-7C5855C51FED}" dt="2021-07-25T14:49:48.324" v="2136" actId="478"/>
          <ac:spMkLst>
            <pc:docMk/>
            <pc:sldMk cId="2724130392" sldId="702"/>
            <ac:spMk id="38" creationId="{766FBBF3-9F6A-4976-85F8-86C3589CAB2A}"/>
          </ac:spMkLst>
        </pc:spChg>
        <pc:spChg chg="del mod">
          <ac:chgData name="Siegbert Rudolph" userId="2af4d44886c067cc" providerId="LiveId" clId="{EFC51E92-20B6-42A6-91CD-7C5855C51FED}" dt="2021-07-25T14:49:54.182" v="2137" actId="478"/>
          <ac:spMkLst>
            <pc:docMk/>
            <pc:sldMk cId="2724130392" sldId="702"/>
            <ac:spMk id="40" creationId="{B59980B8-565C-4676-A624-910F541EC16E}"/>
          </ac:spMkLst>
        </pc:spChg>
        <pc:spChg chg="mod">
          <ac:chgData name="Siegbert Rudolph" userId="2af4d44886c067cc" providerId="LiveId" clId="{EFC51E92-20B6-42A6-91CD-7C5855C51FED}" dt="2021-07-25T14:33:50.288" v="1834" actId="20577"/>
          <ac:spMkLst>
            <pc:docMk/>
            <pc:sldMk cId="2724130392" sldId="702"/>
            <ac:spMk id="41" creationId="{DE9BBEA1-E2CB-4FB1-A0AD-C03C2B7EE60E}"/>
          </ac:spMkLst>
        </pc:spChg>
        <pc:spChg chg="mod">
          <ac:chgData name="Siegbert Rudolph" userId="2af4d44886c067cc" providerId="LiveId" clId="{EFC51E92-20B6-42A6-91CD-7C5855C51FED}" dt="2021-07-25T14:49:19.972" v="2134" actId="207"/>
          <ac:spMkLst>
            <pc:docMk/>
            <pc:sldMk cId="2724130392" sldId="702"/>
            <ac:spMk id="42" creationId="{A0F9186E-79E9-47AF-AA0B-FDDDD65D37F6}"/>
          </ac:spMkLst>
        </pc:spChg>
        <pc:spChg chg="del mod">
          <ac:chgData name="Siegbert Rudolph" userId="2af4d44886c067cc" providerId="LiveId" clId="{EFC51E92-20B6-42A6-91CD-7C5855C51FED}" dt="2021-07-25T14:49:48.324" v="2136" actId="478"/>
          <ac:spMkLst>
            <pc:docMk/>
            <pc:sldMk cId="2724130392" sldId="702"/>
            <ac:spMk id="43" creationId="{4F2E5442-00E8-49A6-9500-9A33FEF09558}"/>
          </ac:spMkLst>
        </pc:spChg>
        <pc:spChg chg="del mod">
          <ac:chgData name="Siegbert Rudolph" userId="2af4d44886c067cc" providerId="LiveId" clId="{EFC51E92-20B6-42A6-91CD-7C5855C51FED}" dt="2021-07-25T14:49:54.182" v="2137" actId="478"/>
          <ac:spMkLst>
            <pc:docMk/>
            <pc:sldMk cId="2724130392" sldId="702"/>
            <ac:spMk id="45" creationId="{3E554A99-1997-46B2-B4F7-A06C5F5FDDF2}"/>
          </ac:spMkLst>
        </pc:spChg>
        <pc:spChg chg="mod">
          <ac:chgData name="Siegbert Rudolph" userId="2af4d44886c067cc" providerId="LiveId" clId="{EFC51E92-20B6-42A6-91CD-7C5855C51FED}" dt="2021-07-25T14:33:53.881" v="1836" actId="20577"/>
          <ac:spMkLst>
            <pc:docMk/>
            <pc:sldMk cId="2724130392" sldId="702"/>
            <ac:spMk id="46" creationId="{8695AA05-3F98-486E-B8D9-D3CDEB5295E6}"/>
          </ac:spMkLst>
        </pc:spChg>
        <pc:spChg chg="mod">
          <ac:chgData name="Siegbert Rudolph" userId="2af4d44886c067cc" providerId="LiveId" clId="{EFC51E92-20B6-42A6-91CD-7C5855C51FED}" dt="2021-07-25T14:49:19.972" v="2134" actId="207"/>
          <ac:spMkLst>
            <pc:docMk/>
            <pc:sldMk cId="2724130392" sldId="702"/>
            <ac:spMk id="47" creationId="{249134C5-6CE3-4FD1-8040-2BD5166C3446}"/>
          </ac:spMkLst>
        </pc:spChg>
        <pc:spChg chg="del mod">
          <ac:chgData name="Siegbert Rudolph" userId="2af4d44886c067cc" providerId="LiveId" clId="{EFC51E92-20B6-42A6-91CD-7C5855C51FED}" dt="2021-07-25T14:49:48.324" v="2136" actId="478"/>
          <ac:spMkLst>
            <pc:docMk/>
            <pc:sldMk cId="2724130392" sldId="702"/>
            <ac:spMk id="48" creationId="{B6E4F0FE-6E67-4094-A45A-367F6C08EA0A}"/>
          </ac:spMkLst>
        </pc:spChg>
        <pc:spChg chg="del mod">
          <ac:chgData name="Siegbert Rudolph" userId="2af4d44886c067cc" providerId="LiveId" clId="{EFC51E92-20B6-42A6-91CD-7C5855C51FED}" dt="2021-07-25T14:49:54.182" v="2137" actId="478"/>
          <ac:spMkLst>
            <pc:docMk/>
            <pc:sldMk cId="2724130392" sldId="702"/>
            <ac:spMk id="50" creationId="{AC0C6388-40BD-48CB-8C0E-4093B48A14C9}"/>
          </ac:spMkLst>
        </pc:spChg>
        <pc:spChg chg="mod">
          <ac:chgData name="Siegbert Rudolph" userId="2af4d44886c067cc" providerId="LiveId" clId="{EFC51E92-20B6-42A6-91CD-7C5855C51FED}" dt="2021-07-25T14:33:58.365" v="1838" actId="20577"/>
          <ac:spMkLst>
            <pc:docMk/>
            <pc:sldMk cId="2724130392" sldId="702"/>
            <ac:spMk id="51" creationId="{FB38AC31-FDD4-409F-A757-67B4DC9CE177}"/>
          </ac:spMkLst>
        </pc:spChg>
        <pc:spChg chg="mod">
          <ac:chgData name="Siegbert Rudolph" userId="2af4d44886c067cc" providerId="LiveId" clId="{EFC51E92-20B6-42A6-91CD-7C5855C51FED}" dt="2021-07-25T14:49:19.972" v="2134" actId="207"/>
          <ac:spMkLst>
            <pc:docMk/>
            <pc:sldMk cId="2724130392" sldId="702"/>
            <ac:spMk id="52" creationId="{5AB3A398-B0B0-4A5E-8D7A-E64AF4F6AED1}"/>
          </ac:spMkLst>
        </pc:spChg>
        <pc:spChg chg="del mod">
          <ac:chgData name="Siegbert Rudolph" userId="2af4d44886c067cc" providerId="LiveId" clId="{EFC51E92-20B6-42A6-91CD-7C5855C51FED}" dt="2021-07-25T14:49:48.324" v="2136" actId="478"/>
          <ac:spMkLst>
            <pc:docMk/>
            <pc:sldMk cId="2724130392" sldId="702"/>
            <ac:spMk id="53" creationId="{EAD1F6FB-932B-447B-ACAD-2A0DF612245D}"/>
          </ac:spMkLst>
        </pc:spChg>
        <pc:spChg chg="del mod">
          <ac:chgData name="Siegbert Rudolph" userId="2af4d44886c067cc" providerId="LiveId" clId="{EFC51E92-20B6-42A6-91CD-7C5855C51FED}" dt="2021-07-25T14:49:48.324" v="2136" actId="478"/>
          <ac:spMkLst>
            <pc:docMk/>
            <pc:sldMk cId="2724130392" sldId="702"/>
            <ac:spMk id="55" creationId="{D8F436D4-BDB7-4896-BF5B-3BB6F4C28A44}"/>
          </ac:spMkLst>
        </pc:spChg>
        <pc:spChg chg="mod">
          <ac:chgData name="Siegbert Rudolph" userId="2af4d44886c067cc" providerId="LiveId" clId="{EFC51E92-20B6-42A6-91CD-7C5855C51FED}" dt="2021-07-25T14:34:01.744" v="1840" actId="20577"/>
          <ac:spMkLst>
            <pc:docMk/>
            <pc:sldMk cId="2724130392" sldId="702"/>
            <ac:spMk id="56" creationId="{B504D2A8-B62F-47D9-A9FE-464F5A2C1B76}"/>
          </ac:spMkLst>
        </pc:spChg>
        <pc:spChg chg="mod">
          <ac:chgData name="Siegbert Rudolph" userId="2af4d44886c067cc" providerId="LiveId" clId="{EFC51E92-20B6-42A6-91CD-7C5855C51FED}" dt="2021-07-25T14:49:19.972" v="2134" actId="207"/>
          <ac:spMkLst>
            <pc:docMk/>
            <pc:sldMk cId="2724130392" sldId="702"/>
            <ac:spMk id="57" creationId="{DA4D13FE-C7F7-4322-9650-37FD37BE6CC4}"/>
          </ac:spMkLst>
        </pc:spChg>
        <pc:spChg chg="del mod">
          <ac:chgData name="Siegbert Rudolph" userId="2af4d44886c067cc" providerId="LiveId" clId="{EFC51E92-20B6-42A6-91CD-7C5855C51FED}" dt="2021-07-25T14:49:54.182" v="2137" actId="478"/>
          <ac:spMkLst>
            <pc:docMk/>
            <pc:sldMk cId="2724130392" sldId="702"/>
            <ac:spMk id="58" creationId="{C164176A-B6C5-4492-8768-8A450CFDBB68}"/>
          </ac:spMkLst>
        </pc:spChg>
        <pc:spChg chg="mod">
          <ac:chgData name="Siegbert Rudolph" userId="2af4d44886c067cc" providerId="LiveId" clId="{EFC51E92-20B6-42A6-91CD-7C5855C51FED}" dt="2021-07-30T13:16:43.817" v="19115" actId="108"/>
          <ac:spMkLst>
            <pc:docMk/>
            <pc:sldMk cId="2724130392" sldId="702"/>
            <ac:spMk id="59" creationId="{A96D20CE-6033-4F26-A736-C752860011E2}"/>
          </ac:spMkLst>
        </pc:spChg>
        <pc:spChg chg="add del mod">
          <ac:chgData name="Siegbert Rudolph" userId="2af4d44886c067cc" providerId="LiveId" clId="{EFC51E92-20B6-42A6-91CD-7C5855C51FED}" dt="2021-07-25T14:31:09.574" v="1768" actId="478"/>
          <ac:spMkLst>
            <pc:docMk/>
            <pc:sldMk cId="2724130392" sldId="702"/>
            <ac:spMk id="60" creationId="{21F1C15F-CAF9-4717-A106-D58FC561176C}"/>
          </ac:spMkLst>
        </pc:spChg>
        <pc:spChg chg="mod">
          <ac:chgData name="Siegbert Rudolph" userId="2af4d44886c067cc" providerId="LiveId" clId="{EFC51E92-20B6-42A6-91CD-7C5855C51FED}" dt="2021-07-25T14:37:02.790" v="1896" actId="1035"/>
          <ac:spMkLst>
            <pc:docMk/>
            <pc:sldMk cId="2724130392" sldId="702"/>
            <ac:spMk id="61" creationId="{598FDEDE-2482-4706-B9C4-3E58AE5576B6}"/>
          </ac:spMkLst>
        </pc:spChg>
        <pc:spChg chg="del">
          <ac:chgData name="Siegbert Rudolph" userId="2af4d44886c067cc" providerId="LiveId" clId="{EFC51E92-20B6-42A6-91CD-7C5855C51FED}" dt="2021-07-25T14:49:57.009" v="2138" actId="478"/>
          <ac:spMkLst>
            <pc:docMk/>
            <pc:sldMk cId="2724130392" sldId="702"/>
            <ac:spMk id="62" creationId="{24AC4BEF-C1FF-4B16-A5AD-195E9F0CAF40}"/>
          </ac:spMkLst>
        </pc:spChg>
        <pc:spChg chg="add mod">
          <ac:chgData name="Siegbert Rudolph" userId="2af4d44886c067cc" providerId="LiveId" clId="{EFC51E92-20B6-42A6-91CD-7C5855C51FED}" dt="2021-07-25T14:39:34.607" v="2026" actId="20577"/>
          <ac:spMkLst>
            <pc:docMk/>
            <pc:sldMk cId="2724130392" sldId="702"/>
            <ac:spMk id="65" creationId="{74168C55-9AC7-44CB-BCA8-14BED3268E37}"/>
          </ac:spMkLst>
        </pc:spChg>
        <pc:spChg chg="add mod">
          <ac:chgData name="Siegbert Rudolph" userId="2af4d44886c067cc" providerId="LiveId" clId="{EFC51E92-20B6-42A6-91CD-7C5855C51FED}" dt="2021-07-25T14:39:38.290" v="2027" actId="20577"/>
          <ac:spMkLst>
            <pc:docMk/>
            <pc:sldMk cId="2724130392" sldId="702"/>
            <ac:spMk id="66" creationId="{340B43FD-E686-4295-984E-7C53DB159EE6}"/>
          </ac:spMkLst>
        </pc:spChg>
        <pc:spChg chg="mod">
          <ac:chgData name="Siegbert Rudolph" userId="2af4d44886c067cc" providerId="LiveId" clId="{EFC51E92-20B6-42A6-91CD-7C5855C51FED}" dt="2021-07-30T13:18:56.357" v="19158" actId="1036"/>
          <ac:spMkLst>
            <pc:docMk/>
            <pc:sldMk cId="2724130392" sldId="702"/>
            <ac:spMk id="67" creationId="{F343EAC4-BA27-48FB-ACAA-4A0647F6F4C3}"/>
          </ac:spMkLst>
        </pc:spChg>
        <pc:spChg chg="add mod">
          <ac:chgData name="Siegbert Rudolph" userId="2af4d44886c067cc" providerId="LiveId" clId="{EFC51E92-20B6-42A6-91CD-7C5855C51FED}" dt="2021-07-25T14:39:42.586" v="2028" actId="20577"/>
          <ac:spMkLst>
            <pc:docMk/>
            <pc:sldMk cId="2724130392" sldId="702"/>
            <ac:spMk id="68" creationId="{086CAB18-1857-4638-B704-550A38C75177}"/>
          </ac:spMkLst>
        </pc:spChg>
        <pc:spChg chg="add mod">
          <ac:chgData name="Siegbert Rudolph" userId="2af4d44886c067cc" providerId="LiveId" clId="{EFC51E92-20B6-42A6-91CD-7C5855C51FED}" dt="2021-07-25T14:39:53.667" v="2031" actId="20577"/>
          <ac:spMkLst>
            <pc:docMk/>
            <pc:sldMk cId="2724130392" sldId="702"/>
            <ac:spMk id="69" creationId="{0244990F-F964-475C-AAFE-9F71030EE4C6}"/>
          </ac:spMkLst>
        </pc:spChg>
        <pc:spChg chg="add mod">
          <ac:chgData name="Siegbert Rudolph" userId="2af4d44886c067cc" providerId="LiveId" clId="{EFC51E92-20B6-42A6-91CD-7C5855C51FED}" dt="2021-07-26T08:54:31.179" v="2544" actId="20577"/>
          <ac:spMkLst>
            <pc:docMk/>
            <pc:sldMk cId="2724130392" sldId="702"/>
            <ac:spMk id="70" creationId="{EDDBE8C9-2D04-44A5-BC63-A05B7D0B13D6}"/>
          </ac:spMkLst>
        </pc:spChg>
        <pc:spChg chg="add mod">
          <ac:chgData name="Siegbert Rudolph" userId="2af4d44886c067cc" providerId="LiveId" clId="{EFC51E92-20B6-42A6-91CD-7C5855C51FED}" dt="2021-07-26T08:54:34.647" v="2545" actId="20577"/>
          <ac:spMkLst>
            <pc:docMk/>
            <pc:sldMk cId="2724130392" sldId="702"/>
            <ac:spMk id="71" creationId="{44352C31-0A17-4C4D-88C2-D565D5F75B84}"/>
          </ac:spMkLst>
        </pc:spChg>
        <pc:spChg chg="mod">
          <ac:chgData name="Siegbert Rudolph" userId="2af4d44886c067cc" providerId="LiveId" clId="{EFC51E92-20B6-42A6-91CD-7C5855C51FED}" dt="2021-07-29T12:24:15.886" v="14672" actId="20577"/>
          <ac:spMkLst>
            <pc:docMk/>
            <pc:sldMk cId="2724130392" sldId="702"/>
            <ac:spMk id="78" creationId="{964522B5-AB9C-4098-A481-662889CFC833}"/>
          </ac:spMkLst>
        </pc:spChg>
        <pc:spChg chg="mod">
          <ac:chgData name="Siegbert Rudolph" userId="2af4d44886c067cc" providerId="LiveId" clId="{EFC51E92-20B6-42A6-91CD-7C5855C51FED}" dt="2021-07-25T14:39:49.923" v="2030" actId="20577"/>
          <ac:spMkLst>
            <pc:docMk/>
            <pc:sldMk cId="2724130392" sldId="702"/>
            <ac:spMk id="80" creationId="{B7B7E36E-984F-4120-AFF4-74E13CF0793D}"/>
          </ac:spMkLst>
        </pc:spChg>
        <pc:spChg chg="mod">
          <ac:chgData name="Siegbert Rudolph" userId="2af4d44886c067cc" providerId="LiveId" clId="{EFC51E92-20B6-42A6-91CD-7C5855C51FED}" dt="2021-07-25T14:42:48.945" v="2063" actId="20577"/>
          <ac:spMkLst>
            <pc:docMk/>
            <pc:sldMk cId="2724130392" sldId="702"/>
            <ac:spMk id="81" creationId="{AF82F37B-4A4E-4443-A78F-151336E0E6E8}"/>
          </ac:spMkLst>
        </pc:spChg>
        <pc:picChg chg="del">
          <ac:chgData name="Siegbert Rudolph" userId="2af4d44886c067cc" providerId="LiveId" clId="{EFC51E92-20B6-42A6-91CD-7C5855C51FED}" dt="2021-07-25T14:27:26.438" v="1734" actId="478"/>
          <ac:picMkLst>
            <pc:docMk/>
            <pc:sldMk cId="2724130392" sldId="702"/>
            <ac:picMk id="2" creationId="{E643BB02-A4A8-4C19-93B2-2FE778F84C06}"/>
          </ac:picMkLst>
        </pc:picChg>
        <pc:picChg chg="del">
          <ac:chgData name="Siegbert Rudolph" userId="2af4d44886c067cc" providerId="LiveId" clId="{EFC51E92-20B6-42A6-91CD-7C5855C51FED}" dt="2021-07-25T14:28:19.855" v="1742" actId="478"/>
          <ac:picMkLst>
            <pc:docMk/>
            <pc:sldMk cId="2724130392" sldId="702"/>
            <ac:picMk id="8" creationId="{94E9443E-E589-45B8-BE68-980D6D44CACD}"/>
          </ac:picMkLst>
        </pc:picChg>
        <pc:picChg chg="del">
          <ac:chgData name="Siegbert Rudolph" userId="2af4d44886c067cc" providerId="LiveId" clId="{EFC51E92-20B6-42A6-91CD-7C5855C51FED}" dt="2021-07-25T14:28:53.823" v="1747" actId="478"/>
          <ac:picMkLst>
            <pc:docMk/>
            <pc:sldMk cId="2724130392" sldId="702"/>
            <ac:picMk id="19" creationId="{07466B7E-98B3-40A6-BD00-2C650EB81BC3}"/>
          </ac:picMkLst>
        </pc:picChg>
        <pc:picChg chg="del">
          <ac:chgData name="Siegbert Rudolph" userId="2af4d44886c067cc" providerId="LiveId" clId="{EFC51E92-20B6-42A6-91CD-7C5855C51FED}" dt="2021-07-25T14:29:30.326" v="1752" actId="478"/>
          <ac:picMkLst>
            <pc:docMk/>
            <pc:sldMk cId="2724130392" sldId="702"/>
            <ac:picMk id="34" creationId="{C9693488-FADF-460C-BAE1-13DFF6A881F3}"/>
          </ac:picMkLst>
        </pc:picChg>
        <pc:picChg chg="del">
          <ac:chgData name="Siegbert Rudolph" userId="2af4d44886c067cc" providerId="LiveId" clId="{EFC51E92-20B6-42A6-91CD-7C5855C51FED}" dt="2021-07-25T14:30:02.370" v="1757" actId="478"/>
          <ac:picMkLst>
            <pc:docMk/>
            <pc:sldMk cId="2724130392" sldId="702"/>
            <ac:picMk id="44" creationId="{7F648993-2B7A-4002-95D1-1CBF9AE256E8}"/>
          </ac:picMkLst>
        </pc:picChg>
        <pc:picChg chg="del">
          <ac:chgData name="Siegbert Rudolph" userId="2af4d44886c067cc" providerId="LiveId" clId="{EFC51E92-20B6-42A6-91CD-7C5855C51FED}" dt="2021-07-25T14:30:37.582" v="1762" actId="478"/>
          <ac:picMkLst>
            <pc:docMk/>
            <pc:sldMk cId="2724130392" sldId="702"/>
            <ac:picMk id="63" creationId="{88008911-DB4D-4CE5-92BA-25D441324A04}"/>
          </ac:picMkLst>
        </pc:picChg>
        <pc:picChg chg="del">
          <ac:chgData name="Siegbert Rudolph" userId="2af4d44886c067cc" providerId="LiveId" clId="{EFC51E92-20B6-42A6-91CD-7C5855C51FED}" dt="2021-07-25T14:31:06.341" v="1767" actId="478"/>
          <ac:picMkLst>
            <pc:docMk/>
            <pc:sldMk cId="2724130392" sldId="702"/>
            <ac:picMk id="64" creationId="{336E12A0-A16F-4981-82F3-4C43180DEAF6}"/>
          </ac:picMkLst>
        </pc:picChg>
      </pc:sldChg>
      <pc:sldChg chg="del">
        <pc:chgData name="Siegbert Rudolph" userId="2af4d44886c067cc" providerId="LiveId" clId="{EFC51E92-20B6-42A6-91CD-7C5855C51FED}" dt="2021-07-25T10:33:06.618" v="180" actId="47"/>
        <pc:sldMkLst>
          <pc:docMk/>
          <pc:sldMk cId="1676628269" sldId="703"/>
        </pc:sldMkLst>
      </pc:sldChg>
      <pc:sldChg chg="addSp delSp modSp add mod ord delAnim modAnim">
        <pc:chgData name="Siegbert Rudolph" userId="2af4d44886c067cc" providerId="LiveId" clId="{EFC51E92-20B6-42A6-91CD-7C5855C51FED}" dt="2021-07-30T15:05:49.845" v="20914" actId="20577"/>
        <pc:sldMkLst>
          <pc:docMk/>
          <pc:sldMk cId="2333140359" sldId="703"/>
        </pc:sldMkLst>
        <pc:spChg chg="mod">
          <ac:chgData name="Siegbert Rudolph" userId="2af4d44886c067cc" providerId="LiveId" clId="{EFC51E92-20B6-42A6-91CD-7C5855C51FED}" dt="2021-07-29T12:48:49.511" v="15105" actId="1076"/>
          <ac:spMkLst>
            <pc:docMk/>
            <pc:sldMk cId="2333140359" sldId="703"/>
            <ac:spMk id="30" creationId="{40D284D8-5AE9-4BA5-8F6D-771152ABBCC2}"/>
          </ac:spMkLst>
        </pc:spChg>
        <pc:spChg chg="mod">
          <ac:chgData name="Siegbert Rudolph" userId="2af4d44886c067cc" providerId="LiveId" clId="{EFC51E92-20B6-42A6-91CD-7C5855C51FED}" dt="2021-07-29T12:48:39.476" v="15094" actId="1076"/>
          <ac:spMkLst>
            <pc:docMk/>
            <pc:sldMk cId="2333140359" sldId="703"/>
            <ac:spMk id="33" creationId="{C09EB7AF-FA4E-4CD1-9BE6-027E881C43A5}"/>
          </ac:spMkLst>
        </pc:spChg>
        <pc:spChg chg="mod">
          <ac:chgData name="Siegbert Rudolph" userId="2af4d44886c067cc" providerId="LiveId" clId="{EFC51E92-20B6-42A6-91CD-7C5855C51FED}" dt="2021-07-30T15:05:49.845" v="20914" actId="20577"/>
          <ac:spMkLst>
            <pc:docMk/>
            <pc:sldMk cId="2333140359" sldId="703"/>
            <ac:spMk id="59" creationId="{A96D20CE-6033-4F26-A736-C752860011E2}"/>
          </ac:spMkLst>
        </pc:spChg>
        <pc:spChg chg="add del mod">
          <ac:chgData name="Siegbert Rudolph" userId="2af4d44886c067cc" providerId="LiveId" clId="{EFC51E92-20B6-42A6-91CD-7C5855C51FED}" dt="2021-07-29T11:34:41.327" v="13548" actId="478"/>
          <ac:spMkLst>
            <pc:docMk/>
            <pc:sldMk cId="2333140359" sldId="703"/>
            <ac:spMk id="60" creationId="{D9E6655E-5019-4212-ADEB-F44C544C4103}"/>
          </ac:spMkLst>
        </pc:spChg>
        <pc:spChg chg="mod">
          <ac:chgData name="Siegbert Rudolph" userId="2af4d44886c067cc" providerId="LiveId" clId="{EFC51E92-20B6-42A6-91CD-7C5855C51FED}" dt="2021-07-26T08:54:21.806" v="2542" actId="20577"/>
          <ac:spMkLst>
            <pc:docMk/>
            <pc:sldMk cId="2333140359" sldId="703"/>
            <ac:spMk id="70" creationId="{EDDBE8C9-2D04-44A5-BC63-A05B7D0B13D6}"/>
          </ac:spMkLst>
        </pc:spChg>
        <pc:spChg chg="mod">
          <ac:chgData name="Siegbert Rudolph" userId="2af4d44886c067cc" providerId="LiveId" clId="{EFC51E92-20B6-42A6-91CD-7C5855C51FED}" dt="2021-07-26T08:54:25.305" v="2543" actId="20577"/>
          <ac:spMkLst>
            <pc:docMk/>
            <pc:sldMk cId="2333140359" sldId="703"/>
            <ac:spMk id="71" creationId="{44352C31-0A17-4C4D-88C2-D565D5F75B84}"/>
          </ac:spMkLst>
        </pc:spChg>
        <pc:spChg chg="mod">
          <ac:chgData name="Siegbert Rudolph" userId="2af4d44886c067cc" providerId="LiveId" clId="{EFC51E92-20B6-42A6-91CD-7C5855C51FED}" dt="2021-07-29T12:24:30.276" v="14683" actId="20577"/>
          <ac:spMkLst>
            <pc:docMk/>
            <pc:sldMk cId="2333140359" sldId="703"/>
            <ac:spMk id="78" creationId="{964522B5-AB9C-4098-A481-662889CFC833}"/>
          </ac:spMkLst>
        </pc:spChg>
      </pc:sldChg>
      <pc:sldChg chg="del">
        <pc:chgData name="Siegbert Rudolph" userId="2af4d44886c067cc" providerId="LiveId" clId="{EFC51E92-20B6-42A6-91CD-7C5855C51FED}" dt="2021-07-25T10:33:06.775" v="181" actId="47"/>
        <pc:sldMkLst>
          <pc:docMk/>
          <pc:sldMk cId="264839149" sldId="704"/>
        </pc:sldMkLst>
      </pc:sldChg>
      <pc:sldChg chg="delSp modSp add mod ord delAnim modAnim">
        <pc:chgData name="Siegbert Rudolph" userId="2af4d44886c067cc" providerId="LiveId" clId="{EFC51E92-20B6-42A6-91CD-7C5855C51FED}" dt="2021-07-30T13:41:54.830" v="19484" actId="20577"/>
        <pc:sldMkLst>
          <pc:docMk/>
          <pc:sldMk cId="3637415014" sldId="704"/>
        </pc:sldMkLst>
        <pc:spChg chg="del mod">
          <ac:chgData name="Siegbert Rudolph" userId="2af4d44886c067cc" providerId="LiveId" clId="{EFC51E92-20B6-42A6-91CD-7C5855C51FED}" dt="2021-07-25T15:38:36.135" v="2379" actId="478"/>
          <ac:spMkLst>
            <pc:docMk/>
            <pc:sldMk cId="3637415014" sldId="704"/>
            <ac:spMk id="10" creationId="{C5676322-2923-41D5-8112-50C5BDE0AF79}"/>
          </ac:spMkLst>
        </pc:spChg>
        <pc:spChg chg="del mod">
          <ac:chgData name="Siegbert Rudolph" userId="2af4d44886c067cc" providerId="LiveId" clId="{EFC51E92-20B6-42A6-91CD-7C5855C51FED}" dt="2021-07-25T15:38:40.524" v="2380" actId="478"/>
          <ac:spMkLst>
            <pc:docMk/>
            <pc:sldMk cId="3637415014" sldId="704"/>
            <ac:spMk id="13" creationId="{CAEAB7B8-9AF8-4B18-A452-F695B03285F5}"/>
          </ac:spMkLst>
        </pc:spChg>
        <pc:spChg chg="del mod">
          <ac:chgData name="Siegbert Rudolph" userId="2af4d44886c067cc" providerId="LiveId" clId="{EFC51E92-20B6-42A6-91CD-7C5855C51FED}" dt="2021-07-25T15:38:40.524" v="2380" actId="478"/>
          <ac:spMkLst>
            <pc:docMk/>
            <pc:sldMk cId="3637415014" sldId="704"/>
            <ac:spMk id="15" creationId="{BAC241A9-FFCB-4384-9644-115A1EB024BC}"/>
          </ac:spMkLst>
        </pc:spChg>
        <pc:spChg chg="del mod">
          <ac:chgData name="Siegbert Rudolph" userId="2af4d44886c067cc" providerId="LiveId" clId="{EFC51E92-20B6-42A6-91CD-7C5855C51FED}" dt="2021-07-25T15:38:36.135" v="2379" actId="478"/>
          <ac:spMkLst>
            <pc:docMk/>
            <pc:sldMk cId="3637415014" sldId="704"/>
            <ac:spMk id="18" creationId="{E894BAD7-741A-44EC-AB30-1AFC33C7FFD4}"/>
          </ac:spMkLst>
        </pc:spChg>
        <pc:spChg chg="del mod">
          <ac:chgData name="Siegbert Rudolph" userId="2af4d44886c067cc" providerId="LiveId" clId="{EFC51E92-20B6-42A6-91CD-7C5855C51FED}" dt="2021-07-25T15:38:40.524" v="2380" actId="478"/>
          <ac:spMkLst>
            <pc:docMk/>
            <pc:sldMk cId="3637415014" sldId="704"/>
            <ac:spMk id="20" creationId="{86D21316-79E5-4914-9A84-D212330F9920}"/>
          </ac:spMkLst>
        </pc:spChg>
        <pc:spChg chg="del mod">
          <ac:chgData name="Siegbert Rudolph" userId="2af4d44886c067cc" providerId="LiveId" clId="{EFC51E92-20B6-42A6-91CD-7C5855C51FED}" dt="2021-07-25T15:38:36.135" v="2379" actId="478"/>
          <ac:spMkLst>
            <pc:docMk/>
            <pc:sldMk cId="3637415014" sldId="704"/>
            <ac:spMk id="23" creationId="{C82D0CA5-EAE4-4C3C-AD31-F6119A903430}"/>
          </ac:spMkLst>
        </pc:spChg>
        <pc:spChg chg="del mod">
          <ac:chgData name="Siegbert Rudolph" userId="2af4d44886c067cc" providerId="LiveId" clId="{EFC51E92-20B6-42A6-91CD-7C5855C51FED}" dt="2021-07-25T15:38:40.524" v="2380" actId="478"/>
          <ac:spMkLst>
            <pc:docMk/>
            <pc:sldMk cId="3637415014" sldId="704"/>
            <ac:spMk id="25" creationId="{1D4F1B2D-EDF2-497B-AC23-9451D7F265A3}"/>
          </ac:spMkLst>
        </pc:spChg>
        <pc:spChg chg="del mod">
          <ac:chgData name="Siegbert Rudolph" userId="2af4d44886c067cc" providerId="LiveId" clId="{EFC51E92-20B6-42A6-91CD-7C5855C51FED}" dt="2021-07-25T15:38:36.135" v="2379" actId="478"/>
          <ac:spMkLst>
            <pc:docMk/>
            <pc:sldMk cId="3637415014" sldId="704"/>
            <ac:spMk id="28" creationId="{87155BF5-44F4-4C97-9834-140A1A61E87E}"/>
          </ac:spMkLst>
        </pc:spChg>
        <pc:spChg chg="del mod">
          <ac:chgData name="Siegbert Rudolph" userId="2af4d44886c067cc" providerId="LiveId" clId="{EFC51E92-20B6-42A6-91CD-7C5855C51FED}" dt="2021-07-25T15:38:40.524" v="2380" actId="478"/>
          <ac:spMkLst>
            <pc:docMk/>
            <pc:sldMk cId="3637415014" sldId="704"/>
            <ac:spMk id="30" creationId="{40D284D8-5AE9-4BA5-8F6D-771152ABBCC2}"/>
          </ac:spMkLst>
        </pc:spChg>
        <pc:spChg chg="del mod">
          <ac:chgData name="Siegbert Rudolph" userId="2af4d44886c067cc" providerId="LiveId" clId="{EFC51E92-20B6-42A6-91CD-7C5855C51FED}" dt="2021-07-25T15:38:36.135" v="2379" actId="478"/>
          <ac:spMkLst>
            <pc:docMk/>
            <pc:sldMk cId="3637415014" sldId="704"/>
            <ac:spMk id="33" creationId="{C09EB7AF-FA4E-4CD1-9BE6-027E881C43A5}"/>
          </ac:spMkLst>
        </pc:spChg>
        <pc:spChg chg="del mod">
          <ac:chgData name="Siegbert Rudolph" userId="2af4d44886c067cc" providerId="LiveId" clId="{EFC51E92-20B6-42A6-91CD-7C5855C51FED}" dt="2021-07-25T15:38:40.524" v="2380" actId="478"/>
          <ac:spMkLst>
            <pc:docMk/>
            <pc:sldMk cId="3637415014" sldId="704"/>
            <ac:spMk id="35" creationId="{93D7D0FE-CCB9-49F3-A24A-5C007C47A255}"/>
          </ac:spMkLst>
        </pc:spChg>
        <pc:spChg chg="del mod">
          <ac:chgData name="Siegbert Rudolph" userId="2af4d44886c067cc" providerId="LiveId" clId="{EFC51E92-20B6-42A6-91CD-7C5855C51FED}" dt="2021-07-25T15:38:36.135" v="2379" actId="478"/>
          <ac:spMkLst>
            <pc:docMk/>
            <pc:sldMk cId="3637415014" sldId="704"/>
            <ac:spMk id="38" creationId="{766FBBF3-9F6A-4976-85F8-86C3589CAB2A}"/>
          </ac:spMkLst>
        </pc:spChg>
        <pc:spChg chg="del mod">
          <ac:chgData name="Siegbert Rudolph" userId="2af4d44886c067cc" providerId="LiveId" clId="{EFC51E92-20B6-42A6-91CD-7C5855C51FED}" dt="2021-07-25T15:38:40.524" v="2380" actId="478"/>
          <ac:spMkLst>
            <pc:docMk/>
            <pc:sldMk cId="3637415014" sldId="704"/>
            <ac:spMk id="40" creationId="{B59980B8-565C-4676-A624-910F541EC16E}"/>
          </ac:spMkLst>
        </pc:spChg>
        <pc:spChg chg="del mod">
          <ac:chgData name="Siegbert Rudolph" userId="2af4d44886c067cc" providerId="LiveId" clId="{EFC51E92-20B6-42A6-91CD-7C5855C51FED}" dt="2021-07-25T15:38:36.135" v="2379" actId="478"/>
          <ac:spMkLst>
            <pc:docMk/>
            <pc:sldMk cId="3637415014" sldId="704"/>
            <ac:spMk id="43" creationId="{4F2E5442-00E8-49A6-9500-9A33FEF09558}"/>
          </ac:spMkLst>
        </pc:spChg>
        <pc:spChg chg="del mod">
          <ac:chgData name="Siegbert Rudolph" userId="2af4d44886c067cc" providerId="LiveId" clId="{EFC51E92-20B6-42A6-91CD-7C5855C51FED}" dt="2021-07-25T15:38:40.524" v="2380" actId="478"/>
          <ac:spMkLst>
            <pc:docMk/>
            <pc:sldMk cId="3637415014" sldId="704"/>
            <ac:spMk id="45" creationId="{3E554A99-1997-46B2-B4F7-A06C5F5FDDF2}"/>
          </ac:spMkLst>
        </pc:spChg>
        <pc:spChg chg="del mod">
          <ac:chgData name="Siegbert Rudolph" userId="2af4d44886c067cc" providerId="LiveId" clId="{EFC51E92-20B6-42A6-91CD-7C5855C51FED}" dt="2021-07-25T15:38:36.135" v="2379" actId="478"/>
          <ac:spMkLst>
            <pc:docMk/>
            <pc:sldMk cId="3637415014" sldId="704"/>
            <ac:spMk id="48" creationId="{B6E4F0FE-6E67-4094-A45A-367F6C08EA0A}"/>
          </ac:spMkLst>
        </pc:spChg>
        <pc:spChg chg="del mod">
          <ac:chgData name="Siegbert Rudolph" userId="2af4d44886c067cc" providerId="LiveId" clId="{EFC51E92-20B6-42A6-91CD-7C5855C51FED}" dt="2021-07-25T15:38:40.524" v="2380" actId="478"/>
          <ac:spMkLst>
            <pc:docMk/>
            <pc:sldMk cId="3637415014" sldId="704"/>
            <ac:spMk id="50" creationId="{AC0C6388-40BD-48CB-8C0E-4093B48A14C9}"/>
          </ac:spMkLst>
        </pc:spChg>
        <pc:spChg chg="del mod">
          <ac:chgData name="Siegbert Rudolph" userId="2af4d44886c067cc" providerId="LiveId" clId="{EFC51E92-20B6-42A6-91CD-7C5855C51FED}" dt="2021-07-25T15:38:36.135" v="2379" actId="478"/>
          <ac:spMkLst>
            <pc:docMk/>
            <pc:sldMk cId="3637415014" sldId="704"/>
            <ac:spMk id="53" creationId="{EAD1F6FB-932B-447B-ACAD-2A0DF612245D}"/>
          </ac:spMkLst>
        </pc:spChg>
        <pc:spChg chg="del mod">
          <ac:chgData name="Siegbert Rudolph" userId="2af4d44886c067cc" providerId="LiveId" clId="{EFC51E92-20B6-42A6-91CD-7C5855C51FED}" dt="2021-07-25T15:38:36.135" v="2379" actId="478"/>
          <ac:spMkLst>
            <pc:docMk/>
            <pc:sldMk cId="3637415014" sldId="704"/>
            <ac:spMk id="55" creationId="{D8F436D4-BDB7-4896-BF5B-3BB6F4C28A44}"/>
          </ac:spMkLst>
        </pc:spChg>
        <pc:spChg chg="del mod">
          <ac:chgData name="Siegbert Rudolph" userId="2af4d44886c067cc" providerId="LiveId" clId="{EFC51E92-20B6-42A6-91CD-7C5855C51FED}" dt="2021-07-25T15:38:40.524" v="2380" actId="478"/>
          <ac:spMkLst>
            <pc:docMk/>
            <pc:sldMk cId="3637415014" sldId="704"/>
            <ac:spMk id="58" creationId="{C164176A-B6C5-4492-8768-8A450CFDBB68}"/>
          </ac:spMkLst>
        </pc:spChg>
        <pc:spChg chg="mod">
          <ac:chgData name="Siegbert Rudolph" userId="2af4d44886c067cc" providerId="LiveId" clId="{EFC51E92-20B6-42A6-91CD-7C5855C51FED}" dt="2021-07-30T13:16:47.847" v="19116" actId="108"/>
          <ac:spMkLst>
            <pc:docMk/>
            <pc:sldMk cId="3637415014" sldId="704"/>
            <ac:spMk id="59" creationId="{A96D20CE-6033-4F26-A736-C752860011E2}"/>
          </ac:spMkLst>
        </pc:spChg>
        <pc:spChg chg="mod">
          <ac:chgData name="Siegbert Rudolph" userId="2af4d44886c067cc" providerId="LiveId" clId="{EFC51E92-20B6-42A6-91CD-7C5855C51FED}" dt="2021-07-25T15:28:28.799" v="2184" actId="20577"/>
          <ac:spMkLst>
            <pc:docMk/>
            <pc:sldMk cId="3637415014" sldId="704"/>
            <ac:spMk id="61" creationId="{598FDEDE-2482-4706-B9C4-3E58AE5576B6}"/>
          </ac:spMkLst>
        </pc:spChg>
        <pc:spChg chg="mod">
          <ac:chgData name="Siegbert Rudolph" userId="2af4d44886c067cc" providerId="LiveId" clId="{EFC51E92-20B6-42A6-91CD-7C5855C51FED}" dt="2021-07-30T13:41:23.470" v="19473" actId="20577"/>
          <ac:spMkLst>
            <pc:docMk/>
            <pc:sldMk cId="3637415014" sldId="704"/>
            <ac:spMk id="65" creationId="{74168C55-9AC7-44CB-BCA8-14BED3268E37}"/>
          </ac:spMkLst>
        </pc:spChg>
        <pc:spChg chg="mod">
          <ac:chgData name="Siegbert Rudolph" userId="2af4d44886c067cc" providerId="LiveId" clId="{EFC51E92-20B6-42A6-91CD-7C5855C51FED}" dt="2021-07-30T13:41:54.830" v="19484" actId="20577"/>
          <ac:spMkLst>
            <pc:docMk/>
            <pc:sldMk cId="3637415014" sldId="704"/>
            <ac:spMk id="66" creationId="{340B43FD-E686-4295-984E-7C53DB159EE6}"/>
          </ac:spMkLst>
        </pc:spChg>
        <pc:spChg chg="mod">
          <ac:chgData name="Siegbert Rudolph" userId="2af4d44886c067cc" providerId="LiveId" clId="{EFC51E92-20B6-42A6-91CD-7C5855C51FED}" dt="2021-07-30T13:18:33.539" v="19153" actId="1038"/>
          <ac:spMkLst>
            <pc:docMk/>
            <pc:sldMk cId="3637415014" sldId="704"/>
            <ac:spMk id="67" creationId="{F343EAC4-BA27-48FB-ACAA-4A0647F6F4C3}"/>
          </ac:spMkLst>
        </pc:spChg>
        <pc:spChg chg="mod">
          <ac:chgData name="Siegbert Rudolph" userId="2af4d44886c067cc" providerId="LiveId" clId="{EFC51E92-20B6-42A6-91CD-7C5855C51FED}" dt="2021-07-25T15:32:23.085" v="2224" actId="20577"/>
          <ac:spMkLst>
            <pc:docMk/>
            <pc:sldMk cId="3637415014" sldId="704"/>
            <ac:spMk id="68" creationId="{086CAB18-1857-4638-B704-550A38C75177}"/>
          </ac:spMkLst>
        </pc:spChg>
        <pc:spChg chg="mod">
          <ac:chgData name="Siegbert Rudolph" userId="2af4d44886c067cc" providerId="LiveId" clId="{EFC51E92-20B6-42A6-91CD-7C5855C51FED}" dt="2021-07-25T15:33:53.139" v="2256" actId="20577"/>
          <ac:spMkLst>
            <pc:docMk/>
            <pc:sldMk cId="3637415014" sldId="704"/>
            <ac:spMk id="69" creationId="{0244990F-F964-475C-AAFE-9F71030EE4C6}"/>
          </ac:spMkLst>
        </pc:spChg>
        <pc:spChg chg="mod">
          <ac:chgData name="Siegbert Rudolph" userId="2af4d44886c067cc" providerId="LiveId" clId="{EFC51E92-20B6-42A6-91CD-7C5855C51FED}" dt="2021-07-30T05:58:06.421" v="17842" actId="255"/>
          <ac:spMkLst>
            <pc:docMk/>
            <pc:sldMk cId="3637415014" sldId="704"/>
            <ac:spMk id="70" creationId="{EDDBE8C9-2D04-44A5-BC63-A05B7D0B13D6}"/>
          </ac:spMkLst>
        </pc:spChg>
        <pc:spChg chg="mod">
          <ac:chgData name="Siegbert Rudolph" userId="2af4d44886c067cc" providerId="LiveId" clId="{EFC51E92-20B6-42A6-91CD-7C5855C51FED}" dt="2021-07-30T05:58:11.386" v="17843" actId="255"/>
          <ac:spMkLst>
            <pc:docMk/>
            <pc:sldMk cId="3637415014" sldId="704"/>
            <ac:spMk id="71" creationId="{44352C31-0A17-4C4D-88C2-D565D5F75B84}"/>
          </ac:spMkLst>
        </pc:spChg>
        <pc:spChg chg="mod">
          <ac:chgData name="Siegbert Rudolph" userId="2af4d44886c067cc" providerId="LiveId" clId="{EFC51E92-20B6-42A6-91CD-7C5855C51FED}" dt="2021-07-25T15:32:26.802" v="2225" actId="20577"/>
          <ac:spMkLst>
            <pc:docMk/>
            <pc:sldMk cId="3637415014" sldId="704"/>
            <ac:spMk id="78" creationId="{964522B5-AB9C-4098-A481-662889CFC833}"/>
          </ac:spMkLst>
        </pc:spChg>
        <pc:spChg chg="mod">
          <ac:chgData name="Siegbert Rudolph" userId="2af4d44886c067cc" providerId="LiveId" clId="{EFC51E92-20B6-42A6-91CD-7C5855C51FED}" dt="2021-07-29T12:26:25.646" v="14718" actId="20577"/>
          <ac:spMkLst>
            <pc:docMk/>
            <pc:sldMk cId="3637415014" sldId="704"/>
            <ac:spMk id="80" creationId="{B7B7E36E-984F-4120-AFF4-74E13CF0793D}"/>
          </ac:spMkLst>
        </pc:spChg>
        <pc:spChg chg="mod">
          <ac:chgData name="Siegbert Rudolph" userId="2af4d44886c067cc" providerId="LiveId" clId="{EFC51E92-20B6-42A6-91CD-7C5855C51FED}" dt="2021-07-30T05:57:36.259" v="17800" actId="20577"/>
          <ac:spMkLst>
            <pc:docMk/>
            <pc:sldMk cId="3637415014" sldId="704"/>
            <ac:spMk id="81" creationId="{AF82F37B-4A4E-4443-A78F-151336E0E6E8}"/>
          </ac:spMkLst>
        </pc:spChg>
      </pc:sldChg>
      <pc:sldChg chg="del">
        <pc:chgData name="Siegbert Rudolph" userId="2af4d44886c067cc" providerId="LiveId" clId="{EFC51E92-20B6-42A6-91CD-7C5855C51FED}" dt="2021-07-25T10:33:08.274" v="185" actId="47"/>
        <pc:sldMkLst>
          <pc:docMk/>
          <pc:sldMk cId="2870854361" sldId="705"/>
        </pc:sldMkLst>
      </pc:sldChg>
      <pc:sldChg chg="addSp delSp modSp add del mod ord delAnim modAnim">
        <pc:chgData name="Siegbert Rudolph" userId="2af4d44886c067cc" providerId="LiveId" clId="{EFC51E92-20B6-42A6-91CD-7C5855C51FED}" dt="2021-07-30T15:06:04.366" v="20922" actId="20577"/>
        <pc:sldMkLst>
          <pc:docMk/>
          <pc:sldMk cId="3906582782" sldId="705"/>
        </pc:sldMkLst>
        <pc:spChg chg="mod">
          <ac:chgData name="Siegbert Rudolph" userId="2af4d44886c067cc" providerId="LiveId" clId="{EFC51E92-20B6-42A6-91CD-7C5855C51FED}" dt="2021-07-30T13:42:29.440" v="19525" actId="1037"/>
          <ac:spMkLst>
            <pc:docMk/>
            <pc:sldMk cId="3906582782" sldId="705"/>
            <ac:spMk id="18" creationId="{E894BAD7-741A-44EC-AB30-1AFC33C7FFD4}"/>
          </ac:spMkLst>
        </pc:spChg>
        <pc:spChg chg="mod">
          <ac:chgData name="Siegbert Rudolph" userId="2af4d44886c067cc" providerId="LiveId" clId="{EFC51E92-20B6-42A6-91CD-7C5855C51FED}" dt="2021-07-30T13:42:25.386" v="19522" actId="20577"/>
          <ac:spMkLst>
            <pc:docMk/>
            <pc:sldMk cId="3906582782" sldId="705"/>
            <ac:spMk id="23" creationId="{C82D0CA5-EAE4-4C3C-AD31-F6119A903430}"/>
          </ac:spMkLst>
        </pc:spChg>
        <pc:spChg chg="mod">
          <ac:chgData name="Siegbert Rudolph" userId="2af4d44886c067cc" providerId="LiveId" clId="{EFC51E92-20B6-42A6-91CD-7C5855C51FED}" dt="2021-07-29T12:52:23.156" v="15138" actId="1076"/>
          <ac:spMkLst>
            <pc:docMk/>
            <pc:sldMk cId="3906582782" sldId="705"/>
            <ac:spMk id="35" creationId="{93D7D0FE-CCB9-49F3-A24A-5C007C47A255}"/>
          </ac:spMkLst>
        </pc:spChg>
        <pc:spChg chg="mod">
          <ac:chgData name="Siegbert Rudolph" userId="2af4d44886c067cc" providerId="LiveId" clId="{EFC51E92-20B6-42A6-91CD-7C5855C51FED}" dt="2021-07-29T12:52:04.427" v="15111" actId="14100"/>
          <ac:spMkLst>
            <pc:docMk/>
            <pc:sldMk cId="3906582782" sldId="705"/>
            <ac:spMk id="38" creationId="{766FBBF3-9F6A-4976-85F8-86C3589CAB2A}"/>
          </ac:spMkLst>
        </pc:spChg>
        <pc:spChg chg="mod">
          <ac:chgData name="Siegbert Rudolph" userId="2af4d44886c067cc" providerId="LiveId" clId="{EFC51E92-20B6-42A6-91CD-7C5855C51FED}" dt="2021-07-30T05:51:57.062" v="17725" actId="1038"/>
          <ac:spMkLst>
            <pc:docMk/>
            <pc:sldMk cId="3906582782" sldId="705"/>
            <ac:spMk id="48" creationId="{B6E4F0FE-6E67-4094-A45A-367F6C08EA0A}"/>
          </ac:spMkLst>
        </pc:spChg>
        <pc:spChg chg="mod">
          <ac:chgData name="Siegbert Rudolph" userId="2af4d44886c067cc" providerId="LiveId" clId="{EFC51E92-20B6-42A6-91CD-7C5855C51FED}" dt="2021-07-30T05:53:15.385" v="17759" actId="1076"/>
          <ac:spMkLst>
            <pc:docMk/>
            <pc:sldMk cId="3906582782" sldId="705"/>
            <ac:spMk id="50" creationId="{AC0C6388-40BD-48CB-8C0E-4093B48A14C9}"/>
          </ac:spMkLst>
        </pc:spChg>
        <pc:spChg chg="mod">
          <ac:chgData name="Siegbert Rudolph" userId="2af4d44886c067cc" providerId="LiveId" clId="{EFC51E92-20B6-42A6-91CD-7C5855C51FED}" dt="2021-07-30T05:53:05.797" v="17753" actId="1076"/>
          <ac:spMkLst>
            <pc:docMk/>
            <pc:sldMk cId="3906582782" sldId="705"/>
            <ac:spMk id="53" creationId="{EAD1F6FB-932B-447B-ACAD-2A0DF612245D}"/>
          </ac:spMkLst>
        </pc:spChg>
        <pc:spChg chg="mod">
          <ac:chgData name="Siegbert Rudolph" userId="2af4d44886c067cc" providerId="LiveId" clId="{EFC51E92-20B6-42A6-91CD-7C5855C51FED}" dt="2021-07-30T05:53:41.247" v="17783" actId="20577"/>
          <ac:spMkLst>
            <pc:docMk/>
            <pc:sldMk cId="3906582782" sldId="705"/>
            <ac:spMk id="58" creationId="{C164176A-B6C5-4492-8768-8A450CFDBB68}"/>
          </ac:spMkLst>
        </pc:spChg>
        <pc:spChg chg="mod">
          <ac:chgData name="Siegbert Rudolph" userId="2af4d44886c067cc" providerId="LiveId" clId="{EFC51E92-20B6-42A6-91CD-7C5855C51FED}" dt="2021-07-30T15:06:04.366" v="20922" actId="20577"/>
          <ac:spMkLst>
            <pc:docMk/>
            <pc:sldMk cId="3906582782" sldId="705"/>
            <ac:spMk id="59" creationId="{A96D20CE-6033-4F26-A736-C752860011E2}"/>
          </ac:spMkLst>
        </pc:spChg>
        <pc:spChg chg="add del mod">
          <ac:chgData name="Siegbert Rudolph" userId="2af4d44886c067cc" providerId="LiveId" clId="{EFC51E92-20B6-42A6-91CD-7C5855C51FED}" dt="2021-07-29T11:34:47.856" v="13549" actId="478"/>
          <ac:spMkLst>
            <pc:docMk/>
            <pc:sldMk cId="3906582782" sldId="705"/>
            <ac:spMk id="60" creationId="{CAD35D76-706F-4D3C-91DA-00C92265F9FA}"/>
          </ac:spMkLst>
        </pc:spChg>
        <pc:spChg chg="mod">
          <ac:chgData name="Siegbert Rudolph" userId="2af4d44886c067cc" providerId="LiveId" clId="{EFC51E92-20B6-42A6-91CD-7C5855C51FED}" dt="2021-07-30T13:42:06.833" v="19489" actId="20577"/>
          <ac:spMkLst>
            <pc:docMk/>
            <pc:sldMk cId="3906582782" sldId="705"/>
            <ac:spMk id="65" creationId="{74168C55-9AC7-44CB-BCA8-14BED3268E37}"/>
          </ac:spMkLst>
        </pc:spChg>
        <pc:spChg chg="mod">
          <ac:chgData name="Siegbert Rudolph" userId="2af4d44886c067cc" providerId="LiveId" clId="{EFC51E92-20B6-42A6-91CD-7C5855C51FED}" dt="2021-07-30T13:42:13.410" v="19500" actId="20577"/>
          <ac:spMkLst>
            <pc:docMk/>
            <pc:sldMk cId="3906582782" sldId="705"/>
            <ac:spMk id="66" creationId="{340B43FD-E686-4295-984E-7C53DB159EE6}"/>
          </ac:spMkLst>
        </pc:spChg>
        <pc:spChg chg="mod">
          <ac:chgData name="Siegbert Rudolph" userId="2af4d44886c067cc" providerId="LiveId" clId="{EFC51E92-20B6-42A6-91CD-7C5855C51FED}" dt="2021-07-30T05:52:43.390" v="17751" actId="404"/>
          <ac:spMkLst>
            <pc:docMk/>
            <pc:sldMk cId="3906582782" sldId="705"/>
            <ac:spMk id="70" creationId="{EDDBE8C9-2D04-44A5-BC63-A05B7D0B13D6}"/>
          </ac:spMkLst>
        </pc:spChg>
        <pc:spChg chg="mod">
          <ac:chgData name="Siegbert Rudolph" userId="2af4d44886c067cc" providerId="LiveId" clId="{EFC51E92-20B6-42A6-91CD-7C5855C51FED}" dt="2021-07-30T05:53:37.983" v="17779" actId="404"/>
          <ac:spMkLst>
            <pc:docMk/>
            <pc:sldMk cId="3906582782" sldId="705"/>
            <ac:spMk id="71" creationId="{44352C31-0A17-4C4D-88C2-D565D5F75B84}"/>
          </ac:spMkLst>
        </pc:spChg>
        <pc:spChg chg="mod">
          <ac:chgData name="Siegbert Rudolph" userId="2af4d44886c067cc" providerId="LiveId" clId="{EFC51E92-20B6-42A6-91CD-7C5855C51FED}" dt="2021-07-29T12:26:39.244" v="14731" actId="20577"/>
          <ac:spMkLst>
            <pc:docMk/>
            <pc:sldMk cId="3906582782" sldId="705"/>
            <ac:spMk id="80" creationId="{B7B7E36E-984F-4120-AFF4-74E13CF0793D}"/>
          </ac:spMkLst>
        </pc:spChg>
        <pc:spChg chg="mod">
          <ac:chgData name="Siegbert Rudolph" userId="2af4d44886c067cc" providerId="LiveId" clId="{EFC51E92-20B6-42A6-91CD-7C5855C51FED}" dt="2021-07-30T05:51:49.033" v="17709" actId="20577"/>
          <ac:spMkLst>
            <pc:docMk/>
            <pc:sldMk cId="3906582782" sldId="705"/>
            <ac:spMk id="81" creationId="{AF82F37B-4A4E-4443-A78F-151336E0E6E8}"/>
          </ac:spMkLst>
        </pc:spChg>
      </pc:sldChg>
      <pc:sldChg chg="addSp modSp del">
        <pc:chgData name="Siegbert Rudolph" userId="2af4d44886c067cc" providerId="LiveId" clId="{EFC51E92-20B6-42A6-91CD-7C5855C51FED}" dt="2021-07-29T11:37:14.352" v="13551" actId="47"/>
        <pc:sldMkLst>
          <pc:docMk/>
          <pc:sldMk cId="539403887" sldId="706"/>
        </pc:sldMkLst>
        <pc:spChg chg="add mod">
          <ac:chgData name="Siegbert Rudolph" userId="2af4d44886c067cc" providerId="LiveId" clId="{EFC51E92-20B6-42A6-91CD-7C5855C51FED}" dt="2021-07-27T15:36:58.386" v="4882"/>
          <ac:spMkLst>
            <pc:docMk/>
            <pc:sldMk cId="539403887" sldId="706"/>
            <ac:spMk id="38" creationId="{FC9EEAFF-C42F-4E46-8A09-21A052519355}"/>
          </ac:spMkLst>
        </pc:spChg>
      </pc:sldChg>
      <pc:sldChg chg="addSp modSp del">
        <pc:chgData name="Siegbert Rudolph" userId="2af4d44886c067cc" providerId="LiveId" clId="{EFC51E92-20B6-42A6-91CD-7C5855C51FED}" dt="2021-07-29T11:37:15.874" v="13552" actId="47"/>
        <pc:sldMkLst>
          <pc:docMk/>
          <pc:sldMk cId="2781975873" sldId="707"/>
        </pc:sldMkLst>
        <pc:spChg chg="add mod">
          <ac:chgData name="Siegbert Rudolph" userId="2af4d44886c067cc" providerId="LiveId" clId="{EFC51E92-20B6-42A6-91CD-7C5855C51FED}" dt="2021-07-27T15:37:02.759" v="4883"/>
          <ac:spMkLst>
            <pc:docMk/>
            <pc:sldMk cId="2781975873" sldId="707"/>
            <ac:spMk id="38" creationId="{9E942D9F-1F20-4274-A518-5AA272A3C4C3}"/>
          </ac:spMkLst>
        </pc:spChg>
      </pc:sldChg>
      <pc:sldChg chg="addSp modSp del mod">
        <pc:chgData name="Siegbert Rudolph" userId="2af4d44886c067cc" providerId="LiveId" clId="{EFC51E92-20B6-42A6-91CD-7C5855C51FED}" dt="2021-07-29T11:37:25.265" v="13554" actId="47"/>
        <pc:sldMkLst>
          <pc:docMk/>
          <pc:sldMk cId="2940918519" sldId="708"/>
        </pc:sldMkLst>
        <pc:spChg chg="add mod">
          <ac:chgData name="Siegbert Rudolph" userId="2af4d44886c067cc" providerId="LiveId" clId="{EFC51E92-20B6-42A6-91CD-7C5855C51FED}" dt="2021-07-27T15:37:10.818" v="4885"/>
          <ac:spMkLst>
            <pc:docMk/>
            <pc:sldMk cId="2940918519" sldId="708"/>
            <ac:spMk id="38" creationId="{7D9F4BFA-5B52-49C5-BB82-7AC59ABFEA30}"/>
          </ac:spMkLst>
        </pc:spChg>
        <pc:spChg chg="mod">
          <ac:chgData name="Siegbert Rudolph" userId="2af4d44886c067cc" providerId="LiveId" clId="{EFC51E92-20B6-42A6-91CD-7C5855C51FED}" dt="2021-07-27T15:30:07.481" v="4750"/>
          <ac:spMkLst>
            <pc:docMk/>
            <pc:sldMk cId="2940918519" sldId="708"/>
            <ac:spMk id="59" creationId="{A96D20CE-6033-4F26-A736-C752860011E2}"/>
          </ac:spMkLst>
        </pc:spChg>
      </pc:sldChg>
      <pc:sldChg chg="addSp delSp modSp del mod delAnim">
        <pc:chgData name="Siegbert Rudolph" userId="2af4d44886c067cc" providerId="LiveId" clId="{EFC51E92-20B6-42A6-91CD-7C5855C51FED}" dt="2021-07-30T14:34:20.388" v="20518" actId="47"/>
        <pc:sldMkLst>
          <pc:docMk/>
          <pc:sldMk cId="1341213363" sldId="709"/>
        </pc:sldMkLst>
        <pc:spChg chg="add mod">
          <ac:chgData name="Siegbert Rudolph" userId="2af4d44886c067cc" providerId="LiveId" clId="{EFC51E92-20B6-42A6-91CD-7C5855C51FED}" dt="2021-07-27T15:37:15.059" v="4886"/>
          <ac:spMkLst>
            <pc:docMk/>
            <pc:sldMk cId="1341213363" sldId="709"/>
            <ac:spMk id="38" creationId="{357E2D39-1554-4C95-AF16-2111DF610E36}"/>
          </ac:spMkLst>
        </pc:spChg>
        <pc:spChg chg="mod">
          <ac:chgData name="Siegbert Rudolph" userId="2af4d44886c067cc" providerId="LiveId" clId="{EFC51E92-20B6-42A6-91CD-7C5855C51FED}" dt="2021-07-27T15:34:34.669" v="4863" actId="20577"/>
          <ac:spMkLst>
            <pc:docMk/>
            <pc:sldMk cId="1341213363" sldId="709"/>
            <ac:spMk id="59" creationId="{A96D20CE-6033-4F26-A736-C752860011E2}"/>
          </ac:spMkLst>
        </pc:spChg>
        <pc:spChg chg="mod">
          <ac:chgData name="Siegbert Rudolph" userId="2af4d44886c067cc" providerId="LiveId" clId="{EFC51E92-20B6-42A6-91CD-7C5855C51FED}" dt="2021-07-29T11:37:35.819" v="13557" actId="20577"/>
          <ac:spMkLst>
            <pc:docMk/>
            <pc:sldMk cId="1341213363" sldId="709"/>
            <ac:spMk id="61" creationId="{598FDEDE-2482-4706-B9C4-3E58AE5576B6}"/>
          </ac:spMkLst>
        </pc:spChg>
        <pc:spChg chg="del">
          <ac:chgData name="Siegbert Rudolph" userId="2af4d44886c067cc" providerId="LiveId" clId="{EFC51E92-20B6-42A6-91CD-7C5855C51FED}" dt="2021-07-27T15:36:10.161" v="4864" actId="478"/>
          <ac:spMkLst>
            <pc:docMk/>
            <pc:sldMk cId="1341213363" sldId="709"/>
            <ac:spMk id="62" creationId="{24AC4BEF-C1FF-4B16-A5AD-195E9F0CAF40}"/>
          </ac:spMkLst>
        </pc:spChg>
        <pc:spChg chg="mod">
          <ac:chgData name="Siegbert Rudolph" userId="2af4d44886c067cc" providerId="LiveId" clId="{EFC51E92-20B6-42A6-91CD-7C5855C51FED}" dt="2021-07-29T11:37:37.947" v="13560" actId="20577"/>
          <ac:spMkLst>
            <pc:docMk/>
            <pc:sldMk cId="1341213363" sldId="709"/>
            <ac:spMk id="65" creationId="{74168C55-9AC7-44CB-BCA8-14BED3268E37}"/>
          </ac:spMkLst>
        </pc:spChg>
        <pc:spChg chg="mod">
          <ac:chgData name="Siegbert Rudolph" userId="2af4d44886c067cc" providerId="LiveId" clId="{EFC51E92-20B6-42A6-91CD-7C5855C51FED}" dt="2021-07-29T11:37:39.497" v="13563" actId="20577"/>
          <ac:spMkLst>
            <pc:docMk/>
            <pc:sldMk cId="1341213363" sldId="709"/>
            <ac:spMk id="66" creationId="{340B43FD-E686-4295-984E-7C53DB159EE6}"/>
          </ac:spMkLst>
        </pc:spChg>
        <pc:spChg chg="mod">
          <ac:chgData name="Siegbert Rudolph" userId="2af4d44886c067cc" providerId="LiveId" clId="{EFC51E92-20B6-42A6-91CD-7C5855C51FED}" dt="2021-07-29T11:37:40.615" v="13566" actId="20577"/>
          <ac:spMkLst>
            <pc:docMk/>
            <pc:sldMk cId="1341213363" sldId="709"/>
            <ac:spMk id="68" creationId="{086CAB18-1857-4638-B704-550A38C75177}"/>
          </ac:spMkLst>
        </pc:spChg>
        <pc:spChg chg="mod">
          <ac:chgData name="Siegbert Rudolph" userId="2af4d44886c067cc" providerId="LiveId" clId="{EFC51E92-20B6-42A6-91CD-7C5855C51FED}" dt="2021-07-29T11:37:45.579" v="13575" actId="20577"/>
          <ac:spMkLst>
            <pc:docMk/>
            <pc:sldMk cId="1341213363" sldId="709"/>
            <ac:spMk id="69" creationId="{0244990F-F964-475C-AAFE-9F71030EE4C6}"/>
          </ac:spMkLst>
        </pc:spChg>
        <pc:spChg chg="mod">
          <ac:chgData name="Siegbert Rudolph" userId="2af4d44886c067cc" providerId="LiveId" clId="{EFC51E92-20B6-42A6-91CD-7C5855C51FED}" dt="2021-07-29T11:37:48.285" v="13581" actId="20577"/>
          <ac:spMkLst>
            <pc:docMk/>
            <pc:sldMk cId="1341213363" sldId="709"/>
            <ac:spMk id="70" creationId="{EDDBE8C9-2D04-44A5-BC63-A05B7D0B13D6}"/>
          </ac:spMkLst>
        </pc:spChg>
        <pc:spChg chg="mod">
          <ac:chgData name="Siegbert Rudolph" userId="2af4d44886c067cc" providerId="LiveId" clId="{EFC51E92-20B6-42A6-91CD-7C5855C51FED}" dt="2021-07-29T11:37:49.752" v="13584" actId="20577"/>
          <ac:spMkLst>
            <pc:docMk/>
            <pc:sldMk cId="1341213363" sldId="709"/>
            <ac:spMk id="71" creationId="{44352C31-0A17-4C4D-88C2-D565D5F75B84}"/>
          </ac:spMkLst>
        </pc:spChg>
        <pc:spChg chg="mod">
          <ac:chgData name="Siegbert Rudolph" userId="2af4d44886c067cc" providerId="LiveId" clId="{EFC51E92-20B6-42A6-91CD-7C5855C51FED}" dt="2021-07-29T11:37:42.188" v="13569" actId="20577"/>
          <ac:spMkLst>
            <pc:docMk/>
            <pc:sldMk cId="1341213363" sldId="709"/>
            <ac:spMk id="78" creationId="{964522B5-AB9C-4098-A481-662889CFC833}"/>
          </ac:spMkLst>
        </pc:spChg>
        <pc:spChg chg="mod">
          <ac:chgData name="Siegbert Rudolph" userId="2af4d44886c067cc" providerId="LiveId" clId="{EFC51E92-20B6-42A6-91CD-7C5855C51FED}" dt="2021-07-29T11:37:44.392" v="13572" actId="20577"/>
          <ac:spMkLst>
            <pc:docMk/>
            <pc:sldMk cId="1341213363" sldId="709"/>
            <ac:spMk id="80" creationId="{B7B7E36E-984F-4120-AFF4-74E13CF0793D}"/>
          </ac:spMkLst>
        </pc:spChg>
        <pc:spChg chg="mod">
          <ac:chgData name="Siegbert Rudolph" userId="2af4d44886c067cc" providerId="LiveId" clId="{EFC51E92-20B6-42A6-91CD-7C5855C51FED}" dt="2021-07-29T11:37:46.929" v="13578" actId="20577"/>
          <ac:spMkLst>
            <pc:docMk/>
            <pc:sldMk cId="1341213363" sldId="709"/>
            <ac:spMk id="81" creationId="{AF82F37B-4A4E-4443-A78F-151336E0E6E8}"/>
          </ac:spMkLst>
        </pc:spChg>
      </pc:sldChg>
      <pc:sldChg chg="addSp delSp modSp add del mod ord delAnim modAnim">
        <pc:chgData name="Siegbert Rudolph" userId="2af4d44886c067cc" providerId="LiveId" clId="{EFC51E92-20B6-42A6-91CD-7C5855C51FED}" dt="2021-07-27T14:37:27.934" v="4020" actId="47"/>
        <pc:sldMkLst>
          <pc:docMk/>
          <pc:sldMk cId="4161502683" sldId="710"/>
        </pc:sldMkLst>
        <pc:spChg chg="del">
          <ac:chgData name="Siegbert Rudolph" userId="2af4d44886c067cc" providerId="LiveId" clId="{EFC51E92-20B6-42A6-91CD-7C5855C51FED}" dt="2021-07-27T11:33:35.517" v="2619" actId="478"/>
          <ac:spMkLst>
            <pc:docMk/>
            <pc:sldMk cId="4161502683" sldId="710"/>
            <ac:spMk id="11" creationId="{718E32AD-144A-41F5-B093-11E163868725}"/>
          </ac:spMkLst>
        </pc:spChg>
        <pc:spChg chg="del">
          <ac:chgData name="Siegbert Rudolph" userId="2af4d44886c067cc" providerId="LiveId" clId="{EFC51E92-20B6-42A6-91CD-7C5855C51FED}" dt="2021-07-27T11:33:35.517" v="2619" actId="478"/>
          <ac:spMkLst>
            <pc:docMk/>
            <pc:sldMk cId="4161502683" sldId="710"/>
            <ac:spMk id="12" creationId="{E73ECDD2-116C-45A9-92BD-27319211D5BB}"/>
          </ac:spMkLst>
        </pc:spChg>
        <pc:spChg chg="del">
          <ac:chgData name="Siegbert Rudolph" userId="2af4d44886c067cc" providerId="LiveId" clId="{EFC51E92-20B6-42A6-91CD-7C5855C51FED}" dt="2021-07-27T11:33:35.517" v="2619" actId="478"/>
          <ac:spMkLst>
            <pc:docMk/>
            <pc:sldMk cId="4161502683" sldId="710"/>
            <ac:spMk id="16" creationId="{6FEB6A27-7DB3-442D-8E3F-0FB36D4108AA}"/>
          </ac:spMkLst>
        </pc:spChg>
        <pc:spChg chg="del">
          <ac:chgData name="Siegbert Rudolph" userId="2af4d44886c067cc" providerId="LiveId" clId="{EFC51E92-20B6-42A6-91CD-7C5855C51FED}" dt="2021-07-27T11:33:35.517" v="2619" actId="478"/>
          <ac:spMkLst>
            <pc:docMk/>
            <pc:sldMk cId="4161502683" sldId="710"/>
            <ac:spMk id="17" creationId="{3AAB285A-34D8-4A10-A4BC-550D79223486}"/>
          </ac:spMkLst>
        </pc:spChg>
        <pc:spChg chg="del">
          <ac:chgData name="Siegbert Rudolph" userId="2af4d44886c067cc" providerId="LiveId" clId="{EFC51E92-20B6-42A6-91CD-7C5855C51FED}" dt="2021-07-27T11:33:35.517" v="2619" actId="478"/>
          <ac:spMkLst>
            <pc:docMk/>
            <pc:sldMk cId="4161502683" sldId="710"/>
            <ac:spMk id="21" creationId="{AB227E58-1551-42DD-A207-7DA2158F0E49}"/>
          </ac:spMkLst>
        </pc:spChg>
        <pc:spChg chg="del">
          <ac:chgData name="Siegbert Rudolph" userId="2af4d44886c067cc" providerId="LiveId" clId="{EFC51E92-20B6-42A6-91CD-7C5855C51FED}" dt="2021-07-27T11:33:35.517" v="2619" actId="478"/>
          <ac:spMkLst>
            <pc:docMk/>
            <pc:sldMk cId="4161502683" sldId="710"/>
            <ac:spMk id="22" creationId="{E5BF79CC-F461-40FB-AB13-6263D0B9E91C}"/>
          </ac:spMkLst>
        </pc:spChg>
        <pc:spChg chg="del">
          <ac:chgData name="Siegbert Rudolph" userId="2af4d44886c067cc" providerId="LiveId" clId="{EFC51E92-20B6-42A6-91CD-7C5855C51FED}" dt="2021-07-27T11:33:35.517" v="2619" actId="478"/>
          <ac:spMkLst>
            <pc:docMk/>
            <pc:sldMk cId="4161502683" sldId="710"/>
            <ac:spMk id="26" creationId="{7E19FBE2-74F7-4156-9B48-E097556B56CF}"/>
          </ac:spMkLst>
        </pc:spChg>
        <pc:spChg chg="del">
          <ac:chgData name="Siegbert Rudolph" userId="2af4d44886c067cc" providerId="LiveId" clId="{EFC51E92-20B6-42A6-91CD-7C5855C51FED}" dt="2021-07-27T11:33:35.517" v="2619" actId="478"/>
          <ac:spMkLst>
            <pc:docMk/>
            <pc:sldMk cId="4161502683" sldId="710"/>
            <ac:spMk id="27" creationId="{F776E941-ED99-4813-91C9-3989303CD845}"/>
          </ac:spMkLst>
        </pc:spChg>
        <pc:spChg chg="del">
          <ac:chgData name="Siegbert Rudolph" userId="2af4d44886c067cc" providerId="LiveId" clId="{EFC51E92-20B6-42A6-91CD-7C5855C51FED}" dt="2021-07-27T11:33:35.517" v="2619" actId="478"/>
          <ac:spMkLst>
            <pc:docMk/>
            <pc:sldMk cId="4161502683" sldId="710"/>
            <ac:spMk id="31" creationId="{BA9CC67F-1C37-42F5-831B-7A00E47DBBA6}"/>
          </ac:spMkLst>
        </pc:spChg>
        <pc:spChg chg="del">
          <ac:chgData name="Siegbert Rudolph" userId="2af4d44886c067cc" providerId="LiveId" clId="{EFC51E92-20B6-42A6-91CD-7C5855C51FED}" dt="2021-07-27T11:33:35.517" v="2619" actId="478"/>
          <ac:spMkLst>
            <pc:docMk/>
            <pc:sldMk cId="4161502683" sldId="710"/>
            <ac:spMk id="32" creationId="{125579CA-62B8-4F74-A03B-6524BE8148C3}"/>
          </ac:spMkLst>
        </pc:spChg>
        <pc:spChg chg="del">
          <ac:chgData name="Siegbert Rudolph" userId="2af4d44886c067cc" providerId="LiveId" clId="{EFC51E92-20B6-42A6-91CD-7C5855C51FED}" dt="2021-07-27T11:33:35.517" v="2619" actId="478"/>
          <ac:spMkLst>
            <pc:docMk/>
            <pc:sldMk cId="4161502683" sldId="710"/>
            <ac:spMk id="36" creationId="{6FF95A9A-0FE5-46B9-A6E7-61A67E5FE082}"/>
          </ac:spMkLst>
        </pc:spChg>
        <pc:spChg chg="del">
          <ac:chgData name="Siegbert Rudolph" userId="2af4d44886c067cc" providerId="LiveId" clId="{EFC51E92-20B6-42A6-91CD-7C5855C51FED}" dt="2021-07-27T11:33:35.517" v="2619" actId="478"/>
          <ac:spMkLst>
            <pc:docMk/>
            <pc:sldMk cId="4161502683" sldId="710"/>
            <ac:spMk id="37" creationId="{E4AB6C9F-BD56-4A25-9BDF-63C381297C93}"/>
          </ac:spMkLst>
        </pc:spChg>
        <pc:spChg chg="add del mod">
          <ac:chgData name="Siegbert Rudolph" userId="2af4d44886c067cc" providerId="LiveId" clId="{EFC51E92-20B6-42A6-91CD-7C5855C51FED}" dt="2021-07-27T11:53:43.854" v="3418" actId="478"/>
          <ac:spMkLst>
            <pc:docMk/>
            <pc:sldMk cId="4161502683" sldId="710"/>
            <ac:spMk id="38" creationId="{4B0693CB-5FDF-4010-9FD3-CA939FB0D0C2}"/>
          </ac:spMkLst>
        </pc:spChg>
        <pc:spChg chg="add del mod">
          <ac:chgData name="Siegbert Rudolph" userId="2af4d44886c067cc" providerId="LiveId" clId="{EFC51E92-20B6-42A6-91CD-7C5855C51FED}" dt="2021-07-27T14:29:32.777" v="3749" actId="21"/>
          <ac:spMkLst>
            <pc:docMk/>
            <pc:sldMk cId="4161502683" sldId="710"/>
            <ac:spMk id="39" creationId="{040DEFD4-4226-4CBC-8FE0-A09341D590AC}"/>
          </ac:spMkLst>
        </pc:spChg>
        <pc:spChg chg="add del mod">
          <ac:chgData name="Siegbert Rudolph" userId="2af4d44886c067cc" providerId="LiveId" clId="{EFC51E92-20B6-42A6-91CD-7C5855C51FED}" dt="2021-07-27T14:29:32.777" v="3749" actId="21"/>
          <ac:spMkLst>
            <pc:docMk/>
            <pc:sldMk cId="4161502683" sldId="710"/>
            <ac:spMk id="40" creationId="{24A87A8F-3C10-44BD-9E0F-54FE47F73D92}"/>
          </ac:spMkLst>
        </pc:spChg>
        <pc:spChg chg="del">
          <ac:chgData name="Siegbert Rudolph" userId="2af4d44886c067cc" providerId="LiveId" clId="{EFC51E92-20B6-42A6-91CD-7C5855C51FED}" dt="2021-07-27T11:33:35.517" v="2619" actId="478"/>
          <ac:spMkLst>
            <pc:docMk/>
            <pc:sldMk cId="4161502683" sldId="710"/>
            <ac:spMk id="41" creationId="{DE9BBEA1-E2CB-4FB1-A0AD-C03C2B7EE60E}"/>
          </ac:spMkLst>
        </pc:spChg>
        <pc:spChg chg="del">
          <ac:chgData name="Siegbert Rudolph" userId="2af4d44886c067cc" providerId="LiveId" clId="{EFC51E92-20B6-42A6-91CD-7C5855C51FED}" dt="2021-07-27T11:33:35.517" v="2619" actId="478"/>
          <ac:spMkLst>
            <pc:docMk/>
            <pc:sldMk cId="4161502683" sldId="710"/>
            <ac:spMk id="42" creationId="{A0F9186E-79E9-47AF-AA0B-FDDDD65D37F6}"/>
          </ac:spMkLst>
        </pc:spChg>
        <pc:spChg chg="add del mod">
          <ac:chgData name="Siegbert Rudolph" userId="2af4d44886c067cc" providerId="LiveId" clId="{EFC51E92-20B6-42A6-91CD-7C5855C51FED}" dt="2021-07-27T14:29:32.777" v="3749" actId="21"/>
          <ac:spMkLst>
            <pc:docMk/>
            <pc:sldMk cId="4161502683" sldId="710"/>
            <ac:spMk id="43" creationId="{06FCAFF6-0092-444D-94CC-1A86509AF9A7}"/>
          </ac:spMkLst>
        </pc:spChg>
        <pc:spChg chg="add del mod">
          <ac:chgData name="Siegbert Rudolph" userId="2af4d44886c067cc" providerId="LiveId" clId="{EFC51E92-20B6-42A6-91CD-7C5855C51FED}" dt="2021-07-27T14:29:32.777" v="3749" actId="21"/>
          <ac:spMkLst>
            <pc:docMk/>
            <pc:sldMk cId="4161502683" sldId="710"/>
            <ac:spMk id="44" creationId="{7B327146-333A-4CCE-A75E-07F3814CFB44}"/>
          </ac:spMkLst>
        </pc:spChg>
        <pc:spChg chg="del">
          <ac:chgData name="Siegbert Rudolph" userId="2af4d44886c067cc" providerId="LiveId" clId="{EFC51E92-20B6-42A6-91CD-7C5855C51FED}" dt="2021-07-27T11:33:35.517" v="2619" actId="478"/>
          <ac:spMkLst>
            <pc:docMk/>
            <pc:sldMk cId="4161502683" sldId="710"/>
            <ac:spMk id="46" creationId="{8695AA05-3F98-486E-B8D9-D3CDEB5295E6}"/>
          </ac:spMkLst>
        </pc:spChg>
        <pc:spChg chg="del">
          <ac:chgData name="Siegbert Rudolph" userId="2af4d44886c067cc" providerId="LiveId" clId="{EFC51E92-20B6-42A6-91CD-7C5855C51FED}" dt="2021-07-27T11:33:35.517" v="2619" actId="478"/>
          <ac:spMkLst>
            <pc:docMk/>
            <pc:sldMk cId="4161502683" sldId="710"/>
            <ac:spMk id="47" creationId="{249134C5-6CE3-4FD1-8040-2BD5166C3446}"/>
          </ac:spMkLst>
        </pc:spChg>
        <pc:spChg chg="del">
          <ac:chgData name="Siegbert Rudolph" userId="2af4d44886c067cc" providerId="LiveId" clId="{EFC51E92-20B6-42A6-91CD-7C5855C51FED}" dt="2021-07-27T11:33:35.517" v="2619" actId="478"/>
          <ac:spMkLst>
            <pc:docMk/>
            <pc:sldMk cId="4161502683" sldId="710"/>
            <ac:spMk id="51" creationId="{FB38AC31-FDD4-409F-A757-67B4DC9CE177}"/>
          </ac:spMkLst>
        </pc:spChg>
        <pc:spChg chg="del">
          <ac:chgData name="Siegbert Rudolph" userId="2af4d44886c067cc" providerId="LiveId" clId="{EFC51E92-20B6-42A6-91CD-7C5855C51FED}" dt="2021-07-27T11:33:35.517" v="2619" actId="478"/>
          <ac:spMkLst>
            <pc:docMk/>
            <pc:sldMk cId="4161502683" sldId="710"/>
            <ac:spMk id="52" creationId="{5AB3A398-B0B0-4A5E-8D7A-E64AF4F6AED1}"/>
          </ac:spMkLst>
        </pc:spChg>
        <pc:spChg chg="del">
          <ac:chgData name="Siegbert Rudolph" userId="2af4d44886c067cc" providerId="LiveId" clId="{EFC51E92-20B6-42A6-91CD-7C5855C51FED}" dt="2021-07-27T11:33:35.517" v="2619" actId="478"/>
          <ac:spMkLst>
            <pc:docMk/>
            <pc:sldMk cId="4161502683" sldId="710"/>
            <ac:spMk id="56" creationId="{B504D2A8-B62F-47D9-A9FE-464F5A2C1B76}"/>
          </ac:spMkLst>
        </pc:spChg>
        <pc:spChg chg="del">
          <ac:chgData name="Siegbert Rudolph" userId="2af4d44886c067cc" providerId="LiveId" clId="{EFC51E92-20B6-42A6-91CD-7C5855C51FED}" dt="2021-07-27T11:33:35.517" v="2619" actId="478"/>
          <ac:spMkLst>
            <pc:docMk/>
            <pc:sldMk cId="4161502683" sldId="710"/>
            <ac:spMk id="57" creationId="{DA4D13FE-C7F7-4322-9650-37FD37BE6CC4}"/>
          </ac:spMkLst>
        </pc:spChg>
        <pc:spChg chg="mod">
          <ac:chgData name="Siegbert Rudolph" userId="2af4d44886c067cc" providerId="LiveId" clId="{EFC51E92-20B6-42A6-91CD-7C5855C51FED}" dt="2021-07-27T11:53:20.719" v="3415" actId="20577"/>
          <ac:spMkLst>
            <pc:docMk/>
            <pc:sldMk cId="4161502683" sldId="710"/>
            <ac:spMk id="65" creationId="{38A5A228-26B2-4ACC-A431-44CA3B062517}"/>
          </ac:spMkLst>
        </pc:spChg>
        <pc:spChg chg="del">
          <ac:chgData name="Siegbert Rudolph" userId="2af4d44886c067cc" providerId="LiveId" clId="{EFC51E92-20B6-42A6-91CD-7C5855C51FED}" dt="2021-07-27T11:33:28.519" v="2618" actId="478"/>
          <ac:spMkLst>
            <pc:docMk/>
            <pc:sldMk cId="4161502683" sldId="710"/>
            <ac:spMk id="67" creationId="{F343EAC4-BA27-48FB-ACAA-4A0647F6F4C3}"/>
          </ac:spMkLst>
        </pc:spChg>
        <pc:picChg chg="del">
          <ac:chgData name="Siegbert Rudolph" userId="2af4d44886c067cc" providerId="LiveId" clId="{EFC51E92-20B6-42A6-91CD-7C5855C51FED}" dt="2021-07-27T11:33:35.517" v="2619" actId="478"/>
          <ac:picMkLst>
            <pc:docMk/>
            <pc:sldMk cId="4161502683" sldId="710"/>
            <ac:picMk id="69" creationId="{D5ABD7CA-BF7A-49FA-8470-04C979CB75B9}"/>
          </ac:picMkLst>
        </pc:picChg>
        <pc:picChg chg="del">
          <ac:chgData name="Siegbert Rudolph" userId="2af4d44886c067cc" providerId="LiveId" clId="{EFC51E92-20B6-42A6-91CD-7C5855C51FED}" dt="2021-07-27T11:33:35.517" v="2619" actId="478"/>
          <ac:picMkLst>
            <pc:docMk/>
            <pc:sldMk cId="4161502683" sldId="710"/>
            <ac:picMk id="71" creationId="{4F0DB5E0-CB0B-4452-B6DF-FBB02DA6C695}"/>
          </ac:picMkLst>
        </pc:picChg>
        <pc:picChg chg="del">
          <ac:chgData name="Siegbert Rudolph" userId="2af4d44886c067cc" providerId="LiveId" clId="{EFC51E92-20B6-42A6-91CD-7C5855C51FED}" dt="2021-07-27T11:33:35.517" v="2619" actId="478"/>
          <ac:picMkLst>
            <pc:docMk/>
            <pc:sldMk cId="4161502683" sldId="710"/>
            <ac:picMk id="73" creationId="{8327DED8-D1C6-4A82-BEE4-625CC5378311}"/>
          </ac:picMkLst>
        </pc:picChg>
        <pc:picChg chg="del">
          <ac:chgData name="Siegbert Rudolph" userId="2af4d44886c067cc" providerId="LiveId" clId="{EFC51E92-20B6-42A6-91CD-7C5855C51FED}" dt="2021-07-27T11:33:35.517" v="2619" actId="478"/>
          <ac:picMkLst>
            <pc:docMk/>
            <pc:sldMk cId="4161502683" sldId="710"/>
            <ac:picMk id="75" creationId="{73FD73AF-C822-4323-8571-6B0DDF0347F1}"/>
          </ac:picMkLst>
        </pc:picChg>
        <pc:picChg chg="del">
          <ac:chgData name="Siegbert Rudolph" userId="2af4d44886c067cc" providerId="LiveId" clId="{EFC51E92-20B6-42A6-91CD-7C5855C51FED}" dt="2021-07-27T11:33:35.517" v="2619" actId="478"/>
          <ac:picMkLst>
            <pc:docMk/>
            <pc:sldMk cId="4161502683" sldId="710"/>
            <ac:picMk id="76" creationId="{14003C28-CB80-46FB-8013-8604945DDFEB}"/>
          </ac:picMkLst>
        </pc:picChg>
        <pc:picChg chg="del">
          <ac:chgData name="Siegbert Rudolph" userId="2af4d44886c067cc" providerId="LiveId" clId="{EFC51E92-20B6-42A6-91CD-7C5855C51FED}" dt="2021-07-27T11:33:35.517" v="2619" actId="478"/>
          <ac:picMkLst>
            <pc:docMk/>
            <pc:sldMk cId="4161502683" sldId="710"/>
            <ac:picMk id="77" creationId="{21F4B74B-8623-48C1-B181-984DADFB4D19}"/>
          </ac:picMkLst>
        </pc:picChg>
        <pc:picChg chg="del">
          <ac:chgData name="Siegbert Rudolph" userId="2af4d44886c067cc" providerId="LiveId" clId="{EFC51E92-20B6-42A6-91CD-7C5855C51FED}" dt="2021-07-27T11:33:35.517" v="2619" actId="478"/>
          <ac:picMkLst>
            <pc:docMk/>
            <pc:sldMk cId="4161502683" sldId="710"/>
            <ac:picMk id="79" creationId="{D390FD70-8AAE-4247-B936-FEEED1A2874B}"/>
          </ac:picMkLst>
        </pc:picChg>
        <pc:picChg chg="del">
          <ac:chgData name="Siegbert Rudolph" userId="2af4d44886c067cc" providerId="LiveId" clId="{EFC51E92-20B6-42A6-91CD-7C5855C51FED}" dt="2021-07-27T11:33:35.517" v="2619" actId="478"/>
          <ac:picMkLst>
            <pc:docMk/>
            <pc:sldMk cId="4161502683" sldId="710"/>
            <ac:picMk id="82" creationId="{675C56E5-C544-4F80-8285-41F1A27B586F}"/>
          </ac:picMkLst>
        </pc:picChg>
        <pc:picChg chg="del">
          <ac:chgData name="Siegbert Rudolph" userId="2af4d44886c067cc" providerId="LiveId" clId="{EFC51E92-20B6-42A6-91CD-7C5855C51FED}" dt="2021-07-27T11:33:35.517" v="2619" actId="478"/>
          <ac:picMkLst>
            <pc:docMk/>
            <pc:sldMk cId="4161502683" sldId="710"/>
            <ac:picMk id="84" creationId="{F668DFDD-D956-45F5-824D-11CA5D76BCB9}"/>
          </ac:picMkLst>
        </pc:picChg>
        <pc:picChg chg="del">
          <ac:chgData name="Siegbert Rudolph" userId="2af4d44886c067cc" providerId="LiveId" clId="{EFC51E92-20B6-42A6-91CD-7C5855C51FED}" dt="2021-07-27T11:33:35.517" v="2619" actId="478"/>
          <ac:picMkLst>
            <pc:docMk/>
            <pc:sldMk cId="4161502683" sldId="710"/>
            <ac:picMk id="86" creationId="{666DD242-2EBA-48A9-9A41-047A8626D172}"/>
          </ac:picMkLst>
        </pc:picChg>
        <pc:picChg chg="del">
          <ac:chgData name="Siegbert Rudolph" userId="2af4d44886c067cc" providerId="LiveId" clId="{EFC51E92-20B6-42A6-91CD-7C5855C51FED}" dt="2021-07-27T11:33:35.517" v="2619" actId="478"/>
          <ac:picMkLst>
            <pc:docMk/>
            <pc:sldMk cId="4161502683" sldId="710"/>
            <ac:picMk id="87" creationId="{F14A5924-D811-4B3B-88CA-0AA345156B03}"/>
          </ac:picMkLst>
        </pc:picChg>
      </pc:sldChg>
      <pc:sldChg chg="addSp delSp modSp add del mod ord addAnim delAnim modAnim">
        <pc:chgData name="Siegbert Rudolph" userId="2af4d44886c067cc" providerId="LiveId" clId="{EFC51E92-20B6-42A6-91CD-7C5855C51FED}" dt="2021-07-30T11:49:36.928" v="18657" actId="47"/>
        <pc:sldMkLst>
          <pc:docMk/>
          <pc:sldMk cId="120236707" sldId="711"/>
        </pc:sldMkLst>
        <pc:spChg chg="add del mod">
          <ac:chgData name="Siegbert Rudolph" userId="2af4d44886c067cc" providerId="LiveId" clId="{EFC51E92-20B6-42A6-91CD-7C5855C51FED}" dt="2021-07-29T06:03:38.902" v="13058" actId="478"/>
          <ac:spMkLst>
            <pc:docMk/>
            <pc:sldMk cId="120236707" sldId="711"/>
            <ac:spMk id="5" creationId="{19322B05-91AF-49AF-8860-63A672C89786}"/>
          </ac:spMkLst>
        </pc:spChg>
        <pc:spChg chg="add del mod">
          <ac:chgData name="Siegbert Rudolph" userId="2af4d44886c067cc" providerId="LiveId" clId="{EFC51E92-20B6-42A6-91CD-7C5855C51FED}" dt="2021-07-29T06:03:38.902" v="13058" actId="478"/>
          <ac:spMkLst>
            <pc:docMk/>
            <pc:sldMk cId="120236707" sldId="711"/>
            <ac:spMk id="6" creationId="{B3A79D2E-D5B9-41A2-B903-DCEB0869F77F}"/>
          </ac:spMkLst>
        </pc:spChg>
        <pc:spChg chg="add del mod">
          <ac:chgData name="Siegbert Rudolph" userId="2af4d44886c067cc" providerId="LiveId" clId="{EFC51E92-20B6-42A6-91CD-7C5855C51FED}" dt="2021-07-29T06:03:38.902" v="13058" actId="478"/>
          <ac:spMkLst>
            <pc:docMk/>
            <pc:sldMk cId="120236707" sldId="711"/>
            <ac:spMk id="7" creationId="{0626EA10-C3B1-42C5-86CE-B9221424301E}"/>
          </ac:spMkLst>
        </pc:spChg>
        <pc:spChg chg="add del mod">
          <ac:chgData name="Siegbert Rudolph" userId="2af4d44886c067cc" providerId="LiveId" clId="{EFC51E92-20B6-42A6-91CD-7C5855C51FED}" dt="2021-07-29T06:03:38.902" v="13058" actId="478"/>
          <ac:spMkLst>
            <pc:docMk/>
            <pc:sldMk cId="120236707" sldId="711"/>
            <ac:spMk id="8" creationId="{71BEF31B-8961-44A0-8527-B8ED5872F622}"/>
          </ac:spMkLst>
        </pc:spChg>
        <pc:spChg chg="add del mod">
          <ac:chgData name="Siegbert Rudolph" userId="2af4d44886c067cc" providerId="LiveId" clId="{EFC51E92-20B6-42A6-91CD-7C5855C51FED}" dt="2021-07-29T06:03:38.902" v="13058" actId="478"/>
          <ac:spMkLst>
            <pc:docMk/>
            <pc:sldMk cId="120236707" sldId="711"/>
            <ac:spMk id="9" creationId="{CBC9DDC5-8BAA-4C06-9195-FE60383C4EBB}"/>
          </ac:spMkLst>
        </pc:spChg>
        <pc:spChg chg="add del mod">
          <ac:chgData name="Siegbert Rudolph" userId="2af4d44886c067cc" providerId="LiveId" clId="{EFC51E92-20B6-42A6-91CD-7C5855C51FED}" dt="2021-07-29T06:03:19.590" v="13057" actId="478"/>
          <ac:spMkLst>
            <pc:docMk/>
            <pc:sldMk cId="120236707" sldId="711"/>
            <ac:spMk id="10" creationId="{907DCB6C-31E0-4BB5-9525-B5B65DEB11FA}"/>
          </ac:spMkLst>
        </pc:spChg>
        <pc:spChg chg="add del mod">
          <ac:chgData name="Siegbert Rudolph" userId="2af4d44886c067cc" providerId="LiveId" clId="{EFC51E92-20B6-42A6-91CD-7C5855C51FED}" dt="2021-07-29T06:03:19.590" v="13057" actId="478"/>
          <ac:spMkLst>
            <pc:docMk/>
            <pc:sldMk cId="120236707" sldId="711"/>
            <ac:spMk id="11" creationId="{9450EE3A-C714-4A81-9192-EEE5C842F800}"/>
          </ac:spMkLst>
        </pc:spChg>
        <pc:spChg chg="add del mod">
          <ac:chgData name="Siegbert Rudolph" userId="2af4d44886c067cc" providerId="LiveId" clId="{EFC51E92-20B6-42A6-91CD-7C5855C51FED}" dt="2021-07-29T06:03:19.590" v="13057" actId="478"/>
          <ac:spMkLst>
            <pc:docMk/>
            <pc:sldMk cId="120236707" sldId="711"/>
            <ac:spMk id="12" creationId="{B80F49D9-D1B7-4C71-B2E0-DAB5B59FC184}"/>
          </ac:spMkLst>
        </pc:spChg>
        <pc:spChg chg="add del mod">
          <ac:chgData name="Siegbert Rudolph" userId="2af4d44886c067cc" providerId="LiveId" clId="{EFC51E92-20B6-42A6-91CD-7C5855C51FED}" dt="2021-07-29T06:03:19.590" v="13057" actId="478"/>
          <ac:spMkLst>
            <pc:docMk/>
            <pc:sldMk cId="120236707" sldId="711"/>
            <ac:spMk id="13" creationId="{359DF0A5-8306-45FF-A8D8-33D74858A1D3}"/>
          </ac:spMkLst>
        </pc:spChg>
        <pc:spChg chg="add del mod">
          <ac:chgData name="Siegbert Rudolph" userId="2af4d44886c067cc" providerId="LiveId" clId="{EFC51E92-20B6-42A6-91CD-7C5855C51FED}" dt="2021-07-29T06:03:19.590" v="13057" actId="478"/>
          <ac:spMkLst>
            <pc:docMk/>
            <pc:sldMk cId="120236707" sldId="711"/>
            <ac:spMk id="14" creationId="{0F2A0A5D-CC70-4F6A-8239-41FE155E36B0}"/>
          </ac:spMkLst>
        </pc:spChg>
        <pc:spChg chg="add del mod">
          <ac:chgData name="Siegbert Rudolph" userId="2af4d44886c067cc" providerId="LiveId" clId="{EFC51E92-20B6-42A6-91CD-7C5855C51FED}" dt="2021-07-29T05:39:53.603" v="12059" actId="478"/>
          <ac:spMkLst>
            <pc:docMk/>
            <pc:sldMk cId="120236707" sldId="711"/>
            <ac:spMk id="15" creationId="{0581C67D-8638-4D8F-AC68-F420DCBDC686}"/>
          </ac:spMkLst>
        </pc:spChg>
        <pc:spChg chg="add mod">
          <ac:chgData name="Siegbert Rudolph" userId="2af4d44886c067cc" providerId="LiveId" clId="{EFC51E92-20B6-42A6-91CD-7C5855C51FED}" dt="2021-07-29T06:01:03.763" v="13012" actId="1038"/>
          <ac:spMkLst>
            <pc:docMk/>
            <pc:sldMk cId="120236707" sldId="711"/>
            <ac:spMk id="17" creationId="{D1B955D8-B879-45D5-A287-1F14A96C17D8}"/>
          </ac:spMkLst>
        </pc:spChg>
        <pc:spChg chg="add mod">
          <ac:chgData name="Siegbert Rudolph" userId="2af4d44886c067cc" providerId="LiveId" clId="{EFC51E92-20B6-42A6-91CD-7C5855C51FED}" dt="2021-07-29T06:01:03.763" v="13012" actId="1038"/>
          <ac:spMkLst>
            <pc:docMk/>
            <pc:sldMk cId="120236707" sldId="711"/>
            <ac:spMk id="18" creationId="{299D59AC-110E-4AC4-9AF7-C854497F28D6}"/>
          </ac:spMkLst>
        </pc:spChg>
        <pc:spChg chg="add mod">
          <ac:chgData name="Siegbert Rudolph" userId="2af4d44886c067cc" providerId="LiveId" clId="{EFC51E92-20B6-42A6-91CD-7C5855C51FED}" dt="2021-07-29T06:01:03.763" v="13012" actId="1038"/>
          <ac:spMkLst>
            <pc:docMk/>
            <pc:sldMk cId="120236707" sldId="711"/>
            <ac:spMk id="19" creationId="{BDC0D570-DDE4-4B1A-BE23-6B074003E6E4}"/>
          </ac:spMkLst>
        </pc:spChg>
        <pc:spChg chg="add mod">
          <ac:chgData name="Siegbert Rudolph" userId="2af4d44886c067cc" providerId="LiveId" clId="{EFC51E92-20B6-42A6-91CD-7C5855C51FED}" dt="2021-07-29T06:01:03.763" v="13012" actId="1038"/>
          <ac:spMkLst>
            <pc:docMk/>
            <pc:sldMk cId="120236707" sldId="711"/>
            <ac:spMk id="20" creationId="{B570DF78-6EFF-49A0-B2BF-48CB5A791843}"/>
          </ac:spMkLst>
        </pc:spChg>
        <pc:spChg chg="add mod">
          <ac:chgData name="Siegbert Rudolph" userId="2af4d44886c067cc" providerId="LiveId" clId="{EFC51E92-20B6-42A6-91CD-7C5855C51FED}" dt="2021-07-29T06:01:03.763" v="13012" actId="1038"/>
          <ac:spMkLst>
            <pc:docMk/>
            <pc:sldMk cId="120236707" sldId="711"/>
            <ac:spMk id="21" creationId="{DC0B596C-A4D7-4643-9D5A-9468A388513C}"/>
          </ac:spMkLst>
        </pc:spChg>
        <pc:spChg chg="add mod">
          <ac:chgData name="Siegbert Rudolph" userId="2af4d44886c067cc" providerId="LiveId" clId="{EFC51E92-20B6-42A6-91CD-7C5855C51FED}" dt="2021-07-29T06:01:03.763" v="13012" actId="1038"/>
          <ac:spMkLst>
            <pc:docMk/>
            <pc:sldMk cId="120236707" sldId="711"/>
            <ac:spMk id="22" creationId="{2DE7A8B3-D950-4925-AACC-8BC2CC98936A}"/>
          </ac:spMkLst>
        </pc:spChg>
        <pc:spChg chg="add del mod">
          <ac:chgData name="Siegbert Rudolph" userId="2af4d44886c067cc" providerId="LiveId" clId="{EFC51E92-20B6-42A6-91CD-7C5855C51FED}" dt="2021-07-29T06:03:38.902" v="13058" actId="478"/>
          <ac:spMkLst>
            <pc:docMk/>
            <pc:sldMk cId="120236707" sldId="711"/>
            <ac:spMk id="23" creationId="{D3C5600F-5710-4435-BC8C-2D783038EBDC}"/>
          </ac:spMkLst>
        </pc:spChg>
        <pc:spChg chg="add mod">
          <ac:chgData name="Siegbert Rudolph" userId="2af4d44886c067cc" providerId="LiveId" clId="{EFC51E92-20B6-42A6-91CD-7C5855C51FED}" dt="2021-07-29T06:00:43.928" v="13010" actId="465"/>
          <ac:spMkLst>
            <pc:docMk/>
            <pc:sldMk cId="120236707" sldId="711"/>
            <ac:spMk id="25" creationId="{EBD0A6EF-7479-4D27-90EF-554906FC27DE}"/>
          </ac:spMkLst>
        </pc:spChg>
        <pc:spChg chg="add mod">
          <ac:chgData name="Siegbert Rudolph" userId="2af4d44886c067cc" providerId="LiveId" clId="{EFC51E92-20B6-42A6-91CD-7C5855C51FED}" dt="2021-07-29T06:00:43.928" v="13010" actId="465"/>
          <ac:spMkLst>
            <pc:docMk/>
            <pc:sldMk cId="120236707" sldId="711"/>
            <ac:spMk id="26" creationId="{2BE0F6F3-24CD-44FB-8BB4-9DC2F9FAA886}"/>
          </ac:spMkLst>
        </pc:spChg>
        <pc:spChg chg="add mod">
          <ac:chgData name="Siegbert Rudolph" userId="2af4d44886c067cc" providerId="LiveId" clId="{EFC51E92-20B6-42A6-91CD-7C5855C51FED}" dt="2021-07-29T06:00:43.928" v="13010" actId="465"/>
          <ac:spMkLst>
            <pc:docMk/>
            <pc:sldMk cId="120236707" sldId="711"/>
            <ac:spMk id="27" creationId="{129F4081-ABDD-4960-8B94-EE83A9297053}"/>
          </ac:spMkLst>
        </pc:spChg>
        <pc:spChg chg="add mod">
          <ac:chgData name="Siegbert Rudolph" userId="2af4d44886c067cc" providerId="LiveId" clId="{EFC51E92-20B6-42A6-91CD-7C5855C51FED}" dt="2021-07-29T06:00:43.928" v="13010" actId="465"/>
          <ac:spMkLst>
            <pc:docMk/>
            <pc:sldMk cId="120236707" sldId="711"/>
            <ac:spMk id="28" creationId="{11A39967-3A54-4F18-AFAB-1411341F5ACB}"/>
          </ac:spMkLst>
        </pc:spChg>
        <pc:spChg chg="add mod">
          <ac:chgData name="Siegbert Rudolph" userId="2af4d44886c067cc" providerId="LiveId" clId="{EFC51E92-20B6-42A6-91CD-7C5855C51FED}" dt="2021-07-29T11:13:41.416" v="13178" actId="20577"/>
          <ac:spMkLst>
            <pc:docMk/>
            <pc:sldMk cId="120236707" sldId="711"/>
            <ac:spMk id="29" creationId="{E1EFC873-1285-4452-84D7-E1CFF308A80E}"/>
          </ac:spMkLst>
        </pc:spChg>
        <pc:spChg chg="add del mod">
          <ac:chgData name="Siegbert Rudolph" userId="2af4d44886c067cc" providerId="LiveId" clId="{EFC51E92-20B6-42A6-91CD-7C5855C51FED}" dt="2021-07-29T06:03:19.590" v="13057" actId="478"/>
          <ac:spMkLst>
            <pc:docMk/>
            <pc:sldMk cId="120236707" sldId="711"/>
            <ac:spMk id="30" creationId="{201CC6EA-4F4D-44F9-BECC-F6D5ED19B462}"/>
          </ac:spMkLst>
        </pc:spChg>
        <pc:spChg chg="mod">
          <ac:chgData name="Siegbert Rudolph" userId="2af4d44886c067cc" providerId="LiveId" clId="{EFC51E92-20B6-42A6-91CD-7C5855C51FED}" dt="2021-07-29T05:54:46.002" v="12877" actId="1038"/>
          <ac:spMkLst>
            <pc:docMk/>
            <pc:sldMk cId="120236707" sldId="711"/>
            <ac:spMk id="38" creationId="{4B0693CB-5FDF-4010-9FD3-CA939FB0D0C2}"/>
          </ac:spMkLst>
        </pc:spChg>
        <pc:spChg chg="del">
          <ac:chgData name="Siegbert Rudolph" userId="2af4d44886c067cc" providerId="LiveId" clId="{EFC51E92-20B6-42A6-91CD-7C5855C51FED}" dt="2021-07-27T11:49:42.546" v="3377" actId="478"/>
          <ac:spMkLst>
            <pc:docMk/>
            <pc:sldMk cId="120236707" sldId="711"/>
            <ac:spMk id="39" creationId="{040DEFD4-4226-4CBC-8FE0-A09341D590AC}"/>
          </ac:spMkLst>
        </pc:spChg>
        <pc:spChg chg="del">
          <ac:chgData name="Siegbert Rudolph" userId="2af4d44886c067cc" providerId="LiveId" clId="{EFC51E92-20B6-42A6-91CD-7C5855C51FED}" dt="2021-07-27T11:49:42.546" v="3377" actId="478"/>
          <ac:spMkLst>
            <pc:docMk/>
            <pc:sldMk cId="120236707" sldId="711"/>
            <ac:spMk id="40" creationId="{24A87A8F-3C10-44BD-9E0F-54FE47F73D92}"/>
          </ac:spMkLst>
        </pc:spChg>
        <pc:spChg chg="del">
          <ac:chgData name="Siegbert Rudolph" userId="2af4d44886c067cc" providerId="LiveId" clId="{EFC51E92-20B6-42A6-91CD-7C5855C51FED}" dt="2021-07-27T11:49:42.546" v="3377" actId="478"/>
          <ac:spMkLst>
            <pc:docMk/>
            <pc:sldMk cId="120236707" sldId="711"/>
            <ac:spMk id="43" creationId="{06FCAFF6-0092-444D-94CC-1A86509AF9A7}"/>
          </ac:spMkLst>
        </pc:spChg>
        <pc:spChg chg="del">
          <ac:chgData name="Siegbert Rudolph" userId="2af4d44886c067cc" providerId="LiveId" clId="{EFC51E92-20B6-42A6-91CD-7C5855C51FED}" dt="2021-07-27T11:49:42.546" v="3377" actId="478"/>
          <ac:spMkLst>
            <pc:docMk/>
            <pc:sldMk cId="120236707" sldId="711"/>
            <ac:spMk id="44" creationId="{7B327146-333A-4CCE-A75E-07F3814CFB44}"/>
          </ac:spMkLst>
        </pc:spChg>
        <pc:spChg chg="mod">
          <ac:chgData name="Siegbert Rudolph" userId="2af4d44886c067cc" providerId="LiveId" clId="{EFC51E92-20B6-42A6-91CD-7C5855C51FED}" dt="2021-07-29T11:21:21.509" v="13301" actId="6549"/>
          <ac:spMkLst>
            <pc:docMk/>
            <pc:sldMk cId="120236707" sldId="711"/>
            <ac:spMk id="65" creationId="{38A5A228-26B2-4ACC-A431-44CA3B062517}"/>
          </ac:spMkLst>
        </pc:spChg>
        <pc:picChg chg="add del mod ord">
          <ac:chgData name="Siegbert Rudolph" userId="2af4d44886c067cc" providerId="LiveId" clId="{EFC51E92-20B6-42A6-91CD-7C5855C51FED}" dt="2021-07-29T05:46:08.513" v="12579" actId="478"/>
          <ac:picMkLst>
            <pc:docMk/>
            <pc:sldMk cId="120236707" sldId="711"/>
            <ac:picMk id="2" creationId="{004A0811-21E2-46BC-932F-EEBB976E4D07}"/>
          </ac:picMkLst>
        </pc:picChg>
        <pc:picChg chg="add del mod">
          <ac:chgData name="Siegbert Rudolph" userId="2af4d44886c067cc" providerId="LiveId" clId="{EFC51E92-20B6-42A6-91CD-7C5855C51FED}" dt="2021-07-27T11:55:41.232" v="3498" actId="478"/>
          <ac:picMkLst>
            <pc:docMk/>
            <pc:sldMk cId="120236707" sldId="711"/>
            <ac:picMk id="2" creationId="{08435541-FA27-43EB-A1E0-96E197E989B2}"/>
          </ac:picMkLst>
        </pc:picChg>
        <pc:picChg chg="add mod ord">
          <ac:chgData name="Siegbert Rudolph" userId="2af4d44886c067cc" providerId="LiveId" clId="{EFC51E92-20B6-42A6-91CD-7C5855C51FED}" dt="2021-07-29T05:53:38.499" v="12778" actId="1036"/>
          <ac:picMkLst>
            <pc:docMk/>
            <pc:sldMk cId="120236707" sldId="711"/>
            <ac:picMk id="4" creationId="{12FDE658-D961-41C6-99DD-7C30FB298873}"/>
          </ac:picMkLst>
        </pc:picChg>
      </pc:sldChg>
      <pc:sldChg chg="delSp modSp add del mod delAnim modAnim">
        <pc:chgData name="Siegbert Rudolph" userId="2af4d44886c067cc" providerId="LiveId" clId="{EFC51E92-20B6-42A6-91CD-7C5855C51FED}" dt="2021-07-27T14:38:21.742" v="4059" actId="47"/>
        <pc:sldMkLst>
          <pc:docMk/>
          <pc:sldMk cId="432547635" sldId="712"/>
        </pc:sldMkLst>
        <pc:spChg chg="mod">
          <ac:chgData name="Siegbert Rudolph" userId="2af4d44886c067cc" providerId="LiveId" clId="{EFC51E92-20B6-42A6-91CD-7C5855C51FED}" dt="2021-07-27T14:35:36.323" v="4010" actId="20577"/>
          <ac:spMkLst>
            <pc:docMk/>
            <pc:sldMk cId="432547635" sldId="712"/>
            <ac:spMk id="38" creationId="{4B0693CB-5FDF-4010-9FD3-CA939FB0D0C2}"/>
          </ac:spMkLst>
        </pc:spChg>
        <pc:spChg chg="del">
          <ac:chgData name="Siegbert Rudolph" userId="2af4d44886c067cc" providerId="LiveId" clId="{EFC51E92-20B6-42A6-91CD-7C5855C51FED}" dt="2021-07-27T11:54:20.119" v="3475" actId="478"/>
          <ac:spMkLst>
            <pc:docMk/>
            <pc:sldMk cId="432547635" sldId="712"/>
            <ac:spMk id="39" creationId="{040DEFD4-4226-4CBC-8FE0-A09341D590AC}"/>
          </ac:spMkLst>
        </pc:spChg>
        <pc:spChg chg="del">
          <ac:chgData name="Siegbert Rudolph" userId="2af4d44886c067cc" providerId="LiveId" clId="{EFC51E92-20B6-42A6-91CD-7C5855C51FED}" dt="2021-07-27T11:54:20.119" v="3475" actId="478"/>
          <ac:spMkLst>
            <pc:docMk/>
            <pc:sldMk cId="432547635" sldId="712"/>
            <ac:spMk id="40" creationId="{24A87A8F-3C10-44BD-9E0F-54FE47F73D92}"/>
          </ac:spMkLst>
        </pc:spChg>
        <pc:spChg chg="del">
          <ac:chgData name="Siegbert Rudolph" userId="2af4d44886c067cc" providerId="LiveId" clId="{EFC51E92-20B6-42A6-91CD-7C5855C51FED}" dt="2021-07-27T11:54:20.119" v="3475" actId="478"/>
          <ac:spMkLst>
            <pc:docMk/>
            <pc:sldMk cId="432547635" sldId="712"/>
            <ac:spMk id="43" creationId="{06FCAFF6-0092-444D-94CC-1A86509AF9A7}"/>
          </ac:spMkLst>
        </pc:spChg>
        <pc:spChg chg="del">
          <ac:chgData name="Siegbert Rudolph" userId="2af4d44886c067cc" providerId="LiveId" clId="{EFC51E92-20B6-42A6-91CD-7C5855C51FED}" dt="2021-07-27T11:54:20.119" v="3475" actId="478"/>
          <ac:spMkLst>
            <pc:docMk/>
            <pc:sldMk cId="432547635" sldId="712"/>
            <ac:spMk id="44" creationId="{7B327146-333A-4CCE-A75E-07F3814CFB44}"/>
          </ac:spMkLst>
        </pc:spChg>
      </pc:sldChg>
      <pc:sldChg chg="addSp delSp modSp add del mod ord delAnim">
        <pc:chgData name="Siegbert Rudolph" userId="2af4d44886c067cc" providerId="LiveId" clId="{EFC51E92-20B6-42A6-91CD-7C5855C51FED}" dt="2021-07-29T06:02:27.248" v="13016" actId="47"/>
        <pc:sldMkLst>
          <pc:docMk/>
          <pc:sldMk cId="221071925" sldId="713"/>
        </pc:sldMkLst>
        <pc:spChg chg="del">
          <ac:chgData name="Siegbert Rudolph" userId="2af4d44886c067cc" providerId="LiveId" clId="{EFC51E92-20B6-42A6-91CD-7C5855C51FED}" dt="2021-07-27T14:37:46.686" v="4023" actId="478"/>
          <ac:spMkLst>
            <pc:docMk/>
            <pc:sldMk cId="221071925" sldId="713"/>
            <ac:spMk id="5" creationId="{19322B05-91AF-49AF-8860-63A672C89786}"/>
          </ac:spMkLst>
        </pc:spChg>
        <pc:spChg chg="del">
          <ac:chgData name="Siegbert Rudolph" userId="2af4d44886c067cc" providerId="LiveId" clId="{EFC51E92-20B6-42A6-91CD-7C5855C51FED}" dt="2021-07-27T14:37:46.686" v="4023" actId="478"/>
          <ac:spMkLst>
            <pc:docMk/>
            <pc:sldMk cId="221071925" sldId="713"/>
            <ac:spMk id="6" creationId="{B3A79D2E-D5B9-41A2-B903-DCEB0869F77F}"/>
          </ac:spMkLst>
        </pc:spChg>
        <pc:spChg chg="del">
          <ac:chgData name="Siegbert Rudolph" userId="2af4d44886c067cc" providerId="LiveId" clId="{EFC51E92-20B6-42A6-91CD-7C5855C51FED}" dt="2021-07-27T14:37:46.686" v="4023" actId="478"/>
          <ac:spMkLst>
            <pc:docMk/>
            <pc:sldMk cId="221071925" sldId="713"/>
            <ac:spMk id="7" creationId="{0626EA10-C3B1-42C5-86CE-B9221424301E}"/>
          </ac:spMkLst>
        </pc:spChg>
        <pc:spChg chg="add mod">
          <ac:chgData name="Siegbert Rudolph" userId="2af4d44886c067cc" providerId="LiveId" clId="{EFC51E92-20B6-42A6-91CD-7C5855C51FED}" dt="2021-07-28T15:02:13.836" v="10841" actId="14100"/>
          <ac:spMkLst>
            <pc:docMk/>
            <pc:sldMk cId="221071925" sldId="713"/>
            <ac:spMk id="7" creationId="{C19AE620-1B78-41C6-A5EE-449EB1D3AC0F}"/>
          </ac:spMkLst>
        </pc:spChg>
        <pc:spChg chg="del">
          <ac:chgData name="Siegbert Rudolph" userId="2af4d44886c067cc" providerId="LiveId" clId="{EFC51E92-20B6-42A6-91CD-7C5855C51FED}" dt="2021-07-27T14:37:46.686" v="4023" actId="478"/>
          <ac:spMkLst>
            <pc:docMk/>
            <pc:sldMk cId="221071925" sldId="713"/>
            <ac:spMk id="8" creationId="{71BEF31B-8961-44A0-8527-B8ED5872F622}"/>
          </ac:spMkLst>
        </pc:spChg>
        <pc:spChg chg="del">
          <ac:chgData name="Siegbert Rudolph" userId="2af4d44886c067cc" providerId="LiveId" clId="{EFC51E92-20B6-42A6-91CD-7C5855C51FED}" dt="2021-07-27T14:37:46.686" v="4023" actId="478"/>
          <ac:spMkLst>
            <pc:docMk/>
            <pc:sldMk cId="221071925" sldId="713"/>
            <ac:spMk id="9" creationId="{CBC9DDC5-8BAA-4C06-9195-FE60383C4EBB}"/>
          </ac:spMkLst>
        </pc:spChg>
        <pc:spChg chg="del">
          <ac:chgData name="Siegbert Rudolph" userId="2af4d44886c067cc" providerId="LiveId" clId="{EFC51E92-20B6-42A6-91CD-7C5855C51FED}" dt="2021-07-27T14:37:41.281" v="4022" actId="478"/>
          <ac:spMkLst>
            <pc:docMk/>
            <pc:sldMk cId="221071925" sldId="713"/>
            <ac:spMk id="10" creationId="{907DCB6C-31E0-4BB5-9525-B5B65DEB11FA}"/>
          </ac:spMkLst>
        </pc:spChg>
        <pc:spChg chg="del">
          <ac:chgData name="Siegbert Rudolph" userId="2af4d44886c067cc" providerId="LiveId" clId="{EFC51E92-20B6-42A6-91CD-7C5855C51FED}" dt="2021-07-27T14:37:41.281" v="4022" actId="478"/>
          <ac:spMkLst>
            <pc:docMk/>
            <pc:sldMk cId="221071925" sldId="713"/>
            <ac:spMk id="11" creationId="{9450EE3A-C714-4A81-9192-EEE5C842F800}"/>
          </ac:spMkLst>
        </pc:spChg>
        <pc:spChg chg="del">
          <ac:chgData name="Siegbert Rudolph" userId="2af4d44886c067cc" providerId="LiveId" clId="{EFC51E92-20B6-42A6-91CD-7C5855C51FED}" dt="2021-07-27T14:37:41.281" v="4022" actId="478"/>
          <ac:spMkLst>
            <pc:docMk/>
            <pc:sldMk cId="221071925" sldId="713"/>
            <ac:spMk id="12" creationId="{B80F49D9-D1B7-4C71-B2E0-DAB5B59FC184}"/>
          </ac:spMkLst>
        </pc:spChg>
        <pc:spChg chg="del">
          <ac:chgData name="Siegbert Rudolph" userId="2af4d44886c067cc" providerId="LiveId" clId="{EFC51E92-20B6-42A6-91CD-7C5855C51FED}" dt="2021-07-27T14:37:41.281" v="4022" actId="478"/>
          <ac:spMkLst>
            <pc:docMk/>
            <pc:sldMk cId="221071925" sldId="713"/>
            <ac:spMk id="13" creationId="{359DF0A5-8306-45FF-A8D8-33D74858A1D3}"/>
          </ac:spMkLst>
        </pc:spChg>
        <pc:spChg chg="del">
          <ac:chgData name="Siegbert Rudolph" userId="2af4d44886c067cc" providerId="LiveId" clId="{EFC51E92-20B6-42A6-91CD-7C5855C51FED}" dt="2021-07-27T14:37:41.281" v="4022" actId="478"/>
          <ac:spMkLst>
            <pc:docMk/>
            <pc:sldMk cId="221071925" sldId="713"/>
            <ac:spMk id="14" creationId="{0F2A0A5D-CC70-4F6A-8239-41FE155E36B0}"/>
          </ac:spMkLst>
        </pc:spChg>
        <pc:spChg chg="del">
          <ac:chgData name="Siegbert Rudolph" userId="2af4d44886c067cc" providerId="LiveId" clId="{EFC51E92-20B6-42A6-91CD-7C5855C51FED}" dt="2021-07-27T14:38:10.245" v="4058" actId="478"/>
          <ac:spMkLst>
            <pc:docMk/>
            <pc:sldMk cId="221071925" sldId="713"/>
            <ac:spMk id="15" creationId="{0581C67D-8638-4D8F-AC68-F420DCBDC686}"/>
          </ac:spMkLst>
        </pc:spChg>
        <pc:spChg chg="mod">
          <ac:chgData name="Siegbert Rudolph" userId="2af4d44886c067cc" providerId="LiveId" clId="{EFC51E92-20B6-42A6-91CD-7C5855C51FED}" dt="2021-07-28T15:03:29.437" v="10912" actId="20577"/>
          <ac:spMkLst>
            <pc:docMk/>
            <pc:sldMk cId="221071925" sldId="713"/>
            <ac:spMk id="38" creationId="{4B0693CB-5FDF-4010-9FD3-CA939FB0D0C2}"/>
          </ac:spMkLst>
        </pc:spChg>
        <pc:spChg chg="mod">
          <ac:chgData name="Siegbert Rudolph" userId="2af4d44886c067cc" providerId="LiveId" clId="{EFC51E92-20B6-42A6-91CD-7C5855C51FED}" dt="2021-07-27T14:38:04.744" v="4057" actId="20577"/>
          <ac:spMkLst>
            <pc:docMk/>
            <pc:sldMk cId="221071925" sldId="713"/>
            <ac:spMk id="65" creationId="{38A5A228-26B2-4ACC-A431-44CA3B062517}"/>
          </ac:spMkLst>
        </pc:spChg>
      </pc:sldChg>
      <pc:sldChg chg="addSp delSp modSp add mod delAnim modAnim">
        <pc:chgData name="Siegbert Rudolph" userId="2af4d44886c067cc" providerId="LiveId" clId="{EFC51E92-20B6-42A6-91CD-7C5855C51FED}" dt="2021-07-30T13:31:14.699" v="19252" actId="478"/>
        <pc:sldMkLst>
          <pc:docMk/>
          <pc:sldMk cId="1506732549" sldId="714"/>
        </pc:sldMkLst>
        <pc:spChg chg="del mod">
          <ac:chgData name="Siegbert Rudolph" userId="2af4d44886c067cc" providerId="LiveId" clId="{EFC51E92-20B6-42A6-91CD-7C5855C51FED}" dt="2021-07-27T15:24:23.904" v="4691" actId="478"/>
          <ac:spMkLst>
            <pc:docMk/>
            <pc:sldMk cId="1506732549" sldId="714"/>
            <ac:spMk id="10" creationId="{C5676322-2923-41D5-8112-50C5BDE0AF79}"/>
          </ac:spMkLst>
        </pc:spChg>
        <pc:spChg chg="del">
          <ac:chgData name="Siegbert Rudolph" userId="2af4d44886c067cc" providerId="LiveId" clId="{EFC51E92-20B6-42A6-91CD-7C5855C51FED}" dt="2021-07-28T16:02:14.991" v="11840" actId="478"/>
          <ac:spMkLst>
            <pc:docMk/>
            <pc:sldMk cId="1506732549" sldId="714"/>
            <ac:spMk id="11" creationId="{718E32AD-144A-41F5-B093-11E163868725}"/>
          </ac:spMkLst>
        </pc:spChg>
        <pc:spChg chg="del">
          <ac:chgData name="Siegbert Rudolph" userId="2af4d44886c067cc" providerId="LiveId" clId="{EFC51E92-20B6-42A6-91CD-7C5855C51FED}" dt="2021-07-27T15:24:30.139" v="4692" actId="478"/>
          <ac:spMkLst>
            <pc:docMk/>
            <pc:sldMk cId="1506732549" sldId="714"/>
            <ac:spMk id="13" creationId="{CAEAB7B8-9AF8-4B18-A452-F695B03285F5}"/>
          </ac:spMkLst>
        </pc:spChg>
        <pc:spChg chg="del">
          <ac:chgData name="Siegbert Rudolph" userId="2af4d44886c067cc" providerId="LiveId" clId="{EFC51E92-20B6-42A6-91CD-7C5855C51FED}" dt="2021-07-27T15:24:30.139" v="4692" actId="478"/>
          <ac:spMkLst>
            <pc:docMk/>
            <pc:sldMk cId="1506732549" sldId="714"/>
            <ac:spMk id="15" creationId="{BAC241A9-FFCB-4384-9644-115A1EB024BC}"/>
          </ac:spMkLst>
        </pc:spChg>
        <pc:spChg chg="del">
          <ac:chgData name="Siegbert Rudolph" userId="2af4d44886c067cc" providerId="LiveId" clId="{EFC51E92-20B6-42A6-91CD-7C5855C51FED}" dt="2021-07-28T16:02:14.991" v="11840" actId="478"/>
          <ac:spMkLst>
            <pc:docMk/>
            <pc:sldMk cId="1506732549" sldId="714"/>
            <ac:spMk id="16" creationId="{6FEB6A27-7DB3-442D-8E3F-0FB36D4108AA}"/>
          </ac:spMkLst>
        </pc:spChg>
        <pc:spChg chg="del mod">
          <ac:chgData name="Siegbert Rudolph" userId="2af4d44886c067cc" providerId="LiveId" clId="{EFC51E92-20B6-42A6-91CD-7C5855C51FED}" dt="2021-07-27T15:24:23.904" v="4691" actId="478"/>
          <ac:spMkLst>
            <pc:docMk/>
            <pc:sldMk cId="1506732549" sldId="714"/>
            <ac:spMk id="18" creationId="{E894BAD7-741A-44EC-AB30-1AFC33C7FFD4}"/>
          </ac:spMkLst>
        </pc:spChg>
        <pc:spChg chg="del">
          <ac:chgData name="Siegbert Rudolph" userId="2af4d44886c067cc" providerId="LiveId" clId="{EFC51E92-20B6-42A6-91CD-7C5855C51FED}" dt="2021-07-27T15:24:30.139" v="4692" actId="478"/>
          <ac:spMkLst>
            <pc:docMk/>
            <pc:sldMk cId="1506732549" sldId="714"/>
            <ac:spMk id="20" creationId="{86D21316-79E5-4914-9A84-D212330F9920}"/>
          </ac:spMkLst>
        </pc:spChg>
        <pc:spChg chg="del">
          <ac:chgData name="Siegbert Rudolph" userId="2af4d44886c067cc" providerId="LiveId" clId="{EFC51E92-20B6-42A6-91CD-7C5855C51FED}" dt="2021-07-28T16:02:14.991" v="11840" actId="478"/>
          <ac:spMkLst>
            <pc:docMk/>
            <pc:sldMk cId="1506732549" sldId="714"/>
            <ac:spMk id="21" creationId="{AB227E58-1551-42DD-A207-7DA2158F0E49}"/>
          </ac:spMkLst>
        </pc:spChg>
        <pc:spChg chg="del mod">
          <ac:chgData name="Siegbert Rudolph" userId="2af4d44886c067cc" providerId="LiveId" clId="{EFC51E92-20B6-42A6-91CD-7C5855C51FED}" dt="2021-07-27T15:24:23.904" v="4691" actId="478"/>
          <ac:spMkLst>
            <pc:docMk/>
            <pc:sldMk cId="1506732549" sldId="714"/>
            <ac:spMk id="23" creationId="{C82D0CA5-EAE4-4C3C-AD31-F6119A903430}"/>
          </ac:spMkLst>
        </pc:spChg>
        <pc:spChg chg="del mod">
          <ac:chgData name="Siegbert Rudolph" userId="2af4d44886c067cc" providerId="LiveId" clId="{EFC51E92-20B6-42A6-91CD-7C5855C51FED}" dt="2021-07-27T15:24:30.139" v="4692" actId="478"/>
          <ac:spMkLst>
            <pc:docMk/>
            <pc:sldMk cId="1506732549" sldId="714"/>
            <ac:spMk id="25" creationId="{1D4F1B2D-EDF2-497B-AC23-9451D7F265A3}"/>
          </ac:spMkLst>
        </pc:spChg>
        <pc:spChg chg="del">
          <ac:chgData name="Siegbert Rudolph" userId="2af4d44886c067cc" providerId="LiveId" clId="{EFC51E92-20B6-42A6-91CD-7C5855C51FED}" dt="2021-07-28T16:02:14.991" v="11840" actId="478"/>
          <ac:spMkLst>
            <pc:docMk/>
            <pc:sldMk cId="1506732549" sldId="714"/>
            <ac:spMk id="26" creationId="{7E19FBE2-74F7-4156-9B48-E097556B56CF}"/>
          </ac:spMkLst>
        </pc:spChg>
        <pc:spChg chg="del mod">
          <ac:chgData name="Siegbert Rudolph" userId="2af4d44886c067cc" providerId="LiveId" clId="{EFC51E92-20B6-42A6-91CD-7C5855C51FED}" dt="2021-07-27T15:24:23.904" v="4691" actId="478"/>
          <ac:spMkLst>
            <pc:docMk/>
            <pc:sldMk cId="1506732549" sldId="714"/>
            <ac:spMk id="28" creationId="{87155BF5-44F4-4C97-9834-140A1A61E87E}"/>
          </ac:spMkLst>
        </pc:spChg>
        <pc:spChg chg="del mod">
          <ac:chgData name="Siegbert Rudolph" userId="2af4d44886c067cc" providerId="LiveId" clId="{EFC51E92-20B6-42A6-91CD-7C5855C51FED}" dt="2021-07-27T15:24:30.139" v="4692" actId="478"/>
          <ac:spMkLst>
            <pc:docMk/>
            <pc:sldMk cId="1506732549" sldId="714"/>
            <ac:spMk id="30" creationId="{40D284D8-5AE9-4BA5-8F6D-771152ABBCC2}"/>
          </ac:spMkLst>
        </pc:spChg>
        <pc:spChg chg="del">
          <ac:chgData name="Siegbert Rudolph" userId="2af4d44886c067cc" providerId="LiveId" clId="{EFC51E92-20B6-42A6-91CD-7C5855C51FED}" dt="2021-07-28T16:02:14.991" v="11840" actId="478"/>
          <ac:spMkLst>
            <pc:docMk/>
            <pc:sldMk cId="1506732549" sldId="714"/>
            <ac:spMk id="31" creationId="{BA9CC67F-1C37-42F5-831B-7A00E47DBBA6}"/>
          </ac:spMkLst>
        </pc:spChg>
        <pc:spChg chg="del mod">
          <ac:chgData name="Siegbert Rudolph" userId="2af4d44886c067cc" providerId="LiveId" clId="{EFC51E92-20B6-42A6-91CD-7C5855C51FED}" dt="2021-07-27T15:24:23.904" v="4691" actId="478"/>
          <ac:spMkLst>
            <pc:docMk/>
            <pc:sldMk cId="1506732549" sldId="714"/>
            <ac:spMk id="33" creationId="{C09EB7AF-FA4E-4CD1-9BE6-027E881C43A5}"/>
          </ac:spMkLst>
        </pc:spChg>
        <pc:spChg chg="del mod">
          <ac:chgData name="Siegbert Rudolph" userId="2af4d44886c067cc" providerId="LiveId" clId="{EFC51E92-20B6-42A6-91CD-7C5855C51FED}" dt="2021-07-27T15:24:30.139" v="4692" actId="478"/>
          <ac:spMkLst>
            <pc:docMk/>
            <pc:sldMk cId="1506732549" sldId="714"/>
            <ac:spMk id="35" creationId="{93D7D0FE-CCB9-49F3-A24A-5C007C47A255}"/>
          </ac:spMkLst>
        </pc:spChg>
        <pc:spChg chg="del">
          <ac:chgData name="Siegbert Rudolph" userId="2af4d44886c067cc" providerId="LiveId" clId="{EFC51E92-20B6-42A6-91CD-7C5855C51FED}" dt="2021-07-28T16:02:14.991" v="11840" actId="478"/>
          <ac:spMkLst>
            <pc:docMk/>
            <pc:sldMk cId="1506732549" sldId="714"/>
            <ac:spMk id="36" creationId="{6FF95A9A-0FE5-46B9-A6E7-61A67E5FE082}"/>
          </ac:spMkLst>
        </pc:spChg>
        <pc:spChg chg="add del mod">
          <ac:chgData name="Siegbert Rudolph" userId="2af4d44886c067cc" providerId="LiveId" clId="{EFC51E92-20B6-42A6-91CD-7C5855C51FED}" dt="2021-07-30T13:26:44.106" v="19205"/>
          <ac:spMkLst>
            <pc:docMk/>
            <pc:sldMk cId="1506732549" sldId="714"/>
            <ac:spMk id="38" creationId="{1969FF53-7B54-42CC-8179-966EDF678217}"/>
          </ac:spMkLst>
        </pc:spChg>
        <pc:spChg chg="del mod">
          <ac:chgData name="Siegbert Rudolph" userId="2af4d44886c067cc" providerId="LiveId" clId="{EFC51E92-20B6-42A6-91CD-7C5855C51FED}" dt="2021-07-27T15:24:23.904" v="4691" actId="478"/>
          <ac:spMkLst>
            <pc:docMk/>
            <pc:sldMk cId="1506732549" sldId="714"/>
            <ac:spMk id="38" creationId="{766FBBF3-9F6A-4976-85F8-86C3589CAB2A}"/>
          </ac:spMkLst>
        </pc:spChg>
        <pc:spChg chg="add mod">
          <ac:chgData name="Siegbert Rudolph" userId="2af4d44886c067cc" providerId="LiveId" clId="{EFC51E92-20B6-42A6-91CD-7C5855C51FED}" dt="2021-07-28T16:02:20.632" v="11841"/>
          <ac:spMkLst>
            <pc:docMk/>
            <pc:sldMk cId="1506732549" sldId="714"/>
            <ac:spMk id="40" creationId="{94D53780-34DD-49E9-B7B0-DD1B808F7AB0}"/>
          </ac:spMkLst>
        </pc:spChg>
        <pc:spChg chg="del">
          <ac:chgData name="Siegbert Rudolph" userId="2af4d44886c067cc" providerId="LiveId" clId="{EFC51E92-20B6-42A6-91CD-7C5855C51FED}" dt="2021-07-27T15:24:30.139" v="4692" actId="478"/>
          <ac:spMkLst>
            <pc:docMk/>
            <pc:sldMk cId="1506732549" sldId="714"/>
            <ac:spMk id="40" creationId="{B59980B8-565C-4676-A624-910F541EC16E}"/>
          </ac:spMkLst>
        </pc:spChg>
        <pc:spChg chg="add del mod">
          <ac:chgData name="Siegbert Rudolph" userId="2af4d44886c067cc" providerId="LiveId" clId="{EFC51E92-20B6-42A6-91CD-7C5855C51FED}" dt="2021-07-30T13:28:13.997" v="19217" actId="21"/>
          <ac:spMkLst>
            <pc:docMk/>
            <pc:sldMk cId="1506732549" sldId="714"/>
            <ac:spMk id="41" creationId="{6994FC19-DC3D-4F31-999F-42075538BA6A}"/>
          </ac:spMkLst>
        </pc:spChg>
        <pc:spChg chg="del">
          <ac:chgData name="Siegbert Rudolph" userId="2af4d44886c067cc" providerId="LiveId" clId="{EFC51E92-20B6-42A6-91CD-7C5855C51FED}" dt="2021-07-28T16:02:14.991" v="11840" actId="478"/>
          <ac:spMkLst>
            <pc:docMk/>
            <pc:sldMk cId="1506732549" sldId="714"/>
            <ac:spMk id="41" creationId="{DE9BBEA1-E2CB-4FB1-A0AD-C03C2B7EE60E}"/>
          </ac:spMkLst>
        </pc:spChg>
        <pc:spChg chg="add mod">
          <ac:chgData name="Siegbert Rudolph" userId="2af4d44886c067cc" providerId="LiveId" clId="{EFC51E92-20B6-42A6-91CD-7C5855C51FED}" dt="2021-07-28T16:02:20.632" v="11841"/>
          <ac:spMkLst>
            <pc:docMk/>
            <pc:sldMk cId="1506732549" sldId="714"/>
            <ac:spMk id="43" creationId="{2FE12B0C-A552-460B-B596-EB91A1E1D3B8}"/>
          </ac:spMkLst>
        </pc:spChg>
        <pc:spChg chg="del mod">
          <ac:chgData name="Siegbert Rudolph" userId="2af4d44886c067cc" providerId="LiveId" clId="{EFC51E92-20B6-42A6-91CD-7C5855C51FED}" dt="2021-07-27T15:24:23.904" v="4691" actId="478"/>
          <ac:spMkLst>
            <pc:docMk/>
            <pc:sldMk cId="1506732549" sldId="714"/>
            <ac:spMk id="43" creationId="{4F2E5442-00E8-49A6-9500-9A33FEF09558}"/>
          </ac:spMkLst>
        </pc:spChg>
        <pc:spChg chg="add mod">
          <ac:chgData name="Siegbert Rudolph" userId="2af4d44886c067cc" providerId="LiveId" clId="{EFC51E92-20B6-42A6-91CD-7C5855C51FED}" dt="2021-07-28T16:02:20.632" v="11841"/>
          <ac:spMkLst>
            <pc:docMk/>
            <pc:sldMk cId="1506732549" sldId="714"/>
            <ac:spMk id="44" creationId="{67FA5E28-BCD8-4DD2-B872-FDA5DCFE654C}"/>
          </ac:spMkLst>
        </pc:spChg>
        <pc:spChg chg="del mod">
          <ac:chgData name="Siegbert Rudolph" userId="2af4d44886c067cc" providerId="LiveId" clId="{EFC51E92-20B6-42A6-91CD-7C5855C51FED}" dt="2021-07-27T15:24:30.139" v="4692" actId="478"/>
          <ac:spMkLst>
            <pc:docMk/>
            <pc:sldMk cId="1506732549" sldId="714"/>
            <ac:spMk id="45" creationId="{3E554A99-1997-46B2-B4F7-A06C5F5FDDF2}"/>
          </ac:spMkLst>
        </pc:spChg>
        <pc:spChg chg="add mod">
          <ac:chgData name="Siegbert Rudolph" userId="2af4d44886c067cc" providerId="LiveId" clId="{EFC51E92-20B6-42A6-91CD-7C5855C51FED}" dt="2021-07-28T16:02:20.632" v="11841"/>
          <ac:spMkLst>
            <pc:docMk/>
            <pc:sldMk cId="1506732549" sldId="714"/>
            <ac:spMk id="45" creationId="{C8A056C4-ABBC-4C6D-B1D1-2440215A06EA}"/>
          </ac:spMkLst>
        </pc:spChg>
        <pc:spChg chg="add del mod">
          <ac:chgData name="Siegbert Rudolph" userId="2af4d44886c067cc" providerId="LiveId" clId="{EFC51E92-20B6-42A6-91CD-7C5855C51FED}" dt="2021-07-30T13:30:31.213" v="19244" actId="21"/>
          <ac:spMkLst>
            <pc:docMk/>
            <pc:sldMk cId="1506732549" sldId="714"/>
            <ac:spMk id="46" creationId="{53824184-301E-4EF5-A9DD-A101808A7398}"/>
          </ac:spMkLst>
        </pc:spChg>
        <pc:spChg chg="del">
          <ac:chgData name="Siegbert Rudolph" userId="2af4d44886c067cc" providerId="LiveId" clId="{EFC51E92-20B6-42A6-91CD-7C5855C51FED}" dt="2021-07-28T16:02:14.991" v="11840" actId="478"/>
          <ac:spMkLst>
            <pc:docMk/>
            <pc:sldMk cId="1506732549" sldId="714"/>
            <ac:spMk id="46" creationId="{8695AA05-3F98-486E-B8D9-D3CDEB5295E6}"/>
          </ac:spMkLst>
        </pc:spChg>
        <pc:spChg chg="del mod">
          <ac:chgData name="Siegbert Rudolph" userId="2af4d44886c067cc" providerId="LiveId" clId="{EFC51E92-20B6-42A6-91CD-7C5855C51FED}" dt="2021-07-27T15:24:23.904" v="4691" actId="478"/>
          <ac:spMkLst>
            <pc:docMk/>
            <pc:sldMk cId="1506732549" sldId="714"/>
            <ac:spMk id="48" creationId="{B6E4F0FE-6E67-4094-A45A-367F6C08EA0A}"/>
          </ac:spMkLst>
        </pc:spChg>
        <pc:spChg chg="add mod">
          <ac:chgData name="Siegbert Rudolph" userId="2af4d44886c067cc" providerId="LiveId" clId="{EFC51E92-20B6-42A6-91CD-7C5855C51FED}" dt="2021-07-28T16:02:20.632" v="11841"/>
          <ac:spMkLst>
            <pc:docMk/>
            <pc:sldMk cId="1506732549" sldId="714"/>
            <ac:spMk id="48" creationId="{EBFAB93A-8109-4EFF-9B29-B9E7C77177DC}"/>
          </ac:spMkLst>
        </pc:spChg>
        <pc:spChg chg="add mod">
          <ac:chgData name="Siegbert Rudolph" userId="2af4d44886c067cc" providerId="LiveId" clId="{EFC51E92-20B6-42A6-91CD-7C5855C51FED}" dt="2021-07-28T16:02:20.632" v="11841"/>
          <ac:spMkLst>
            <pc:docMk/>
            <pc:sldMk cId="1506732549" sldId="714"/>
            <ac:spMk id="49" creationId="{4BED039C-0AF9-4721-9CA6-68F7111299BF}"/>
          </ac:spMkLst>
        </pc:spChg>
        <pc:spChg chg="add mod">
          <ac:chgData name="Siegbert Rudolph" userId="2af4d44886c067cc" providerId="LiveId" clId="{EFC51E92-20B6-42A6-91CD-7C5855C51FED}" dt="2021-07-28T16:02:20.632" v="11841"/>
          <ac:spMkLst>
            <pc:docMk/>
            <pc:sldMk cId="1506732549" sldId="714"/>
            <ac:spMk id="50" creationId="{60D280D3-8809-4227-AB83-20AB3A6C104F}"/>
          </ac:spMkLst>
        </pc:spChg>
        <pc:spChg chg="del mod">
          <ac:chgData name="Siegbert Rudolph" userId="2af4d44886c067cc" providerId="LiveId" clId="{EFC51E92-20B6-42A6-91CD-7C5855C51FED}" dt="2021-07-27T15:24:30.139" v="4692" actId="478"/>
          <ac:spMkLst>
            <pc:docMk/>
            <pc:sldMk cId="1506732549" sldId="714"/>
            <ac:spMk id="50" creationId="{AC0C6388-40BD-48CB-8C0E-4093B48A14C9}"/>
          </ac:spMkLst>
        </pc:spChg>
        <pc:spChg chg="del">
          <ac:chgData name="Siegbert Rudolph" userId="2af4d44886c067cc" providerId="LiveId" clId="{EFC51E92-20B6-42A6-91CD-7C5855C51FED}" dt="2021-07-28T16:02:14.991" v="11840" actId="478"/>
          <ac:spMkLst>
            <pc:docMk/>
            <pc:sldMk cId="1506732549" sldId="714"/>
            <ac:spMk id="51" creationId="{FB38AC31-FDD4-409F-A757-67B4DC9CE177}"/>
          </ac:spMkLst>
        </pc:spChg>
        <pc:spChg chg="add mod">
          <ac:chgData name="Siegbert Rudolph" userId="2af4d44886c067cc" providerId="LiveId" clId="{EFC51E92-20B6-42A6-91CD-7C5855C51FED}" dt="2021-07-28T16:02:20.632" v="11841"/>
          <ac:spMkLst>
            <pc:docMk/>
            <pc:sldMk cId="1506732549" sldId="714"/>
            <ac:spMk id="53" creationId="{9EC673AF-824D-4971-8C91-5E786D143EDE}"/>
          </ac:spMkLst>
        </pc:spChg>
        <pc:spChg chg="del mod">
          <ac:chgData name="Siegbert Rudolph" userId="2af4d44886c067cc" providerId="LiveId" clId="{EFC51E92-20B6-42A6-91CD-7C5855C51FED}" dt="2021-07-27T15:24:23.904" v="4691" actId="478"/>
          <ac:spMkLst>
            <pc:docMk/>
            <pc:sldMk cId="1506732549" sldId="714"/>
            <ac:spMk id="53" creationId="{EAD1F6FB-932B-447B-ACAD-2A0DF612245D}"/>
          </ac:spMkLst>
        </pc:spChg>
        <pc:spChg chg="add mod">
          <ac:chgData name="Siegbert Rudolph" userId="2af4d44886c067cc" providerId="LiveId" clId="{EFC51E92-20B6-42A6-91CD-7C5855C51FED}" dt="2021-07-28T16:02:20.632" v="11841"/>
          <ac:spMkLst>
            <pc:docMk/>
            <pc:sldMk cId="1506732549" sldId="714"/>
            <ac:spMk id="54" creationId="{7BA2AC0C-0FF7-411A-A8FF-AC238B1FE6BC}"/>
          </ac:spMkLst>
        </pc:spChg>
        <pc:spChg chg="add mod">
          <ac:chgData name="Siegbert Rudolph" userId="2af4d44886c067cc" providerId="LiveId" clId="{EFC51E92-20B6-42A6-91CD-7C5855C51FED}" dt="2021-07-28T16:02:20.632" v="11841"/>
          <ac:spMkLst>
            <pc:docMk/>
            <pc:sldMk cId="1506732549" sldId="714"/>
            <ac:spMk id="55" creationId="{1DBFF683-CBF1-4828-AC51-19A06BEA3708}"/>
          </ac:spMkLst>
        </pc:spChg>
        <pc:spChg chg="del mod">
          <ac:chgData name="Siegbert Rudolph" userId="2af4d44886c067cc" providerId="LiveId" clId="{EFC51E92-20B6-42A6-91CD-7C5855C51FED}" dt="2021-07-27T15:24:23.904" v="4691" actId="478"/>
          <ac:spMkLst>
            <pc:docMk/>
            <pc:sldMk cId="1506732549" sldId="714"/>
            <ac:spMk id="55" creationId="{D8F436D4-BDB7-4896-BF5B-3BB6F4C28A44}"/>
          </ac:spMkLst>
        </pc:spChg>
        <pc:spChg chg="del">
          <ac:chgData name="Siegbert Rudolph" userId="2af4d44886c067cc" providerId="LiveId" clId="{EFC51E92-20B6-42A6-91CD-7C5855C51FED}" dt="2021-07-28T16:02:14.991" v="11840" actId="478"/>
          <ac:spMkLst>
            <pc:docMk/>
            <pc:sldMk cId="1506732549" sldId="714"/>
            <ac:spMk id="56" creationId="{B504D2A8-B62F-47D9-A9FE-464F5A2C1B76}"/>
          </ac:spMkLst>
        </pc:spChg>
        <pc:spChg chg="del">
          <ac:chgData name="Siegbert Rudolph" userId="2af4d44886c067cc" providerId="LiveId" clId="{EFC51E92-20B6-42A6-91CD-7C5855C51FED}" dt="2021-07-27T15:24:33.877" v="4693" actId="478"/>
          <ac:spMkLst>
            <pc:docMk/>
            <pc:sldMk cId="1506732549" sldId="714"/>
            <ac:spMk id="58" creationId="{C164176A-B6C5-4492-8768-8A450CFDBB68}"/>
          </ac:spMkLst>
        </pc:spChg>
        <pc:spChg chg="mod">
          <ac:chgData name="Siegbert Rudolph" userId="2af4d44886c067cc" providerId="LiveId" clId="{EFC51E92-20B6-42A6-91CD-7C5855C51FED}" dt="2021-07-30T13:16:38.731" v="19114" actId="108"/>
          <ac:spMkLst>
            <pc:docMk/>
            <pc:sldMk cId="1506732549" sldId="714"/>
            <ac:spMk id="59" creationId="{A96D20CE-6033-4F26-A736-C752860011E2}"/>
          </ac:spMkLst>
        </pc:spChg>
        <pc:spChg chg="del">
          <ac:chgData name="Siegbert Rudolph" userId="2af4d44886c067cc" providerId="LiveId" clId="{EFC51E92-20B6-42A6-91CD-7C5855C51FED}" dt="2021-07-29T11:34:26.410" v="13546" actId="478"/>
          <ac:spMkLst>
            <pc:docMk/>
            <pc:sldMk cId="1506732549" sldId="714"/>
            <ac:spMk id="60" creationId="{627EB6E4-3FAE-4999-A1B8-B2D84D3B140E}"/>
          </ac:spMkLst>
        </pc:spChg>
        <pc:spChg chg="mod">
          <ac:chgData name="Siegbert Rudolph" userId="2af4d44886c067cc" providerId="LiveId" clId="{EFC51E92-20B6-42A6-91CD-7C5855C51FED}" dt="2021-07-27T14:53:23.608" v="4420" actId="20577"/>
          <ac:spMkLst>
            <pc:docMk/>
            <pc:sldMk cId="1506732549" sldId="714"/>
            <ac:spMk id="61" creationId="{598FDEDE-2482-4706-B9C4-3E58AE5576B6}"/>
          </ac:spMkLst>
        </pc:spChg>
        <pc:spChg chg="del">
          <ac:chgData name="Siegbert Rudolph" userId="2af4d44886c067cc" providerId="LiveId" clId="{EFC51E92-20B6-42A6-91CD-7C5855C51FED}" dt="2021-07-27T15:24:38.805" v="4694" actId="478"/>
          <ac:spMkLst>
            <pc:docMk/>
            <pc:sldMk cId="1506732549" sldId="714"/>
            <ac:spMk id="62" creationId="{24AC4BEF-C1FF-4B16-A5AD-195E9F0CAF40}"/>
          </ac:spMkLst>
        </pc:spChg>
        <pc:spChg chg="add mod">
          <ac:chgData name="Siegbert Rudolph" userId="2af4d44886c067cc" providerId="LiveId" clId="{EFC51E92-20B6-42A6-91CD-7C5855C51FED}" dt="2021-07-27T14:55:03.249" v="4430" actId="1076"/>
          <ac:spMkLst>
            <pc:docMk/>
            <pc:sldMk cId="1506732549" sldId="714"/>
            <ac:spMk id="65" creationId="{9F3C82A3-36CB-4578-972B-189A3424444C}"/>
          </ac:spMkLst>
        </pc:spChg>
        <pc:spChg chg="add del mod">
          <ac:chgData name="Siegbert Rudolph" userId="2af4d44886c067cc" providerId="LiveId" clId="{EFC51E92-20B6-42A6-91CD-7C5855C51FED}" dt="2021-07-27T14:58:19.723" v="4459" actId="21"/>
          <ac:spMkLst>
            <pc:docMk/>
            <pc:sldMk cId="1506732549" sldId="714"/>
            <ac:spMk id="66" creationId="{16ABD6B5-CCC4-4C60-B0F7-7767067F71D0}"/>
          </ac:spMkLst>
        </pc:spChg>
        <pc:spChg chg="mod">
          <ac:chgData name="Siegbert Rudolph" userId="2af4d44886c067cc" providerId="LiveId" clId="{EFC51E92-20B6-42A6-91CD-7C5855C51FED}" dt="2021-07-30T13:19:16.019" v="19163" actId="1036"/>
          <ac:spMkLst>
            <pc:docMk/>
            <pc:sldMk cId="1506732549" sldId="714"/>
            <ac:spMk id="67" creationId="{F343EAC4-BA27-48FB-ACAA-4A0647F6F4C3}"/>
          </ac:spMkLst>
        </pc:spChg>
        <pc:spChg chg="add del mod">
          <ac:chgData name="Siegbert Rudolph" userId="2af4d44886c067cc" providerId="LiveId" clId="{EFC51E92-20B6-42A6-91CD-7C5855C51FED}" dt="2021-07-27T15:03:01.853" v="4477" actId="21"/>
          <ac:spMkLst>
            <pc:docMk/>
            <pc:sldMk cId="1506732549" sldId="714"/>
            <ac:spMk id="69" creationId="{8E4906A8-C1D5-419E-B18B-BC5C3C960BC3}"/>
          </ac:spMkLst>
        </pc:spChg>
        <pc:spChg chg="add del mod">
          <ac:chgData name="Siegbert Rudolph" userId="2af4d44886c067cc" providerId="LiveId" clId="{EFC51E92-20B6-42A6-91CD-7C5855C51FED}" dt="2021-07-27T15:05:07.026" v="4494" actId="21"/>
          <ac:spMkLst>
            <pc:docMk/>
            <pc:sldMk cId="1506732549" sldId="714"/>
            <ac:spMk id="73" creationId="{9E874568-924F-405C-89DA-1EE0117C44EE}"/>
          </ac:spMkLst>
        </pc:spChg>
        <pc:spChg chg="add del mod">
          <ac:chgData name="Siegbert Rudolph" userId="2af4d44886c067cc" providerId="LiveId" clId="{EFC51E92-20B6-42A6-91CD-7C5855C51FED}" dt="2021-07-27T15:08:18.206" v="4541" actId="21"/>
          <ac:spMkLst>
            <pc:docMk/>
            <pc:sldMk cId="1506732549" sldId="714"/>
            <ac:spMk id="77" creationId="{4D752BD3-CBC3-47F0-8123-80861151CCC5}"/>
          </ac:spMkLst>
        </pc:spChg>
        <pc:spChg chg="del">
          <ac:chgData name="Siegbert Rudolph" userId="2af4d44886c067cc" providerId="LiveId" clId="{EFC51E92-20B6-42A6-91CD-7C5855C51FED}" dt="2021-07-27T15:05:59.579" v="4501" actId="478"/>
          <ac:spMkLst>
            <pc:docMk/>
            <pc:sldMk cId="1506732549" sldId="714"/>
            <ac:spMk id="78" creationId="{964522B5-AB9C-4098-A481-662889CFC833}"/>
          </ac:spMkLst>
        </pc:spChg>
        <pc:spChg chg="mod">
          <ac:chgData name="Siegbert Rudolph" userId="2af4d44886c067cc" providerId="LiveId" clId="{EFC51E92-20B6-42A6-91CD-7C5855C51FED}" dt="2021-07-27T15:06:56.631" v="4530" actId="1076"/>
          <ac:spMkLst>
            <pc:docMk/>
            <pc:sldMk cId="1506732549" sldId="714"/>
            <ac:spMk id="80" creationId="{B7B7E36E-984F-4120-AFF4-74E13CF0793D}"/>
          </ac:spMkLst>
        </pc:spChg>
        <pc:spChg chg="del">
          <ac:chgData name="Siegbert Rudolph" userId="2af4d44886c067cc" providerId="LiveId" clId="{EFC51E92-20B6-42A6-91CD-7C5855C51FED}" dt="2021-07-27T15:19:14.654" v="4656" actId="478"/>
          <ac:spMkLst>
            <pc:docMk/>
            <pc:sldMk cId="1506732549" sldId="714"/>
            <ac:spMk id="81" creationId="{AF82F37B-4A4E-4443-A78F-151336E0E6E8}"/>
          </ac:spMkLst>
        </pc:spChg>
        <pc:spChg chg="add del mod">
          <ac:chgData name="Siegbert Rudolph" userId="2af4d44886c067cc" providerId="LiveId" clId="{EFC51E92-20B6-42A6-91CD-7C5855C51FED}" dt="2021-07-27T15:12:27.405" v="4559" actId="21"/>
          <ac:spMkLst>
            <pc:docMk/>
            <pc:sldMk cId="1506732549" sldId="714"/>
            <ac:spMk id="82" creationId="{FBC280C3-D4F2-43BB-926D-B5319434B951}"/>
          </ac:spMkLst>
        </pc:spChg>
        <pc:spChg chg="add del mod">
          <ac:chgData name="Siegbert Rudolph" userId="2af4d44886c067cc" providerId="LiveId" clId="{EFC51E92-20B6-42A6-91CD-7C5855C51FED}" dt="2021-07-27T15:18:43.819" v="4649" actId="21"/>
          <ac:spMkLst>
            <pc:docMk/>
            <pc:sldMk cId="1506732549" sldId="714"/>
            <ac:spMk id="84" creationId="{5E843D57-A7C6-4362-9863-CCB0DCD2C922}"/>
          </ac:spMkLst>
        </pc:spChg>
        <pc:spChg chg="add del mod">
          <ac:chgData name="Siegbert Rudolph" userId="2af4d44886c067cc" providerId="LiveId" clId="{EFC51E92-20B6-42A6-91CD-7C5855C51FED}" dt="2021-07-30T13:31:14.699" v="19252" actId="478"/>
          <ac:spMkLst>
            <pc:docMk/>
            <pc:sldMk cId="1506732549" sldId="714"/>
            <ac:spMk id="86" creationId="{743E87EA-5788-486A-9782-31AE3F44E1CC}"/>
          </ac:spMkLst>
        </pc:spChg>
        <pc:spChg chg="add mod">
          <ac:chgData name="Siegbert Rudolph" userId="2af4d44886c067cc" providerId="LiveId" clId="{EFC51E92-20B6-42A6-91CD-7C5855C51FED}" dt="2021-07-27T15:21:05.738" v="4681" actId="20577"/>
          <ac:spMkLst>
            <pc:docMk/>
            <pc:sldMk cId="1506732549" sldId="714"/>
            <ac:spMk id="88" creationId="{687F8BCF-77FF-4F88-8085-28F1568F79C3}"/>
          </ac:spMkLst>
        </pc:spChg>
        <pc:picChg chg="add del mod">
          <ac:chgData name="Siegbert Rudolph" userId="2af4d44886c067cc" providerId="LiveId" clId="{EFC51E92-20B6-42A6-91CD-7C5855C51FED}" dt="2021-07-30T13:28:13.997" v="19217" actId="21"/>
          <ac:picMkLst>
            <pc:docMk/>
            <pc:sldMk cId="1506732549" sldId="714"/>
            <ac:picMk id="2" creationId="{84D51D9B-E0D4-437E-997A-3BA075206764}"/>
          </ac:picMkLst>
        </pc:picChg>
        <pc:picChg chg="del">
          <ac:chgData name="Siegbert Rudolph" userId="2af4d44886c067cc" providerId="LiveId" clId="{EFC51E92-20B6-42A6-91CD-7C5855C51FED}" dt="2021-07-27T14:53:12.419" v="4416" actId="478"/>
          <ac:picMkLst>
            <pc:docMk/>
            <pc:sldMk cId="1506732549" sldId="714"/>
            <ac:picMk id="2" creationId="{E643BB02-A4A8-4C19-93B2-2FE778F84C06}"/>
          </ac:picMkLst>
        </pc:picChg>
        <pc:picChg chg="add mod">
          <ac:chgData name="Siegbert Rudolph" userId="2af4d44886c067cc" providerId="LiveId" clId="{EFC51E92-20B6-42A6-91CD-7C5855C51FED}" dt="2021-07-30T13:28:28.714" v="19220" actId="1076"/>
          <ac:picMkLst>
            <pc:docMk/>
            <pc:sldMk cId="1506732549" sldId="714"/>
            <ac:picMk id="4" creationId="{F00FD853-3104-41C2-B5FF-0F05088232A3}"/>
          </ac:picMkLst>
        </pc:picChg>
        <pc:picChg chg="add mod ord">
          <ac:chgData name="Siegbert Rudolph" userId="2af4d44886c067cc" providerId="LiveId" clId="{EFC51E92-20B6-42A6-91CD-7C5855C51FED}" dt="2021-07-27T14:53:19.782" v="4419" actId="167"/>
          <ac:picMkLst>
            <pc:docMk/>
            <pc:sldMk cId="1506732549" sldId="714"/>
            <ac:picMk id="5" creationId="{F504084D-F111-4DA5-8431-625E829D04D5}"/>
          </ac:picMkLst>
        </pc:picChg>
        <pc:picChg chg="add del mod">
          <ac:chgData name="Siegbert Rudolph" userId="2af4d44886c067cc" providerId="LiveId" clId="{EFC51E92-20B6-42A6-91CD-7C5855C51FED}" dt="2021-07-30T13:30:31.213" v="19244" actId="21"/>
          <ac:picMkLst>
            <pc:docMk/>
            <pc:sldMk cId="1506732549" sldId="714"/>
            <ac:picMk id="6" creationId="{691ACDCE-5699-484D-B7FE-21A61A6E718B}"/>
          </ac:picMkLst>
        </pc:picChg>
        <pc:picChg chg="add mod">
          <ac:chgData name="Siegbert Rudolph" userId="2af4d44886c067cc" providerId="LiveId" clId="{EFC51E92-20B6-42A6-91CD-7C5855C51FED}" dt="2021-07-27T14:54:25.615" v="4426" actId="1076"/>
          <ac:picMkLst>
            <pc:docMk/>
            <pc:sldMk cId="1506732549" sldId="714"/>
            <ac:picMk id="7" creationId="{CD953C6B-D924-40C4-8E71-1E464AF7FC41}"/>
          </ac:picMkLst>
        </pc:picChg>
        <pc:picChg chg="del">
          <ac:chgData name="Siegbert Rudolph" userId="2af4d44886c067cc" providerId="LiveId" clId="{EFC51E92-20B6-42A6-91CD-7C5855C51FED}" dt="2021-07-27T14:53:34.793" v="4421" actId="478"/>
          <ac:picMkLst>
            <pc:docMk/>
            <pc:sldMk cId="1506732549" sldId="714"/>
            <ac:picMk id="8" creationId="{94E9443E-E589-45B8-BE68-980D6D44CACD}"/>
          </ac:picMkLst>
        </pc:picChg>
        <pc:picChg chg="add mod modCrop">
          <ac:chgData name="Siegbert Rudolph" userId="2af4d44886c067cc" providerId="LiveId" clId="{EFC51E92-20B6-42A6-91CD-7C5855C51FED}" dt="2021-07-30T13:31:04.794" v="19251" actId="1076"/>
          <ac:picMkLst>
            <pc:docMk/>
            <pc:sldMk cId="1506732549" sldId="714"/>
            <ac:picMk id="8" creationId="{9FC70513-43AB-4EFA-AD05-1C7F6F1DE13B}"/>
          </ac:picMkLst>
        </pc:picChg>
        <pc:picChg chg="add del mod ord">
          <ac:chgData name="Siegbert Rudolph" userId="2af4d44886c067cc" providerId="LiveId" clId="{EFC51E92-20B6-42A6-91CD-7C5855C51FED}" dt="2021-07-27T14:58:19.723" v="4459" actId="21"/>
          <ac:picMkLst>
            <pc:docMk/>
            <pc:sldMk cId="1506732549" sldId="714"/>
            <ac:picMk id="9" creationId="{CB15DD2D-3AB3-4E74-A634-EE7D99951A02}"/>
          </ac:picMkLst>
        </pc:picChg>
        <pc:picChg chg="add mod">
          <ac:chgData name="Siegbert Rudolph" userId="2af4d44886c067cc" providerId="LiveId" clId="{EFC51E92-20B6-42A6-91CD-7C5855C51FED}" dt="2021-07-27T14:59:00.713" v="4468" actId="14100"/>
          <ac:picMkLst>
            <pc:docMk/>
            <pc:sldMk cId="1506732549" sldId="714"/>
            <ac:picMk id="14" creationId="{88C82A18-2346-4BD6-A08E-2F5E04691EF4}"/>
          </ac:picMkLst>
        </pc:picChg>
        <pc:picChg chg="del">
          <ac:chgData name="Siegbert Rudolph" userId="2af4d44886c067cc" providerId="LiveId" clId="{EFC51E92-20B6-42A6-91CD-7C5855C51FED}" dt="2021-07-27T14:58:48.387" v="4465" actId="478"/>
          <ac:picMkLst>
            <pc:docMk/>
            <pc:sldMk cId="1506732549" sldId="714"/>
            <ac:picMk id="19" creationId="{07466B7E-98B3-40A6-BD00-2C650EB81BC3}"/>
          </ac:picMkLst>
        </pc:picChg>
        <pc:picChg chg="add del mod">
          <ac:chgData name="Siegbert Rudolph" userId="2af4d44886c067cc" providerId="LiveId" clId="{EFC51E92-20B6-42A6-91CD-7C5855C51FED}" dt="2021-07-27T15:03:01.853" v="4477" actId="21"/>
          <ac:picMkLst>
            <pc:docMk/>
            <pc:sldMk cId="1506732549" sldId="714"/>
            <ac:picMk id="29" creationId="{28CC82E8-C580-4527-B924-FA7921175C40}"/>
          </ac:picMkLst>
        </pc:picChg>
        <pc:picChg chg="del">
          <ac:chgData name="Siegbert Rudolph" userId="2af4d44886c067cc" providerId="LiveId" clId="{EFC51E92-20B6-42A6-91CD-7C5855C51FED}" dt="2021-07-27T15:03:38.442" v="4484" actId="478"/>
          <ac:picMkLst>
            <pc:docMk/>
            <pc:sldMk cId="1506732549" sldId="714"/>
            <ac:picMk id="34" creationId="{C9693488-FADF-460C-BAE1-13DFF6A881F3}"/>
          </ac:picMkLst>
        </pc:picChg>
        <pc:picChg chg="add del mod modCrop">
          <ac:chgData name="Siegbert Rudolph" userId="2af4d44886c067cc" providerId="LiveId" clId="{EFC51E92-20B6-42A6-91CD-7C5855C51FED}" dt="2021-07-30T13:28:54.637" v="19223" actId="478"/>
          <ac:picMkLst>
            <pc:docMk/>
            <pc:sldMk cId="1506732549" sldId="714"/>
            <ac:picMk id="39" creationId="{B4EFBB13-390C-4A87-80B0-AF00CD0D7C96}"/>
          </ac:picMkLst>
        </pc:picChg>
        <pc:picChg chg="del">
          <ac:chgData name="Siegbert Rudolph" userId="2af4d44886c067cc" providerId="LiveId" clId="{EFC51E92-20B6-42A6-91CD-7C5855C51FED}" dt="2021-07-27T15:12:51.613" v="4565" actId="478"/>
          <ac:picMkLst>
            <pc:docMk/>
            <pc:sldMk cId="1506732549" sldId="714"/>
            <ac:picMk id="44" creationId="{7F648993-2B7A-4002-95D1-1CBF9AE256E8}"/>
          </ac:picMkLst>
        </pc:picChg>
        <pc:picChg chg="add del mod">
          <ac:chgData name="Siegbert Rudolph" userId="2af4d44886c067cc" providerId="LiveId" clId="{EFC51E92-20B6-42A6-91CD-7C5855C51FED}" dt="2021-07-27T15:05:07.026" v="4494" actId="21"/>
          <ac:picMkLst>
            <pc:docMk/>
            <pc:sldMk cId="1506732549" sldId="714"/>
            <ac:picMk id="54" creationId="{1489519E-0020-41FD-8144-E06B26675692}"/>
          </ac:picMkLst>
        </pc:picChg>
        <pc:picChg chg="del mod">
          <ac:chgData name="Siegbert Rudolph" userId="2af4d44886c067cc" providerId="LiveId" clId="{EFC51E92-20B6-42A6-91CD-7C5855C51FED}" dt="2021-07-27T15:20:36.343" v="4675" actId="478"/>
          <ac:picMkLst>
            <pc:docMk/>
            <pc:sldMk cId="1506732549" sldId="714"/>
            <ac:picMk id="63" creationId="{88008911-DB4D-4CE5-92BA-25D441324A04}"/>
          </ac:picMkLst>
        </pc:picChg>
        <pc:picChg chg="del mod">
          <ac:chgData name="Siegbert Rudolph" userId="2af4d44886c067cc" providerId="LiveId" clId="{EFC51E92-20B6-42A6-91CD-7C5855C51FED}" dt="2021-07-27T15:21:25.734" v="4683" actId="478"/>
          <ac:picMkLst>
            <pc:docMk/>
            <pc:sldMk cId="1506732549" sldId="714"/>
            <ac:picMk id="64" creationId="{336E12A0-A16F-4981-82F3-4C43180DEAF6}"/>
          </ac:picMkLst>
        </pc:picChg>
        <pc:picChg chg="add del mod modCrop">
          <ac:chgData name="Siegbert Rudolph" userId="2af4d44886c067cc" providerId="LiveId" clId="{EFC51E92-20B6-42A6-91CD-7C5855C51FED}" dt="2021-07-27T15:08:40.792" v="4546" actId="478"/>
          <ac:picMkLst>
            <pc:docMk/>
            <pc:sldMk cId="1506732549" sldId="714"/>
            <ac:picMk id="68" creationId="{52219729-A8BB-4605-8E28-86D2A293D462}"/>
          </ac:picMkLst>
        </pc:picChg>
        <pc:picChg chg="add del mod">
          <ac:chgData name="Siegbert Rudolph" userId="2af4d44886c067cc" providerId="LiveId" clId="{EFC51E92-20B6-42A6-91CD-7C5855C51FED}" dt="2021-07-27T15:08:18.206" v="4541" actId="21"/>
          <ac:picMkLst>
            <pc:docMk/>
            <pc:sldMk cId="1506732549" sldId="714"/>
            <ac:picMk id="71" creationId="{1CAB581D-C061-49AC-8F6F-A1C140B624AE}"/>
          </ac:picMkLst>
        </pc:picChg>
        <pc:picChg chg="add mod">
          <ac:chgData name="Siegbert Rudolph" userId="2af4d44886c067cc" providerId="LiveId" clId="{EFC51E92-20B6-42A6-91CD-7C5855C51FED}" dt="2021-07-27T15:08:47.722" v="4547" actId="1076"/>
          <ac:picMkLst>
            <pc:docMk/>
            <pc:sldMk cId="1506732549" sldId="714"/>
            <ac:picMk id="72" creationId="{3DE34EB9-F093-4062-900D-45E564D6F411}"/>
          </ac:picMkLst>
        </pc:picChg>
        <pc:picChg chg="add del mod modCrop">
          <ac:chgData name="Siegbert Rudolph" userId="2af4d44886c067cc" providerId="LiveId" clId="{EFC51E92-20B6-42A6-91CD-7C5855C51FED}" dt="2021-07-27T15:12:27.405" v="4559" actId="21"/>
          <ac:picMkLst>
            <pc:docMk/>
            <pc:sldMk cId="1506732549" sldId="714"/>
            <ac:picMk id="75" creationId="{19A8FB69-07CE-41FB-9FE1-807F6D704B08}"/>
          </ac:picMkLst>
        </pc:picChg>
        <pc:picChg chg="add mod">
          <ac:chgData name="Siegbert Rudolph" userId="2af4d44886c067cc" providerId="LiveId" clId="{EFC51E92-20B6-42A6-91CD-7C5855C51FED}" dt="2021-07-27T15:12:55.968" v="4566" actId="1076"/>
          <ac:picMkLst>
            <pc:docMk/>
            <pc:sldMk cId="1506732549" sldId="714"/>
            <ac:picMk id="76" creationId="{14E2FF49-ABDB-48F6-924A-91B4CD8742DB}"/>
          </ac:picMkLst>
        </pc:picChg>
        <pc:picChg chg="add del mod modCrop">
          <ac:chgData name="Siegbert Rudolph" userId="2af4d44886c067cc" providerId="LiveId" clId="{EFC51E92-20B6-42A6-91CD-7C5855C51FED}" dt="2021-07-27T15:18:43.819" v="4649" actId="21"/>
          <ac:picMkLst>
            <pc:docMk/>
            <pc:sldMk cId="1506732549" sldId="714"/>
            <ac:picMk id="79" creationId="{0C3B13DD-07E8-47DA-B57C-54820CE68C96}"/>
          </ac:picMkLst>
        </pc:picChg>
        <pc:picChg chg="add mod">
          <ac:chgData name="Siegbert Rudolph" userId="2af4d44886c067cc" providerId="LiveId" clId="{EFC51E92-20B6-42A6-91CD-7C5855C51FED}" dt="2021-07-27T15:19:27.033" v="4659" actId="1076"/>
          <ac:picMkLst>
            <pc:docMk/>
            <pc:sldMk cId="1506732549" sldId="714"/>
            <ac:picMk id="83" creationId="{0C538CCB-BB02-46DF-8E59-298443B85D27}"/>
          </ac:picMkLst>
        </pc:picChg>
        <pc:picChg chg="mod">
          <ac:chgData name="Siegbert Rudolph" userId="2af4d44886c067cc" providerId="LiveId" clId="{EFC51E92-20B6-42A6-91CD-7C5855C51FED}" dt="2021-07-27T15:14:14.439" v="4593" actId="1076"/>
          <ac:picMkLst>
            <pc:docMk/>
            <pc:sldMk cId="1506732549" sldId="714"/>
            <ac:picMk id="87" creationId="{F14A5924-D811-4B3B-88CA-0AA345156B03}"/>
          </ac:picMkLst>
        </pc:picChg>
      </pc:sldChg>
      <pc:sldChg chg="addSp delSp modSp add mod delAnim modAnim">
        <pc:chgData name="Siegbert Rudolph" userId="2af4d44886c067cc" providerId="LiveId" clId="{EFC51E92-20B6-42A6-91CD-7C5855C51FED}" dt="2021-07-30T15:05:37.472" v="20910" actId="20577"/>
        <pc:sldMkLst>
          <pc:docMk/>
          <pc:sldMk cId="4277819615" sldId="715"/>
        </pc:sldMkLst>
        <pc:spChg chg="mod">
          <ac:chgData name="Siegbert Rudolph" userId="2af4d44886c067cc" providerId="LiveId" clId="{EFC51E92-20B6-42A6-91CD-7C5855C51FED}" dt="2021-07-28T16:03:25.601" v="11894" actId="14100"/>
          <ac:spMkLst>
            <pc:docMk/>
            <pc:sldMk cId="4277819615" sldId="715"/>
            <ac:spMk id="11" creationId="{718E32AD-144A-41F5-B093-11E163868725}"/>
          </ac:spMkLst>
        </pc:spChg>
        <pc:spChg chg="mod">
          <ac:chgData name="Siegbert Rudolph" userId="2af4d44886c067cc" providerId="LiveId" clId="{EFC51E92-20B6-42A6-91CD-7C5855C51FED}" dt="2021-07-28T16:03:20.689" v="11893" actId="14100"/>
          <ac:spMkLst>
            <pc:docMk/>
            <pc:sldMk cId="4277819615" sldId="715"/>
            <ac:spMk id="16" creationId="{6FEB6A27-7DB3-442D-8E3F-0FB36D4108AA}"/>
          </ac:spMkLst>
        </pc:spChg>
        <pc:spChg chg="mod">
          <ac:chgData name="Siegbert Rudolph" userId="2af4d44886c067cc" providerId="LiveId" clId="{EFC51E92-20B6-42A6-91CD-7C5855C51FED}" dt="2021-07-28T16:03:20.689" v="11893" actId="14100"/>
          <ac:spMkLst>
            <pc:docMk/>
            <pc:sldMk cId="4277819615" sldId="715"/>
            <ac:spMk id="21" creationId="{AB227E58-1551-42DD-A207-7DA2158F0E49}"/>
          </ac:spMkLst>
        </pc:spChg>
        <pc:spChg chg="mod">
          <ac:chgData name="Siegbert Rudolph" userId="2af4d44886c067cc" providerId="LiveId" clId="{EFC51E92-20B6-42A6-91CD-7C5855C51FED}" dt="2021-07-30T13:33:37.891" v="19404" actId="1038"/>
          <ac:spMkLst>
            <pc:docMk/>
            <pc:sldMk cId="4277819615" sldId="715"/>
            <ac:spMk id="25" creationId="{1D4F1B2D-EDF2-497B-AC23-9451D7F265A3}"/>
          </ac:spMkLst>
        </pc:spChg>
        <pc:spChg chg="mod">
          <ac:chgData name="Siegbert Rudolph" userId="2af4d44886c067cc" providerId="LiveId" clId="{EFC51E92-20B6-42A6-91CD-7C5855C51FED}" dt="2021-07-30T13:32:46.968" v="19337" actId="1037"/>
          <ac:spMkLst>
            <pc:docMk/>
            <pc:sldMk cId="4277819615" sldId="715"/>
            <ac:spMk id="26" creationId="{7E19FBE2-74F7-4156-9B48-E097556B56CF}"/>
          </ac:spMkLst>
        </pc:spChg>
        <pc:spChg chg="mod">
          <ac:chgData name="Siegbert Rudolph" userId="2af4d44886c067cc" providerId="LiveId" clId="{EFC51E92-20B6-42A6-91CD-7C5855C51FED}" dt="2021-07-30T13:33:00.197" v="19384" actId="1037"/>
          <ac:spMkLst>
            <pc:docMk/>
            <pc:sldMk cId="4277819615" sldId="715"/>
            <ac:spMk id="27" creationId="{F776E941-ED99-4813-91C9-3989303CD845}"/>
          </ac:spMkLst>
        </pc:spChg>
        <pc:spChg chg="mod">
          <ac:chgData name="Siegbert Rudolph" userId="2af4d44886c067cc" providerId="LiveId" clId="{EFC51E92-20B6-42A6-91CD-7C5855C51FED}" dt="2021-07-30T13:33:18.072" v="19396" actId="1038"/>
          <ac:spMkLst>
            <pc:docMk/>
            <pc:sldMk cId="4277819615" sldId="715"/>
            <ac:spMk id="28" creationId="{87155BF5-44F4-4C97-9834-140A1A61E87E}"/>
          </ac:spMkLst>
        </pc:spChg>
        <pc:spChg chg="mod">
          <ac:chgData name="Siegbert Rudolph" userId="2af4d44886c067cc" providerId="LiveId" clId="{EFC51E92-20B6-42A6-91CD-7C5855C51FED}" dt="2021-07-28T16:03:20.689" v="11893" actId="14100"/>
          <ac:spMkLst>
            <pc:docMk/>
            <pc:sldMk cId="4277819615" sldId="715"/>
            <ac:spMk id="31" creationId="{BA9CC67F-1C37-42F5-831B-7A00E47DBBA6}"/>
          </ac:spMkLst>
        </pc:spChg>
        <pc:spChg chg="mod">
          <ac:chgData name="Siegbert Rudolph" userId="2af4d44886c067cc" providerId="LiveId" clId="{EFC51E92-20B6-42A6-91CD-7C5855C51FED}" dt="2021-07-28T16:03:20.689" v="11893" actId="14100"/>
          <ac:spMkLst>
            <pc:docMk/>
            <pc:sldMk cId="4277819615" sldId="715"/>
            <ac:spMk id="36" creationId="{6FF95A9A-0FE5-46B9-A6E7-61A67E5FE082}"/>
          </ac:spMkLst>
        </pc:spChg>
        <pc:spChg chg="mod">
          <ac:chgData name="Siegbert Rudolph" userId="2af4d44886c067cc" providerId="LiveId" clId="{EFC51E92-20B6-42A6-91CD-7C5855C51FED}" dt="2021-07-28T16:03:20.689" v="11893" actId="14100"/>
          <ac:spMkLst>
            <pc:docMk/>
            <pc:sldMk cId="4277819615" sldId="715"/>
            <ac:spMk id="41" creationId="{DE9BBEA1-E2CB-4FB1-A0AD-C03C2B7EE60E}"/>
          </ac:spMkLst>
        </pc:spChg>
        <pc:spChg chg="mod">
          <ac:chgData name="Siegbert Rudolph" userId="2af4d44886c067cc" providerId="LiveId" clId="{EFC51E92-20B6-42A6-91CD-7C5855C51FED}" dt="2021-07-28T16:03:20.689" v="11893" actId="14100"/>
          <ac:spMkLst>
            <pc:docMk/>
            <pc:sldMk cId="4277819615" sldId="715"/>
            <ac:spMk id="46" creationId="{8695AA05-3F98-486E-B8D9-D3CDEB5295E6}"/>
          </ac:spMkLst>
        </pc:spChg>
        <pc:spChg chg="mod">
          <ac:chgData name="Siegbert Rudolph" userId="2af4d44886c067cc" providerId="LiveId" clId="{EFC51E92-20B6-42A6-91CD-7C5855C51FED}" dt="2021-07-30T13:38:35.873" v="19468" actId="20577"/>
          <ac:spMkLst>
            <pc:docMk/>
            <pc:sldMk cId="4277819615" sldId="715"/>
            <ac:spMk id="50" creationId="{AC0C6388-40BD-48CB-8C0E-4093B48A14C9}"/>
          </ac:spMkLst>
        </pc:spChg>
        <pc:spChg chg="mod">
          <ac:chgData name="Siegbert Rudolph" userId="2af4d44886c067cc" providerId="LiveId" clId="{EFC51E92-20B6-42A6-91CD-7C5855C51FED}" dt="2021-07-28T16:03:20.689" v="11893" actId="14100"/>
          <ac:spMkLst>
            <pc:docMk/>
            <pc:sldMk cId="4277819615" sldId="715"/>
            <ac:spMk id="51" creationId="{FB38AC31-FDD4-409F-A757-67B4DC9CE177}"/>
          </ac:spMkLst>
        </pc:spChg>
        <pc:spChg chg="mod">
          <ac:chgData name="Siegbert Rudolph" userId="2af4d44886c067cc" providerId="LiveId" clId="{EFC51E92-20B6-42A6-91CD-7C5855C51FED}" dt="2021-07-28T16:03:20.689" v="11893" actId="14100"/>
          <ac:spMkLst>
            <pc:docMk/>
            <pc:sldMk cId="4277819615" sldId="715"/>
            <ac:spMk id="56" creationId="{B504D2A8-B62F-47D9-A9FE-464F5A2C1B76}"/>
          </ac:spMkLst>
        </pc:spChg>
        <pc:spChg chg="mod">
          <ac:chgData name="Siegbert Rudolph" userId="2af4d44886c067cc" providerId="LiveId" clId="{EFC51E92-20B6-42A6-91CD-7C5855C51FED}" dt="2021-07-30T15:05:37.472" v="20910" actId="20577"/>
          <ac:spMkLst>
            <pc:docMk/>
            <pc:sldMk cId="4277819615" sldId="715"/>
            <ac:spMk id="59" creationId="{A96D20CE-6033-4F26-A736-C752860011E2}"/>
          </ac:spMkLst>
        </pc:spChg>
        <pc:spChg chg="del">
          <ac:chgData name="Siegbert Rudolph" userId="2af4d44886c067cc" providerId="LiveId" clId="{EFC51E92-20B6-42A6-91CD-7C5855C51FED}" dt="2021-07-29T11:34:31.967" v="13547" actId="478"/>
          <ac:spMkLst>
            <pc:docMk/>
            <pc:sldMk cId="4277819615" sldId="715"/>
            <ac:spMk id="60" creationId="{627EB6E4-3FAE-4999-A1B8-B2D84D3B140E}"/>
          </ac:spMkLst>
        </pc:spChg>
        <pc:spChg chg="del">
          <ac:chgData name="Siegbert Rudolph" userId="2af4d44886c067cc" providerId="LiveId" clId="{EFC51E92-20B6-42A6-91CD-7C5855C51FED}" dt="2021-07-30T13:34:35.741" v="19409" actId="478"/>
          <ac:spMkLst>
            <pc:docMk/>
            <pc:sldMk cId="4277819615" sldId="715"/>
            <ac:spMk id="86" creationId="{743E87EA-5788-486A-9782-31AE3F44E1CC}"/>
          </ac:spMkLst>
        </pc:spChg>
        <pc:picChg chg="del">
          <ac:chgData name="Siegbert Rudolph" userId="2af4d44886c067cc" providerId="LiveId" clId="{EFC51E92-20B6-42A6-91CD-7C5855C51FED}" dt="2021-07-30T13:31:53.469" v="19257" actId="478"/>
          <ac:picMkLst>
            <pc:docMk/>
            <pc:sldMk cId="4277819615" sldId="715"/>
            <ac:picMk id="39" creationId="{B4EFBB13-390C-4A87-80B0-AF00CD0D7C96}"/>
          </ac:picMkLst>
        </pc:picChg>
        <pc:picChg chg="add mod">
          <ac:chgData name="Siegbert Rudolph" userId="2af4d44886c067cc" providerId="LiveId" clId="{EFC51E92-20B6-42A6-91CD-7C5855C51FED}" dt="2021-07-30T13:31:58.127" v="19258" actId="1076"/>
          <ac:picMkLst>
            <pc:docMk/>
            <pc:sldMk cId="4277819615" sldId="715"/>
            <ac:picMk id="60" creationId="{75593F04-0C51-4957-BA33-286F2858A26D}"/>
          </ac:picMkLst>
        </pc:picChg>
        <pc:picChg chg="add mod">
          <ac:chgData name="Siegbert Rudolph" userId="2af4d44886c067cc" providerId="LiveId" clId="{EFC51E92-20B6-42A6-91CD-7C5855C51FED}" dt="2021-07-30T13:34:40.320" v="19410" actId="1076"/>
          <ac:picMkLst>
            <pc:docMk/>
            <pc:sldMk cId="4277819615" sldId="715"/>
            <ac:picMk id="63" creationId="{02E9936E-2FDF-44C5-B414-D98156209F96}"/>
          </ac:picMkLst>
        </pc:picChg>
      </pc:sldChg>
      <pc:sldChg chg="del">
        <pc:chgData name="Siegbert Rudolph" userId="2af4d44886c067cc" providerId="LiveId" clId="{EFC51E92-20B6-42A6-91CD-7C5855C51FED}" dt="2021-07-27T15:27:42.875" v="4727" actId="47"/>
        <pc:sldMkLst>
          <pc:docMk/>
          <pc:sldMk cId="2712461826" sldId="716"/>
        </pc:sldMkLst>
      </pc:sldChg>
      <pc:sldChg chg="addSp modSp del mod">
        <pc:chgData name="Siegbert Rudolph" userId="2af4d44886c067cc" providerId="LiveId" clId="{EFC51E92-20B6-42A6-91CD-7C5855C51FED}" dt="2021-07-29T11:37:13.285" v="13550" actId="47"/>
        <pc:sldMkLst>
          <pc:docMk/>
          <pc:sldMk cId="4001515439" sldId="716"/>
        </pc:sldMkLst>
        <pc:spChg chg="add mod">
          <ac:chgData name="Siegbert Rudolph" userId="2af4d44886c067cc" providerId="LiveId" clId="{EFC51E92-20B6-42A6-91CD-7C5855C51FED}" dt="2021-07-27T15:36:48.573" v="4881" actId="2085"/>
          <ac:spMkLst>
            <pc:docMk/>
            <pc:sldMk cId="4001515439" sldId="716"/>
            <ac:spMk id="4" creationId="{A0F157C6-27D5-48AB-8F8C-0339342E2FBC}"/>
          </ac:spMkLst>
        </pc:spChg>
      </pc:sldChg>
      <pc:sldChg chg="addSp modSp del">
        <pc:chgData name="Siegbert Rudolph" userId="2af4d44886c067cc" providerId="LiveId" clId="{EFC51E92-20B6-42A6-91CD-7C5855C51FED}" dt="2021-07-29T11:37:22.575" v="13553" actId="47"/>
        <pc:sldMkLst>
          <pc:docMk/>
          <pc:sldMk cId="2231853196" sldId="717"/>
        </pc:sldMkLst>
        <pc:spChg chg="add mod">
          <ac:chgData name="Siegbert Rudolph" userId="2af4d44886c067cc" providerId="LiveId" clId="{EFC51E92-20B6-42A6-91CD-7C5855C51FED}" dt="2021-07-27T15:37:07.079" v="4884"/>
          <ac:spMkLst>
            <pc:docMk/>
            <pc:sldMk cId="2231853196" sldId="717"/>
            <ac:spMk id="40" creationId="{24307775-E522-4043-B370-0078ACB65CAF}"/>
          </ac:spMkLst>
        </pc:spChg>
      </pc:sldChg>
      <pc:sldChg chg="addSp delSp modSp new del mod">
        <pc:chgData name="Siegbert Rudolph" userId="2af4d44886c067cc" providerId="LiveId" clId="{EFC51E92-20B6-42A6-91CD-7C5855C51FED}" dt="2021-07-27T17:11:30.559" v="5847" actId="47"/>
        <pc:sldMkLst>
          <pc:docMk/>
          <pc:sldMk cId="3253074976" sldId="718"/>
        </pc:sldMkLst>
        <pc:spChg chg="add mod">
          <ac:chgData name="Siegbert Rudolph" userId="2af4d44886c067cc" providerId="LiveId" clId="{EFC51E92-20B6-42A6-91CD-7C5855C51FED}" dt="2021-07-27T16:37:57.384" v="5030" actId="255"/>
          <ac:spMkLst>
            <pc:docMk/>
            <pc:sldMk cId="3253074976" sldId="718"/>
            <ac:spMk id="4" creationId="{33177001-E19E-4CFC-9816-23D1E171C4E6}"/>
          </ac:spMkLst>
        </pc:spChg>
        <pc:spChg chg="add mod">
          <ac:chgData name="Siegbert Rudolph" userId="2af4d44886c067cc" providerId="LiveId" clId="{EFC51E92-20B6-42A6-91CD-7C5855C51FED}" dt="2021-07-27T16:37:57.384" v="5030" actId="255"/>
          <ac:spMkLst>
            <pc:docMk/>
            <pc:sldMk cId="3253074976" sldId="718"/>
            <ac:spMk id="5" creationId="{A5148CE9-13DF-45AB-8E76-1194E2C0850D}"/>
          </ac:spMkLst>
        </pc:spChg>
        <pc:spChg chg="add mod">
          <ac:chgData name="Siegbert Rudolph" userId="2af4d44886c067cc" providerId="LiveId" clId="{EFC51E92-20B6-42A6-91CD-7C5855C51FED}" dt="2021-07-27T16:37:57.384" v="5030" actId="255"/>
          <ac:spMkLst>
            <pc:docMk/>
            <pc:sldMk cId="3253074976" sldId="718"/>
            <ac:spMk id="7" creationId="{E5329D76-4E84-4BDE-86A5-0DD35EEB0FA3}"/>
          </ac:spMkLst>
        </pc:spChg>
        <pc:spChg chg="add mod">
          <ac:chgData name="Siegbert Rudolph" userId="2af4d44886c067cc" providerId="LiveId" clId="{EFC51E92-20B6-42A6-91CD-7C5855C51FED}" dt="2021-07-27T16:37:57.384" v="5030" actId="255"/>
          <ac:spMkLst>
            <pc:docMk/>
            <pc:sldMk cId="3253074976" sldId="718"/>
            <ac:spMk id="9" creationId="{517F7995-243F-440F-AEDB-6548189B98CA}"/>
          </ac:spMkLst>
        </pc:spChg>
        <pc:spChg chg="add mod">
          <ac:chgData name="Siegbert Rudolph" userId="2af4d44886c067cc" providerId="LiveId" clId="{EFC51E92-20B6-42A6-91CD-7C5855C51FED}" dt="2021-07-27T16:37:57.384" v="5030" actId="255"/>
          <ac:spMkLst>
            <pc:docMk/>
            <pc:sldMk cId="3253074976" sldId="718"/>
            <ac:spMk id="11" creationId="{65632545-DA6B-44DF-AE3B-C761D9F6EEF1}"/>
          </ac:spMkLst>
        </pc:spChg>
        <pc:spChg chg="add mod">
          <ac:chgData name="Siegbert Rudolph" userId="2af4d44886c067cc" providerId="LiveId" clId="{EFC51E92-20B6-42A6-91CD-7C5855C51FED}" dt="2021-07-27T16:38:00.602" v="5031" actId="14100"/>
          <ac:spMkLst>
            <pc:docMk/>
            <pc:sldMk cId="3253074976" sldId="718"/>
            <ac:spMk id="13" creationId="{F758EFA2-2035-4CC9-B7C9-860765BAF5CB}"/>
          </ac:spMkLst>
        </pc:spChg>
        <pc:spChg chg="add mod">
          <ac:chgData name="Siegbert Rudolph" userId="2af4d44886c067cc" providerId="LiveId" clId="{EFC51E92-20B6-42A6-91CD-7C5855C51FED}" dt="2021-07-27T16:37:57.384" v="5030" actId="255"/>
          <ac:spMkLst>
            <pc:docMk/>
            <pc:sldMk cId="3253074976" sldId="718"/>
            <ac:spMk id="15" creationId="{2E499CE9-857F-4CC3-AE16-29FF084BE9AF}"/>
          </ac:spMkLst>
        </pc:spChg>
        <pc:spChg chg="add mod">
          <ac:chgData name="Siegbert Rudolph" userId="2af4d44886c067cc" providerId="LiveId" clId="{EFC51E92-20B6-42A6-91CD-7C5855C51FED}" dt="2021-07-27T16:37:57.384" v="5030" actId="255"/>
          <ac:spMkLst>
            <pc:docMk/>
            <pc:sldMk cId="3253074976" sldId="718"/>
            <ac:spMk id="16" creationId="{63693FAD-4A16-40F8-B7FE-77FDDBE6D17E}"/>
          </ac:spMkLst>
        </pc:spChg>
        <pc:spChg chg="add mod">
          <ac:chgData name="Siegbert Rudolph" userId="2af4d44886c067cc" providerId="LiveId" clId="{EFC51E92-20B6-42A6-91CD-7C5855C51FED}" dt="2021-07-27T16:41:32.464" v="5176" actId="20577"/>
          <ac:spMkLst>
            <pc:docMk/>
            <pc:sldMk cId="3253074976" sldId="718"/>
            <ac:spMk id="17" creationId="{77A62CAF-1787-4822-ABDC-63778D5FC0DD}"/>
          </ac:spMkLst>
        </pc:spChg>
        <pc:graphicFrameChg chg="add del mod">
          <ac:chgData name="Siegbert Rudolph" userId="2af4d44886c067cc" providerId="LiveId" clId="{EFC51E92-20B6-42A6-91CD-7C5855C51FED}" dt="2021-07-27T16:51:17.235" v="5237" actId="478"/>
          <ac:graphicFrameMkLst>
            <pc:docMk/>
            <pc:sldMk cId="3253074976" sldId="718"/>
            <ac:graphicFrameMk id="18" creationId="{F38FCE64-26DC-4383-892B-5B64A9463647}"/>
          </ac:graphicFrameMkLst>
        </pc:graphicFrameChg>
        <pc:graphicFrameChg chg="add mod">
          <ac:chgData name="Siegbert Rudolph" userId="2af4d44886c067cc" providerId="LiveId" clId="{EFC51E92-20B6-42A6-91CD-7C5855C51FED}" dt="2021-07-27T16:47:11.970" v="5180"/>
          <ac:graphicFrameMkLst>
            <pc:docMk/>
            <pc:sldMk cId="3253074976" sldId="718"/>
            <ac:graphicFrameMk id="19" creationId="{162DDAFF-B231-4FAB-96FA-8CA62EE86D37}"/>
          </ac:graphicFrameMkLst>
        </pc:graphicFrameChg>
      </pc:sldChg>
      <pc:sldChg chg="addSp delSp modSp new mod ord modTransition delAnim modAnim">
        <pc:chgData name="Siegbert Rudolph" userId="2af4d44886c067cc" providerId="LiveId" clId="{EFC51E92-20B6-42A6-91CD-7C5855C51FED}" dt="2021-07-30T13:17:27.645" v="19124" actId="108"/>
        <pc:sldMkLst>
          <pc:docMk/>
          <pc:sldMk cId="2735566953" sldId="719"/>
        </pc:sldMkLst>
        <pc:spChg chg="del">
          <ac:chgData name="Siegbert Rudolph" userId="2af4d44886c067cc" providerId="LiveId" clId="{EFC51E92-20B6-42A6-91CD-7C5855C51FED}" dt="2021-07-27T16:50:40.430" v="5189" actId="478"/>
          <ac:spMkLst>
            <pc:docMk/>
            <pc:sldMk cId="2735566953" sldId="719"/>
            <ac:spMk id="2" creationId="{CF8F6ED7-E81A-45AF-9577-59FA191ADE78}"/>
          </ac:spMkLst>
        </pc:spChg>
        <pc:spChg chg="add mod">
          <ac:chgData name="Siegbert Rudolph" userId="2af4d44886c067cc" providerId="LiveId" clId="{EFC51E92-20B6-42A6-91CD-7C5855C51FED}" dt="2021-07-30T13:17:27.645" v="19124" actId="108"/>
          <ac:spMkLst>
            <pc:docMk/>
            <pc:sldMk cId="2735566953" sldId="719"/>
            <ac:spMk id="5" creationId="{35ABFAE7-68E0-405C-B9F9-A6C6DFD78628}"/>
          </ac:spMkLst>
        </pc:spChg>
        <pc:spChg chg="add mod">
          <ac:chgData name="Siegbert Rudolph" userId="2af4d44886c067cc" providerId="LiveId" clId="{EFC51E92-20B6-42A6-91CD-7C5855C51FED}" dt="2021-07-27T17:09:05.849" v="5840" actId="552"/>
          <ac:spMkLst>
            <pc:docMk/>
            <pc:sldMk cId="2735566953" sldId="719"/>
            <ac:spMk id="6" creationId="{3B903111-27DF-4752-9E21-3382C788122D}"/>
          </ac:spMkLst>
        </pc:spChg>
        <pc:spChg chg="add del mod">
          <ac:chgData name="Siegbert Rudolph" userId="2af4d44886c067cc" providerId="LiveId" clId="{EFC51E92-20B6-42A6-91CD-7C5855C51FED}" dt="2021-07-27T17:12:32.869" v="5919" actId="478"/>
          <ac:spMkLst>
            <pc:docMk/>
            <pc:sldMk cId="2735566953" sldId="719"/>
            <ac:spMk id="7" creationId="{C54DEA53-A74B-4DA6-B28A-A10BD6F3D3A7}"/>
          </ac:spMkLst>
        </pc:spChg>
        <pc:spChg chg="add del mod">
          <ac:chgData name="Siegbert Rudolph" userId="2af4d44886c067cc" providerId="LiveId" clId="{EFC51E92-20B6-42A6-91CD-7C5855C51FED}" dt="2021-07-27T17:12:32.869" v="5919" actId="478"/>
          <ac:spMkLst>
            <pc:docMk/>
            <pc:sldMk cId="2735566953" sldId="719"/>
            <ac:spMk id="8" creationId="{CD31BF6E-3F9D-4706-AE78-BBE17D0A8345}"/>
          </ac:spMkLst>
        </pc:spChg>
        <pc:spChg chg="add mod">
          <ac:chgData name="Siegbert Rudolph" userId="2af4d44886c067cc" providerId="LiveId" clId="{EFC51E92-20B6-42A6-91CD-7C5855C51FED}" dt="2021-07-27T17:09:05.849" v="5840" actId="552"/>
          <ac:spMkLst>
            <pc:docMk/>
            <pc:sldMk cId="2735566953" sldId="719"/>
            <ac:spMk id="9" creationId="{533E00E2-A06D-4C02-91F5-48B61556B99D}"/>
          </ac:spMkLst>
        </pc:spChg>
        <pc:spChg chg="add del mod">
          <ac:chgData name="Siegbert Rudolph" userId="2af4d44886c067cc" providerId="LiveId" clId="{EFC51E92-20B6-42A6-91CD-7C5855C51FED}" dt="2021-07-27T17:12:32.869" v="5919" actId="478"/>
          <ac:spMkLst>
            <pc:docMk/>
            <pc:sldMk cId="2735566953" sldId="719"/>
            <ac:spMk id="10" creationId="{E3CB1439-4A4B-4EA8-AA1F-5F7D5F9AAD8B}"/>
          </ac:spMkLst>
        </pc:spChg>
        <pc:spChg chg="add del mod">
          <ac:chgData name="Siegbert Rudolph" userId="2af4d44886c067cc" providerId="LiveId" clId="{EFC51E92-20B6-42A6-91CD-7C5855C51FED}" dt="2021-07-27T17:12:32.869" v="5919" actId="478"/>
          <ac:spMkLst>
            <pc:docMk/>
            <pc:sldMk cId="2735566953" sldId="719"/>
            <ac:spMk id="11" creationId="{E76981C6-0600-4B77-9CF0-6689CBAB46BB}"/>
          </ac:spMkLst>
        </pc:spChg>
        <pc:spChg chg="add mod">
          <ac:chgData name="Siegbert Rudolph" userId="2af4d44886c067cc" providerId="LiveId" clId="{EFC51E92-20B6-42A6-91CD-7C5855C51FED}" dt="2021-07-27T17:09:05.849" v="5840" actId="552"/>
          <ac:spMkLst>
            <pc:docMk/>
            <pc:sldMk cId="2735566953" sldId="719"/>
            <ac:spMk id="12" creationId="{DFE0EFD5-8970-42A5-B9C4-72DDE9F02E07}"/>
          </ac:spMkLst>
        </pc:spChg>
        <pc:spChg chg="add del mod">
          <ac:chgData name="Siegbert Rudolph" userId="2af4d44886c067cc" providerId="LiveId" clId="{EFC51E92-20B6-42A6-91CD-7C5855C51FED}" dt="2021-07-27T17:12:32.869" v="5919" actId="478"/>
          <ac:spMkLst>
            <pc:docMk/>
            <pc:sldMk cId="2735566953" sldId="719"/>
            <ac:spMk id="13" creationId="{55AD9CF5-9D5D-45E7-A481-45389D128684}"/>
          </ac:spMkLst>
        </pc:spChg>
        <pc:spChg chg="add del mod">
          <ac:chgData name="Siegbert Rudolph" userId="2af4d44886c067cc" providerId="LiveId" clId="{EFC51E92-20B6-42A6-91CD-7C5855C51FED}" dt="2021-07-27T17:12:32.869" v="5919" actId="478"/>
          <ac:spMkLst>
            <pc:docMk/>
            <pc:sldMk cId="2735566953" sldId="719"/>
            <ac:spMk id="14" creationId="{0AFFDC74-05E0-4461-87D4-3FC4CCFEC7FE}"/>
          </ac:spMkLst>
        </pc:spChg>
        <pc:spChg chg="add del mod">
          <ac:chgData name="Siegbert Rudolph" userId="2af4d44886c067cc" providerId="LiveId" clId="{EFC51E92-20B6-42A6-91CD-7C5855C51FED}" dt="2021-07-29T11:46:37.703" v="13711" actId="478"/>
          <ac:spMkLst>
            <pc:docMk/>
            <pc:sldMk cId="2735566953" sldId="719"/>
            <ac:spMk id="15" creationId="{3676DE79-323A-4BE9-9A07-5F7A3DC5A8DF}"/>
          </ac:spMkLst>
        </pc:spChg>
        <pc:spChg chg="add del mod">
          <ac:chgData name="Siegbert Rudolph" userId="2af4d44886c067cc" providerId="LiveId" clId="{EFC51E92-20B6-42A6-91CD-7C5855C51FED}" dt="2021-07-29T11:46:37.703" v="13711" actId="478"/>
          <ac:spMkLst>
            <pc:docMk/>
            <pc:sldMk cId="2735566953" sldId="719"/>
            <ac:spMk id="16" creationId="{ED168A28-A29D-482F-B33E-E303BA2E67B9}"/>
          </ac:spMkLst>
        </pc:spChg>
        <pc:spChg chg="add mod">
          <ac:chgData name="Siegbert Rudolph" userId="2af4d44886c067cc" providerId="LiveId" clId="{EFC51E92-20B6-42A6-91CD-7C5855C51FED}" dt="2021-07-27T17:09:05.849" v="5840" actId="552"/>
          <ac:spMkLst>
            <pc:docMk/>
            <pc:sldMk cId="2735566953" sldId="719"/>
            <ac:spMk id="17" creationId="{E113426B-3216-4EA0-BDC8-C84F616CE32F}"/>
          </ac:spMkLst>
        </pc:spChg>
        <pc:spChg chg="add del mod">
          <ac:chgData name="Siegbert Rudolph" userId="2af4d44886c067cc" providerId="LiveId" clId="{EFC51E92-20B6-42A6-91CD-7C5855C51FED}" dt="2021-07-27T17:12:32.869" v="5919" actId="478"/>
          <ac:spMkLst>
            <pc:docMk/>
            <pc:sldMk cId="2735566953" sldId="719"/>
            <ac:spMk id="18" creationId="{0806967A-E0F2-419A-B328-9289C0A6AD3D}"/>
          </ac:spMkLst>
        </pc:spChg>
        <pc:spChg chg="add mod">
          <ac:chgData name="Siegbert Rudolph" userId="2af4d44886c067cc" providerId="LiveId" clId="{EFC51E92-20B6-42A6-91CD-7C5855C51FED}" dt="2021-07-29T11:46:40.241" v="13712"/>
          <ac:spMkLst>
            <pc:docMk/>
            <pc:sldMk cId="2735566953" sldId="719"/>
            <ac:spMk id="18" creationId="{EF021854-0D9F-45D7-867A-1619A3FCCD07}"/>
          </ac:spMkLst>
        </pc:spChg>
        <pc:spChg chg="add del mod">
          <ac:chgData name="Siegbert Rudolph" userId="2af4d44886c067cc" providerId="LiveId" clId="{EFC51E92-20B6-42A6-91CD-7C5855C51FED}" dt="2021-07-27T17:12:32.869" v="5919" actId="478"/>
          <ac:spMkLst>
            <pc:docMk/>
            <pc:sldMk cId="2735566953" sldId="719"/>
            <ac:spMk id="19" creationId="{13D26035-AA44-4D8D-AB45-B7C4ECB20193}"/>
          </ac:spMkLst>
        </pc:spChg>
        <pc:spChg chg="add mod">
          <ac:chgData name="Siegbert Rudolph" userId="2af4d44886c067cc" providerId="LiveId" clId="{EFC51E92-20B6-42A6-91CD-7C5855C51FED}" dt="2021-07-29T11:46:40.241" v="13712"/>
          <ac:spMkLst>
            <pc:docMk/>
            <pc:sldMk cId="2735566953" sldId="719"/>
            <ac:spMk id="19" creationId="{9FC08C31-3C4C-451B-BBE4-6BBCB2B9723A}"/>
          </ac:spMkLst>
        </pc:spChg>
        <pc:spChg chg="add mod">
          <ac:chgData name="Siegbert Rudolph" userId="2af4d44886c067cc" providerId="LiveId" clId="{EFC51E92-20B6-42A6-91CD-7C5855C51FED}" dt="2021-07-27T17:09:05.849" v="5840" actId="552"/>
          <ac:spMkLst>
            <pc:docMk/>
            <pc:sldMk cId="2735566953" sldId="719"/>
            <ac:spMk id="20" creationId="{43642BFB-A2B1-4185-87F2-E87C61DE4DE0}"/>
          </ac:spMkLst>
        </pc:spChg>
        <pc:spChg chg="add del mod">
          <ac:chgData name="Siegbert Rudolph" userId="2af4d44886c067cc" providerId="LiveId" clId="{EFC51E92-20B6-42A6-91CD-7C5855C51FED}" dt="2021-07-27T17:12:32.869" v="5919" actId="478"/>
          <ac:spMkLst>
            <pc:docMk/>
            <pc:sldMk cId="2735566953" sldId="719"/>
            <ac:spMk id="21" creationId="{47E7ACA5-4CAE-4C8A-A588-55224637A16C}"/>
          </ac:spMkLst>
        </pc:spChg>
        <pc:spChg chg="add del mod">
          <ac:chgData name="Siegbert Rudolph" userId="2af4d44886c067cc" providerId="LiveId" clId="{EFC51E92-20B6-42A6-91CD-7C5855C51FED}" dt="2021-07-27T17:12:32.869" v="5919" actId="478"/>
          <ac:spMkLst>
            <pc:docMk/>
            <pc:sldMk cId="2735566953" sldId="719"/>
            <ac:spMk id="22" creationId="{CC485E05-D2A3-4FFB-89E5-52CDDD34BFFA}"/>
          </ac:spMkLst>
        </pc:spChg>
        <pc:spChg chg="add mod">
          <ac:chgData name="Siegbert Rudolph" userId="2af4d44886c067cc" providerId="LiveId" clId="{EFC51E92-20B6-42A6-91CD-7C5855C51FED}" dt="2021-07-27T17:09:05.849" v="5840" actId="552"/>
          <ac:spMkLst>
            <pc:docMk/>
            <pc:sldMk cId="2735566953" sldId="719"/>
            <ac:spMk id="23" creationId="{75D1F821-1C60-4B45-A16D-FE1800B64E68}"/>
          </ac:spMkLst>
        </pc:spChg>
        <pc:spChg chg="add del mod">
          <ac:chgData name="Siegbert Rudolph" userId="2af4d44886c067cc" providerId="LiveId" clId="{EFC51E92-20B6-42A6-91CD-7C5855C51FED}" dt="2021-07-27T17:12:32.869" v="5919" actId="478"/>
          <ac:spMkLst>
            <pc:docMk/>
            <pc:sldMk cId="2735566953" sldId="719"/>
            <ac:spMk id="24" creationId="{100A715B-EDBC-43D2-813A-18916F5C52A7}"/>
          </ac:spMkLst>
        </pc:spChg>
        <pc:spChg chg="add del mod">
          <ac:chgData name="Siegbert Rudolph" userId="2af4d44886c067cc" providerId="LiveId" clId="{EFC51E92-20B6-42A6-91CD-7C5855C51FED}" dt="2021-07-27T17:12:32.869" v="5919" actId="478"/>
          <ac:spMkLst>
            <pc:docMk/>
            <pc:sldMk cId="2735566953" sldId="719"/>
            <ac:spMk id="25" creationId="{9BAC2534-CBA7-4E63-A051-90206AD1FF5F}"/>
          </ac:spMkLst>
        </pc:spChg>
        <pc:spChg chg="add mod">
          <ac:chgData name="Siegbert Rudolph" userId="2af4d44886c067cc" providerId="LiveId" clId="{EFC51E92-20B6-42A6-91CD-7C5855C51FED}" dt="2021-07-27T17:09:05.849" v="5840" actId="552"/>
          <ac:spMkLst>
            <pc:docMk/>
            <pc:sldMk cId="2735566953" sldId="719"/>
            <ac:spMk id="26" creationId="{1F41ADCC-A7B7-44EA-88F6-322A1452820F}"/>
          </ac:spMkLst>
        </pc:spChg>
        <pc:spChg chg="add del mod">
          <ac:chgData name="Siegbert Rudolph" userId="2af4d44886c067cc" providerId="LiveId" clId="{EFC51E92-20B6-42A6-91CD-7C5855C51FED}" dt="2021-07-27T17:12:32.869" v="5919" actId="478"/>
          <ac:spMkLst>
            <pc:docMk/>
            <pc:sldMk cId="2735566953" sldId="719"/>
            <ac:spMk id="27" creationId="{86C1F9FE-00ED-450B-9C61-AAB845550637}"/>
          </ac:spMkLst>
        </pc:spChg>
        <pc:spChg chg="add del mod">
          <ac:chgData name="Siegbert Rudolph" userId="2af4d44886c067cc" providerId="LiveId" clId="{EFC51E92-20B6-42A6-91CD-7C5855C51FED}" dt="2021-07-27T17:12:32.869" v="5919" actId="478"/>
          <ac:spMkLst>
            <pc:docMk/>
            <pc:sldMk cId="2735566953" sldId="719"/>
            <ac:spMk id="28" creationId="{F872A668-C7E7-483D-8843-E90B3DBF7457}"/>
          </ac:spMkLst>
        </pc:spChg>
        <pc:spChg chg="add mod">
          <ac:chgData name="Siegbert Rudolph" userId="2af4d44886c067cc" providerId="LiveId" clId="{EFC51E92-20B6-42A6-91CD-7C5855C51FED}" dt="2021-07-27T17:09:05.849" v="5840" actId="552"/>
          <ac:spMkLst>
            <pc:docMk/>
            <pc:sldMk cId="2735566953" sldId="719"/>
            <ac:spMk id="29" creationId="{3C5D51A4-7E7F-48CC-B238-F8A1825791D4}"/>
          </ac:spMkLst>
        </pc:spChg>
        <pc:spChg chg="add del mod">
          <ac:chgData name="Siegbert Rudolph" userId="2af4d44886c067cc" providerId="LiveId" clId="{EFC51E92-20B6-42A6-91CD-7C5855C51FED}" dt="2021-07-27T17:12:32.869" v="5919" actId="478"/>
          <ac:spMkLst>
            <pc:docMk/>
            <pc:sldMk cId="2735566953" sldId="719"/>
            <ac:spMk id="30" creationId="{69E030CB-8821-435F-A1D2-D03ACCEC91D9}"/>
          </ac:spMkLst>
        </pc:spChg>
        <pc:spChg chg="add del mod">
          <ac:chgData name="Siegbert Rudolph" userId="2af4d44886c067cc" providerId="LiveId" clId="{EFC51E92-20B6-42A6-91CD-7C5855C51FED}" dt="2021-07-27T17:12:32.869" v="5919" actId="478"/>
          <ac:spMkLst>
            <pc:docMk/>
            <pc:sldMk cId="2735566953" sldId="719"/>
            <ac:spMk id="31" creationId="{F4A3145F-5E2A-45B6-BDFD-57850A0A81B5}"/>
          </ac:spMkLst>
        </pc:spChg>
        <pc:spChg chg="add mod">
          <ac:chgData name="Siegbert Rudolph" userId="2af4d44886c067cc" providerId="LiveId" clId="{EFC51E92-20B6-42A6-91CD-7C5855C51FED}" dt="2021-07-27T17:09:05.849" v="5840" actId="552"/>
          <ac:spMkLst>
            <pc:docMk/>
            <pc:sldMk cId="2735566953" sldId="719"/>
            <ac:spMk id="32" creationId="{4D69686D-3440-4208-90ED-B0444274BADF}"/>
          </ac:spMkLst>
        </pc:spChg>
        <pc:spChg chg="add del mod">
          <ac:chgData name="Siegbert Rudolph" userId="2af4d44886c067cc" providerId="LiveId" clId="{EFC51E92-20B6-42A6-91CD-7C5855C51FED}" dt="2021-07-27T17:12:32.869" v="5919" actId="478"/>
          <ac:spMkLst>
            <pc:docMk/>
            <pc:sldMk cId="2735566953" sldId="719"/>
            <ac:spMk id="33" creationId="{BE0319DB-C0C8-469D-9C5C-0B201949C1AA}"/>
          </ac:spMkLst>
        </pc:spChg>
        <pc:spChg chg="add del mod">
          <ac:chgData name="Siegbert Rudolph" userId="2af4d44886c067cc" providerId="LiveId" clId="{EFC51E92-20B6-42A6-91CD-7C5855C51FED}" dt="2021-07-27T17:12:32.869" v="5919" actId="478"/>
          <ac:spMkLst>
            <pc:docMk/>
            <pc:sldMk cId="2735566953" sldId="719"/>
            <ac:spMk id="34" creationId="{57163D39-E363-4B73-932E-02DB67E5CCCD}"/>
          </ac:spMkLst>
        </pc:spChg>
        <pc:spChg chg="add mod">
          <ac:chgData name="Siegbert Rudolph" userId="2af4d44886c067cc" providerId="LiveId" clId="{EFC51E92-20B6-42A6-91CD-7C5855C51FED}" dt="2021-07-27T17:09:05.849" v="5840" actId="552"/>
          <ac:spMkLst>
            <pc:docMk/>
            <pc:sldMk cId="2735566953" sldId="719"/>
            <ac:spMk id="35" creationId="{251BCE1B-F047-4A47-886D-3CECFFCC89FB}"/>
          </ac:spMkLst>
        </pc:spChg>
        <pc:spChg chg="add del mod">
          <ac:chgData name="Siegbert Rudolph" userId="2af4d44886c067cc" providerId="LiveId" clId="{EFC51E92-20B6-42A6-91CD-7C5855C51FED}" dt="2021-07-27T17:12:32.869" v="5919" actId="478"/>
          <ac:spMkLst>
            <pc:docMk/>
            <pc:sldMk cId="2735566953" sldId="719"/>
            <ac:spMk id="36" creationId="{ED905A0E-F850-46C7-9AED-5E81EACEEEE1}"/>
          </ac:spMkLst>
        </pc:spChg>
        <pc:spChg chg="add del mod">
          <ac:chgData name="Siegbert Rudolph" userId="2af4d44886c067cc" providerId="LiveId" clId="{EFC51E92-20B6-42A6-91CD-7C5855C51FED}" dt="2021-07-27T17:12:32.869" v="5919" actId="478"/>
          <ac:spMkLst>
            <pc:docMk/>
            <pc:sldMk cId="2735566953" sldId="719"/>
            <ac:spMk id="37" creationId="{778015C2-58BC-4A68-93DF-A41A0ED6583B}"/>
          </ac:spMkLst>
        </pc:spChg>
        <pc:picChg chg="add mod">
          <ac:chgData name="Siegbert Rudolph" userId="2af4d44886c067cc" providerId="LiveId" clId="{EFC51E92-20B6-42A6-91CD-7C5855C51FED}" dt="2021-07-27T16:49:35.702" v="5184" actId="14100"/>
          <ac:picMkLst>
            <pc:docMk/>
            <pc:sldMk cId="2735566953" sldId="719"/>
            <ac:picMk id="4" creationId="{FD32CDD6-2FCB-40BE-9D94-B61CCBA66313}"/>
          </ac:picMkLst>
        </pc:picChg>
      </pc:sldChg>
      <pc:sldChg chg="add del ord">
        <pc:chgData name="Siegbert Rudolph" userId="2af4d44886c067cc" providerId="LiveId" clId="{EFC51E92-20B6-42A6-91CD-7C5855C51FED}" dt="2021-07-30T14:35:07.627" v="20521" actId="47"/>
        <pc:sldMkLst>
          <pc:docMk/>
          <pc:sldMk cId="1010045839" sldId="720"/>
        </pc:sldMkLst>
      </pc:sldChg>
      <pc:sldChg chg="add del ord">
        <pc:chgData name="Siegbert Rudolph" userId="2af4d44886c067cc" providerId="LiveId" clId="{EFC51E92-20B6-42A6-91CD-7C5855C51FED}" dt="2021-07-30T14:35:06.526" v="20520" actId="47"/>
        <pc:sldMkLst>
          <pc:docMk/>
          <pc:sldMk cId="2605981953" sldId="721"/>
        </pc:sldMkLst>
      </pc:sldChg>
      <pc:sldChg chg="addSp delSp modSp add mod">
        <pc:chgData name="Siegbert Rudolph" userId="2af4d44886c067cc" providerId="LiveId" clId="{EFC51E92-20B6-42A6-91CD-7C5855C51FED}" dt="2021-07-30T15:01:59.384" v="20865" actId="108"/>
        <pc:sldMkLst>
          <pc:docMk/>
          <pc:sldMk cId="3288498068" sldId="722"/>
        </pc:sldMkLst>
        <pc:spChg chg="mod">
          <ac:chgData name="Siegbert Rudolph" userId="2af4d44886c067cc" providerId="LiveId" clId="{EFC51E92-20B6-42A6-91CD-7C5855C51FED}" dt="2021-07-30T15:01:59.384" v="20865" actId="108"/>
          <ac:spMkLst>
            <pc:docMk/>
            <pc:sldMk cId="3288498068" sldId="722"/>
            <ac:spMk id="5" creationId="{35ABFAE7-68E0-405C-B9F9-A6C6DFD78628}"/>
          </ac:spMkLst>
        </pc:spChg>
        <pc:spChg chg="mod">
          <ac:chgData name="Siegbert Rudolph" userId="2af4d44886c067cc" providerId="LiveId" clId="{EFC51E92-20B6-42A6-91CD-7C5855C51FED}" dt="2021-07-27T17:26:17.271" v="6605" actId="20577"/>
          <ac:spMkLst>
            <pc:docMk/>
            <pc:sldMk cId="3288498068" sldId="722"/>
            <ac:spMk id="6" creationId="{3B903111-27DF-4752-9E21-3382C788122D}"/>
          </ac:spMkLst>
        </pc:spChg>
        <pc:spChg chg="mod">
          <ac:chgData name="Siegbert Rudolph" userId="2af4d44886c067cc" providerId="LiveId" clId="{EFC51E92-20B6-42A6-91CD-7C5855C51FED}" dt="2021-07-27T17:27:47.032" v="6682" actId="20577"/>
          <ac:spMkLst>
            <pc:docMk/>
            <pc:sldMk cId="3288498068" sldId="722"/>
            <ac:spMk id="8" creationId="{CD31BF6E-3F9D-4706-AE78-BBE17D0A8345}"/>
          </ac:spMkLst>
        </pc:spChg>
        <pc:spChg chg="mod">
          <ac:chgData name="Siegbert Rudolph" userId="2af4d44886c067cc" providerId="LiveId" clId="{EFC51E92-20B6-42A6-91CD-7C5855C51FED}" dt="2021-07-27T17:26:21.100" v="6610" actId="20577"/>
          <ac:spMkLst>
            <pc:docMk/>
            <pc:sldMk cId="3288498068" sldId="722"/>
            <ac:spMk id="9" creationId="{533E00E2-A06D-4C02-91F5-48B61556B99D}"/>
          </ac:spMkLst>
        </pc:spChg>
        <pc:spChg chg="mod">
          <ac:chgData name="Siegbert Rudolph" userId="2af4d44886c067cc" providerId="LiveId" clId="{EFC51E92-20B6-42A6-91CD-7C5855C51FED}" dt="2021-07-27T17:28:46.353" v="6758" actId="1038"/>
          <ac:spMkLst>
            <pc:docMk/>
            <pc:sldMk cId="3288498068" sldId="722"/>
            <ac:spMk id="10" creationId="{E3CB1439-4A4B-4EA8-AA1F-5F7D5F9AAD8B}"/>
          </ac:spMkLst>
        </pc:spChg>
        <pc:spChg chg="mod">
          <ac:chgData name="Siegbert Rudolph" userId="2af4d44886c067cc" providerId="LiveId" clId="{EFC51E92-20B6-42A6-91CD-7C5855C51FED}" dt="2021-07-27T17:28:46.353" v="6758" actId="1038"/>
          <ac:spMkLst>
            <pc:docMk/>
            <pc:sldMk cId="3288498068" sldId="722"/>
            <ac:spMk id="11" creationId="{E76981C6-0600-4B77-9CF0-6689CBAB46BB}"/>
          </ac:spMkLst>
        </pc:spChg>
        <pc:spChg chg="mod">
          <ac:chgData name="Siegbert Rudolph" userId="2af4d44886c067cc" providerId="LiveId" clId="{EFC51E92-20B6-42A6-91CD-7C5855C51FED}" dt="2021-07-27T17:26:26.548" v="6615" actId="20577"/>
          <ac:spMkLst>
            <pc:docMk/>
            <pc:sldMk cId="3288498068" sldId="722"/>
            <ac:spMk id="12" creationId="{DFE0EFD5-8970-42A5-B9C4-72DDE9F02E07}"/>
          </ac:spMkLst>
        </pc:spChg>
        <pc:spChg chg="mod">
          <ac:chgData name="Siegbert Rudolph" userId="2af4d44886c067cc" providerId="LiveId" clId="{EFC51E92-20B6-42A6-91CD-7C5855C51FED}" dt="2021-07-27T17:28:59.550" v="6834" actId="1037"/>
          <ac:spMkLst>
            <pc:docMk/>
            <pc:sldMk cId="3288498068" sldId="722"/>
            <ac:spMk id="13" creationId="{55AD9CF5-9D5D-45E7-A481-45389D128684}"/>
          </ac:spMkLst>
        </pc:spChg>
        <pc:spChg chg="mod">
          <ac:chgData name="Siegbert Rudolph" userId="2af4d44886c067cc" providerId="LiveId" clId="{EFC51E92-20B6-42A6-91CD-7C5855C51FED}" dt="2021-07-27T17:28:59.550" v="6834" actId="1037"/>
          <ac:spMkLst>
            <pc:docMk/>
            <pc:sldMk cId="3288498068" sldId="722"/>
            <ac:spMk id="14" creationId="{0AFFDC74-05E0-4461-87D4-3FC4CCFEC7FE}"/>
          </ac:spMkLst>
        </pc:spChg>
        <pc:spChg chg="del">
          <ac:chgData name="Siegbert Rudolph" userId="2af4d44886c067cc" providerId="LiveId" clId="{EFC51E92-20B6-42A6-91CD-7C5855C51FED}" dt="2021-07-29T11:41:49.594" v="13622" actId="478"/>
          <ac:spMkLst>
            <pc:docMk/>
            <pc:sldMk cId="3288498068" sldId="722"/>
            <ac:spMk id="15" creationId="{3676DE79-323A-4BE9-9A07-5F7A3DC5A8DF}"/>
          </ac:spMkLst>
        </pc:spChg>
        <pc:spChg chg="del">
          <ac:chgData name="Siegbert Rudolph" userId="2af4d44886c067cc" providerId="LiveId" clId="{EFC51E92-20B6-42A6-91CD-7C5855C51FED}" dt="2021-07-29T11:41:49.594" v="13622" actId="478"/>
          <ac:spMkLst>
            <pc:docMk/>
            <pc:sldMk cId="3288498068" sldId="722"/>
            <ac:spMk id="16" creationId="{ED168A28-A29D-482F-B33E-E303BA2E67B9}"/>
          </ac:spMkLst>
        </pc:spChg>
        <pc:spChg chg="mod">
          <ac:chgData name="Siegbert Rudolph" userId="2af4d44886c067cc" providerId="LiveId" clId="{EFC51E92-20B6-42A6-91CD-7C5855C51FED}" dt="2021-07-27T17:26:36.236" v="6620" actId="20577"/>
          <ac:spMkLst>
            <pc:docMk/>
            <pc:sldMk cId="3288498068" sldId="722"/>
            <ac:spMk id="17" creationId="{E113426B-3216-4EA0-BDC8-C84F616CE32F}"/>
          </ac:spMkLst>
        </pc:spChg>
        <pc:spChg chg="mod">
          <ac:chgData name="Siegbert Rudolph" userId="2af4d44886c067cc" providerId="LiveId" clId="{EFC51E92-20B6-42A6-91CD-7C5855C51FED}" dt="2021-07-27T17:27:59.195" v="6700" actId="20577"/>
          <ac:spMkLst>
            <pc:docMk/>
            <pc:sldMk cId="3288498068" sldId="722"/>
            <ac:spMk id="19" creationId="{13D26035-AA44-4D8D-AB45-B7C4ECB20193}"/>
          </ac:spMkLst>
        </pc:spChg>
        <pc:spChg chg="mod">
          <ac:chgData name="Siegbert Rudolph" userId="2af4d44886c067cc" providerId="LiveId" clId="{EFC51E92-20B6-42A6-91CD-7C5855C51FED}" dt="2021-07-27T17:26:41.095" v="6625" actId="20577"/>
          <ac:spMkLst>
            <pc:docMk/>
            <pc:sldMk cId="3288498068" sldId="722"/>
            <ac:spMk id="20" creationId="{43642BFB-A2B1-4185-87F2-E87C61DE4DE0}"/>
          </ac:spMkLst>
        </pc:spChg>
        <pc:spChg chg="mod">
          <ac:chgData name="Siegbert Rudolph" userId="2af4d44886c067cc" providerId="LiveId" clId="{EFC51E92-20B6-42A6-91CD-7C5855C51FED}" dt="2021-07-27T17:29:06.566" v="6867" actId="1037"/>
          <ac:spMkLst>
            <pc:docMk/>
            <pc:sldMk cId="3288498068" sldId="722"/>
            <ac:spMk id="21" creationId="{47E7ACA5-4CAE-4C8A-A588-55224637A16C}"/>
          </ac:spMkLst>
        </pc:spChg>
        <pc:spChg chg="mod">
          <ac:chgData name="Siegbert Rudolph" userId="2af4d44886c067cc" providerId="LiveId" clId="{EFC51E92-20B6-42A6-91CD-7C5855C51FED}" dt="2021-07-27T17:29:06.566" v="6867" actId="1037"/>
          <ac:spMkLst>
            <pc:docMk/>
            <pc:sldMk cId="3288498068" sldId="722"/>
            <ac:spMk id="22" creationId="{CC485E05-D2A3-4FFB-89E5-52CDDD34BFFA}"/>
          </ac:spMkLst>
        </pc:spChg>
        <pc:spChg chg="mod">
          <ac:chgData name="Siegbert Rudolph" userId="2af4d44886c067cc" providerId="LiveId" clId="{EFC51E92-20B6-42A6-91CD-7C5855C51FED}" dt="2021-07-27T17:26:49.335" v="6641" actId="20577"/>
          <ac:spMkLst>
            <pc:docMk/>
            <pc:sldMk cId="3288498068" sldId="722"/>
            <ac:spMk id="23" creationId="{75D1F821-1C60-4B45-A16D-FE1800B64E68}"/>
          </ac:spMkLst>
        </pc:spChg>
        <pc:spChg chg="mod">
          <ac:chgData name="Siegbert Rudolph" userId="2af4d44886c067cc" providerId="LiveId" clId="{EFC51E92-20B6-42A6-91CD-7C5855C51FED}" dt="2021-07-27T17:29:15.751" v="6935" actId="1038"/>
          <ac:spMkLst>
            <pc:docMk/>
            <pc:sldMk cId="3288498068" sldId="722"/>
            <ac:spMk id="24" creationId="{100A715B-EDBC-43D2-813A-18916F5C52A7}"/>
          </ac:spMkLst>
        </pc:spChg>
        <pc:spChg chg="mod">
          <ac:chgData name="Siegbert Rudolph" userId="2af4d44886c067cc" providerId="LiveId" clId="{EFC51E92-20B6-42A6-91CD-7C5855C51FED}" dt="2021-07-27T17:29:15.751" v="6935" actId="1038"/>
          <ac:spMkLst>
            <pc:docMk/>
            <pc:sldMk cId="3288498068" sldId="722"/>
            <ac:spMk id="25" creationId="{9BAC2534-CBA7-4E63-A051-90206AD1FF5F}"/>
          </ac:spMkLst>
        </pc:spChg>
        <pc:spChg chg="mod">
          <ac:chgData name="Siegbert Rudolph" userId="2af4d44886c067cc" providerId="LiveId" clId="{EFC51E92-20B6-42A6-91CD-7C5855C51FED}" dt="2021-07-27T17:27:39.189" v="6677" actId="20577"/>
          <ac:spMkLst>
            <pc:docMk/>
            <pc:sldMk cId="3288498068" sldId="722"/>
            <ac:spMk id="26" creationId="{1F41ADCC-A7B7-44EA-88F6-322A1452820F}"/>
          </ac:spMkLst>
        </pc:spChg>
        <pc:spChg chg="mod">
          <ac:chgData name="Siegbert Rudolph" userId="2af4d44886c067cc" providerId="LiveId" clId="{EFC51E92-20B6-42A6-91CD-7C5855C51FED}" dt="2021-07-27T17:29:27.601" v="7021" actId="1038"/>
          <ac:spMkLst>
            <pc:docMk/>
            <pc:sldMk cId="3288498068" sldId="722"/>
            <ac:spMk id="27" creationId="{86C1F9FE-00ED-450B-9C61-AAB845550637}"/>
          </ac:spMkLst>
        </pc:spChg>
        <pc:spChg chg="mod">
          <ac:chgData name="Siegbert Rudolph" userId="2af4d44886c067cc" providerId="LiveId" clId="{EFC51E92-20B6-42A6-91CD-7C5855C51FED}" dt="2021-07-27T17:29:27.601" v="7021" actId="1038"/>
          <ac:spMkLst>
            <pc:docMk/>
            <pc:sldMk cId="3288498068" sldId="722"/>
            <ac:spMk id="28" creationId="{F872A668-C7E7-483D-8843-E90B3DBF7457}"/>
          </ac:spMkLst>
        </pc:spChg>
        <pc:spChg chg="mod">
          <ac:chgData name="Siegbert Rudolph" userId="2af4d44886c067cc" providerId="LiveId" clId="{EFC51E92-20B6-42A6-91CD-7C5855C51FED}" dt="2021-07-27T17:27:11.770" v="6660" actId="20577"/>
          <ac:spMkLst>
            <pc:docMk/>
            <pc:sldMk cId="3288498068" sldId="722"/>
            <ac:spMk id="29" creationId="{3C5D51A4-7E7F-48CC-B238-F8A1825791D4}"/>
          </ac:spMkLst>
        </pc:spChg>
        <pc:spChg chg="mod">
          <ac:chgData name="Siegbert Rudolph" userId="2af4d44886c067cc" providerId="LiveId" clId="{EFC51E92-20B6-42A6-91CD-7C5855C51FED}" dt="2021-07-27T17:29:35.721" v="7041" actId="1038"/>
          <ac:spMkLst>
            <pc:docMk/>
            <pc:sldMk cId="3288498068" sldId="722"/>
            <ac:spMk id="30" creationId="{69E030CB-8821-435F-A1D2-D03ACCEC91D9}"/>
          </ac:spMkLst>
        </pc:spChg>
        <pc:spChg chg="mod">
          <ac:chgData name="Siegbert Rudolph" userId="2af4d44886c067cc" providerId="LiveId" clId="{EFC51E92-20B6-42A6-91CD-7C5855C51FED}" dt="2021-07-27T17:29:35.721" v="7041" actId="1038"/>
          <ac:spMkLst>
            <pc:docMk/>
            <pc:sldMk cId="3288498068" sldId="722"/>
            <ac:spMk id="31" creationId="{F4A3145F-5E2A-45B6-BDFD-57850A0A81B5}"/>
          </ac:spMkLst>
        </pc:spChg>
        <pc:spChg chg="mod">
          <ac:chgData name="Siegbert Rudolph" userId="2af4d44886c067cc" providerId="LiveId" clId="{EFC51E92-20B6-42A6-91CD-7C5855C51FED}" dt="2021-07-27T17:27:20.369" v="6670" actId="20577"/>
          <ac:spMkLst>
            <pc:docMk/>
            <pc:sldMk cId="3288498068" sldId="722"/>
            <ac:spMk id="32" creationId="{4D69686D-3440-4208-90ED-B0444274BADF}"/>
          </ac:spMkLst>
        </pc:spChg>
        <pc:spChg chg="mod">
          <ac:chgData name="Siegbert Rudolph" userId="2af4d44886c067cc" providerId="LiveId" clId="{EFC51E92-20B6-42A6-91CD-7C5855C51FED}" dt="2021-07-27T17:29:46.859" v="7109" actId="1038"/>
          <ac:spMkLst>
            <pc:docMk/>
            <pc:sldMk cId="3288498068" sldId="722"/>
            <ac:spMk id="33" creationId="{BE0319DB-C0C8-469D-9C5C-0B201949C1AA}"/>
          </ac:spMkLst>
        </pc:spChg>
        <pc:spChg chg="mod">
          <ac:chgData name="Siegbert Rudolph" userId="2af4d44886c067cc" providerId="LiveId" clId="{EFC51E92-20B6-42A6-91CD-7C5855C51FED}" dt="2021-07-27T17:29:46.859" v="7109" actId="1038"/>
          <ac:spMkLst>
            <pc:docMk/>
            <pc:sldMk cId="3288498068" sldId="722"/>
            <ac:spMk id="34" creationId="{57163D39-E363-4B73-932E-02DB67E5CCCD}"/>
          </ac:spMkLst>
        </pc:spChg>
        <pc:spChg chg="mod">
          <ac:chgData name="Siegbert Rudolph" userId="2af4d44886c067cc" providerId="LiveId" clId="{EFC51E92-20B6-42A6-91CD-7C5855C51FED}" dt="2021-07-27T17:27:33.027" v="6674" actId="20577"/>
          <ac:spMkLst>
            <pc:docMk/>
            <pc:sldMk cId="3288498068" sldId="722"/>
            <ac:spMk id="35" creationId="{251BCE1B-F047-4A47-886D-3CECFFCC89FB}"/>
          </ac:spMkLst>
        </pc:spChg>
        <pc:spChg chg="mod">
          <ac:chgData name="Siegbert Rudolph" userId="2af4d44886c067cc" providerId="LiveId" clId="{EFC51E92-20B6-42A6-91CD-7C5855C51FED}" dt="2021-07-27T17:29:54.767" v="7165" actId="1038"/>
          <ac:spMkLst>
            <pc:docMk/>
            <pc:sldMk cId="3288498068" sldId="722"/>
            <ac:spMk id="36" creationId="{ED905A0E-F850-46C7-9AED-5E81EACEEEE1}"/>
          </ac:spMkLst>
        </pc:spChg>
        <pc:spChg chg="mod">
          <ac:chgData name="Siegbert Rudolph" userId="2af4d44886c067cc" providerId="LiveId" clId="{EFC51E92-20B6-42A6-91CD-7C5855C51FED}" dt="2021-07-27T17:29:54.767" v="7165" actId="1038"/>
          <ac:spMkLst>
            <pc:docMk/>
            <pc:sldMk cId="3288498068" sldId="722"/>
            <ac:spMk id="37" creationId="{778015C2-58BC-4A68-93DF-A41A0ED6583B}"/>
          </ac:spMkLst>
        </pc:spChg>
        <pc:spChg chg="add mod">
          <ac:chgData name="Siegbert Rudolph" userId="2af4d44886c067cc" providerId="LiveId" clId="{EFC51E92-20B6-42A6-91CD-7C5855C51FED}" dt="2021-07-29T11:41:52.715" v="13623"/>
          <ac:spMkLst>
            <pc:docMk/>
            <pc:sldMk cId="3288498068" sldId="722"/>
            <ac:spMk id="38" creationId="{6126D2BF-8D92-4476-BE05-6E680BBDC2D7}"/>
          </ac:spMkLst>
        </pc:spChg>
        <pc:spChg chg="add mod">
          <ac:chgData name="Siegbert Rudolph" userId="2af4d44886c067cc" providerId="LiveId" clId="{EFC51E92-20B6-42A6-91CD-7C5855C51FED}" dt="2021-07-29T11:41:52.715" v="13623"/>
          <ac:spMkLst>
            <pc:docMk/>
            <pc:sldMk cId="3288498068" sldId="722"/>
            <ac:spMk id="39" creationId="{DEDABFED-89E8-4D3B-B7E1-8B1988A56354}"/>
          </ac:spMkLst>
        </pc:spChg>
      </pc:sldChg>
      <pc:sldChg chg="add del">
        <pc:chgData name="Siegbert Rudolph" userId="2af4d44886c067cc" providerId="LiveId" clId="{EFC51E92-20B6-42A6-91CD-7C5855C51FED}" dt="2021-07-30T06:18:50.352" v="18362" actId="47"/>
        <pc:sldMkLst>
          <pc:docMk/>
          <pc:sldMk cId="184404244" sldId="723"/>
        </pc:sldMkLst>
      </pc:sldChg>
      <pc:sldChg chg="addSp delSp modSp add mod delAnim modAnim">
        <pc:chgData name="Siegbert Rudolph" userId="2af4d44886c067cc" providerId="LiveId" clId="{EFC51E92-20B6-42A6-91CD-7C5855C51FED}" dt="2021-07-30T14:57:36.320" v="20832" actId="108"/>
        <pc:sldMkLst>
          <pc:docMk/>
          <pc:sldMk cId="2029703033" sldId="724"/>
        </pc:sldMkLst>
        <pc:spChg chg="mod">
          <ac:chgData name="Siegbert Rudolph" userId="2af4d44886c067cc" providerId="LiveId" clId="{EFC51E92-20B6-42A6-91CD-7C5855C51FED}" dt="2021-07-30T14:57:36.320" v="20832" actId="108"/>
          <ac:spMkLst>
            <pc:docMk/>
            <pc:sldMk cId="2029703033" sldId="724"/>
            <ac:spMk id="5" creationId="{35ABFAE7-68E0-405C-B9F9-A6C6DFD78628}"/>
          </ac:spMkLst>
        </pc:spChg>
        <pc:spChg chg="mod">
          <ac:chgData name="Siegbert Rudolph" userId="2af4d44886c067cc" providerId="LiveId" clId="{EFC51E92-20B6-42A6-91CD-7C5855C51FED}" dt="2021-07-27T17:32:16.837" v="7236" actId="20577"/>
          <ac:spMkLst>
            <pc:docMk/>
            <pc:sldMk cId="2029703033" sldId="724"/>
            <ac:spMk id="6" creationId="{3B903111-27DF-4752-9E21-3382C788122D}"/>
          </ac:spMkLst>
        </pc:spChg>
        <pc:spChg chg="del mod">
          <ac:chgData name="Siegbert Rudolph" userId="2af4d44886c067cc" providerId="LiveId" clId="{EFC51E92-20B6-42A6-91CD-7C5855C51FED}" dt="2021-07-30T14:47:43.618" v="20725" actId="478"/>
          <ac:spMkLst>
            <pc:docMk/>
            <pc:sldMk cId="2029703033" sldId="724"/>
            <ac:spMk id="7" creationId="{C54DEA53-A74B-4DA6-B28A-A10BD6F3D3A7}"/>
          </ac:spMkLst>
        </pc:spChg>
        <pc:spChg chg="del mod">
          <ac:chgData name="Siegbert Rudolph" userId="2af4d44886c067cc" providerId="LiveId" clId="{EFC51E92-20B6-42A6-91CD-7C5855C51FED}" dt="2021-07-30T14:47:43.618" v="20725" actId="478"/>
          <ac:spMkLst>
            <pc:docMk/>
            <pc:sldMk cId="2029703033" sldId="724"/>
            <ac:spMk id="8" creationId="{CD31BF6E-3F9D-4706-AE78-BBE17D0A8345}"/>
          </ac:spMkLst>
        </pc:spChg>
        <pc:spChg chg="mod">
          <ac:chgData name="Siegbert Rudolph" userId="2af4d44886c067cc" providerId="LiveId" clId="{EFC51E92-20B6-42A6-91CD-7C5855C51FED}" dt="2021-07-27T17:32:21.305" v="7237" actId="20577"/>
          <ac:spMkLst>
            <pc:docMk/>
            <pc:sldMk cId="2029703033" sldId="724"/>
            <ac:spMk id="9" creationId="{533E00E2-A06D-4C02-91F5-48B61556B99D}"/>
          </ac:spMkLst>
        </pc:spChg>
        <pc:spChg chg="del mod">
          <ac:chgData name="Siegbert Rudolph" userId="2af4d44886c067cc" providerId="LiveId" clId="{EFC51E92-20B6-42A6-91CD-7C5855C51FED}" dt="2021-07-30T14:47:43.618" v="20725" actId="478"/>
          <ac:spMkLst>
            <pc:docMk/>
            <pc:sldMk cId="2029703033" sldId="724"/>
            <ac:spMk id="10" creationId="{E3CB1439-4A4B-4EA8-AA1F-5F7D5F9AAD8B}"/>
          </ac:spMkLst>
        </pc:spChg>
        <pc:spChg chg="del mod">
          <ac:chgData name="Siegbert Rudolph" userId="2af4d44886c067cc" providerId="LiveId" clId="{EFC51E92-20B6-42A6-91CD-7C5855C51FED}" dt="2021-07-30T14:47:43.618" v="20725" actId="478"/>
          <ac:spMkLst>
            <pc:docMk/>
            <pc:sldMk cId="2029703033" sldId="724"/>
            <ac:spMk id="11" creationId="{E76981C6-0600-4B77-9CF0-6689CBAB46BB}"/>
          </ac:spMkLst>
        </pc:spChg>
        <pc:spChg chg="mod">
          <ac:chgData name="Siegbert Rudolph" userId="2af4d44886c067cc" providerId="LiveId" clId="{EFC51E92-20B6-42A6-91CD-7C5855C51FED}" dt="2021-07-27T17:32:24.445" v="7238" actId="20577"/>
          <ac:spMkLst>
            <pc:docMk/>
            <pc:sldMk cId="2029703033" sldId="724"/>
            <ac:spMk id="12" creationId="{DFE0EFD5-8970-42A5-B9C4-72DDE9F02E07}"/>
          </ac:spMkLst>
        </pc:spChg>
        <pc:spChg chg="del mod">
          <ac:chgData name="Siegbert Rudolph" userId="2af4d44886c067cc" providerId="LiveId" clId="{EFC51E92-20B6-42A6-91CD-7C5855C51FED}" dt="2021-07-30T14:47:43.618" v="20725" actId="478"/>
          <ac:spMkLst>
            <pc:docMk/>
            <pc:sldMk cId="2029703033" sldId="724"/>
            <ac:spMk id="13" creationId="{55AD9CF5-9D5D-45E7-A481-45389D128684}"/>
          </ac:spMkLst>
        </pc:spChg>
        <pc:spChg chg="del mod">
          <ac:chgData name="Siegbert Rudolph" userId="2af4d44886c067cc" providerId="LiveId" clId="{EFC51E92-20B6-42A6-91CD-7C5855C51FED}" dt="2021-07-30T14:47:43.618" v="20725" actId="478"/>
          <ac:spMkLst>
            <pc:docMk/>
            <pc:sldMk cId="2029703033" sldId="724"/>
            <ac:spMk id="14" creationId="{0AFFDC74-05E0-4461-87D4-3FC4CCFEC7FE}"/>
          </ac:spMkLst>
        </pc:spChg>
        <pc:spChg chg="del">
          <ac:chgData name="Siegbert Rudolph" userId="2af4d44886c067cc" providerId="LiveId" clId="{EFC51E92-20B6-42A6-91CD-7C5855C51FED}" dt="2021-07-29T11:42:01.151" v="13624" actId="478"/>
          <ac:spMkLst>
            <pc:docMk/>
            <pc:sldMk cId="2029703033" sldId="724"/>
            <ac:spMk id="15" creationId="{3676DE79-323A-4BE9-9A07-5F7A3DC5A8DF}"/>
          </ac:spMkLst>
        </pc:spChg>
        <pc:spChg chg="del">
          <ac:chgData name="Siegbert Rudolph" userId="2af4d44886c067cc" providerId="LiveId" clId="{EFC51E92-20B6-42A6-91CD-7C5855C51FED}" dt="2021-07-29T11:42:01.151" v="13624" actId="478"/>
          <ac:spMkLst>
            <pc:docMk/>
            <pc:sldMk cId="2029703033" sldId="724"/>
            <ac:spMk id="16" creationId="{ED168A28-A29D-482F-B33E-E303BA2E67B9}"/>
          </ac:spMkLst>
        </pc:spChg>
        <pc:spChg chg="mod">
          <ac:chgData name="Siegbert Rudolph" userId="2af4d44886c067cc" providerId="LiveId" clId="{EFC51E92-20B6-42A6-91CD-7C5855C51FED}" dt="2021-07-27T17:32:28.365" v="7239" actId="20577"/>
          <ac:spMkLst>
            <pc:docMk/>
            <pc:sldMk cId="2029703033" sldId="724"/>
            <ac:spMk id="17" creationId="{E113426B-3216-4EA0-BDC8-C84F616CE32F}"/>
          </ac:spMkLst>
        </pc:spChg>
        <pc:spChg chg="del mod">
          <ac:chgData name="Siegbert Rudolph" userId="2af4d44886c067cc" providerId="LiveId" clId="{EFC51E92-20B6-42A6-91CD-7C5855C51FED}" dt="2021-07-30T14:47:43.618" v="20725" actId="478"/>
          <ac:spMkLst>
            <pc:docMk/>
            <pc:sldMk cId="2029703033" sldId="724"/>
            <ac:spMk id="18" creationId="{0806967A-E0F2-419A-B328-9289C0A6AD3D}"/>
          </ac:spMkLst>
        </pc:spChg>
        <pc:spChg chg="del mod">
          <ac:chgData name="Siegbert Rudolph" userId="2af4d44886c067cc" providerId="LiveId" clId="{EFC51E92-20B6-42A6-91CD-7C5855C51FED}" dt="2021-07-30T14:47:43.618" v="20725" actId="478"/>
          <ac:spMkLst>
            <pc:docMk/>
            <pc:sldMk cId="2029703033" sldId="724"/>
            <ac:spMk id="19" creationId="{13D26035-AA44-4D8D-AB45-B7C4ECB20193}"/>
          </ac:spMkLst>
        </pc:spChg>
        <pc:spChg chg="mod">
          <ac:chgData name="Siegbert Rudolph" userId="2af4d44886c067cc" providerId="LiveId" clId="{EFC51E92-20B6-42A6-91CD-7C5855C51FED}" dt="2021-07-27T17:32:32.739" v="7240" actId="20577"/>
          <ac:spMkLst>
            <pc:docMk/>
            <pc:sldMk cId="2029703033" sldId="724"/>
            <ac:spMk id="20" creationId="{43642BFB-A2B1-4185-87F2-E87C61DE4DE0}"/>
          </ac:spMkLst>
        </pc:spChg>
        <pc:spChg chg="del mod">
          <ac:chgData name="Siegbert Rudolph" userId="2af4d44886c067cc" providerId="LiveId" clId="{EFC51E92-20B6-42A6-91CD-7C5855C51FED}" dt="2021-07-30T14:47:43.618" v="20725" actId="478"/>
          <ac:spMkLst>
            <pc:docMk/>
            <pc:sldMk cId="2029703033" sldId="724"/>
            <ac:spMk id="21" creationId="{47E7ACA5-4CAE-4C8A-A588-55224637A16C}"/>
          </ac:spMkLst>
        </pc:spChg>
        <pc:spChg chg="del mod">
          <ac:chgData name="Siegbert Rudolph" userId="2af4d44886c067cc" providerId="LiveId" clId="{EFC51E92-20B6-42A6-91CD-7C5855C51FED}" dt="2021-07-30T14:47:43.618" v="20725" actId="478"/>
          <ac:spMkLst>
            <pc:docMk/>
            <pc:sldMk cId="2029703033" sldId="724"/>
            <ac:spMk id="22" creationId="{CC485E05-D2A3-4FFB-89E5-52CDDD34BFFA}"/>
          </ac:spMkLst>
        </pc:spChg>
        <pc:spChg chg="mod">
          <ac:chgData name="Siegbert Rudolph" userId="2af4d44886c067cc" providerId="LiveId" clId="{EFC51E92-20B6-42A6-91CD-7C5855C51FED}" dt="2021-07-27T17:33:48.466" v="7293" actId="6549"/>
          <ac:spMkLst>
            <pc:docMk/>
            <pc:sldMk cId="2029703033" sldId="724"/>
            <ac:spMk id="23" creationId="{75D1F821-1C60-4B45-A16D-FE1800B64E68}"/>
          </ac:spMkLst>
        </pc:spChg>
        <pc:spChg chg="del mod">
          <ac:chgData name="Siegbert Rudolph" userId="2af4d44886c067cc" providerId="LiveId" clId="{EFC51E92-20B6-42A6-91CD-7C5855C51FED}" dt="2021-07-30T14:47:43.618" v="20725" actId="478"/>
          <ac:spMkLst>
            <pc:docMk/>
            <pc:sldMk cId="2029703033" sldId="724"/>
            <ac:spMk id="24" creationId="{100A715B-EDBC-43D2-813A-18916F5C52A7}"/>
          </ac:spMkLst>
        </pc:spChg>
        <pc:spChg chg="del mod">
          <ac:chgData name="Siegbert Rudolph" userId="2af4d44886c067cc" providerId="LiveId" clId="{EFC51E92-20B6-42A6-91CD-7C5855C51FED}" dt="2021-07-30T14:47:43.618" v="20725" actId="478"/>
          <ac:spMkLst>
            <pc:docMk/>
            <pc:sldMk cId="2029703033" sldId="724"/>
            <ac:spMk id="25" creationId="{9BAC2534-CBA7-4E63-A051-90206AD1FF5F}"/>
          </ac:spMkLst>
        </pc:spChg>
        <pc:spChg chg="mod">
          <ac:chgData name="Siegbert Rudolph" userId="2af4d44886c067cc" providerId="LiveId" clId="{EFC51E92-20B6-42A6-91CD-7C5855C51FED}" dt="2021-07-27T17:32:44.362" v="7242" actId="20577"/>
          <ac:spMkLst>
            <pc:docMk/>
            <pc:sldMk cId="2029703033" sldId="724"/>
            <ac:spMk id="26" creationId="{1F41ADCC-A7B7-44EA-88F6-322A1452820F}"/>
          </ac:spMkLst>
        </pc:spChg>
        <pc:spChg chg="del mod">
          <ac:chgData name="Siegbert Rudolph" userId="2af4d44886c067cc" providerId="LiveId" clId="{EFC51E92-20B6-42A6-91CD-7C5855C51FED}" dt="2021-07-30T14:47:43.618" v="20725" actId="478"/>
          <ac:spMkLst>
            <pc:docMk/>
            <pc:sldMk cId="2029703033" sldId="724"/>
            <ac:spMk id="27" creationId="{86C1F9FE-00ED-450B-9C61-AAB845550637}"/>
          </ac:spMkLst>
        </pc:spChg>
        <pc:spChg chg="del mod">
          <ac:chgData name="Siegbert Rudolph" userId="2af4d44886c067cc" providerId="LiveId" clId="{EFC51E92-20B6-42A6-91CD-7C5855C51FED}" dt="2021-07-30T14:47:43.618" v="20725" actId="478"/>
          <ac:spMkLst>
            <pc:docMk/>
            <pc:sldMk cId="2029703033" sldId="724"/>
            <ac:spMk id="28" creationId="{F872A668-C7E7-483D-8843-E90B3DBF7457}"/>
          </ac:spMkLst>
        </pc:spChg>
        <pc:spChg chg="mod">
          <ac:chgData name="Siegbert Rudolph" userId="2af4d44886c067cc" providerId="LiveId" clId="{EFC51E92-20B6-42A6-91CD-7C5855C51FED}" dt="2021-07-27T17:32:47.939" v="7243" actId="20577"/>
          <ac:spMkLst>
            <pc:docMk/>
            <pc:sldMk cId="2029703033" sldId="724"/>
            <ac:spMk id="29" creationId="{3C5D51A4-7E7F-48CC-B238-F8A1825791D4}"/>
          </ac:spMkLst>
        </pc:spChg>
        <pc:spChg chg="del mod">
          <ac:chgData name="Siegbert Rudolph" userId="2af4d44886c067cc" providerId="LiveId" clId="{EFC51E92-20B6-42A6-91CD-7C5855C51FED}" dt="2021-07-30T14:47:43.618" v="20725" actId="478"/>
          <ac:spMkLst>
            <pc:docMk/>
            <pc:sldMk cId="2029703033" sldId="724"/>
            <ac:spMk id="30" creationId="{69E030CB-8821-435F-A1D2-D03ACCEC91D9}"/>
          </ac:spMkLst>
        </pc:spChg>
        <pc:spChg chg="del mod">
          <ac:chgData name="Siegbert Rudolph" userId="2af4d44886c067cc" providerId="LiveId" clId="{EFC51E92-20B6-42A6-91CD-7C5855C51FED}" dt="2021-07-30T14:47:43.618" v="20725" actId="478"/>
          <ac:spMkLst>
            <pc:docMk/>
            <pc:sldMk cId="2029703033" sldId="724"/>
            <ac:spMk id="31" creationId="{F4A3145F-5E2A-45B6-BDFD-57850A0A81B5}"/>
          </ac:spMkLst>
        </pc:spChg>
        <pc:spChg chg="mod">
          <ac:chgData name="Siegbert Rudolph" userId="2af4d44886c067cc" providerId="LiveId" clId="{EFC51E92-20B6-42A6-91CD-7C5855C51FED}" dt="2021-07-27T17:32:52.172" v="7244" actId="20577"/>
          <ac:spMkLst>
            <pc:docMk/>
            <pc:sldMk cId="2029703033" sldId="724"/>
            <ac:spMk id="32" creationId="{4D69686D-3440-4208-90ED-B0444274BADF}"/>
          </ac:spMkLst>
        </pc:spChg>
        <pc:spChg chg="del mod">
          <ac:chgData name="Siegbert Rudolph" userId="2af4d44886c067cc" providerId="LiveId" clId="{EFC51E92-20B6-42A6-91CD-7C5855C51FED}" dt="2021-07-30T14:47:43.618" v="20725" actId="478"/>
          <ac:spMkLst>
            <pc:docMk/>
            <pc:sldMk cId="2029703033" sldId="724"/>
            <ac:spMk id="33" creationId="{BE0319DB-C0C8-469D-9C5C-0B201949C1AA}"/>
          </ac:spMkLst>
        </pc:spChg>
        <pc:spChg chg="del mod">
          <ac:chgData name="Siegbert Rudolph" userId="2af4d44886c067cc" providerId="LiveId" clId="{EFC51E92-20B6-42A6-91CD-7C5855C51FED}" dt="2021-07-30T14:47:43.618" v="20725" actId="478"/>
          <ac:spMkLst>
            <pc:docMk/>
            <pc:sldMk cId="2029703033" sldId="724"/>
            <ac:spMk id="34" creationId="{57163D39-E363-4B73-932E-02DB67E5CCCD}"/>
          </ac:spMkLst>
        </pc:spChg>
        <pc:spChg chg="mod">
          <ac:chgData name="Siegbert Rudolph" userId="2af4d44886c067cc" providerId="LiveId" clId="{EFC51E92-20B6-42A6-91CD-7C5855C51FED}" dt="2021-07-28T14:45:31.886" v="10101" actId="20577"/>
          <ac:spMkLst>
            <pc:docMk/>
            <pc:sldMk cId="2029703033" sldId="724"/>
            <ac:spMk id="35" creationId="{251BCE1B-F047-4A47-886D-3CECFFCC89FB}"/>
          </ac:spMkLst>
        </pc:spChg>
        <pc:spChg chg="del mod">
          <ac:chgData name="Siegbert Rudolph" userId="2af4d44886c067cc" providerId="LiveId" clId="{EFC51E92-20B6-42A6-91CD-7C5855C51FED}" dt="2021-07-30T14:47:43.618" v="20725" actId="478"/>
          <ac:spMkLst>
            <pc:docMk/>
            <pc:sldMk cId="2029703033" sldId="724"/>
            <ac:spMk id="36" creationId="{ED905A0E-F850-46C7-9AED-5E81EACEEEE1}"/>
          </ac:spMkLst>
        </pc:spChg>
        <pc:spChg chg="del mod">
          <ac:chgData name="Siegbert Rudolph" userId="2af4d44886c067cc" providerId="LiveId" clId="{EFC51E92-20B6-42A6-91CD-7C5855C51FED}" dt="2021-07-30T14:47:43.618" v="20725" actId="478"/>
          <ac:spMkLst>
            <pc:docMk/>
            <pc:sldMk cId="2029703033" sldId="724"/>
            <ac:spMk id="37" creationId="{778015C2-58BC-4A68-93DF-A41A0ED6583B}"/>
          </ac:spMkLst>
        </pc:spChg>
        <pc:spChg chg="add mod">
          <ac:chgData name="Siegbert Rudolph" userId="2af4d44886c067cc" providerId="LiveId" clId="{EFC51E92-20B6-42A6-91CD-7C5855C51FED}" dt="2021-07-29T11:42:03.417" v="13625"/>
          <ac:spMkLst>
            <pc:docMk/>
            <pc:sldMk cId="2029703033" sldId="724"/>
            <ac:spMk id="38" creationId="{67350A46-7962-4E55-807D-7044CE2295D3}"/>
          </ac:spMkLst>
        </pc:spChg>
        <pc:spChg chg="add mod">
          <ac:chgData name="Siegbert Rudolph" userId="2af4d44886c067cc" providerId="LiveId" clId="{EFC51E92-20B6-42A6-91CD-7C5855C51FED}" dt="2021-07-29T11:42:03.417" v="13625"/>
          <ac:spMkLst>
            <pc:docMk/>
            <pc:sldMk cId="2029703033" sldId="724"/>
            <ac:spMk id="39" creationId="{CA8F9285-50F0-454B-A977-42C0CF692510}"/>
          </ac:spMkLst>
        </pc:spChg>
      </pc:sldChg>
      <pc:sldChg chg="addSp delSp modSp add mod delAnim modAnim">
        <pc:chgData name="Siegbert Rudolph" userId="2af4d44886c067cc" providerId="LiveId" clId="{EFC51E92-20B6-42A6-91CD-7C5855C51FED}" dt="2021-07-30T14:57:41.779" v="20833" actId="108"/>
        <pc:sldMkLst>
          <pc:docMk/>
          <pc:sldMk cId="3248254218" sldId="725"/>
        </pc:sldMkLst>
        <pc:spChg chg="mod">
          <ac:chgData name="Siegbert Rudolph" userId="2af4d44886c067cc" providerId="LiveId" clId="{EFC51E92-20B6-42A6-91CD-7C5855C51FED}" dt="2021-07-30T14:57:41.779" v="20833" actId="108"/>
          <ac:spMkLst>
            <pc:docMk/>
            <pc:sldMk cId="3248254218" sldId="725"/>
            <ac:spMk id="5" creationId="{35ABFAE7-68E0-405C-B9F9-A6C6DFD78628}"/>
          </ac:spMkLst>
        </pc:spChg>
        <pc:spChg chg="mod">
          <ac:chgData name="Siegbert Rudolph" userId="2af4d44886c067cc" providerId="LiveId" clId="{EFC51E92-20B6-42A6-91CD-7C5855C51FED}" dt="2021-07-28T12:23:52.994" v="7733" actId="20577"/>
          <ac:spMkLst>
            <pc:docMk/>
            <pc:sldMk cId="3248254218" sldId="725"/>
            <ac:spMk id="6" creationId="{3B903111-27DF-4752-9E21-3382C788122D}"/>
          </ac:spMkLst>
        </pc:spChg>
        <pc:spChg chg="del">
          <ac:chgData name="Siegbert Rudolph" userId="2af4d44886c067cc" providerId="LiveId" clId="{EFC51E92-20B6-42A6-91CD-7C5855C51FED}" dt="2021-07-30T14:48:01.594" v="20727" actId="478"/>
          <ac:spMkLst>
            <pc:docMk/>
            <pc:sldMk cId="3248254218" sldId="725"/>
            <ac:spMk id="7" creationId="{C54DEA53-A74B-4DA6-B28A-A10BD6F3D3A7}"/>
          </ac:spMkLst>
        </pc:spChg>
        <pc:spChg chg="del mod">
          <ac:chgData name="Siegbert Rudolph" userId="2af4d44886c067cc" providerId="LiveId" clId="{EFC51E92-20B6-42A6-91CD-7C5855C51FED}" dt="2021-07-30T14:48:01.594" v="20727" actId="478"/>
          <ac:spMkLst>
            <pc:docMk/>
            <pc:sldMk cId="3248254218" sldId="725"/>
            <ac:spMk id="8" creationId="{CD31BF6E-3F9D-4706-AE78-BBE17D0A8345}"/>
          </ac:spMkLst>
        </pc:spChg>
        <pc:spChg chg="mod">
          <ac:chgData name="Siegbert Rudolph" userId="2af4d44886c067cc" providerId="LiveId" clId="{EFC51E92-20B6-42A6-91CD-7C5855C51FED}" dt="2021-07-28T14:45:56.189" v="10106" actId="20577"/>
          <ac:spMkLst>
            <pc:docMk/>
            <pc:sldMk cId="3248254218" sldId="725"/>
            <ac:spMk id="9" creationId="{533E00E2-A06D-4C02-91F5-48B61556B99D}"/>
          </ac:spMkLst>
        </pc:spChg>
        <pc:spChg chg="del">
          <ac:chgData name="Siegbert Rudolph" userId="2af4d44886c067cc" providerId="LiveId" clId="{EFC51E92-20B6-42A6-91CD-7C5855C51FED}" dt="2021-07-30T14:48:01.594" v="20727" actId="478"/>
          <ac:spMkLst>
            <pc:docMk/>
            <pc:sldMk cId="3248254218" sldId="725"/>
            <ac:spMk id="10" creationId="{E3CB1439-4A4B-4EA8-AA1F-5F7D5F9AAD8B}"/>
          </ac:spMkLst>
        </pc:spChg>
        <pc:spChg chg="del mod">
          <ac:chgData name="Siegbert Rudolph" userId="2af4d44886c067cc" providerId="LiveId" clId="{EFC51E92-20B6-42A6-91CD-7C5855C51FED}" dt="2021-07-30T14:48:01.594" v="20727" actId="478"/>
          <ac:spMkLst>
            <pc:docMk/>
            <pc:sldMk cId="3248254218" sldId="725"/>
            <ac:spMk id="11" creationId="{E76981C6-0600-4B77-9CF0-6689CBAB46BB}"/>
          </ac:spMkLst>
        </pc:spChg>
        <pc:spChg chg="mod">
          <ac:chgData name="Siegbert Rudolph" userId="2af4d44886c067cc" providerId="LiveId" clId="{EFC51E92-20B6-42A6-91CD-7C5855C51FED}" dt="2021-07-28T12:29:05.154" v="7760" actId="20577"/>
          <ac:spMkLst>
            <pc:docMk/>
            <pc:sldMk cId="3248254218" sldId="725"/>
            <ac:spMk id="12" creationId="{DFE0EFD5-8970-42A5-B9C4-72DDE9F02E07}"/>
          </ac:spMkLst>
        </pc:spChg>
        <pc:spChg chg="del mod">
          <ac:chgData name="Siegbert Rudolph" userId="2af4d44886c067cc" providerId="LiveId" clId="{EFC51E92-20B6-42A6-91CD-7C5855C51FED}" dt="2021-07-30T14:48:01.594" v="20727" actId="478"/>
          <ac:spMkLst>
            <pc:docMk/>
            <pc:sldMk cId="3248254218" sldId="725"/>
            <ac:spMk id="13" creationId="{55AD9CF5-9D5D-45E7-A481-45389D128684}"/>
          </ac:spMkLst>
        </pc:spChg>
        <pc:spChg chg="del mod">
          <ac:chgData name="Siegbert Rudolph" userId="2af4d44886c067cc" providerId="LiveId" clId="{EFC51E92-20B6-42A6-91CD-7C5855C51FED}" dt="2021-07-30T14:48:01.594" v="20727" actId="478"/>
          <ac:spMkLst>
            <pc:docMk/>
            <pc:sldMk cId="3248254218" sldId="725"/>
            <ac:spMk id="14" creationId="{0AFFDC74-05E0-4461-87D4-3FC4CCFEC7FE}"/>
          </ac:spMkLst>
        </pc:spChg>
        <pc:spChg chg="del mod">
          <ac:chgData name="Siegbert Rudolph" userId="2af4d44886c067cc" providerId="LiveId" clId="{EFC51E92-20B6-42A6-91CD-7C5855C51FED}" dt="2021-07-29T11:42:10.417" v="13626" actId="478"/>
          <ac:spMkLst>
            <pc:docMk/>
            <pc:sldMk cId="3248254218" sldId="725"/>
            <ac:spMk id="15" creationId="{3676DE79-323A-4BE9-9A07-5F7A3DC5A8DF}"/>
          </ac:spMkLst>
        </pc:spChg>
        <pc:spChg chg="del">
          <ac:chgData name="Siegbert Rudolph" userId="2af4d44886c067cc" providerId="LiveId" clId="{EFC51E92-20B6-42A6-91CD-7C5855C51FED}" dt="2021-07-29T11:42:10.417" v="13626" actId="478"/>
          <ac:spMkLst>
            <pc:docMk/>
            <pc:sldMk cId="3248254218" sldId="725"/>
            <ac:spMk id="16" creationId="{ED168A28-A29D-482F-B33E-E303BA2E67B9}"/>
          </ac:spMkLst>
        </pc:spChg>
        <pc:spChg chg="mod">
          <ac:chgData name="Siegbert Rudolph" userId="2af4d44886c067cc" providerId="LiveId" clId="{EFC51E92-20B6-42A6-91CD-7C5855C51FED}" dt="2021-07-29T12:16:48.773" v="14143" actId="20577"/>
          <ac:spMkLst>
            <pc:docMk/>
            <pc:sldMk cId="3248254218" sldId="725"/>
            <ac:spMk id="17" creationId="{E113426B-3216-4EA0-BDC8-C84F616CE32F}"/>
          </ac:spMkLst>
        </pc:spChg>
        <pc:spChg chg="del mod">
          <ac:chgData name="Siegbert Rudolph" userId="2af4d44886c067cc" providerId="LiveId" clId="{EFC51E92-20B6-42A6-91CD-7C5855C51FED}" dt="2021-07-30T14:48:01.594" v="20727" actId="478"/>
          <ac:spMkLst>
            <pc:docMk/>
            <pc:sldMk cId="3248254218" sldId="725"/>
            <ac:spMk id="18" creationId="{0806967A-E0F2-419A-B328-9289C0A6AD3D}"/>
          </ac:spMkLst>
        </pc:spChg>
        <pc:spChg chg="del mod">
          <ac:chgData name="Siegbert Rudolph" userId="2af4d44886c067cc" providerId="LiveId" clId="{EFC51E92-20B6-42A6-91CD-7C5855C51FED}" dt="2021-07-30T14:48:01.594" v="20727" actId="478"/>
          <ac:spMkLst>
            <pc:docMk/>
            <pc:sldMk cId="3248254218" sldId="725"/>
            <ac:spMk id="19" creationId="{13D26035-AA44-4D8D-AB45-B7C4ECB20193}"/>
          </ac:spMkLst>
        </pc:spChg>
        <pc:spChg chg="mod">
          <ac:chgData name="Siegbert Rudolph" userId="2af4d44886c067cc" providerId="LiveId" clId="{EFC51E92-20B6-42A6-91CD-7C5855C51FED}" dt="2021-07-28T12:33:19.798" v="7806" actId="20577"/>
          <ac:spMkLst>
            <pc:docMk/>
            <pc:sldMk cId="3248254218" sldId="725"/>
            <ac:spMk id="20" creationId="{43642BFB-A2B1-4185-87F2-E87C61DE4DE0}"/>
          </ac:spMkLst>
        </pc:spChg>
        <pc:spChg chg="del mod">
          <ac:chgData name="Siegbert Rudolph" userId="2af4d44886c067cc" providerId="LiveId" clId="{EFC51E92-20B6-42A6-91CD-7C5855C51FED}" dt="2021-07-30T14:48:01.594" v="20727" actId="478"/>
          <ac:spMkLst>
            <pc:docMk/>
            <pc:sldMk cId="3248254218" sldId="725"/>
            <ac:spMk id="21" creationId="{47E7ACA5-4CAE-4C8A-A588-55224637A16C}"/>
          </ac:spMkLst>
        </pc:spChg>
        <pc:spChg chg="del mod">
          <ac:chgData name="Siegbert Rudolph" userId="2af4d44886c067cc" providerId="LiveId" clId="{EFC51E92-20B6-42A6-91CD-7C5855C51FED}" dt="2021-07-30T14:48:01.594" v="20727" actId="478"/>
          <ac:spMkLst>
            <pc:docMk/>
            <pc:sldMk cId="3248254218" sldId="725"/>
            <ac:spMk id="22" creationId="{CC485E05-D2A3-4FFB-89E5-52CDDD34BFFA}"/>
          </ac:spMkLst>
        </pc:spChg>
        <pc:spChg chg="mod">
          <ac:chgData name="Siegbert Rudolph" userId="2af4d44886c067cc" providerId="LiveId" clId="{EFC51E92-20B6-42A6-91CD-7C5855C51FED}" dt="2021-07-28T14:46:52.427" v="10134" actId="20577"/>
          <ac:spMkLst>
            <pc:docMk/>
            <pc:sldMk cId="3248254218" sldId="725"/>
            <ac:spMk id="23" creationId="{75D1F821-1C60-4B45-A16D-FE1800B64E68}"/>
          </ac:spMkLst>
        </pc:spChg>
        <pc:spChg chg="del mod">
          <ac:chgData name="Siegbert Rudolph" userId="2af4d44886c067cc" providerId="LiveId" clId="{EFC51E92-20B6-42A6-91CD-7C5855C51FED}" dt="2021-07-30T14:48:01.594" v="20727" actId="478"/>
          <ac:spMkLst>
            <pc:docMk/>
            <pc:sldMk cId="3248254218" sldId="725"/>
            <ac:spMk id="24" creationId="{100A715B-EDBC-43D2-813A-18916F5C52A7}"/>
          </ac:spMkLst>
        </pc:spChg>
        <pc:spChg chg="del mod">
          <ac:chgData name="Siegbert Rudolph" userId="2af4d44886c067cc" providerId="LiveId" clId="{EFC51E92-20B6-42A6-91CD-7C5855C51FED}" dt="2021-07-30T14:48:01.594" v="20727" actId="478"/>
          <ac:spMkLst>
            <pc:docMk/>
            <pc:sldMk cId="3248254218" sldId="725"/>
            <ac:spMk id="25" creationId="{9BAC2534-CBA7-4E63-A051-90206AD1FF5F}"/>
          </ac:spMkLst>
        </pc:spChg>
        <pc:spChg chg="mod">
          <ac:chgData name="Siegbert Rudolph" userId="2af4d44886c067cc" providerId="LiveId" clId="{EFC51E92-20B6-42A6-91CD-7C5855C51FED}" dt="2021-07-28T12:33:41.956" v="7816" actId="20577"/>
          <ac:spMkLst>
            <pc:docMk/>
            <pc:sldMk cId="3248254218" sldId="725"/>
            <ac:spMk id="26" creationId="{1F41ADCC-A7B7-44EA-88F6-322A1452820F}"/>
          </ac:spMkLst>
        </pc:spChg>
        <pc:spChg chg="del mod">
          <ac:chgData name="Siegbert Rudolph" userId="2af4d44886c067cc" providerId="LiveId" clId="{EFC51E92-20B6-42A6-91CD-7C5855C51FED}" dt="2021-07-30T14:48:01.594" v="20727" actId="478"/>
          <ac:spMkLst>
            <pc:docMk/>
            <pc:sldMk cId="3248254218" sldId="725"/>
            <ac:spMk id="27" creationId="{86C1F9FE-00ED-450B-9C61-AAB845550637}"/>
          </ac:spMkLst>
        </pc:spChg>
        <pc:spChg chg="del mod">
          <ac:chgData name="Siegbert Rudolph" userId="2af4d44886c067cc" providerId="LiveId" clId="{EFC51E92-20B6-42A6-91CD-7C5855C51FED}" dt="2021-07-30T14:48:01.594" v="20727" actId="478"/>
          <ac:spMkLst>
            <pc:docMk/>
            <pc:sldMk cId="3248254218" sldId="725"/>
            <ac:spMk id="28" creationId="{F872A668-C7E7-483D-8843-E90B3DBF7457}"/>
          </ac:spMkLst>
        </pc:spChg>
        <pc:spChg chg="mod">
          <ac:chgData name="Siegbert Rudolph" userId="2af4d44886c067cc" providerId="LiveId" clId="{EFC51E92-20B6-42A6-91CD-7C5855C51FED}" dt="2021-07-28T12:34:17.153" v="7822" actId="20577"/>
          <ac:spMkLst>
            <pc:docMk/>
            <pc:sldMk cId="3248254218" sldId="725"/>
            <ac:spMk id="29" creationId="{3C5D51A4-7E7F-48CC-B238-F8A1825791D4}"/>
          </ac:spMkLst>
        </pc:spChg>
        <pc:spChg chg="del mod">
          <ac:chgData name="Siegbert Rudolph" userId="2af4d44886c067cc" providerId="LiveId" clId="{EFC51E92-20B6-42A6-91CD-7C5855C51FED}" dt="2021-07-30T14:48:01.594" v="20727" actId="478"/>
          <ac:spMkLst>
            <pc:docMk/>
            <pc:sldMk cId="3248254218" sldId="725"/>
            <ac:spMk id="30" creationId="{69E030CB-8821-435F-A1D2-D03ACCEC91D9}"/>
          </ac:spMkLst>
        </pc:spChg>
        <pc:spChg chg="del mod">
          <ac:chgData name="Siegbert Rudolph" userId="2af4d44886c067cc" providerId="LiveId" clId="{EFC51E92-20B6-42A6-91CD-7C5855C51FED}" dt="2021-07-30T14:48:01.594" v="20727" actId="478"/>
          <ac:spMkLst>
            <pc:docMk/>
            <pc:sldMk cId="3248254218" sldId="725"/>
            <ac:spMk id="31" creationId="{F4A3145F-5E2A-45B6-BDFD-57850A0A81B5}"/>
          </ac:spMkLst>
        </pc:spChg>
        <pc:spChg chg="mod">
          <ac:chgData name="Siegbert Rudolph" userId="2af4d44886c067cc" providerId="LiveId" clId="{EFC51E92-20B6-42A6-91CD-7C5855C51FED}" dt="2021-07-28T12:34:40.852" v="7832" actId="20577"/>
          <ac:spMkLst>
            <pc:docMk/>
            <pc:sldMk cId="3248254218" sldId="725"/>
            <ac:spMk id="32" creationId="{4D69686D-3440-4208-90ED-B0444274BADF}"/>
          </ac:spMkLst>
        </pc:spChg>
        <pc:spChg chg="del mod">
          <ac:chgData name="Siegbert Rudolph" userId="2af4d44886c067cc" providerId="LiveId" clId="{EFC51E92-20B6-42A6-91CD-7C5855C51FED}" dt="2021-07-30T14:48:01.594" v="20727" actId="478"/>
          <ac:spMkLst>
            <pc:docMk/>
            <pc:sldMk cId="3248254218" sldId="725"/>
            <ac:spMk id="33" creationId="{BE0319DB-C0C8-469D-9C5C-0B201949C1AA}"/>
          </ac:spMkLst>
        </pc:spChg>
        <pc:spChg chg="del mod">
          <ac:chgData name="Siegbert Rudolph" userId="2af4d44886c067cc" providerId="LiveId" clId="{EFC51E92-20B6-42A6-91CD-7C5855C51FED}" dt="2021-07-30T14:48:01.594" v="20727" actId="478"/>
          <ac:spMkLst>
            <pc:docMk/>
            <pc:sldMk cId="3248254218" sldId="725"/>
            <ac:spMk id="34" creationId="{57163D39-E363-4B73-932E-02DB67E5CCCD}"/>
          </ac:spMkLst>
        </pc:spChg>
        <pc:spChg chg="mod">
          <ac:chgData name="Siegbert Rudolph" userId="2af4d44886c067cc" providerId="LiveId" clId="{EFC51E92-20B6-42A6-91CD-7C5855C51FED}" dt="2021-07-28T12:34:49.585" v="7839" actId="20577"/>
          <ac:spMkLst>
            <pc:docMk/>
            <pc:sldMk cId="3248254218" sldId="725"/>
            <ac:spMk id="35" creationId="{251BCE1B-F047-4A47-886D-3CECFFCC89FB}"/>
          </ac:spMkLst>
        </pc:spChg>
        <pc:spChg chg="del mod">
          <ac:chgData name="Siegbert Rudolph" userId="2af4d44886c067cc" providerId="LiveId" clId="{EFC51E92-20B6-42A6-91CD-7C5855C51FED}" dt="2021-07-30T14:48:01.594" v="20727" actId="478"/>
          <ac:spMkLst>
            <pc:docMk/>
            <pc:sldMk cId="3248254218" sldId="725"/>
            <ac:spMk id="36" creationId="{ED905A0E-F850-46C7-9AED-5E81EACEEEE1}"/>
          </ac:spMkLst>
        </pc:spChg>
        <pc:spChg chg="del mod">
          <ac:chgData name="Siegbert Rudolph" userId="2af4d44886c067cc" providerId="LiveId" clId="{EFC51E92-20B6-42A6-91CD-7C5855C51FED}" dt="2021-07-30T14:48:01.594" v="20727" actId="478"/>
          <ac:spMkLst>
            <pc:docMk/>
            <pc:sldMk cId="3248254218" sldId="725"/>
            <ac:spMk id="37" creationId="{778015C2-58BC-4A68-93DF-A41A0ED6583B}"/>
          </ac:spMkLst>
        </pc:spChg>
        <pc:spChg chg="add mod">
          <ac:chgData name="Siegbert Rudolph" userId="2af4d44886c067cc" providerId="LiveId" clId="{EFC51E92-20B6-42A6-91CD-7C5855C51FED}" dt="2021-07-29T11:42:13.492" v="13627"/>
          <ac:spMkLst>
            <pc:docMk/>
            <pc:sldMk cId="3248254218" sldId="725"/>
            <ac:spMk id="38" creationId="{816F1363-75E2-4148-B366-F2DEC3D7F5C8}"/>
          </ac:spMkLst>
        </pc:spChg>
        <pc:spChg chg="add mod">
          <ac:chgData name="Siegbert Rudolph" userId="2af4d44886c067cc" providerId="LiveId" clId="{EFC51E92-20B6-42A6-91CD-7C5855C51FED}" dt="2021-07-29T11:42:13.492" v="13627"/>
          <ac:spMkLst>
            <pc:docMk/>
            <pc:sldMk cId="3248254218" sldId="725"/>
            <ac:spMk id="39" creationId="{AB508B43-EA5F-4725-9BA3-89F0E8CBC09E}"/>
          </ac:spMkLst>
        </pc:spChg>
      </pc:sldChg>
      <pc:sldChg chg="del">
        <pc:chgData name="Siegbert Rudolph" userId="2af4d44886c067cc" providerId="LiveId" clId="{EFC51E92-20B6-42A6-91CD-7C5855C51FED}" dt="2021-07-30T06:18:16.063" v="18359" actId="47"/>
        <pc:sldMkLst>
          <pc:docMk/>
          <pc:sldMk cId="938591481" sldId="726"/>
        </pc:sldMkLst>
      </pc:sldChg>
      <pc:sldChg chg="delSp modSp add mod delAnim modAnim">
        <pc:chgData name="Siegbert Rudolph" userId="2af4d44886c067cc" providerId="LiveId" clId="{EFC51E92-20B6-42A6-91CD-7C5855C51FED}" dt="2021-07-30T14:57:29.376" v="20831" actId="108"/>
        <pc:sldMkLst>
          <pc:docMk/>
          <pc:sldMk cId="991652978" sldId="727"/>
        </pc:sldMkLst>
        <pc:spChg chg="mod">
          <ac:chgData name="Siegbert Rudolph" userId="2af4d44886c067cc" providerId="LiveId" clId="{EFC51E92-20B6-42A6-91CD-7C5855C51FED}" dt="2021-07-30T14:57:29.376" v="20831" actId="108"/>
          <ac:spMkLst>
            <pc:docMk/>
            <pc:sldMk cId="991652978" sldId="727"/>
            <ac:spMk id="5" creationId="{35ABFAE7-68E0-405C-B9F9-A6C6DFD78628}"/>
          </ac:spMkLst>
        </pc:spChg>
        <pc:spChg chg="del mod">
          <ac:chgData name="Siegbert Rudolph" userId="2af4d44886c067cc" providerId="LiveId" clId="{EFC51E92-20B6-42A6-91CD-7C5855C51FED}" dt="2021-07-30T14:47:26.050" v="20723" actId="478"/>
          <ac:spMkLst>
            <pc:docMk/>
            <pc:sldMk cId="991652978" sldId="727"/>
            <ac:spMk id="7" creationId="{C54DEA53-A74B-4DA6-B28A-A10BD6F3D3A7}"/>
          </ac:spMkLst>
        </pc:spChg>
        <pc:spChg chg="del mod">
          <ac:chgData name="Siegbert Rudolph" userId="2af4d44886c067cc" providerId="LiveId" clId="{EFC51E92-20B6-42A6-91CD-7C5855C51FED}" dt="2021-07-30T14:47:26.050" v="20723" actId="478"/>
          <ac:spMkLst>
            <pc:docMk/>
            <pc:sldMk cId="991652978" sldId="727"/>
            <ac:spMk id="8" creationId="{CD31BF6E-3F9D-4706-AE78-BBE17D0A8345}"/>
          </ac:spMkLst>
        </pc:spChg>
        <pc:spChg chg="del">
          <ac:chgData name="Siegbert Rudolph" userId="2af4d44886c067cc" providerId="LiveId" clId="{EFC51E92-20B6-42A6-91CD-7C5855C51FED}" dt="2021-07-30T14:47:26.050" v="20723" actId="478"/>
          <ac:spMkLst>
            <pc:docMk/>
            <pc:sldMk cId="991652978" sldId="727"/>
            <ac:spMk id="10" creationId="{E3CB1439-4A4B-4EA8-AA1F-5F7D5F9AAD8B}"/>
          </ac:spMkLst>
        </pc:spChg>
        <pc:spChg chg="del">
          <ac:chgData name="Siegbert Rudolph" userId="2af4d44886c067cc" providerId="LiveId" clId="{EFC51E92-20B6-42A6-91CD-7C5855C51FED}" dt="2021-07-30T14:47:26.050" v="20723" actId="478"/>
          <ac:spMkLst>
            <pc:docMk/>
            <pc:sldMk cId="991652978" sldId="727"/>
            <ac:spMk id="11" creationId="{E76981C6-0600-4B77-9CF0-6689CBAB46BB}"/>
          </ac:spMkLst>
        </pc:spChg>
        <pc:spChg chg="del mod">
          <ac:chgData name="Siegbert Rudolph" userId="2af4d44886c067cc" providerId="LiveId" clId="{EFC51E92-20B6-42A6-91CD-7C5855C51FED}" dt="2021-07-30T14:47:26.050" v="20723" actId="478"/>
          <ac:spMkLst>
            <pc:docMk/>
            <pc:sldMk cId="991652978" sldId="727"/>
            <ac:spMk id="13" creationId="{55AD9CF5-9D5D-45E7-A481-45389D128684}"/>
          </ac:spMkLst>
        </pc:spChg>
        <pc:spChg chg="del mod">
          <ac:chgData name="Siegbert Rudolph" userId="2af4d44886c067cc" providerId="LiveId" clId="{EFC51E92-20B6-42A6-91CD-7C5855C51FED}" dt="2021-07-30T14:47:26.050" v="20723" actId="478"/>
          <ac:spMkLst>
            <pc:docMk/>
            <pc:sldMk cId="991652978" sldId="727"/>
            <ac:spMk id="14" creationId="{0AFFDC74-05E0-4461-87D4-3FC4CCFEC7FE}"/>
          </ac:spMkLst>
        </pc:spChg>
        <pc:spChg chg="mod">
          <ac:chgData name="Siegbert Rudolph" userId="2af4d44886c067cc" providerId="LiveId" clId="{EFC51E92-20B6-42A6-91CD-7C5855C51FED}" dt="2021-07-30T13:57:10.501" v="19636" actId="552"/>
          <ac:spMkLst>
            <pc:docMk/>
            <pc:sldMk cId="991652978" sldId="727"/>
            <ac:spMk id="15" creationId="{3676DE79-323A-4BE9-9A07-5F7A3DC5A8DF}"/>
          </ac:spMkLst>
        </pc:spChg>
        <pc:spChg chg="mod">
          <ac:chgData name="Siegbert Rudolph" userId="2af4d44886c067cc" providerId="LiveId" clId="{EFC51E92-20B6-42A6-91CD-7C5855C51FED}" dt="2021-07-29T11:40:51.683" v="13621" actId="1038"/>
          <ac:spMkLst>
            <pc:docMk/>
            <pc:sldMk cId="991652978" sldId="727"/>
            <ac:spMk id="16" creationId="{ED168A28-A29D-482F-B33E-E303BA2E67B9}"/>
          </ac:spMkLst>
        </pc:spChg>
        <pc:spChg chg="del mod">
          <ac:chgData name="Siegbert Rudolph" userId="2af4d44886c067cc" providerId="LiveId" clId="{EFC51E92-20B6-42A6-91CD-7C5855C51FED}" dt="2021-07-30T14:47:26.050" v="20723" actId="478"/>
          <ac:spMkLst>
            <pc:docMk/>
            <pc:sldMk cId="991652978" sldId="727"/>
            <ac:spMk id="18" creationId="{0806967A-E0F2-419A-B328-9289C0A6AD3D}"/>
          </ac:spMkLst>
        </pc:spChg>
        <pc:spChg chg="del mod">
          <ac:chgData name="Siegbert Rudolph" userId="2af4d44886c067cc" providerId="LiveId" clId="{EFC51E92-20B6-42A6-91CD-7C5855C51FED}" dt="2021-07-30T14:47:26.050" v="20723" actId="478"/>
          <ac:spMkLst>
            <pc:docMk/>
            <pc:sldMk cId="991652978" sldId="727"/>
            <ac:spMk id="19" creationId="{13D26035-AA44-4D8D-AB45-B7C4ECB20193}"/>
          </ac:spMkLst>
        </pc:spChg>
        <pc:spChg chg="del mod">
          <ac:chgData name="Siegbert Rudolph" userId="2af4d44886c067cc" providerId="LiveId" clId="{EFC51E92-20B6-42A6-91CD-7C5855C51FED}" dt="2021-07-30T14:47:26.050" v="20723" actId="478"/>
          <ac:spMkLst>
            <pc:docMk/>
            <pc:sldMk cId="991652978" sldId="727"/>
            <ac:spMk id="21" creationId="{47E7ACA5-4CAE-4C8A-A588-55224637A16C}"/>
          </ac:spMkLst>
        </pc:spChg>
        <pc:spChg chg="del mod">
          <ac:chgData name="Siegbert Rudolph" userId="2af4d44886c067cc" providerId="LiveId" clId="{EFC51E92-20B6-42A6-91CD-7C5855C51FED}" dt="2021-07-30T14:47:26.050" v="20723" actId="478"/>
          <ac:spMkLst>
            <pc:docMk/>
            <pc:sldMk cId="991652978" sldId="727"/>
            <ac:spMk id="22" creationId="{CC485E05-D2A3-4FFB-89E5-52CDDD34BFFA}"/>
          </ac:spMkLst>
        </pc:spChg>
        <pc:spChg chg="del mod">
          <ac:chgData name="Siegbert Rudolph" userId="2af4d44886c067cc" providerId="LiveId" clId="{EFC51E92-20B6-42A6-91CD-7C5855C51FED}" dt="2021-07-30T14:47:26.050" v="20723" actId="478"/>
          <ac:spMkLst>
            <pc:docMk/>
            <pc:sldMk cId="991652978" sldId="727"/>
            <ac:spMk id="24" creationId="{100A715B-EDBC-43D2-813A-18916F5C52A7}"/>
          </ac:spMkLst>
        </pc:spChg>
        <pc:spChg chg="del mod">
          <ac:chgData name="Siegbert Rudolph" userId="2af4d44886c067cc" providerId="LiveId" clId="{EFC51E92-20B6-42A6-91CD-7C5855C51FED}" dt="2021-07-30T14:47:26.050" v="20723" actId="478"/>
          <ac:spMkLst>
            <pc:docMk/>
            <pc:sldMk cId="991652978" sldId="727"/>
            <ac:spMk id="25" creationId="{9BAC2534-CBA7-4E63-A051-90206AD1FF5F}"/>
          </ac:spMkLst>
        </pc:spChg>
        <pc:spChg chg="del mod">
          <ac:chgData name="Siegbert Rudolph" userId="2af4d44886c067cc" providerId="LiveId" clId="{EFC51E92-20B6-42A6-91CD-7C5855C51FED}" dt="2021-07-30T14:47:26.050" v="20723" actId="478"/>
          <ac:spMkLst>
            <pc:docMk/>
            <pc:sldMk cId="991652978" sldId="727"/>
            <ac:spMk id="27" creationId="{86C1F9FE-00ED-450B-9C61-AAB845550637}"/>
          </ac:spMkLst>
        </pc:spChg>
        <pc:spChg chg="del mod">
          <ac:chgData name="Siegbert Rudolph" userId="2af4d44886c067cc" providerId="LiveId" clId="{EFC51E92-20B6-42A6-91CD-7C5855C51FED}" dt="2021-07-30T14:47:26.050" v="20723" actId="478"/>
          <ac:spMkLst>
            <pc:docMk/>
            <pc:sldMk cId="991652978" sldId="727"/>
            <ac:spMk id="28" creationId="{F872A668-C7E7-483D-8843-E90B3DBF7457}"/>
          </ac:spMkLst>
        </pc:spChg>
        <pc:spChg chg="del mod">
          <ac:chgData name="Siegbert Rudolph" userId="2af4d44886c067cc" providerId="LiveId" clId="{EFC51E92-20B6-42A6-91CD-7C5855C51FED}" dt="2021-07-30T14:47:26.050" v="20723" actId="478"/>
          <ac:spMkLst>
            <pc:docMk/>
            <pc:sldMk cId="991652978" sldId="727"/>
            <ac:spMk id="30" creationId="{69E030CB-8821-435F-A1D2-D03ACCEC91D9}"/>
          </ac:spMkLst>
        </pc:spChg>
        <pc:spChg chg="del mod">
          <ac:chgData name="Siegbert Rudolph" userId="2af4d44886c067cc" providerId="LiveId" clId="{EFC51E92-20B6-42A6-91CD-7C5855C51FED}" dt="2021-07-30T14:47:26.050" v="20723" actId="478"/>
          <ac:spMkLst>
            <pc:docMk/>
            <pc:sldMk cId="991652978" sldId="727"/>
            <ac:spMk id="31" creationId="{F4A3145F-5E2A-45B6-BDFD-57850A0A81B5}"/>
          </ac:spMkLst>
        </pc:spChg>
        <pc:spChg chg="del mod">
          <ac:chgData name="Siegbert Rudolph" userId="2af4d44886c067cc" providerId="LiveId" clId="{EFC51E92-20B6-42A6-91CD-7C5855C51FED}" dt="2021-07-30T14:47:26.050" v="20723" actId="478"/>
          <ac:spMkLst>
            <pc:docMk/>
            <pc:sldMk cId="991652978" sldId="727"/>
            <ac:spMk id="33" creationId="{BE0319DB-C0C8-469D-9C5C-0B201949C1AA}"/>
          </ac:spMkLst>
        </pc:spChg>
        <pc:spChg chg="del mod">
          <ac:chgData name="Siegbert Rudolph" userId="2af4d44886c067cc" providerId="LiveId" clId="{EFC51E92-20B6-42A6-91CD-7C5855C51FED}" dt="2021-07-30T14:47:26.050" v="20723" actId="478"/>
          <ac:spMkLst>
            <pc:docMk/>
            <pc:sldMk cId="991652978" sldId="727"/>
            <ac:spMk id="34" creationId="{57163D39-E363-4B73-932E-02DB67E5CCCD}"/>
          </ac:spMkLst>
        </pc:spChg>
        <pc:spChg chg="del mod">
          <ac:chgData name="Siegbert Rudolph" userId="2af4d44886c067cc" providerId="LiveId" clId="{EFC51E92-20B6-42A6-91CD-7C5855C51FED}" dt="2021-07-30T14:47:26.050" v="20723" actId="478"/>
          <ac:spMkLst>
            <pc:docMk/>
            <pc:sldMk cId="991652978" sldId="727"/>
            <ac:spMk id="36" creationId="{ED905A0E-F850-46C7-9AED-5E81EACEEEE1}"/>
          </ac:spMkLst>
        </pc:spChg>
        <pc:spChg chg="del mod">
          <ac:chgData name="Siegbert Rudolph" userId="2af4d44886c067cc" providerId="LiveId" clId="{EFC51E92-20B6-42A6-91CD-7C5855C51FED}" dt="2021-07-30T14:47:26.050" v="20723" actId="478"/>
          <ac:spMkLst>
            <pc:docMk/>
            <pc:sldMk cId="991652978" sldId="727"/>
            <ac:spMk id="37" creationId="{778015C2-58BC-4A68-93DF-A41A0ED6583B}"/>
          </ac:spMkLst>
        </pc:spChg>
      </pc:sldChg>
      <pc:sldChg chg="addSp delSp modSp add mod delAnim modAnim">
        <pc:chgData name="Siegbert Rudolph" userId="2af4d44886c067cc" providerId="LiveId" clId="{EFC51E92-20B6-42A6-91CD-7C5855C51FED}" dt="2021-07-30T14:57:45.519" v="20834" actId="108"/>
        <pc:sldMkLst>
          <pc:docMk/>
          <pc:sldMk cId="273447108" sldId="728"/>
        </pc:sldMkLst>
        <pc:spChg chg="mod">
          <ac:chgData name="Siegbert Rudolph" userId="2af4d44886c067cc" providerId="LiveId" clId="{EFC51E92-20B6-42A6-91CD-7C5855C51FED}" dt="2021-07-30T14:57:45.519" v="20834" actId="108"/>
          <ac:spMkLst>
            <pc:docMk/>
            <pc:sldMk cId="273447108" sldId="728"/>
            <ac:spMk id="5" creationId="{35ABFAE7-68E0-405C-B9F9-A6C6DFD78628}"/>
          </ac:spMkLst>
        </pc:spChg>
        <pc:spChg chg="mod">
          <ac:chgData name="Siegbert Rudolph" userId="2af4d44886c067cc" providerId="LiveId" clId="{EFC51E92-20B6-42A6-91CD-7C5855C51FED}" dt="2021-07-28T12:37:50.738" v="8260" actId="20577"/>
          <ac:spMkLst>
            <pc:docMk/>
            <pc:sldMk cId="273447108" sldId="728"/>
            <ac:spMk id="6" creationId="{3B903111-27DF-4752-9E21-3382C788122D}"/>
          </ac:spMkLst>
        </pc:spChg>
        <pc:spChg chg="del mod">
          <ac:chgData name="Siegbert Rudolph" userId="2af4d44886c067cc" providerId="LiveId" clId="{EFC51E92-20B6-42A6-91CD-7C5855C51FED}" dt="2021-07-30T14:48:16.571" v="20729" actId="478"/>
          <ac:spMkLst>
            <pc:docMk/>
            <pc:sldMk cId="273447108" sldId="728"/>
            <ac:spMk id="7" creationId="{C54DEA53-A74B-4DA6-B28A-A10BD6F3D3A7}"/>
          </ac:spMkLst>
        </pc:spChg>
        <pc:spChg chg="del mod">
          <ac:chgData name="Siegbert Rudolph" userId="2af4d44886c067cc" providerId="LiveId" clId="{EFC51E92-20B6-42A6-91CD-7C5855C51FED}" dt="2021-07-30T14:48:16.571" v="20729" actId="478"/>
          <ac:spMkLst>
            <pc:docMk/>
            <pc:sldMk cId="273447108" sldId="728"/>
            <ac:spMk id="8" creationId="{CD31BF6E-3F9D-4706-AE78-BBE17D0A8345}"/>
          </ac:spMkLst>
        </pc:spChg>
        <pc:spChg chg="mod">
          <ac:chgData name="Siegbert Rudolph" userId="2af4d44886c067cc" providerId="LiveId" clId="{EFC51E92-20B6-42A6-91CD-7C5855C51FED}" dt="2021-07-28T12:38:38.791" v="8290" actId="20577"/>
          <ac:spMkLst>
            <pc:docMk/>
            <pc:sldMk cId="273447108" sldId="728"/>
            <ac:spMk id="9" creationId="{533E00E2-A06D-4C02-91F5-48B61556B99D}"/>
          </ac:spMkLst>
        </pc:spChg>
        <pc:spChg chg="del mod">
          <ac:chgData name="Siegbert Rudolph" userId="2af4d44886c067cc" providerId="LiveId" clId="{EFC51E92-20B6-42A6-91CD-7C5855C51FED}" dt="2021-07-30T14:48:16.571" v="20729" actId="478"/>
          <ac:spMkLst>
            <pc:docMk/>
            <pc:sldMk cId="273447108" sldId="728"/>
            <ac:spMk id="10" creationId="{E3CB1439-4A4B-4EA8-AA1F-5F7D5F9AAD8B}"/>
          </ac:spMkLst>
        </pc:spChg>
        <pc:spChg chg="del mod">
          <ac:chgData name="Siegbert Rudolph" userId="2af4d44886c067cc" providerId="LiveId" clId="{EFC51E92-20B6-42A6-91CD-7C5855C51FED}" dt="2021-07-30T14:48:16.571" v="20729" actId="478"/>
          <ac:spMkLst>
            <pc:docMk/>
            <pc:sldMk cId="273447108" sldId="728"/>
            <ac:spMk id="11" creationId="{E76981C6-0600-4B77-9CF0-6689CBAB46BB}"/>
          </ac:spMkLst>
        </pc:spChg>
        <pc:spChg chg="mod">
          <ac:chgData name="Siegbert Rudolph" userId="2af4d44886c067cc" providerId="LiveId" clId="{EFC51E92-20B6-42A6-91CD-7C5855C51FED}" dt="2021-07-28T12:39:10.658" v="8302" actId="20577"/>
          <ac:spMkLst>
            <pc:docMk/>
            <pc:sldMk cId="273447108" sldId="728"/>
            <ac:spMk id="12" creationId="{DFE0EFD5-8970-42A5-B9C4-72DDE9F02E07}"/>
          </ac:spMkLst>
        </pc:spChg>
        <pc:spChg chg="del mod">
          <ac:chgData name="Siegbert Rudolph" userId="2af4d44886c067cc" providerId="LiveId" clId="{EFC51E92-20B6-42A6-91CD-7C5855C51FED}" dt="2021-07-30T14:48:16.571" v="20729" actId="478"/>
          <ac:spMkLst>
            <pc:docMk/>
            <pc:sldMk cId="273447108" sldId="728"/>
            <ac:spMk id="13" creationId="{55AD9CF5-9D5D-45E7-A481-45389D128684}"/>
          </ac:spMkLst>
        </pc:spChg>
        <pc:spChg chg="del mod">
          <ac:chgData name="Siegbert Rudolph" userId="2af4d44886c067cc" providerId="LiveId" clId="{EFC51E92-20B6-42A6-91CD-7C5855C51FED}" dt="2021-07-30T14:48:16.571" v="20729" actId="478"/>
          <ac:spMkLst>
            <pc:docMk/>
            <pc:sldMk cId="273447108" sldId="728"/>
            <ac:spMk id="14" creationId="{0AFFDC74-05E0-4461-87D4-3FC4CCFEC7FE}"/>
          </ac:spMkLst>
        </pc:spChg>
        <pc:spChg chg="del">
          <ac:chgData name="Siegbert Rudolph" userId="2af4d44886c067cc" providerId="LiveId" clId="{EFC51E92-20B6-42A6-91CD-7C5855C51FED}" dt="2021-07-29T11:42:18.474" v="13628" actId="478"/>
          <ac:spMkLst>
            <pc:docMk/>
            <pc:sldMk cId="273447108" sldId="728"/>
            <ac:spMk id="15" creationId="{3676DE79-323A-4BE9-9A07-5F7A3DC5A8DF}"/>
          </ac:spMkLst>
        </pc:spChg>
        <pc:spChg chg="del">
          <ac:chgData name="Siegbert Rudolph" userId="2af4d44886c067cc" providerId="LiveId" clId="{EFC51E92-20B6-42A6-91CD-7C5855C51FED}" dt="2021-07-29T11:42:18.474" v="13628" actId="478"/>
          <ac:spMkLst>
            <pc:docMk/>
            <pc:sldMk cId="273447108" sldId="728"/>
            <ac:spMk id="16" creationId="{ED168A28-A29D-482F-B33E-E303BA2E67B9}"/>
          </ac:spMkLst>
        </pc:spChg>
        <pc:spChg chg="mod">
          <ac:chgData name="Siegbert Rudolph" userId="2af4d44886c067cc" providerId="LiveId" clId="{EFC51E92-20B6-42A6-91CD-7C5855C51FED}" dt="2021-07-29T15:44:50.151" v="15509" actId="20577"/>
          <ac:spMkLst>
            <pc:docMk/>
            <pc:sldMk cId="273447108" sldId="728"/>
            <ac:spMk id="17" creationId="{E113426B-3216-4EA0-BDC8-C84F616CE32F}"/>
          </ac:spMkLst>
        </pc:spChg>
        <pc:spChg chg="del mod">
          <ac:chgData name="Siegbert Rudolph" userId="2af4d44886c067cc" providerId="LiveId" clId="{EFC51E92-20B6-42A6-91CD-7C5855C51FED}" dt="2021-07-30T14:48:16.571" v="20729" actId="478"/>
          <ac:spMkLst>
            <pc:docMk/>
            <pc:sldMk cId="273447108" sldId="728"/>
            <ac:spMk id="18" creationId="{0806967A-E0F2-419A-B328-9289C0A6AD3D}"/>
          </ac:spMkLst>
        </pc:spChg>
        <pc:spChg chg="del mod">
          <ac:chgData name="Siegbert Rudolph" userId="2af4d44886c067cc" providerId="LiveId" clId="{EFC51E92-20B6-42A6-91CD-7C5855C51FED}" dt="2021-07-30T14:48:16.571" v="20729" actId="478"/>
          <ac:spMkLst>
            <pc:docMk/>
            <pc:sldMk cId="273447108" sldId="728"/>
            <ac:spMk id="19" creationId="{13D26035-AA44-4D8D-AB45-B7C4ECB20193}"/>
          </ac:spMkLst>
        </pc:spChg>
        <pc:spChg chg="mod">
          <ac:chgData name="Siegbert Rudolph" userId="2af4d44886c067cc" providerId="LiveId" clId="{EFC51E92-20B6-42A6-91CD-7C5855C51FED}" dt="2021-07-28T12:40:40.047" v="8439" actId="20577"/>
          <ac:spMkLst>
            <pc:docMk/>
            <pc:sldMk cId="273447108" sldId="728"/>
            <ac:spMk id="20" creationId="{43642BFB-A2B1-4185-87F2-E87C61DE4DE0}"/>
          </ac:spMkLst>
        </pc:spChg>
        <pc:spChg chg="del mod">
          <ac:chgData name="Siegbert Rudolph" userId="2af4d44886c067cc" providerId="LiveId" clId="{EFC51E92-20B6-42A6-91CD-7C5855C51FED}" dt="2021-07-30T14:48:16.571" v="20729" actId="478"/>
          <ac:spMkLst>
            <pc:docMk/>
            <pc:sldMk cId="273447108" sldId="728"/>
            <ac:spMk id="21" creationId="{47E7ACA5-4CAE-4C8A-A588-55224637A16C}"/>
          </ac:spMkLst>
        </pc:spChg>
        <pc:spChg chg="del mod">
          <ac:chgData name="Siegbert Rudolph" userId="2af4d44886c067cc" providerId="LiveId" clId="{EFC51E92-20B6-42A6-91CD-7C5855C51FED}" dt="2021-07-30T14:48:16.571" v="20729" actId="478"/>
          <ac:spMkLst>
            <pc:docMk/>
            <pc:sldMk cId="273447108" sldId="728"/>
            <ac:spMk id="22" creationId="{CC485E05-D2A3-4FFB-89E5-52CDDD34BFFA}"/>
          </ac:spMkLst>
        </pc:spChg>
        <pc:spChg chg="mod">
          <ac:chgData name="Siegbert Rudolph" userId="2af4d44886c067cc" providerId="LiveId" clId="{EFC51E92-20B6-42A6-91CD-7C5855C51FED}" dt="2021-07-29T12:17:34.847" v="14249" actId="20577"/>
          <ac:spMkLst>
            <pc:docMk/>
            <pc:sldMk cId="273447108" sldId="728"/>
            <ac:spMk id="23" creationId="{75D1F821-1C60-4B45-A16D-FE1800B64E68}"/>
          </ac:spMkLst>
        </pc:spChg>
        <pc:spChg chg="del mod">
          <ac:chgData name="Siegbert Rudolph" userId="2af4d44886c067cc" providerId="LiveId" clId="{EFC51E92-20B6-42A6-91CD-7C5855C51FED}" dt="2021-07-30T14:48:16.571" v="20729" actId="478"/>
          <ac:spMkLst>
            <pc:docMk/>
            <pc:sldMk cId="273447108" sldId="728"/>
            <ac:spMk id="24" creationId="{100A715B-EDBC-43D2-813A-18916F5C52A7}"/>
          </ac:spMkLst>
        </pc:spChg>
        <pc:spChg chg="del mod">
          <ac:chgData name="Siegbert Rudolph" userId="2af4d44886c067cc" providerId="LiveId" clId="{EFC51E92-20B6-42A6-91CD-7C5855C51FED}" dt="2021-07-30T14:48:16.571" v="20729" actId="478"/>
          <ac:spMkLst>
            <pc:docMk/>
            <pc:sldMk cId="273447108" sldId="728"/>
            <ac:spMk id="25" creationId="{9BAC2534-CBA7-4E63-A051-90206AD1FF5F}"/>
          </ac:spMkLst>
        </pc:spChg>
        <pc:spChg chg="mod">
          <ac:chgData name="Siegbert Rudolph" userId="2af4d44886c067cc" providerId="LiveId" clId="{EFC51E92-20B6-42A6-91CD-7C5855C51FED}" dt="2021-07-28T12:42:02.045" v="8579" actId="20577"/>
          <ac:spMkLst>
            <pc:docMk/>
            <pc:sldMk cId="273447108" sldId="728"/>
            <ac:spMk id="26" creationId="{1F41ADCC-A7B7-44EA-88F6-322A1452820F}"/>
          </ac:spMkLst>
        </pc:spChg>
        <pc:spChg chg="del mod">
          <ac:chgData name="Siegbert Rudolph" userId="2af4d44886c067cc" providerId="LiveId" clId="{EFC51E92-20B6-42A6-91CD-7C5855C51FED}" dt="2021-07-30T14:48:16.571" v="20729" actId="478"/>
          <ac:spMkLst>
            <pc:docMk/>
            <pc:sldMk cId="273447108" sldId="728"/>
            <ac:spMk id="27" creationId="{86C1F9FE-00ED-450B-9C61-AAB845550637}"/>
          </ac:spMkLst>
        </pc:spChg>
        <pc:spChg chg="del mod">
          <ac:chgData name="Siegbert Rudolph" userId="2af4d44886c067cc" providerId="LiveId" clId="{EFC51E92-20B6-42A6-91CD-7C5855C51FED}" dt="2021-07-30T14:48:16.571" v="20729" actId="478"/>
          <ac:spMkLst>
            <pc:docMk/>
            <pc:sldMk cId="273447108" sldId="728"/>
            <ac:spMk id="28" creationId="{F872A668-C7E7-483D-8843-E90B3DBF7457}"/>
          </ac:spMkLst>
        </pc:spChg>
        <pc:spChg chg="mod">
          <ac:chgData name="Siegbert Rudolph" userId="2af4d44886c067cc" providerId="LiveId" clId="{EFC51E92-20B6-42A6-91CD-7C5855C51FED}" dt="2021-07-28T12:42:30.821" v="8715" actId="20577"/>
          <ac:spMkLst>
            <pc:docMk/>
            <pc:sldMk cId="273447108" sldId="728"/>
            <ac:spMk id="29" creationId="{3C5D51A4-7E7F-48CC-B238-F8A1825791D4}"/>
          </ac:spMkLst>
        </pc:spChg>
        <pc:spChg chg="del mod">
          <ac:chgData name="Siegbert Rudolph" userId="2af4d44886c067cc" providerId="LiveId" clId="{EFC51E92-20B6-42A6-91CD-7C5855C51FED}" dt="2021-07-30T14:48:16.571" v="20729" actId="478"/>
          <ac:spMkLst>
            <pc:docMk/>
            <pc:sldMk cId="273447108" sldId="728"/>
            <ac:spMk id="30" creationId="{69E030CB-8821-435F-A1D2-D03ACCEC91D9}"/>
          </ac:spMkLst>
        </pc:spChg>
        <pc:spChg chg="del mod">
          <ac:chgData name="Siegbert Rudolph" userId="2af4d44886c067cc" providerId="LiveId" clId="{EFC51E92-20B6-42A6-91CD-7C5855C51FED}" dt="2021-07-30T14:48:16.571" v="20729" actId="478"/>
          <ac:spMkLst>
            <pc:docMk/>
            <pc:sldMk cId="273447108" sldId="728"/>
            <ac:spMk id="31" creationId="{F4A3145F-5E2A-45B6-BDFD-57850A0A81B5}"/>
          </ac:spMkLst>
        </pc:spChg>
        <pc:spChg chg="mod">
          <ac:chgData name="Siegbert Rudolph" userId="2af4d44886c067cc" providerId="LiveId" clId="{EFC51E92-20B6-42A6-91CD-7C5855C51FED}" dt="2021-07-29T12:18:25.801" v="14354" actId="20577"/>
          <ac:spMkLst>
            <pc:docMk/>
            <pc:sldMk cId="273447108" sldId="728"/>
            <ac:spMk id="32" creationId="{4D69686D-3440-4208-90ED-B0444274BADF}"/>
          </ac:spMkLst>
        </pc:spChg>
        <pc:spChg chg="del mod">
          <ac:chgData name="Siegbert Rudolph" userId="2af4d44886c067cc" providerId="LiveId" clId="{EFC51E92-20B6-42A6-91CD-7C5855C51FED}" dt="2021-07-30T14:48:16.571" v="20729" actId="478"/>
          <ac:spMkLst>
            <pc:docMk/>
            <pc:sldMk cId="273447108" sldId="728"/>
            <ac:spMk id="33" creationId="{BE0319DB-C0C8-469D-9C5C-0B201949C1AA}"/>
          </ac:spMkLst>
        </pc:spChg>
        <pc:spChg chg="del mod">
          <ac:chgData name="Siegbert Rudolph" userId="2af4d44886c067cc" providerId="LiveId" clId="{EFC51E92-20B6-42A6-91CD-7C5855C51FED}" dt="2021-07-30T14:48:16.571" v="20729" actId="478"/>
          <ac:spMkLst>
            <pc:docMk/>
            <pc:sldMk cId="273447108" sldId="728"/>
            <ac:spMk id="34" creationId="{57163D39-E363-4B73-932E-02DB67E5CCCD}"/>
          </ac:spMkLst>
        </pc:spChg>
        <pc:spChg chg="mod">
          <ac:chgData name="Siegbert Rudolph" userId="2af4d44886c067cc" providerId="LiveId" clId="{EFC51E92-20B6-42A6-91CD-7C5855C51FED}" dt="2021-07-29T12:19:14.211" v="14494" actId="20577"/>
          <ac:spMkLst>
            <pc:docMk/>
            <pc:sldMk cId="273447108" sldId="728"/>
            <ac:spMk id="35" creationId="{251BCE1B-F047-4A47-886D-3CECFFCC89FB}"/>
          </ac:spMkLst>
        </pc:spChg>
        <pc:spChg chg="del mod">
          <ac:chgData name="Siegbert Rudolph" userId="2af4d44886c067cc" providerId="LiveId" clId="{EFC51E92-20B6-42A6-91CD-7C5855C51FED}" dt="2021-07-30T14:48:16.571" v="20729" actId="478"/>
          <ac:spMkLst>
            <pc:docMk/>
            <pc:sldMk cId="273447108" sldId="728"/>
            <ac:spMk id="36" creationId="{ED905A0E-F850-46C7-9AED-5E81EACEEEE1}"/>
          </ac:spMkLst>
        </pc:spChg>
        <pc:spChg chg="del mod">
          <ac:chgData name="Siegbert Rudolph" userId="2af4d44886c067cc" providerId="LiveId" clId="{EFC51E92-20B6-42A6-91CD-7C5855C51FED}" dt="2021-07-30T14:48:16.571" v="20729" actId="478"/>
          <ac:spMkLst>
            <pc:docMk/>
            <pc:sldMk cId="273447108" sldId="728"/>
            <ac:spMk id="37" creationId="{778015C2-58BC-4A68-93DF-A41A0ED6583B}"/>
          </ac:spMkLst>
        </pc:spChg>
        <pc:spChg chg="add mod">
          <ac:chgData name="Siegbert Rudolph" userId="2af4d44886c067cc" providerId="LiveId" clId="{EFC51E92-20B6-42A6-91CD-7C5855C51FED}" dt="2021-07-29T11:42:20.965" v="13629"/>
          <ac:spMkLst>
            <pc:docMk/>
            <pc:sldMk cId="273447108" sldId="728"/>
            <ac:spMk id="38" creationId="{09058B54-51B9-4DF9-9EEF-6B06BF360262}"/>
          </ac:spMkLst>
        </pc:spChg>
        <pc:spChg chg="add mod">
          <ac:chgData name="Siegbert Rudolph" userId="2af4d44886c067cc" providerId="LiveId" clId="{EFC51E92-20B6-42A6-91CD-7C5855C51FED}" dt="2021-07-29T11:42:20.965" v="13629"/>
          <ac:spMkLst>
            <pc:docMk/>
            <pc:sldMk cId="273447108" sldId="728"/>
            <ac:spMk id="39" creationId="{04D60ACE-ACA2-41F4-A57C-44259E5CBE1C}"/>
          </ac:spMkLst>
        </pc:spChg>
      </pc:sldChg>
      <pc:sldChg chg="addSp delSp modSp add del mod modAnim">
        <pc:chgData name="Siegbert Rudolph" userId="2af4d44886c067cc" providerId="LiveId" clId="{EFC51E92-20B6-42A6-91CD-7C5855C51FED}" dt="2021-07-30T06:15:38.116" v="18263" actId="47"/>
        <pc:sldMkLst>
          <pc:docMk/>
          <pc:sldMk cId="3218421828" sldId="729"/>
        </pc:sldMkLst>
        <pc:spChg chg="mod">
          <ac:chgData name="Siegbert Rudolph" userId="2af4d44886c067cc" providerId="LiveId" clId="{EFC51E92-20B6-42A6-91CD-7C5855C51FED}" dt="2021-07-29T11:45:40.586" v="13705"/>
          <ac:spMkLst>
            <pc:docMk/>
            <pc:sldMk cId="3218421828" sldId="729"/>
            <ac:spMk id="5" creationId="{35ABFAE7-68E0-405C-B9F9-A6C6DFD78628}"/>
          </ac:spMkLst>
        </pc:spChg>
        <pc:spChg chg="mod">
          <ac:chgData name="Siegbert Rudolph" userId="2af4d44886c067cc" providerId="LiveId" clId="{EFC51E92-20B6-42A6-91CD-7C5855C51FED}" dt="2021-07-28T12:44:22.891" v="8873" actId="20577"/>
          <ac:spMkLst>
            <pc:docMk/>
            <pc:sldMk cId="3218421828" sldId="729"/>
            <ac:spMk id="6" creationId="{3B903111-27DF-4752-9E21-3382C788122D}"/>
          </ac:spMkLst>
        </pc:spChg>
        <pc:spChg chg="mod">
          <ac:chgData name="Siegbert Rudolph" userId="2af4d44886c067cc" providerId="LiveId" clId="{EFC51E92-20B6-42A6-91CD-7C5855C51FED}" dt="2021-07-28T12:48:31.699" v="9478" actId="552"/>
          <ac:spMkLst>
            <pc:docMk/>
            <pc:sldMk cId="3218421828" sldId="729"/>
            <ac:spMk id="7" creationId="{C54DEA53-A74B-4DA6-B28A-A10BD6F3D3A7}"/>
          </ac:spMkLst>
        </pc:spChg>
        <pc:spChg chg="mod">
          <ac:chgData name="Siegbert Rudolph" userId="2af4d44886c067cc" providerId="LiveId" clId="{EFC51E92-20B6-42A6-91CD-7C5855C51FED}" dt="2021-07-28T12:48:31.699" v="9478" actId="552"/>
          <ac:spMkLst>
            <pc:docMk/>
            <pc:sldMk cId="3218421828" sldId="729"/>
            <ac:spMk id="8" creationId="{CD31BF6E-3F9D-4706-AE78-BBE17D0A8345}"/>
          </ac:spMkLst>
        </pc:spChg>
        <pc:spChg chg="mod">
          <ac:chgData name="Siegbert Rudolph" userId="2af4d44886c067cc" providerId="LiveId" clId="{EFC51E92-20B6-42A6-91CD-7C5855C51FED}" dt="2021-07-28T12:44:45.887" v="8898" actId="20577"/>
          <ac:spMkLst>
            <pc:docMk/>
            <pc:sldMk cId="3218421828" sldId="729"/>
            <ac:spMk id="9" creationId="{533E00E2-A06D-4C02-91F5-48B61556B99D}"/>
          </ac:spMkLst>
        </pc:spChg>
        <pc:spChg chg="mod">
          <ac:chgData name="Siegbert Rudolph" userId="2af4d44886c067cc" providerId="LiveId" clId="{EFC51E92-20B6-42A6-91CD-7C5855C51FED}" dt="2021-07-28T12:48:31.699" v="9478" actId="552"/>
          <ac:spMkLst>
            <pc:docMk/>
            <pc:sldMk cId="3218421828" sldId="729"/>
            <ac:spMk id="10" creationId="{E3CB1439-4A4B-4EA8-AA1F-5F7D5F9AAD8B}"/>
          </ac:spMkLst>
        </pc:spChg>
        <pc:spChg chg="mod">
          <ac:chgData name="Siegbert Rudolph" userId="2af4d44886c067cc" providerId="LiveId" clId="{EFC51E92-20B6-42A6-91CD-7C5855C51FED}" dt="2021-07-28T12:48:31.699" v="9478" actId="552"/>
          <ac:spMkLst>
            <pc:docMk/>
            <pc:sldMk cId="3218421828" sldId="729"/>
            <ac:spMk id="11" creationId="{E76981C6-0600-4B77-9CF0-6689CBAB46BB}"/>
          </ac:spMkLst>
        </pc:spChg>
        <pc:spChg chg="mod">
          <ac:chgData name="Siegbert Rudolph" userId="2af4d44886c067cc" providerId="LiveId" clId="{EFC51E92-20B6-42A6-91CD-7C5855C51FED}" dt="2021-07-28T12:44:55.526" v="8906" actId="20577"/>
          <ac:spMkLst>
            <pc:docMk/>
            <pc:sldMk cId="3218421828" sldId="729"/>
            <ac:spMk id="12" creationId="{DFE0EFD5-8970-42A5-B9C4-72DDE9F02E07}"/>
          </ac:spMkLst>
        </pc:spChg>
        <pc:spChg chg="mod">
          <ac:chgData name="Siegbert Rudolph" userId="2af4d44886c067cc" providerId="LiveId" clId="{EFC51E92-20B6-42A6-91CD-7C5855C51FED}" dt="2021-07-28T12:48:31.699" v="9478" actId="552"/>
          <ac:spMkLst>
            <pc:docMk/>
            <pc:sldMk cId="3218421828" sldId="729"/>
            <ac:spMk id="13" creationId="{55AD9CF5-9D5D-45E7-A481-45389D128684}"/>
          </ac:spMkLst>
        </pc:spChg>
        <pc:spChg chg="mod">
          <ac:chgData name="Siegbert Rudolph" userId="2af4d44886c067cc" providerId="LiveId" clId="{EFC51E92-20B6-42A6-91CD-7C5855C51FED}" dt="2021-07-28T12:48:31.699" v="9478" actId="552"/>
          <ac:spMkLst>
            <pc:docMk/>
            <pc:sldMk cId="3218421828" sldId="729"/>
            <ac:spMk id="14" creationId="{0AFFDC74-05E0-4461-87D4-3FC4CCFEC7FE}"/>
          </ac:spMkLst>
        </pc:spChg>
        <pc:spChg chg="del">
          <ac:chgData name="Siegbert Rudolph" userId="2af4d44886c067cc" providerId="LiveId" clId="{EFC51E92-20B6-42A6-91CD-7C5855C51FED}" dt="2021-07-29T11:42:29.899" v="13630" actId="478"/>
          <ac:spMkLst>
            <pc:docMk/>
            <pc:sldMk cId="3218421828" sldId="729"/>
            <ac:spMk id="15" creationId="{3676DE79-323A-4BE9-9A07-5F7A3DC5A8DF}"/>
          </ac:spMkLst>
        </pc:spChg>
        <pc:spChg chg="del">
          <ac:chgData name="Siegbert Rudolph" userId="2af4d44886c067cc" providerId="LiveId" clId="{EFC51E92-20B6-42A6-91CD-7C5855C51FED}" dt="2021-07-29T11:42:29.899" v="13630" actId="478"/>
          <ac:spMkLst>
            <pc:docMk/>
            <pc:sldMk cId="3218421828" sldId="729"/>
            <ac:spMk id="16" creationId="{ED168A28-A29D-482F-B33E-E303BA2E67B9}"/>
          </ac:spMkLst>
        </pc:spChg>
        <pc:spChg chg="mod">
          <ac:chgData name="Siegbert Rudolph" userId="2af4d44886c067cc" providerId="LiveId" clId="{EFC51E92-20B6-42A6-91CD-7C5855C51FED}" dt="2021-07-28T12:45:24.988" v="8995" actId="20577"/>
          <ac:spMkLst>
            <pc:docMk/>
            <pc:sldMk cId="3218421828" sldId="729"/>
            <ac:spMk id="17" creationId="{E113426B-3216-4EA0-BDC8-C84F616CE32F}"/>
          </ac:spMkLst>
        </pc:spChg>
        <pc:spChg chg="mod">
          <ac:chgData name="Siegbert Rudolph" userId="2af4d44886c067cc" providerId="LiveId" clId="{EFC51E92-20B6-42A6-91CD-7C5855C51FED}" dt="2021-07-28T12:48:31.699" v="9478" actId="552"/>
          <ac:spMkLst>
            <pc:docMk/>
            <pc:sldMk cId="3218421828" sldId="729"/>
            <ac:spMk id="18" creationId="{0806967A-E0F2-419A-B328-9289C0A6AD3D}"/>
          </ac:spMkLst>
        </pc:spChg>
        <pc:spChg chg="mod">
          <ac:chgData name="Siegbert Rudolph" userId="2af4d44886c067cc" providerId="LiveId" clId="{EFC51E92-20B6-42A6-91CD-7C5855C51FED}" dt="2021-07-28T12:48:31.699" v="9478" actId="552"/>
          <ac:spMkLst>
            <pc:docMk/>
            <pc:sldMk cId="3218421828" sldId="729"/>
            <ac:spMk id="19" creationId="{13D26035-AA44-4D8D-AB45-B7C4ECB20193}"/>
          </ac:spMkLst>
        </pc:spChg>
        <pc:spChg chg="mod">
          <ac:chgData name="Siegbert Rudolph" userId="2af4d44886c067cc" providerId="LiveId" clId="{EFC51E92-20B6-42A6-91CD-7C5855C51FED}" dt="2021-07-28T12:45:41.844" v="9012" actId="20577"/>
          <ac:spMkLst>
            <pc:docMk/>
            <pc:sldMk cId="3218421828" sldId="729"/>
            <ac:spMk id="20" creationId="{43642BFB-A2B1-4185-87F2-E87C61DE4DE0}"/>
          </ac:spMkLst>
        </pc:spChg>
        <pc:spChg chg="mod">
          <ac:chgData name="Siegbert Rudolph" userId="2af4d44886c067cc" providerId="LiveId" clId="{EFC51E92-20B6-42A6-91CD-7C5855C51FED}" dt="2021-07-28T12:48:31.699" v="9478" actId="552"/>
          <ac:spMkLst>
            <pc:docMk/>
            <pc:sldMk cId="3218421828" sldId="729"/>
            <ac:spMk id="21" creationId="{47E7ACA5-4CAE-4C8A-A588-55224637A16C}"/>
          </ac:spMkLst>
        </pc:spChg>
        <pc:spChg chg="mod">
          <ac:chgData name="Siegbert Rudolph" userId="2af4d44886c067cc" providerId="LiveId" clId="{EFC51E92-20B6-42A6-91CD-7C5855C51FED}" dt="2021-07-28T12:48:31.699" v="9478" actId="552"/>
          <ac:spMkLst>
            <pc:docMk/>
            <pc:sldMk cId="3218421828" sldId="729"/>
            <ac:spMk id="22" creationId="{CC485E05-D2A3-4FFB-89E5-52CDDD34BFFA}"/>
          </ac:spMkLst>
        </pc:spChg>
        <pc:spChg chg="mod">
          <ac:chgData name="Siegbert Rudolph" userId="2af4d44886c067cc" providerId="LiveId" clId="{EFC51E92-20B6-42A6-91CD-7C5855C51FED}" dt="2021-07-28T12:46:10.541" v="9046" actId="20577"/>
          <ac:spMkLst>
            <pc:docMk/>
            <pc:sldMk cId="3218421828" sldId="729"/>
            <ac:spMk id="23" creationId="{75D1F821-1C60-4B45-A16D-FE1800B64E68}"/>
          </ac:spMkLst>
        </pc:spChg>
        <pc:spChg chg="mod">
          <ac:chgData name="Siegbert Rudolph" userId="2af4d44886c067cc" providerId="LiveId" clId="{EFC51E92-20B6-42A6-91CD-7C5855C51FED}" dt="2021-07-28T12:48:31.699" v="9478" actId="552"/>
          <ac:spMkLst>
            <pc:docMk/>
            <pc:sldMk cId="3218421828" sldId="729"/>
            <ac:spMk id="24" creationId="{100A715B-EDBC-43D2-813A-18916F5C52A7}"/>
          </ac:spMkLst>
        </pc:spChg>
        <pc:spChg chg="mod">
          <ac:chgData name="Siegbert Rudolph" userId="2af4d44886c067cc" providerId="LiveId" clId="{EFC51E92-20B6-42A6-91CD-7C5855C51FED}" dt="2021-07-28T12:48:31.699" v="9478" actId="552"/>
          <ac:spMkLst>
            <pc:docMk/>
            <pc:sldMk cId="3218421828" sldId="729"/>
            <ac:spMk id="25" creationId="{9BAC2534-CBA7-4E63-A051-90206AD1FF5F}"/>
          </ac:spMkLst>
        </pc:spChg>
        <pc:spChg chg="mod">
          <ac:chgData name="Siegbert Rudolph" userId="2af4d44886c067cc" providerId="LiveId" clId="{EFC51E92-20B6-42A6-91CD-7C5855C51FED}" dt="2021-07-28T12:46:42.847" v="9180" actId="20577"/>
          <ac:spMkLst>
            <pc:docMk/>
            <pc:sldMk cId="3218421828" sldId="729"/>
            <ac:spMk id="26" creationId="{1F41ADCC-A7B7-44EA-88F6-322A1452820F}"/>
          </ac:spMkLst>
        </pc:spChg>
        <pc:spChg chg="mod">
          <ac:chgData name="Siegbert Rudolph" userId="2af4d44886c067cc" providerId="LiveId" clId="{EFC51E92-20B6-42A6-91CD-7C5855C51FED}" dt="2021-07-28T12:48:31.699" v="9478" actId="552"/>
          <ac:spMkLst>
            <pc:docMk/>
            <pc:sldMk cId="3218421828" sldId="729"/>
            <ac:spMk id="27" creationId="{86C1F9FE-00ED-450B-9C61-AAB845550637}"/>
          </ac:spMkLst>
        </pc:spChg>
        <pc:spChg chg="mod">
          <ac:chgData name="Siegbert Rudolph" userId="2af4d44886c067cc" providerId="LiveId" clId="{EFC51E92-20B6-42A6-91CD-7C5855C51FED}" dt="2021-07-28T12:48:31.699" v="9478" actId="552"/>
          <ac:spMkLst>
            <pc:docMk/>
            <pc:sldMk cId="3218421828" sldId="729"/>
            <ac:spMk id="28" creationId="{F872A668-C7E7-483D-8843-E90B3DBF7457}"/>
          </ac:spMkLst>
        </pc:spChg>
        <pc:spChg chg="mod">
          <ac:chgData name="Siegbert Rudolph" userId="2af4d44886c067cc" providerId="LiveId" clId="{EFC51E92-20B6-42A6-91CD-7C5855C51FED}" dt="2021-07-28T12:47:05.935" v="9313" actId="20577"/>
          <ac:spMkLst>
            <pc:docMk/>
            <pc:sldMk cId="3218421828" sldId="729"/>
            <ac:spMk id="29" creationId="{3C5D51A4-7E7F-48CC-B238-F8A1825791D4}"/>
          </ac:spMkLst>
        </pc:spChg>
        <pc:spChg chg="mod">
          <ac:chgData name="Siegbert Rudolph" userId="2af4d44886c067cc" providerId="LiveId" clId="{EFC51E92-20B6-42A6-91CD-7C5855C51FED}" dt="2021-07-28T12:48:31.699" v="9478" actId="552"/>
          <ac:spMkLst>
            <pc:docMk/>
            <pc:sldMk cId="3218421828" sldId="729"/>
            <ac:spMk id="30" creationId="{69E030CB-8821-435F-A1D2-D03ACCEC91D9}"/>
          </ac:spMkLst>
        </pc:spChg>
        <pc:spChg chg="mod">
          <ac:chgData name="Siegbert Rudolph" userId="2af4d44886c067cc" providerId="LiveId" clId="{EFC51E92-20B6-42A6-91CD-7C5855C51FED}" dt="2021-07-28T12:48:31.699" v="9478" actId="552"/>
          <ac:spMkLst>
            <pc:docMk/>
            <pc:sldMk cId="3218421828" sldId="729"/>
            <ac:spMk id="31" creationId="{F4A3145F-5E2A-45B6-BDFD-57850A0A81B5}"/>
          </ac:spMkLst>
        </pc:spChg>
        <pc:spChg chg="mod">
          <ac:chgData name="Siegbert Rudolph" userId="2af4d44886c067cc" providerId="LiveId" clId="{EFC51E92-20B6-42A6-91CD-7C5855C51FED}" dt="2021-07-28T12:47:38.445" v="9352" actId="20577"/>
          <ac:spMkLst>
            <pc:docMk/>
            <pc:sldMk cId="3218421828" sldId="729"/>
            <ac:spMk id="32" creationId="{4D69686D-3440-4208-90ED-B0444274BADF}"/>
          </ac:spMkLst>
        </pc:spChg>
        <pc:spChg chg="mod">
          <ac:chgData name="Siegbert Rudolph" userId="2af4d44886c067cc" providerId="LiveId" clId="{EFC51E92-20B6-42A6-91CD-7C5855C51FED}" dt="2021-07-28T12:48:31.699" v="9478" actId="552"/>
          <ac:spMkLst>
            <pc:docMk/>
            <pc:sldMk cId="3218421828" sldId="729"/>
            <ac:spMk id="33" creationId="{BE0319DB-C0C8-469D-9C5C-0B201949C1AA}"/>
          </ac:spMkLst>
        </pc:spChg>
        <pc:spChg chg="mod">
          <ac:chgData name="Siegbert Rudolph" userId="2af4d44886c067cc" providerId="LiveId" clId="{EFC51E92-20B6-42A6-91CD-7C5855C51FED}" dt="2021-07-28T12:48:31.699" v="9478" actId="552"/>
          <ac:spMkLst>
            <pc:docMk/>
            <pc:sldMk cId="3218421828" sldId="729"/>
            <ac:spMk id="34" creationId="{57163D39-E363-4B73-932E-02DB67E5CCCD}"/>
          </ac:spMkLst>
        </pc:spChg>
        <pc:spChg chg="mod">
          <ac:chgData name="Siegbert Rudolph" userId="2af4d44886c067cc" providerId="LiveId" clId="{EFC51E92-20B6-42A6-91CD-7C5855C51FED}" dt="2021-07-28T12:48:17.701" v="9469" actId="20577"/>
          <ac:spMkLst>
            <pc:docMk/>
            <pc:sldMk cId="3218421828" sldId="729"/>
            <ac:spMk id="35" creationId="{251BCE1B-F047-4A47-886D-3CECFFCC89FB}"/>
          </ac:spMkLst>
        </pc:spChg>
        <pc:spChg chg="mod">
          <ac:chgData name="Siegbert Rudolph" userId="2af4d44886c067cc" providerId="LiveId" clId="{EFC51E92-20B6-42A6-91CD-7C5855C51FED}" dt="2021-07-28T12:48:31.699" v="9478" actId="552"/>
          <ac:spMkLst>
            <pc:docMk/>
            <pc:sldMk cId="3218421828" sldId="729"/>
            <ac:spMk id="36" creationId="{ED905A0E-F850-46C7-9AED-5E81EACEEEE1}"/>
          </ac:spMkLst>
        </pc:spChg>
        <pc:spChg chg="mod">
          <ac:chgData name="Siegbert Rudolph" userId="2af4d44886c067cc" providerId="LiveId" clId="{EFC51E92-20B6-42A6-91CD-7C5855C51FED}" dt="2021-07-28T12:48:31.699" v="9478" actId="552"/>
          <ac:spMkLst>
            <pc:docMk/>
            <pc:sldMk cId="3218421828" sldId="729"/>
            <ac:spMk id="37" creationId="{778015C2-58BC-4A68-93DF-A41A0ED6583B}"/>
          </ac:spMkLst>
        </pc:spChg>
        <pc:spChg chg="add mod">
          <ac:chgData name="Siegbert Rudolph" userId="2af4d44886c067cc" providerId="LiveId" clId="{EFC51E92-20B6-42A6-91CD-7C5855C51FED}" dt="2021-07-29T11:42:32.553" v="13631"/>
          <ac:spMkLst>
            <pc:docMk/>
            <pc:sldMk cId="3218421828" sldId="729"/>
            <ac:spMk id="38" creationId="{7A78F47F-968E-47AE-988F-100FDDA34BF3}"/>
          </ac:spMkLst>
        </pc:spChg>
        <pc:spChg chg="add mod">
          <ac:chgData name="Siegbert Rudolph" userId="2af4d44886c067cc" providerId="LiveId" clId="{EFC51E92-20B6-42A6-91CD-7C5855C51FED}" dt="2021-07-29T11:42:32.553" v="13631"/>
          <ac:spMkLst>
            <pc:docMk/>
            <pc:sldMk cId="3218421828" sldId="729"/>
            <ac:spMk id="39" creationId="{A00BF8AA-0C75-4471-9525-EA5E87E163C4}"/>
          </ac:spMkLst>
        </pc:spChg>
      </pc:sldChg>
      <pc:sldChg chg="addSp delSp modSp add mod delAnim modAnim">
        <pc:chgData name="Siegbert Rudolph" userId="2af4d44886c067cc" providerId="LiveId" clId="{EFC51E92-20B6-42A6-91CD-7C5855C51FED}" dt="2021-07-30T14:58:01.618" v="20836" actId="108"/>
        <pc:sldMkLst>
          <pc:docMk/>
          <pc:sldMk cId="307357497" sldId="730"/>
        </pc:sldMkLst>
        <pc:spChg chg="mod">
          <ac:chgData name="Siegbert Rudolph" userId="2af4d44886c067cc" providerId="LiveId" clId="{EFC51E92-20B6-42A6-91CD-7C5855C51FED}" dt="2021-07-30T14:58:01.618" v="20836" actId="108"/>
          <ac:spMkLst>
            <pc:docMk/>
            <pc:sldMk cId="307357497" sldId="730"/>
            <ac:spMk id="5" creationId="{35ABFAE7-68E0-405C-B9F9-A6C6DFD78628}"/>
          </ac:spMkLst>
        </pc:spChg>
        <pc:spChg chg="mod">
          <ac:chgData name="Siegbert Rudolph" userId="2af4d44886c067cc" providerId="LiveId" clId="{EFC51E92-20B6-42A6-91CD-7C5855C51FED}" dt="2021-07-28T12:49:35.505" v="9486" actId="20577"/>
          <ac:spMkLst>
            <pc:docMk/>
            <pc:sldMk cId="307357497" sldId="730"/>
            <ac:spMk id="6" creationId="{3B903111-27DF-4752-9E21-3382C788122D}"/>
          </ac:spMkLst>
        </pc:spChg>
        <pc:spChg chg="del mod">
          <ac:chgData name="Siegbert Rudolph" userId="2af4d44886c067cc" providerId="LiveId" clId="{EFC51E92-20B6-42A6-91CD-7C5855C51FED}" dt="2021-07-30T14:48:43.936" v="20733" actId="478"/>
          <ac:spMkLst>
            <pc:docMk/>
            <pc:sldMk cId="307357497" sldId="730"/>
            <ac:spMk id="7" creationId="{C54DEA53-A74B-4DA6-B28A-A10BD6F3D3A7}"/>
          </ac:spMkLst>
        </pc:spChg>
        <pc:spChg chg="del mod">
          <ac:chgData name="Siegbert Rudolph" userId="2af4d44886c067cc" providerId="LiveId" clId="{EFC51E92-20B6-42A6-91CD-7C5855C51FED}" dt="2021-07-30T14:48:43.936" v="20733" actId="478"/>
          <ac:spMkLst>
            <pc:docMk/>
            <pc:sldMk cId="307357497" sldId="730"/>
            <ac:spMk id="8" creationId="{CD31BF6E-3F9D-4706-AE78-BBE17D0A8345}"/>
          </ac:spMkLst>
        </pc:spChg>
        <pc:spChg chg="mod">
          <ac:chgData name="Siegbert Rudolph" userId="2af4d44886c067cc" providerId="LiveId" clId="{EFC51E92-20B6-42A6-91CD-7C5855C51FED}" dt="2021-07-28T12:50:16.433" v="9506" actId="20577"/>
          <ac:spMkLst>
            <pc:docMk/>
            <pc:sldMk cId="307357497" sldId="730"/>
            <ac:spMk id="9" creationId="{533E00E2-A06D-4C02-91F5-48B61556B99D}"/>
          </ac:spMkLst>
        </pc:spChg>
        <pc:spChg chg="del mod">
          <ac:chgData name="Siegbert Rudolph" userId="2af4d44886c067cc" providerId="LiveId" clId="{EFC51E92-20B6-42A6-91CD-7C5855C51FED}" dt="2021-07-30T14:48:43.936" v="20733" actId="478"/>
          <ac:spMkLst>
            <pc:docMk/>
            <pc:sldMk cId="307357497" sldId="730"/>
            <ac:spMk id="10" creationId="{E3CB1439-4A4B-4EA8-AA1F-5F7D5F9AAD8B}"/>
          </ac:spMkLst>
        </pc:spChg>
        <pc:spChg chg="del mod">
          <ac:chgData name="Siegbert Rudolph" userId="2af4d44886c067cc" providerId="LiveId" clId="{EFC51E92-20B6-42A6-91CD-7C5855C51FED}" dt="2021-07-30T14:48:43.936" v="20733" actId="478"/>
          <ac:spMkLst>
            <pc:docMk/>
            <pc:sldMk cId="307357497" sldId="730"/>
            <ac:spMk id="11" creationId="{E76981C6-0600-4B77-9CF0-6689CBAB46BB}"/>
          </ac:spMkLst>
        </pc:spChg>
        <pc:spChg chg="mod">
          <ac:chgData name="Siegbert Rudolph" userId="2af4d44886c067cc" providerId="LiveId" clId="{EFC51E92-20B6-42A6-91CD-7C5855C51FED}" dt="2021-07-28T12:50:58.221" v="9523" actId="20577"/>
          <ac:spMkLst>
            <pc:docMk/>
            <pc:sldMk cId="307357497" sldId="730"/>
            <ac:spMk id="12" creationId="{DFE0EFD5-8970-42A5-B9C4-72DDE9F02E07}"/>
          </ac:spMkLst>
        </pc:spChg>
        <pc:spChg chg="del mod">
          <ac:chgData name="Siegbert Rudolph" userId="2af4d44886c067cc" providerId="LiveId" clId="{EFC51E92-20B6-42A6-91CD-7C5855C51FED}" dt="2021-07-30T14:48:43.936" v="20733" actId="478"/>
          <ac:spMkLst>
            <pc:docMk/>
            <pc:sldMk cId="307357497" sldId="730"/>
            <ac:spMk id="13" creationId="{55AD9CF5-9D5D-45E7-A481-45389D128684}"/>
          </ac:spMkLst>
        </pc:spChg>
        <pc:spChg chg="del mod">
          <ac:chgData name="Siegbert Rudolph" userId="2af4d44886c067cc" providerId="LiveId" clId="{EFC51E92-20B6-42A6-91CD-7C5855C51FED}" dt="2021-07-30T14:48:43.936" v="20733" actId="478"/>
          <ac:spMkLst>
            <pc:docMk/>
            <pc:sldMk cId="307357497" sldId="730"/>
            <ac:spMk id="14" creationId="{0AFFDC74-05E0-4461-87D4-3FC4CCFEC7FE}"/>
          </ac:spMkLst>
        </pc:spChg>
        <pc:spChg chg="del">
          <ac:chgData name="Siegbert Rudolph" userId="2af4d44886c067cc" providerId="LiveId" clId="{EFC51E92-20B6-42A6-91CD-7C5855C51FED}" dt="2021-07-29T11:42:48.560" v="13634" actId="478"/>
          <ac:spMkLst>
            <pc:docMk/>
            <pc:sldMk cId="307357497" sldId="730"/>
            <ac:spMk id="15" creationId="{3676DE79-323A-4BE9-9A07-5F7A3DC5A8DF}"/>
          </ac:spMkLst>
        </pc:spChg>
        <pc:spChg chg="del">
          <ac:chgData name="Siegbert Rudolph" userId="2af4d44886c067cc" providerId="LiveId" clId="{EFC51E92-20B6-42A6-91CD-7C5855C51FED}" dt="2021-07-29T11:42:48.560" v="13634" actId="478"/>
          <ac:spMkLst>
            <pc:docMk/>
            <pc:sldMk cId="307357497" sldId="730"/>
            <ac:spMk id="16" creationId="{ED168A28-A29D-482F-B33E-E303BA2E67B9}"/>
          </ac:spMkLst>
        </pc:spChg>
        <pc:spChg chg="mod">
          <ac:chgData name="Siegbert Rudolph" userId="2af4d44886c067cc" providerId="LiveId" clId="{EFC51E92-20B6-42A6-91CD-7C5855C51FED}" dt="2021-07-28T12:51:19.153" v="9606" actId="20577"/>
          <ac:spMkLst>
            <pc:docMk/>
            <pc:sldMk cId="307357497" sldId="730"/>
            <ac:spMk id="17" creationId="{E113426B-3216-4EA0-BDC8-C84F616CE32F}"/>
          </ac:spMkLst>
        </pc:spChg>
        <pc:spChg chg="del mod">
          <ac:chgData name="Siegbert Rudolph" userId="2af4d44886c067cc" providerId="LiveId" clId="{EFC51E92-20B6-42A6-91CD-7C5855C51FED}" dt="2021-07-30T14:48:43.936" v="20733" actId="478"/>
          <ac:spMkLst>
            <pc:docMk/>
            <pc:sldMk cId="307357497" sldId="730"/>
            <ac:spMk id="18" creationId="{0806967A-E0F2-419A-B328-9289C0A6AD3D}"/>
          </ac:spMkLst>
        </pc:spChg>
        <pc:spChg chg="del mod">
          <ac:chgData name="Siegbert Rudolph" userId="2af4d44886c067cc" providerId="LiveId" clId="{EFC51E92-20B6-42A6-91CD-7C5855C51FED}" dt="2021-07-30T14:48:43.936" v="20733" actId="478"/>
          <ac:spMkLst>
            <pc:docMk/>
            <pc:sldMk cId="307357497" sldId="730"/>
            <ac:spMk id="19" creationId="{13D26035-AA44-4D8D-AB45-B7C4ECB20193}"/>
          </ac:spMkLst>
        </pc:spChg>
        <pc:spChg chg="mod">
          <ac:chgData name="Siegbert Rudolph" userId="2af4d44886c067cc" providerId="LiveId" clId="{EFC51E92-20B6-42A6-91CD-7C5855C51FED}" dt="2021-07-28T12:52:16.829" v="9620" actId="20577"/>
          <ac:spMkLst>
            <pc:docMk/>
            <pc:sldMk cId="307357497" sldId="730"/>
            <ac:spMk id="20" creationId="{43642BFB-A2B1-4185-87F2-E87C61DE4DE0}"/>
          </ac:spMkLst>
        </pc:spChg>
        <pc:spChg chg="del mod">
          <ac:chgData name="Siegbert Rudolph" userId="2af4d44886c067cc" providerId="LiveId" clId="{EFC51E92-20B6-42A6-91CD-7C5855C51FED}" dt="2021-07-30T14:48:43.936" v="20733" actId="478"/>
          <ac:spMkLst>
            <pc:docMk/>
            <pc:sldMk cId="307357497" sldId="730"/>
            <ac:spMk id="21" creationId="{47E7ACA5-4CAE-4C8A-A588-55224637A16C}"/>
          </ac:spMkLst>
        </pc:spChg>
        <pc:spChg chg="del mod">
          <ac:chgData name="Siegbert Rudolph" userId="2af4d44886c067cc" providerId="LiveId" clId="{EFC51E92-20B6-42A6-91CD-7C5855C51FED}" dt="2021-07-30T14:48:43.936" v="20733" actId="478"/>
          <ac:spMkLst>
            <pc:docMk/>
            <pc:sldMk cId="307357497" sldId="730"/>
            <ac:spMk id="22" creationId="{CC485E05-D2A3-4FFB-89E5-52CDDD34BFFA}"/>
          </ac:spMkLst>
        </pc:spChg>
        <pc:spChg chg="mod">
          <ac:chgData name="Siegbert Rudolph" userId="2af4d44886c067cc" providerId="LiveId" clId="{EFC51E92-20B6-42A6-91CD-7C5855C51FED}" dt="2021-07-28T12:53:16.775" v="9674" actId="20577"/>
          <ac:spMkLst>
            <pc:docMk/>
            <pc:sldMk cId="307357497" sldId="730"/>
            <ac:spMk id="23" creationId="{75D1F821-1C60-4B45-A16D-FE1800B64E68}"/>
          </ac:spMkLst>
        </pc:spChg>
        <pc:spChg chg="del mod">
          <ac:chgData name="Siegbert Rudolph" userId="2af4d44886c067cc" providerId="LiveId" clId="{EFC51E92-20B6-42A6-91CD-7C5855C51FED}" dt="2021-07-30T14:48:43.936" v="20733" actId="478"/>
          <ac:spMkLst>
            <pc:docMk/>
            <pc:sldMk cId="307357497" sldId="730"/>
            <ac:spMk id="24" creationId="{100A715B-EDBC-43D2-813A-18916F5C52A7}"/>
          </ac:spMkLst>
        </pc:spChg>
        <pc:spChg chg="del mod">
          <ac:chgData name="Siegbert Rudolph" userId="2af4d44886c067cc" providerId="LiveId" clId="{EFC51E92-20B6-42A6-91CD-7C5855C51FED}" dt="2021-07-30T14:48:43.936" v="20733" actId="478"/>
          <ac:spMkLst>
            <pc:docMk/>
            <pc:sldMk cId="307357497" sldId="730"/>
            <ac:spMk id="25" creationId="{9BAC2534-CBA7-4E63-A051-90206AD1FF5F}"/>
          </ac:spMkLst>
        </pc:spChg>
        <pc:spChg chg="mod">
          <ac:chgData name="Siegbert Rudolph" userId="2af4d44886c067cc" providerId="LiveId" clId="{EFC51E92-20B6-42A6-91CD-7C5855C51FED}" dt="2021-07-28T12:53:41.020" v="9804" actId="20577"/>
          <ac:spMkLst>
            <pc:docMk/>
            <pc:sldMk cId="307357497" sldId="730"/>
            <ac:spMk id="26" creationId="{1F41ADCC-A7B7-44EA-88F6-322A1452820F}"/>
          </ac:spMkLst>
        </pc:spChg>
        <pc:spChg chg="del mod">
          <ac:chgData name="Siegbert Rudolph" userId="2af4d44886c067cc" providerId="LiveId" clId="{EFC51E92-20B6-42A6-91CD-7C5855C51FED}" dt="2021-07-30T14:48:43.936" v="20733" actId="478"/>
          <ac:spMkLst>
            <pc:docMk/>
            <pc:sldMk cId="307357497" sldId="730"/>
            <ac:spMk id="27" creationId="{86C1F9FE-00ED-450B-9C61-AAB845550637}"/>
          </ac:spMkLst>
        </pc:spChg>
        <pc:spChg chg="del mod">
          <ac:chgData name="Siegbert Rudolph" userId="2af4d44886c067cc" providerId="LiveId" clId="{EFC51E92-20B6-42A6-91CD-7C5855C51FED}" dt="2021-07-30T14:48:43.936" v="20733" actId="478"/>
          <ac:spMkLst>
            <pc:docMk/>
            <pc:sldMk cId="307357497" sldId="730"/>
            <ac:spMk id="28" creationId="{F872A668-C7E7-483D-8843-E90B3DBF7457}"/>
          </ac:spMkLst>
        </pc:spChg>
        <pc:spChg chg="mod">
          <ac:chgData name="Siegbert Rudolph" userId="2af4d44886c067cc" providerId="LiveId" clId="{EFC51E92-20B6-42A6-91CD-7C5855C51FED}" dt="2021-07-28T12:53:53.111" v="9808" actId="20577"/>
          <ac:spMkLst>
            <pc:docMk/>
            <pc:sldMk cId="307357497" sldId="730"/>
            <ac:spMk id="29" creationId="{3C5D51A4-7E7F-48CC-B238-F8A1825791D4}"/>
          </ac:spMkLst>
        </pc:spChg>
        <pc:spChg chg="del mod">
          <ac:chgData name="Siegbert Rudolph" userId="2af4d44886c067cc" providerId="LiveId" clId="{EFC51E92-20B6-42A6-91CD-7C5855C51FED}" dt="2021-07-30T14:48:43.936" v="20733" actId="478"/>
          <ac:spMkLst>
            <pc:docMk/>
            <pc:sldMk cId="307357497" sldId="730"/>
            <ac:spMk id="30" creationId="{69E030CB-8821-435F-A1D2-D03ACCEC91D9}"/>
          </ac:spMkLst>
        </pc:spChg>
        <pc:spChg chg="del mod">
          <ac:chgData name="Siegbert Rudolph" userId="2af4d44886c067cc" providerId="LiveId" clId="{EFC51E92-20B6-42A6-91CD-7C5855C51FED}" dt="2021-07-30T14:48:43.936" v="20733" actId="478"/>
          <ac:spMkLst>
            <pc:docMk/>
            <pc:sldMk cId="307357497" sldId="730"/>
            <ac:spMk id="31" creationId="{F4A3145F-5E2A-45B6-BDFD-57850A0A81B5}"/>
          </ac:spMkLst>
        </pc:spChg>
        <pc:spChg chg="mod">
          <ac:chgData name="Siegbert Rudolph" userId="2af4d44886c067cc" providerId="LiveId" clId="{EFC51E92-20B6-42A6-91CD-7C5855C51FED}" dt="2021-07-28T12:54:03.593" v="9813" actId="20577"/>
          <ac:spMkLst>
            <pc:docMk/>
            <pc:sldMk cId="307357497" sldId="730"/>
            <ac:spMk id="32" creationId="{4D69686D-3440-4208-90ED-B0444274BADF}"/>
          </ac:spMkLst>
        </pc:spChg>
        <pc:spChg chg="del mod">
          <ac:chgData name="Siegbert Rudolph" userId="2af4d44886c067cc" providerId="LiveId" clId="{EFC51E92-20B6-42A6-91CD-7C5855C51FED}" dt="2021-07-30T14:48:43.936" v="20733" actId="478"/>
          <ac:spMkLst>
            <pc:docMk/>
            <pc:sldMk cId="307357497" sldId="730"/>
            <ac:spMk id="33" creationId="{BE0319DB-C0C8-469D-9C5C-0B201949C1AA}"/>
          </ac:spMkLst>
        </pc:spChg>
        <pc:spChg chg="del mod">
          <ac:chgData name="Siegbert Rudolph" userId="2af4d44886c067cc" providerId="LiveId" clId="{EFC51E92-20B6-42A6-91CD-7C5855C51FED}" dt="2021-07-30T14:48:43.936" v="20733" actId="478"/>
          <ac:spMkLst>
            <pc:docMk/>
            <pc:sldMk cId="307357497" sldId="730"/>
            <ac:spMk id="34" creationId="{57163D39-E363-4B73-932E-02DB67E5CCCD}"/>
          </ac:spMkLst>
        </pc:spChg>
        <pc:spChg chg="mod">
          <ac:chgData name="Siegbert Rudolph" userId="2af4d44886c067cc" providerId="LiveId" clId="{EFC51E92-20B6-42A6-91CD-7C5855C51FED}" dt="2021-07-28T14:44:46.989" v="10090" actId="20577"/>
          <ac:spMkLst>
            <pc:docMk/>
            <pc:sldMk cId="307357497" sldId="730"/>
            <ac:spMk id="35" creationId="{251BCE1B-F047-4A47-886D-3CECFFCC89FB}"/>
          </ac:spMkLst>
        </pc:spChg>
        <pc:spChg chg="del mod">
          <ac:chgData name="Siegbert Rudolph" userId="2af4d44886c067cc" providerId="LiveId" clId="{EFC51E92-20B6-42A6-91CD-7C5855C51FED}" dt="2021-07-30T14:48:43.936" v="20733" actId="478"/>
          <ac:spMkLst>
            <pc:docMk/>
            <pc:sldMk cId="307357497" sldId="730"/>
            <ac:spMk id="36" creationId="{ED905A0E-F850-46C7-9AED-5E81EACEEEE1}"/>
          </ac:spMkLst>
        </pc:spChg>
        <pc:spChg chg="del mod">
          <ac:chgData name="Siegbert Rudolph" userId="2af4d44886c067cc" providerId="LiveId" clId="{EFC51E92-20B6-42A6-91CD-7C5855C51FED}" dt="2021-07-30T14:48:43.936" v="20733" actId="478"/>
          <ac:spMkLst>
            <pc:docMk/>
            <pc:sldMk cId="307357497" sldId="730"/>
            <ac:spMk id="37" creationId="{778015C2-58BC-4A68-93DF-A41A0ED6583B}"/>
          </ac:spMkLst>
        </pc:spChg>
        <pc:spChg chg="add mod">
          <ac:chgData name="Siegbert Rudolph" userId="2af4d44886c067cc" providerId="LiveId" clId="{EFC51E92-20B6-42A6-91CD-7C5855C51FED}" dt="2021-07-29T11:42:50.648" v="13635"/>
          <ac:spMkLst>
            <pc:docMk/>
            <pc:sldMk cId="307357497" sldId="730"/>
            <ac:spMk id="38" creationId="{97EE65F6-4D03-46EE-B2F6-86AAA8F7A757}"/>
          </ac:spMkLst>
        </pc:spChg>
        <pc:spChg chg="add mod">
          <ac:chgData name="Siegbert Rudolph" userId="2af4d44886c067cc" providerId="LiveId" clId="{EFC51E92-20B6-42A6-91CD-7C5855C51FED}" dt="2021-07-29T11:42:50.648" v="13635"/>
          <ac:spMkLst>
            <pc:docMk/>
            <pc:sldMk cId="307357497" sldId="730"/>
            <ac:spMk id="39" creationId="{CE71B8F4-227B-4CC1-BD81-A23887C3E543}"/>
          </ac:spMkLst>
        </pc:spChg>
      </pc:sldChg>
      <pc:sldChg chg="addSp delSp modSp add mod delAnim modAnim">
        <pc:chgData name="Siegbert Rudolph" userId="2af4d44886c067cc" providerId="LiveId" clId="{EFC51E92-20B6-42A6-91CD-7C5855C51FED}" dt="2021-07-30T14:58:06.181" v="20837" actId="108"/>
        <pc:sldMkLst>
          <pc:docMk/>
          <pc:sldMk cId="2349835564" sldId="731"/>
        </pc:sldMkLst>
        <pc:spChg chg="mod">
          <ac:chgData name="Siegbert Rudolph" userId="2af4d44886c067cc" providerId="LiveId" clId="{EFC51E92-20B6-42A6-91CD-7C5855C51FED}" dt="2021-07-30T14:58:06.181" v="20837" actId="108"/>
          <ac:spMkLst>
            <pc:docMk/>
            <pc:sldMk cId="2349835564" sldId="731"/>
            <ac:spMk id="5" creationId="{35ABFAE7-68E0-405C-B9F9-A6C6DFD78628}"/>
          </ac:spMkLst>
        </pc:spChg>
        <pc:spChg chg="mod">
          <ac:chgData name="Siegbert Rudolph" userId="2af4d44886c067cc" providerId="LiveId" clId="{EFC51E92-20B6-42A6-91CD-7C5855C51FED}" dt="2021-07-28T14:46:08.597" v="10115" actId="20577"/>
          <ac:spMkLst>
            <pc:docMk/>
            <pc:sldMk cId="2349835564" sldId="731"/>
            <ac:spMk id="6" creationId="{3B903111-27DF-4752-9E21-3382C788122D}"/>
          </ac:spMkLst>
        </pc:spChg>
        <pc:spChg chg="del mod">
          <ac:chgData name="Siegbert Rudolph" userId="2af4d44886c067cc" providerId="LiveId" clId="{EFC51E92-20B6-42A6-91CD-7C5855C51FED}" dt="2021-07-30T14:48:56.219" v="20735" actId="478"/>
          <ac:spMkLst>
            <pc:docMk/>
            <pc:sldMk cId="2349835564" sldId="731"/>
            <ac:spMk id="7" creationId="{C54DEA53-A74B-4DA6-B28A-A10BD6F3D3A7}"/>
          </ac:spMkLst>
        </pc:spChg>
        <pc:spChg chg="del mod">
          <ac:chgData name="Siegbert Rudolph" userId="2af4d44886c067cc" providerId="LiveId" clId="{EFC51E92-20B6-42A6-91CD-7C5855C51FED}" dt="2021-07-30T14:48:56.219" v="20735" actId="478"/>
          <ac:spMkLst>
            <pc:docMk/>
            <pc:sldMk cId="2349835564" sldId="731"/>
            <ac:spMk id="8" creationId="{CD31BF6E-3F9D-4706-AE78-BBE17D0A8345}"/>
          </ac:spMkLst>
        </pc:spChg>
        <pc:spChg chg="mod">
          <ac:chgData name="Siegbert Rudolph" userId="2af4d44886c067cc" providerId="LiveId" clId="{EFC51E92-20B6-42A6-91CD-7C5855C51FED}" dt="2021-07-28T14:46:35.281" v="10124" actId="20577"/>
          <ac:spMkLst>
            <pc:docMk/>
            <pc:sldMk cId="2349835564" sldId="731"/>
            <ac:spMk id="9" creationId="{533E00E2-A06D-4C02-91F5-48B61556B99D}"/>
          </ac:spMkLst>
        </pc:spChg>
        <pc:spChg chg="del mod">
          <ac:chgData name="Siegbert Rudolph" userId="2af4d44886c067cc" providerId="LiveId" clId="{EFC51E92-20B6-42A6-91CD-7C5855C51FED}" dt="2021-07-30T14:48:56.219" v="20735" actId="478"/>
          <ac:spMkLst>
            <pc:docMk/>
            <pc:sldMk cId="2349835564" sldId="731"/>
            <ac:spMk id="10" creationId="{E3CB1439-4A4B-4EA8-AA1F-5F7D5F9AAD8B}"/>
          </ac:spMkLst>
        </pc:spChg>
        <pc:spChg chg="del mod">
          <ac:chgData name="Siegbert Rudolph" userId="2af4d44886c067cc" providerId="LiveId" clId="{EFC51E92-20B6-42A6-91CD-7C5855C51FED}" dt="2021-07-30T14:48:56.219" v="20735" actId="478"/>
          <ac:spMkLst>
            <pc:docMk/>
            <pc:sldMk cId="2349835564" sldId="731"/>
            <ac:spMk id="11" creationId="{E76981C6-0600-4B77-9CF0-6689CBAB46BB}"/>
          </ac:spMkLst>
        </pc:spChg>
        <pc:spChg chg="mod">
          <ac:chgData name="Siegbert Rudolph" userId="2af4d44886c067cc" providerId="LiveId" clId="{EFC51E92-20B6-42A6-91CD-7C5855C51FED}" dt="2021-07-28T14:48:58.962" v="10247" actId="14100"/>
          <ac:spMkLst>
            <pc:docMk/>
            <pc:sldMk cId="2349835564" sldId="731"/>
            <ac:spMk id="12" creationId="{DFE0EFD5-8970-42A5-B9C4-72DDE9F02E07}"/>
          </ac:spMkLst>
        </pc:spChg>
        <pc:spChg chg="del mod">
          <ac:chgData name="Siegbert Rudolph" userId="2af4d44886c067cc" providerId="LiveId" clId="{EFC51E92-20B6-42A6-91CD-7C5855C51FED}" dt="2021-07-30T14:48:56.219" v="20735" actId="478"/>
          <ac:spMkLst>
            <pc:docMk/>
            <pc:sldMk cId="2349835564" sldId="731"/>
            <ac:spMk id="13" creationId="{55AD9CF5-9D5D-45E7-A481-45389D128684}"/>
          </ac:spMkLst>
        </pc:spChg>
        <pc:spChg chg="del mod">
          <ac:chgData name="Siegbert Rudolph" userId="2af4d44886c067cc" providerId="LiveId" clId="{EFC51E92-20B6-42A6-91CD-7C5855C51FED}" dt="2021-07-30T14:48:56.219" v="20735" actId="478"/>
          <ac:spMkLst>
            <pc:docMk/>
            <pc:sldMk cId="2349835564" sldId="731"/>
            <ac:spMk id="14" creationId="{0AFFDC74-05E0-4461-87D4-3FC4CCFEC7FE}"/>
          </ac:spMkLst>
        </pc:spChg>
        <pc:spChg chg="del">
          <ac:chgData name="Siegbert Rudolph" userId="2af4d44886c067cc" providerId="LiveId" clId="{EFC51E92-20B6-42A6-91CD-7C5855C51FED}" dt="2021-07-29T11:43:00.385" v="13636" actId="478"/>
          <ac:spMkLst>
            <pc:docMk/>
            <pc:sldMk cId="2349835564" sldId="731"/>
            <ac:spMk id="15" creationId="{3676DE79-323A-4BE9-9A07-5F7A3DC5A8DF}"/>
          </ac:spMkLst>
        </pc:spChg>
        <pc:spChg chg="del">
          <ac:chgData name="Siegbert Rudolph" userId="2af4d44886c067cc" providerId="LiveId" clId="{EFC51E92-20B6-42A6-91CD-7C5855C51FED}" dt="2021-07-29T11:43:00.385" v="13636" actId="478"/>
          <ac:spMkLst>
            <pc:docMk/>
            <pc:sldMk cId="2349835564" sldId="731"/>
            <ac:spMk id="16" creationId="{ED168A28-A29D-482F-B33E-E303BA2E67B9}"/>
          </ac:spMkLst>
        </pc:spChg>
        <pc:spChg chg="mod">
          <ac:chgData name="Siegbert Rudolph" userId="2af4d44886c067cc" providerId="LiveId" clId="{EFC51E92-20B6-42A6-91CD-7C5855C51FED}" dt="2021-07-28T14:50:35.702" v="10357" actId="20577"/>
          <ac:spMkLst>
            <pc:docMk/>
            <pc:sldMk cId="2349835564" sldId="731"/>
            <ac:spMk id="17" creationId="{E113426B-3216-4EA0-BDC8-C84F616CE32F}"/>
          </ac:spMkLst>
        </pc:spChg>
        <pc:spChg chg="del mod">
          <ac:chgData name="Siegbert Rudolph" userId="2af4d44886c067cc" providerId="LiveId" clId="{EFC51E92-20B6-42A6-91CD-7C5855C51FED}" dt="2021-07-30T14:48:56.219" v="20735" actId="478"/>
          <ac:spMkLst>
            <pc:docMk/>
            <pc:sldMk cId="2349835564" sldId="731"/>
            <ac:spMk id="18" creationId="{0806967A-E0F2-419A-B328-9289C0A6AD3D}"/>
          </ac:spMkLst>
        </pc:spChg>
        <pc:spChg chg="del mod">
          <ac:chgData name="Siegbert Rudolph" userId="2af4d44886c067cc" providerId="LiveId" clId="{EFC51E92-20B6-42A6-91CD-7C5855C51FED}" dt="2021-07-30T14:48:56.219" v="20735" actId="478"/>
          <ac:spMkLst>
            <pc:docMk/>
            <pc:sldMk cId="2349835564" sldId="731"/>
            <ac:spMk id="19" creationId="{13D26035-AA44-4D8D-AB45-B7C4ECB20193}"/>
          </ac:spMkLst>
        </pc:spChg>
        <pc:spChg chg="mod">
          <ac:chgData name="Siegbert Rudolph" userId="2af4d44886c067cc" providerId="LiveId" clId="{EFC51E92-20B6-42A6-91CD-7C5855C51FED}" dt="2021-07-29T12:46:28.623" v="15088" actId="20577"/>
          <ac:spMkLst>
            <pc:docMk/>
            <pc:sldMk cId="2349835564" sldId="731"/>
            <ac:spMk id="20" creationId="{43642BFB-A2B1-4185-87F2-E87C61DE4DE0}"/>
          </ac:spMkLst>
        </pc:spChg>
        <pc:spChg chg="del mod">
          <ac:chgData name="Siegbert Rudolph" userId="2af4d44886c067cc" providerId="LiveId" clId="{EFC51E92-20B6-42A6-91CD-7C5855C51FED}" dt="2021-07-30T14:48:56.219" v="20735" actId="478"/>
          <ac:spMkLst>
            <pc:docMk/>
            <pc:sldMk cId="2349835564" sldId="731"/>
            <ac:spMk id="21" creationId="{47E7ACA5-4CAE-4C8A-A588-55224637A16C}"/>
          </ac:spMkLst>
        </pc:spChg>
        <pc:spChg chg="del mod">
          <ac:chgData name="Siegbert Rudolph" userId="2af4d44886c067cc" providerId="LiveId" clId="{EFC51E92-20B6-42A6-91CD-7C5855C51FED}" dt="2021-07-30T14:48:56.219" v="20735" actId="478"/>
          <ac:spMkLst>
            <pc:docMk/>
            <pc:sldMk cId="2349835564" sldId="731"/>
            <ac:spMk id="22" creationId="{CC485E05-D2A3-4FFB-89E5-52CDDD34BFFA}"/>
          </ac:spMkLst>
        </pc:spChg>
        <pc:spChg chg="mod">
          <ac:chgData name="Siegbert Rudolph" userId="2af4d44886c067cc" providerId="LiveId" clId="{EFC51E92-20B6-42A6-91CD-7C5855C51FED}" dt="2021-07-28T14:53:01.209" v="10412" actId="20577"/>
          <ac:spMkLst>
            <pc:docMk/>
            <pc:sldMk cId="2349835564" sldId="731"/>
            <ac:spMk id="23" creationId="{75D1F821-1C60-4B45-A16D-FE1800B64E68}"/>
          </ac:spMkLst>
        </pc:spChg>
        <pc:spChg chg="del mod">
          <ac:chgData name="Siegbert Rudolph" userId="2af4d44886c067cc" providerId="LiveId" clId="{EFC51E92-20B6-42A6-91CD-7C5855C51FED}" dt="2021-07-30T14:48:56.219" v="20735" actId="478"/>
          <ac:spMkLst>
            <pc:docMk/>
            <pc:sldMk cId="2349835564" sldId="731"/>
            <ac:spMk id="24" creationId="{100A715B-EDBC-43D2-813A-18916F5C52A7}"/>
          </ac:spMkLst>
        </pc:spChg>
        <pc:spChg chg="del mod">
          <ac:chgData name="Siegbert Rudolph" userId="2af4d44886c067cc" providerId="LiveId" clId="{EFC51E92-20B6-42A6-91CD-7C5855C51FED}" dt="2021-07-30T14:48:56.219" v="20735" actId="478"/>
          <ac:spMkLst>
            <pc:docMk/>
            <pc:sldMk cId="2349835564" sldId="731"/>
            <ac:spMk id="25" creationId="{9BAC2534-CBA7-4E63-A051-90206AD1FF5F}"/>
          </ac:spMkLst>
        </pc:spChg>
        <pc:spChg chg="mod">
          <ac:chgData name="Siegbert Rudolph" userId="2af4d44886c067cc" providerId="LiveId" clId="{EFC51E92-20B6-42A6-91CD-7C5855C51FED}" dt="2021-07-30T14:06:14.498" v="19902" actId="20577"/>
          <ac:spMkLst>
            <pc:docMk/>
            <pc:sldMk cId="2349835564" sldId="731"/>
            <ac:spMk id="26" creationId="{1F41ADCC-A7B7-44EA-88F6-322A1452820F}"/>
          </ac:spMkLst>
        </pc:spChg>
        <pc:spChg chg="del mod">
          <ac:chgData name="Siegbert Rudolph" userId="2af4d44886c067cc" providerId="LiveId" clId="{EFC51E92-20B6-42A6-91CD-7C5855C51FED}" dt="2021-07-30T14:48:56.219" v="20735" actId="478"/>
          <ac:spMkLst>
            <pc:docMk/>
            <pc:sldMk cId="2349835564" sldId="731"/>
            <ac:spMk id="27" creationId="{86C1F9FE-00ED-450B-9C61-AAB845550637}"/>
          </ac:spMkLst>
        </pc:spChg>
        <pc:spChg chg="del mod">
          <ac:chgData name="Siegbert Rudolph" userId="2af4d44886c067cc" providerId="LiveId" clId="{EFC51E92-20B6-42A6-91CD-7C5855C51FED}" dt="2021-07-30T14:48:56.219" v="20735" actId="478"/>
          <ac:spMkLst>
            <pc:docMk/>
            <pc:sldMk cId="2349835564" sldId="731"/>
            <ac:spMk id="28" creationId="{F872A668-C7E7-483D-8843-E90B3DBF7457}"/>
          </ac:spMkLst>
        </pc:spChg>
        <pc:spChg chg="mod">
          <ac:chgData name="Siegbert Rudolph" userId="2af4d44886c067cc" providerId="LiveId" clId="{EFC51E92-20B6-42A6-91CD-7C5855C51FED}" dt="2021-07-28T14:58:19.083" v="10744" actId="20577"/>
          <ac:spMkLst>
            <pc:docMk/>
            <pc:sldMk cId="2349835564" sldId="731"/>
            <ac:spMk id="29" creationId="{3C5D51A4-7E7F-48CC-B238-F8A1825791D4}"/>
          </ac:spMkLst>
        </pc:spChg>
        <pc:spChg chg="del mod">
          <ac:chgData name="Siegbert Rudolph" userId="2af4d44886c067cc" providerId="LiveId" clId="{EFC51E92-20B6-42A6-91CD-7C5855C51FED}" dt="2021-07-30T14:48:56.219" v="20735" actId="478"/>
          <ac:spMkLst>
            <pc:docMk/>
            <pc:sldMk cId="2349835564" sldId="731"/>
            <ac:spMk id="30" creationId="{69E030CB-8821-435F-A1D2-D03ACCEC91D9}"/>
          </ac:spMkLst>
        </pc:spChg>
        <pc:spChg chg="del mod">
          <ac:chgData name="Siegbert Rudolph" userId="2af4d44886c067cc" providerId="LiveId" clId="{EFC51E92-20B6-42A6-91CD-7C5855C51FED}" dt="2021-07-30T14:48:56.219" v="20735" actId="478"/>
          <ac:spMkLst>
            <pc:docMk/>
            <pc:sldMk cId="2349835564" sldId="731"/>
            <ac:spMk id="31" creationId="{F4A3145F-5E2A-45B6-BDFD-57850A0A81B5}"/>
          </ac:spMkLst>
        </pc:spChg>
        <pc:spChg chg="mod">
          <ac:chgData name="Siegbert Rudolph" userId="2af4d44886c067cc" providerId="LiveId" clId="{EFC51E92-20B6-42A6-91CD-7C5855C51FED}" dt="2021-07-29T12:36:31.881" v="14905" actId="20577"/>
          <ac:spMkLst>
            <pc:docMk/>
            <pc:sldMk cId="2349835564" sldId="731"/>
            <ac:spMk id="32" creationId="{4D69686D-3440-4208-90ED-B0444274BADF}"/>
          </ac:spMkLst>
        </pc:spChg>
        <pc:spChg chg="del mod">
          <ac:chgData name="Siegbert Rudolph" userId="2af4d44886c067cc" providerId="LiveId" clId="{EFC51E92-20B6-42A6-91CD-7C5855C51FED}" dt="2021-07-30T14:48:56.219" v="20735" actId="478"/>
          <ac:spMkLst>
            <pc:docMk/>
            <pc:sldMk cId="2349835564" sldId="731"/>
            <ac:spMk id="33" creationId="{BE0319DB-C0C8-469D-9C5C-0B201949C1AA}"/>
          </ac:spMkLst>
        </pc:spChg>
        <pc:spChg chg="del mod">
          <ac:chgData name="Siegbert Rudolph" userId="2af4d44886c067cc" providerId="LiveId" clId="{EFC51E92-20B6-42A6-91CD-7C5855C51FED}" dt="2021-07-30T14:48:56.219" v="20735" actId="478"/>
          <ac:spMkLst>
            <pc:docMk/>
            <pc:sldMk cId="2349835564" sldId="731"/>
            <ac:spMk id="34" creationId="{57163D39-E363-4B73-932E-02DB67E5CCCD}"/>
          </ac:spMkLst>
        </pc:spChg>
        <pc:spChg chg="mod">
          <ac:chgData name="Siegbert Rudolph" userId="2af4d44886c067cc" providerId="LiveId" clId="{EFC51E92-20B6-42A6-91CD-7C5855C51FED}" dt="2021-07-29T12:47:38.336" v="15093" actId="20577"/>
          <ac:spMkLst>
            <pc:docMk/>
            <pc:sldMk cId="2349835564" sldId="731"/>
            <ac:spMk id="35" creationId="{251BCE1B-F047-4A47-886D-3CECFFCC89FB}"/>
          </ac:spMkLst>
        </pc:spChg>
        <pc:spChg chg="del mod">
          <ac:chgData name="Siegbert Rudolph" userId="2af4d44886c067cc" providerId="LiveId" clId="{EFC51E92-20B6-42A6-91CD-7C5855C51FED}" dt="2021-07-30T14:48:56.219" v="20735" actId="478"/>
          <ac:spMkLst>
            <pc:docMk/>
            <pc:sldMk cId="2349835564" sldId="731"/>
            <ac:spMk id="36" creationId="{ED905A0E-F850-46C7-9AED-5E81EACEEEE1}"/>
          </ac:spMkLst>
        </pc:spChg>
        <pc:spChg chg="del mod">
          <ac:chgData name="Siegbert Rudolph" userId="2af4d44886c067cc" providerId="LiveId" clId="{EFC51E92-20B6-42A6-91CD-7C5855C51FED}" dt="2021-07-30T14:48:56.219" v="20735" actId="478"/>
          <ac:spMkLst>
            <pc:docMk/>
            <pc:sldMk cId="2349835564" sldId="731"/>
            <ac:spMk id="37" creationId="{778015C2-58BC-4A68-93DF-A41A0ED6583B}"/>
          </ac:spMkLst>
        </pc:spChg>
        <pc:spChg chg="add del mod">
          <ac:chgData name="Siegbert Rudolph" userId="2af4d44886c067cc" providerId="LiveId" clId="{EFC51E92-20B6-42A6-91CD-7C5855C51FED}" dt="2021-07-29T11:43:00.385" v="13636" actId="478"/>
          <ac:spMkLst>
            <pc:docMk/>
            <pc:sldMk cId="2349835564" sldId="731"/>
            <ac:spMk id="38" creationId="{77AFC25B-FAB8-4EAA-A370-3AD6A406B619}"/>
          </ac:spMkLst>
        </pc:spChg>
        <pc:spChg chg="add mod">
          <ac:chgData name="Siegbert Rudolph" userId="2af4d44886c067cc" providerId="LiveId" clId="{EFC51E92-20B6-42A6-91CD-7C5855C51FED}" dt="2021-07-29T11:43:06.741" v="13637"/>
          <ac:spMkLst>
            <pc:docMk/>
            <pc:sldMk cId="2349835564" sldId="731"/>
            <ac:spMk id="39" creationId="{EBBB98C0-4003-4781-8303-091E0B420767}"/>
          </ac:spMkLst>
        </pc:spChg>
        <pc:spChg chg="add mod">
          <ac:chgData name="Siegbert Rudolph" userId="2af4d44886c067cc" providerId="LiveId" clId="{EFC51E92-20B6-42A6-91CD-7C5855C51FED}" dt="2021-07-29T11:43:06.741" v="13637"/>
          <ac:spMkLst>
            <pc:docMk/>
            <pc:sldMk cId="2349835564" sldId="731"/>
            <ac:spMk id="40" creationId="{55D505A5-974E-4F3C-BEE8-D1B71664D4B8}"/>
          </ac:spMkLst>
        </pc:spChg>
        <pc:picChg chg="mod">
          <ac:chgData name="Siegbert Rudolph" userId="2af4d44886c067cc" providerId="LiveId" clId="{EFC51E92-20B6-42A6-91CD-7C5855C51FED}" dt="2021-07-30T14:05:13.150" v="19898" actId="1076"/>
          <ac:picMkLst>
            <pc:docMk/>
            <pc:sldMk cId="2349835564" sldId="731"/>
            <ac:picMk id="4" creationId="{FD32CDD6-2FCB-40BE-9D94-B61CCBA66313}"/>
          </ac:picMkLst>
        </pc:picChg>
      </pc:sldChg>
      <pc:sldChg chg="del">
        <pc:chgData name="Siegbert Rudolph" userId="2af4d44886c067cc" providerId="LiveId" clId="{EFC51E92-20B6-42A6-91CD-7C5855C51FED}" dt="2021-07-25T10:33:07.118" v="183" actId="47"/>
        <pc:sldMkLst>
          <pc:docMk/>
          <pc:sldMk cId="238016769" sldId="732"/>
        </pc:sldMkLst>
      </pc:sldChg>
      <pc:sldChg chg="addSp delSp modSp add mod ord delAnim modAnim">
        <pc:chgData name="Siegbert Rudolph" userId="2af4d44886c067cc" providerId="LiveId" clId="{EFC51E92-20B6-42A6-91CD-7C5855C51FED}" dt="2021-07-30T14:58:10.057" v="20838" actId="108"/>
        <pc:sldMkLst>
          <pc:docMk/>
          <pc:sldMk cId="742560694" sldId="732"/>
        </pc:sldMkLst>
        <pc:spChg chg="mod">
          <ac:chgData name="Siegbert Rudolph" userId="2af4d44886c067cc" providerId="LiveId" clId="{EFC51E92-20B6-42A6-91CD-7C5855C51FED}" dt="2021-07-30T14:58:10.057" v="20838" actId="108"/>
          <ac:spMkLst>
            <pc:docMk/>
            <pc:sldMk cId="742560694" sldId="732"/>
            <ac:spMk id="5" creationId="{35ABFAE7-68E0-405C-B9F9-A6C6DFD78628}"/>
          </ac:spMkLst>
        </pc:spChg>
        <pc:spChg chg="mod">
          <ac:chgData name="Siegbert Rudolph" userId="2af4d44886c067cc" providerId="LiveId" clId="{EFC51E92-20B6-42A6-91CD-7C5855C51FED}" dt="2021-07-29T12:17:08.075" v="14238" actId="20577"/>
          <ac:spMkLst>
            <pc:docMk/>
            <pc:sldMk cId="742560694" sldId="732"/>
            <ac:spMk id="6" creationId="{3B903111-27DF-4752-9E21-3382C788122D}"/>
          </ac:spMkLst>
        </pc:spChg>
        <pc:spChg chg="del mod">
          <ac:chgData name="Siegbert Rudolph" userId="2af4d44886c067cc" providerId="LiveId" clId="{EFC51E92-20B6-42A6-91CD-7C5855C51FED}" dt="2021-07-30T14:49:11.153" v="20737" actId="478"/>
          <ac:spMkLst>
            <pc:docMk/>
            <pc:sldMk cId="742560694" sldId="732"/>
            <ac:spMk id="7" creationId="{C54DEA53-A74B-4DA6-B28A-A10BD6F3D3A7}"/>
          </ac:spMkLst>
        </pc:spChg>
        <pc:spChg chg="del mod">
          <ac:chgData name="Siegbert Rudolph" userId="2af4d44886c067cc" providerId="LiveId" clId="{EFC51E92-20B6-42A6-91CD-7C5855C51FED}" dt="2021-07-30T14:49:11.153" v="20737" actId="478"/>
          <ac:spMkLst>
            <pc:docMk/>
            <pc:sldMk cId="742560694" sldId="732"/>
            <ac:spMk id="8" creationId="{CD31BF6E-3F9D-4706-AE78-BBE17D0A8345}"/>
          </ac:spMkLst>
        </pc:spChg>
        <pc:spChg chg="mod">
          <ac:chgData name="Siegbert Rudolph" userId="2af4d44886c067cc" providerId="LiveId" clId="{EFC51E92-20B6-42A6-91CD-7C5855C51FED}" dt="2021-07-29T12:17:55.044" v="14347" actId="20577"/>
          <ac:spMkLst>
            <pc:docMk/>
            <pc:sldMk cId="742560694" sldId="732"/>
            <ac:spMk id="9" creationId="{533E00E2-A06D-4C02-91F5-48B61556B99D}"/>
          </ac:spMkLst>
        </pc:spChg>
        <pc:spChg chg="del mod">
          <ac:chgData name="Siegbert Rudolph" userId="2af4d44886c067cc" providerId="LiveId" clId="{EFC51E92-20B6-42A6-91CD-7C5855C51FED}" dt="2021-07-30T14:49:11.153" v="20737" actId="478"/>
          <ac:spMkLst>
            <pc:docMk/>
            <pc:sldMk cId="742560694" sldId="732"/>
            <ac:spMk id="10" creationId="{E3CB1439-4A4B-4EA8-AA1F-5F7D5F9AAD8B}"/>
          </ac:spMkLst>
        </pc:spChg>
        <pc:spChg chg="del mod">
          <ac:chgData name="Siegbert Rudolph" userId="2af4d44886c067cc" providerId="LiveId" clId="{EFC51E92-20B6-42A6-91CD-7C5855C51FED}" dt="2021-07-30T14:49:11.153" v="20737" actId="478"/>
          <ac:spMkLst>
            <pc:docMk/>
            <pc:sldMk cId="742560694" sldId="732"/>
            <ac:spMk id="11" creationId="{E76981C6-0600-4B77-9CF0-6689CBAB46BB}"/>
          </ac:spMkLst>
        </pc:spChg>
        <pc:spChg chg="mod">
          <ac:chgData name="Siegbert Rudolph" userId="2af4d44886c067cc" providerId="LiveId" clId="{EFC51E92-20B6-42A6-91CD-7C5855C51FED}" dt="2021-07-29T12:18:47.503" v="14485" actId="20577"/>
          <ac:spMkLst>
            <pc:docMk/>
            <pc:sldMk cId="742560694" sldId="732"/>
            <ac:spMk id="12" creationId="{DFE0EFD5-8970-42A5-B9C4-72DDE9F02E07}"/>
          </ac:spMkLst>
        </pc:spChg>
        <pc:spChg chg="del mod">
          <ac:chgData name="Siegbert Rudolph" userId="2af4d44886c067cc" providerId="LiveId" clId="{EFC51E92-20B6-42A6-91CD-7C5855C51FED}" dt="2021-07-30T14:49:11.153" v="20737" actId="478"/>
          <ac:spMkLst>
            <pc:docMk/>
            <pc:sldMk cId="742560694" sldId="732"/>
            <ac:spMk id="13" creationId="{55AD9CF5-9D5D-45E7-A481-45389D128684}"/>
          </ac:spMkLst>
        </pc:spChg>
        <pc:spChg chg="del mod">
          <ac:chgData name="Siegbert Rudolph" userId="2af4d44886c067cc" providerId="LiveId" clId="{EFC51E92-20B6-42A6-91CD-7C5855C51FED}" dt="2021-07-30T14:49:11.153" v="20737" actId="478"/>
          <ac:spMkLst>
            <pc:docMk/>
            <pc:sldMk cId="742560694" sldId="732"/>
            <ac:spMk id="14" creationId="{0AFFDC74-05E0-4461-87D4-3FC4CCFEC7FE}"/>
          </ac:spMkLst>
        </pc:spChg>
        <pc:spChg chg="del">
          <ac:chgData name="Siegbert Rudolph" userId="2af4d44886c067cc" providerId="LiveId" clId="{EFC51E92-20B6-42A6-91CD-7C5855C51FED}" dt="2021-07-29T15:48:44.716" v="15717" actId="478"/>
          <ac:spMkLst>
            <pc:docMk/>
            <pc:sldMk cId="742560694" sldId="732"/>
            <ac:spMk id="15" creationId="{3676DE79-323A-4BE9-9A07-5F7A3DC5A8DF}"/>
          </ac:spMkLst>
        </pc:spChg>
        <pc:spChg chg="del">
          <ac:chgData name="Siegbert Rudolph" userId="2af4d44886c067cc" providerId="LiveId" clId="{EFC51E92-20B6-42A6-91CD-7C5855C51FED}" dt="2021-07-29T15:48:44.716" v="15717" actId="478"/>
          <ac:spMkLst>
            <pc:docMk/>
            <pc:sldMk cId="742560694" sldId="732"/>
            <ac:spMk id="16" creationId="{ED168A28-A29D-482F-B33E-E303BA2E67B9}"/>
          </ac:spMkLst>
        </pc:spChg>
        <pc:spChg chg="mod">
          <ac:chgData name="Siegbert Rudolph" userId="2af4d44886c067cc" providerId="LiveId" clId="{EFC51E92-20B6-42A6-91CD-7C5855C51FED}" dt="2021-07-30T14:07:50.137" v="19907" actId="20577"/>
          <ac:spMkLst>
            <pc:docMk/>
            <pc:sldMk cId="742560694" sldId="732"/>
            <ac:spMk id="17" creationId="{E113426B-3216-4EA0-BDC8-C84F616CE32F}"/>
          </ac:spMkLst>
        </pc:spChg>
        <pc:spChg chg="del mod">
          <ac:chgData name="Siegbert Rudolph" userId="2af4d44886c067cc" providerId="LiveId" clId="{EFC51E92-20B6-42A6-91CD-7C5855C51FED}" dt="2021-07-30T14:49:11.153" v="20737" actId="478"/>
          <ac:spMkLst>
            <pc:docMk/>
            <pc:sldMk cId="742560694" sldId="732"/>
            <ac:spMk id="18" creationId="{0806967A-E0F2-419A-B328-9289C0A6AD3D}"/>
          </ac:spMkLst>
        </pc:spChg>
        <pc:spChg chg="del mod">
          <ac:chgData name="Siegbert Rudolph" userId="2af4d44886c067cc" providerId="LiveId" clId="{EFC51E92-20B6-42A6-91CD-7C5855C51FED}" dt="2021-07-30T14:49:11.153" v="20737" actId="478"/>
          <ac:spMkLst>
            <pc:docMk/>
            <pc:sldMk cId="742560694" sldId="732"/>
            <ac:spMk id="19" creationId="{13D26035-AA44-4D8D-AB45-B7C4ECB20193}"/>
          </ac:spMkLst>
        </pc:spChg>
        <pc:spChg chg="mod">
          <ac:chgData name="Siegbert Rudolph" userId="2af4d44886c067cc" providerId="LiveId" clId="{EFC51E92-20B6-42A6-91CD-7C5855C51FED}" dt="2021-07-30T14:08:30.286" v="20008" actId="20577"/>
          <ac:spMkLst>
            <pc:docMk/>
            <pc:sldMk cId="742560694" sldId="732"/>
            <ac:spMk id="20" creationId="{43642BFB-A2B1-4185-87F2-E87C61DE4DE0}"/>
          </ac:spMkLst>
        </pc:spChg>
        <pc:spChg chg="del mod">
          <ac:chgData name="Siegbert Rudolph" userId="2af4d44886c067cc" providerId="LiveId" clId="{EFC51E92-20B6-42A6-91CD-7C5855C51FED}" dt="2021-07-30T14:49:11.153" v="20737" actId="478"/>
          <ac:spMkLst>
            <pc:docMk/>
            <pc:sldMk cId="742560694" sldId="732"/>
            <ac:spMk id="21" creationId="{47E7ACA5-4CAE-4C8A-A588-55224637A16C}"/>
          </ac:spMkLst>
        </pc:spChg>
        <pc:spChg chg="del mod">
          <ac:chgData name="Siegbert Rudolph" userId="2af4d44886c067cc" providerId="LiveId" clId="{EFC51E92-20B6-42A6-91CD-7C5855C51FED}" dt="2021-07-30T14:49:11.153" v="20737" actId="478"/>
          <ac:spMkLst>
            <pc:docMk/>
            <pc:sldMk cId="742560694" sldId="732"/>
            <ac:spMk id="22" creationId="{CC485E05-D2A3-4FFB-89E5-52CDDD34BFFA}"/>
          </ac:spMkLst>
        </pc:spChg>
        <pc:spChg chg="mod">
          <ac:chgData name="Siegbert Rudolph" userId="2af4d44886c067cc" providerId="LiveId" clId="{EFC51E92-20B6-42A6-91CD-7C5855C51FED}" dt="2021-07-30T14:09:21.061" v="20062" actId="20577"/>
          <ac:spMkLst>
            <pc:docMk/>
            <pc:sldMk cId="742560694" sldId="732"/>
            <ac:spMk id="23" creationId="{75D1F821-1C60-4B45-A16D-FE1800B64E68}"/>
          </ac:spMkLst>
        </pc:spChg>
        <pc:spChg chg="del mod">
          <ac:chgData name="Siegbert Rudolph" userId="2af4d44886c067cc" providerId="LiveId" clId="{EFC51E92-20B6-42A6-91CD-7C5855C51FED}" dt="2021-07-30T14:49:11.153" v="20737" actId="478"/>
          <ac:spMkLst>
            <pc:docMk/>
            <pc:sldMk cId="742560694" sldId="732"/>
            <ac:spMk id="24" creationId="{100A715B-EDBC-43D2-813A-18916F5C52A7}"/>
          </ac:spMkLst>
        </pc:spChg>
        <pc:spChg chg="del mod">
          <ac:chgData name="Siegbert Rudolph" userId="2af4d44886c067cc" providerId="LiveId" clId="{EFC51E92-20B6-42A6-91CD-7C5855C51FED}" dt="2021-07-30T14:49:11.153" v="20737" actId="478"/>
          <ac:spMkLst>
            <pc:docMk/>
            <pc:sldMk cId="742560694" sldId="732"/>
            <ac:spMk id="25" creationId="{9BAC2534-CBA7-4E63-A051-90206AD1FF5F}"/>
          </ac:spMkLst>
        </pc:spChg>
        <pc:spChg chg="mod">
          <ac:chgData name="Siegbert Rudolph" userId="2af4d44886c067cc" providerId="LiveId" clId="{EFC51E92-20B6-42A6-91CD-7C5855C51FED}" dt="2021-07-29T12:35:54.332" v="14886" actId="20577"/>
          <ac:spMkLst>
            <pc:docMk/>
            <pc:sldMk cId="742560694" sldId="732"/>
            <ac:spMk id="26" creationId="{1F41ADCC-A7B7-44EA-88F6-322A1452820F}"/>
          </ac:spMkLst>
        </pc:spChg>
        <pc:spChg chg="del mod">
          <ac:chgData name="Siegbert Rudolph" userId="2af4d44886c067cc" providerId="LiveId" clId="{EFC51E92-20B6-42A6-91CD-7C5855C51FED}" dt="2021-07-30T14:49:11.153" v="20737" actId="478"/>
          <ac:spMkLst>
            <pc:docMk/>
            <pc:sldMk cId="742560694" sldId="732"/>
            <ac:spMk id="27" creationId="{86C1F9FE-00ED-450B-9C61-AAB845550637}"/>
          </ac:spMkLst>
        </pc:spChg>
        <pc:spChg chg="del mod">
          <ac:chgData name="Siegbert Rudolph" userId="2af4d44886c067cc" providerId="LiveId" clId="{EFC51E92-20B6-42A6-91CD-7C5855C51FED}" dt="2021-07-30T14:49:11.153" v="20737" actId="478"/>
          <ac:spMkLst>
            <pc:docMk/>
            <pc:sldMk cId="742560694" sldId="732"/>
            <ac:spMk id="28" creationId="{F872A668-C7E7-483D-8843-E90B3DBF7457}"/>
          </ac:spMkLst>
        </pc:spChg>
        <pc:spChg chg="mod">
          <ac:chgData name="Siegbert Rudolph" userId="2af4d44886c067cc" providerId="LiveId" clId="{EFC51E92-20B6-42A6-91CD-7C5855C51FED}" dt="2021-07-29T12:35:48.749" v="14885" actId="20577"/>
          <ac:spMkLst>
            <pc:docMk/>
            <pc:sldMk cId="742560694" sldId="732"/>
            <ac:spMk id="29" creationId="{3C5D51A4-7E7F-48CC-B238-F8A1825791D4}"/>
          </ac:spMkLst>
        </pc:spChg>
        <pc:spChg chg="del mod">
          <ac:chgData name="Siegbert Rudolph" userId="2af4d44886c067cc" providerId="LiveId" clId="{EFC51E92-20B6-42A6-91CD-7C5855C51FED}" dt="2021-07-30T14:49:11.153" v="20737" actId="478"/>
          <ac:spMkLst>
            <pc:docMk/>
            <pc:sldMk cId="742560694" sldId="732"/>
            <ac:spMk id="30" creationId="{69E030CB-8821-435F-A1D2-D03ACCEC91D9}"/>
          </ac:spMkLst>
        </pc:spChg>
        <pc:spChg chg="del mod">
          <ac:chgData name="Siegbert Rudolph" userId="2af4d44886c067cc" providerId="LiveId" clId="{EFC51E92-20B6-42A6-91CD-7C5855C51FED}" dt="2021-07-30T14:49:11.153" v="20737" actId="478"/>
          <ac:spMkLst>
            <pc:docMk/>
            <pc:sldMk cId="742560694" sldId="732"/>
            <ac:spMk id="31" creationId="{F4A3145F-5E2A-45B6-BDFD-57850A0A81B5}"/>
          </ac:spMkLst>
        </pc:spChg>
        <pc:spChg chg="mod">
          <ac:chgData name="Siegbert Rudolph" userId="2af4d44886c067cc" providerId="LiveId" clId="{EFC51E92-20B6-42A6-91CD-7C5855C51FED}" dt="2021-07-29T12:36:14.280" v="14892" actId="20577"/>
          <ac:spMkLst>
            <pc:docMk/>
            <pc:sldMk cId="742560694" sldId="732"/>
            <ac:spMk id="32" creationId="{4D69686D-3440-4208-90ED-B0444274BADF}"/>
          </ac:spMkLst>
        </pc:spChg>
        <pc:spChg chg="del mod">
          <ac:chgData name="Siegbert Rudolph" userId="2af4d44886c067cc" providerId="LiveId" clId="{EFC51E92-20B6-42A6-91CD-7C5855C51FED}" dt="2021-07-30T14:49:11.153" v="20737" actId="478"/>
          <ac:spMkLst>
            <pc:docMk/>
            <pc:sldMk cId="742560694" sldId="732"/>
            <ac:spMk id="33" creationId="{BE0319DB-C0C8-469D-9C5C-0B201949C1AA}"/>
          </ac:spMkLst>
        </pc:spChg>
        <pc:spChg chg="del mod">
          <ac:chgData name="Siegbert Rudolph" userId="2af4d44886c067cc" providerId="LiveId" clId="{EFC51E92-20B6-42A6-91CD-7C5855C51FED}" dt="2021-07-30T14:49:11.153" v="20737" actId="478"/>
          <ac:spMkLst>
            <pc:docMk/>
            <pc:sldMk cId="742560694" sldId="732"/>
            <ac:spMk id="34" creationId="{57163D39-E363-4B73-932E-02DB67E5CCCD}"/>
          </ac:spMkLst>
        </pc:spChg>
        <pc:spChg chg="mod">
          <ac:chgData name="Siegbert Rudolph" userId="2af4d44886c067cc" providerId="LiveId" clId="{EFC51E92-20B6-42A6-91CD-7C5855C51FED}" dt="2021-07-29T12:36:23.210" v="14900" actId="20577"/>
          <ac:spMkLst>
            <pc:docMk/>
            <pc:sldMk cId="742560694" sldId="732"/>
            <ac:spMk id="35" creationId="{251BCE1B-F047-4A47-886D-3CECFFCC89FB}"/>
          </ac:spMkLst>
        </pc:spChg>
        <pc:spChg chg="del mod">
          <ac:chgData name="Siegbert Rudolph" userId="2af4d44886c067cc" providerId="LiveId" clId="{EFC51E92-20B6-42A6-91CD-7C5855C51FED}" dt="2021-07-30T14:49:11.153" v="20737" actId="478"/>
          <ac:spMkLst>
            <pc:docMk/>
            <pc:sldMk cId="742560694" sldId="732"/>
            <ac:spMk id="36" creationId="{ED905A0E-F850-46C7-9AED-5E81EACEEEE1}"/>
          </ac:spMkLst>
        </pc:spChg>
        <pc:spChg chg="del mod">
          <ac:chgData name="Siegbert Rudolph" userId="2af4d44886c067cc" providerId="LiveId" clId="{EFC51E92-20B6-42A6-91CD-7C5855C51FED}" dt="2021-07-30T14:49:11.153" v="20737" actId="478"/>
          <ac:spMkLst>
            <pc:docMk/>
            <pc:sldMk cId="742560694" sldId="732"/>
            <ac:spMk id="37" creationId="{778015C2-58BC-4A68-93DF-A41A0ED6583B}"/>
          </ac:spMkLst>
        </pc:spChg>
        <pc:spChg chg="add mod">
          <ac:chgData name="Siegbert Rudolph" userId="2af4d44886c067cc" providerId="LiveId" clId="{EFC51E92-20B6-42A6-91CD-7C5855C51FED}" dt="2021-07-29T15:48:47.070" v="15718"/>
          <ac:spMkLst>
            <pc:docMk/>
            <pc:sldMk cId="742560694" sldId="732"/>
            <ac:spMk id="38" creationId="{81278618-C3DF-4913-949F-A47252143106}"/>
          </ac:spMkLst>
        </pc:spChg>
        <pc:spChg chg="add mod">
          <ac:chgData name="Siegbert Rudolph" userId="2af4d44886c067cc" providerId="LiveId" clId="{EFC51E92-20B6-42A6-91CD-7C5855C51FED}" dt="2021-07-29T15:48:47.070" v="15718"/>
          <ac:spMkLst>
            <pc:docMk/>
            <pc:sldMk cId="742560694" sldId="732"/>
            <ac:spMk id="39" creationId="{9801F7E1-280C-4C40-BE60-0C1222B5B85D}"/>
          </ac:spMkLst>
        </pc:spChg>
      </pc:sldChg>
      <pc:sldChg chg="del">
        <pc:chgData name="Siegbert Rudolph" userId="2af4d44886c067cc" providerId="LiveId" clId="{EFC51E92-20B6-42A6-91CD-7C5855C51FED}" dt="2021-07-25T10:33:07.931" v="184" actId="47"/>
        <pc:sldMkLst>
          <pc:docMk/>
          <pc:sldMk cId="3017623405" sldId="733"/>
        </pc:sldMkLst>
      </pc:sldChg>
      <pc:sldChg chg="addSp delSp modSp new mod ord delAnim modAnim">
        <pc:chgData name="Siegbert Rudolph" userId="2af4d44886c067cc" providerId="LiveId" clId="{EFC51E92-20B6-42A6-91CD-7C5855C51FED}" dt="2021-07-30T13:15:47.621" v="19110" actId="207"/>
        <pc:sldMkLst>
          <pc:docMk/>
          <pc:sldMk cId="3665124742" sldId="733"/>
        </pc:sldMkLst>
        <pc:spChg chg="del">
          <ac:chgData name="Siegbert Rudolph" userId="2af4d44886c067cc" providerId="LiveId" clId="{EFC51E92-20B6-42A6-91CD-7C5855C51FED}" dt="2021-07-28T15:04:53.821" v="10915" actId="478"/>
          <ac:spMkLst>
            <pc:docMk/>
            <pc:sldMk cId="3665124742" sldId="733"/>
            <ac:spMk id="2" creationId="{679BCC62-F09D-4163-999B-057FF4730A5B}"/>
          </ac:spMkLst>
        </pc:spChg>
        <pc:spChg chg="add mod">
          <ac:chgData name="Siegbert Rudolph" userId="2af4d44886c067cc" providerId="LiveId" clId="{EFC51E92-20B6-42A6-91CD-7C5855C51FED}" dt="2021-07-30T13:15:47.621" v="19110" actId="207"/>
          <ac:spMkLst>
            <pc:docMk/>
            <pc:sldMk cId="3665124742" sldId="733"/>
            <ac:spMk id="4" creationId="{9A38FAB5-CD12-4395-AEF4-67E930493B70}"/>
          </ac:spMkLst>
        </pc:spChg>
        <pc:spChg chg="add del mod">
          <ac:chgData name="Siegbert Rudolph" userId="2af4d44886c067cc" providerId="LiveId" clId="{EFC51E92-20B6-42A6-91CD-7C5855C51FED}" dt="2021-07-30T12:58:46.060" v="18740" actId="478"/>
          <ac:spMkLst>
            <pc:docMk/>
            <pc:sldMk cId="3665124742" sldId="733"/>
            <ac:spMk id="5" creationId="{3625E4AE-502F-4D47-960F-6E2E3ADA16D1}"/>
          </ac:spMkLst>
        </pc:spChg>
        <pc:spChg chg="add del mod">
          <ac:chgData name="Siegbert Rudolph" userId="2af4d44886c067cc" providerId="LiveId" clId="{EFC51E92-20B6-42A6-91CD-7C5855C51FED}" dt="2021-07-30T12:58:46.060" v="18740" actId="478"/>
          <ac:spMkLst>
            <pc:docMk/>
            <pc:sldMk cId="3665124742" sldId="733"/>
            <ac:spMk id="6" creationId="{91D2C423-E50F-4662-A5A4-6A7E3F99BF50}"/>
          </ac:spMkLst>
        </pc:spChg>
        <pc:spChg chg="add del mod">
          <ac:chgData name="Siegbert Rudolph" userId="2af4d44886c067cc" providerId="LiveId" clId="{EFC51E92-20B6-42A6-91CD-7C5855C51FED}" dt="2021-07-28T15:14:37.923" v="11073" actId="478"/>
          <ac:spMkLst>
            <pc:docMk/>
            <pc:sldMk cId="3665124742" sldId="733"/>
            <ac:spMk id="6" creationId="{B3520B00-9D26-4C4B-A8ED-CEEBDFB19B8A}"/>
          </ac:spMkLst>
        </pc:spChg>
        <pc:spChg chg="add mod">
          <ac:chgData name="Siegbert Rudolph" userId="2af4d44886c067cc" providerId="LiveId" clId="{EFC51E92-20B6-42A6-91CD-7C5855C51FED}" dt="2021-07-30T11:32:30.031" v="18410"/>
          <ac:spMkLst>
            <pc:docMk/>
            <pc:sldMk cId="3665124742" sldId="733"/>
            <ac:spMk id="7" creationId="{41B95F75-39B0-42BA-850F-EF2AF8F23AF1}"/>
          </ac:spMkLst>
        </pc:spChg>
        <pc:spChg chg="add del mod">
          <ac:chgData name="Siegbert Rudolph" userId="2af4d44886c067cc" providerId="LiveId" clId="{EFC51E92-20B6-42A6-91CD-7C5855C51FED}" dt="2021-07-30T12:58:46.060" v="18740" actId="478"/>
          <ac:spMkLst>
            <pc:docMk/>
            <pc:sldMk cId="3665124742" sldId="733"/>
            <ac:spMk id="8" creationId="{78C41C7F-3351-4BBE-ACEE-0767803260BD}"/>
          </ac:spMkLst>
        </pc:spChg>
        <pc:spChg chg="add del mod">
          <ac:chgData name="Siegbert Rudolph" userId="2af4d44886c067cc" providerId="LiveId" clId="{EFC51E92-20B6-42A6-91CD-7C5855C51FED}" dt="2021-07-30T12:58:46.060" v="18740" actId="478"/>
          <ac:spMkLst>
            <pc:docMk/>
            <pc:sldMk cId="3665124742" sldId="733"/>
            <ac:spMk id="9" creationId="{E82D1BBF-B219-4724-A945-D717193AA799}"/>
          </ac:spMkLst>
        </pc:spChg>
        <pc:spChg chg="add del mod">
          <ac:chgData name="Siegbert Rudolph" userId="2af4d44886c067cc" providerId="LiveId" clId="{EFC51E92-20B6-42A6-91CD-7C5855C51FED}" dt="2021-07-29T11:24:19.933" v="13328" actId="478"/>
          <ac:spMkLst>
            <pc:docMk/>
            <pc:sldMk cId="3665124742" sldId="733"/>
            <ac:spMk id="10" creationId="{457285D6-541C-4091-8A1E-81DA29D0478C}"/>
          </ac:spMkLst>
        </pc:spChg>
        <pc:spChg chg="add del mod">
          <ac:chgData name="Siegbert Rudolph" userId="2af4d44886c067cc" providerId="LiveId" clId="{EFC51E92-20B6-42A6-91CD-7C5855C51FED}" dt="2021-07-29T11:24:19.933" v="13328" actId="478"/>
          <ac:spMkLst>
            <pc:docMk/>
            <pc:sldMk cId="3665124742" sldId="733"/>
            <ac:spMk id="12" creationId="{0FFD5834-B9A9-4A0F-B317-ACBC608D890B}"/>
          </ac:spMkLst>
        </pc:spChg>
        <pc:spChg chg="add del mod">
          <ac:chgData name="Siegbert Rudolph" userId="2af4d44886c067cc" providerId="LiveId" clId="{EFC51E92-20B6-42A6-91CD-7C5855C51FED}" dt="2021-07-29T11:24:19.933" v="13328" actId="478"/>
          <ac:spMkLst>
            <pc:docMk/>
            <pc:sldMk cId="3665124742" sldId="733"/>
            <ac:spMk id="14" creationId="{A7460CD3-A5FF-43AF-A02D-D74AB63701A1}"/>
          </ac:spMkLst>
        </pc:spChg>
        <pc:spChg chg="add del mod">
          <ac:chgData name="Siegbert Rudolph" userId="2af4d44886c067cc" providerId="LiveId" clId="{EFC51E92-20B6-42A6-91CD-7C5855C51FED}" dt="2021-07-29T11:24:19.933" v="13328" actId="478"/>
          <ac:spMkLst>
            <pc:docMk/>
            <pc:sldMk cId="3665124742" sldId="733"/>
            <ac:spMk id="16" creationId="{5DAABB91-4D7C-4DC1-9768-BC8774BBA427}"/>
          </ac:spMkLst>
        </pc:spChg>
        <pc:picChg chg="add mod ord modCrop">
          <ac:chgData name="Siegbert Rudolph" userId="2af4d44886c067cc" providerId="LiveId" clId="{EFC51E92-20B6-42A6-91CD-7C5855C51FED}" dt="2021-07-29T11:25:05.630" v="13404" actId="14100"/>
          <ac:picMkLst>
            <pc:docMk/>
            <pc:sldMk cId="3665124742" sldId="733"/>
            <ac:picMk id="17" creationId="{F40EC3F7-A4E5-418B-BD0D-325AA3C91F75}"/>
          </ac:picMkLst>
        </pc:picChg>
      </pc:sldChg>
      <pc:sldChg chg="addSp delSp modSp add mod delAnim modAnim">
        <pc:chgData name="Siegbert Rudolph" userId="2af4d44886c067cc" providerId="LiveId" clId="{EFC51E92-20B6-42A6-91CD-7C5855C51FED}" dt="2021-07-30T14:57:55.124" v="20835" actId="108"/>
        <pc:sldMkLst>
          <pc:docMk/>
          <pc:sldMk cId="3086947489" sldId="734"/>
        </pc:sldMkLst>
        <pc:spChg chg="mod">
          <ac:chgData name="Siegbert Rudolph" userId="2af4d44886c067cc" providerId="LiveId" clId="{EFC51E92-20B6-42A6-91CD-7C5855C51FED}" dt="2021-07-30T14:57:55.124" v="20835" actId="108"/>
          <ac:spMkLst>
            <pc:docMk/>
            <pc:sldMk cId="3086947489" sldId="734"/>
            <ac:spMk id="5" creationId="{35ABFAE7-68E0-405C-B9F9-A6C6DFD78628}"/>
          </ac:spMkLst>
        </pc:spChg>
        <pc:spChg chg="mod">
          <ac:chgData name="Siegbert Rudolph" userId="2af4d44886c067cc" providerId="LiveId" clId="{EFC51E92-20B6-42A6-91CD-7C5855C51FED}" dt="2021-07-28T15:10:34.835" v="10998" actId="20577"/>
          <ac:spMkLst>
            <pc:docMk/>
            <pc:sldMk cId="3086947489" sldId="734"/>
            <ac:spMk id="6" creationId="{3B903111-27DF-4752-9E21-3382C788122D}"/>
          </ac:spMkLst>
        </pc:spChg>
        <pc:spChg chg="del">
          <ac:chgData name="Siegbert Rudolph" userId="2af4d44886c067cc" providerId="LiveId" clId="{EFC51E92-20B6-42A6-91CD-7C5855C51FED}" dt="2021-07-30T14:48:30.261" v="20731" actId="478"/>
          <ac:spMkLst>
            <pc:docMk/>
            <pc:sldMk cId="3086947489" sldId="734"/>
            <ac:spMk id="7" creationId="{C54DEA53-A74B-4DA6-B28A-A10BD6F3D3A7}"/>
          </ac:spMkLst>
        </pc:spChg>
        <pc:spChg chg="del">
          <ac:chgData name="Siegbert Rudolph" userId="2af4d44886c067cc" providerId="LiveId" clId="{EFC51E92-20B6-42A6-91CD-7C5855C51FED}" dt="2021-07-30T14:48:30.261" v="20731" actId="478"/>
          <ac:spMkLst>
            <pc:docMk/>
            <pc:sldMk cId="3086947489" sldId="734"/>
            <ac:spMk id="8" creationId="{CD31BF6E-3F9D-4706-AE78-BBE17D0A8345}"/>
          </ac:spMkLst>
        </pc:spChg>
        <pc:spChg chg="mod">
          <ac:chgData name="Siegbert Rudolph" userId="2af4d44886c067cc" providerId="LiveId" clId="{EFC51E92-20B6-42A6-91CD-7C5855C51FED}" dt="2021-07-30T14:03:09.140" v="19834" actId="20577"/>
          <ac:spMkLst>
            <pc:docMk/>
            <pc:sldMk cId="3086947489" sldId="734"/>
            <ac:spMk id="9" creationId="{533E00E2-A06D-4C02-91F5-48B61556B99D}"/>
          </ac:spMkLst>
        </pc:spChg>
        <pc:spChg chg="del mod">
          <ac:chgData name="Siegbert Rudolph" userId="2af4d44886c067cc" providerId="LiveId" clId="{EFC51E92-20B6-42A6-91CD-7C5855C51FED}" dt="2021-07-30T14:48:30.261" v="20731" actId="478"/>
          <ac:spMkLst>
            <pc:docMk/>
            <pc:sldMk cId="3086947489" sldId="734"/>
            <ac:spMk id="10" creationId="{E3CB1439-4A4B-4EA8-AA1F-5F7D5F9AAD8B}"/>
          </ac:spMkLst>
        </pc:spChg>
        <pc:spChg chg="del mod">
          <ac:chgData name="Siegbert Rudolph" userId="2af4d44886c067cc" providerId="LiveId" clId="{EFC51E92-20B6-42A6-91CD-7C5855C51FED}" dt="2021-07-30T14:48:30.261" v="20731" actId="478"/>
          <ac:spMkLst>
            <pc:docMk/>
            <pc:sldMk cId="3086947489" sldId="734"/>
            <ac:spMk id="11" creationId="{E76981C6-0600-4B77-9CF0-6689CBAB46BB}"/>
          </ac:spMkLst>
        </pc:spChg>
        <pc:spChg chg="mod">
          <ac:chgData name="Siegbert Rudolph" userId="2af4d44886c067cc" providerId="LiveId" clId="{EFC51E92-20B6-42A6-91CD-7C5855C51FED}" dt="2021-07-28T15:08:37.934" v="10973" actId="20577"/>
          <ac:spMkLst>
            <pc:docMk/>
            <pc:sldMk cId="3086947489" sldId="734"/>
            <ac:spMk id="12" creationId="{DFE0EFD5-8970-42A5-B9C4-72DDE9F02E07}"/>
          </ac:spMkLst>
        </pc:spChg>
        <pc:spChg chg="del">
          <ac:chgData name="Siegbert Rudolph" userId="2af4d44886c067cc" providerId="LiveId" clId="{EFC51E92-20B6-42A6-91CD-7C5855C51FED}" dt="2021-07-30T14:48:30.261" v="20731" actId="478"/>
          <ac:spMkLst>
            <pc:docMk/>
            <pc:sldMk cId="3086947489" sldId="734"/>
            <ac:spMk id="13" creationId="{55AD9CF5-9D5D-45E7-A481-45389D128684}"/>
          </ac:spMkLst>
        </pc:spChg>
        <pc:spChg chg="del">
          <ac:chgData name="Siegbert Rudolph" userId="2af4d44886c067cc" providerId="LiveId" clId="{EFC51E92-20B6-42A6-91CD-7C5855C51FED}" dt="2021-07-30T14:48:30.261" v="20731" actId="478"/>
          <ac:spMkLst>
            <pc:docMk/>
            <pc:sldMk cId="3086947489" sldId="734"/>
            <ac:spMk id="14" creationId="{0AFFDC74-05E0-4461-87D4-3FC4CCFEC7FE}"/>
          </ac:spMkLst>
        </pc:spChg>
        <pc:spChg chg="del">
          <ac:chgData name="Siegbert Rudolph" userId="2af4d44886c067cc" providerId="LiveId" clId="{EFC51E92-20B6-42A6-91CD-7C5855C51FED}" dt="2021-07-29T11:42:40.287" v="13632" actId="478"/>
          <ac:spMkLst>
            <pc:docMk/>
            <pc:sldMk cId="3086947489" sldId="734"/>
            <ac:spMk id="15" creationId="{3676DE79-323A-4BE9-9A07-5F7A3DC5A8DF}"/>
          </ac:spMkLst>
        </pc:spChg>
        <pc:spChg chg="del">
          <ac:chgData name="Siegbert Rudolph" userId="2af4d44886c067cc" providerId="LiveId" clId="{EFC51E92-20B6-42A6-91CD-7C5855C51FED}" dt="2021-07-29T11:42:40.287" v="13632" actId="478"/>
          <ac:spMkLst>
            <pc:docMk/>
            <pc:sldMk cId="3086947489" sldId="734"/>
            <ac:spMk id="16" creationId="{ED168A28-A29D-482F-B33E-E303BA2E67B9}"/>
          </ac:spMkLst>
        </pc:spChg>
        <pc:spChg chg="mod">
          <ac:chgData name="Siegbert Rudolph" userId="2af4d44886c067cc" providerId="LiveId" clId="{EFC51E92-20B6-42A6-91CD-7C5855C51FED}" dt="2021-07-28T15:08:46.501" v="10977" actId="20577"/>
          <ac:spMkLst>
            <pc:docMk/>
            <pc:sldMk cId="3086947489" sldId="734"/>
            <ac:spMk id="17" creationId="{E113426B-3216-4EA0-BDC8-C84F616CE32F}"/>
          </ac:spMkLst>
        </pc:spChg>
        <pc:spChg chg="del">
          <ac:chgData name="Siegbert Rudolph" userId="2af4d44886c067cc" providerId="LiveId" clId="{EFC51E92-20B6-42A6-91CD-7C5855C51FED}" dt="2021-07-30T14:48:30.261" v="20731" actId="478"/>
          <ac:spMkLst>
            <pc:docMk/>
            <pc:sldMk cId="3086947489" sldId="734"/>
            <ac:spMk id="18" creationId="{0806967A-E0F2-419A-B328-9289C0A6AD3D}"/>
          </ac:spMkLst>
        </pc:spChg>
        <pc:spChg chg="del">
          <ac:chgData name="Siegbert Rudolph" userId="2af4d44886c067cc" providerId="LiveId" clId="{EFC51E92-20B6-42A6-91CD-7C5855C51FED}" dt="2021-07-30T14:48:30.261" v="20731" actId="478"/>
          <ac:spMkLst>
            <pc:docMk/>
            <pc:sldMk cId="3086947489" sldId="734"/>
            <ac:spMk id="19" creationId="{13D26035-AA44-4D8D-AB45-B7C4ECB20193}"/>
          </ac:spMkLst>
        </pc:spChg>
        <pc:spChg chg="mod">
          <ac:chgData name="Siegbert Rudolph" userId="2af4d44886c067cc" providerId="LiveId" clId="{EFC51E92-20B6-42A6-91CD-7C5855C51FED}" dt="2021-07-28T15:08:50.471" v="10980" actId="20577"/>
          <ac:spMkLst>
            <pc:docMk/>
            <pc:sldMk cId="3086947489" sldId="734"/>
            <ac:spMk id="20" creationId="{43642BFB-A2B1-4185-87F2-E87C61DE4DE0}"/>
          </ac:spMkLst>
        </pc:spChg>
        <pc:spChg chg="del">
          <ac:chgData name="Siegbert Rudolph" userId="2af4d44886c067cc" providerId="LiveId" clId="{EFC51E92-20B6-42A6-91CD-7C5855C51FED}" dt="2021-07-30T14:48:30.261" v="20731" actId="478"/>
          <ac:spMkLst>
            <pc:docMk/>
            <pc:sldMk cId="3086947489" sldId="734"/>
            <ac:spMk id="21" creationId="{47E7ACA5-4CAE-4C8A-A588-55224637A16C}"/>
          </ac:spMkLst>
        </pc:spChg>
        <pc:spChg chg="del">
          <ac:chgData name="Siegbert Rudolph" userId="2af4d44886c067cc" providerId="LiveId" clId="{EFC51E92-20B6-42A6-91CD-7C5855C51FED}" dt="2021-07-30T14:48:30.261" v="20731" actId="478"/>
          <ac:spMkLst>
            <pc:docMk/>
            <pc:sldMk cId="3086947489" sldId="734"/>
            <ac:spMk id="22" creationId="{CC485E05-D2A3-4FFB-89E5-52CDDD34BFFA}"/>
          </ac:spMkLst>
        </pc:spChg>
        <pc:spChg chg="mod">
          <ac:chgData name="Siegbert Rudolph" userId="2af4d44886c067cc" providerId="LiveId" clId="{EFC51E92-20B6-42A6-91CD-7C5855C51FED}" dt="2021-07-28T15:08:58.741" v="10983" actId="20577"/>
          <ac:spMkLst>
            <pc:docMk/>
            <pc:sldMk cId="3086947489" sldId="734"/>
            <ac:spMk id="23" creationId="{75D1F821-1C60-4B45-A16D-FE1800B64E68}"/>
          </ac:spMkLst>
        </pc:spChg>
        <pc:spChg chg="del">
          <ac:chgData name="Siegbert Rudolph" userId="2af4d44886c067cc" providerId="LiveId" clId="{EFC51E92-20B6-42A6-91CD-7C5855C51FED}" dt="2021-07-30T14:48:30.261" v="20731" actId="478"/>
          <ac:spMkLst>
            <pc:docMk/>
            <pc:sldMk cId="3086947489" sldId="734"/>
            <ac:spMk id="24" creationId="{100A715B-EDBC-43D2-813A-18916F5C52A7}"/>
          </ac:spMkLst>
        </pc:spChg>
        <pc:spChg chg="del">
          <ac:chgData name="Siegbert Rudolph" userId="2af4d44886c067cc" providerId="LiveId" clId="{EFC51E92-20B6-42A6-91CD-7C5855C51FED}" dt="2021-07-30T14:48:30.261" v="20731" actId="478"/>
          <ac:spMkLst>
            <pc:docMk/>
            <pc:sldMk cId="3086947489" sldId="734"/>
            <ac:spMk id="25" creationId="{9BAC2534-CBA7-4E63-A051-90206AD1FF5F}"/>
          </ac:spMkLst>
        </pc:spChg>
        <pc:spChg chg="mod">
          <ac:chgData name="Siegbert Rudolph" userId="2af4d44886c067cc" providerId="LiveId" clId="{EFC51E92-20B6-42A6-91CD-7C5855C51FED}" dt="2021-07-28T15:09:23.660" v="10985" actId="20577"/>
          <ac:spMkLst>
            <pc:docMk/>
            <pc:sldMk cId="3086947489" sldId="734"/>
            <ac:spMk id="26" creationId="{1F41ADCC-A7B7-44EA-88F6-322A1452820F}"/>
          </ac:spMkLst>
        </pc:spChg>
        <pc:spChg chg="del">
          <ac:chgData name="Siegbert Rudolph" userId="2af4d44886c067cc" providerId="LiveId" clId="{EFC51E92-20B6-42A6-91CD-7C5855C51FED}" dt="2021-07-30T14:48:30.261" v="20731" actId="478"/>
          <ac:spMkLst>
            <pc:docMk/>
            <pc:sldMk cId="3086947489" sldId="734"/>
            <ac:spMk id="27" creationId="{86C1F9FE-00ED-450B-9C61-AAB845550637}"/>
          </ac:spMkLst>
        </pc:spChg>
        <pc:spChg chg="del">
          <ac:chgData name="Siegbert Rudolph" userId="2af4d44886c067cc" providerId="LiveId" clId="{EFC51E92-20B6-42A6-91CD-7C5855C51FED}" dt="2021-07-30T14:48:30.261" v="20731" actId="478"/>
          <ac:spMkLst>
            <pc:docMk/>
            <pc:sldMk cId="3086947489" sldId="734"/>
            <ac:spMk id="28" creationId="{F872A668-C7E7-483D-8843-E90B3DBF7457}"/>
          </ac:spMkLst>
        </pc:spChg>
        <pc:spChg chg="mod">
          <ac:chgData name="Siegbert Rudolph" userId="2af4d44886c067cc" providerId="LiveId" clId="{EFC51E92-20B6-42A6-91CD-7C5855C51FED}" dt="2021-07-28T15:09:52.188" v="10988" actId="20577"/>
          <ac:spMkLst>
            <pc:docMk/>
            <pc:sldMk cId="3086947489" sldId="734"/>
            <ac:spMk id="29" creationId="{3C5D51A4-7E7F-48CC-B238-F8A1825791D4}"/>
          </ac:spMkLst>
        </pc:spChg>
        <pc:spChg chg="del">
          <ac:chgData name="Siegbert Rudolph" userId="2af4d44886c067cc" providerId="LiveId" clId="{EFC51E92-20B6-42A6-91CD-7C5855C51FED}" dt="2021-07-30T14:48:30.261" v="20731" actId="478"/>
          <ac:spMkLst>
            <pc:docMk/>
            <pc:sldMk cId="3086947489" sldId="734"/>
            <ac:spMk id="30" creationId="{69E030CB-8821-435F-A1D2-D03ACCEC91D9}"/>
          </ac:spMkLst>
        </pc:spChg>
        <pc:spChg chg="del">
          <ac:chgData name="Siegbert Rudolph" userId="2af4d44886c067cc" providerId="LiveId" clId="{EFC51E92-20B6-42A6-91CD-7C5855C51FED}" dt="2021-07-30T14:48:30.261" v="20731" actId="478"/>
          <ac:spMkLst>
            <pc:docMk/>
            <pc:sldMk cId="3086947489" sldId="734"/>
            <ac:spMk id="31" creationId="{F4A3145F-5E2A-45B6-BDFD-57850A0A81B5}"/>
          </ac:spMkLst>
        </pc:spChg>
        <pc:spChg chg="mod">
          <ac:chgData name="Siegbert Rudolph" userId="2af4d44886c067cc" providerId="LiveId" clId="{EFC51E92-20B6-42A6-91CD-7C5855C51FED}" dt="2021-07-28T15:09:54.392" v="10991" actId="20577"/>
          <ac:spMkLst>
            <pc:docMk/>
            <pc:sldMk cId="3086947489" sldId="734"/>
            <ac:spMk id="32" creationId="{4D69686D-3440-4208-90ED-B0444274BADF}"/>
          </ac:spMkLst>
        </pc:spChg>
        <pc:spChg chg="del">
          <ac:chgData name="Siegbert Rudolph" userId="2af4d44886c067cc" providerId="LiveId" clId="{EFC51E92-20B6-42A6-91CD-7C5855C51FED}" dt="2021-07-30T14:48:30.261" v="20731" actId="478"/>
          <ac:spMkLst>
            <pc:docMk/>
            <pc:sldMk cId="3086947489" sldId="734"/>
            <ac:spMk id="33" creationId="{BE0319DB-C0C8-469D-9C5C-0B201949C1AA}"/>
          </ac:spMkLst>
        </pc:spChg>
        <pc:spChg chg="del">
          <ac:chgData name="Siegbert Rudolph" userId="2af4d44886c067cc" providerId="LiveId" clId="{EFC51E92-20B6-42A6-91CD-7C5855C51FED}" dt="2021-07-30T14:48:30.261" v="20731" actId="478"/>
          <ac:spMkLst>
            <pc:docMk/>
            <pc:sldMk cId="3086947489" sldId="734"/>
            <ac:spMk id="34" creationId="{57163D39-E363-4B73-932E-02DB67E5CCCD}"/>
          </ac:spMkLst>
        </pc:spChg>
        <pc:spChg chg="del">
          <ac:chgData name="Siegbert Rudolph" userId="2af4d44886c067cc" providerId="LiveId" clId="{EFC51E92-20B6-42A6-91CD-7C5855C51FED}" dt="2021-07-30T14:48:30.261" v="20731" actId="478"/>
          <ac:spMkLst>
            <pc:docMk/>
            <pc:sldMk cId="3086947489" sldId="734"/>
            <ac:spMk id="36" creationId="{ED905A0E-F850-46C7-9AED-5E81EACEEEE1}"/>
          </ac:spMkLst>
        </pc:spChg>
        <pc:spChg chg="del">
          <ac:chgData name="Siegbert Rudolph" userId="2af4d44886c067cc" providerId="LiveId" clId="{EFC51E92-20B6-42A6-91CD-7C5855C51FED}" dt="2021-07-30T14:48:30.261" v="20731" actId="478"/>
          <ac:spMkLst>
            <pc:docMk/>
            <pc:sldMk cId="3086947489" sldId="734"/>
            <ac:spMk id="37" creationId="{778015C2-58BC-4A68-93DF-A41A0ED6583B}"/>
          </ac:spMkLst>
        </pc:spChg>
        <pc:spChg chg="add mod">
          <ac:chgData name="Siegbert Rudolph" userId="2af4d44886c067cc" providerId="LiveId" clId="{EFC51E92-20B6-42A6-91CD-7C5855C51FED}" dt="2021-07-29T11:42:42.044" v="13633"/>
          <ac:spMkLst>
            <pc:docMk/>
            <pc:sldMk cId="3086947489" sldId="734"/>
            <ac:spMk id="38" creationId="{62869C63-47FE-4E06-89FA-66DAB55BC65F}"/>
          </ac:spMkLst>
        </pc:spChg>
        <pc:spChg chg="add mod">
          <ac:chgData name="Siegbert Rudolph" userId="2af4d44886c067cc" providerId="LiveId" clId="{EFC51E92-20B6-42A6-91CD-7C5855C51FED}" dt="2021-07-29T11:42:42.044" v="13633"/>
          <ac:spMkLst>
            <pc:docMk/>
            <pc:sldMk cId="3086947489" sldId="734"/>
            <ac:spMk id="39" creationId="{B335C535-8B50-421E-A75A-0BC91239E30C}"/>
          </ac:spMkLst>
        </pc:spChg>
      </pc:sldChg>
      <pc:sldChg chg="addSp delSp modSp add mod ord addAnim delAnim modAnim">
        <pc:chgData name="Siegbert Rudolph" userId="2af4d44886c067cc" providerId="LiveId" clId="{EFC51E92-20B6-42A6-91CD-7C5855C51FED}" dt="2021-07-30T14:58:24.221" v="20840" actId="108"/>
        <pc:sldMkLst>
          <pc:docMk/>
          <pc:sldMk cId="2198006650" sldId="735"/>
        </pc:sldMkLst>
        <pc:spChg chg="add mod">
          <ac:chgData name="Siegbert Rudolph" userId="2af4d44886c067cc" providerId="LiveId" clId="{EFC51E92-20B6-42A6-91CD-7C5855C51FED}" dt="2021-07-30T14:49:57.311" v="20742" actId="1038"/>
          <ac:spMkLst>
            <pc:docMk/>
            <pc:sldMk cId="2198006650" sldId="735"/>
            <ac:spMk id="2" creationId="{BB0103D3-5FD2-4FFE-AB19-C0FB5C47C15B}"/>
          </ac:spMkLst>
        </pc:spChg>
        <pc:spChg chg="mod">
          <ac:chgData name="Siegbert Rudolph" userId="2af4d44886c067cc" providerId="LiveId" clId="{EFC51E92-20B6-42A6-91CD-7C5855C51FED}" dt="2021-07-30T14:58:24.221" v="20840" actId="108"/>
          <ac:spMkLst>
            <pc:docMk/>
            <pc:sldMk cId="2198006650" sldId="735"/>
            <ac:spMk id="5" creationId="{35ABFAE7-68E0-405C-B9F9-A6C6DFD78628}"/>
          </ac:spMkLst>
        </pc:spChg>
        <pc:spChg chg="mod">
          <ac:chgData name="Siegbert Rudolph" userId="2af4d44886c067cc" providerId="LiveId" clId="{EFC51E92-20B6-42A6-91CD-7C5855C51FED}" dt="2021-07-28T15:11:10.065" v="11008" actId="20577"/>
          <ac:spMkLst>
            <pc:docMk/>
            <pc:sldMk cId="2198006650" sldId="735"/>
            <ac:spMk id="6" creationId="{3B903111-27DF-4752-9E21-3382C788122D}"/>
          </ac:spMkLst>
        </pc:spChg>
        <pc:spChg chg="del mod">
          <ac:chgData name="Siegbert Rudolph" userId="2af4d44886c067cc" providerId="LiveId" clId="{EFC51E92-20B6-42A6-91CD-7C5855C51FED}" dt="2021-07-30T14:49:43.484" v="20741" actId="478"/>
          <ac:spMkLst>
            <pc:docMk/>
            <pc:sldMk cId="2198006650" sldId="735"/>
            <ac:spMk id="7" creationId="{C54DEA53-A74B-4DA6-B28A-A10BD6F3D3A7}"/>
          </ac:spMkLst>
        </pc:spChg>
        <pc:spChg chg="del mod">
          <ac:chgData name="Siegbert Rudolph" userId="2af4d44886c067cc" providerId="LiveId" clId="{EFC51E92-20B6-42A6-91CD-7C5855C51FED}" dt="2021-07-30T14:49:43.484" v="20741" actId="478"/>
          <ac:spMkLst>
            <pc:docMk/>
            <pc:sldMk cId="2198006650" sldId="735"/>
            <ac:spMk id="8" creationId="{CD31BF6E-3F9D-4706-AE78-BBE17D0A8345}"/>
          </ac:spMkLst>
        </pc:spChg>
        <pc:spChg chg="mod">
          <ac:chgData name="Siegbert Rudolph" userId="2af4d44886c067cc" providerId="LiveId" clId="{EFC51E92-20B6-42A6-91CD-7C5855C51FED}" dt="2021-07-28T15:11:06.606" v="11007" actId="20577"/>
          <ac:spMkLst>
            <pc:docMk/>
            <pc:sldMk cId="2198006650" sldId="735"/>
            <ac:spMk id="9" creationId="{533E00E2-A06D-4C02-91F5-48B61556B99D}"/>
          </ac:spMkLst>
        </pc:spChg>
        <pc:spChg chg="del mod">
          <ac:chgData name="Siegbert Rudolph" userId="2af4d44886c067cc" providerId="LiveId" clId="{EFC51E92-20B6-42A6-91CD-7C5855C51FED}" dt="2021-07-30T14:49:43.484" v="20741" actId="478"/>
          <ac:spMkLst>
            <pc:docMk/>
            <pc:sldMk cId="2198006650" sldId="735"/>
            <ac:spMk id="10" creationId="{E3CB1439-4A4B-4EA8-AA1F-5F7D5F9AAD8B}"/>
          </ac:spMkLst>
        </pc:spChg>
        <pc:spChg chg="del mod">
          <ac:chgData name="Siegbert Rudolph" userId="2af4d44886c067cc" providerId="LiveId" clId="{EFC51E92-20B6-42A6-91CD-7C5855C51FED}" dt="2021-07-30T14:49:43.484" v="20741" actId="478"/>
          <ac:spMkLst>
            <pc:docMk/>
            <pc:sldMk cId="2198006650" sldId="735"/>
            <ac:spMk id="11" creationId="{E76981C6-0600-4B77-9CF0-6689CBAB46BB}"/>
          </ac:spMkLst>
        </pc:spChg>
        <pc:spChg chg="mod">
          <ac:chgData name="Siegbert Rudolph" userId="2af4d44886c067cc" providerId="LiveId" clId="{EFC51E92-20B6-42A6-91CD-7C5855C51FED}" dt="2021-07-28T15:11:13.971" v="11011" actId="20577"/>
          <ac:spMkLst>
            <pc:docMk/>
            <pc:sldMk cId="2198006650" sldId="735"/>
            <ac:spMk id="12" creationId="{DFE0EFD5-8970-42A5-B9C4-72DDE9F02E07}"/>
          </ac:spMkLst>
        </pc:spChg>
        <pc:spChg chg="del mod">
          <ac:chgData name="Siegbert Rudolph" userId="2af4d44886c067cc" providerId="LiveId" clId="{EFC51E92-20B6-42A6-91CD-7C5855C51FED}" dt="2021-07-30T14:49:43.484" v="20741" actId="478"/>
          <ac:spMkLst>
            <pc:docMk/>
            <pc:sldMk cId="2198006650" sldId="735"/>
            <ac:spMk id="13" creationId="{55AD9CF5-9D5D-45E7-A481-45389D128684}"/>
          </ac:spMkLst>
        </pc:spChg>
        <pc:spChg chg="del mod">
          <ac:chgData name="Siegbert Rudolph" userId="2af4d44886c067cc" providerId="LiveId" clId="{EFC51E92-20B6-42A6-91CD-7C5855C51FED}" dt="2021-07-30T14:49:43.484" v="20741" actId="478"/>
          <ac:spMkLst>
            <pc:docMk/>
            <pc:sldMk cId="2198006650" sldId="735"/>
            <ac:spMk id="14" creationId="{0AFFDC74-05E0-4461-87D4-3FC4CCFEC7FE}"/>
          </ac:spMkLst>
        </pc:spChg>
        <pc:spChg chg="del">
          <ac:chgData name="Siegbert Rudolph" userId="2af4d44886c067cc" providerId="LiveId" clId="{EFC51E92-20B6-42A6-91CD-7C5855C51FED}" dt="2021-07-29T11:43:18.031" v="13638" actId="478"/>
          <ac:spMkLst>
            <pc:docMk/>
            <pc:sldMk cId="2198006650" sldId="735"/>
            <ac:spMk id="15" creationId="{3676DE79-323A-4BE9-9A07-5F7A3DC5A8DF}"/>
          </ac:spMkLst>
        </pc:spChg>
        <pc:spChg chg="del">
          <ac:chgData name="Siegbert Rudolph" userId="2af4d44886c067cc" providerId="LiveId" clId="{EFC51E92-20B6-42A6-91CD-7C5855C51FED}" dt="2021-07-29T11:43:18.031" v="13638" actId="478"/>
          <ac:spMkLst>
            <pc:docMk/>
            <pc:sldMk cId="2198006650" sldId="735"/>
            <ac:spMk id="16" creationId="{ED168A28-A29D-482F-B33E-E303BA2E67B9}"/>
          </ac:spMkLst>
        </pc:spChg>
        <pc:spChg chg="mod">
          <ac:chgData name="Siegbert Rudolph" userId="2af4d44886c067cc" providerId="LiveId" clId="{EFC51E92-20B6-42A6-91CD-7C5855C51FED}" dt="2021-07-28T15:11:17.164" v="11014" actId="20577"/>
          <ac:spMkLst>
            <pc:docMk/>
            <pc:sldMk cId="2198006650" sldId="735"/>
            <ac:spMk id="17" creationId="{E113426B-3216-4EA0-BDC8-C84F616CE32F}"/>
          </ac:spMkLst>
        </pc:spChg>
        <pc:spChg chg="del mod">
          <ac:chgData name="Siegbert Rudolph" userId="2af4d44886c067cc" providerId="LiveId" clId="{EFC51E92-20B6-42A6-91CD-7C5855C51FED}" dt="2021-07-30T14:49:43.484" v="20741" actId="478"/>
          <ac:spMkLst>
            <pc:docMk/>
            <pc:sldMk cId="2198006650" sldId="735"/>
            <ac:spMk id="18" creationId="{0806967A-E0F2-419A-B328-9289C0A6AD3D}"/>
          </ac:spMkLst>
        </pc:spChg>
        <pc:spChg chg="del mod">
          <ac:chgData name="Siegbert Rudolph" userId="2af4d44886c067cc" providerId="LiveId" clId="{EFC51E92-20B6-42A6-91CD-7C5855C51FED}" dt="2021-07-30T14:49:43.484" v="20741" actId="478"/>
          <ac:spMkLst>
            <pc:docMk/>
            <pc:sldMk cId="2198006650" sldId="735"/>
            <ac:spMk id="19" creationId="{13D26035-AA44-4D8D-AB45-B7C4ECB20193}"/>
          </ac:spMkLst>
        </pc:spChg>
        <pc:spChg chg="mod">
          <ac:chgData name="Siegbert Rudolph" userId="2af4d44886c067cc" providerId="LiveId" clId="{EFC51E92-20B6-42A6-91CD-7C5855C51FED}" dt="2021-07-28T15:11:22.044" v="11016" actId="20577"/>
          <ac:spMkLst>
            <pc:docMk/>
            <pc:sldMk cId="2198006650" sldId="735"/>
            <ac:spMk id="20" creationId="{43642BFB-A2B1-4185-87F2-E87C61DE4DE0}"/>
          </ac:spMkLst>
        </pc:spChg>
        <pc:spChg chg="del mod">
          <ac:chgData name="Siegbert Rudolph" userId="2af4d44886c067cc" providerId="LiveId" clId="{EFC51E92-20B6-42A6-91CD-7C5855C51FED}" dt="2021-07-30T14:49:43.484" v="20741" actId="478"/>
          <ac:spMkLst>
            <pc:docMk/>
            <pc:sldMk cId="2198006650" sldId="735"/>
            <ac:spMk id="21" creationId="{47E7ACA5-4CAE-4C8A-A588-55224637A16C}"/>
          </ac:spMkLst>
        </pc:spChg>
        <pc:spChg chg="del mod">
          <ac:chgData name="Siegbert Rudolph" userId="2af4d44886c067cc" providerId="LiveId" clId="{EFC51E92-20B6-42A6-91CD-7C5855C51FED}" dt="2021-07-30T14:49:43.484" v="20741" actId="478"/>
          <ac:spMkLst>
            <pc:docMk/>
            <pc:sldMk cId="2198006650" sldId="735"/>
            <ac:spMk id="22" creationId="{CC485E05-D2A3-4FFB-89E5-52CDDD34BFFA}"/>
          </ac:spMkLst>
        </pc:spChg>
        <pc:spChg chg="mod">
          <ac:chgData name="Siegbert Rudolph" userId="2af4d44886c067cc" providerId="LiveId" clId="{EFC51E92-20B6-42A6-91CD-7C5855C51FED}" dt="2021-07-28T15:11:29.904" v="11018" actId="20577"/>
          <ac:spMkLst>
            <pc:docMk/>
            <pc:sldMk cId="2198006650" sldId="735"/>
            <ac:spMk id="23" creationId="{75D1F821-1C60-4B45-A16D-FE1800B64E68}"/>
          </ac:spMkLst>
        </pc:spChg>
        <pc:spChg chg="del mod">
          <ac:chgData name="Siegbert Rudolph" userId="2af4d44886c067cc" providerId="LiveId" clId="{EFC51E92-20B6-42A6-91CD-7C5855C51FED}" dt="2021-07-30T14:49:43.484" v="20741" actId="478"/>
          <ac:spMkLst>
            <pc:docMk/>
            <pc:sldMk cId="2198006650" sldId="735"/>
            <ac:spMk id="24" creationId="{100A715B-EDBC-43D2-813A-18916F5C52A7}"/>
          </ac:spMkLst>
        </pc:spChg>
        <pc:spChg chg="del mod">
          <ac:chgData name="Siegbert Rudolph" userId="2af4d44886c067cc" providerId="LiveId" clId="{EFC51E92-20B6-42A6-91CD-7C5855C51FED}" dt="2021-07-30T14:49:43.484" v="20741" actId="478"/>
          <ac:spMkLst>
            <pc:docMk/>
            <pc:sldMk cId="2198006650" sldId="735"/>
            <ac:spMk id="25" creationId="{9BAC2534-CBA7-4E63-A051-90206AD1FF5F}"/>
          </ac:spMkLst>
        </pc:spChg>
        <pc:spChg chg="mod">
          <ac:chgData name="Siegbert Rudolph" userId="2af4d44886c067cc" providerId="LiveId" clId="{EFC51E92-20B6-42A6-91CD-7C5855C51FED}" dt="2021-07-28T15:11:40.057" v="11021" actId="20577"/>
          <ac:spMkLst>
            <pc:docMk/>
            <pc:sldMk cId="2198006650" sldId="735"/>
            <ac:spMk id="26" creationId="{1F41ADCC-A7B7-44EA-88F6-322A1452820F}"/>
          </ac:spMkLst>
        </pc:spChg>
        <pc:spChg chg="del mod">
          <ac:chgData name="Siegbert Rudolph" userId="2af4d44886c067cc" providerId="LiveId" clId="{EFC51E92-20B6-42A6-91CD-7C5855C51FED}" dt="2021-07-30T14:49:43.484" v="20741" actId="478"/>
          <ac:spMkLst>
            <pc:docMk/>
            <pc:sldMk cId="2198006650" sldId="735"/>
            <ac:spMk id="27" creationId="{86C1F9FE-00ED-450B-9C61-AAB845550637}"/>
          </ac:spMkLst>
        </pc:spChg>
        <pc:spChg chg="del mod">
          <ac:chgData name="Siegbert Rudolph" userId="2af4d44886c067cc" providerId="LiveId" clId="{EFC51E92-20B6-42A6-91CD-7C5855C51FED}" dt="2021-07-30T14:49:43.484" v="20741" actId="478"/>
          <ac:spMkLst>
            <pc:docMk/>
            <pc:sldMk cId="2198006650" sldId="735"/>
            <ac:spMk id="28" creationId="{F872A668-C7E7-483D-8843-E90B3DBF7457}"/>
          </ac:spMkLst>
        </pc:spChg>
        <pc:spChg chg="mod">
          <ac:chgData name="Siegbert Rudolph" userId="2af4d44886c067cc" providerId="LiveId" clId="{EFC51E92-20B6-42A6-91CD-7C5855C51FED}" dt="2021-07-28T15:11:46.686" v="11025" actId="20577"/>
          <ac:spMkLst>
            <pc:docMk/>
            <pc:sldMk cId="2198006650" sldId="735"/>
            <ac:spMk id="29" creationId="{3C5D51A4-7E7F-48CC-B238-F8A1825791D4}"/>
          </ac:spMkLst>
        </pc:spChg>
        <pc:spChg chg="del mod">
          <ac:chgData name="Siegbert Rudolph" userId="2af4d44886c067cc" providerId="LiveId" clId="{EFC51E92-20B6-42A6-91CD-7C5855C51FED}" dt="2021-07-30T14:49:43.484" v="20741" actId="478"/>
          <ac:spMkLst>
            <pc:docMk/>
            <pc:sldMk cId="2198006650" sldId="735"/>
            <ac:spMk id="30" creationId="{69E030CB-8821-435F-A1D2-D03ACCEC91D9}"/>
          </ac:spMkLst>
        </pc:spChg>
        <pc:spChg chg="del mod">
          <ac:chgData name="Siegbert Rudolph" userId="2af4d44886c067cc" providerId="LiveId" clId="{EFC51E92-20B6-42A6-91CD-7C5855C51FED}" dt="2021-07-30T14:49:43.484" v="20741" actId="478"/>
          <ac:spMkLst>
            <pc:docMk/>
            <pc:sldMk cId="2198006650" sldId="735"/>
            <ac:spMk id="31" creationId="{F4A3145F-5E2A-45B6-BDFD-57850A0A81B5}"/>
          </ac:spMkLst>
        </pc:spChg>
        <pc:spChg chg="add del mod">
          <ac:chgData name="Siegbert Rudolph" userId="2af4d44886c067cc" providerId="LiveId" clId="{EFC51E92-20B6-42A6-91CD-7C5855C51FED}" dt="2021-07-29T12:08:20.979" v="13916" actId="20577"/>
          <ac:spMkLst>
            <pc:docMk/>
            <pc:sldMk cId="2198006650" sldId="735"/>
            <ac:spMk id="32" creationId="{4D69686D-3440-4208-90ED-B0444274BADF}"/>
          </ac:spMkLst>
        </pc:spChg>
        <pc:spChg chg="add del mod">
          <ac:chgData name="Siegbert Rudolph" userId="2af4d44886c067cc" providerId="LiveId" clId="{EFC51E92-20B6-42A6-91CD-7C5855C51FED}" dt="2021-07-30T14:49:43.484" v="20741" actId="478"/>
          <ac:spMkLst>
            <pc:docMk/>
            <pc:sldMk cId="2198006650" sldId="735"/>
            <ac:spMk id="33" creationId="{BE0319DB-C0C8-469D-9C5C-0B201949C1AA}"/>
          </ac:spMkLst>
        </pc:spChg>
        <pc:spChg chg="add del mod">
          <ac:chgData name="Siegbert Rudolph" userId="2af4d44886c067cc" providerId="LiveId" clId="{EFC51E92-20B6-42A6-91CD-7C5855C51FED}" dt="2021-07-30T14:49:43.484" v="20741" actId="478"/>
          <ac:spMkLst>
            <pc:docMk/>
            <pc:sldMk cId="2198006650" sldId="735"/>
            <ac:spMk id="34" creationId="{57163D39-E363-4B73-932E-02DB67E5CCCD}"/>
          </ac:spMkLst>
        </pc:spChg>
        <pc:spChg chg="add del mod">
          <ac:chgData name="Siegbert Rudolph" userId="2af4d44886c067cc" providerId="LiveId" clId="{EFC51E92-20B6-42A6-91CD-7C5855C51FED}" dt="2021-07-29T12:09:20.160" v="13960" actId="20577"/>
          <ac:spMkLst>
            <pc:docMk/>
            <pc:sldMk cId="2198006650" sldId="735"/>
            <ac:spMk id="35" creationId="{251BCE1B-F047-4A47-886D-3CECFFCC89FB}"/>
          </ac:spMkLst>
        </pc:spChg>
        <pc:spChg chg="add del mod">
          <ac:chgData name="Siegbert Rudolph" userId="2af4d44886c067cc" providerId="LiveId" clId="{EFC51E92-20B6-42A6-91CD-7C5855C51FED}" dt="2021-07-30T14:49:43.484" v="20741" actId="478"/>
          <ac:spMkLst>
            <pc:docMk/>
            <pc:sldMk cId="2198006650" sldId="735"/>
            <ac:spMk id="36" creationId="{ED905A0E-F850-46C7-9AED-5E81EACEEEE1}"/>
          </ac:spMkLst>
        </pc:spChg>
        <pc:spChg chg="add del mod ord">
          <ac:chgData name="Siegbert Rudolph" userId="2af4d44886c067cc" providerId="LiveId" clId="{EFC51E92-20B6-42A6-91CD-7C5855C51FED}" dt="2021-07-30T14:49:43.484" v="20741" actId="478"/>
          <ac:spMkLst>
            <pc:docMk/>
            <pc:sldMk cId="2198006650" sldId="735"/>
            <ac:spMk id="37" creationId="{778015C2-58BC-4A68-93DF-A41A0ED6583B}"/>
          </ac:spMkLst>
        </pc:spChg>
        <pc:spChg chg="add mod ord">
          <ac:chgData name="Siegbert Rudolph" userId="2af4d44886c067cc" providerId="LiveId" clId="{EFC51E92-20B6-42A6-91CD-7C5855C51FED}" dt="2021-07-29T11:53:34.669" v="13873" actId="1035"/>
          <ac:spMkLst>
            <pc:docMk/>
            <pc:sldMk cId="2198006650" sldId="735"/>
            <ac:spMk id="38" creationId="{3A1971BE-3AD9-430A-92D4-5460DBD2F5B1}"/>
          </ac:spMkLst>
        </pc:spChg>
        <pc:spChg chg="add mod">
          <ac:chgData name="Siegbert Rudolph" userId="2af4d44886c067cc" providerId="LiveId" clId="{EFC51E92-20B6-42A6-91CD-7C5855C51FED}" dt="2021-07-29T11:53:34.669" v="13873" actId="1035"/>
          <ac:spMkLst>
            <pc:docMk/>
            <pc:sldMk cId="2198006650" sldId="735"/>
            <ac:spMk id="39" creationId="{18A7DF87-D5D1-4331-8FE5-63B6BCFDDC95}"/>
          </ac:spMkLst>
        </pc:spChg>
        <pc:spChg chg="add mod">
          <ac:chgData name="Siegbert Rudolph" userId="2af4d44886c067cc" providerId="LiveId" clId="{EFC51E92-20B6-42A6-91CD-7C5855C51FED}" dt="2021-07-29T11:53:34.669" v="13873" actId="1035"/>
          <ac:spMkLst>
            <pc:docMk/>
            <pc:sldMk cId="2198006650" sldId="735"/>
            <ac:spMk id="40" creationId="{CFDBA1BB-0794-4331-8928-A1F51444D8D6}"/>
          </ac:spMkLst>
        </pc:spChg>
        <pc:spChg chg="add mod">
          <ac:chgData name="Siegbert Rudolph" userId="2af4d44886c067cc" providerId="LiveId" clId="{EFC51E92-20B6-42A6-91CD-7C5855C51FED}" dt="2021-07-29T11:53:34.669" v="13873" actId="1035"/>
          <ac:spMkLst>
            <pc:docMk/>
            <pc:sldMk cId="2198006650" sldId="735"/>
            <ac:spMk id="41" creationId="{E4BF02A0-8319-4FB2-84DE-C2EFCC5D6A1B}"/>
          </ac:spMkLst>
        </pc:spChg>
        <pc:spChg chg="add mod">
          <ac:chgData name="Siegbert Rudolph" userId="2af4d44886c067cc" providerId="LiveId" clId="{EFC51E92-20B6-42A6-91CD-7C5855C51FED}" dt="2021-07-29T11:53:34.669" v="13873" actId="1035"/>
          <ac:spMkLst>
            <pc:docMk/>
            <pc:sldMk cId="2198006650" sldId="735"/>
            <ac:spMk id="42" creationId="{96FA353A-790F-4C19-B37D-44E499762674}"/>
          </ac:spMkLst>
        </pc:spChg>
        <pc:spChg chg="add mod">
          <ac:chgData name="Siegbert Rudolph" userId="2af4d44886c067cc" providerId="LiveId" clId="{EFC51E92-20B6-42A6-91CD-7C5855C51FED}" dt="2021-07-29T11:53:34.669" v="13873" actId="1035"/>
          <ac:spMkLst>
            <pc:docMk/>
            <pc:sldMk cId="2198006650" sldId="735"/>
            <ac:spMk id="43" creationId="{4CE5ACEB-BBA6-4913-9935-E9B9D1C60503}"/>
          </ac:spMkLst>
        </pc:spChg>
        <pc:spChg chg="add mod">
          <ac:chgData name="Siegbert Rudolph" userId="2af4d44886c067cc" providerId="LiveId" clId="{EFC51E92-20B6-42A6-91CD-7C5855C51FED}" dt="2021-07-29T12:07:59.235" v="13907" actId="1076"/>
          <ac:spMkLst>
            <pc:docMk/>
            <pc:sldMk cId="2198006650" sldId="735"/>
            <ac:spMk id="44" creationId="{E34AE1B8-B9C3-467F-848C-5575E69DA275}"/>
          </ac:spMkLst>
        </pc:spChg>
        <pc:spChg chg="add mod">
          <ac:chgData name="Siegbert Rudolph" userId="2af4d44886c067cc" providerId="LiveId" clId="{EFC51E92-20B6-42A6-91CD-7C5855C51FED}" dt="2021-07-29T12:08:06.674" v="13910" actId="1037"/>
          <ac:spMkLst>
            <pc:docMk/>
            <pc:sldMk cId="2198006650" sldId="735"/>
            <ac:spMk id="45" creationId="{A8A6411D-B702-476F-BD7F-5D54553CC888}"/>
          </ac:spMkLst>
        </pc:spChg>
        <pc:picChg chg="mod">
          <ac:chgData name="Siegbert Rudolph" userId="2af4d44886c067cc" providerId="LiveId" clId="{EFC51E92-20B6-42A6-91CD-7C5855C51FED}" dt="2021-07-29T11:47:58.800" v="13716" actId="14100"/>
          <ac:picMkLst>
            <pc:docMk/>
            <pc:sldMk cId="2198006650" sldId="735"/>
            <ac:picMk id="4" creationId="{FD32CDD6-2FCB-40BE-9D94-B61CCBA66313}"/>
          </ac:picMkLst>
        </pc:picChg>
      </pc:sldChg>
      <pc:sldChg chg="del">
        <pc:chgData name="Siegbert Rudolph" userId="2af4d44886c067cc" providerId="LiveId" clId="{EFC51E92-20B6-42A6-91CD-7C5855C51FED}" dt="2021-07-25T10:32:57.338" v="146" actId="47"/>
        <pc:sldMkLst>
          <pc:docMk/>
          <pc:sldMk cId="3973041506" sldId="735"/>
        </pc:sldMkLst>
      </pc:sldChg>
      <pc:sldChg chg="addSp delSp modSp add mod ord delAnim modAnim">
        <pc:chgData name="Siegbert Rudolph" userId="2af4d44886c067cc" providerId="LiveId" clId="{EFC51E92-20B6-42A6-91CD-7C5855C51FED}" dt="2021-07-30T14:58:19.763" v="20839" actId="108"/>
        <pc:sldMkLst>
          <pc:docMk/>
          <pc:sldMk cId="3622890667" sldId="736"/>
        </pc:sldMkLst>
        <pc:spChg chg="mod">
          <ac:chgData name="Siegbert Rudolph" userId="2af4d44886c067cc" providerId="LiveId" clId="{EFC51E92-20B6-42A6-91CD-7C5855C51FED}" dt="2021-07-30T14:58:19.763" v="20839" actId="108"/>
          <ac:spMkLst>
            <pc:docMk/>
            <pc:sldMk cId="3622890667" sldId="736"/>
            <ac:spMk id="5" creationId="{35ABFAE7-68E0-405C-B9F9-A6C6DFD78628}"/>
          </ac:spMkLst>
        </pc:spChg>
        <pc:spChg chg="mod">
          <ac:chgData name="Siegbert Rudolph" userId="2af4d44886c067cc" providerId="LiveId" clId="{EFC51E92-20B6-42A6-91CD-7C5855C51FED}" dt="2021-07-30T06:17:07.733" v="18318" actId="14100"/>
          <ac:spMkLst>
            <pc:docMk/>
            <pc:sldMk cId="3622890667" sldId="736"/>
            <ac:spMk id="6" creationId="{3B903111-27DF-4752-9E21-3382C788122D}"/>
          </ac:spMkLst>
        </pc:spChg>
        <pc:spChg chg="del">
          <ac:chgData name="Siegbert Rudolph" userId="2af4d44886c067cc" providerId="LiveId" clId="{EFC51E92-20B6-42A6-91CD-7C5855C51FED}" dt="2021-07-30T14:49:27.619" v="20739" actId="478"/>
          <ac:spMkLst>
            <pc:docMk/>
            <pc:sldMk cId="3622890667" sldId="736"/>
            <ac:spMk id="7" creationId="{C54DEA53-A74B-4DA6-B28A-A10BD6F3D3A7}"/>
          </ac:spMkLst>
        </pc:spChg>
        <pc:spChg chg="del mod">
          <ac:chgData name="Siegbert Rudolph" userId="2af4d44886c067cc" providerId="LiveId" clId="{EFC51E92-20B6-42A6-91CD-7C5855C51FED}" dt="2021-07-30T14:49:27.619" v="20739" actId="478"/>
          <ac:spMkLst>
            <pc:docMk/>
            <pc:sldMk cId="3622890667" sldId="736"/>
            <ac:spMk id="8" creationId="{CD31BF6E-3F9D-4706-AE78-BBE17D0A8345}"/>
          </ac:spMkLst>
        </pc:spChg>
        <pc:spChg chg="mod">
          <ac:chgData name="Siegbert Rudolph" userId="2af4d44886c067cc" providerId="LiveId" clId="{EFC51E92-20B6-42A6-91CD-7C5855C51FED}" dt="2021-07-29T15:42:06.395" v="15304" actId="14100"/>
          <ac:spMkLst>
            <pc:docMk/>
            <pc:sldMk cId="3622890667" sldId="736"/>
            <ac:spMk id="9" creationId="{533E00E2-A06D-4C02-91F5-48B61556B99D}"/>
          </ac:spMkLst>
        </pc:spChg>
        <pc:spChg chg="del mod">
          <ac:chgData name="Siegbert Rudolph" userId="2af4d44886c067cc" providerId="LiveId" clId="{EFC51E92-20B6-42A6-91CD-7C5855C51FED}" dt="2021-07-30T14:49:27.619" v="20739" actId="478"/>
          <ac:spMkLst>
            <pc:docMk/>
            <pc:sldMk cId="3622890667" sldId="736"/>
            <ac:spMk id="10" creationId="{E3CB1439-4A4B-4EA8-AA1F-5F7D5F9AAD8B}"/>
          </ac:spMkLst>
        </pc:spChg>
        <pc:spChg chg="del mod">
          <ac:chgData name="Siegbert Rudolph" userId="2af4d44886c067cc" providerId="LiveId" clId="{EFC51E92-20B6-42A6-91CD-7C5855C51FED}" dt="2021-07-30T14:49:27.619" v="20739" actId="478"/>
          <ac:spMkLst>
            <pc:docMk/>
            <pc:sldMk cId="3622890667" sldId="736"/>
            <ac:spMk id="11" creationId="{E76981C6-0600-4B77-9CF0-6689CBAB46BB}"/>
          </ac:spMkLst>
        </pc:spChg>
        <pc:spChg chg="mod">
          <ac:chgData name="Siegbert Rudolph" userId="2af4d44886c067cc" providerId="LiveId" clId="{EFC51E92-20B6-42A6-91CD-7C5855C51FED}" dt="2021-07-29T15:43:20.158" v="15387" actId="404"/>
          <ac:spMkLst>
            <pc:docMk/>
            <pc:sldMk cId="3622890667" sldId="736"/>
            <ac:spMk id="12" creationId="{DFE0EFD5-8970-42A5-B9C4-72DDE9F02E07}"/>
          </ac:spMkLst>
        </pc:spChg>
        <pc:spChg chg="del mod">
          <ac:chgData name="Siegbert Rudolph" userId="2af4d44886c067cc" providerId="LiveId" clId="{EFC51E92-20B6-42A6-91CD-7C5855C51FED}" dt="2021-07-30T14:49:27.619" v="20739" actId="478"/>
          <ac:spMkLst>
            <pc:docMk/>
            <pc:sldMk cId="3622890667" sldId="736"/>
            <ac:spMk id="13" creationId="{55AD9CF5-9D5D-45E7-A481-45389D128684}"/>
          </ac:spMkLst>
        </pc:spChg>
        <pc:spChg chg="del mod">
          <ac:chgData name="Siegbert Rudolph" userId="2af4d44886c067cc" providerId="LiveId" clId="{EFC51E92-20B6-42A6-91CD-7C5855C51FED}" dt="2021-07-30T14:49:27.619" v="20739" actId="478"/>
          <ac:spMkLst>
            <pc:docMk/>
            <pc:sldMk cId="3622890667" sldId="736"/>
            <ac:spMk id="14" creationId="{0AFFDC74-05E0-4461-87D4-3FC4CCFEC7FE}"/>
          </ac:spMkLst>
        </pc:spChg>
        <pc:spChg chg="del">
          <ac:chgData name="Siegbert Rudolph" userId="2af4d44886c067cc" providerId="LiveId" clId="{EFC51E92-20B6-42A6-91CD-7C5855C51FED}" dt="2021-07-29T15:48:58.087" v="15719" actId="478"/>
          <ac:spMkLst>
            <pc:docMk/>
            <pc:sldMk cId="3622890667" sldId="736"/>
            <ac:spMk id="15" creationId="{3676DE79-323A-4BE9-9A07-5F7A3DC5A8DF}"/>
          </ac:spMkLst>
        </pc:spChg>
        <pc:spChg chg="del">
          <ac:chgData name="Siegbert Rudolph" userId="2af4d44886c067cc" providerId="LiveId" clId="{EFC51E92-20B6-42A6-91CD-7C5855C51FED}" dt="2021-07-29T15:48:58.087" v="15719" actId="478"/>
          <ac:spMkLst>
            <pc:docMk/>
            <pc:sldMk cId="3622890667" sldId="736"/>
            <ac:spMk id="16" creationId="{ED168A28-A29D-482F-B33E-E303BA2E67B9}"/>
          </ac:spMkLst>
        </pc:spChg>
        <pc:spChg chg="mod">
          <ac:chgData name="Siegbert Rudolph" userId="2af4d44886c067cc" providerId="LiveId" clId="{EFC51E92-20B6-42A6-91CD-7C5855C51FED}" dt="2021-07-29T15:44:07.809" v="15475" actId="20577"/>
          <ac:spMkLst>
            <pc:docMk/>
            <pc:sldMk cId="3622890667" sldId="736"/>
            <ac:spMk id="17" creationId="{E113426B-3216-4EA0-BDC8-C84F616CE32F}"/>
          </ac:spMkLst>
        </pc:spChg>
        <pc:spChg chg="del mod">
          <ac:chgData name="Siegbert Rudolph" userId="2af4d44886c067cc" providerId="LiveId" clId="{EFC51E92-20B6-42A6-91CD-7C5855C51FED}" dt="2021-07-30T14:49:27.619" v="20739" actId="478"/>
          <ac:spMkLst>
            <pc:docMk/>
            <pc:sldMk cId="3622890667" sldId="736"/>
            <ac:spMk id="18" creationId="{0806967A-E0F2-419A-B328-9289C0A6AD3D}"/>
          </ac:spMkLst>
        </pc:spChg>
        <pc:spChg chg="del mod">
          <ac:chgData name="Siegbert Rudolph" userId="2af4d44886c067cc" providerId="LiveId" clId="{EFC51E92-20B6-42A6-91CD-7C5855C51FED}" dt="2021-07-30T14:49:27.619" v="20739" actId="478"/>
          <ac:spMkLst>
            <pc:docMk/>
            <pc:sldMk cId="3622890667" sldId="736"/>
            <ac:spMk id="19" creationId="{13D26035-AA44-4D8D-AB45-B7C4ECB20193}"/>
          </ac:spMkLst>
        </pc:spChg>
        <pc:spChg chg="mod">
          <ac:chgData name="Siegbert Rudolph" userId="2af4d44886c067cc" providerId="LiveId" clId="{EFC51E92-20B6-42A6-91CD-7C5855C51FED}" dt="2021-07-29T15:50:28.873" v="15780" actId="6549"/>
          <ac:spMkLst>
            <pc:docMk/>
            <pc:sldMk cId="3622890667" sldId="736"/>
            <ac:spMk id="20" creationId="{43642BFB-A2B1-4185-87F2-E87C61DE4DE0}"/>
          </ac:spMkLst>
        </pc:spChg>
        <pc:spChg chg="del mod">
          <ac:chgData name="Siegbert Rudolph" userId="2af4d44886c067cc" providerId="LiveId" clId="{EFC51E92-20B6-42A6-91CD-7C5855C51FED}" dt="2021-07-30T14:49:27.619" v="20739" actId="478"/>
          <ac:spMkLst>
            <pc:docMk/>
            <pc:sldMk cId="3622890667" sldId="736"/>
            <ac:spMk id="21" creationId="{47E7ACA5-4CAE-4C8A-A588-55224637A16C}"/>
          </ac:spMkLst>
        </pc:spChg>
        <pc:spChg chg="del mod">
          <ac:chgData name="Siegbert Rudolph" userId="2af4d44886c067cc" providerId="LiveId" clId="{EFC51E92-20B6-42A6-91CD-7C5855C51FED}" dt="2021-07-30T14:49:27.619" v="20739" actId="478"/>
          <ac:spMkLst>
            <pc:docMk/>
            <pc:sldMk cId="3622890667" sldId="736"/>
            <ac:spMk id="22" creationId="{CC485E05-D2A3-4FFB-89E5-52CDDD34BFFA}"/>
          </ac:spMkLst>
        </pc:spChg>
        <pc:spChg chg="mod">
          <ac:chgData name="Siegbert Rudolph" userId="2af4d44886c067cc" providerId="LiveId" clId="{EFC51E92-20B6-42A6-91CD-7C5855C51FED}" dt="2021-07-30T06:10:56.049" v="18073" actId="14100"/>
          <ac:spMkLst>
            <pc:docMk/>
            <pc:sldMk cId="3622890667" sldId="736"/>
            <ac:spMk id="23" creationId="{75D1F821-1C60-4B45-A16D-FE1800B64E68}"/>
          </ac:spMkLst>
        </pc:spChg>
        <pc:spChg chg="del mod">
          <ac:chgData name="Siegbert Rudolph" userId="2af4d44886c067cc" providerId="LiveId" clId="{EFC51E92-20B6-42A6-91CD-7C5855C51FED}" dt="2021-07-30T14:49:27.619" v="20739" actId="478"/>
          <ac:spMkLst>
            <pc:docMk/>
            <pc:sldMk cId="3622890667" sldId="736"/>
            <ac:spMk id="24" creationId="{100A715B-EDBC-43D2-813A-18916F5C52A7}"/>
          </ac:spMkLst>
        </pc:spChg>
        <pc:spChg chg="del mod">
          <ac:chgData name="Siegbert Rudolph" userId="2af4d44886c067cc" providerId="LiveId" clId="{EFC51E92-20B6-42A6-91CD-7C5855C51FED}" dt="2021-07-30T14:49:27.619" v="20739" actId="478"/>
          <ac:spMkLst>
            <pc:docMk/>
            <pc:sldMk cId="3622890667" sldId="736"/>
            <ac:spMk id="25" creationId="{9BAC2534-CBA7-4E63-A051-90206AD1FF5F}"/>
          </ac:spMkLst>
        </pc:spChg>
        <pc:spChg chg="mod">
          <ac:chgData name="Siegbert Rudolph" userId="2af4d44886c067cc" providerId="LiveId" clId="{EFC51E92-20B6-42A6-91CD-7C5855C51FED}" dt="2021-07-30T06:11:59.262" v="18120" actId="108"/>
          <ac:spMkLst>
            <pc:docMk/>
            <pc:sldMk cId="3622890667" sldId="736"/>
            <ac:spMk id="26" creationId="{1F41ADCC-A7B7-44EA-88F6-322A1452820F}"/>
          </ac:spMkLst>
        </pc:spChg>
        <pc:spChg chg="del mod">
          <ac:chgData name="Siegbert Rudolph" userId="2af4d44886c067cc" providerId="LiveId" clId="{EFC51E92-20B6-42A6-91CD-7C5855C51FED}" dt="2021-07-30T14:49:27.619" v="20739" actId="478"/>
          <ac:spMkLst>
            <pc:docMk/>
            <pc:sldMk cId="3622890667" sldId="736"/>
            <ac:spMk id="27" creationId="{86C1F9FE-00ED-450B-9C61-AAB845550637}"/>
          </ac:spMkLst>
        </pc:spChg>
        <pc:spChg chg="del mod">
          <ac:chgData name="Siegbert Rudolph" userId="2af4d44886c067cc" providerId="LiveId" clId="{EFC51E92-20B6-42A6-91CD-7C5855C51FED}" dt="2021-07-30T14:49:27.619" v="20739" actId="478"/>
          <ac:spMkLst>
            <pc:docMk/>
            <pc:sldMk cId="3622890667" sldId="736"/>
            <ac:spMk id="28" creationId="{F872A668-C7E7-483D-8843-E90B3DBF7457}"/>
          </ac:spMkLst>
        </pc:spChg>
        <pc:spChg chg="mod">
          <ac:chgData name="Siegbert Rudolph" userId="2af4d44886c067cc" providerId="LiveId" clId="{EFC51E92-20B6-42A6-91CD-7C5855C51FED}" dt="2021-07-30T14:11:35.647" v="20110" actId="207"/>
          <ac:spMkLst>
            <pc:docMk/>
            <pc:sldMk cId="3622890667" sldId="736"/>
            <ac:spMk id="29" creationId="{3C5D51A4-7E7F-48CC-B238-F8A1825791D4}"/>
          </ac:spMkLst>
        </pc:spChg>
        <pc:spChg chg="del mod">
          <ac:chgData name="Siegbert Rudolph" userId="2af4d44886c067cc" providerId="LiveId" clId="{EFC51E92-20B6-42A6-91CD-7C5855C51FED}" dt="2021-07-30T14:49:27.619" v="20739" actId="478"/>
          <ac:spMkLst>
            <pc:docMk/>
            <pc:sldMk cId="3622890667" sldId="736"/>
            <ac:spMk id="30" creationId="{69E030CB-8821-435F-A1D2-D03ACCEC91D9}"/>
          </ac:spMkLst>
        </pc:spChg>
        <pc:spChg chg="del mod">
          <ac:chgData name="Siegbert Rudolph" userId="2af4d44886c067cc" providerId="LiveId" clId="{EFC51E92-20B6-42A6-91CD-7C5855C51FED}" dt="2021-07-30T14:49:27.619" v="20739" actId="478"/>
          <ac:spMkLst>
            <pc:docMk/>
            <pc:sldMk cId="3622890667" sldId="736"/>
            <ac:spMk id="31" creationId="{F4A3145F-5E2A-45B6-BDFD-57850A0A81B5}"/>
          </ac:spMkLst>
        </pc:spChg>
        <pc:spChg chg="mod">
          <ac:chgData name="Siegbert Rudolph" userId="2af4d44886c067cc" providerId="LiveId" clId="{EFC51E92-20B6-42A6-91CD-7C5855C51FED}" dt="2021-07-30T14:11:35.647" v="20110" actId="207"/>
          <ac:spMkLst>
            <pc:docMk/>
            <pc:sldMk cId="3622890667" sldId="736"/>
            <ac:spMk id="32" creationId="{4D69686D-3440-4208-90ED-B0444274BADF}"/>
          </ac:spMkLst>
        </pc:spChg>
        <pc:spChg chg="del mod">
          <ac:chgData name="Siegbert Rudolph" userId="2af4d44886c067cc" providerId="LiveId" clId="{EFC51E92-20B6-42A6-91CD-7C5855C51FED}" dt="2021-07-30T14:49:27.619" v="20739" actId="478"/>
          <ac:spMkLst>
            <pc:docMk/>
            <pc:sldMk cId="3622890667" sldId="736"/>
            <ac:spMk id="33" creationId="{BE0319DB-C0C8-469D-9C5C-0B201949C1AA}"/>
          </ac:spMkLst>
        </pc:spChg>
        <pc:spChg chg="del mod">
          <ac:chgData name="Siegbert Rudolph" userId="2af4d44886c067cc" providerId="LiveId" clId="{EFC51E92-20B6-42A6-91CD-7C5855C51FED}" dt="2021-07-30T14:49:27.619" v="20739" actId="478"/>
          <ac:spMkLst>
            <pc:docMk/>
            <pc:sldMk cId="3622890667" sldId="736"/>
            <ac:spMk id="34" creationId="{57163D39-E363-4B73-932E-02DB67E5CCCD}"/>
          </ac:spMkLst>
        </pc:spChg>
        <pc:spChg chg="mod">
          <ac:chgData name="Siegbert Rudolph" userId="2af4d44886c067cc" providerId="LiveId" clId="{EFC51E92-20B6-42A6-91CD-7C5855C51FED}" dt="2021-07-30T14:11:35.647" v="20110" actId="207"/>
          <ac:spMkLst>
            <pc:docMk/>
            <pc:sldMk cId="3622890667" sldId="736"/>
            <ac:spMk id="35" creationId="{251BCE1B-F047-4A47-886D-3CECFFCC89FB}"/>
          </ac:spMkLst>
        </pc:spChg>
        <pc:spChg chg="del mod">
          <ac:chgData name="Siegbert Rudolph" userId="2af4d44886c067cc" providerId="LiveId" clId="{EFC51E92-20B6-42A6-91CD-7C5855C51FED}" dt="2021-07-30T14:49:27.619" v="20739" actId="478"/>
          <ac:spMkLst>
            <pc:docMk/>
            <pc:sldMk cId="3622890667" sldId="736"/>
            <ac:spMk id="36" creationId="{ED905A0E-F850-46C7-9AED-5E81EACEEEE1}"/>
          </ac:spMkLst>
        </pc:spChg>
        <pc:spChg chg="del mod">
          <ac:chgData name="Siegbert Rudolph" userId="2af4d44886c067cc" providerId="LiveId" clId="{EFC51E92-20B6-42A6-91CD-7C5855C51FED}" dt="2021-07-30T14:49:27.619" v="20739" actId="478"/>
          <ac:spMkLst>
            <pc:docMk/>
            <pc:sldMk cId="3622890667" sldId="736"/>
            <ac:spMk id="37" creationId="{778015C2-58BC-4A68-93DF-A41A0ED6583B}"/>
          </ac:spMkLst>
        </pc:spChg>
        <pc:spChg chg="add mod">
          <ac:chgData name="Siegbert Rudolph" userId="2af4d44886c067cc" providerId="LiveId" clId="{EFC51E92-20B6-42A6-91CD-7C5855C51FED}" dt="2021-07-29T15:49:00.359" v="15720"/>
          <ac:spMkLst>
            <pc:docMk/>
            <pc:sldMk cId="3622890667" sldId="736"/>
            <ac:spMk id="38" creationId="{BB54E058-DDE0-42B0-990B-85839EDC9A05}"/>
          </ac:spMkLst>
        </pc:spChg>
        <pc:spChg chg="add mod">
          <ac:chgData name="Siegbert Rudolph" userId="2af4d44886c067cc" providerId="LiveId" clId="{EFC51E92-20B6-42A6-91CD-7C5855C51FED}" dt="2021-07-29T15:49:00.359" v="15720"/>
          <ac:spMkLst>
            <pc:docMk/>
            <pc:sldMk cId="3622890667" sldId="736"/>
            <ac:spMk id="39" creationId="{7152B9B5-393B-4F05-AA4F-2DF9B3CEEC27}"/>
          </ac:spMkLst>
        </pc:spChg>
      </pc:sldChg>
      <pc:sldChg chg="del">
        <pc:chgData name="Siegbert Rudolph" userId="2af4d44886c067cc" providerId="LiveId" clId="{EFC51E92-20B6-42A6-91CD-7C5855C51FED}" dt="2021-07-25T10:33:08.524" v="186" actId="47"/>
        <pc:sldMkLst>
          <pc:docMk/>
          <pc:sldMk cId="3744801650" sldId="736"/>
        </pc:sldMkLst>
      </pc:sldChg>
      <pc:sldChg chg="del">
        <pc:chgData name="Siegbert Rudolph" userId="2af4d44886c067cc" providerId="LiveId" clId="{EFC51E92-20B6-42A6-91CD-7C5855C51FED}" dt="2021-07-25T10:33:03.853" v="168" actId="47"/>
        <pc:sldMkLst>
          <pc:docMk/>
          <pc:sldMk cId="540975244" sldId="737"/>
        </pc:sldMkLst>
      </pc:sldChg>
      <pc:sldChg chg="add del">
        <pc:chgData name="Siegbert Rudolph" userId="2af4d44886c067cc" providerId="LiveId" clId="{EFC51E92-20B6-42A6-91CD-7C5855C51FED}" dt="2021-07-29T06:01:59.583" v="13013" actId="47"/>
        <pc:sldMkLst>
          <pc:docMk/>
          <pc:sldMk cId="1754348635" sldId="737"/>
        </pc:sldMkLst>
      </pc:sldChg>
      <pc:sldChg chg="del">
        <pc:chgData name="Siegbert Rudolph" userId="2af4d44886c067cc" providerId="LiveId" clId="{EFC51E92-20B6-42A6-91CD-7C5855C51FED}" dt="2021-07-25T10:28:14.670" v="56" actId="47"/>
        <pc:sldMkLst>
          <pc:docMk/>
          <pc:sldMk cId="646974523" sldId="738"/>
        </pc:sldMkLst>
      </pc:sldChg>
      <pc:sldChg chg="addSp modSp new del mod ord">
        <pc:chgData name="Siegbert Rudolph" userId="2af4d44886c067cc" providerId="LiveId" clId="{EFC51E92-20B6-42A6-91CD-7C5855C51FED}" dt="2021-07-30T14:34:41.123" v="20519" actId="47"/>
        <pc:sldMkLst>
          <pc:docMk/>
          <pc:sldMk cId="1237706922" sldId="738"/>
        </pc:sldMkLst>
        <pc:spChg chg="add mod">
          <ac:chgData name="Siegbert Rudolph" userId="2af4d44886c067cc" providerId="LiveId" clId="{EFC51E92-20B6-42A6-91CD-7C5855C51FED}" dt="2021-07-30T14:27:25.795" v="20269" actId="552"/>
          <ac:spMkLst>
            <pc:docMk/>
            <pc:sldMk cId="1237706922" sldId="738"/>
            <ac:spMk id="4" creationId="{1744179E-BF95-4426-A0C5-FA98A363D636}"/>
          </ac:spMkLst>
        </pc:spChg>
        <pc:spChg chg="add mod">
          <ac:chgData name="Siegbert Rudolph" userId="2af4d44886c067cc" providerId="LiveId" clId="{EFC51E92-20B6-42A6-91CD-7C5855C51FED}" dt="2021-07-30T14:27:30.024" v="20270" actId="465"/>
          <ac:spMkLst>
            <pc:docMk/>
            <pc:sldMk cId="1237706922" sldId="738"/>
            <ac:spMk id="5" creationId="{5885F7BC-9C45-42D0-9AD6-EE501B08E0E6}"/>
          </ac:spMkLst>
        </pc:spChg>
        <pc:spChg chg="add mod">
          <ac:chgData name="Siegbert Rudolph" userId="2af4d44886c067cc" providerId="LiveId" clId="{EFC51E92-20B6-42A6-91CD-7C5855C51FED}" dt="2021-07-30T14:27:30.024" v="20270" actId="465"/>
          <ac:spMkLst>
            <pc:docMk/>
            <pc:sldMk cId="1237706922" sldId="738"/>
            <ac:spMk id="6" creationId="{BD740EAC-4A47-4A38-8E2F-6053192042F1}"/>
          </ac:spMkLst>
        </pc:spChg>
        <pc:spChg chg="add mod">
          <ac:chgData name="Siegbert Rudolph" userId="2af4d44886c067cc" providerId="LiveId" clId="{EFC51E92-20B6-42A6-91CD-7C5855C51FED}" dt="2021-07-30T14:27:30.024" v="20270" actId="465"/>
          <ac:spMkLst>
            <pc:docMk/>
            <pc:sldMk cId="1237706922" sldId="738"/>
            <ac:spMk id="7" creationId="{97D45EEB-D295-47E5-805F-B2241277D41D}"/>
          </ac:spMkLst>
        </pc:spChg>
        <pc:spChg chg="add mod">
          <ac:chgData name="Siegbert Rudolph" userId="2af4d44886c067cc" providerId="LiveId" clId="{EFC51E92-20B6-42A6-91CD-7C5855C51FED}" dt="2021-07-30T14:27:30.024" v="20270" actId="465"/>
          <ac:spMkLst>
            <pc:docMk/>
            <pc:sldMk cId="1237706922" sldId="738"/>
            <ac:spMk id="8" creationId="{311AAF11-01F2-4BD6-8EE7-0BAA2FD71A9B}"/>
          </ac:spMkLst>
        </pc:spChg>
        <pc:spChg chg="add mod">
          <ac:chgData name="Siegbert Rudolph" userId="2af4d44886c067cc" providerId="LiveId" clId="{EFC51E92-20B6-42A6-91CD-7C5855C51FED}" dt="2021-07-30T14:27:25.795" v="20269" actId="552"/>
          <ac:spMkLst>
            <pc:docMk/>
            <pc:sldMk cId="1237706922" sldId="738"/>
            <ac:spMk id="9" creationId="{300AB94A-D9C4-4E04-BFF1-941844003A43}"/>
          </ac:spMkLst>
        </pc:spChg>
        <pc:spChg chg="add mod">
          <ac:chgData name="Siegbert Rudolph" userId="2af4d44886c067cc" providerId="LiveId" clId="{EFC51E92-20B6-42A6-91CD-7C5855C51FED}" dt="2021-07-29T05:45:09.759" v="12541"/>
          <ac:spMkLst>
            <pc:docMk/>
            <pc:sldMk cId="1237706922" sldId="738"/>
            <ac:spMk id="10" creationId="{32733415-5319-40F8-86CD-EFC9437AFD17}"/>
          </ac:spMkLst>
        </pc:spChg>
        <pc:spChg chg="add mod">
          <ac:chgData name="Siegbert Rudolph" userId="2af4d44886c067cc" providerId="LiveId" clId="{EFC51E92-20B6-42A6-91CD-7C5855C51FED}" dt="2021-07-29T05:45:09.759" v="12541"/>
          <ac:spMkLst>
            <pc:docMk/>
            <pc:sldMk cId="1237706922" sldId="738"/>
            <ac:spMk id="11" creationId="{3E08DF67-DBD4-4E4D-BF3D-260B29678216}"/>
          </ac:spMkLst>
        </pc:spChg>
        <pc:spChg chg="add mod">
          <ac:chgData name="Siegbert Rudolph" userId="2af4d44886c067cc" providerId="LiveId" clId="{EFC51E92-20B6-42A6-91CD-7C5855C51FED}" dt="2021-07-29T05:45:09.759" v="12541"/>
          <ac:spMkLst>
            <pc:docMk/>
            <pc:sldMk cId="1237706922" sldId="738"/>
            <ac:spMk id="12" creationId="{3C73EA90-83B7-4945-A3D2-AACB11021529}"/>
          </ac:spMkLst>
        </pc:spChg>
        <pc:spChg chg="add mod">
          <ac:chgData name="Siegbert Rudolph" userId="2af4d44886c067cc" providerId="LiveId" clId="{EFC51E92-20B6-42A6-91CD-7C5855C51FED}" dt="2021-07-29T05:45:09.759" v="12541"/>
          <ac:spMkLst>
            <pc:docMk/>
            <pc:sldMk cId="1237706922" sldId="738"/>
            <ac:spMk id="13" creationId="{53F85137-387C-4CB3-9C73-C8FFDDEE00A4}"/>
          </ac:spMkLst>
        </pc:spChg>
        <pc:spChg chg="add mod">
          <ac:chgData name="Siegbert Rudolph" userId="2af4d44886c067cc" providerId="LiveId" clId="{EFC51E92-20B6-42A6-91CD-7C5855C51FED}" dt="2021-07-29T05:45:09.759" v="12541"/>
          <ac:spMkLst>
            <pc:docMk/>
            <pc:sldMk cId="1237706922" sldId="738"/>
            <ac:spMk id="14" creationId="{24B1574B-115F-4F60-B24A-793CE8D39767}"/>
          </ac:spMkLst>
        </pc:spChg>
        <pc:spChg chg="add mod">
          <ac:chgData name="Siegbert Rudolph" userId="2af4d44886c067cc" providerId="LiveId" clId="{EFC51E92-20B6-42A6-91CD-7C5855C51FED}" dt="2021-07-29T05:45:09.759" v="12541"/>
          <ac:spMkLst>
            <pc:docMk/>
            <pc:sldMk cId="1237706922" sldId="738"/>
            <ac:spMk id="15" creationId="{E1AF3EDA-9A4C-486D-B38E-EC2114A7D005}"/>
          </ac:spMkLst>
        </pc:spChg>
        <pc:spChg chg="add mod">
          <ac:chgData name="Siegbert Rudolph" userId="2af4d44886c067cc" providerId="LiveId" clId="{EFC51E92-20B6-42A6-91CD-7C5855C51FED}" dt="2021-07-29T05:45:09.759" v="12541"/>
          <ac:spMkLst>
            <pc:docMk/>
            <pc:sldMk cId="1237706922" sldId="738"/>
            <ac:spMk id="16" creationId="{74FF34B4-EF45-4134-83D6-047348F88CED}"/>
          </ac:spMkLst>
        </pc:spChg>
        <pc:spChg chg="add mod">
          <ac:chgData name="Siegbert Rudolph" userId="2af4d44886c067cc" providerId="LiveId" clId="{EFC51E92-20B6-42A6-91CD-7C5855C51FED}" dt="2021-07-29T05:45:09.759" v="12541"/>
          <ac:spMkLst>
            <pc:docMk/>
            <pc:sldMk cId="1237706922" sldId="738"/>
            <ac:spMk id="17" creationId="{0E6999E0-5C8E-47F0-8408-D24B5F90206C}"/>
          </ac:spMkLst>
        </pc:spChg>
        <pc:spChg chg="add mod">
          <ac:chgData name="Siegbert Rudolph" userId="2af4d44886c067cc" providerId="LiveId" clId="{EFC51E92-20B6-42A6-91CD-7C5855C51FED}" dt="2021-07-29T05:45:09.759" v="12541"/>
          <ac:spMkLst>
            <pc:docMk/>
            <pc:sldMk cId="1237706922" sldId="738"/>
            <ac:spMk id="18" creationId="{5A22A621-6587-498C-B0F4-6F6F2E9D2320}"/>
          </ac:spMkLst>
        </pc:spChg>
        <pc:spChg chg="add mod">
          <ac:chgData name="Siegbert Rudolph" userId="2af4d44886c067cc" providerId="LiveId" clId="{EFC51E92-20B6-42A6-91CD-7C5855C51FED}" dt="2021-07-29T05:45:09.759" v="12541"/>
          <ac:spMkLst>
            <pc:docMk/>
            <pc:sldMk cId="1237706922" sldId="738"/>
            <ac:spMk id="19" creationId="{3E3F67A9-9BC6-47C0-974D-42BBF77B65AD}"/>
          </ac:spMkLst>
        </pc:spChg>
        <pc:spChg chg="add mod">
          <ac:chgData name="Siegbert Rudolph" userId="2af4d44886c067cc" providerId="LiveId" clId="{EFC51E92-20B6-42A6-91CD-7C5855C51FED}" dt="2021-07-29T05:45:09.759" v="12541"/>
          <ac:spMkLst>
            <pc:docMk/>
            <pc:sldMk cId="1237706922" sldId="738"/>
            <ac:spMk id="20" creationId="{22412387-2BB1-4CCE-9B05-67533EE12ECB}"/>
          </ac:spMkLst>
        </pc:spChg>
        <pc:spChg chg="add mod">
          <ac:chgData name="Siegbert Rudolph" userId="2af4d44886c067cc" providerId="LiveId" clId="{EFC51E92-20B6-42A6-91CD-7C5855C51FED}" dt="2021-07-29T05:45:09.759" v="12541"/>
          <ac:spMkLst>
            <pc:docMk/>
            <pc:sldMk cId="1237706922" sldId="738"/>
            <ac:spMk id="21" creationId="{CC8573DC-04E6-4264-8322-EA61809D9B21}"/>
          </ac:spMkLst>
        </pc:spChg>
        <pc:spChg chg="add mod">
          <ac:chgData name="Siegbert Rudolph" userId="2af4d44886c067cc" providerId="LiveId" clId="{EFC51E92-20B6-42A6-91CD-7C5855C51FED}" dt="2021-07-30T14:27:30.024" v="20270" actId="465"/>
          <ac:spMkLst>
            <pc:docMk/>
            <pc:sldMk cId="1237706922" sldId="738"/>
            <ac:spMk id="22" creationId="{0960CD4E-16C3-444D-9164-E528D3878F05}"/>
          </ac:spMkLst>
        </pc:spChg>
        <pc:spChg chg="add mod">
          <ac:chgData name="Siegbert Rudolph" userId="2af4d44886c067cc" providerId="LiveId" clId="{EFC51E92-20B6-42A6-91CD-7C5855C51FED}" dt="2021-07-30T14:27:30.024" v="20270" actId="465"/>
          <ac:spMkLst>
            <pc:docMk/>
            <pc:sldMk cId="1237706922" sldId="738"/>
            <ac:spMk id="23" creationId="{0241875B-8A0D-46A1-A80E-7FAA30D8DFD0}"/>
          </ac:spMkLst>
        </pc:spChg>
        <pc:spChg chg="add mod">
          <ac:chgData name="Siegbert Rudolph" userId="2af4d44886c067cc" providerId="LiveId" clId="{EFC51E92-20B6-42A6-91CD-7C5855C51FED}" dt="2021-07-30T14:27:30.024" v="20270" actId="465"/>
          <ac:spMkLst>
            <pc:docMk/>
            <pc:sldMk cId="1237706922" sldId="738"/>
            <ac:spMk id="24" creationId="{2DFC8432-53B5-43EA-8DA0-B5868AFA0CEF}"/>
          </ac:spMkLst>
        </pc:spChg>
      </pc:sldChg>
      <pc:sldChg chg="addSp delSp modSp add mod delAnim modAnim">
        <pc:chgData name="Siegbert Rudolph" userId="2af4d44886c067cc" providerId="LiveId" clId="{EFC51E92-20B6-42A6-91CD-7C5855C51FED}" dt="2021-07-30T13:16:09.056" v="19111" actId="108"/>
        <pc:sldMkLst>
          <pc:docMk/>
          <pc:sldMk cId="880652244" sldId="739"/>
        </pc:sldMkLst>
        <pc:spChg chg="del mod">
          <ac:chgData name="Siegbert Rudolph" userId="2af4d44886c067cc" providerId="LiveId" clId="{EFC51E92-20B6-42A6-91CD-7C5855C51FED}" dt="2021-07-30T11:48:34.187" v="18651" actId="478"/>
          <ac:spMkLst>
            <pc:docMk/>
            <pc:sldMk cId="880652244" sldId="739"/>
            <ac:spMk id="5" creationId="{19322B05-91AF-49AF-8860-63A672C89786}"/>
          </ac:spMkLst>
        </pc:spChg>
        <pc:spChg chg="del mod">
          <ac:chgData name="Siegbert Rudolph" userId="2af4d44886c067cc" providerId="LiveId" clId="{EFC51E92-20B6-42A6-91CD-7C5855C51FED}" dt="2021-07-30T11:48:34.187" v="18651" actId="478"/>
          <ac:spMkLst>
            <pc:docMk/>
            <pc:sldMk cId="880652244" sldId="739"/>
            <ac:spMk id="6" creationId="{B3A79D2E-D5B9-41A2-B903-DCEB0869F77F}"/>
          </ac:spMkLst>
        </pc:spChg>
        <pc:spChg chg="del mod">
          <ac:chgData name="Siegbert Rudolph" userId="2af4d44886c067cc" providerId="LiveId" clId="{EFC51E92-20B6-42A6-91CD-7C5855C51FED}" dt="2021-07-30T11:48:34.187" v="18651" actId="478"/>
          <ac:spMkLst>
            <pc:docMk/>
            <pc:sldMk cId="880652244" sldId="739"/>
            <ac:spMk id="7" creationId="{0626EA10-C3B1-42C5-86CE-B9221424301E}"/>
          </ac:spMkLst>
        </pc:spChg>
        <pc:spChg chg="del mod">
          <ac:chgData name="Siegbert Rudolph" userId="2af4d44886c067cc" providerId="LiveId" clId="{EFC51E92-20B6-42A6-91CD-7C5855C51FED}" dt="2021-07-30T11:48:34.187" v="18651" actId="478"/>
          <ac:spMkLst>
            <pc:docMk/>
            <pc:sldMk cId="880652244" sldId="739"/>
            <ac:spMk id="8" creationId="{71BEF31B-8961-44A0-8527-B8ED5872F622}"/>
          </ac:spMkLst>
        </pc:spChg>
        <pc:spChg chg="del mod">
          <ac:chgData name="Siegbert Rudolph" userId="2af4d44886c067cc" providerId="LiveId" clId="{EFC51E92-20B6-42A6-91CD-7C5855C51FED}" dt="2021-07-30T11:48:34.187" v="18651" actId="478"/>
          <ac:spMkLst>
            <pc:docMk/>
            <pc:sldMk cId="880652244" sldId="739"/>
            <ac:spMk id="9" creationId="{CBC9DDC5-8BAA-4C06-9195-FE60383C4EBB}"/>
          </ac:spMkLst>
        </pc:spChg>
        <pc:spChg chg="del mod">
          <ac:chgData name="Siegbert Rudolph" userId="2af4d44886c067cc" providerId="LiveId" clId="{EFC51E92-20B6-42A6-91CD-7C5855C51FED}" dt="2021-07-30T11:48:23.230" v="18650" actId="478"/>
          <ac:spMkLst>
            <pc:docMk/>
            <pc:sldMk cId="880652244" sldId="739"/>
            <ac:spMk id="10" creationId="{907DCB6C-31E0-4BB5-9525-B5B65DEB11FA}"/>
          </ac:spMkLst>
        </pc:spChg>
        <pc:spChg chg="del mod">
          <ac:chgData name="Siegbert Rudolph" userId="2af4d44886c067cc" providerId="LiveId" clId="{EFC51E92-20B6-42A6-91CD-7C5855C51FED}" dt="2021-07-30T11:48:23.230" v="18650" actId="478"/>
          <ac:spMkLst>
            <pc:docMk/>
            <pc:sldMk cId="880652244" sldId="739"/>
            <ac:spMk id="11" creationId="{9450EE3A-C714-4A81-9192-EEE5C842F800}"/>
          </ac:spMkLst>
        </pc:spChg>
        <pc:spChg chg="del mod">
          <ac:chgData name="Siegbert Rudolph" userId="2af4d44886c067cc" providerId="LiveId" clId="{EFC51E92-20B6-42A6-91CD-7C5855C51FED}" dt="2021-07-30T11:48:23.230" v="18650" actId="478"/>
          <ac:spMkLst>
            <pc:docMk/>
            <pc:sldMk cId="880652244" sldId="739"/>
            <ac:spMk id="12" creationId="{B80F49D9-D1B7-4C71-B2E0-DAB5B59FC184}"/>
          </ac:spMkLst>
        </pc:spChg>
        <pc:spChg chg="del mod">
          <ac:chgData name="Siegbert Rudolph" userId="2af4d44886c067cc" providerId="LiveId" clId="{EFC51E92-20B6-42A6-91CD-7C5855C51FED}" dt="2021-07-30T11:48:23.230" v="18650" actId="478"/>
          <ac:spMkLst>
            <pc:docMk/>
            <pc:sldMk cId="880652244" sldId="739"/>
            <ac:spMk id="13" creationId="{359DF0A5-8306-45FF-A8D8-33D74858A1D3}"/>
          </ac:spMkLst>
        </pc:spChg>
        <pc:spChg chg="del mod">
          <ac:chgData name="Siegbert Rudolph" userId="2af4d44886c067cc" providerId="LiveId" clId="{EFC51E92-20B6-42A6-91CD-7C5855C51FED}" dt="2021-07-30T11:48:23.230" v="18650" actId="478"/>
          <ac:spMkLst>
            <pc:docMk/>
            <pc:sldMk cId="880652244" sldId="739"/>
            <ac:spMk id="14" creationId="{0F2A0A5D-CC70-4F6A-8239-41FE155E36B0}"/>
          </ac:spMkLst>
        </pc:spChg>
        <pc:spChg chg="mod">
          <ac:chgData name="Siegbert Rudolph" userId="2af4d44886c067cc" providerId="LiveId" clId="{EFC51E92-20B6-42A6-91CD-7C5855C51FED}" dt="2021-07-30T11:47:27.591" v="18643" actId="1035"/>
          <ac:spMkLst>
            <pc:docMk/>
            <pc:sldMk cId="880652244" sldId="739"/>
            <ac:spMk id="17" creationId="{D1B955D8-B879-45D5-A287-1F14A96C17D8}"/>
          </ac:spMkLst>
        </pc:spChg>
        <pc:spChg chg="mod">
          <ac:chgData name="Siegbert Rudolph" userId="2af4d44886c067cc" providerId="LiveId" clId="{EFC51E92-20B6-42A6-91CD-7C5855C51FED}" dt="2021-07-30T11:47:22.331" v="18641" actId="1035"/>
          <ac:spMkLst>
            <pc:docMk/>
            <pc:sldMk cId="880652244" sldId="739"/>
            <ac:spMk id="18" creationId="{299D59AC-110E-4AC4-9AF7-C854497F28D6}"/>
          </ac:spMkLst>
        </pc:spChg>
        <pc:spChg chg="mod">
          <ac:chgData name="Siegbert Rudolph" userId="2af4d44886c067cc" providerId="LiveId" clId="{EFC51E92-20B6-42A6-91CD-7C5855C51FED}" dt="2021-07-30T11:47:15.924" v="18639" actId="1035"/>
          <ac:spMkLst>
            <pc:docMk/>
            <pc:sldMk cId="880652244" sldId="739"/>
            <ac:spMk id="19" creationId="{BDC0D570-DDE4-4B1A-BE23-6B074003E6E4}"/>
          </ac:spMkLst>
        </pc:spChg>
        <pc:spChg chg="mod">
          <ac:chgData name="Siegbert Rudolph" userId="2af4d44886c067cc" providerId="LiveId" clId="{EFC51E92-20B6-42A6-91CD-7C5855C51FED}" dt="2021-07-30T11:47:06.497" v="18634" actId="1035"/>
          <ac:spMkLst>
            <pc:docMk/>
            <pc:sldMk cId="880652244" sldId="739"/>
            <ac:spMk id="20" creationId="{B570DF78-6EFF-49A0-B2BF-48CB5A791843}"/>
          </ac:spMkLst>
        </pc:spChg>
        <pc:spChg chg="mod">
          <ac:chgData name="Siegbert Rudolph" userId="2af4d44886c067cc" providerId="LiveId" clId="{EFC51E92-20B6-42A6-91CD-7C5855C51FED}" dt="2021-07-30T11:47:01.019" v="18632" actId="1035"/>
          <ac:spMkLst>
            <pc:docMk/>
            <pc:sldMk cId="880652244" sldId="739"/>
            <ac:spMk id="21" creationId="{DC0B596C-A4D7-4643-9D5A-9468A388513C}"/>
          </ac:spMkLst>
        </pc:spChg>
        <pc:spChg chg="mod">
          <ac:chgData name="Siegbert Rudolph" userId="2af4d44886c067cc" providerId="LiveId" clId="{EFC51E92-20B6-42A6-91CD-7C5855C51FED}" dt="2021-07-30T11:46:55.512" v="18630" actId="1035"/>
          <ac:spMkLst>
            <pc:docMk/>
            <pc:sldMk cId="880652244" sldId="739"/>
            <ac:spMk id="22" creationId="{2DE7A8B3-D950-4925-AACC-8BC2CC98936A}"/>
          </ac:spMkLst>
        </pc:spChg>
        <pc:spChg chg="del mod">
          <ac:chgData name="Siegbert Rudolph" userId="2af4d44886c067cc" providerId="LiveId" clId="{EFC51E92-20B6-42A6-91CD-7C5855C51FED}" dt="2021-07-30T11:48:34.187" v="18651" actId="478"/>
          <ac:spMkLst>
            <pc:docMk/>
            <pc:sldMk cId="880652244" sldId="739"/>
            <ac:spMk id="23" creationId="{D3C5600F-5710-4435-BC8C-2D783038EBDC}"/>
          </ac:spMkLst>
        </pc:spChg>
        <pc:spChg chg="mod">
          <ac:chgData name="Siegbert Rudolph" userId="2af4d44886c067cc" providerId="LiveId" clId="{EFC51E92-20B6-42A6-91CD-7C5855C51FED}" dt="2021-07-30T11:47:22.331" v="18641" actId="1035"/>
          <ac:spMkLst>
            <pc:docMk/>
            <pc:sldMk cId="880652244" sldId="739"/>
            <ac:spMk id="25" creationId="{EBD0A6EF-7479-4D27-90EF-554906FC27DE}"/>
          </ac:spMkLst>
        </pc:spChg>
        <pc:spChg chg="mod">
          <ac:chgData name="Siegbert Rudolph" userId="2af4d44886c067cc" providerId="LiveId" clId="{EFC51E92-20B6-42A6-91CD-7C5855C51FED}" dt="2021-07-30T11:47:15.924" v="18639" actId="1035"/>
          <ac:spMkLst>
            <pc:docMk/>
            <pc:sldMk cId="880652244" sldId="739"/>
            <ac:spMk id="26" creationId="{2BE0F6F3-24CD-44FB-8BB4-9DC2F9FAA886}"/>
          </ac:spMkLst>
        </pc:spChg>
        <pc:spChg chg="mod">
          <ac:chgData name="Siegbert Rudolph" userId="2af4d44886c067cc" providerId="LiveId" clId="{EFC51E92-20B6-42A6-91CD-7C5855C51FED}" dt="2021-07-30T11:47:06.497" v="18634" actId="1035"/>
          <ac:spMkLst>
            <pc:docMk/>
            <pc:sldMk cId="880652244" sldId="739"/>
            <ac:spMk id="27" creationId="{129F4081-ABDD-4960-8B94-EE83A9297053}"/>
          </ac:spMkLst>
        </pc:spChg>
        <pc:spChg chg="mod">
          <ac:chgData name="Siegbert Rudolph" userId="2af4d44886c067cc" providerId="LiveId" clId="{EFC51E92-20B6-42A6-91CD-7C5855C51FED}" dt="2021-07-30T11:48:51.449" v="18653" actId="207"/>
          <ac:spMkLst>
            <pc:docMk/>
            <pc:sldMk cId="880652244" sldId="739"/>
            <ac:spMk id="28" creationId="{11A39967-3A54-4F18-AFAB-1411341F5ACB}"/>
          </ac:spMkLst>
        </pc:spChg>
        <pc:spChg chg="mod">
          <ac:chgData name="Siegbert Rudolph" userId="2af4d44886c067cc" providerId="LiveId" clId="{EFC51E92-20B6-42A6-91CD-7C5855C51FED}" dt="2021-07-30T11:48:47.081" v="18652" actId="207"/>
          <ac:spMkLst>
            <pc:docMk/>
            <pc:sldMk cId="880652244" sldId="739"/>
            <ac:spMk id="29" creationId="{E1EFC873-1285-4452-84D7-E1CFF308A80E}"/>
          </ac:spMkLst>
        </pc:spChg>
        <pc:spChg chg="del mod">
          <ac:chgData name="Siegbert Rudolph" userId="2af4d44886c067cc" providerId="LiveId" clId="{EFC51E92-20B6-42A6-91CD-7C5855C51FED}" dt="2021-07-30T11:48:23.230" v="18650" actId="478"/>
          <ac:spMkLst>
            <pc:docMk/>
            <pc:sldMk cId="880652244" sldId="739"/>
            <ac:spMk id="30" creationId="{201CC6EA-4F4D-44F9-BECC-F6D5ED19B462}"/>
          </ac:spMkLst>
        </pc:spChg>
        <pc:spChg chg="add mod">
          <ac:chgData name="Siegbert Rudolph" userId="2af4d44886c067cc" providerId="LiveId" clId="{EFC51E92-20B6-42A6-91CD-7C5855C51FED}" dt="2021-07-30T11:47:34.302" v="18645" actId="1035"/>
          <ac:spMkLst>
            <pc:docMk/>
            <pc:sldMk cId="880652244" sldId="739"/>
            <ac:spMk id="31" creationId="{3DE17CAA-B67B-421E-972F-68C3A480D7BB}"/>
          </ac:spMkLst>
        </pc:spChg>
        <pc:spChg chg="add del mod">
          <ac:chgData name="Siegbert Rudolph" userId="2af4d44886c067cc" providerId="LiveId" clId="{EFC51E92-20B6-42A6-91CD-7C5855C51FED}" dt="2021-07-30T11:48:34.187" v="18651" actId="478"/>
          <ac:spMkLst>
            <pc:docMk/>
            <pc:sldMk cId="880652244" sldId="739"/>
            <ac:spMk id="32" creationId="{1A828904-1A77-420C-9044-8556920F78CE}"/>
          </ac:spMkLst>
        </pc:spChg>
        <pc:spChg chg="add mod">
          <ac:chgData name="Siegbert Rudolph" userId="2af4d44886c067cc" providerId="LiveId" clId="{EFC51E92-20B6-42A6-91CD-7C5855C51FED}" dt="2021-07-30T11:47:34.302" v="18645" actId="1035"/>
          <ac:spMkLst>
            <pc:docMk/>
            <pc:sldMk cId="880652244" sldId="739"/>
            <ac:spMk id="33" creationId="{806AFFEC-3775-4954-B3C4-B38D982D5D2F}"/>
          </ac:spMkLst>
        </pc:spChg>
        <pc:spChg chg="add del mod">
          <ac:chgData name="Siegbert Rudolph" userId="2af4d44886c067cc" providerId="LiveId" clId="{EFC51E92-20B6-42A6-91CD-7C5855C51FED}" dt="2021-07-30T11:48:23.230" v="18650" actId="478"/>
          <ac:spMkLst>
            <pc:docMk/>
            <pc:sldMk cId="880652244" sldId="739"/>
            <ac:spMk id="34" creationId="{A159DA4B-C488-4300-8EC5-1EEC1B5EF067}"/>
          </ac:spMkLst>
        </pc:spChg>
        <pc:spChg chg="mod">
          <ac:chgData name="Siegbert Rudolph" userId="2af4d44886c067cc" providerId="LiveId" clId="{EFC51E92-20B6-42A6-91CD-7C5855C51FED}" dt="2021-07-30T11:47:27.591" v="18643" actId="1035"/>
          <ac:spMkLst>
            <pc:docMk/>
            <pc:sldMk cId="880652244" sldId="739"/>
            <ac:spMk id="38" creationId="{4B0693CB-5FDF-4010-9FD3-CA939FB0D0C2}"/>
          </ac:spMkLst>
        </pc:spChg>
        <pc:spChg chg="mod">
          <ac:chgData name="Siegbert Rudolph" userId="2af4d44886c067cc" providerId="LiveId" clId="{EFC51E92-20B6-42A6-91CD-7C5855C51FED}" dt="2021-07-30T13:16:09.056" v="19111" actId="108"/>
          <ac:spMkLst>
            <pc:docMk/>
            <pc:sldMk cId="880652244" sldId="739"/>
            <ac:spMk id="65" creationId="{38A5A228-26B2-4ACC-A431-44CA3B062517}"/>
          </ac:spMkLst>
        </pc:spChg>
        <pc:picChg chg="add mod ord">
          <ac:chgData name="Siegbert Rudolph" userId="2af4d44886c067cc" providerId="LiveId" clId="{EFC51E92-20B6-42A6-91CD-7C5855C51FED}" dt="2021-07-30T11:46:33.558" v="18626" actId="167"/>
          <ac:picMkLst>
            <pc:docMk/>
            <pc:sldMk cId="880652244" sldId="739"/>
            <ac:picMk id="2" creationId="{662317AF-667D-419D-8ECE-B2202CA05ADC}"/>
          </ac:picMkLst>
        </pc:picChg>
        <pc:picChg chg="del mod">
          <ac:chgData name="Siegbert Rudolph" userId="2af4d44886c067cc" providerId="LiveId" clId="{EFC51E92-20B6-42A6-91CD-7C5855C51FED}" dt="2021-07-30T11:46:18.321" v="18623" actId="478"/>
          <ac:picMkLst>
            <pc:docMk/>
            <pc:sldMk cId="880652244" sldId="739"/>
            <ac:picMk id="4" creationId="{12FDE658-D961-41C6-99DD-7C30FB298873}"/>
          </ac:picMkLst>
        </pc:picChg>
      </pc:sldChg>
      <pc:sldChg chg="del">
        <pc:chgData name="Siegbert Rudolph" userId="2af4d44886c067cc" providerId="LiveId" clId="{EFC51E92-20B6-42A6-91CD-7C5855C51FED}" dt="2021-07-25T10:33:02.885" v="167" actId="47"/>
        <pc:sldMkLst>
          <pc:docMk/>
          <pc:sldMk cId="3183207416" sldId="739"/>
        </pc:sldMkLst>
      </pc:sldChg>
      <pc:sldChg chg="addSp delSp modSp add mod">
        <pc:chgData name="Siegbert Rudolph" userId="2af4d44886c067cc" providerId="LiveId" clId="{EFC51E92-20B6-42A6-91CD-7C5855C51FED}" dt="2021-07-30T14:59:34.671" v="20846" actId="113"/>
        <pc:sldMkLst>
          <pc:docMk/>
          <pc:sldMk cId="108417318" sldId="740"/>
        </pc:sldMkLst>
        <pc:spChg chg="mod">
          <ac:chgData name="Siegbert Rudolph" userId="2af4d44886c067cc" providerId="LiveId" clId="{EFC51E92-20B6-42A6-91CD-7C5855C51FED}" dt="2021-07-30T14:59:34.671" v="20846" actId="113"/>
          <ac:spMkLst>
            <pc:docMk/>
            <pc:sldMk cId="108417318" sldId="740"/>
            <ac:spMk id="4" creationId="{9A38FAB5-CD12-4395-AEF4-67E930493B70}"/>
          </ac:spMkLst>
        </pc:spChg>
        <pc:spChg chg="mod">
          <ac:chgData name="Siegbert Rudolph" userId="2af4d44886c067cc" providerId="LiveId" clId="{EFC51E92-20B6-42A6-91CD-7C5855C51FED}" dt="2021-07-29T11:25:16.631" v="13445" actId="1037"/>
          <ac:spMkLst>
            <pc:docMk/>
            <pc:sldMk cId="108417318" sldId="740"/>
            <ac:spMk id="5" creationId="{3625E4AE-502F-4D47-960F-6E2E3ADA16D1}"/>
          </ac:spMkLst>
        </pc:spChg>
        <pc:spChg chg="mod">
          <ac:chgData name="Siegbert Rudolph" userId="2af4d44886c067cc" providerId="LiveId" clId="{EFC51E92-20B6-42A6-91CD-7C5855C51FED}" dt="2021-07-29T11:25:16.631" v="13445" actId="1037"/>
          <ac:spMkLst>
            <pc:docMk/>
            <pc:sldMk cId="108417318" sldId="740"/>
            <ac:spMk id="6" creationId="{91D2C423-E50F-4662-A5A4-6A7E3F99BF50}"/>
          </ac:spMkLst>
        </pc:spChg>
        <pc:spChg chg="mod">
          <ac:chgData name="Siegbert Rudolph" userId="2af4d44886c067cc" providerId="LiveId" clId="{EFC51E92-20B6-42A6-91CD-7C5855C51FED}" dt="2021-07-30T11:31:59.461" v="18409" actId="20577"/>
          <ac:spMkLst>
            <pc:docMk/>
            <pc:sldMk cId="108417318" sldId="740"/>
            <ac:spMk id="7" creationId="{41B95F75-39B0-42BA-850F-EF2AF8F23AF1}"/>
          </ac:spMkLst>
        </pc:spChg>
        <pc:spChg chg="mod">
          <ac:chgData name="Siegbert Rudolph" userId="2af4d44886c067cc" providerId="LiveId" clId="{EFC51E92-20B6-42A6-91CD-7C5855C51FED}" dt="2021-07-29T11:25:16.631" v="13445" actId="1037"/>
          <ac:spMkLst>
            <pc:docMk/>
            <pc:sldMk cId="108417318" sldId="740"/>
            <ac:spMk id="8" creationId="{78C41C7F-3351-4BBE-ACEE-0767803260BD}"/>
          </ac:spMkLst>
        </pc:spChg>
        <pc:spChg chg="mod">
          <ac:chgData name="Siegbert Rudolph" userId="2af4d44886c067cc" providerId="LiveId" clId="{EFC51E92-20B6-42A6-91CD-7C5855C51FED}" dt="2021-07-29T11:25:16.631" v="13445" actId="1037"/>
          <ac:spMkLst>
            <pc:docMk/>
            <pc:sldMk cId="108417318" sldId="740"/>
            <ac:spMk id="9" creationId="{E82D1BBF-B219-4724-A945-D717193AA799}"/>
          </ac:spMkLst>
        </pc:spChg>
        <pc:spChg chg="mod">
          <ac:chgData name="Siegbert Rudolph" userId="2af4d44886c067cc" providerId="LiveId" clId="{EFC51E92-20B6-42A6-91CD-7C5855C51FED}" dt="2021-07-30T11:33:45.043" v="18431" actId="20577"/>
          <ac:spMkLst>
            <pc:docMk/>
            <pc:sldMk cId="108417318" sldId="740"/>
            <ac:spMk id="10" creationId="{457285D6-541C-4091-8A1E-81DA29D0478C}"/>
          </ac:spMkLst>
        </pc:spChg>
        <pc:spChg chg="mod">
          <ac:chgData name="Siegbert Rudolph" userId="2af4d44886c067cc" providerId="LiveId" clId="{EFC51E92-20B6-42A6-91CD-7C5855C51FED}" dt="2021-07-29T11:25:54.184" v="13480" actId="1037"/>
          <ac:spMkLst>
            <pc:docMk/>
            <pc:sldMk cId="108417318" sldId="740"/>
            <ac:spMk id="12" creationId="{0FFD5834-B9A9-4A0F-B317-ACBC608D890B}"/>
          </ac:spMkLst>
        </pc:spChg>
        <pc:spChg chg="mod">
          <ac:chgData name="Siegbert Rudolph" userId="2af4d44886c067cc" providerId="LiveId" clId="{EFC51E92-20B6-42A6-91CD-7C5855C51FED}" dt="2021-07-29T12:38:18.123" v="14934" actId="14100"/>
          <ac:spMkLst>
            <pc:docMk/>
            <pc:sldMk cId="108417318" sldId="740"/>
            <ac:spMk id="14" creationId="{A7460CD3-A5FF-43AF-A02D-D74AB63701A1}"/>
          </ac:spMkLst>
        </pc:spChg>
        <pc:spChg chg="mod">
          <ac:chgData name="Siegbert Rudolph" userId="2af4d44886c067cc" providerId="LiveId" clId="{EFC51E92-20B6-42A6-91CD-7C5855C51FED}" dt="2021-07-30T11:34:46.243" v="18448" actId="14100"/>
          <ac:spMkLst>
            <pc:docMk/>
            <pc:sldMk cId="108417318" sldId="740"/>
            <ac:spMk id="16" creationId="{5DAABB91-4D7C-4DC1-9768-BC8774BBA427}"/>
          </ac:spMkLst>
        </pc:spChg>
        <pc:picChg chg="add del mod">
          <ac:chgData name="Siegbert Rudolph" userId="2af4d44886c067cc" providerId="LiveId" clId="{EFC51E92-20B6-42A6-91CD-7C5855C51FED}" dt="2021-07-29T11:26:13.455" v="13482" actId="478"/>
          <ac:picMkLst>
            <pc:docMk/>
            <pc:sldMk cId="108417318" sldId="740"/>
            <ac:picMk id="15" creationId="{02E69CB6-A00F-4D58-8EEC-75E5B0909719}"/>
          </ac:picMkLst>
        </pc:picChg>
        <pc:picChg chg="mod">
          <ac:chgData name="Siegbert Rudolph" userId="2af4d44886c067cc" providerId="LiveId" clId="{EFC51E92-20B6-42A6-91CD-7C5855C51FED}" dt="2021-07-29T11:25:54.184" v="13480" actId="1037"/>
          <ac:picMkLst>
            <pc:docMk/>
            <pc:sldMk cId="108417318" sldId="740"/>
            <ac:picMk id="17" creationId="{F40EC3F7-A4E5-418B-BD0D-325AA3C91F75}"/>
          </ac:picMkLst>
        </pc:picChg>
      </pc:sldChg>
      <pc:sldChg chg="del">
        <pc:chgData name="Siegbert Rudolph" userId="2af4d44886c067cc" providerId="LiveId" clId="{EFC51E92-20B6-42A6-91CD-7C5855C51FED}" dt="2021-07-25T10:33:04.431" v="171" actId="47"/>
        <pc:sldMkLst>
          <pc:docMk/>
          <pc:sldMk cId="4062748360" sldId="740"/>
        </pc:sldMkLst>
      </pc:sldChg>
      <pc:sldChg chg="del">
        <pc:chgData name="Siegbert Rudolph" userId="2af4d44886c067cc" providerId="LiveId" clId="{EFC51E92-20B6-42A6-91CD-7C5855C51FED}" dt="2021-07-25T10:33:00.791" v="158" actId="47"/>
        <pc:sldMkLst>
          <pc:docMk/>
          <pc:sldMk cId="2021075719" sldId="741"/>
        </pc:sldMkLst>
      </pc:sldChg>
      <pc:sldChg chg="delSp modSp add mod ord delAnim modAnim">
        <pc:chgData name="Siegbert Rudolph" userId="2af4d44886c067cc" providerId="LiveId" clId="{EFC51E92-20B6-42A6-91CD-7C5855C51FED}" dt="2021-07-30T13:17:52.424" v="19131" actId="1035"/>
        <pc:sldMkLst>
          <pc:docMk/>
          <pc:sldMk cId="2661081865" sldId="741"/>
        </pc:sldMkLst>
        <pc:spChg chg="del">
          <ac:chgData name="Siegbert Rudolph" userId="2af4d44886c067cc" providerId="LiveId" clId="{EFC51E92-20B6-42A6-91CD-7C5855C51FED}" dt="2021-07-30T06:01:38.615" v="18048" actId="478"/>
          <ac:spMkLst>
            <pc:docMk/>
            <pc:sldMk cId="2661081865" sldId="741"/>
            <ac:spMk id="10" creationId="{C5676322-2923-41D5-8112-50C5BDE0AF79}"/>
          </ac:spMkLst>
        </pc:spChg>
        <pc:spChg chg="mod">
          <ac:chgData name="Siegbert Rudolph" userId="2af4d44886c067cc" providerId="LiveId" clId="{EFC51E92-20B6-42A6-91CD-7C5855C51FED}" dt="2021-07-30T06:00:37.836" v="18016" actId="552"/>
          <ac:spMkLst>
            <pc:docMk/>
            <pc:sldMk cId="2661081865" sldId="741"/>
            <ac:spMk id="11" creationId="{718E32AD-144A-41F5-B093-11E163868725}"/>
          </ac:spMkLst>
        </pc:spChg>
        <pc:spChg chg="mod">
          <ac:chgData name="Siegbert Rudolph" userId="2af4d44886c067cc" providerId="LiveId" clId="{EFC51E92-20B6-42A6-91CD-7C5855C51FED}" dt="2021-07-30T06:00:09.426" v="17984" actId="553"/>
          <ac:spMkLst>
            <pc:docMk/>
            <pc:sldMk cId="2661081865" sldId="741"/>
            <ac:spMk id="12" creationId="{E73ECDD2-116C-45A9-92BD-27319211D5BB}"/>
          </ac:spMkLst>
        </pc:spChg>
        <pc:spChg chg="del">
          <ac:chgData name="Siegbert Rudolph" userId="2af4d44886c067cc" providerId="LiveId" clId="{EFC51E92-20B6-42A6-91CD-7C5855C51FED}" dt="2021-07-30T06:01:42.510" v="18049" actId="478"/>
          <ac:spMkLst>
            <pc:docMk/>
            <pc:sldMk cId="2661081865" sldId="741"/>
            <ac:spMk id="13" creationId="{CAEAB7B8-9AF8-4B18-A452-F695B03285F5}"/>
          </ac:spMkLst>
        </pc:spChg>
        <pc:spChg chg="del">
          <ac:chgData name="Siegbert Rudolph" userId="2af4d44886c067cc" providerId="LiveId" clId="{EFC51E92-20B6-42A6-91CD-7C5855C51FED}" dt="2021-07-30T06:01:42.510" v="18049" actId="478"/>
          <ac:spMkLst>
            <pc:docMk/>
            <pc:sldMk cId="2661081865" sldId="741"/>
            <ac:spMk id="15" creationId="{BAC241A9-FFCB-4384-9644-115A1EB024BC}"/>
          </ac:spMkLst>
        </pc:spChg>
        <pc:spChg chg="mod">
          <ac:chgData name="Siegbert Rudolph" userId="2af4d44886c067cc" providerId="LiveId" clId="{EFC51E92-20B6-42A6-91CD-7C5855C51FED}" dt="2021-07-30T06:00:37.836" v="18016" actId="552"/>
          <ac:spMkLst>
            <pc:docMk/>
            <pc:sldMk cId="2661081865" sldId="741"/>
            <ac:spMk id="16" creationId="{6FEB6A27-7DB3-442D-8E3F-0FB36D4108AA}"/>
          </ac:spMkLst>
        </pc:spChg>
        <pc:spChg chg="mod">
          <ac:chgData name="Siegbert Rudolph" userId="2af4d44886c067cc" providerId="LiveId" clId="{EFC51E92-20B6-42A6-91CD-7C5855C51FED}" dt="2021-07-30T06:00:09.426" v="17984" actId="553"/>
          <ac:spMkLst>
            <pc:docMk/>
            <pc:sldMk cId="2661081865" sldId="741"/>
            <ac:spMk id="17" creationId="{3AAB285A-34D8-4A10-A4BC-550D79223486}"/>
          </ac:spMkLst>
        </pc:spChg>
        <pc:spChg chg="del">
          <ac:chgData name="Siegbert Rudolph" userId="2af4d44886c067cc" providerId="LiveId" clId="{EFC51E92-20B6-42A6-91CD-7C5855C51FED}" dt="2021-07-30T06:01:38.615" v="18048" actId="478"/>
          <ac:spMkLst>
            <pc:docMk/>
            <pc:sldMk cId="2661081865" sldId="741"/>
            <ac:spMk id="18" creationId="{E894BAD7-741A-44EC-AB30-1AFC33C7FFD4}"/>
          </ac:spMkLst>
        </pc:spChg>
        <pc:spChg chg="del">
          <ac:chgData name="Siegbert Rudolph" userId="2af4d44886c067cc" providerId="LiveId" clId="{EFC51E92-20B6-42A6-91CD-7C5855C51FED}" dt="2021-07-30T06:01:42.510" v="18049" actId="478"/>
          <ac:spMkLst>
            <pc:docMk/>
            <pc:sldMk cId="2661081865" sldId="741"/>
            <ac:spMk id="20" creationId="{86D21316-79E5-4914-9A84-D212330F9920}"/>
          </ac:spMkLst>
        </pc:spChg>
        <pc:spChg chg="mod">
          <ac:chgData name="Siegbert Rudolph" userId="2af4d44886c067cc" providerId="LiveId" clId="{EFC51E92-20B6-42A6-91CD-7C5855C51FED}" dt="2021-07-30T06:00:37.836" v="18016" actId="552"/>
          <ac:spMkLst>
            <pc:docMk/>
            <pc:sldMk cId="2661081865" sldId="741"/>
            <ac:spMk id="21" creationId="{AB227E58-1551-42DD-A207-7DA2158F0E49}"/>
          </ac:spMkLst>
        </pc:spChg>
        <pc:spChg chg="mod">
          <ac:chgData name="Siegbert Rudolph" userId="2af4d44886c067cc" providerId="LiveId" clId="{EFC51E92-20B6-42A6-91CD-7C5855C51FED}" dt="2021-07-30T06:00:09.426" v="17984" actId="553"/>
          <ac:spMkLst>
            <pc:docMk/>
            <pc:sldMk cId="2661081865" sldId="741"/>
            <ac:spMk id="22" creationId="{E5BF79CC-F461-40FB-AB13-6263D0B9E91C}"/>
          </ac:spMkLst>
        </pc:spChg>
        <pc:spChg chg="del">
          <ac:chgData name="Siegbert Rudolph" userId="2af4d44886c067cc" providerId="LiveId" clId="{EFC51E92-20B6-42A6-91CD-7C5855C51FED}" dt="2021-07-30T06:01:38.615" v="18048" actId="478"/>
          <ac:spMkLst>
            <pc:docMk/>
            <pc:sldMk cId="2661081865" sldId="741"/>
            <ac:spMk id="23" creationId="{C82D0CA5-EAE4-4C3C-AD31-F6119A903430}"/>
          </ac:spMkLst>
        </pc:spChg>
        <pc:spChg chg="del">
          <ac:chgData name="Siegbert Rudolph" userId="2af4d44886c067cc" providerId="LiveId" clId="{EFC51E92-20B6-42A6-91CD-7C5855C51FED}" dt="2021-07-30T06:01:42.510" v="18049" actId="478"/>
          <ac:spMkLst>
            <pc:docMk/>
            <pc:sldMk cId="2661081865" sldId="741"/>
            <ac:spMk id="25" creationId="{1D4F1B2D-EDF2-497B-AC23-9451D7F265A3}"/>
          </ac:spMkLst>
        </pc:spChg>
        <pc:spChg chg="mod">
          <ac:chgData name="Siegbert Rudolph" userId="2af4d44886c067cc" providerId="LiveId" clId="{EFC51E92-20B6-42A6-91CD-7C5855C51FED}" dt="2021-07-30T06:00:37.836" v="18016" actId="552"/>
          <ac:spMkLst>
            <pc:docMk/>
            <pc:sldMk cId="2661081865" sldId="741"/>
            <ac:spMk id="26" creationId="{7E19FBE2-74F7-4156-9B48-E097556B56CF}"/>
          </ac:spMkLst>
        </pc:spChg>
        <pc:spChg chg="mod">
          <ac:chgData name="Siegbert Rudolph" userId="2af4d44886c067cc" providerId="LiveId" clId="{EFC51E92-20B6-42A6-91CD-7C5855C51FED}" dt="2021-07-30T06:00:09.426" v="17984" actId="553"/>
          <ac:spMkLst>
            <pc:docMk/>
            <pc:sldMk cId="2661081865" sldId="741"/>
            <ac:spMk id="27" creationId="{F776E941-ED99-4813-91C9-3989303CD845}"/>
          </ac:spMkLst>
        </pc:spChg>
        <pc:spChg chg="del">
          <ac:chgData name="Siegbert Rudolph" userId="2af4d44886c067cc" providerId="LiveId" clId="{EFC51E92-20B6-42A6-91CD-7C5855C51FED}" dt="2021-07-30T06:01:38.615" v="18048" actId="478"/>
          <ac:spMkLst>
            <pc:docMk/>
            <pc:sldMk cId="2661081865" sldId="741"/>
            <ac:spMk id="28" creationId="{87155BF5-44F4-4C97-9834-140A1A61E87E}"/>
          </ac:spMkLst>
        </pc:spChg>
        <pc:spChg chg="del">
          <ac:chgData name="Siegbert Rudolph" userId="2af4d44886c067cc" providerId="LiveId" clId="{EFC51E92-20B6-42A6-91CD-7C5855C51FED}" dt="2021-07-30T06:01:42.510" v="18049" actId="478"/>
          <ac:spMkLst>
            <pc:docMk/>
            <pc:sldMk cId="2661081865" sldId="741"/>
            <ac:spMk id="30" creationId="{40D284D8-5AE9-4BA5-8F6D-771152ABBCC2}"/>
          </ac:spMkLst>
        </pc:spChg>
        <pc:spChg chg="mod">
          <ac:chgData name="Siegbert Rudolph" userId="2af4d44886c067cc" providerId="LiveId" clId="{EFC51E92-20B6-42A6-91CD-7C5855C51FED}" dt="2021-07-30T06:00:37.836" v="18016" actId="552"/>
          <ac:spMkLst>
            <pc:docMk/>
            <pc:sldMk cId="2661081865" sldId="741"/>
            <ac:spMk id="31" creationId="{BA9CC67F-1C37-42F5-831B-7A00E47DBBA6}"/>
          </ac:spMkLst>
        </pc:spChg>
        <pc:spChg chg="mod">
          <ac:chgData name="Siegbert Rudolph" userId="2af4d44886c067cc" providerId="LiveId" clId="{EFC51E92-20B6-42A6-91CD-7C5855C51FED}" dt="2021-07-30T06:00:09.426" v="17984" actId="553"/>
          <ac:spMkLst>
            <pc:docMk/>
            <pc:sldMk cId="2661081865" sldId="741"/>
            <ac:spMk id="32" creationId="{125579CA-62B8-4F74-A03B-6524BE8148C3}"/>
          </ac:spMkLst>
        </pc:spChg>
        <pc:spChg chg="del">
          <ac:chgData name="Siegbert Rudolph" userId="2af4d44886c067cc" providerId="LiveId" clId="{EFC51E92-20B6-42A6-91CD-7C5855C51FED}" dt="2021-07-30T06:01:38.615" v="18048" actId="478"/>
          <ac:spMkLst>
            <pc:docMk/>
            <pc:sldMk cId="2661081865" sldId="741"/>
            <ac:spMk id="33" creationId="{C09EB7AF-FA4E-4CD1-9BE6-027E881C43A5}"/>
          </ac:spMkLst>
        </pc:spChg>
        <pc:spChg chg="del">
          <ac:chgData name="Siegbert Rudolph" userId="2af4d44886c067cc" providerId="LiveId" clId="{EFC51E92-20B6-42A6-91CD-7C5855C51FED}" dt="2021-07-30T06:01:42.510" v="18049" actId="478"/>
          <ac:spMkLst>
            <pc:docMk/>
            <pc:sldMk cId="2661081865" sldId="741"/>
            <ac:spMk id="35" creationId="{93D7D0FE-CCB9-49F3-A24A-5C007C47A255}"/>
          </ac:spMkLst>
        </pc:spChg>
        <pc:spChg chg="mod">
          <ac:chgData name="Siegbert Rudolph" userId="2af4d44886c067cc" providerId="LiveId" clId="{EFC51E92-20B6-42A6-91CD-7C5855C51FED}" dt="2021-07-30T06:00:37.836" v="18016" actId="552"/>
          <ac:spMkLst>
            <pc:docMk/>
            <pc:sldMk cId="2661081865" sldId="741"/>
            <ac:spMk id="36" creationId="{6FF95A9A-0FE5-46B9-A6E7-61A67E5FE082}"/>
          </ac:spMkLst>
        </pc:spChg>
        <pc:spChg chg="mod">
          <ac:chgData name="Siegbert Rudolph" userId="2af4d44886c067cc" providerId="LiveId" clId="{EFC51E92-20B6-42A6-91CD-7C5855C51FED}" dt="2021-07-30T06:00:09.426" v="17984" actId="553"/>
          <ac:spMkLst>
            <pc:docMk/>
            <pc:sldMk cId="2661081865" sldId="741"/>
            <ac:spMk id="37" creationId="{E4AB6C9F-BD56-4A25-9BDF-63C381297C93}"/>
          </ac:spMkLst>
        </pc:spChg>
        <pc:spChg chg="del">
          <ac:chgData name="Siegbert Rudolph" userId="2af4d44886c067cc" providerId="LiveId" clId="{EFC51E92-20B6-42A6-91CD-7C5855C51FED}" dt="2021-07-30T06:01:38.615" v="18048" actId="478"/>
          <ac:spMkLst>
            <pc:docMk/>
            <pc:sldMk cId="2661081865" sldId="741"/>
            <ac:spMk id="38" creationId="{766FBBF3-9F6A-4976-85F8-86C3589CAB2A}"/>
          </ac:spMkLst>
        </pc:spChg>
        <pc:spChg chg="del">
          <ac:chgData name="Siegbert Rudolph" userId="2af4d44886c067cc" providerId="LiveId" clId="{EFC51E92-20B6-42A6-91CD-7C5855C51FED}" dt="2021-07-30T06:01:42.510" v="18049" actId="478"/>
          <ac:spMkLst>
            <pc:docMk/>
            <pc:sldMk cId="2661081865" sldId="741"/>
            <ac:spMk id="40" creationId="{B59980B8-565C-4676-A624-910F541EC16E}"/>
          </ac:spMkLst>
        </pc:spChg>
        <pc:spChg chg="mod">
          <ac:chgData name="Siegbert Rudolph" userId="2af4d44886c067cc" providerId="LiveId" clId="{EFC51E92-20B6-42A6-91CD-7C5855C51FED}" dt="2021-07-30T06:00:37.836" v="18016" actId="552"/>
          <ac:spMkLst>
            <pc:docMk/>
            <pc:sldMk cId="2661081865" sldId="741"/>
            <ac:spMk id="41" creationId="{DE9BBEA1-E2CB-4FB1-A0AD-C03C2B7EE60E}"/>
          </ac:spMkLst>
        </pc:spChg>
        <pc:spChg chg="mod">
          <ac:chgData name="Siegbert Rudolph" userId="2af4d44886c067cc" providerId="LiveId" clId="{EFC51E92-20B6-42A6-91CD-7C5855C51FED}" dt="2021-07-30T06:00:09.426" v="17984" actId="553"/>
          <ac:spMkLst>
            <pc:docMk/>
            <pc:sldMk cId="2661081865" sldId="741"/>
            <ac:spMk id="42" creationId="{A0F9186E-79E9-47AF-AA0B-FDDDD65D37F6}"/>
          </ac:spMkLst>
        </pc:spChg>
        <pc:spChg chg="del">
          <ac:chgData name="Siegbert Rudolph" userId="2af4d44886c067cc" providerId="LiveId" clId="{EFC51E92-20B6-42A6-91CD-7C5855C51FED}" dt="2021-07-30T06:01:38.615" v="18048" actId="478"/>
          <ac:spMkLst>
            <pc:docMk/>
            <pc:sldMk cId="2661081865" sldId="741"/>
            <ac:spMk id="43" creationId="{4F2E5442-00E8-49A6-9500-9A33FEF09558}"/>
          </ac:spMkLst>
        </pc:spChg>
        <pc:spChg chg="del">
          <ac:chgData name="Siegbert Rudolph" userId="2af4d44886c067cc" providerId="LiveId" clId="{EFC51E92-20B6-42A6-91CD-7C5855C51FED}" dt="2021-07-30T06:01:42.510" v="18049" actId="478"/>
          <ac:spMkLst>
            <pc:docMk/>
            <pc:sldMk cId="2661081865" sldId="741"/>
            <ac:spMk id="45" creationId="{3E554A99-1997-46B2-B4F7-A06C5F5FDDF2}"/>
          </ac:spMkLst>
        </pc:spChg>
        <pc:spChg chg="mod">
          <ac:chgData name="Siegbert Rudolph" userId="2af4d44886c067cc" providerId="LiveId" clId="{EFC51E92-20B6-42A6-91CD-7C5855C51FED}" dt="2021-07-30T06:00:37.836" v="18016" actId="552"/>
          <ac:spMkLst>
            <pc:docMk/>
            <pc:sldMk cId="2661081865" sldId="741"/>
            <ac:spMk id="46" creationId="{8695AA05-3F98-486E-B8D9-D3CDEB5295E6}"/>
          </ac:spMkLst>
        </pc:spChg>
        <pc:spChg chg="mod">
          <ac:chgData name="Siegbert Rudolph" userId="2af4d44886c067cc" providerId="LiveId" clId="{EFC51E92-20B6-42A6-91CD-7C5855C51FED}" dt="2021-07-30T06:00:09.426" v="17984" actId="553"/>
          <ac:spMkLst>
            <pc:docMk/>
            <pc:sldMk cId="2661081865" sldId="741"/>
            <ac:spMk id="47" creationId="{249134C5-6CE3-4FD1-8040-2BD5166C3446}"/>
          </ac:spMkLst>
        </pc:spChg>
        <pc:spChg chg="del">
          <ac:chgData name="Siegbert Rudolph" userId="2af4d44886c067cc" providerId="LiveId" clId="{EFC51E92-20B6-42A6-91CD-7C5855C51FED}" dt="2021-07-30T06:01:38.615" v="18048" actId="478"/>
          <ac:spMkLst>
            <pc:docMk/>
            <pc:sldMk cId="2661081865" sldId="741"/>
            <ac:spMk id="48" creationId="{B6E4F0FE-6E67-4094-A45A-367F6C08EA0A}"/>
          </ac:spMkLst>
        </pc:spChg>
        <pc:spChg chg="del">
          <ac:chgData name="Siegbert Rudolph" userId="2af4d44886c067cc" providerId="LiveId" clId="{EFC51E92-20B6-42A6-91CD-7C5855C51FED}" dt="2021-07-30T06:01:42.510" v="18049" actId="478"/>
          <ac:spMkLst>
            <pc:docMk/>
            <pc:sldMk cId="2661081865" sldId="741"/>
            <ac:spMk id="50" creationId="{AC0C6388-40BD-48CB-8C0E-4093B48A14C9}"/>
          </ac:spMkLst>
        </pc:spChg>
        <pc:spChg chg="mod">
          <ac:chgData name="Siegbert Rudolph" userId="2af4d44886c067cc" providerId="LiveId" clId="{EFC51E92-20B6-42A6-91CD-7C5855C51FED}" dt="2021-07-30T06:00:37.836" v="18016" actId="552"/>
          <ac:spMkLst>
            <pc:docMk/>
            <pc:sldMk cId="2661081865" sldId="741"/>
            <ac:spMk id="51" creationId="{FB38AC31-FDD4-409F-A757-67B4DC9CE177}"/>
          </ac:spMkLst>
        </pc:spChg>
        <pc:spChg chg="mod">
          <ac:chgData name="Siegbert Rudolph" userId="2af4d44886c067cc" providerId="LiveId" clId="{EFC51E92-20B6-42A6-91CD-7C5855C51FED}" dt="2021-07-30T06:00:09.426" v="17984" actId="553"/>
          <ac:spMkLst>
            <pc:docMk/>
            <pc:sldMk cId="2661081865" sldId="741"/>
            <ac:spMk id="52" creationId="{5AB3A398-B0B0-4A5E-8D7A-E64AF4F6AED1}"/>
          </ac:spMkLst>
        </pc:spChg>
        <pc:spChg chg="del">
          <ac:chgData name="Siegbert Rudolph" userId="2af4d44886c067cc" providerId="LiveId" clId="{EFC51E92-20B6-42A6-91CD-7C5855C51FED}" dt="2021-07-30T06:01:38.615" v="18048" actId="478"/>
          <ac:spMkLst>
            <pc:docMk/>
            <pc:sldMk cId="2661081865" sldId="741"/>
            <ac:spMk id="53" creationId="{EAD1F6FB-932B-447B-ACAD-2A0DF612245D}"/>
          </ac:spMkLst>
        </pc:spChg>
        <pc:spChg chg="del mod">
          <ac:chgData name="Siegbert Rudolph" userId="2af4d44886c067cc" providerId="LiveId" clId="{EFC51E92-20B6-42A6-91CD-7C5855C51FED}" dt="2021-07-30T06:01:38.615" v="18048" actId="478"/>
          <ac:spMkLst>
            <pc:docMk/>
            <pc:sldMk cId="2661081865" sldId="741"/>
            <ac:spMk id="55" creationId="{D8F436D4-BDB7-4896-BF5B-3BB6F4C28A44}"/>
          </ac:spMkLst>
        </pc:spChg>
        <pc:spChg chg="mod">
          <ac:chgData name="Siegbert Rudolph" userId="2af4d44886c067cc" providerId="LiveId" clId="{EFC51E92-20B6-42A6-91CD-7C5855C51FED}" dt="2021-07-30T06:00:09.426" v="17984" actId="553"/>
          <ac:spMkLst>
            <pc:docMk/>
            <pc:sldMk cId="2661081865" sldId="741"/>
            <ac:spMk id="56" creationId="{B504D2A8-B62F-47D9-A9FE-464F5A2C1B76}"/>
          </ac:spMkLst>
        </pc:spChg>
        <pc:spChg chg="mod">
          <ac:chgData name="Siegbert Rudolph" userId="2af4d44886c067cc" providerId="LiveId" clId="{EFC51E92-20B6-42A6-91CD-7C5855C51FED}" dt="2021-07-30T06:00:43.104" v="18017" actId="20577"/>
          <ac:spMkLst>
            <pc:docMk/>
            <pc:sldMk cId="2661081865" sldId="741"/>
            <ac:spMk id="57" creationId="{DA4D13FE-C7F7-4322-9650-37FD37BE6CC4}"/>
          </ac:spMkLst>
        </pc:spChg>
        <pc:spChg chg="del mod">
          <ac:chgData name="Siegbert Rudolph" userId="2af4d44886c067cc" providerId="LiveId" clId="{EFC51E92-20B6-42A6-91CD-7C5855C51FED}" dt="2021-07-30T06:01:42.510" v="18049" actId="478"/>
          <ac:spMkLst>
            <pc:docMk/>
            <pc:sldMk cId="2661081865" sldId="741"/>
            <ac:spMk id="58" creationId="{C164176A-B6C5-4492-8768-8A450CFDBB68}"/>
          </ac:spMkLst>
        </pc:spChg>
        <pc:spChg chg="mod">
          <ac:chgData name="Siegbert Rudolph" userId="2af4d44886c067cc" providerId="LiveId" clId="{EFC51E92-20B6-42A6-91CD-7C5855C51FED}" dt="2021-07-30T13:16:54.298" v="19117" actId="108"/>
          <ac:spMkLst>
            <pc:docMk/>
            <pc:sldMk cId="2661081865" sldId="741"/>
            <ac:spMk id="59" creationId="{A96D20CE-6033-4F26-A736-C752860011E2}"/>
          </ac:spMkLst>
        </pc:spChg>
        <pc:spChg chg="mod">
          <ac:chgData name="Siegbert Rudolph" userId="2af4d44886c067cc" providerId="LiveId" clId="{EFC51E92-20B6-42A6-91CD-7C5855C51FED}" dt="2021-07-29T12:24:58.366" v="14699" actId="20577"/>
          <ac:spMkLst>
            <pc:docMk/>
            <pc:sldMk cId="2661081865" sldId="741"/>
            <ac:spMk id="61" creationId="{598FDEDE-2482-4706-B9C4-3E58AE5576B6}"/>
          </ac:spMkLst>
        </pc:spChg>
        <pc:spChg chg="del">
          <ac:chgData name="Siegbert Rudolph" userId="2af4d44886c067cc" providerId="LiveId" clId="{EFC51E92-20B6-42A6-91CD-7C5855C51FED}" dt="2021-07-30T06:01:42.510" v="18049" actId="478"/>
          <ac:spMkLst>
            <pc:docMk/>
            <pc:sldMk cId="2661081865" sldId="741"/>
            <ac:spMk id="62" creationId="{24AC4BEF-C1FF-4B16-A5AD-195E9F0CAF40}"/>
          </ac:spMkLst>
        </pc:spChg>
        <pc:spChg chg="mod">
          <ac:chgData name="Siegbert Rudolph" userId="2af4d44886c067cc" providerId="LiveId" clId="{EFC51E92-20B6-42A6-91CD-7C5855C51FED}" dt="2021-07-29T12:26:57.380" v="14738" actId="20577"/>
          <ac:spMkLst>
            <pc:docMk/>
            <pc:sldMk cId="2661081865" sldId="741"/>
            <ac:spMk id="65" creationId="{74168C55-9AC7-44CB-BCA8-14BED3268E37}"/>
          </ac:spMkLst>
        </pc:spChg>
        <pc:spChg chg="mod">
          <ac:chgData name="Siegbert Rudolph" userId="2af4d44886c067cc" providerId="LiveId" clId="{EFC51E92-20B6-42A6-91CD-7C5855C51FED}" dt="2021-07-29T12:27:29.446" v="14752" actId="20577"/>
          <ac:spMkLst>
            <pc:docMk/>
            <pc:sldMk cId="2661081865" sldId="741"/>
            <ac:spMk id="66" creationId="{340B43FD-E686-4295-984E-7C53DB159EE6}"/>
          </ac:spMkLst>
        </pc:spChg>
        <pc:spChg chg="mod">
          <ac:chgData name="Siegbert Rudolph" userId="2af4d44886c067cc" providerId="LiveId" clId="{EFC51E92-20B6-42A6-91CD-7C5855C51FED}" dt="2021-07-30T13:17:52.424" v="19131" actId="1035"/>
          <ac:spMkLst>
            <pc:docMk/>
            <pc:sldMk cId="2661081865" sldId="741"/>
            <ac:spMk id="67" creationId="{F343EAC4-BA27-48FB-ACAA-4A0647F6F4C3}"/>
          </ac:spMkLst>
        </pc:spChg>
        <pc:spChg chg="mod">
          <ac:chgData name="Siegbert Rudolph" userId="2af4d44886c067cc" providerId="LiveId" clId="{EFC51E92-20B6-42A6-91CD-7C5855C51FED}" dt="2021-07-29T12:28:16.722" v="14765" actId="20577"/>
          <ac:spMkLst>
            <pc:docMk/>
            <pc:sldMk cId="2661081865" sldId="741"/>
            <ac:spMk id="68" creationId="{086CAB18-1857-4638-B704-550A38C75177}"/>
          </ac:spMkLst>
        </pc:spChg>
        <pc:spChg chg="mod">
          <ac:chgData name="Siegbert Rudolph" userId="2af4d44886c067cc" providerId="LiveId" clId="{EFC51E92-20B6-42A6-91CD-7C5855C51FED}" dt="2021-07-29T12:54:46.120" v="15142" actId="20577"/>
          <ac:spMkLst>
            <pc:docMk/>
            <pc:sldMk cId="2661081865" sldId="741"/>
            <ac:spMk id="69" creationId="{0244990F-F964-475C-AAFE-9F71030EE4C6}"/>
          </ac:spMkLst>
        </pc:spChg>
        <pc:spChg chg="mod">
          <ac:chgData name="Siegbert Rudolph" userId="2af4d44886c067cc" providerId="LiveId" clId="{EFC51E92-20B6-42A6-91CD-7C5855C51FED}" dt="2021-07-30T05:48:49.740" v="17667" actId="20577"/>
          <ac:spMkLst>
            <pc:docMk/>
            <pc:sldMk cId="2661081865" sldId="741"/>
            <ac:spMk id="70" creationId="{EDDBE8C9-2D04-44A5-BC63-A05B7D0B13D6}"/>
          </ac:spMkLst>
        </pc:spChg>
        <pc:spChg chg="mod">
          <ac:chgData name="Siegbert Rudolph" userId="2af4d44886c067cc" providerId="LiveId" clId="{EFC51E92-20B6-42A6-91CD-7C5855C51FED}" dt="2021-07-30T05:59:27.708" v="17850" actId="20577"/>
          <ac:spMkLst>
            <pc:docMk/>
            <pc:sldMk cId="2661081865" sldId="741"/>
            <ac:spMk id="71" creationId="{44352C31-0A17-4C4D-88C2-D565D5F75B84}"/>
          </ac:spMkLst>
        </pc:spChg>
        <pc:spChg chg="mod">
          <ac:chgData name="Siegbert Rudolph" userId="2af4d44886c067cc" providerId="LiveId" clId="{EFC51E92-20B6-42A6-91CD-7C5855C51FED}" dt="2021-07-29T12:34:01.068" v="14852" actId="20577"/>
          <ac:spMkLst>
            <pc:docMk/>
            <pc:sldMk cId="2661081865" sldId="741"/>
            <ac:spMk id="78" creationId="{964522B5-AB9C-4098-A481-662889CFC833}"/>
          </ac:spMkLst>
        </pc:spChg>
        <pc:spChg chg="mod">
          <ac:chgData name="Siegbert Rudolph" userId="2af4d44886c067cc" providerId="LiveId" clId="{EFC51E92-20B6-42A6-91CD-7C5855C51FED}" dt="2021-07-29T12:34:06.998" v="14859" actId="20577"/>
          <ac:spMkLst>
            <pc:docMk/>
            <pc:sldMk cId="2661081865" sldId="741"/>
            <ac:spMk id="80" creationId="{B7B7E36E-984F-4120-AFF4-74E13CF0793D}"/>
          </ac:spMkLst>
        </pc:spChg>
        <pc:spChg chg="mod">
          <ac:chgData name="Siegbert Rudolph" userId="2af4d44886c067cc" providerId="LiveId" clId="{EFC51E92-20B6-42A6-91CD-7C5855C51FED}" dt="2021-07-30T05:48:42.945" v="17660" actId="20577"/>
          <ac:spMkLst>
            <pc:docMk/>
            <pc:sldMk cId="2661081865" sldId="741"/>
            <ac:spMk id="81" creationId="{AF82F37B-4A4E-4443-A78F-151336E0E6E8}"/>
          </ac:spMkLst>
        </pc:spChg>
      </pc:sldChg>
      <pc:sldChg chg="add del">
        <pc:chgData name="Siegbert Rudolph" userId="2af4d44886c067cc" providerId="LiveId" clId="{EFC51E92-20B6-42A6-91CD-7C5855C51FED}" dt="2021-07-29T12:15:16.405" v="14131" actId="47"/>
        <pc:sldMkLst>
          <pc:docMk/>
          <pc:sldMk cId="4214920512" sldId="741"/>
        </pc:sldMkLst>
      </pc:sldChg>
      <pc:sldChg chg="del">
        <pc:chgData name="Siegbert Rudolph" userId="2af4d44886c067cc" providerId="LiveId" clId="{EFC51E92-20B6-42A6-91CD-7C5855C51FED}" dt="2021-07-25T10:33:01.823" v="163" actId="47"/>
        <pc:sldMkLst>
          <pc:docMk/>
          <pc:sldMk cId="828757736" sldId="742"/>
        </pc:sldMkLst>
      </pc:sldChg>
      <pc:sldChg chg="addSp delSp modSp add mod ord delAnim modAnim">
        <pc:chgData name="Siegbert Rudolph" userId="2af4d44886c067cc" providerId="LiveId" clId="{EFC51E92-20B6-42A6-91CD-7C5855C51FED}" dt="2021-07-30T14:58:28.484" v="20841" actId="108"/>
        <pc:sldMkLst>
          <pc:docMk/>
          <pc:sldMk cId="3159285399" sldId="742"/>
        </pc:sldMkLst>
        <pc:spChg chg="mod">
          <ac:chgData name="Siegbert Rudolph" userId="2af4d44886c067cc" providerId="LiveId" clId="{EFC51E92-20B6-42A6-91CD-7C5855C51FED}" dt="2021-07-30T14:58:28.484" v="20841" actId="108"/>
          <ac:spMkLst>
            <pc:docMk/>
            <pc:sldMk cId="3159285399" sldId="742"/>
            <ac:spMk id="4" creationId="{9A38FAB5-CD12-4395-AEF4-67E930493B70}"/>
          </ac:spMkLst>
        </pc:spChg>
        <pc:spChg chg="mod">
          <ac:chgData name="Siegbert Rudolph" userId="2af4d44886c067cc" providerId="LiveId" clId="{EFC51E92-20B6-42A6-91CD-7C5855C51FED}" dt="2021-07-30T14:26:44.445" v="20263" actId="1036"/>
          <ac:spMkLst>
            <pc:docMk/>
            <pc:sldMk cId="3159285399" sldId="742"/>
            <ac:spMk id="5" creationId="{3625E4AE-502F-4D47-960F-6E2E3ADA16D1}"/>
          </ac:spMkLst>
        </pc:spChg>
        <pc:spChg chg="mod">
          <ac:chgData name="Siegbert Rudolph" userId="2af4d44886c067cc" providerId="LiveId" clId="{EFC51E92-20B6-42A6-91CD-7C5855C51FED}" dt="2021-07-30T14:26:44.445" v="20263" actId="1036"/>
          <ac:spMkLst>
            <pc:docMk/>
            <pc:sldMk cId="3159285399" sldId="742"/>
            <ac:spMk id="6" creationId="{91D2C423-E50F-4662-A5A4-6A7E3F99BF50}"/>
          </ac:spMkLst>
        </pc:spChg>
        <pc:spChg chg="mod">
          <ac:chgData name="Siegbert Rudolph" userId="2af4d44886c067cc" providerId="LiveId" clId="{EFC51E92-20B6-42A6-91CD-7C5855C51FED}" dt="2021-07-29T15:58:13.497" v="16424" actId="20577"/>
          <ac:spMkLst>
            <pc:docMk/>
            <pc:sldMk cId="3159285399" sldId="742"/>
            <ac:spMk id="7" creationId="{41B95F75-39B0-42BA-850F-EF2AF8F23AF1}"/>
          </ac:spMkLst>
        </pc:spChg>
        <pc:spChg chg="del mod">
          <ac:chgData name="Siegbert Rudolph" userId="2af4d44886c067cc" providerId="LiveId" clId="{EFC51E92-20B6-42A6-91CD-7C5855C51FED}" dt="2021-07-29T16:02:04.555" v="16519" actId="478"/>
          <ac:spMkLst>
            <pc:docMk/>
            <pc:sldMk cId="3159285399" sldId="742"/>
            <ac:spMk id="8" creationId="{78C41C7F-3351-4BBE-ACEE-0767803260BD}"/>
          </ac:spMkLst>
        </pc:spChg>
        <pc:spChg chg="del mod">
          <ac:chgData name="Siegbert Rudolph" userId="2af4d44886c067cc" providerId="LiveId" clId="{EFC51E92-20B6-42A6-91CD-7C5855C51FED}" dt="2021-07-29T16:02:04.555" v="16519" actId="478"/>
          <ac:spMkLst>
            <pc:docMk/>
            <pc:sldMk cId="3159285399" sldId="742"/>
            <ac:spMk id="9" creationId="{E82D1BBF-B219-4724-A945-D717193AA799}"/>
          </ac:spMkLst>
        </pc:spChg>
        <pc:spChg chg="mod">
          <ac:chgData name="Siegbert Rudolph" userId="2af4d44886c067cc" providerId="LiveId" clId="{EFC51E92-20B6-42A6-91CD-7C5855C51FED}" dt="2021-07-30T14:26:44.445" v="20263" actId="1036"/>
          <ac:spMkLst>
            <pc:docMk/>
            <pc:sldMk cId="3159285399" sldId="742"/>
            <ac:spMk id="10" creationId="{457285D6-541C-4091-8A1E-81DA29D0478C}"/>
          </ac:spMkLst>
        </pc:spChg>
        <pc:spChg chg="del mod">
          <ac:chgData name="Siegbert Rudolph" userId="2af4d44886c067cc" providerId="LiveId" clId="{EFC51E92-20B6-42A6-91CD-7C5855C51FED}" dt="2021-07-30T14:29:15.544" v="20333" actId="478"/>
          <ac:spMkLst>
            <pc:docMk/>
            <pc:sldMk cId="3159285399" sldId="742"/>
            <ac:spMk id="12" creationId="{0FFD5834-B9A9-4A0F-B317-ACBC608D890B}"/>
          </ac:spMkLst>
        </pc:spChg>
        <pc:spChg chg="del mod">
          <ac:chgData name="Siegbert Rudolph" userId="2af4d44886c067cc" providerId="LiveId" clId="{EFC51E92-20B6-42A6-91CD-7C5855C51FED}" dt="2021-07-29T15:59:31.018" v="16477" actId="478"/>
          <ac:spMkLst>
            <pc:docMk/>
            <pc:sldMk cId="3159285399" sldId="742"/>
            <ac:spMk id="14" creationId="{A7460CD3-A5FF-43AF-A02D-D74AB63701A1}"/>
          </ac:spMkLst>
        </pc:spChg>
        <pc:spChg chg="add mod">
          <ac:chgData name="Siegbert Rudolph" userId="2af4d44886c067cc" providerId="LiveId" clId="{EFC51E92-20B6-42A6-91CD-7C5855C51FED}" dt="2021-07-30T14:26:44.445" v="20263" actId="1036"/>
          <ac:spMkLst>
            <pc:docMk/>
            <pc:sldMk cId="3159285399" sldId="742"/>
            <ac:spMk id="15" creationId="{58B3475E-3474-4731-A264-5C72ACC75CC8}"/>
          </ac:spMkLst>
        </pc:spChg>
        <pc:spChg chg="del mod">
          <ac:chgData name="Siegbert Rudolph" userId="2af4d44886c067cc" providerId="LiveId" clId="{EFC51E92-20B6-42A6-91CD-7C5855C51FED}" dt="2021-07-29T15:59:31.018" v="16477" actId="478"/>
          <ac:spMkLst>
            <pc:docMk/>
            <pc:sldMk cId="3159285399" sldId="742"/>
            <ac:spMk id="16" creationId="{5DAABB91-4D7C-4DC1-9768-BC8774BBA427}"/>
          </ac:spMkLst>
        </pc:spChg>
        <pc:spChg chg="add del mod">
          <ac:chgData name="Siegbert Rudolph" userId="2af4d44886c067cc" providerId="LiveId" clId="{EFC51E92-20B6-42A6-91CD-7C5855C51FED}" dt="2021-07-30T14:29:15.544" v="20333" actId="478"/>
          <ac:spMkLst>
            <pc:docMk/>
            <pc:sldMk cId="3159285399" sldId="742"/>
            <ac:spMk id="18" creationId="{87FE79DB-4AD2-4374-BA90-6BC31C12D2F0}"/>
          </ac:spMkLst>
        </pc:spChg>
        <pc:spChg chg="add mod">
          <ac:chgData name="Siegbert Rudolph" userId="2af4d44886c067cc" providerId="LiveId" clId="{EFC51E92-20B6-42A6-91CD-7C5855C51FED}" dt="2021-07-30T14:26:44.445" v="20263" actId="1036"/>
          <ac:spMkLst>
            <pc:docMk/>
            <pc:sldMk cId="3159285399" sldId="742"/>
            <ac:spMk id="19" creationId="{B3193CEC-3B2C-4C08-B4E8-9FE69F97810A}"/>
          </ac:spMkLst>
        </pc:spChg>
        <pc:spChg chg="add mod">
          <ac:chgData name="Siegbert Rudolph" userId="2af4d44886c067cc" providerId="LiveId" clId="{EFC51E92-20B6-42A6-91CD-7C5855C51FED}" dt="2021-07-30T14:26:44.445" v="20263" actId="1036"/>
          <ac:spMkLst>
            <pc:docMk/>
            <pc:sldMk cId="3159285399" sldId="742"/>
            <ac:spMk id="20" creationId="{DAA8639D-0330-47A8-8BDA-D78E49334207}"/>
          </ac:spMkLst>
        </pc:spChg>
        <pc:spChg chg="add del mod">
          <ac:chgData name="Siegbert Rudolph" userId="2af4d44886c067cc" providerId="LiveId" clId="{EFC51E92-20B6-42A6-91CD-7C5855C51FED}" dt="2021-07-30T14:29:15.544" v="20333" actId="478"/>
          <ac:spMkLst>
            <pc:docMk/>
            <pc:sldMk cId="3159285399" sldId="742"/>
            <ac:spMk id="21" creationId="{817F965A-66CA-4C1C-AC4F-EF1D04D14EE5}"/>
          </ac:spMkLst>
        </pc:spChg>
        <pc:spChg chg="add del mod">
          <ac:chgData name="Siegbert Rudolph" userId="2af4d44886c067cc" providerId="LiveId" clId="{EFC51E92-20B6-42A6-91CD-7C5855C51FED}" dt="2021-07-29T16:04:40.066" v="16550" actId="478"/>
          <ac:spMkLst>
            <pc:docMk/>
            <pc:sldMk cId="3159285399" sldId="742"/>
            <ac:spMk id="22" creationId="{D6201FA9-EB2A-47A2-812C-311576808814}"/>
          </ac:spMkLst>
        </pc:spChg>
        <pc:spChg chg="add mod">
          <ac:chgData name="Siegbert Rudolph" userId="2af4d44886c067cc" providerId="LiveId" clId="{EFC51E92-20B6-42A6-91CD-7C5855C51FED}" dt="2021-07-30T14:26:44.445" v="20263" actId="1036"/>
          <ac:spMkLst>
            <pc:docMk/>
            <pc:sldMk cId="3159285399" sldId="742"/>
            <ac:spMk id="23" creationId="{8E2470B4-180C-4B63-AC07-6AD218CE46D4}"/>
          </ac:spMkLst>
        </pc:spChg>
        <pc:spChg chg="add mod">
          <ac:chgData name="Siegbert Rudolph" userId="2af4d44886c067cc" providerId="LiveId" clId="{EFC51E92-20B6-42A6-91CD-7C5855C51FED}" dt="2021-07-30T14:26:44.445" v="20263" actId="1036"/>
          <ac:spMkLst>
            <pc:docMk/>
            <pc:sldMk cId="3159285399" sldId="742"/>
            <ac:spMk id="24" creationId="{90ABE5F9-E8C1-45AD-B766-A5F14ECD4C55}"/>
          </ac:spMkLst>
        </pc:spChg>
        <pc:spChg chg="add del mod">
          <ac:chgData name="Siegbert Rudolph" userId="2af4d44886c067cc" providerId="LiveId" clId="{EFC51E92-20B6-42A6-91CD-7C5855C51FED}" dt="2021-07-30T14:29:15.544" v="20333" actId="478"/>
          <ac:spMkLst>
            <pc:docMk/>
            <pc:sldMk cId="3159285399" sldId="742"/>
            <ac:spMk id="25" creationId="{DCC86788-9EE6-44E4-BEA3-612A70C598ED}"/>
          </ac:spMkLst>
        </pc:spChg>
        <pc:spChg chg="add mod">
          <ac:chgData name="Siegbert Rudolph" userId="2af4d44886c067cc" providerId="LiveId" clId="{EFC51E92-20B6-42A6-91CD-7C5855C51FED}" dt="2021-07-30T14:26:44.445" v="20263" actId="1036"/>
          <ac:spMkLst>
            <pc:docMk/>
            <pc:sldMk cId="3159285399" sldId="742"/>
            <ac:spMk id="26" creationId="{DD68AD8D-197C-4496-88C7-BA8AC2053F7B}"/>
          </ac:spMkLst>
        </pc:spChg>
        <pc:spChg chg="add mod">
          <ac:chgData name="Siegbert Rudolph" userId="2af4d44886c067cc" providerId="LiveId" clId="{EFC51E92-20B6-42A6-91CD-7C5855C51FED}" dt="2021-07-30T14:26:44.445" v="20263" actId="1036"/>
          <ac:spMkLst>
            <pc:docMk/>
            <pc:sldMk cId="3159285399" sldId="742"/>
            <ac:spMk id="27" creationId="{FBFE1A83-6A8C-42AC-874D-20334CB0F291}"/>
          </ac:spMkLst>
        </pc:spChg>
        <pc:spChg chg="add del mod">
          <ac:chgData name="Siegbert Rudolph" userId="2af4d44886c067cc" providerId="LiveId" clId="{EFC51E92-20B6-42A6-91CD-7C5855C51FED}" dt="2021-07-30T14:29:15.544" v="20333" actId="478"/>
          <ac:spMkLst>
            <pc:docMk/>
            <pc:sldMk cId="3159285399" sldId="742"/>
            <ac:spMk id="28" creationId="{AF05DB30-C640-4B13-BB86-1F2C790E7011}"/>
          </ac:spMkLst>
        </pc:spChg>
        <pc:spChg chg="add del mod">
          <ac:chgData name="Siegbert Rudolph" userId="2af4d44886c067cc" providerId="LiveId" clId="{EFC51E92-20B6-42A6-91CD-7C5855C51FED}" dt="2021-07-29T16:06:01.683" v="16615" actId="478"/>
          <ac:spMkLst>
            <pc:docMk/>
            <pc:sldMk cId="3159285399" sldId="742"/>
            <ac:spMk id="29" creationId="{5CB092CF-9544-4E55-9704-E6779CB0C04F}"/>
          </ac:spMkLst>
        </pc:spChg>
        <pc:spChg chg="add del mod">
          <ac:chgData name="Siegbert Rudolph" userId="2af4d44886c067cc" providerId="LiveId" clId="{EFC51E92-20B6-42A6-91CD-7C5855C51FED}" dt="2021-07-30T14:15:40.746" v="20115"/>
          <ac:spMkLst>
            <pc:docMk/>
            <pc:sldMk cId="3159285399" sldId="742"/>
            <ac:spMk id="29" creationId="{B77BEE38-5B7A-4B3B-80DE-935013C66619}"/>
          </ac:spMkLst>
        </pc:spChg>
        <pc:spChg chg="add mod">
          <ac:chgData name="Siegbert Rudolph" userId="2af4d44886c067cc" providerId="LiveId" clId="{EFC51E92-20B6-42A6-91CD-7C5855C51FED}" dt="2021-07-30T14:26:44.445" v="20263" actId="1036"/>
          <ac:spMkLst>
            <pc:docMk/>
            <pc:sldMk cId="3159285399" sldId="742"/>
            <ac:spMk id="30" creationId="{460946B9-FB0F-48A4-AA0F-CE954ECA41AC}"/>
          </ac:spMkLst>
        </pc:spChg>
        <pc:spChg chg="add mod">
          <ac:chgData name="Siegbert Rudolph" userId="2af4d44886c067cc" providerId="LiveId" clId="{EFC51E92-20B6-42A6-91CD-7C5855C51FED}" dt="2021-07-30T14:26:44.445" v="20263" actId="1036"/>
          <ac:spMkLst>
            <pc:docMk/>
            <pc:sldMk cId="3159285399" sldId="742"/>
            <ac:spMk id="31" creationId="{CB98DAD9-91A5-4948-B44E-D0B216CF1DAF}"/>
          </ac:spMkLst>
        </pc:spChg>
        <pc:spChg chg="add del mod">
          <ac:chgData name="Siegbert Rudolph" userId="2af4d44886c067cc" providerId="LiveId" clId="{EFC51E92-20B6-42A6-91CD-7C5855C51FED}" dt="2021-07-30T14:29:15.544" v="20333" actId="478"/>
          <ac:spMkLst>
            <pc:docMk/>
            <pc:sldMk cId="3159285399" sldId="742"/>
            <ac:spMk id="32" creationId="{7ACC31FD-0E65-4C61-BEBD-994AB574E16D}"/>
          </ac:spMkLst>
        </pc:spChg>
        <pc:spChg chg="add del mod">
          <ac:chgData name="Siegbert Rudolph" userId="2af4d44886c067cc" providerId="LiveId" clId="{EFC51E92-20B6-42A6-91CD-7C5855C51FED}" dt="2021-07-30T14:15:40.746" v="20115"/>
          <ac:spMkLst>
            <pc:docMk/>
            <pc:sldMk cId="3159285399" sldId="742"/>
            <ac:spMk id="33" creationId="{56B98967-73DE-408A-A22D-99704B42E8AB}"/>
          </ac:spMkLst>
        </pc:spChg>
        <pc:spChg chg="add del mod">
          <ac:chgData name="Siegbert Rudolph" userId="2af4d44886c067cc" providerId="LiveId" clId="{EFC51E92-20B6-42A6-91CD-7C5855C51FED}" dt="2021-07-30T14:15:40.746" v="20115"/>
          <ac:spMkLst>
            <pc:docMk/>
            <pc:sldMk cId="3159285399" sldId="742"/>
            <ac:spMk id="34" creationId="{17A8EE29-20A2-4D86-98F6-A6A705FD903E}"/>
          </ac:spMkLst>
        </pc:spChg>
        <pc:spChg chg="add mod">
          <ac:chgData name="Siegbert Rudolph" userId="2af4d44886c067cc" providerId="LiveId" clId="{EFC51E92-20B6-42A6-91CD-7C5855C51FED}" dt="2021-07-30T14:26:44.445" v="20263" actId="1036"/>
          <ac:spMkLst>
            <pc:docMk/>
            <pc:sldMk cId="3159285399" sldId="742"/>
            <ac:spMk id="35" creationId="{254ABA89-B76D-4E76-A278-2990C30F4D48}"/>
          </ac:spMkLst>
        </pc:spChg>
        <pc:spChg chg="add mod">
          <ac:chgData name="Siegbert Rudolph" userId="2af4d44886c067cc" providerId="LiveId" clId="{EFC51E92-20B6-42A6-91CD-7C5855C51FED}" dt="2021-07-30T14:26:44.445" v="20263" actId="1036"/>
          <ac:spMkLst>
            <pc:docMk/>
            <pc:sldMk cId="3159285399" sldId="742"/>
            <ac:spMk id="36" creationId="{53FFB959-9797-4AAF-94F6-6E2B07A735E5}"/>
          </ac:spMkLst>
        </pc:spChg>
        <pc:spChg chg="add del mod">
          <ac:chgData name="Siegbert Rudolph" userId="2af4d44886c067cc" providerId="LiveId" clId="{EFC51E92-20B6-42A6-91CD-7C5855C51FED}" dt="2021-07-30T14:29:15.544" v="20333" actId="478"/>
          <ac:spMkLst>
            <pc:docMk/>
            <pc:sldMk cId="3159285399" sldId="742"/>
            <ac:spMk id="37" creationId="{733DBC9E-4E46-4ABD-83AE-82D0D4D5F500}"/>
          </ac:spMkLst>
        </pc:spChg>
        <pc:spChg chg="add mod">
          <ac:chgData name="Siegbert Rudolph" userId="2af4d44886c067cc" providerId="LiveId" clId="{EFC51E92-20B6-42A6-91CD-7C5855C51FED}" dt="2021-07-30T14:26:44.445" v="20263" actId="1036"/>
          <ac:spMkLst>
            <pc:docMk/>
            <pc:sldMk cId="3159285399" sldId="742"/>
            <ac:spMk id="38" creationId="{AEDE7F43-98CF-4C31-A41F-58E0B71166C2}"/>
          </ac:spMkLst>
        </pc:spChg>
        <pc:spChg chg="add mod">
          <ac:chgData name="Siegbert Rudolph" userId="2af4d44886c067cc" providerId="LiveId" clId="{EFC51E92-20B6-42A6-91CD-7C5855C51FED}" dt="2021-07-30T14:26:44.445" v="20263" actId="1036"/>
          <ac:spMkLst>
            <pc:docMk/>
            <pc:sldMk cId="3159285399" sldId="742"/>
            <ac:spMk id="39" creationId="{D4D9EFE8-D981-4B79-A1F4-F75C1B15CFA6}"/>
          </ac:spMkLst>
        </pc:spChg>
        <pc:spChg chg="add del mod">
          <ac:chgData name="Siegbert Rudolph" userId="2af4d44886c067cc" providerId="LiveId" clId="{EFC51E92-20B6-42A6-91CD-7C5855C51FED}" dt="2021-07-30T14:29:15.544" v="20333" actId="478"/>
          <ac:spMkLst>
            <pc:docMk/>
            <pc:sldMk cId="3159285399" sldId="742"/>
            <ac:spMk id="40" creationId="{AA8DB7D9-EC58-40BA-AE77-FBF106B38AD5}"/>
          </ac:spMkLst>
        </pc:spChg>
        <pc:spChg chg="add mod">
          <ac:chgData name="Siegbert Rudolph" userId="2af4d44886c067cc" providerId="LiveId" clId="{EFC51E92-20B6-42A6-91CD-7C5855C51FED}" dt="2021-07-30T14:26:44.445" v="20263" actId="1036"/>
          <ac:spMkLst>
            <pc:docMk/>
            <pc:sldMk cId="3159285399" sldId="742"/>
            <ac:spMk id="41" creationId="{EF052B4F-CFF2-493B-B49D-1FB00388F958}"/>
          </ac:spMkLst>
        </pc:spChg>
        <pc:spChg chg="add mod">
          <ac:chgData name="Siegbert Rudolph" userId="2af4d44886c067cc" providerId="LiveId" clId="{EFC51E92-20B6-42A6-91CD-7C5855C51FED}" dt="2021-07-30T14:26:44.445" v="20263" actId="1036"/>
          <ac:spMkLst>
            <pc:docMk/>
            <pc:sldMk cId="3159285399" sldId="742"/>
            <ac:spMk id="42" creationId="{53A9B6D9-BE77-4126-AF4F-8B4282A613ED}"/>
          </ac:spMkLst>
        </pc:spChg>
        <pc:spChg chg="add del mod">
          <ac:chgData name="Siegbert Rudolph" userId="2af4d44886c067cc" providerId="LiveId" clId="{EFC51E92-20B6-42A6-91CD-7C5855C51FED}" dt="2021-07-30T14:29:15.544" v="20333" actId="478"/>
          <ac:spMkLst>
            <pc:docMk/>
            <pc:sldMk cId="3159285399" sldId="742"/>
            <ac:spMk id="43" creationId="{F43BCAA2-FEEE-4B1E-AA86-BCD2D015C3A7}"/>
          </ac:spMkLst>
        </pc:spChg>
        <pc:picChg chg="add mod">
          <ac:chgData name="Siegbert Rudolph" userId="2af4d44886c067cc" providerId="LiveId" clId="{EFC51E92-20B6-42A6-91CD-7C5855C51FED}" dt="2021-07-30T14:27:48.976" v="20274" actId="14100"/>
          <ac:picMkLst>
            <pc:docMk/>
            <pc:sldMk cId="3159285399" sldId="742"/>
            <ac:picMk id="2" creationId="{CFBD66A7-CDDD-40A4-9423-9EA54AA50C2B}"/>
          </ac:picMkLst>
        </pc:picChg>
        <pc:picChg chg="del mod">
          <ac:chgData name="Siegbert Rudolph" userId="2af4d44886c067cc" providerId="LiveId" clId="{EFC51E92-20B6-42A6-91CD-7C5855C51FED}" dt="2021-07-30T14:26:56.334" v="20265" actId="478"/>
          <ac:picMkLst>
            <pc:docMk/>
            <pc:sldMk cId="3159285399" sldId="742"/>
            <ac:picMk id="17" creationId="{F40EC3F7-A4E5-418B-BD0D-325AA3C91F75}"/>
          </ac:picMkLst>
        </pc:picChg>
      </pc:sldChg>
      <pc:sldChg chg="addSp delSp modSp add del mod ord">
        <pc:chgData name="Siegbert Rudolph" userId="2af4d44886c067cc" providerId="LiveId" clId="{EFC51E92-20B6-42A6-91CD-7C5855C51FED}" dt="2021-07-30T14:34:19.324" v="20517" actId="47"/>
        <pc:sldMkLst>
          <pc:docMk/>
          <pc:sldMk cId="2675506706" sldId="743"/>
        </pc:sldMkLst>
        <pc:spChg chg="mod">
          <ac:chgData name="Siegbert Rudolph" userId="2af4d44886c067cc" providerId="LiveId" clId="{EFC51E92-20B6-42A6-91CD-7C5855C51FED}" dt="2021-07-30T06:17:27.700" v="18321" actId="20577"/>
          <ac:spMkLst>
            <pc:docMk/>
            <pc:sldMk cId="2675506706" sldId="743"/>
            <ac:spMk id="8" creationId="{CD31BF6E-3F9D-4706-AE78-BBE17D0A8345}"/>
          </ac:spMkLst>
        </pc:spChg>
        <pc:spChg chg="mod">
          <ac:chgData name="Siegbert Rudolph" userId="2af4d44886c067cc" providerId="LiveId" clId="{EFC51E92-20B6-42A6-91CD-7C5855C51FED}" dt="2021-07-30T06:17:52.842" v="18355" actId="20577"/>
          <ac:spMkLst>
            <pc:docMk/>
            <pc:sldMk cId="2675506706" sldId="743"/>
            <ac:spMk id="9" creationId="{533E00E2-A06D-4C02-91F5-48B61556B99D}"/>
          </ac:spMkLst>
        </pc:spChg>
        <pc:spChg chg="mod">
          <ac:chgData name="Siegbert Rudolph" userId="2af4d44886c067cc" providerId="LiveId" clId="{EFC51E92-20B6-42A6-91CD-7C5855C51FED}" dt="2021-07-30T06:17:28.755" v="18324" actId="20577"/>
          <ac:spMkLst>
            <pc:docMk/>
            <pc:sldMk cId="2675506706" sldId="743"/>
            <ac:spMk id="11" creationId="{E76981C6-0600-4B77-9CF0-6689CBAB46BB}"/>
          </ac:spMkLst>
        </pc:spChg>
        <pc:spChg chg="mod">
          <ac:chgData name="Siegbert Rudolph" userId="2af4d44886c067cc" providerId="LiveId" clId="{EFC51E92-20B6-42A6-91CD-7C5855C51FED}" dt="2021-07-30T06:17:37.623" v="18340" actId="20577"/>
          <ac:spMkLst>
            <pc:docMk/>
            <pc:sldMk cId="2675506706" sldId="743"/>
            <ac:spMk id="14" creationId="{0AFFDC74-05E0-4461-87D4-3FC4CCFEC7FE}"/>
          </ac:spMkLst>
        </pc:spChg>
        <pc:spChg chg="del">
          <ac:chgData name="Siegbert Rudolph" userId="2af4d44886c067cc" providerId="LiveId" clId="{EFC51E92-20B6-42A6-91CD-7C5855C51FED}" dt="2021-07-29T15:49:07.864" v="15721" actId="478"/>
          <ac:spMkLst>
            <pc:docMk/>
            <pc:sldMk cId="2675506706" sldId="743"/>
            <ac:spMk id="15" creationId="{3676DE79-323A-4BE9-9A07-5F7A3DC5A8DF}"/>
          </ac:spMkLst>
        </pc:spChg>
        <pc:spChg chg="del">
          <ac:chgData name="Siegbert Rudolph" userId="2af4d44886c067cc" providerId="LiveId" clId="{EFC51E92-20B6-42A6-91CD-7C5855C51FED}" dt="2021-07-29T15:49:07.864" v="15721" actId="478"/>
          <ac:spMkLst>
            <pc:docMk/>
            <pc:sldMk cId="2675506706" sldId="743"/>
            <ac:spMk id="16" creationId="{ED168A28-A29D-482F-B33E-E303BA2E67B9}"/>
          </ac:spMkLst>
        </pc:spChg>
        <pc:spChg chg="mod">
          <ac:chgData name="Siegbert Rudolph" userId="2af4d44886c067cc" providerId="LiveId" clId="{EFC51E92-20B6-42A6-91CD-7C5855C51FED}" dt="2021-07-30T06:17:29.774" v="18327" actId="20577"/>
          <ac:spMkLst>
            <pc:docMk/>
            <pc:sldMk cId="2675506706" sldId="743"/>
            <ac:spMk id="19" creationId="{13D26035-AA44-4D8D-AB45-B7C4ECB20193}"/>
          </ac:spMkLst>
        </pc:spChg>
        <pc:spChg chg="mod">
          <ac:chgData name="Siegbert Rudolph" userId="2af4d44886c067cc" providerId="LiveId" clId="{EFC51E92-20B6-42A6-91CD-7C5855C51FED}" dt="2021-07-30T06:17:53.528" v="18356" actId="20577"/>
          <ac:spMkLst>
            <pc:docMk/>
            <pc:sldMk cId="2675506706" sldId="743"/>
            <ac:spMk id="20" creationId="{43642BFB-A2B1-4185-87F2-E87C61DE4DE0}"/>
          </ac:spMkLst>
        </pc:spChg>
        <pc:spChg chg="mod">
          <ac:chgData name="Siegbert Rudolph" userId="2af4d44886c067cc" providerId="LiveId" clId="{EFC51E92-20B6-42A6-91CD-7C5855C51FED}" dt="2021-07-30T06:17:30.923" v="18330" actId="20577"/>
          <ac:spMkLst>
            <pc:docMk/>
            <pc:sldMk cId="2675506706" sldId="743"/>
            <ac:spMk id="22" creationId="{CC485E05-D2A3-4FFB-89E5-52CDDD34BFFA}"/>
          </ac:spMkLst>
        </pc:spChg>
        <pc:spChg chg="mod">
          <ac:chgData name="Siegbert Rudolph" userId="2af4d44886c067cc" providerId="LiveId" clId="{EFC51E92-20B6-42A6-91CD-7C5855C51FED}" dt="2021-07-30T06:17:38.725" v="18343" actId="20577"/>
          <ac:spMkLst>
            <pc:docMk/>
            <pc:sldMk cId="2675506706" sldId="743"/>
            <ac:spMk id="25" creationId="{9BAC2534-CBA7-4E63-A051-90206AD1FF5F}"/>
          </ac:spMkLst>
        </pc:spChg>
        <pc:spChg chg="mod">
          <ac:chgData name="Siegbert Rudolph" userId="2af4d44886c067cc" providerId="LiveId" clId="{EFC51E92-20B6-42A6-91CD-7C5855C51FED}" dt="2021-07-30T06:17:44.107" v="18350" actId="403"/>
          <ac:spMkLst>
            <pc:docMk/>
            <pc:sldMk cId="2675506706" sldId="743"/>
            <ac:spMk id="28" creationId="{F872A668-C7E7-483D-8843-E90B3DBF7457}"/>
          </ac:spMkLst>
        </pc:spChg>
        <pc:spChg chg="mod">
          <ac:chgData name="Siegbert Rudolph" userId="2af4d44886c067cc" providerId="LiveId" clId="{EFC51E92-20B6-42A6-91CD-7C5855C51FED}" dt="2021-07-30T06:17:32.064" v="18333" actId="20577"/>
          <ac:spMkLst>
            <pc:docMk/>
            <pc:sldMk cId="2675506706" sldId="743"/>
            <ac:spMk id="31" creationId="{F4A3145F-5E2A-45B6-BDFD-57850A0A81B5}"/>
          </ac:spMkLst>
        </pc:spChg>
        <pc:spChg chg="mod">
          <ac:chgData name="Siegbert Rudolph" userId="2af4d44886c067cc" providerId="LiveId" clId="{EFC51E92-20B6-42A6-91CD-7C5855C51FED}" dt="2021-07-30T06:17:40.831" v="18349" actId="20577"/>
          <ac:spMkLst>
            <pc:docMk/>
            <pc:sldMk cId="2675506706" sldId="743"/>
            <ac:spMk id="34" creationId="{57163D39-E363-4B73-932E-02DB67E5CCCD}"/>
          </ac:spMkLst>
        </pc:spChg>
        <pc:spChg chg="mod">
          <ac:chgData name="Siegbert Rudolph" userId="2af4d44886c067cc" providerId="LiveId" clId="{EFC51E92-20B6-42A6-91CD-7C5855C51FED}" dt="2021-07-30T06:17:48.801" v="18353" actId="20577"/>
          <ac:spMkLst>
            <pc:docMk/>
            <pc:sldMk cId="2675506706" sldId="743"/>
            <ac:spMk id="35" creationId="{251BCE1B-F047-4A47-886D-3CECFFCC89FB}"/>
          </ac:spMkLst>
        </pc:spChg>
        <pc:spChg chg="mod">
          <ac:chgData name="Siegbert Rudolph" userId="2af4d44886c067cc" providerId="LiveId" clId="{EFC51E92-20B6-42A6-91CD-7C5855C51FED}" dt="2021-07-30T06:17:33.513" v="18336" actId="20577"/>
          <ac:spMkLst>
            <pc:docMk/>
            <pc:sldMk cId="2675506706" sldId="743"/>
            <ac:spMk id="37" creationId="{778015C2-58BC-4A68-93DF-A41A0ED6583B}"/>
          </ac:spMkLst>
        </pc:spChg>
        <pc:spChg chg="add mod">
          <ac:chgData name="Siegbert Rudolph" userId="2af4d44886c067cc" providerId="LiveId" clId="{EFC51E92-20B6-42A6-91CD-7C5855C51FED}" dt="2021-07-29T15:49:10.186" v="15722"/>
          <ac:spMkLst>
            <pc:docMk/>
            <pc:sldMk cId="2675506706" sldId="743"/>
            <ac:spMk id="38" creationId="{5C474127-CE2C-442D-AFDA-9B87D3DB9A51}"/>
          </ac:spMkLst>
        </pc:spChg>
        <pc:spChg chg="add mod">
          <ac:chgData name="Siegbert Rudolph" userId="2af4d44886c067cc" providerId="LiveId" clId="{EFC51E92-20B6-42A6-91CD-7C5855C51FED}" dt="2021-07-29T15:49:10.186" v="15722"/>
          <ac:spMkLst>
            <pc:docMk/>
            <pc:sldMk cId="2675506706" sldId="743"/>
            <ac:spMk id="39" creationId="{026545CC-82CB-425B-867C-59FE462F36F3}"/>
          </ac:spMkLst>
        </pc:spChg>
      </pc:sldChg>
      <pc:sldChg chg="del">
        <pc:chgData name="Siegbert Rudolph" userId="2af4d44886c067cc" providerId="LiveId" clId="{EFC51E92-20B6-42A6-91CD-7C5855C51FED}" dt="2021-07-25T10:33:04.931" v="173" actId="47"/>
        <pc:sldMkLst>
          <pc:docMk/>
          <pc:sldMk cId="3357427819" sldId="743"/>
        </pc:sldMkLst>
      </pc:sldChg>
      <pc:sldChg chg="del">
        <pc:chgData name="Siegbert Rudolph" userId="2af4d44886c067cc" providerId="LiveId" clId="{EFC51E92-20B6-42A6-91CD-7C5855C51FED}" dt="2021-07-25T10:33:05.275" v="174" actId="47"/>
        <pc:sldMkLst>
          <pc:docMk/>
          <pc:sldMk cId="396530299" sldId="744"/>
        </pc:sldMkLst>
      </pc:sldChg>
      <pc:sldChg chg="addSp delSp modSp add del mod ord delAnim">
        <pc:chgData name="Siegbert Rudolph" userId="2af4d44886c067cc" providerId="LiveId" clId="{EFC51E92-20B6-42A6-91CD-7C5855C51FED}" dt="2021-07-30T14:46:41.676" v="20721" actId="47"/>
        <pc:sldMkLst>
          <pc:docMk/>
          <pc:sldMk cId="3261236326" sldId="744"/>
        </pc:sldMkLst>
        <pc:spChg chg="mod">
          <ac:chgData name="Siegbert Rudolph" userId="2af4d44886c067cc" providerId="LiveId" clId="{EFC51E92-20B6-42A6-91CD-7C5855C51FED}" dt="2021-07-30T14:35:36.702" v="20546" actId="20577"/>
          <ac:spMkLst>
            <pc:docMk/>
            <pc:sldMk cId="3261236326" sldId="744"/>
            <ac:spMk id="5" creationId="{35ABFAE7-68E0-405C-B9F9-A6C6DFD78628}"/>
          </ac:spMkLst>
        </pc:spChg>
        <pc:spChg chg="del">
          <ac:chgData name="Siegbert Rudolph" userId="2af4d44886c067cc" providerId="LiveId" clId="{EFC51E92-20B6-42A6-91CD-7C5855C51FED}" dt="2021-07-29T15:55:43.506" v="16392" actId="478"/>
          <ac:spMkLst>
            <pc:docMk/>
            <pc:sldMk cId="3261236326" sldId="744"/>
            <ac:spMk id="6" creationId="{3B903111-27DF-4752-9E21-3382C788122D}"/>
          </ac:spMkLst>
        </pc:spChg>
        <pc:spChg chg="del">
          <ac:chgData name="Siegbert Rudolph" userId="2af4d44886c067cc" providerId="LiveId" clId="{EFC51E92-20B6-42A6-91CD-7C5855C51FED}" dt="2021-07-29T15:55:43.506" v="16392" actId="478"/>
          <ac:spMkLst>
            <pc:docMk/>
            <pc:sldMk cId="3261236326" sldId="744"/>
            <ac:spMk id="7" creationId="{C54DEA53-A74B-4DA6-B28A-A10BD6F3D3A7}"/>
          </ac:spMkLst>
        </pc:spChg>
        <pc:spChg chg="del">
          <ac:chgData name="Siegbert Rudolph" userId="2af4d44886c067cc" providerId="LiveId" clId="{EFC51E92-20B6-42A6-91CD-7C5855C51FED}" dt="2021-07-29T15:55:52.874" v="16394" actId="478"/>
          <ac:spMkLst>
            <pc:docMk/>
            <pc:sldMk cId="3261236326" sldId="744"/>
            <ac:spMk id="8" creationId="{CD31BF6E-3F9D-4706-AE78-BBE17D0A8345}"/>
          </ac:spMkLst>
        </pc:spChg>
        <pc:spChg chg="del">
          <ac:chgData name="Siegbert Rudolph" userId="2af4d44886c067cc" providerId="LiveId" clId="{EFC51E92-20B6-42A6-91CD-7C5855C51FED}" dt="2021-07-29T15:55:43.506" v="16392" actId="478"/>
          <ac:spMkLst>
            <pc:docMk/>
            <pc:sldMk cId="3261236326" sldId="744"/>
            <ac:spMk id="9" creationId="{533E00E2-A06D-4C02-91F5-48B61556B99D}"/>
          </ac:spMkLst>
        </pc:spChg>
        <pc:spChg chg="del">
          <ac:chgData name="Siegbert Rudolph" userId="2af4d44886c067cc" providerId="LiveId" clId="{EFC51E92-20B6-42A6-91CD-7C5855C51FED}" dt="2021-07-29T15:55:43.506" v="16392" actId="478"/>
          <ac:spMkLst>
            <pc:docMk/>
            <pc:sldMk cId="3261236326" sldId="744"/>
            <ac:spMk id="10" creationId="{E3CB1439-4A4B-4EA8-AA1F-5F7D5F9AAD8B}"/>
          </ac:spMkLst>
        </pc:spChg>
        <pc:spChg chg="del">
          <ac:chgData name="Siegbert Rudolph" userId="2af4d44886c067cc" providerId="LiveId" clId="{EFC51E92-20B6-42A6-91CD-7C5855C51FED}" dt="2021-07-29T15:55:43.506" v="16392" actId="478"/>
          <ac:spMkLst>
            <pc:docMk/>
            <pc:sldMk cId="3261236326" sldId="744"/>
            <ac:spMk id="11" creationId="{E76981C6-0600-4B77-9CF0-6689CBAB46BB}"/>
          </ac:spMkLst>
        </pc:spChg>
        <pc:spChg chg="del">
          <ac:chgData name="Siegbert Rudolph" userId="2af4d44886c067cc" providerId="LiveId" clId="{EFC51E92-20B6-42A6-91CD-7C5855C51FED}" dt="2021-07-29T15:55:43.506" v="16392" actId="478"/>
          <ac:spMkLst>
            <pc:docMk/>
            <pc:sldMk cId="3261236326" sldId="744"/>
            <ac:spMk id="12" creationId="{DFE0EFD5-8970-42A5-B9C4-72DDE9F02E07}"/>
          </ac:spMkLst>
        </pc:spChg>
        <pc:spChg chg="del">
          <ac:chgData name="Siegbert Rudolph" userId="2af4d44886c067cc" providerId="LiveId" clId="{EFC51E92-20B6-42A6-91CD-7C5855C51FED}" dt="2021-07-29T15:55:43.506" v="16392" actId="478"/>
          <ac:spMkLst>
            <pc:docMk/>
            <pc:sldMk cId="3261236326" sldId="744"/>
            <ac:spMk id="13" creationId="{55AD9CF5-9D5D-45E7-A481-45389D128684}"/>
          </ac:spMkLst>
        </pc:spChg>
        <pc:spChg chg="del">
          <ac:chgData name="Siegbert Rudolph" userId="2af4d44886c067cc" providerId="LiveId" clId="{EFC51E92-20B6-42A6-91CD-7C5855C51FED}" dt="2021-07-29T15:55:43.506" v="16392" actId="478"/>
          <ac:spMkLst>
            <pc:docMk/>
            <pc:sldMk cId="3261236326" sldId="744"/>
            <ac:spMk id="14" creationId="{0AFFDC74-05E0-4461-87D4-3FC4CCFEC7FE}"/>
          </ac:spMkLst>
        </pc:spChg>
        <pc:spChg chg="del">
          <ac:chgData name="Siegbert Rudolph" userId="2af4d44886c067cc" providerId="LiveId" clId="{EFC51E92-20B6-42A6-91CD-7C5855C51FED}" dt="2021-07-29T15:55:43.506" v="16392" actId="478"/>
          <ac:spMkLst>
            <pc:docMk/>
            <pc:sldMk cId="3261236326" sldId="744"/>
            <ac:spMk id="17" creationId="{E113426B-3216-4EA0-BDC8-C84F616CE32F}"/>
          </ac:spMkLst>
        </pc:spChg>
        <pc:spChg chg="del">
          <ac:chgData name="Siegbert Rudolph" userId="2af4d44886c067cc" providerId="LiveId" clId="{EFC51E92-20B6-42A6-91CD-7C5855C51FED}" dt="2021-07-29T15:55:43.506" v="16392" actId="478"/>
          <ac:spMkLst>
            <pc:docMk/>
            <pc:sldMk cId="3261236326" sldId="744"/>
            <ac:spMk id="18" creationId="{0806967A-E0F2-419A-B328-9289C0A6AD3D}"/>
          </ac:spMkLst>
        </pc:spChg>
        <pc:spChg chg="del">
          <ac:chgData name="Siegbert Rudolph" userId="2af4d44886c067cc" providerId="LiveId" clId="{EFC51E92-20B6-42A6-91CD-7C5855C51FED}" dt="2021-07-29T15:55:43.506" v="16392" actId="478"/>
          <ac:spMkLst>
            <pc:docMk/>
            <pc:sldMk cId="3261236326" sldId="744"/>
            <ac:spMk id="19" creationId="{13D26035-AA44-4D8D-AB45-B7C4ECB20193}"/>
          </ac:spMkLst>
        </pc:spChg>
        <pc:spChg chg="del">
          <ac:chgData name="Siegbert Rudolph" userId="2af4d44886c067cc" providerId="LiveId" clId="{EFC51E92-20B6-42A6-91CD-7C5855C51FED}" dt="2021-07-29T15:55:43.506" v="16392" actId="478"/>
          <ac:spMkLst>
            <pc:docMk/>
            <pc:sldMk cId="3261236326" sldId="744"/>
            <ac:spMk id="20" creationId="{43642BFB-A2B1-4185-87F2-E87C61DE4DE0}"/>
          </ac:spMkLst>
        </pc:spChg>
        <pc:spChg chg="del">
          <ac:chgData name="Siegbert Rudolph" userId="2af4d44886c067cc" providerId="LiveId" clId="{EFC51E92-20B6-42A6-91CD-7C5855C51FED}" dt="2021-07-29T15:55:43.506" v="16392" actId="478"/>
          <ac:spMkLst>
            <pc:docMk/>
            <pc:sldMk cId="3261236326" sldId="744"/>
            <ac:spMk id="21" creationId="{47E7ACA5-4CAE-4C8A-A588-55224637A16C}"/>
          </ac:spMkLst>
        </pc:spChg>
        <pc:spChg chg="del">
          <ac:chgData name="Siegbert Rudolph" userId="2af4d44886c067cc" providerId="LiveId" clId="{EFC51E92-20B6-42A6-91CD-7C5855C51FED}" dt="2021-07-29T15:55:43.506" v="16392" actId="478"/>
          <ac:spMkLst>
            <pc:docMk/>
            <pc:sldMk cId="3261236326" sldId="744"/>
            <ac:spMk id="22" creationId="{CC485E05-D2A3-4FFB-89E5-52CDDD34BFFA}"/>
          </ac:spMkLst>
        </pc:spChg>
        <pc:spChg chg="del">
          <ac:chgData name="Siegbert Rudolph" userId="2af4d44886c067cc" providerId="LiveId" clId="{EFC51E92-20B6-42A6-91CD-7C5855C51FED}" dt="2021-07-29T15:55:43.506" v="16392" actId="478"/>
          <ac:spMkLst>
            <pc:docMk/>
            <pc:sldMk cId="3261236326" sldId="744"/>
            <ac:spMk id="23" creationId="{75D1F821-1C60-4B45-A16D-FE1800B64E68}"/>
          </ac:spMkLst>
        </pc:spChg>
        <pc:spChg chg="del">
          <ac:chgData name="Siegbert Rudolph" userId="2af4d44886c067cc" providerId="LiveId" clId="{EFC51E92-20B6-42A6-91CD-7C5855C51FED}" dt="2021-07-29T15:55:43.506" v="16392" actId="478"/>
          <ac:spMkLst>
            <pc:docMk/>
            <pc:sldMk cId="3261236326" sldId="744"/>
            <ac:spMk id="24" creationId="{100A715B-EDBC-43D2-813A-18916F5C52A7}"/>
          </ac:spMkLst>
        </pc:spChg>
        <pc:spChg chg="del">
          <ac:chgData name="Siegbert Rudolph" userId="2af4d44886c067cc" providerId="LiveId" clId="{EFC51E92-20B6-42A6-91CD-7C5855C51FED}" dt="2021-07-29T15:55:43.506" v="16392" actId="478"/>
          <ac:spMkLst>
            <pc:docMk/>
            <pc:sldMk cId="3261236326" sldId="744"/>
            <ac:spMk id="25" creationId="{9BAC2534-CBA7-4E63-A051-90206AD1FF5F}"/>
          </ac:spMkLst>
        </pc:spChg>
        <pc:spChg chg="del">
          <ac:chgData name="Siegbert Rudolph" userId="2af4d44886c067cc" providerId="LiveId" clId="{EFC51E92-20B6-42A6-91CD-7C5855C51FED}" dt="2021-07-29T15:55:43.506" v="16392" actId="478"/>
          <ac:spMkLst>
            <pc:docMk/>
            <pc:sldMk cId="3261236326" sldId="744"/>
            <ac:spMk id="26" creationId="{1F41ADCC-A7B7-44EA-88F6-322A1452820F}"/>
          </ac:spMkLst>
        </pc:spChg>
        <pc:spChg chg="del">
          <ac:chgData name="Siegbert Rudolph" userId="2af4d44886c067cc" providerId="LiveId" clId="{EFC51E92-20B6-42A6-91CD-7C5855C51FED}" dt="2021-07-29T15:55:46.849" v="16393" actId="478"/>
          <ac:spMkLst>
            <pc:docMk/>
            <pc:sldMk cId="3261236326" sldId="744"/>
            <ac:spMk id="27" creationId="{86C1F9FE-00ED-450B-9C61-AAB845550637}"/>
          </ac:spMkLst>
        </pc:spChg>
        <pc:spChg chg="del">
          <ac:chgData name="Siegbert Rudolph" userId="2af4d44886c067cc" providerId="LiveId" clId="{EFC51E92-20B6-42A6-91CD-7C5855C51FED}" dt="2021-07-29T15:55:46.849" v="16393" actId="478"/>
          <ac:spMkLst>
            <pc:docMk/>
            <pc:sldMk cId="3261236326" sldId="744"/>
            <ac:spMk id="28" creationId="{F872A668-C7E7-483D-8843-E90B3DBF7457}"/>
          </ac:spMkLst>
        </pc:spChg>
        <pc:spChg chg="del">
          <ac:chgData name="Siegbert Rudolph" userId="2af4d44886c067cc" providerId="LiveId" clId="{EFC51E92-20B6-42A6-91CD-7C5855C51FED}" dt="2021-07-29T15:55:43.506" v="16392" actId="478"/>
          <ac:spMkLst>
            <pc:docMk/>
            <pc:sldMk cId="3261236326" sldId="744"/>
            <ac:spMk id="29" creationId="{3C5D51A4-7E7F-48CC-B238-F8A1825791D4}"/>
          </ac:spMkLst>
        </pc:spChg>
        <pc:spChg chg="del">
          <ac:chgData name="Siegbert Rudolph" userId="2af4d44886c067cc" providerId="LiveId" clId="{EFC51E92-20B6-42A6-91CD-7C5855C51FED}" dt="2021-07-29T15:55:43.506" v="16392" actId="478"/>
          <ac:spMkLst>
            <pc:docMk/>
            <pc:sldMk cId="3261236326" sldId="744"/>
            <ac:spMk id="30" creationId="{69E030CB-8821-435F-A1D2-D03ACCEC91D9}"/>
          </ac:spMkLst>
        </pc:spChg>
        <pc:spChg chg="del">
          <ac:chgData name="Siegbert Rudolph" userId="2af4d44886c067cc" providerId="LiveId" clId="{EFC51E92-20B6-42A6-91CD-7C5855C51FED}" dt="2021-07-29T15:55:43.506" v="16392" actId="478"/>
          <ac:spMkLst>
            <pc:docMk/>
            <pc:sldMk cId="3261236326" sldId="744"/>
            <ac:spMk id="31" creationId="{F4A3145F-5E2A-45B6-BDFD-57850A0A81B5}"/>
          </ac:spMkLst>
        </pc:spChg>
        <pc:spChg chg="del">
          <ac:chgData name="Siegbert Rudolph" userId="2af4d44886c067cc" providerId="LiveId" clId="{EFC51E92-20B6-42A6-91CD-7C5855C51FED}" dt="2021-07-29T15:55:43.506" v="16392" actId="478"/>
          <ac:spMkLst>
            <pc:docMk/>
            <pc:sldMk cId="3261236326" sldId="744"/>
            <ac:spMk id="32" creationId="{4D69686D-3440-4208-90ED-B0444274BADF}"/>
          </ac:spMkLst>
        </pc:spChg>
        <pc:spChg chg="del">
          <ac:chgData name="Siegbert Rudolph" userId="2af4d44886c067cc" providerId="LiveId" clId="{EFC51E92-20B6-42A6-91CD-7C5855C51FED}" dt="2021-07-29T15:55:46.849" v="16393" actId="478"/>
          <ac:spMkLst>
            <pc:docMk/>
            <pc:sldMk cId="3261236326" sldId="744"/>
            <ac:spMk id="33" creationId="{BE0319DB-C0C8-469D-9C5C-0B201949C1AA}"/>
          </ac:spMkLst>
        </pc:spChg>
        <pc:spChg chg="del">
          <ac:chgData name="Siegbert Rudolph" userId="2af4d44886c067cc" providerId="LiveId" clId="{EFC51E92-20B6-42A6-91CD-7C5855C51FED}" dt="2021-07-29T15:55:46.849" v="16393" actId="478"/>
          <ac:spMkLst>
            <pc:docMk/>
            <pc:sldMk cId="3261236326" sldId="744"/>
            <ac:spMk id="34" creationId="{57163D39-E363-4B73-932E-02DB67E5CCCD}"/>
          </ac:spMkLst>
        </pc:spChg>
        <pc:spChg chg="del">
          <ac:chgData name="Siegbert Rudolph" userId="2af4d44886c067cc" providerId="LiveId" clId="{EFC51E92-20B6-42A6-91CD-7C5855C51FED}" dt="2021-07-29T15:55:43.506" v="16392" actId="478"/>
          <ac:spMkLst>
            <pc:docMk/>
            <pc:sldMk cId="3261236326" sldId="744"/>
            <ac:spMk id="35" creationId="{251BCE1B-F047-4A47-886D-3CECFFCC89FB}"/>
          </ac:spMkLst>
        </pc:spChg>
        <pc:spChg chg="del">
          <ac:chgData name="Siegbert Rudolph" userId="2af4d44886c067cc" providerId="LiveId" clId="{EFC51E92-20B6-42A6-91CD-7C5855C51FED}" dt="2021-07-29T15:55:43.506" v="16392" actId="478"/>
          <ac:spMkLst>
            <pc:docMk/>
            <pc:sldMk cId="3261236326" sldId="744"/>
            <ac:spMk id="36" creationId="{ED905A0E-F850-46C7-9AED-5E81EACEEEE1}"/>
          </ac:spMkLst>
        </pc:spChg>
        <pc:spChg chg="del">
          <ac:chgData name="Siegbert Rudolph" userId="2af4d44886c067cc" providerId="LiveId" clId="{EFC51E92-20B6-42A6-91CD-7C5855C51FED}" dt="2021-07-29T15:55:43.506" v="16392" actId="478"/>
          <ac:spMkLst>
            <pc:docMk/>
            <pc:sldMk cId="3261236326" sldId="744"/>
            <ac:spMk id="37" creationId="{778015C2-58BC-4A68-93DF-A41A0ED6583B}"/>
          </ac:spMkLst>
        </pc:spChg>
        <pc:spChg chg="del">
          <ac:chgData name="Siegbert Rudolph" userId="2af4d44886c067cc" providerId="LiveId" clId="{EFC51E92-20B6-42A6-91CD-7C5855C51FED}" dt="2021-07-30T14:40:00.890" v="20595" actId="478"/>
          <ac:spMkLst>
            <pc:docMk/>
            <pc:sldMk cId="3261236326" sldId="744"/>
            <ac:spMk id="38" creationId="{BB54E058-DDE0-42B0-990B-85839EDC9A05}"/>
          </ac:spMkLst>
        </pc:spChg>
        <pc:spChg chg="del">
          <ac:chgData name="Siegbert Rudolph" userId="2af4d44886c067cc" providerId="LiveId" clId="{EFC51E92-20B6-42A6-91CD-7C5855C51FED}" dt="2021-07-30T14:40:00.890" v="20595" actId="478"/>
          <ac:spMkLst>
            <pc:docMk/>
            <pc:sldMk cId="3261236326" sldId="744"/>
            <ac:spMk id="39" creationId="{7152B9B5-393B-4F05-AA4F-2DF9B3CEEC27}"/>
          </ac:spMkLst>
        </pc:spChg>
        <pc:picChg chg="add mod">
          <ac:chgData name="Siegbert Rudolph" userId="2af4d44886c067cc" providerId="LiveId" clId="{EFC51E92-20B6-42A6-91CD-7C5855C51FED}" dt="2021-07-30T14:40:18.406" v="20602" actId="1037"/>
          <ac:picMkLst>
            <pc:docMk/>
            <pc:sldMk cId="3261236326" sldId="744"/>
            <ac:picMk id="2" creationId="{FE8FB427-9B1C-4B8D-945A-A31904821B63}"/>
          </ac:picMkLst>
        </pc:picChg>
        <pc:picChg chg="del mod">
          <ac:chgData name="Siegbert Rudolph" userId="2af4d44886c067cc" providerId="LiveId" clId="{EFC51E92-20B6-42A6-91CD-7C5855C51FED}" dt="2021-07-30T14:39:59.286" v="20594" actId="478"/>
          <ac:picMkLst>
            <pc:docMk/>
            <pc:sldMk cId="3261236326" sldId="744"/>
            <ac:picMk id="4" creationId="{FD32CDD6-2FCB-40BE-9D94-B61CCBA66313}"/>
          </ac:picMkLst>
        </pc:picChg>
      </pc:sldChg>
      <pc:sldChg chg="del">
        <pc:chgData name="Siegbert Rudolph" userId="2af4d44886c067cc" providerId="LiveId" clId="{EFC51E92-20B6-42A6-91CD-7C5855C51FED}" dt="2021-07-25T10:33:11.570" v="187" actId="47"/>
        <pc:sldMkLst>
          <pc:docMk/>
          <pc:sldMk cId="74551255" sldId="745"/>
        </pc:sldMkLst>
      </pc:sldChg>
      <pc:sldChg chg="addSp delSp modSp add mod delAnim modAnim">
        <pc:chgData name="Siegbert Rudolph" userId="2af4d44886c067cc" providerId="LiveId" clId="{EFC51E92-20B6-42A6-91CD-7C5855C51FED}" dt="2021-07-30T14:58:32.620" v="20842" actId="108"/>
        <pc:sldMkLst>
          <pc:docMk/>
          <pc:sldMk cId="3971907634" sldId="745"/>
        </pc:sldMkLst>
        <pc:spChg chg="mod">
          <ac:chgData name="Siegbert Rudolph" userId="2af4d44886c067cc" providerId="LiveId" clId="{EFC51E92-20B6-42A6-91CD-7C5855C51FED}" dt="2021-07-30T14:58:32.620" v="20842" actId="108"/>
          <ac:spMkLst>
            <pc:docMk/>
            <pc:sldMk cId="3971907634" sldId="745"/>
            <ac:spMk id="4" creationId="{9A38FAB5-CD12-4395-AEF4-67E930493B70}"/>
          </ac:spMkLst>
        </pc:spChg>
        <pc:spChg chg="mod">
          <ac:chgData name="Siegbert Rudolph" userId="2af4d44886c067cc" providerId="LiveId" clId="{EFC51E92-20B6-42A6-91CD-7C5855C51FED}" dt="2021-07-30T14:26:33.901" v="20261" actId="1036"/>
          <ac:spMkLst>
            <pc:docMk/>
            <pc:sldMk cId="3971907634" sldId="745"/>
            <ac:spMk id="5" creationId="{3625E4AE-502F-4D47-960F-6E2E3ADA16D1}"/>
          </ac:spMkLst>
        </pc:spChg>
        <pc:spChg chg="mod">
          <ac:chgData name="Siegbert Rudolph" userId="2af4d44886c067cc" providerId="LiveId" clId="{EFC51E92-20B6-42A6-91CD-7C5855C51FED}" dt="2021-07-30T14:26:33.901" v="20261" actId="1036"/>
          <ac:spMkLst>
            <pc:docMk/>
            <pc:sldMk cId="3971907634" sldId="745"/>
            <ac:spMk id="6" creationId="{91D2C423-E50F-4662-A5A4-6A7E3F99BF50}"/>
          </ac:spMkLst>
        </pc:spChg>
        <pc:spChg chg="mod">
          <ac:chgData name="Siegbert Rudolph" userId="2af4d44886c067cc" providerId="LiveId" clId="{EFC51E92-20B6-42A6-91CD-7C5855C51FED}" dt="2021-07-29T16:07:29.754" v="16696" actId="20577"/>
          <ac:spMkLst>
            <pc:docMk/>
            <pc:sldMk cId="3971907634" sldId="745"/>
            <ac:spMk id="7" creationId="{41B95F75-39B0-42BA-850F-EF2AF8F23AF1}"/>
          </ac:spMkLst>
        </pc:spChg>
        <pc:spChg chg="mod">
          <ac:chgData name="Siegbert Rudolph" userId="2af4d44886c067cc" providerId="LiveId" clId="{EFC51E92-20B6-42A6-91CD-7C5855C51FED}" dt="2021-07-30T14:26:33.901" v="20261" actId="1036"/>
          <ac:spMkLst>
            <pc:docMk/>
            <pc:sldMk cId="3971907634" sldId="745"/>
            <ac:spMk id="10" creationId="{457285D6-541C-4091-8A1E-81DA29D0478C}"/>
          </ac:spMkLst>
        </pc:spChg>
        <pc:spChg chg="del mod">
          <ac:chgData name="Siegbert Rudolph" userId="2af4d44886c067cc" providerId="LiveId" clId="{EFC51E92-20B6-42A6-91CD-7C5855C51FED}" dt="2021-07-30T14:32:50.829" v="20511" actId="478"/>
          <ac:spMkLst>
            <pc:docMk/>
            <pc:sldMk cId="3971907634" sldId="745"/>
            <ac:spMk id="12" creationId="{0FFD5834-B9A9-4A0F-B317-ACBC608D890B}"/>
          </ac:spMkLst>
        </pc:spChg>
        <pc:spChg chg="mod">
          <ac:chgData name="Siegbert Rudolph" userId="2af4d44886c067cc" providerId="LiveId" clId="{EFC51E92-20B6-42A6-91CD-7C5855C51FED}" dt="2021-07-30T14:26:33.901" v="20261" actId="1036"/>
          <ac:spMkLst>
            <pc:docMk/>
            <pc:sldMk cId="3971907634" sldId="745"/>
            <ac:spMk id="15" creationId="{58B3475E-3474-4731-A264-5C72ACC75CC8}"/>
          </ac:spMkLst>
        </pc:spChg>
        <pc:spChg chg="del mod">
          <ac:chgData name="Siegbert Rudolph" userId="2af4d44886c067cc" providerId="LiveId" clId="{EFC51E92-20B6-42A6-91CD-7C5855C51FED}" dt="2021-07-30T14:32:50.829" v="20511" actId="478"/>
          <ac:spMkLst>
            <pc:docMk/>
            <pc:sldMk cId="3971907634" sldId="745"/>
            <ac:spMk id="18" creationId="{87FE79DB-4AD2-4374-BA90-6BC31C12D2F0}"/>
          </ac:spMkLst>
        </pc:spChg>
        <pc:spChg chg="mod">
          <ac:chgData name="Siegbert Rudolph" userId="2af4d44886c067cc" providerId="LiveId" clId="{EFC51E92-20B6-42A6-91CD-7C5855C51FED}" dt="2021-07-30T14:26:33.901" v="20261" actId="1036"/>
          <ac:spMkLst>
            <pc:docMk/>
            <pc:sldMk cId="3971907634" sldId="745"/>
            <ac:spMk id="19" creationId="{B3193CEC-3B2C-4C08-B4E8-9FE69F97810A}"/>
          </ac:spMkLst>
        </pc:spChg>
        <pc:spChg chg="mod">
          <ac:chgData name="Siegbert Rudolph" userId="2af4d44886c067cc" providerId="LiveId" clId="{EFC51E92-20B6-42A6-91CD-7C5855C51FED}" dt="2021-07-30T14:26:33.901" v="20261" actId="1036"/>
          <ac:spMkLst>
            <pc:docMk/>
            <pc:sldMk cId="3971907634" sldId="745"/>
            <ac:spMk id="20" creationId="{DAA8639D-0330-47A8-8BDA-D78E49334207}"/>
          </ac:spMkLst>
        </pc:spChg>
        <pc:spChg chg="del mod">
          <ac:chgData name="Siegbert Rudolph" userId="2af4d44886c067cc" providerId="LiveId" clId="{EFC51E92-20B6-42A6-91CD-7C5855C51FED}" dt="2021-07-30T14:32:50.829" v="20511" actId="478"/>
          <ac:spMkLst>
            <pc:docMk/>
            <pc:sldMk cId="3971907634" sldId="745"/>
            <ac:spMk id="21" creationId="{817F965A-66CA-4C1C-AC4F-EF1D04D14EE5}"/>
          </ac:spMkLst>
        </pc:spChg>
        <pc:spChg chg="mod">
          <ac:chgData name="Siegbert Rudolph" userId="2af4d44886c067cc" providerId="LiveId" clId="{EFC51E92-20B6-42A6-91CD-7C5855C51FED}" dt="2021-07-30T14:26:33.901" v="20261" actId="1036"/>
          <ac:spMkLst>
            <pc:docMk/>
            <pc:sldMk cId="3971907634" sldId="745"/>
            <ac:spMk id="23" creationId="{8E2470B4-180C-4B63-AC07-6AD218CE46D4}"/>
          </ac:spMkLst>
        </pc:spChg>
        <pc:spChg chg="mod">
          <ac:chgData name="Siegbert Rudolph" userId="2af4d44886c067cc" providerId="LiveId" clId="{EFC51E92-20B6-42A6-91CD-7C5855C51FED}" dt="2021-07-30T14:26:33.901" v="20261" actId="1036"/>
          <ac:spMkLst>
            <pc:docMk/>
            <pc:sldMk cId="3971907634" sldId="745"/>
            <ac:spMk id="24" creationId="{90ABE5F9-E8C1-45AD-B766-A5F14ECD4C55}"/>
          </ac:spMkLst>
        </pc:spChg>
        <pc:spChg chg="del mod">
          <ac:chgData name="Siegbert Rudolph" userId="2af4d44886c067cc" providerId="LiveId" clId="{EFC51E92-20B6-42A6-91CD-7C5855C51FED}" dt="2021-07-30T14:32:50.829" v="20511" actId="478"/>
          <ac:spMkLst>
            <pc:docMk/>
            <pc:sldMk cId="3971907634" sldId="745"/>
            <ac:spMk id="25" creationId="{DCC86788-9EE6-44E4-BEA3-612A70C598ED}"/>
          </ac:spMkLst>
        </pc:spChg>
        <pc:spChg chg="mod">
          <ac:chgData name="Siegbert Rudolph" userId="2af4d44886c067cc" providerId="LiveId" clId="{EFC51E92-20B6-42A6-91CD-7C5855C51FED}" dt="2021-07-30T14:26:33.901" v="20261" actId="1036"/>
          <ac:spMkLst>
            <pc:docMk/>
            <pc:sldMk cId="3971907634" sldId="745"/>
            <ac:spMk id="26" creationId="{DD68AD8D-197C-4496-88C7-BA8AC2053F7B}"/>
          </ac:spMkLst>
        </pc:spChg>
        <pc:spChg chg="mod">
          <ac:chgData name="Siegbert Rudolph" userId="2af4d44886c067cc" providerId="LiveId" clId="{EFC51E92-20B6-42A6-91CD-7C5855C51FED}" dt="2021-07-30T14:26:33.901" v="20261" actId="1036"/>
          <ac:spMkLst>
            <pc:docMk/>
            <pc:sldMk cId="3971907634" sldId="745"/>
            <ac:spMk id="27" creationId="{FBFE1A83-6A8C-42AC-874D-20334CB0F291}"/>
          </ac:spMkLst>
        </pc:spChg>
        <pc:spChg chg="del mod">
          <ac:chgData name="Siegbert Rudolph" userId="2af4d44886c067cc" providerId="LiveId" clId="{EFC51E92-20B6-42A6-91CD-7C5855C51FED}" dt="2021-07-30T14:32:50.829" v="20511" actId="478"/>
          <ac:spMkLst>
            <pc:docMk/>
            <pc:sldMk cId="3971907634" sldId="745"/>
            <ac:spMk id="28" creationId="{AF05DB30-C640-4B13-BB86-1F2C790E7011}"/>
          </ac:spMkLst>
        </pc:spChg>
        <pc:spChg chg="add mod">
          <ac:chgData name="Siegbert Rudolph" userId="2af4d44886c067cc" providerId="LiveId" clId="{EFC51E92-20B6-42A6-91CD-7C5855C51FED}" dt="2021-07-30T14:26:33.901" v="20261" actId="1036"/>
          <ac:spMkLst>
            <pc:docMk/>
            <pc:sldMk cId="3971907634" sldId="745"/>
            <ac:spMk id="29" creationId="{FF09A3EE-EE7B-479B-B869-BF47D47CB2C8}"/>
          </ac:spMkLst>
        </pc:spChg>
        <pc:spChg chg="mod">
          <ac:chgData name="Siegbert Rudolph" userId="2af4d44886c067cc" providerId="LiveId" clId="{EFC51E92-20B6-42A6-91CD-7C5855C51FED}" dt="2021-07-30T14:26:33.901" v="20261" actId="1036"/>
          <ac:spMkLst>
            <pc:docMk/>
            <pc:sldMk cId="3971907634" sldId="745"/>
            <ac:spMk id="30" creationId="{460946B9-FB0F-48A4-AA0F-CE954ECA41AC}"/>
          </ac:spMkLst>
        </pc:spChg>
        <pc:spChg chg="mod">
          <ac:chgData name="Siegbert Rudolph" userId="2af4d44886c067cc" providerId="LiveId" clId="{EFC51E92-20B6-42A6-91CD-7C5855C51FED}" dt="2021-07-30T14:26:33.901" v="20261" actId="1036"/>
          <ac:spMkLst>
            <pc:docMk/>
            <pc:sldMk cId="3971907634" sldId="745"/>
            <ac:spMk id="31" creationId="{CB98DAD9-91A5-4948-B44E-D0B216CF1DAF}"/>
          </ac:spMkLst>
        </pc:spChg>
        <pc:spChg chg="del mod">
          <ac:chgData name="Siegbert Rudolph" userId="2af4d44886c067cc" providerId="LiveId" clId="{EFC51E92-20B6-42A6-91CD-7C5855C51FED}" dt="2021-07-30T14:32:50.829" v="20511" actId="478"/>
          <ac:spMkLst>
            <pc:docMk/>
            <pc:sldMk cId="3971907634" sldId="745"/>
            <ac:spMk id="32" creationId="{7ACC31FD-0E65-4C61-BEBD-994AB574E16D}"/>
          </ac:spMkLst>
        </pc:spChg>
        <pc:spChg chg="add mod">
          <ac:chgData name="Siegbert Rudolph" userId="2af4d44886c067cc" providerId="LiveId" clId="{EFC51E92-20B6-42A6-91CD-7C5855C51FED}" dt="2021-07-30T14:26:33.901" v="20261" actId="1036"/>
          <ac:spMkLst>
            <pc:docMk/>
            <pc:sldMk cId="3971907634" sldId="745"/>
            <ac:spMk id="33" creationId="{CF1F8739-1DFA-4AD3-B41D-6CD49431F608}"/>
          </ac:spMkLst>
        </pc:spChg>
        <pc:spChg chg="add del mod">
          <ac:chgData name="Siegbert Rudolph" userId="2af4d44886c067cc" providerId="LiveId" clId="{EFC51E92-20B6-42A6-91CD-7C5855C51FED}" dt="2021-07-30T14:32:50.829" v="20511" actId="478"/>
          <ac:spMkLst>
            <pc:docMk/>
            <pc:sldMk cId="3971907634" sldId="745"/>
            <ac:spMk id="34" creationId="{3390A0D2-AC1C-4580-8548-CBA2D585AFA8}"/>
          </ac:spMkLst>
        </pc:spChg>
        <pc:spChg chg="add del mod">
          <ac:chgData name="Siegbert Rudolph" userId="2af4d44886c067cc" providerId="LiveId" clId="{EFC51E92-20B6-42A6-91CD-7C5855C51FED}" dt="2021-07-30T14:25:28.976" v="20246" actId="478"/>
          <ac:spMkLst>
            <pc:docMk/>
            <pc:sldMk cId="3971907634" sldId="745"/>
            <ac:spMk id="35" creationId="{671EEC9C-02F9-4373-BBA1-FF51BA763D3C}"/>
          </ac:spMkLst>
        </pc:spChg>
        <pc:spChg chg="add del mod">
          <ac:chgData name="Siegbert Rudolph" userId="2af4d44886c067cc" providerId="LiveId" clId="{EFC51E92-20B6-42A6-91CD-7C5855C51FED}" dt="2021-07-30T14:25:28.976" v="20246" actId="478"/>
          <ac:spMkLst>
            <pc:docMk/>
            <pc:sldMk cId="3971907634" sldId="745"/>
            <ac:spMk id="36" creationId="{2A787AFD-DC7C-4CA3-A89A-9EB253AB94FF}"/>
          </ac:spMkLst>
        </pc:spChg>
        <pc:spChg chg="add del mod">
          <ac:chgData name="Siegbert Rudolph" userId="2af4d44886c067cc" providerId="LiveId" clId="{EFC51E92-20B6-42A6-91CD-7C5855C51FED}" dt="2021-07-30T14:25:33.169" v="20247" actId="478"/>
          <ac:spMkLst>
            <pc:docMk/>
            <pc:sldMk cId="3971907634" sldId="745"/>
            <ac:spMk id="37" creationId="{9326A35F-1341-4261-ACD2-A0BD6DDB6C48}"/>
          </ac:spMkLst>
        </pc:spChg>
        <pc:spChg chg="add del mod">
          <ac:chgData name="Siegbert Rudolph" userId="2af4d44886c067cc" providerId="LiveId" clId="{EFC51E92-20B6-42A6-91CD-7C5855C51FED}" dt="2021-07-30T14:25:28.976" v="20246" actId="478"/>
          <ac:spMkLst>
            <pc:docMk/>
            <pc:sldMk cId="3971907634" sldId="745"/>
            <ac:spMk id="38" creationId="{C96DEEA5-0314-4987-A193-93C210D1B590}"/>
          </ac:spMkLst>
        </pc:spChg>
        <pc:spChg chg="add del mod">
          <ac:chgData name="Siegbert Rudolph" userId="2af4d44886c067cc" providerId="LiveId" clId="{EFC51E92-20B6-42A6-91CD-7C5855C51FED}" dt="2021-07-30T14:25:28.976" v="20246" actId="478"/>
          <ac:spMkLst>
            <pc:docMk/>
            <pc:sldMk cId="3971907634" sldId="745"/>
            <ac:spMk id="39" creationId="{EF989758-B1B5-45BB-B1E4-BBA64A3FA1DA}"/>
          </ac:spMkLst>
        </pc:spChg>
        <pc:spChg chg="add del mod">
          <ac:chgData name="Siegbert Rudolph" userId="2af4d44886c067cc" providerId="LiveId" clId="{EFC51E92-20B6-42A6-91CD-7C5855C51FED}" dt="2021-07-30T14:25:33.169" v="20247" actId="478"/>
          <ac:spMkLst>
            <pc:docMk/>
            <pc:sldMk cId="3971907634" sldId="745"/>
            <ac:spMk id="40" creationId="{028BDD94-1FC7-4E65-9A03-7BD2F0C0F1E3}"/>
          </ac:spMkLst>
        </pc:spChg>
        <pc:picChg chg="add mod">
          <ac:chgData name="Siegbert Rudolph" userId="2af4d44886c067cc" providerId="LiveId" clId="{EFC51E92-20B6-42A6-91CD-7C5855C51FED}" dt="2021-07-30T14:28:14.886" v="20277" actId="14100"/>
          <ac:picMkLst>
            <pc:docMk/>
            <pc:sldMk cId="3971907634" sldId="745"/>
            <ac:picMk id="2" creationId="{D7D9EBE2-48F9-4B4D-ABF4-B99006DECB50}"/>
          </ac:picMkLst>
        </pc:picChg>
        <pc:picChg chg="del mod">
          <ac:chgData name="Siegbert Rudolph" userId="2af4d44886c067cc" providerId="LiveId" clId="{EFC51E92-20B6-42A6-91CD-7C5855C51FED}" dt="2021-07-30T14:27:00.812" v="20266" actId="478"/>
          <ac:picMkLst>
            <pc:docMk/>
            <pc:sldMk cId="3971907634" sldId="745"/>
            <ac:picMk id="17" creationId="{F40EC3F7-A4E5-418B-BD0D-325AA3C91F75}"/>
          </ac:picMkLst>
        </pc:picChg>
      </pc:sldChg>
      <pc:sldChg chg="del">
        <pc:chgData name="Siegbert Rudolph" userId="2af4d44886c067cc" providerId="LiveId" clId="{EFC51E92-20B6-42A6-91CD-7C5855C51FED}" dt="2021-07-25T10:33:05.587" v="175" actId="47"/>
        <pc:sldMkLst>
          <pc:docMk/>
          <pc:sldMk cId="335909576" sldId="746"/>
        </pc:sldMkLst>
      </pc:sldChg>
      <pc:sldChg chg="modSp add mod modAnim">
        <pc:chgData name="Siegbert Rudolph" userId="2af4d44886c067cc" providerId="LiveId" clId="{EFC51E92-20B6-42A6-91CD-7C5855C51FED}" dt="2021-07-30T15:06:18.784" v="20928" actId="20577"/>
        <pc:sldMkLst>
          <pc:docMk/>
          <pc:sldMk cId="3705739579" sldId="746"/>
        </pc:sldMkLst>
        <pc:spChg chg="mod">
          <ac:chgData name="Siegbert Rudolph" userId="2af4d44886c067cc" providerId="LiveId" clId="{EFC51E92-20B6-42A6-91CD-7C5855C51FED}" dt="2021-07-30T13:51:23.390" v="19608" actId="552"/>
          <ac:spMkLst>
            <pc:docMk/>
            <pc:sldMk cId="3705739579" sldId="746"/>
            <ac:spMk id="12" creationId="{E73ECDD2-116C-45A9-92BD-27319211D5BB}"/>
          </ac:spMkLst>
        </pc:spChg>
        <pc:spChg chg="mod">
          <ac:chgData name="Siegbert Rudolph" userId="2af4d44886c067cc" providerId="LiveId" clId="{EFC51E92-20B6-42A6-91CD-7C5855C51FED}" dt="2021-07-30T13:46:39.023" v="19589" actId="1037"/>
          <ac:spMkLst>
            <pc:docMk/>
            <pc:sldMk cId="3705739579" sldId="746"/>
            <ac:spMk id="13" creationId="{CAEAB7B8-9AF8-4B18-A452-F695B03285F5}"/>
          </ac:spMkLst>
        </pc:spChg>
        <pc:spChg chg="mod">
          <ac:chgData name="Siegbert Rudolph" userId="2af4d44886c067cc" providerId="LiveId" clId="{EFC51E92-20B6-42A6-91CD-7C5855C51FED}" dt="2021-07-30T13:46:58.948" v="19591" actId="1076"/>
          <ac:spMkLst>
            <pc:docMk/>
            <pc:sldMk cId="3705739579" sldId="746"/>
            <ac:spMk id="15" creationId="{BAC241A9-FFCB-4384-9644-115A1EB024BC}"/>
          </ac:spMkLst>
        </pc:spChg>
        <pc:spChg chg="mod">
          <ac:chgData name="Siegbert Rudolph" userId="2af4d44886c067cc" providerId="LiveId" clId="{EFC51E92-20B6-42A6-91CD-7C5855C51FED}" dt="2021-07-30T13:51:23.390" v="19608" actId="552"/>
          <ac:spMkLst>
            <pc:docMk/>
            <pc:sldMk cId="3705739579" sldId="746"/>
            <ac:spMk id="17" creationId="{3AAB285A-34D8-4A10-A4BC-550D79223486}"/>
          </ac:spMkLst>
        </pc:spChg>
        <pc:spChg chg="mod">
          <ac:chgData name="Siegbert Rudolph" userId="2af4d44886c067cc" providerId="LiveId" clId="{EFC51E92-20B6-42A6-91CD-7C5855C51FED}" dt="2021-07-30T13:47:02.989" v="19592" actId="1076"/>
          <ac:spMkLst>
            <pc:docMk/>
            <pc:sldMk cId="3705739579" sldId="746"/>
            <ac:spMk id="18" creationId="{E894BAD7-741A-44EC-AB30-1AFC33C7FFD4}"/>
          </ac:spMkLst>
        </pc:spChg>
        <pc:spChg chg="mod">
          <ac:chgData name="Siegbert Rudolph" userId="2af4d44886c067cc" providerId="LiveId" clId="{EFC51E92-20B6-42A6-91CD-7C5855C51FED}" dt="2021-07-30T13:51:23.390" v="19608" actId="552"/>
          <ac:spMkLst>
            <pc:docMk/>
            <pc:sldMk cId="3705739579" sldId="746"/>
            <ac:spMk id="22" creationId="{E5BF79CC-F461-40FB-AB13-6263D0B9E91C}"/>
          </ac:spMkLst>
        </pc:spChg>
        <pc:spChg chg="mod">
          <ac:chgData name="Siegbert Rudolph" userId="2af4d44886c067cc" providerId="LiveId" clId="{EFC51E92-20B6-42A6-91CD-7C5855C51FED}" dt="2021-07-30T13:46:14.768" v="19578" actId="20577"/>
          <ac:spMkLst>
            <pc:docMk/>
            <pc:sldMk cId="3705739579" sldId="746"/>
            <ac:spMk id="23" creationId="{C82D0CA5-EAE4-4C3C-AD31-F6119A903430}"/>
          </ac:spMkLst>
        </pc:spChg>
        <pc:spChg chg="mod">
          <ac:chgData name="Siegbert Rudolph" userId="2af4d44886c067cc" providerId="LiveId" clId="{EFC51E92-20B6-42A6-91CD-7C5855C51FED}" dt="2021-07-30T13:48:38.394" v="19598" actId="1076"/>
          <ac:spMkLst>
            <pc:docMk/>
            <pc:sldMk cId="3705739579" sldId="746"/>
            <ac:spMk id="25" creationId="{1D4F1B2D-EDF2-497B-AC23-9451D7F265A3}"/>
          </ac:spMkLst>
        </pc:spChg>
        <pc:spChg chg="mod">
          <ac:chgData name="Siegbert Rudolph" userId="2af4d44886c067cc" providerId="LiveId" clId="{EFC51E92-20B6-42A6-91CD-7C5855C51FED}" dt="2021-07-30T13:51:23.390" v="19608" actId="552"/>
          <ac:spMkLst>
            <pc:docMk/>
            <pc:sldMk cId="3705739579" sldId="746"/>
            <ac:spMk id="27" creationId="{F776E941-ED99-4813-91C9-3989303CD845}"/>
          </ac:spMkLst>
        </pc:spChg>
        <pc:spChg chg="mod">
          <ac:chgData name="Siegbert Rudolph" userId="2af4d44886c067cc" providerId="LiveId" clId="{EFC51E92-20B6-42A6-91CD-7C5855C51FED}" dt="2021-07-30T13:48:31.546" v="19597" actId="1076"/>
          <ac:spMkLst>
            <pc:docMk/>
            <pc:sldMk cId="3705739579" sldId="746"/>
            <ac:spMk id="28" creationId="{87155BF5-44F4-4C97-9834-140A1A61E87E}"/>
          </ac:spMkLst>
        </pc:spChg>
        <pc:spChg chg="mod">
          <ac:chgData name="Siegbert Rudolph" userId="2af4d44886c067cc" providerId="LiveId" clId="{EFC51E92-20B6-42A6-91CD-7C5855C51FED}" dt="2021-07-30T13:46:02.026" v="19553" actId="20577"/>
          <ac:spMkLst>
            <pc:docMk/>
            <pc:sldMk cId="3705739579" sldId="746"/>
            <ac:spMk id="30" creationId="{40D284D8-5AE9-4BA5-8F6D-771152ABBCC2}"/>
          </ac:spMkLst>
        </pc:spChg>
        <pc:spChg chg="mod">
          <ac:chgData name="Siegbert Rudolph" userId="2af4d44886c067cc" providerId="LiveId" clId="{EFC51E92-20B6-42A6-91CD-7C5855C51FED}" dt="2021-07-30T13:51:23.390" v="19608" actId="552"/>
          <ac:spMkLst>
            <pc:docMk/>
            <pc:sldMk cId="3705739579" sldId="746"/>
            <ac:spMk id="32" creationId="{125579CA-62B8-4F74-A03B-6524BE8148C3}"/>
          </ac:spMkLst>
        </pc:spChg>
        <pc:spChg chg="mod">
          <ac:chgData name="Siegbert Rudolph" userId="2af4d44886c067cc" providerId="LiveId" clId="{EFC51E92-20B6-42A6-91CD-7C5855C51FED}" dt="2021-07-30T13:45:58.185" v="19546" actId="20577"/>
          <ac:spMkLst>
            <pc:docMk/>
            <pc:sldMk cId="3705739579" sldId="746"/>
            <ac:spMk id="35" creationId="{93D7D0FE-CCB9-49F3-A24A-5C007C47A255}"/>
          </ac:spMkLst>
        </pc:spChg>
        <pc:spChg chg="mod">
          <ac:chgData name="Siegbert Rudolph" userId="2af4d44886c067cc" providerId="LiveId" clId="{EFC51E92-20B6-42A6-91CD-7C5855C51FED}" dt="2021-07-30T13:51:23.390" v="19608" actId="552"/>
          <ac:spMkLst>
            <pc:docMk/>
            <pc:sldMk cId="3705739579" sldId="746"/>
            <ac:spMk id="37" creationId="{E4AB6C9F-BD56-4A25-9BDF-63C381297C93}"/>
          </ac:spMkLst>
        </pc:spChg>
        <pc:spChg chg="mod">
          <ac:chgData name="Siegbert Rudolph" userId="2af4d44886c067cc" providerId="LiveId" clId="{EFC51E92-20B6-42A6-91CD-7C5855C51FED}" dt="2021-07-30T13:49:30.660" v="19603" actId="1076"/>
          <ac:spMkLst>
            <pc:docMk/>
            <pc:sldMk cId="3705739579" sldId="746"/>
            <ac:spMk id="40" creationId="{B59980B8-565C-4676-A624-910F541EC16E}"/>
          </ac:spMkLst>
        </pc:spChg>
        <pc:spChg chg="mod">
          <ac:chgData name="Siegbert Rudolph" userId="2af4d44886c067cc" providerId="LiveId" clId="{EFC51E92-20B6-42A6-91CD-7C5855C51FED}" dt="2021-07-30T13:51:23.390" v="19608" actId="552"/>
          <ac:spMkLst>
            <pc:docMk/>
            <pc:sldMk cId="3705739579" sldId="746"/>
            <ac:spMk id="42" creationId="{A0F9186E-79E9-47AF-AA0B-FDDDD65D37F6}"/>
          </ac:spMkLst>
        </pc:spChg>
        <pc:spChg chg="mod">
          <ac:chgData name="Siegbert Rudolph" userId="2af4d44886c067cc" providerId="LiveId" clId="{EFC51E92-20B6-42A6-91CD-7C5855C51FED}" dt="2021-07-30T13:49:38.142" v="19604" actId="1076"/>
          <ac:spMkLst>
            <pc:docMk/>
            <pc:sldMk cId="3705739579" sldId="746"/>
            <ac:spMk id="43" creationId="{4F2E5442-00E8-49A6-9500-9A33FEF09558}"/>
          </ac:spMkLst>
        </pc:spChg>
        <pc:spChg chg="mod">
          <ac:chgData name="Siegbert Rudolph" userId="2af4d44886c067cc" providerId="LiveId" clId="{EFC51E92-20B6-42A6-91CD-7C5855C51FED}" dt="2021-07-30T13:51:23.390" v="19608" actId="552"/>
          <ac:spMkLst>
            <pc:docMk/>
            <pc:sldMk cId="3705739579" sldId="746"/>
            <ac:spMk id="47" creationId="{249134C5-6CE3-4FD1-8040-2BD5166C3446}"/>
          </ac:spMkLst>
        </pc:spChg>
        <pc:spChg chg="mod">
          <ac:chgData name="Siegbert Rudolph" userId="2af4d44886c067cc" providerId="LiveId" clId="{EFC51E92-20B6-42A6-91CD-7C5855C51FED}" dt="2021-07-30T13:51:23.390" v="19608" actId="552"/>
          <ac:spMkLst>
            <pc:docMk/>
            <pc:sldMk cId="3705739579" sldId="746"/>
            <ac:spMk id="52" creationId="{5AB3A398-B0B0-4A5E-8D7A-E64AF4F6AED1}"/>
          </ac:spMkLst>
        </pc:spChg>
        <pc:spChg chg="mod">
          <ac:chgData name="Siegbert Rudolph" userId="2af4d44886c067cc" providerId="LiveId" clId="{EFC51E92-20B6-42A6-91CD-7C5855C51FED}" dt="2021-07-30T13:51:31.728" v="19609" actId="20577"/>
          <ac:spMkLst>
            <pc:docMk/>
            <pc:sldMk cId="3705739579" sldId="746"/>
            <ac:spMk id="56" creationId="{B504D2A8-B62F-47D9-A9FE-464F5A2C1B76}"/>
          </ac:spMkLst>
        </pc:spChg>
        <pc:spChg chg="mod">
          <ac:chgData name="Siegbert Rudolph" userId="2af4d44886c067cc" providerId="LiveId" clId="{EFC51E92-20B6-42A6-91CD-7C5855C51FED}" dt="2021-07-30T15:06:18.784" v="20928" actId="20577"/>
          <ac:spMkLst>
            <pc:docMk/>
            <pc:sldMk cId="3705739579" sldId="746"/>
            <ac:spMk id="59" creationId="{A96D20CE-6033-4F26-A736-C752860011E2}"/>
          </ac:spMkLst>
        </pc:spChg>
      </pc:sldChg>
      <pc:sldChg chg="del">
        <pc:chgData name="Siegbert Rudolph" userId="2af4d44886c067cc" providerId="LiveId" clId="{EFC51E92-20B6-42A6-91CD-7C5855C51FED}" dt="2021-07-25T10:33:05.822" v="176" actId="47"/>
        <pc:sldMkLst>
          <pc:docMk/>
          <pc:sldMk cId="954160444" sldId="747"/>
        </pc:sldMkLst>
      </pc:sldChg>
      <pc:sldChg chg="modSp add mod">
        <pc:chgData name="Siegbert Rudolph" userId="2af4d44886c067cc" providerId="LiveId" clId="{EFC51E92-20B6-42A6-91CD-7C5855C51FED}" dt="2021-07-30T14:59:41.984" v="20847" actId="108"/>
        <pc:sldMkLst>
          <pc:docMk/>
          <pc:sldMk cId="3901294935" sldId="747"/>
        </pc:sldMkLst>
        <pc:spChg chg="mod">
          <ac:chgData name="Siegbert Rudolph" userId="2af4d44886c067cc" providerId="LiveId" clId="{EFC51E92-20B6-42A6-91CD-7C5855C51FED}" dt="2021-07-30T11:49:21.093" v="18656" actId="207"/>
          <ac:spMkLst>
            <pc:docMk/>
            <pc:sldMk cId="3901294935" sldId="747"/>
            <ac:spMk id="28" creationId="{11A39967-3A54-4F18-AFAB-1411341F5ACB}"/>
          </ac:spMkLst>
        </pc:spChg>
        <pc:spChg chg="mod">
          <ac:chgData name="Siegbert Rudolph" userId="2af4d44886c067cc" providerId="LiveId" clId="{EFC51E92-20B6-42A6-91CD-7C5855C51FED}" dt="2021-07-30T11:49:07.973" v="18654" actId="207"/>
          <ac:spMkLst>
            <pc:docMk/>
            <pc:sldMk cId="3901294935" sldId="747"/>
            <ac:spMk id="29" creationId="{E1EFC873-1285-4452-84D7-E1CFF308A80E}"/>
          </ac:spMkLst>
        </pc:spChg>
        <pc:spChg chg="mod">
          <ac:chgData name="Siegbert Rudolph" userId="2af4d44886c067cc" providerId="LiveId" clId="{EFC51E92-20B6-42A6-91CD-7C5855C51FED}" dt="2021-07-30T14:59:41.984" v="20847" actId="108"/>
          <ac:spMkLst>
            <pc:docMk/>
            <pc:sldMk cId="3901294935" sldId="747"/>
            <ac:spMk id="65" creationId="{38A5A228-26B2-4ACC-A431-44CA3B062517}"/>
          </ac:spMkLst>
        </pc:spChg>
      </pc:sldChg>
      <pc:sldChg chg="modSp add mod">
        <pc:chgData name="Siegbert Rudolph" userId="2af4d44886c067cc" providerId="LiveId" clId="{EFC51E92-20B6-42A6-91CD-7C5855C51FED}" dt="2021-07-30T15:03:20.342" v="20881" actId="108"/>
        <pc:sldMkLst>
          <pc:docMk/>
          <pc:sldMk cId="4077330657" sldId="748"/>
        </pc:sldMkLst>
        <pc:spChg chg="mod">
          <ac:chgData name="Siegbert Rudolph" userId="2af4d44886c067cc" providerId="LiveId" clId="{EFC51E92-20B6-42A6-91CD-7C5855C51FED}" dt="2021-07-30T15:03:20.342" v="20881" actId="108"/>
          <ac:spMkLst>
            <pc:docMk/>
            <pc:sldMk cId="4077330657" sldId="748"/>
            <ac:spMk id="4" creationId="{9A38FAB5-CD12-4395-AEF4-67E930493B70}"/>
          </ac:spMkLst>
        </pc:spChg>
      </pc:sldChg>
      <pc:sldChg chg="modSp add mod">
        <pc:chgData name="Siegbert Rudolph" userId="2af4d44886c067cc" providerId="LiveId" clId="{EFC51E92-20B6-42A6-91CD-7C5855C51FED}" dt="2021-07-30T15:03:26.163" v="20882" actId="108"/>
        <pc:sldMkLst>
          <pc:docMk/>
          <pc:sldMk cId="659488438" sldId="749"/>
        </pc:sldMkLst>
        <pc:spChg chg="mod">
          <ac:chgData name="Siegbert Rudolph" userId="2af4d44886c067cc" providerId="LiveId" clId="{EFC51E92-20B6-42A6-91CD-7C5855C51FED}" dt="2021-07-30T15:03:26.163" v="20882" actId="108"/>
          <ac:spMkLst>
            <pc:docMk/>
            <pc:sldMk cId="659488438" sldId="749"/>
            <ac:spMk id="4" creationId="{9A38FAB5-CD12-4395-AEF4-67E930493B70}"/>
          </ac:spMkLst>
        </pc:spChg>
      </pc:sldChg>
      <pc:sldChg chg="addSp delSp modSp add del mod">
        <pc:chgData name="Siegbert Rudolph" userId="2af4d44886c067cc" providerId="LiveId" clId="{EFC51E92-20B6-42A6-91CD-7C5855C51FED}" dt="2021-07-30T14:46:31.902" v="20720" actId="47"/>
        <pc:sldMkLst>
          <pc:docMk/>
          <pc:sldMk cId="277060562" sldId="750"/>
        </pc:sldMkLst>
        <pc:spChg chg="add mod">
          <ac:chgData name="Siegbert Rudolph" userId="2af4d44886c067cc" providerId="LiveId" clId="{EFC51E92-20B6-42A6-91CD-7C5855C51FED}" dt="2021-07-30T14:39:27.144" v="20574" actId="1076"/>
          <ac:spMkLst>
            <pc:docMk/>
            <pc:sldMk cId="277060562" sldId="750"/>
            <ac:spMk id="2" creationId="{05BA021C-7F96-442A-8BD4-444724569ECB}"/>
          </ac:spMkLst>
        </pc:spChg>
        <pc:spChg chg="del">
          <ac:chgData name="Siegbert Rudolph" userId="2af4d44886c067cc" providerId="LiveId" clId="{EFC51E92-20B6-42A6-91CD-7C5855C51FED}" dt="2021-07-30T14:37:55.550" v="20552" actId="478"/>
          <ac:spMkLst>
            <pc:docMk/>
            <pc:sldMk cId="277060562" sldId="750"/>
            <ac:spMk id="38" creationId="{BB54E058-DDE0-42B0-990B-85839EDC9A05}"/>
          </ac:spMkLst>
        </pc:spChg>
        <pc:spChg chg="del">
          <ac:chgData name="Siegbert Rudolph" userId="2af4d44886c067cc" providerId="LiveId" clId="{EFC51E92-20B6-42A6-91CD-7C5855C51FED}" dt="2021-07-30T14:37:55.550" v="20552" actId="478"/>
          <ac:spMkLst>
            <pc:docMk/>
            <pc:sldMk cId="277060562" sldId="750"/>
            <ac:spMk id="39" creationId="{7152B9B5-393B-4F05-AA4F-2DF9B3CEEC27}"/>
          </ac:spMkLst>
        </pc:spChg>
        <pc:picChg chg="mod modCrop">
          <ac:chgData name="Siegbert Rudolph" userId="2af4d44886c067cc" providerId="LiveId" clId="{EFC51E92-20B6-42A6-91CD-7C5855C51FED}" dt="2021-07-30T14:37:48.851" v="20551" actId="732"/>
          <ac:picMkLst>
            <pc:docMk/>
            <pc:sldMk cId="277060562" sldId="750"/>
            <ac:picMk id="4" creationId="{FD32CDD6-2FCB-40BE-9D94-B61CCBA66313}"/>
          </ac:picMkLst>
        </pc:picChg>
      </pc:sldChg>
      <pc:sldChg chg="addSp delSp modSp add del mod">
        <pc:chgData name="Siegbert Rudolph" userId="2af4d44886c067cc" providerId="LiveId" clId="{EFC51E92-20B6-42A6-91CD-7C5855C51FED}" dt="2021-07-30T14:58:55.581" v="20845" actId="20577"/>
        <pc:sldMkLst>
          <pc:docMk/>
          <pc:sldMk cId="469932498" sldId="751"/>
        </pc:sldMkLst>
        <pc:spChg chg="mod">
          <ac:chgData name="Siegbert Rudolph" userId="2af4d44886c067cc" providerId="LiveId" clId="{EFC51E92-20B6-42A6-91CD-7C5855C51FED}" dt="2021-07-30T14:58:55.581" v="20845" actId="20577"/>
          <ac:spMkLst>
            <pc:docMk/>
            <pc:sldMk cId="469932498" sldId="751"/>
            <ac:spMk id="5" creationId="{35ABFAE7-68E0-405C-B9F9-A6C6DFD78628}"/>
          </ac:spMkLst>
        </pc:spChg>
        <pc:spChg chg="add del mod">
          <ac:chgData name="Siegbert Rudolph" userId="2af4d44886c067cc" providerId="LiveId" clId="{EFC51E92-20B6-42A6-91CD-7C5855C51FED}" dt="2021-07-30T14:45:59.874" v="20715" actId="478"/>
          <ac:spMkLst>
            <pc:docMk/>
            <pc:sldMk cId="469932498" sldId="751"/>
            <ac:spMk id="8" creationId="{164643BA-0F0E-4568-80BE-642E998C600B}"/>
          </ac:spMkLst>
        </pc:spChg>
        <pc:spChg chg="del">
          <ac:chgData name="Siegbert Rudolph" userId="2af4d44886c067cc" providerId="LiveId" clId="{EFC51E92-20B6-42A6-91CD-7C5855C51FED}" dt="2021-07-30T14:45:59.874" v="20715" actId="478"/>
          <ac:spMkLst>
            <pc:docMk/>
            <pc:sldMk cId="469932498" sldId="751"/>
            <ac:spMk id="38" creationId="{BB54E058-DDE0-42B0-990B-85839EDC9A05}"/>
          </ac:spMkLst>
        </pc:spChg>
        <pc:spChg chg="del">
          <ac:chgData name="Siegbert Rudolph" userId="2af4d44886c067cc" providerId="LiveId" clId="{EFC51E92-20B6-42A6-91CD-7C5855C51FED}" dt="2021-07-30T14:45:59.874" v="20715" actId="478"/>
          <ac:spMkLst>
            <pc:docMk/>
            <pc:sldMk cId="469932498" sldId="751"/>
            <ac:spMk id="39" creationId="{7152B9B5-393B-4F05-AA4F-2DF9B3CEEC27}"/>
          </ac:spMkLst>
        </pc:spChg>
        <pc:picChg chg="del mod modCrop">
          <ac:chgData name="Siegbert Rudolph" userId="2af4d44886c067cc" providerId="LiveId" clId="{EFC51E92-20B6-42A6-91CD-7C5855C51FED}" dt="2021-07-30T14:45:59.874" v="20715" actId="478"/>
          <ac:picMkLst>
            <pc:docMk/>
            <pc:sldMk cId="469932498" sldId="751"/>
            <ac:picMk id="4" creationId="{FD32CDD6-2FCB-40BE-9D94-B61CCBA66313}"/>
          </ac:picMkLst>
        </pc:picChg>
        <pc:picChg chg="add del mod">
          <ac:chgData name="Siegbert Rudolph" userId="2af4d44886c067cc" providerId="LiveId" clId="{EFC51E92-20B6-42A6-91CD-7C5855C51FED}" dt="2021-07-30T14:45:59.874" v="20715" actId="478"/>
          <ac:picMkLst>
            <pc:docMk/>
            <pc:sldMk cId="469932498" sldId="751"/>
            <ac:picMk id="7" creationId="{8ABED8D3-D362-4548-AF91-DC95C9443A8B}"/>
          </ac:picMkLst>
        </pc:picChg>
        <pc:picChg chg="add mod">
          <ac:chgData name="Siegbert Rudolph" userId="2af4d44886c067cc" providerId="LiveId" clId="{EFC51E92-20B6-42A6-91CD-7C5855C51FED}" dt="2021-07-30T14:46:07.050" v="20716"/>
          <ac:picMkLst>
            <pc:docMk/>
            <pc:sldMk cId="469932498" sldId="751"/>
            <ac:picMk id="9" creationId="{1B92DE10-C3FD-4876-9F17-2944E7372CF3}"/>
          </ac:picMkLst>
        </pc:picChg>
      </pc:sldChg>
      <pc:sldChg chg="modSp add mod">
        <pc:chgData name="Siegbert Rudolph" userId="2af4d44886c067cc" providerId="LiveId" clId="{EFC51E92-20B6-42A6-91CD-7C5855C51FED}" dt="2021-07-30T15:02:07.135" v="20866" actId="108"/>
        <pc:sldMkLst>
          <pc:docMk/>
          <pc:sldMk cId="306217882" sldId="752"/>
        </pc:sldMkLst>
        <pc:spChg chg="mod">
          <ac:chgData name="Siegbert Rudolph" userId="2af4d44886c067cc" providerId="LiveId" clId="{EFC51E92-20B6-42A6-91CD-7C5855C51FED}" dt="2021-07-30T15:02:07.135" v="20866" actId="108"/>
          <ac:spMkLst>
            <pc:docMk/>
            <pc:sldMk cId="306217882" sldId="752"/>
            <ac:spMk id="5" creationId="{35ABFAE7-68E0-405C-B9F9-A6C6DFD78628}"/>
          </ac:spMkLst>
        </pc:spChg>
      </pc:sldChg>
      <pc:sldChg chg="addSp delSp modSp new del mod">
        <pc:chgData name="Siegbert Rudolph" userId="2af4d44886c067cc" providerId="LiveId" clId="{EFC51E92-20B6-42A6-91CD-7C5855C51FED}" dt="2021-07-30T14:46:22.096" v="20717" actId="47"/>
        <pc:sldMkLst>
          <pc:docMk/>
          <pc:sldMk cId="2238441955" sldId="752"/>
        </pc:sldMkLst>
        <pc:spChg chg="add del mod">
          <ac:chgData name="Siegbert Rudolph" userId="2af4d44886c067cc" providerId="LiveId" clId="{EFC51E92-20B6-42A6-91CD-7C5855C51FED}" dt="2021-07-30T14:42:48.773" v="20674" actId="478"/>
          <ac:spMkLst>
            <pc:docMk/>
            <pc:sldMk cId="2238441955" sldId="752"/>
            <ac:spMk id="5" creationId="{CF7557FC-7D4C-4343-B4DB-32DCB079F3AD}"/>
          </ac:spMkLst>
        </pc:spChg>
        <pc:spChg chg="add del mod">
          <ac:chgData name="Siegbert Rudolph" userId="2af4d44886c067cc" providerId="LiveId" clId="{EFC51E92-20B6-42A6-91CD-7C5855C51FED}" dt="2021-07-30T14:42:48.773" v="20674" actId="478"/>
          <ac:spMkLst>
            <pc:docMk/>
            <pc:sldMk cId="2238441955" sldId="752"/>
            <ac:spMk id="6" creationId="{448047FE-A756-44E1-983C-F941FB24980C}"/>
          </ac:spMkLst>
        </pc:spChg>
        <pc:spChg chg="add del mod">
          <ac:chgData name="Siegbert Rudolph" userId="2af4d44886c067cc" providerId="LiveId" clId="{EFC51E92-20B6-42A6-91CD-7C5855C51FED}" dt="2021-07-30T14:42:48.773" v="20674" actId="478"/>
          <ac:spMkLst>
            <pc:docMk/>
            <pc:sldMk cId="2238441955" sldId="752"/>
            <ac:spMk id="8" creationId="{EB616BE6-B676-4FD0-BD25-546CAB03EA8F}"/>
          </ac:spMkLst>
        </pc:spChg>
        <pc:picChg chg="add del mod">
          <ac:chgData name="Siegbert Rudolph" userId="2af4d44886c067cc" providerId="LiveId" clId="{EFC51E92-20B6-42A6-91CD-7C5855C51FED}" dt="2021-07-30T14:42:48.773" v="20674" actId="478"/>
          <ac:picMkLst>
            <pc:docMk/>
            <pc:sldMk cId="2238441955" sldId="752"/>
            <ac:picMk id="4" creationId="{B343B464-5C10-44BB-AFC0-C44EC03A6E21}"/>
          </ac:picMkLst>
        </pc:picChg>
        <pc:picChg chg="add del mod">
          <ac:chgData name="Siegbert Rudolph" userId="2af4d44886c067cc" providerId="LiveId" clId="{EFC51E92-20B6-42A6-91CD-7C5855C51FED}" dt="2021-07-30T14:42:48.773" v="20674" actId="478"/>
          <ac:picMkLst>
            <pc:docMk/>
            <pc:sldMk cId="2238441955" sldId="752"/>
            <ac:picMk id="7" creationId="{5BAD5A6A-A83C-4BED-AEBF-176CE68F344E}"/>
          </ac:picMkLst>
        </pc:picChg>
        <pc:picChg chg="add mod">
          <ac:chgData name="Siegbert Rudolph" userId="2af4d44886c067cc" providerId="LiveId" clId="{EFC51E92-20B6-42A6-91CD-7C5855C51FED}" dt="2021-07-30T14:42:54.031" v="20676" actId="1076"/>
          <ac:picMkLst>
            <pc:docMk/>
            <pc:sldMk cId="2238441955" sldId="752"/>
            <ac:picMk id="9" creationId="{5E38BD65-4D87-44EE-AD61-84155CBC5B3F}"/>
          </ac:picMkLst>
        </pc:picChg>
      </pc:sldChg>
      <pc:sldChg chg="addSp delSp modSp add del mod">
        <pc:chgData name="Siegbert Rudolph" userId="2af4d44886c067cc" providerId="LiveId" clId="{EFC51E92-20B6-42A6-91CD-7C5855C51FED}" dt="2021-07-30T14:46:22.904" v="20718" actId="47"/>
        <pc:sldMkLst>
          <pc:docMk/>
          <pc:sldMk cId="1307593228" sldId="753"/>
        </pc:sldMkLst>
        <pc:spChg chg="add del mod">
          <ac:chgData name="Siegbert Rudolph" userId="2af4d44886c067cc" providerId="LiveId" clId="{EFC51E92-20B6-42A6-91CD-7C5855C51FED}" dt="2021-07-30T14:45:29.573" v="20711" actId="21"/>
          <ac:spMkLst>
            <pc:docMk/>
            <pc:sldMk cId="1307593228" sldId="753"/>
            <ac:spMk id="5" creationId="{9207AFF8-9942-4C21-9D61-2E008ECD45A7}"/>
          </ac:spMkLst>
        </pc:spChg>
        <pc:spChg chg="add del mod">
          <ac:chgData name="Siegbert Rudolph" userId="2af4d44886c067cc" providerId="LiveId" clId="{EFC51E92-20B6-42A6-91CD-7C5855C51FED}" dt="2021-07-30T14:45:29.573" v="20711" actId="21"/>
          <ac:spMkLst>
            <pc:docMk/>
            <pc:sldMk cId="1307593228" sldId="753"/>
            <ac:spMk id="6" creationId="{E6584ED0-0D05-4300-9E58-DAD50D50C3F1}"/>
          </ac:spMkLst>
        </pc:spChg>
        <pc:picChg chg="add mod">
          <ac:chgData name="Siegbert Rudolph" userId="2af4d44886c067cc" providerId="LiveId" clId="{EFC51E92-20B6-42A6-91CD-7C5855C51FED}" dt="2021-07-30T14:45:47.832" v="20714" actId="14100"/>
          <ac:picMkLst>
            <pc:docMk/>
            <pc:sldMk cId="1307593228" sldId="753"/>
            <ac:picMk id="4" creationId="{E910625D-AC9A-4DC5-8DB9-A5CAAC032066}"/>
          </ac:picMkLst>
        </pc:picChg>
        <pc:picChg chg="add del mod">
          <ac:chgData name="Siegbert Rudolph" userId="2af4d44886c067cc" providerId="LiveId" clId="{EFC51E92-20B6-42A6-91CD-7C5855C51FED}" dt="2021-07-30T14:45:29.573" v="20711" actId="21"/>
          <ac:picMkLst>
            <pc:docMk/>
            <pc:sldMk cId="1307593228" sldId="753"/>
            <ac:picMk id="7" creationId="{1D0F242A-93D8-4CA4-9A96-4BCE1A4390AE}"/>
          </ac:picMkLst>
        </pc:picChg>
        <pc:picChg chg="del mod modCrop">
          <ac:chgData name="Siegbert Rudolph" userId="2af4d44886c067cc" providerId="LiveId" clId="{EFC51E92-20B6-42A6-91CD-7C5855C51FED}" dt="2021-07-30T14:45:29.573" v="20711" actId="21"/>
          <ac:picMkLst>
            <pc:docMk/>
            <pc:sldMk cId="1307593228" sldId="753"/>
            <ac:picMk id="9" creationId="{5E38BD65-4D87-44EE-AD61-84155CBC5B3F}"/>
          </ac:picMkLst>
        </pc:picChg>
      </pc:sldChg>
      <pc:sldChg chg="modSp add mod">
        <pc:chgData name="Siegbert Rudolph" userId="2af4d44886c067cc" providerId="LiveId" clId="{EFC51E92-20B6-42A6-91CD-7C5855C51FED}" dt="2021-07-30T15:02:13.177" v="20867" actId="108"/>
        <pc:sldMkLst>
          <pc:docMk/>
          <pc:sldMk cId="3640839840" sldId="753"/>
        </pc:sldMkLst>
        <pc:spChg chg="mod">
          <ac:chgData name="Siegbert Rudolph" userId="2af4d44886c067cc" providerId="LiveId" clId="{EFC51E92-20B6-42A6-91CD-7C5855C51FED}" dt="2021-07-30T15:02:13.177" v="20867" actId="108"/>
          <ac:spMkLst>
            <pc:docMk/>
            <pc:sldMk cId="3640839840" sldId="753"/>
            <ac:spMk id="5" creationId="{35ABFAE7-68E0-405C-B9F9-A6C6DFD78628}"/>
          </ac:spMkLst>
        </pc:spChg>
      </pc:sldChg>
      <pc:sldChg chg="modSp add del mod">
        <pc:chgData name="Siegbert Rudolph" userId="2af4d44886c067cc" providerId="LiveId" clId="{EFC51E92-20B6-42A6-91CD-7C5855C51FED}" dt="2021-07-30T14:46:24.153" v="20719" actId="47"/>
        <pc:sldMkLst>
          <pc:docMk/>
          <pc:sldMk cId="1802729643" sldId="754"/>
        </pc:sldMkLst>
        <pc:picChg chg="mod modCrop">
          <ac:chgData name="Siegbert Rudolph" userId="2af4d44886c067cc" providerId="LiveId" clId="{EFC51E92-20B6-42A6-91CD-7C5855C51FED}" dt="2021-07-30T14:45:01.380" v="20693" actId="732"/>
          <ac:picMkLst>
            <pc:docMk/>
            <pc:sldMk cId="1802729643" sldId="754"/>
            <ac:picMk id="9" creationId="{5E38BD65-4D87-44EE-AD61-84155CBC5B3F}"/>
          </ac:picMkLst>
        </pc:picChg>
      </pc:sldChg>
      <pc:sldChg chg="modSp add mod">
        <pc:chgData name="Siegbert Rudolph" userId="2af4d44886c067cc" providerId="LiveId" clId="{EFC51E92-20B6-42A6-91CD-7C5855C51FED}" dt="2021-07-30T15:02:18.278" v="20868" actId="108"/>
        <pc:sldMkLst>
          <pc:docMk/>
          <pc:sldMk cId="2183952300" sldId="754"/>
        </pc:sldMkLst>
        <pc:spChg chg="mod">
          <ac:chgData name="Siegbert Rudolph" userId="2af4d44886c067cc" providerId="LiveId" clId="{EFC51E92-20B6-42A6-91CD-7C5855C51FED}" dt="2021-07-30T15:02:18.278" v="20868" actId="108"/>
          <ac:spMkLst>
            <pc:docMk/>
            <pc:sldMk cId="2183952300" sldId="754"/>
            <ac:spMk id="5" creationId="{35ABFAE7-68E0-405C-B9F9-A6C6DFD78628}"/>
          </ac:spMkLst>
        </pc:spChg>
      </pc:sldChg>
      <pc:sldChg chg="modSp add mod">
        <pc:chgData name="Siegbert Rudolph" userId="2af4d44886c067cc" providerId="LiveId" clId="{EFC51E92-20B6-42A6-91CD-7C5855C51FED}" dt="2021-07-30T15:02:41.947" v="20874" actId="20577"/>
        <pc:sldMkLst>
          <pc:docMk/>
          <pc:sldMk cId="2766444040" sldId="755"/>
        </pc:sldMkLst>
        <pc:spChg chg="mod">
          <ac:chgData name="Siegbert Rudolph" userId="2af4d44886c067cc" providerId="LiveId" clId="{EFC51E92-20B6-42A6-91CD-7C5855C51FED}" dt="2021-07-30T15:02:41.947" v="20874" actId="20577"/>
          <ac:spMkLst>
            <pc:docMk/>
            <pc:sldMk cId="2766444040" sldId="755"/>
            <ac:spMk id="5" creationId="{35ABFAE7-68E0-405C-B9F9-A6C6DFD78628}"/>
          </ac:spMkLst>
        </pc:spChg>
      </pc:sldChg>
      <pc:sldChg chg="modSp add mod">
        <pc:chgData name="Siegbert Rudolph" userId="2af4d44886c067cc" providerId="LiveId" clId="{EFC51E92-20B6-42A6-91CD-7C5855C51FED}" dt="2021-07-30T15:02:51.247" v="20875" actId="108"/>
        <pc:sldMkLst>
          <pc:docMk/>
          <pc:sldMk cId="846742630" sldId="756"/>
        </pc:sldMkLst>
        <pc:spChg chg="mod">
          <ac:chgData name="Siegbert Rudolph" userId="2af4d44886c067cc" providerId="LiveId" clId="{EFC51E92-20B6-42A6-91CD-7C5855C51FED}" dt="2021-07-30T15:02:51.247" v="20875" actId="108"/>
          <ac:spMkLst>
            <pc:docMk/>
            <pc:sldMk cId="846742630" sldId="756"/>
            <ac:spMk id="5" creationId="{35ABFAE7-68E0-405C-B9F9-A6C6DFD78628}"/>
          </ac:spMkLst>
        </pc:spChg>
      </pc:sldChg>
      <pc:sldChg chg="modSp add mod">
        <pc:chgData name="Siegbert Rudolph" userId="2af4d44886c067cc" providerId="LiveId" clId="{EFC51E92-20B6-42A6-91CD-7C5855C51FED}" dt="2021-07-30T15:02:56.380" v="20876" actId="108"/>
        <pc:sldMkLst>
          <pc:docMk/>
          <pc:sldMk cId="1715927371" sldId="757"/>
        </pc:sldMkLst>
        <pc:spChg chg="mod">
          <ac:chgData name="Siegbert Rudolph" userId="2af4d44886c067cc" providerId="LiveId" clId="{EFC51E92-20B6-42A6-91CD-7C5855C51FED}" dt="2021-07-30T15:02:56.380" v="20876" actId="108"/>
          <ac:spMkLst>
            <pc:docMk/>
            <pc:sldMk cId="1715927371" sldId="757"/>
            <ac:spMk id="5" creationId="{35ABFAE7-68E0-405C-B9F9-A6C6DFD78628}"/>
          </ac:spMkLst>
        </pc:spChg>
      </pc:sldChg>
      <pc:sldChg chg="modSp add mod">
        <pc:chgData name="Siegbert Rudolph" userId="2af4d44886c067cc" providerId="LiveId" clId="{EFC51E92-20B6-42A6-91CD-7C5855C51FED}" dt="2021-07-30T15:03:00.586" v="20877" actId="108"/>
        <pc:sldMkLst>
          <pc:docMk/>
          <pc:sldMk cId="1544207016" sldId="758"/>
        </pc:sldMkLst>
        <pc:spChg chg="mod">
          <ac:chgData name="Siegbert Rudolph" userId="2af4d44886c067cc" providerId="LiveId" clId="{EFC51E92-20B6-42A6-91CD-7C5855C51FED}" dt="2021-07-30T15:03:00.586" v="20877" actId="108"/>
          <ac:spMkLst>
            <pc:docMk/>
            <pc:sldMk cId="1544207016" sldId="758"/>
            <ac:spMk id="5" creationId="{35ABFAE7-68E0-405C-B9F9-A6C6DFD78628}"/>
          </ac:spMkLst>
        </pc:spChg>
      </pc:sldChg>
      <pc:sldChg chg="modSp add mod">
        <pc:chgData name="Siegbert Rudolph" userId="2af4d44886c067cc" providerId="LiveId" clId="{EFC51E92-20B6-42A6-91CD-7C5855C51FED}" dt="2021-07-30T15:03:05.635" v="20878" actId="108"/>
        <pc:sldMkLst>
          <pc:docMk/>
          <pc:sldMk cId="1836596491" sldId="759"/>
        </pc:sldMkLst>
        <pc:spChg chg="mod">
          <ac:chgData name="Siegbert Rudolph" userId="2af4d44886c067cc" providerId="LiveId" clId="{EFC51E92-20B6-42A6-91CD-7C5855C51FED}" dt="2021-07-30T15:03:05.635" v="20878" actId="108"/>
          <ac:spMkLst>
            <pc:docMk/>
            <pc:sldMk cId="1836596491" sldId="759"/>
            <ac:spMk id="5" creationId="{35ABFAE7-68E0-405C-B9F9-A6C6DFD78628}"/>
          </ac:spMkLst>
        </pc:spChg>
      </pc:sldChg>
      <pc:sldChg chg="modSp add mod">
        <pc:chgData name="Siegbert Rudolph" userId="2af4d44886c067cc" providerId="LiveId" clId="{EFC51E92-20B6-42A6-91CD-7C5855C51FED}" dt="2021-07-30T15:03:10.414" v="20879" actId="108"/>
        <pc:sldMkLst>
          <pc:docMk/>
          <pc:sldMk cId="2810659866" sldId="760"/>
        </pc:sldMkLst>
        <pc:spChg chg="mod">
          <ac:chgData name="Siegbert Rudolph" userId="2af4d44886c067cc" providerId="LiveId" clId="{EFC51E92-20B6-42A6-91CD-7C5855C51FED}" dt="2021-07-30T15:03:10.414" v="20879" actId="108"/>
          <ac:spMkLst>
            <pc:docMk/>
            <pc:sldMk cId="2810659866" sldId="760"/>
            <ac:spMk id="5" creationId="{35ABFAE7-68E0-405C-B9F9-A6C6DFD78628}"/>
          </ac:spMkLst>
        </pc:spChg>
      </pc:sldChg>
      <pc:sldChg chg="modSp add mod">
        <pc:chgData name="Siegbert Rudolph" userId="2af4d44886c067cc" providerId="LiveId" clId="{EFC51E92-20B6-42A6-91CD-7C5855C51FED}" dt="2021-07-30T15:03:15.458" v="20880" actId="108"/>
        <pc:sldMkLst>
          <pc:docMk/>
          <pc:sldMk cId="2233630109" sldId="761"/>
        </pc:sldMkLst>
        <pc:spChg chg="mod">
          <ac:chgData name="Siegbert Rudolph" userId="2af4d44886c067cc" providerId="LiveId" clId="{EFC51E92-20B6-42A6-91CD-7C5855C51FED}" dt="2021-07-30T14:50:02.292" v="20743" actId="1038"/>
          <ac:spMkLst>
            <pc:docMk/>
            <pc:sldMk cId="2233630109" sldId="761"/>
            <ac:spMk id="2" creationId="{BB0103D3-5FD2-4FFE-AB19-C0FB5C47C15B}"/>
          </ac:spMkLst>
        </pc:spChg>
        <pc:spChg chg="mod">
          <ac:chgData name="Siegbert Rudolph" userId="2af4d44886c067cc" providerId="LiveId" clId="{EFC51E92-20B6-42A6-91CD-7C5855C51FED}" dt="2021-07-30T15:03:15.458" v="20880" actId="108"/>
          <ac:spMkLst>
            <pc:docMk/>
            <pc:sldMk cId="2233630109" sldId="761"/>
            <ac:spMk id="5" creationId="{35ABFAE7-68E0-405C-B9F9-A6C6DFD78628}"/>
          </ac:spMkLst>
        </pc:spChg>
      </pc:sldChg>
      <pc:sldChg chg="add ord">
        <pc:chgData name="Siegbert Rudolph" userId="2af4d44886c067cc" providerId="LiveId" clId="{EFC51E92-20B6-42A6-91CD-7C5855C51FED}" dt="2021-07-30T14:50:18.588" v="20746"/>
        <pc:sldMkLst>
          <pc:docMk/>
          <pc:sldMk cId="2431823599" sldId="762"/>
        </pc:sldMkLst>
      </pc:sldChg>
    </pc:docChg>
  </pc:docChgLst>
  <pc:docChgLst>
    <pc:chgData name="Siegbert Rudolph" userId="2af4d44886c067cc" providerId="LiveId" clId="{D0016963-EE1E-45A8-8A2D-F07CA4F0A32E}"/>
    <pc:docChg chg="undo redo custSel addSld delSld modSld sldOrd">
      <pc:chgData name="Siegbert Rudolph" userId="2af4d44886c067cc" providerId="LiveId" clId="{D0016963-EE1E-45A8-8A2D-F07CA4F0A32E}" dt="2021-09-12T08:27:59.548" v="11255" actId="47"/>
      <pc:docMkLst>
        <pc:docMk/>
      </pc:docMkLst>
      <pc:sldChg chg="addSp delSp modSp mod modAnim">
        <pc:chgData name="Siegbert Rudolph" userId="2af4d44886c067cc" providerId="LiveId" clId="{D0016963-EE1E-45A8-8A2D-F07CA4F0A32E}" dt="2021-09-03T04:44:21.650" v="10982"/>
        <pc:sldMkLst>
          <pc:docMk/>
          <pc:sldMk cId="3855847432" sldId="454"/>
        </pc:sldMkLst>
        <pc:spChg chg="mod">
          <ac:chgData name="Siegbert Rudolph" userId="2af4d44886c067cc" providerId="LiveId" clId="{D0016963-EE1E-45A8-8A2D-F07CA4F0A32E}" dt="2021-08-29T15:48:47.669" v="10476" actId="1076"/>
          <ac:spMkLst>
            <pc:docMk/>
            <pc:sldMk cId="3855847432" sldId="454"/>
            <ac:spMk id="2" creationId="{7ECE00DD-94E2-4F88-8813-B11657ED95D5}"/>
          </ac:spMkLst>
        </pc:spChg>
        <pc:spChg chg="add del">
          <ac:chgData name="Siegbert Rudolph" userId="2af4d44886c067cc" providerId="LiveId" clId="{D0016963-EE1E-45A8-8A2D-F07CA4F0A32E}" dt="2021-08-28T13:06:59.859" v="8653" actId="478"/>
          <ac:spMkLst>
            <pc:docMk/>
            <pc:sldMk cId="3855847432" sldId="454"/>
            <ac:spMk id="38" creationId="{C7F1F16C-D2C0-4DE7-8E78-52C6F622DDEE}"/>
          </ac:spMkLst>
        </pc:spChg>
        <pc:spChg chg="add mod">
          <ac:chgData name="Siegbert Rudolph" userId="2af4d44886c067cc" providerId="LiveId" clId="{D0016963-EE1E-45A8-8A2D-F07CA4F0A32E}" dt="2021-08-28T13:09:49.914" v="8776" actId="6549"/>
          <ac:spMkLst>
            <pc:docMk/>
            <pc:sldMk cId="3855847432" sldId="454"/>
            <ac:spMk id="39" creationId="{70A93340-1776-485C-AB86-5970CA6A6741}"/>
          </ac:spMkLst>
        </pc:spChg>
        <pc:spChg chg="add mod">
          <ac:chgData name="Siegbert Rudolph" userId="2af4d44886c067cc" providerId="LiveId" clId="{D0016963-EE1E-45A8-8A2D-F07CA4F0A32E}" dt="2021-08-28T13:08:35.921" v="8760"/>
          <ac:spMkLst>
            <pc:docMk/>
            <pc:sldMk cId="3855847432" sldId="454"/>
            <ac:spMk id="40" creationId="{E012A640-CED7-4931-9627-6E5060B6FEAC}"/>
          </ac:spMkLst>
        </pc:spChg>
        <pc:spChg chg="del mod">
          <ac:chgData name="Siegbert Rudolph" userId="2af4d44886c067cc" providerId="LiveId" clId="{D0016963-EE1E-45A8-8A2D-F07CA4F0A32E}" dt="2021-08-28T13:10:01.220" v="8777" actId="478"/>
          <ac:spMkLst>
            <pc:docMk/>
            <pc:sldMk cId="3855847432" sldId="454"/>
            <ac:spMk id="65" creationId="{38A5A228-26B2-4ACC-A431-44CA3B062517}"/>
          </ac:spMkLst>
        </pc:spChg>
        <pc:picChg chg="add mod">
          <ac:chgData name="Siegbert Rudolph" userId="2af4d44886c067cc" providerId="LiveId" clId="{D0016963-EE1E-45A8-8A2D-F07CA4F0A32E}" dt="2021-09-03T04:44:05.926" v="10979" actId="1076"/>
          <ac:picMkLst>
            <pc:docMk/>
            <pc:sldMk cId="3855847432" sldId="454"/>
            <ac:picMk id="5" creationId="{EAC885C7-0202-4C49-BD69-1FF6274FD56F}"/>
          </ac:picMkLst>
        </pc:picChg>
        <pc:picChg chg="add del mod">
          <ac:chgData name="Siegbert Rudolph" userId="2af4d44886c067cc" providerId="LiveId" clId="{D0016963-EE1E-45A8-8A2D-F07CA4F0A32E}" dt="2021-09-03T04:44:18.842" v="10981" actId="478"/>
          <ac:picMkLst>
            <pc:docMk/>
            <pc:sldMk cId="3855847432" sldId="454"/>
            <ac:picMk id="75" creationId="{73FD73AF-C822-4323-8571-6B0DDF0347F1}"/>
          </ac:picMkLst>
        </pc:picChg>
      </pc:sldChg>
      <pc:sldChg chg="addSp delSp modSp mod">
        <pc:chgData name="Siegbert Rudolph" userId="2af4d44886c067cc" providerId="LiveId" clId="{D0016963-EE1E-45A8-8A2D-F07CA4F0A32E}" dt="2021-08-29T15:48:47.809" v="10631" actId="1076"/>
        <pc:sldMkLst>
          <pc:docMk/>
          <pc:sldMk cId="1373295691" sldId="636"/>
        </pc:sldMkLst>
        <pc:spChg chg="mod">
          <ac:chgData name="Siegbert Rudolph" userId="2af4d44886c067cc" providerId="LiveId" clId="{D0016963-EE1E-45A8-8A2D-F07CA4F0A32E}" dt="2021-08-29T15:48:47.809" v="10631" actId="1076"/>
          <ac:spMkLst>
            <pc:docMk/>
            <pc:sldMk cId="1373295691" sldId="636"/>
            <ac:spMk id="2" creationId="{907118AB-B26F-4139-980D-CA622F14C575}"/>
          </ac:spMkLst>
        </pc:spChg>
        <pc:spChg chg="add del mod">
          <ac:chgData name="Siegbert Rudolph" userId="2af4d44886c067cc" providerId="LiveId" clId="{D0016963-EE1E-45A8-8A2D-F07CA4F0A32E}" dt="2021-08-28T13:51:30.672" v="10241" actId="478"/>
          <ac:spMkLst>
            <pc:docMk/>
            <pc:sldMk cId="1373295691" sldId="636"/>
            <ac:spMk id="3" creationId="{B6B6A9D8-4B1F-4205-8597-D94C3C7E5DD3}"/>
          </ac:spMkLst>
        </pc:spChg>
        <pc:spChg chg="del">
          <ac:chgData name="Siegbert Rudolph" userId="2af4d44886c067cc" providerId="LiveId" clId="{D0016963-EE1E-45A8-8A2D-F07CA4F0A32E}" dt="2021-08-04T10:29:34.362" v="5594" actId="478"/>
          <ac:spMkLst>
            <pc:docMk/>
            <pc:sldMk cId="1373295691" sldId="636"/>
            <ac:spMk id="13" creationId="{C222B417-08B2-48C1-A551-34DEB207688A}"/>
          </ac:spMkLst>
        </pc:spChg>
        <pc:spChg chg="add mod">
          <ac:chgData name="Siegbert Rudolph" userId="2af4d44886c067cc" providerId="LiveId" clId="{D0016963-EE1E-45A8-8A2D-F07CA4F0A32E}" dt="2021-08-28T13:51:34.808" v="10242"/>
          <ac:spMkLst>
            <pc:docMk/>
            <pc:sldMk cId="1373295691" sldId="636"/>
            <ac:spMk id="13" creationId="{D8DF9846-D888-48EA-A1B2-8D0AA0C0C914}"/>
          </ac:spMkLst>
        </pc:spChg>
        <pc:spChg chg="add mod">
          <ac:chgData name="Siegbert Rudolph" userId="2af4d44886c067cc" providerId="LiveId" clId="{D0016963-EE1E-45A8-8A2D-F07CA4F0A32E}" dt="2021-08-28T13:51:34.808" v="10242"/>
          <ac:spMkLst>
            <pc:docMk/>
            <pc:sldMk cId="1373295691" sldId="636"/>
            <ac:spMk id="14" creationId="{F54A7C3F-2A35-4828-9756-D4DBCB931F24}"/>
          </ac:spMkLst>
        </pc:spChg>
        <pc:spChg chg="add mod">
          <ac:chgData name="Siegbert Rudolph" userId="2af4d44886c067cc" providerId="LiveId" clId="{D0016963-EE1E-45A8-8A2D-F07CA4F0A32E}" dt="2021-08-28T13:51:34.808" v="10242"/>
          <ac:spMkLst>
            <pc:docMk/>
            <pc:sldMk cId="1373295691" sldId="636"/>
            <ac:spMk id="15" creationId="{7F17FBD7-667F-4F24-94DE-89F2D0E8C196}"/>
          </ac:spMkLst>
        </pc:spChg>
        <pc:spChg chg="add mod">
          <ac:chgData name="Siegbert Rudolph" userId="2af4d44886c067cc" providerId="LiveId" clId="{D0016963-EE1E-45A8-8A2D-F07CA4F0A32E}" dt="2021-08-28T13:51:42.929" v="10245" actId="20577"/>
          <ac:spMkLst>
            <pc:docMk/>
            <pc:sldMk cId="1373295691" sldId="636"/>
            <ac:spMk id="16" creationId="{C8EC937A-F5E5-476F-BFB2-37715A2D3DAA}"/>
          </ac:spMkLst>
        </pc:spChg>
        <pc:spChg chg="add mod">
          <ac:chgData name="Siegbert Rudolph" userId="2af4d44886c067cc" providerId="LiveId" clId="{D0016963-EE1E-45A8-8A2D-F07CA4F0A32E}" dt="2021-08-28T13:51:53.410" v="10266" actId="207"/>
          <ac:spMkLst>
            <pc:docMk/>
            <pc:sldMk cId="1373295691" sldId="636"/>
            <ac:spMk id="17" creationId="{737560BA-E1AC-46FC-A0F8-598E6470595E}"/>
          </ac:spMkLst>
        </pc:spChg>
        <pc:spChg chg="del">
          <ac:chgData name="Siegbert Rudolph" userId="2af4d44886c067cc" providerId="LiveId" clId="{D0016963-EE1E-45A8-8A2D-F07CA4F0A32E}" dt="2021-08-28T13:51:29.424" v="10240" actId="478"/>
          <ac:spMkLst>
            <pc:docMk/>
            <pc:sldMk cId="1373295691" sldId="636"/>
            <ac:spMk id="24" creationId="{9753A262-E233-496C-ACA6-3BEF653DF143}"/>
          </ac:spMkLst>
        </pc:spChg>
      </pc:sldChg>
      <pc:sldChg chg="delSp modSp mod">
        <pc:chgData name="Siegbert Rudolph" userId="2af4d44886c067cc" providerId="LiveId" clId="{D0016963-EE1E-45A8-8A2D-F07CA4F0A32E}" dt="2021-08-29T15:48:47.637" v="10436" actId="1076"/>
        <pc:sldMkLst>
          <pc:docMk/>
          <pc:sldMk cId="0" sldId="696"/>
        </pc:sldMkLst>
        <pc:spChg chg="mod">
          <ac:chgData name="Siegbert Rudolph" userId="2af4d44886c067cc" providerId="LiveId" clId="{D0016963-EE1E-45A8-8A2D-F07CA4F0A32E}" dt="2021-08-28T12:58:44.439" v="8508" actId="20577"/>
          <ac:spMkLst>
            <pc:docMk/>
            <pc:sldMk cId="0" sldId="696"/>
            <ac:spMk id="2" creationId="{0F24340D-DF09-4204-BA92-0D6ACF337D26}"/>
          </ac:spMkLst>
        </pc:spChg>
        <pc:spChg chg="mod">
          <ac:chgData name="Siegbert Rudolph" userId="2af4d44886c067cc" providerId="LiveId" clId="{D0016963-EE1E-45A8-8A2D-F07CA4F0A32E}" dt="2021-08-29T15:48:47.637" v="10436" actId="1076"/>
          <ac:spMkLst>
            <pc:docMk/>
            <pc:sldMk cId="0" sldId="696"/>
            <ac:spMk id="4" creationId="{09F7630C-C0DD-4661-B72D-3339CC3806FB}"/>
          </ac:spMkLst>
        </pc:spChg>
        <pc:spChg chg="del mod">
          <ac:chgData name="Siegbert Rudolph" userId="2af4d44886c067cc" providerId="LiveId" clId="{D0016963-EE1E-45A8-8A2D-F07CA4F0A32E}" dt="2021-08-14T18:23:01.260" v="7356" actId="478"/>
          <ac:spMkLst>
            <pc:docMk/>
            <pc:sldMk cId="0" sldId="696"/>
            <ac:spMk id="9" creationId="{F69E5718-7AF0-4F0A-992C-D915FF9FB44D}"/>
          </ac:spMkLst>
        </pc:spChg>
      </pc:sldChg>
      <pc:sldChg chg="addSp delSp modSp mod delAnim modAnim">
        <pc:chgData name="Siegbert Rudolph" userId="2af4d44886c067cc" providerId="LiveId" clId="{D0016963-EE1E-45A8-8A2D-F07CA4F0A32E}" dt="2021-09-03T04:53:50.745" v="11058"/>
        <pc:sldMkLst>
          <pc:docMk/>
          <pc:sldMk cId="2491389885" sldId="699"/>
        </pc:sldMkLst>
        <pc:spChg chg="mod">
          <ac:chgData name="Siegbert Rudolph" userId="2af4d44886c067cc" providerId="LiveId" clId="{D0016963-EE1E-45A8-8A2D-F07CA4F0A32E}" dt="2021-08-29T15:48:47.669" v="10481" actId="1076"/>
          <ac:spMkLst>
            <pc:docMk/>
            <pc:sldMk cId="2491389885" sldId="699"/>
            <ac:spMk id="2" creationId="{31302CA1-1F60-4BA4-B096-0F8FF9895FBB}"/>
          </ac:spMkLst>
        </pc:spChg>
        <pc:spChg chg="mod">
          <ac:chgData name="Siegbert Rudolph" userId="2af4d44886c067cc" providerId="LiveId" clId="{D0016963-EE1E-45A8-8A2D-F07CA4F0A32E}" dt="2021-09-03T04:45:41.919" v="11015" actId="1037"/>
          <ac:spMkLst>
            <pc:docMk/>
            <pc:sldMk cId="2491389885" sldId="699"/>
            <ac:spMk id="25" creationId="{1D4F1B2D-EDF2-497B-AC23-9451D7F265A3}"/>
          </ac:spMkLst>
        </pc:spChg>
        <pc:spChg chg="mod">
          <ac:chgData name="Siegbert Rudolph" userId="2af4d44886c067cc" providerId="LiveId" clId="{D0016963-EE1E-45A8-8A2D-F07CA4F0A32E}" dt="2021-08-22T06:49:41.202" v="8342" actId="20577"/>
          <ac:spMkLst>
            <pc:docMk/>
            <pc:sldMk cId="2491389885" sldId="699"/>
            <ac:spMk id="45" creationId="{3E554A99-1997-46B2-B4F7-A06C5F5FDDF2}"/>
          </ac:spMkLst>
        </pc:spChg>
        <pc:spChg chg="del mod">
          <ac:chgData name="Siegbert Rudolph" userId="2af4d44886c067cc" providerId="LiveId" clId="{D0016963-EE1E-45A8-8A2D-F07CA4F0A32E}" dt="2021-08-28T13:35:46.300" v="9705" actId="478"/>
          <ac:spMkLst>
            <pc:docMk/>
            <pc:sldMk cId="2491389885" sldId="699"/>
            <ac:spMk id="59" creationId="{BE87B541-5BF5-49C5-A62C-4A5B68CD1167}"/>
          </ac:spMkLst>
        </pc:spChg>
        <pc:spChg chg="add mod">
          <ac:chgData name="Siegbert Rudolph" userId="2af4d44886c067cc" providerId="LiveId" clId="{D0016963-EE1E-45A8-8A2D-F07CA4F0A32E}" dt="2021-08-28T13:37:02.657" v="9713" actId="20577"/>
          <ac:spMkLst>
            <pc:docMk/>
            <pc:sldMk cId="2491389885" sldId="699"/>
            <ac:spMk id="60" creationId="{C51E702B-4763-487E-A036-63EB0BAC0D0F}"/>
          </ac:spMkLst>
        </pc:spChg>
        <pc:spChg chg="add mod">
          <ac:chgData name="Siegbert Rudolph" userId="2af4d44886c067cc" providerId="LiveId" clId="{D0016963-EE1E-45A8-8A2D-F07CA4F0A32E}" dt="2021-08-28T13:35:36.051" v="9704" actId="20577"/>
          <ac:spMkLst>
            <pc:docMk/>
            <pc:sldMk cId="2491389885" sldId="699"/>
            <ac:spMk id="61" creationId="{23285F4D-8FA6-49DA-A820-8477B2372B36}"/>
          </ac:spMkLst>
        </pc:spChg>
        <pc:spChg chg="del">
          <ac:chgData name="Siegbert Rudolph" userId="2af4d44886c067cc" providerId="LiveId" clId="{D0016963-EE1E-45A8-8A2D-F07CA4F0A32E}" dt="2021-08-13T10:38:54.741" v="6769" actId="478"/>
          <ac:spMkLst>
            <pc:docMk/>
            <pc:sldMk cId="2491389885" sldId="699"/>
            <ac:spMk id="62" creationId="{24AC4BEF-C1FF-4B16-A5AD-195E9F0CAF40}"/>
          </ac:spMkLst>
        </pc:spChg>
        <pc:spChg chg="add mod">
          <ac:chgData name="Siegbert Rudolph" userId="2af4d44886c067cc" providerId="LiveId" clId="{D0016963-EE1E-45A8-8A2D-F07CA4F0A32E}" dt="2021-09-03T04:52:57.005" v="11054" actId="1076"/>
          <ac:spMkLst>
            <pc:docMk/>
            <pc:sldMk cId="2491389885" sldId="699"/>
            <ac:spMk id="62" creationId="{A0B938F5-E800-4C2B-A7B3-78A6C5ED9557}"/>
          </ac:spMkLst>
        </pc:spChg>
        <pc:picChg chg="add mod">
          <ac:chgData name="Siegbert Rudolph" userId="2af4d44886c067cc" providerId="LiveId" clId="{D0016963-EE1E-45A8-8A2D-F07CA4F0A32E}" dt="2021-09-03T04:53:30.658" v="11056" actId="1076"/>
          <ac:picMkLst>
            <pc:docMk/>
            <pc:sldMk cId="2491389885" sldId="699"/>
            <ac:picMk id="4" creationId="{502DE889-1546-48FE-BB57-97B5F411AB77}"/>
          </ac:picMkLst>
        </pc:picChg>
        <pc:picChg chg="add mod">
          <ac:chgData name="Siegbert Rudolph" userId="2af4d44886c067cc" providerId="LiveId" clId="{D0016963-EE1E-45A8-8A2D-F07CA4F0A32E}" dt="2021-09-03T04:45:04.163" v="10988" actId="1076"/>
          <ac:picMkLst>
            <pc:docMk/>
            <pc:sldMk cId="2491389885" sldId="699"/>
            <ac:picMk id="59" creationId="{A4F4B430-5C7E-49D8-A4C6-C4E91122C0C8}"/>
          </ac:picMkLst>
        </pc:picChg>
        <pc:picChg chg="del">
          <ac:chgData name="Siegbert Rudolph" userId="2af4d44886c067cc" providerId="LiveId" clId="{D0016963-EE1E-45A8-8A2D-F07CA4F0A32E}" dt="2021-09-03T04:45:02.373" v="10987" actId="478"/>
          <ac:picMkLst>
            <pc:docMk/>
            <pc:sldMk cId="2491389885" sldId="699"/>
            <ac:picMk id="75" creationId="{73FD73AF-C822-4323-8571-6B0DDF0347F1}"/>
          </ac:picMkLst>
        </pc:picChg>
      </pc:sldChg>
      <pc:sldChg chg="addSp delSp modSp mod">
        <pc:chgData name="Siegbert Rudolph" userId="2af4d44886c067cc" providerId="LiveId" clId="{D0016963-EE1E-45A8-8A2D-F07CA4F0A32E}" dt="2021-08-29T15:48:47.684" v="10486" actId="1076"/>
        <pc:sldMkLst>
          <pc:docMk/>
          <pc:sldMk cId="2885362581" sldId="700"/>
        </pc:sldMkLst>
        <pc:spChg chg="mod">
          <ac:chgData name="Siegbert Rudolph" userId="2af4d44886c067cc" providerId="LiveId" clId="{D0016963-EE1E-45A8-8A2D-F07CA4F0A32E}" dt="2021-08-29T15:48:47.684" v="10486" actId="1076"/>
          <ac:spMkLst>
            <pc:docMk/>
            <pc:sldMk cId="2885362581" sldId="700"/>
            <ac:spMk id="4" creationId="{5F485B32-6DF6-4105-9F96-88306F3BDD45}"/>
          </ac:spMkLst>
        </pc:spChg>
        <pc:spChg chg="add del">
          <ac:chgData name="Siegbert Rudolph" userId="2af4d44886c067cc" providerId="LiveId" clId="{D0016963-EE1E-45A8-8A2D-F07CA4F0A32E}" dt="2021-08-28T13:10:27.800" v="8780" actId="478"/>
          <ac:spMkLst>
            <pc:docMk/>
            <pc:sldMk cId="2885362581" sldId="700"/>
            <ac:spMk id="38" creationId="{75569670-E0F5-468F-A580-3F057C877F54}"/>
          </ac:spMkLst>
        </pc:spChg>
        <pc:spChg chg="add mod">
          <ac:chgData name="Siegbert Rudolph" userId="2af4d44886c067cc" providerId="LiveId" clId="{D0016963-EE1E-45A8-8A2D-F07CA4F0A32E}" dt="2021-08-28T13:14:33.833" v="8917" actId="20577"/>
          <ac:spMkLst>
            <pc:docMk/>
            <pc:sldMk cId="2885362581" sldId="700"/>
            <ac:spMk id="39" creationId="{2E25B6EF-1284-4074-A63F-FAE8F8D94C6C}"/>
          </ac:spMkLst>
        </pc:spChg>
        <pc:spChg chg="add mod">
          <ac:chgData name="Siegbert Rudolph" userId="2af4d44886c067cc" providerId="LiveId" clId="{D0016963-EE1E-45A8-8A2D-F07CA4F0A32E}" dt="2021-08-28T13:14:10.607" v="8916"/>
          <ac:spMkLst>
            <pc:docMk/>
            <pc:sldMk cId="2885362581" sldId="700"/>
            <ac:spMk id="40" creationId="{43EC814F-5CE0-4AF6-A7D8-756D1D9839F4}"/>
          </ac:spMkLst>
        </pc:spChg>
        <pc:spChg chg="del mod">
          <ac:chgData name="Siegbert Rudolph" userId="2af4d44886c067cc" providerId="LiveId" clId="{D0016963-EE1E-45A8-8A2D-F07CA4F0A32E}" dt="2021-08-28T13:14:37.653" v="8918" actId="478"/>
          <ac:spMkLst>
            <pc:docMk/>
            <pc:sldMk cId="2885362581" sldId="700"/>
            <ac:spMk id="59" creationId="{A96D20CE-6033-4F26-A736-C752860011E2}"/>
          </ac:spMkLst>
        </pc:spChg>
      </pc:sldChg>
      <pc:sldChg chg="addSp delSp modSp mod delAnim modAnim">
        <pc:chgData name="Siegbert Rudolph" userId="2af4d44886c067cc" providerId="LiveId" clId="{D0016963-EE1E-45A8-8A2D-F07CA4F0A32E}" dt="2021-09-03T04:55:00.028" v="11065"/>
        <pc:sldMkLst>
          <pc:docMk/>
          <pc:sldMk cId="1167128932" sldId="701"/>
        </pc:sldMkLst>
        <pc:spChg chg="mod">
          <ac:chgData name="Siegbert Rudolph" userId="2af4d44886c067cc" providerId="LiveId" clId="{D0016963-EE1E-45A8-8A2D-F07CA4F0A32E}" dt="2021-08-29T15:48:47.684" v="10491" actId="1076"/>
          <ac:spMkLst>
            <pc:docMk/>
            <pc:sldMk cId="1167128932" sldId="701"/>
            <ac:spMk id="4" creationId="{C96D1565-AEE1-4878-9443-FE63D6FEAD42}"/>
          </ac:spMkLst>
        </pc:spChg>
        <pc:spChg chg="mod">
          <ac:chgData name="Siegbert Rudolph" userId="2af4d44886c067cc" providerId="LiveId" clId="{D0016963-EE1E-45A8-8A2D-F07CA4F0A32E}" dt="2021-08-01T12:11:49.889" v="4648" actId="1037"/>
          <ac:spMkLst>
            <pc:docMk/>
            <pc:sldMk cId="1167128932" sldId="701"/>
            <ac:spMk id="25" creationId="{1D4F1B2D-EDF2-497B-AC23-9451D7F265A3}"/>
          </ac:spMkLst>
        </pc:spChg>
        <pc:spChg chg="mod">
          <ac:chgData name="Siegbert Rudolph" userId="2af4d44886c067cc" providerId="LiveId" clId="{D0016963-EE1E-45A8-8A2D-F07CA4F0A32E}" dt="2021-08-01T12:12:19.816" v="4687" actId="1037"/>
          <ac:spMkLst>
            <pc:docMk/>
            <pc:sldMk cId="1167128932" sldId="701"/>
            <ac:spMk id="30" creationId="{40D284D8-5AE9-4BA5-8F6D-771152ABBCC2}"/>
          </ac:spMkLst>
        </pc:spChg>
        <pc:spChg chg="mod">
          <ac:chgData name="Siegbert Rudolph" userId="2af4d44886c067cc" providerId="LiveId" clId="{D0016963-EE1E-45A8-8A2D-F07CA4F0A32E}" dt="2021-08-01T12:12:32.892" v="4712" actId="1037"/>
          <ac:spMkLst>
            <pc:docMk/>
            <pc:sldMk cId="1167128932" sldId="701"/>
            <ac:spMk id="35" creationId="{93D7D0FE-CCB9-49F3-A24A-5C007C47A255}"/>
          </ac:spMkLst>
        </pc:spChg>
        <pc:spChg chg="mod">
          <ac:chgData name="Siegbert Rudolph" userId="2af4d44886c067cc" providerId="LiveId" clId="{D0016963-EE1E-45A8-8A2D-F07CA4F0A32E}" dt="2021-08-01T12:12:36.969" v="4714" actId="20577"/>
          <ac:spMkLst>
            <pc:docMk/>
            <pc:sldMk cId="1167128932" sldId="701"/>
            <ac:spMk id="45" creationId="{3E554A99-1997-46B2-B4F7-A06C5F5FDDF2}"/>
          </ac:spMkLst>
        </pc:spChg>
        <pc:spChg chg="add del mod">
          <ac:chgData name="Siegbert Rudolph" userId="2af4d44886c067cc" providerId="LiveId" clId="{D0016963-EE1E-45A8-8A2D-F07CA4F0A32E}" dt="2021-08-28T13:38:26.278" v="9815" actId="478"/>
          <ac:spMkLst>
            <pc:docMk/>
            <pc:sldMk cId="1167128932" sldId="701"/>
            <ac:spMk id="59" creationId="{A96D20CE-6033-4F26-A736-C752860011E2}"/>
          </ac:spMkLst>
        </pc:spChg>
        <pc:spChg chg="add del mod">
          <ac:chgData name="Siegbert Rudolph" userId="2af4d44886c067cc" providerId="LiveId" clId="{D0016963-EE1E-45A8-8A2D-F07CA4F0A32E}" dt="2021-08-28T13:36:19.994" v="9708"/>
          <ac:spMkLst>
            <pc:docMk/>
            <pc:sldMk cId="1167128932" sldId="701"/>
            <ac:spMk id="60" creationId="{B37F65C4-BF9D-46CC-B8ED-67158D989F2C}"/>
          </ac:spMkLst>
        </pc:spChg>
        <pc:spChg chg="add del mod">
          <ac:chgData name="Siegbert Rudolph" userId="2af4d44886c067cc" providerId="LiveId" clId="{D0016963-EE1E-45A8-8A2D-F07CA4F0A32E}" dt="2021-09-03T04:54:08.807" v="11060"/>
          <ac:spMkLst>
            <pc:docMk/>
            <pc:sldMk cId="1167128932" sldId="701"/>
            <ac:spMk id="62" creationId="{121524FA-20F8-4413-816C-8D95ED9CF2EE}"/>
          </ac:spMkLst>
        </pc:spChg>
        <pc:spChg chg="del">
          <ac:chgData name="Siegbert Rudolph" userId="2af4d44886c067cc" providerId="LiveId" clId="{D0016963-EE1E-45A8-8A2D-F07CA4F0A32E}" dt="2021-08-13T10:38:58.591" v="6770" actId="478"/>
          <ac:spMkLst>
            <pc:docMk/>
            <pc:sldMk cId="1167128932" sldId="701"/>
            <ac:spMk id="62" creationId="{24AC4BEF-C1FF-4B16-A5AD-195E9F0CAF40}"/>
          </ac:spMkLst>
        </pc:spChg>
        <pc:spChg chg="add del mod">
          <ac:chgData name="Siegbert Rudolph" userId="2af4d44886c067cc" providerId="LiveId" clId="{D0016963-EE1E-45A8-8A2D-F07CA4F0A32E}" dt="2021-08-28T13:36:19.994" v="9708"/>
          <ac:spMkLst>
            <pc:docMk/>
            <pc:sldMk cId="1167128932" sldId="701"/>
            <ac:spMk id="62" creationId="{26D70E33-5E61-478C-ACE4-2E4C600A9CF5}"/>
          </ac:spMkLst>
        </pc:spChg>
        <pc:spChg chg="add del mod">
          <ac:chgData name="Siegbert Rudolph" userId="2af4d44886c067cc" providerId="LiveId" clId="{D0016963-EE1E-45A8-8A2D-F07CA4F0A32E}" dt="2021-09-03T04:54:08.807" v="11060"/>
          <ac:spMkLst>
            <pc:docMk/>
            <pc:sldMk cId="1167128932" sldId="701"/>
            <ac:spMk id="65" creationId="{A47CB31C-F9FD-40A7-9B6C-ED64FD633E95}"/>
          </ac:spMkLst>
        </pc:spChg>
        <pc:spChg chg="add del mod">
          <ac:chgData name="Siegbert Rudolph" userId="2af4d44886c067cc" providerId="LiveId" clId="{D0016963-EE1E-45A8-8A2D-F07CA4F0A32E}" dt="2021-08-28T13:36:19.994" v="9708"/>
          <ac:spMkLst>
            <pc:docMk/>
            <pc:sldMk cId="1167128932" sldId="701"/>
            <ac:spMk id="65" creationId="{C91B1849-36CE-4E9D-954E-9E4D2E4C1E0D}"/>
          </ac:spMkLst>
        </pc:spChg>
        <pc:spChg chg="add mod">
          <ac:chgData name="Siegbert Rudolph" userId="2af4d44886c067cc" providerId="LiveId" clId="{D0016963-EE1E-45A8-8A2D-F07CA4F0A32E}" dt="2021-08-28T13:36:52.605" v="9711"/>
          <ac:spMkLst>
            <pc:docMk/>
            <pc:sldMk cId="1167128932" sldId="701"/>
            <ac:spMk id="66" creationId="{C4665D37-C160-4325-8716-B9D9FB06B147}"/>
          </ac:spMkLst>
        </pc:spChg>
        <pc:spChg chg="add mod">
          <ac:chgData name="Siegbert Rudolph" userId="2af4d44886c067cc" providerId="LiveId" clId="{D0016963-EE1E-45A8-8A2D-F07CA4F0A32E}" dt="2021-08-28T13:38:43.270" v="9816" actId="947"/>
          <ac:spMkLst>
            <pc:docMk/>
            <pc:sldMk cId="1167128932" sldId="701"/>
            <ac:spMk id="68" creationId="{9FA933E1-B790-46E6-BC0D-2EE6A3B5AAF8}"/>
          </ac:spMkLst>
        </pc:spChg>
        <pc:spChg chg="add mod">
          <ac:chgData name="Siegbert Rudolph" userId="2af4d44886c067cc" providerId="LiveId" clId="{D0016963-EE1E-45A8-8A2D-F07CA4F0A32E}" dt="2021-08-28T13:38:18.977" v="9814" actId="20577"/>
          <ac:spMkLst>
            <pc:docMk/>
            <pc:sldMk cId="1167128932" sldId="701"/>
            <ac:spMk id="69" creationId="{C66AF0CB-2E81-448E-885A-3B0C7729274E}"/>
          </ac:spMkLst>
        </pc:spChg>
        <pc:spChg chg="add del mod">
          <ac:chgData name="Siegbert Rudolph" userId="2af4d44886c067cc" providerId="LiveId" clId="{D0016963-EE1E-45A8-8A2D-F07CA4F0A32E}" dt="2021-09-03T04:54:08.807" v="11060"/>
          <ac:spMkLst>
            <pc:docMk/>
            <pc:sldMk cId="1167128932" sldId="701"/>
            <ac:spMk id="70" creationId="{FCB2669A-1D80-4EA5-B35D-80688C79B70F}"/>
          </ac:spMkLst>
        </pc:spChg>
        <pc:spChg chg="add del mod">
          <ac:chgData name="Siegbert Rudolph" userId="2af4d44886c067cc" providerId="LiveId" clId="{D0016963-EE1E-45A8-8A2D-F07CA4F0A32E}" dt="2021-09-03T04:54:08.807" v="11060"/>
          <ac:spMkLst>
            <pc:docMk/>
            <pc:sldMk cId="1167128932" sldId="701"/>
            <ac:spMk id="71" creationId="{66353023-0F06-4707-B1DB-C5FD4409D449}"/>
          </ac:spMkLst>
        </pc:spChg>
        <pc:spChg chg="add del mod">
          <ac:chgData name="Siegbert Rudolph" userId="2af4d44886c067cc" providerId="LiveId" clId="{D0016963-EE1E-45A8-8A2D-F07CA4F0A32E}" dt="2021-09-03T04:54:08.807" v="11060"/>
          <ac:spMkLst>
            <pc:docMk/>
            <pc:sldMk cId="1167128932" sldId="701"/>
            <ac:spMk id="72" creationId="{F9939E46-DAFC-4CC4-A626-BE76CBEDF83B}"/>
          </ac:spMkLst>
        </pc:spChg>
        <pc:spChg chg="add del mod">
          <ac:chgData name="Siegbert Rudolph" userId="2af4d44886c067cc" providerId="LiveId" clId="{D0016963-EE1E-45A8-8A2D-F07CA4F0A32E}" dt="2021-09-03T04:54:08.807" v="11060"/>
          <ac:spMkLst>
            <pc:docMk/>
            <pc:sldMk cId="1167128932" sldId="701"/>
            <ac:spMk id="73" creationId="{BD4A6A16-E98B-4E53-A7CF-B5E069230487}"/>
          </ac:spMkLst>
        </pc:spChg>
        <pc:spChg chg="add del mod">
          <ac:chgData name="Siegbert Rudolph" userId="2af4d44886c067cc" providerId="LiveId" clId="{D0016963-EE1E-45A8-8A2D-F07CA4F0A32E}" dt="2021-09-03T04:54:08.807" v="11060"/>
          <ac:spMkLst>
            <pc:docMk/>
            <pc:sldMk cId="1167128932" sldId="701"/>
            <ac:spMk id="74" creationId="{3E79709D-F0D8-4535-9F5B-3054E1F4BFA1}"/>
          </ac:spMkLst>
        </pc:spChg>
        <pc:spChg chg="add del mod">
          <ac:chgData name="Siegbert Rudolph" userId="2af4d44886c067cc" providerId="LiveId" clId="{D0016963-EE1E-45A8-8A2D-F07CA4F0A32E}" dt="2021-09-03T04:54:08.807" v="11060"/>
          <ac:spMkLst>
            <pc:docMk/>
            <pc:sldMk cId="1167128932" sldId="701"/>
            <ac:spMk id="75" creationId="{D1CFFEE3-17BC-4F2B-9259-F5446D85BCA1}"/>
          </ac:spMkLst>
        </pc:spChg>
        <pc:spChg chg="add del mod">
          <ac:chgData name="Siegbert Rudolph" userId="2af4d44886c067cc" providerId="LiveId" clId="{D0016963-EE1E-45A8-8A2D-F07CA4F0A32E}" dt="2021-09-03T04:54:08.807" v="11060"/>
          <ac:spMkLst>
            <pc:docMk/>
            <pc:sldMk cId="1167128932" sldId="701"/>
            <ac:spMk id="76" creationId="{3EA9E907-9584-4A59-9102-0DA20A83DA10}"/>
          </ac:spMkLst>
        </pc:spChg>
        <pc:spChg chg="add del mod">
          <ac:chgData name="Siegbert Rudolph" userId="2af4d44886c067cc" providerId="LiveId" clId="{D0016963-EE1E-45A8-8A2D-F07CA4F0A32E}" dt="2021-09-03T04:54:08.807" v="11060"/>
          <ac:spMkLst>
            <pc:docMk/>
            <pc:sldMk cId="1167128932" sldId="701"/>
            <ac:spMk id="77" creationId="{393498BD-62CE-46D1-9EC8-60551D8DD4D3}"/>
          </ac:spMkLst>
        </pc:spChg>
        <pc:spChg chg="add del mod">
          <ac:chgData name="Siegbert Rudolph" userId="2af4d44886c067cc" providerId="LiveId" clId="{D0016963-EE1E-45A8-8A2D-F07CA4F0A32E}" dt="2021-09-03T04:54:08.807" v="11060"/>
          <ac:spMkLst>
            <pc:docMk/>
            <pc:sldMk cId="1167128932" sldId="701"/>
            <ac:spMk id="79" creationId="{144F926B-4CDB-49BD-8B00-0234E1C80BE1}"/>
          </ac:spMkLst>
        </pc:spChg>
        <pc:spChg chg="add del mod">
          <ac:chgData name="Siegbert Rudolph" userId="2af4d44886c067cc" providerId="LiveId" clId="{D0016963-EE1E-45A8-8A2D-F07CA4F0A32E}" dt="2021-09-03T04:54:08.807" v="11060"/>
          <ac:spMkLst>
            <pc:docMk/>
            <pc:sldMk cId="1167128932" sldId="701"/>
            <ac:spMk id="82" creationId="{9E5C7333-46AA-4BD7-958D-C6A0DA94A969}"/>
          </ac:spMkLst>
        </pc:spChg>
        <pc:spChg chg="add del mod">
          <ac:chgData name="Siegbert Rudolph" userId="2af4d44886c067cc" providerId="LiveId" clId="{D0016963-EE1E-45A8-8A2D-F07CA4F0A32E}" dt="2021-09-03T04:54:08.807" v="11060"/>
          <ac:spMkLst>
            <pc:docMk/>
            <pc:sldMk cId="1167128932" sldId="701"/>
            <ac:spMk id="83" creationId="{D907437B-2377-4ED0-974A-BF60388D9415}"/>
          </ac:spMkLst>
        </pc:spChg>
        <pc:spChg chg="add del mod">
          <ac:chgData name="Siegbert Rudolph" userId="2af4d44886c067cc" providerId="LiveId" clId="{D0016963-EE1E-45A8-8A2D-F07CA4F0A32E}" dt="2021-09-03T04:54:08.807" v="11060"/>
          <ac:spMkLst>
            <pc:docMk/>
            <pc:sldMk cId="1167128932" sldId="701"/>
            <ac:spMk id="84" creationId="{B9F58068-E41F-4541-8187-D01311507F43}"/>
          </ac:spMkLst>
        </pc:spChg>
        <pc:spChg chg="add del mod">
          <ac:chgData name="Siegbert Rudolph" userId="2af4d44886c067cc" providerId="LiveId" clId="{D0016963-EE1E-45A8-8A2D-F07CA4F0A32E}" dt="2021-09-03T04:54:08.807" v="11060"/>
          <ac:spMkLst>
            <pc:docMk/>
            <pc:sldMk cId="1167128932" sldId="701"/>
            <ac:spMk id="85" creationId="{008CDDB2-0CAA-49B6-943D-A0CB3144C1A6}"/>
          </ac:spMkLst>
        </pc:spChg>
        <pc:spChg chg="add del mod">
          <ac:chgData name="Siegbert Rudolph" userId="2af4d44886c067cc" providerId="LiveId" clId="{D0016963-EE1E-45A8-8A2D-F07CA4F0A32E}" dt="2021-09-03T04:54:08.807" v="11060"/>
          <ac:spMkLst>
            <pc:docMk/>
            <pc:sldMk cId="1167128932" sldId="701"/>
            <ac:spMk id="86" creationId="{334C4179-EF12-4092-8B35-C27D3035E4EC}"/>
          </ac:spMkLst>
        </pc:spChg>
        <pc:spChg chg="add del mod">
          <ac:chgData name="Siegbert Rudolph" userId="2af4d44886c067cc" providerId="LiveId" clId="{D0016963-EE1E-45A8-8A2D-F07CA4F0A32E}" dt="2021-09-03T04:54:08.807" v="11060"/>
          <ac:spMkLst>
            <pc:docMk/>
            <pc:sldMk cId="1167128932" sldId="701"/>
            <ac:spMk id="88" creationId="{60902950-E0B1-49F0-839F-A6569E34B526}"/>
          </ac:spMkLst>
        </pc:spChg>
        <pc:spChg chg="add del mod">
          <ac:chgData name="Siegbert Rudolph" userId="2af4d44886c067cc" providerId="LiveId" clId="{D0016963-EE1E-45A8-8A2D-F07CA4F0A32E}" dt="2021-09-03T04:54:08.807" v="11060"/>
          <ac:spMkLst>
            <pc:docMk/>
            <pc:sldMk cId="1167128932" sldId="701"/>
            <ac:spMk id="89" creationId="{92943CEC-310B-4D37-A7B9-2DC3DEAA52AF}"/>
          </ac:spMkLst>
        </pc:spChg>
        <pc:spChg chg="add del mod">
          <ac:chgData name="Siegbert Rudolph" userId="2af4d44886c067cc" providerId="LiveId" clId="{D0016963-EE1E-45A8-8A2D-F07CA4F0A32E}" dt="2021-09-03T04:54:08.807" v="11060"/>
          <ac:spMkLst>
            <pc:docMk/>
            <pc:sldMk cId="1167128932" sldId="701"/>
            <ac:spMk id="90" creationId="{66C0E673-9167-4B1D-9F98-6A5E3C57C38B}"/>
          </ac:spMkLst>
        </pc:spChg>
        <pc:spChg chg="add del mod">
          <ac:chgData name="Siegbert Rudolph" userId="2af4d44886c067cc" providerId="LiveId" clId="{D0016963-EE1E-45A8-8A2D-F07CA4F0A32E}" dt="2021-09-03T04:54:08.807" v="11060"/>
          <ac:spMkLst>
            <pc:docMk/>
            <pc:sldMk cId="1167128932" sldId="701"/>
            <ac:spMk id="91" creationId="{9D29957D-5F48-4D7E-B195-D4B150911FFF}"/>
          </ac:spMkLst>
        </pc:spChg>
        <pc:spChg chg="add del mod">
          <ac:chgData name="Siegbert Rudolph" userId="2af4d44886c067cc" providerId="LiveId" clId="{D0016963-EE1E-45A8-8A2D-F07CA4F0A32E}" dt="2021-09-03T04:54:08.807" v="11060"/>
          <ac:spMkLst>
            <pc:docMk/>
            <pc:sldMk cId="1167128932" sldId="701"/>
            <ac:spMk id="92" creationId="{B32777FD-55BD-4BCA-8B4B-A310B33B69A2}"/>
          </ac:spMkLst>
        </pc:spChg>
        <pc:spChg chg="add del mod">
          <ac:chgData name="Siegbert Rudolph" userId="2af4d44886c067cc" providerId="LiveId" clId="{D0016963-EE1E-45A8-8A2D-F07CA4F0A32E}" dt="2021-09-03T04:54:08.807" v="11060"/>
          <ac:spMkLst>
            <pc:docMk/>
            <pc:sldMk cId="1167128932" sldId="701"/>
            <ac:spMk id="93" creationId="{B9DCE9A0-C9A0-4829-B4C1-3BC7DB0E6F70}"/>
          </ac:spMkLst>
        </pc:spChg>
        <pc:spChg chg="add del mod">
          <ac:chgData name="Siegbert Rudolph" userId="2af4d44886c067cc" providerId="LiveId" clId="{D0016963-EE1E-45A8-8A2D-F07CA4F0A32E}" dt="2021-09-03T04:54:08.807" v="11060"/>
          <ac:spMkLst>
            <pc:docMk/>
            <pc:sldMk cId="1167128932" sldId="701"/>
            <ac:spMk id="94" creationId="{42D1DAAB-3872-4F57-A5E9-3CC854DDB914}"/>
          </ac:spMkLst>
        </pc:spChg>
        <pc:spChg chg="add del mod">
          <ac:chgData name="Siegbert Rudolph" userId="2af4d44886c067cc" providerId="LiveId" clId="{D0016963-EE1E-45A8-8A2D-F07CA4F0A32E}" dt="2021-09-03T04:54:08.807" v="11060"/>
          <ac:spMkLst>
            <pc:docMk/>
            <pc:sldMk cId="1167128932" sldId="701"/>
            <ac:spMk id="95" creationId="{1B51B883-6BF3-4C1A-B088-F19A9A6BBBDB}"/>
          </ac:spMkLst>
        </pc:spChg>
        <pc:spChg chg="add del mod">
          <ac:chgData name="Siegbert Rudolph" userId="2af4d44886c067cc" providerId="LiveId" clId="{D0016963-EE1E-45A8-8A2D-F07CA4F0A32E}" dt="2021-09-03T04:54:08.807" v="11060"/>
          <ac:spMkLst>
            <pc:docMk/>
            <pc:sldMk cId="1167128932" sldId="701"/>
            <ac:spMk id="96" creationId="{32DBC418-2505-4630-9CD8-D4D02AA05369}"/>
          </ac:spMkLst>
        </pc:spChg>
        <pc:spChg chg="add del mod">
          <ac:chgData name="Siegbert Rudolph" userId="2af4d44886c067cc" providerId="LiveId" clId="{D0016963-EE1E-45A8-8A2D-F07CA4F0A32E}" dt="2021-09-03T04:54:08.807" v="11060"/>
          <ac:spMkLst>
            <pc:docMk/>
            <pc:sldMk cId="1167128932" sldId="701"/>
            <ac:spMk id="97" creationId="{234508D3-A335-49C2-8A46-1048A35800BC}"/>
          </ac:spMkLst>
        </pc:spChg>
        <pc:spChg chg="add del mod">
          <ac:chgData name="Siegbert Rudolph" userId="2af4d44886c067cc" providerId="LiveId" clId="{D0016963-EE1E-45A8-8A2D-F07CA4F0A32E}" dt="2021-09-03T04:54:08.807" v="11060"/>
          <ac:spMkLst>
            <pc:docMk/>
            <pc:sldMk cId="1167128932" sldId="701"/>
            <ac:spMk id="98" creationId="{6623CD44-F02E-4605-9939-BA0124470D76}"/>
          </ac:spMkLst>
        </pc:spChg>
        <pc:spChg chg="add del mod">
          <ac:chgData name="Siegbert Rudolph" userId="2af4d44886c067cc" providerId="LiveId" clId="{D0016963-EE1E-45A8-8A2D-F07CA4F0A32E}" dt="2021-09-03T04:54:08.807" v="11060"/>
          <ac:spMkLst>
            <pc:docMk/>
            <pc:sldMk cId="1167128932" sldId="701"/>
            <ac:spMk id="99" creationId="{55851323-08CD-4871-96BB-CB727BC3B5B0}"/>
          </ac:spMkLst>
        </pc:spChg>
        <pc:spChg chg="add del mod">
          <ac:chgData name="Siegbert Rudolph" userId="2af4d44886c067cc" providerId="LiveId" clId="{D0016963-EE1E-45A8-8A2D-F07CA4F0A32E}" dt="2021-09-03T04:54:08.807" v="11060"/>
          <ac:spMkLst>
            <pc:docMk/>
            <pc:sldMk cId="1167128932" sldId="701"/>
            <ac:spMk id="100" creationId="{D5568ED9-9CAB-4F85-93EE-E7B2E7FD0E36}"/>
          </ac:spMkLst>
        </pc:spChg>
        <pc:spChg chg="add del mod">
          <ac:chgData name="Siegbert Rudolph" userId="2af4d44886c067cc" providerId="LiveId" clId="{D0016963-EE1E-45A8-8A2D-F07CA4F0A32E}" dt="2021-09-03T04:54:08.807" v="11060"/>
          <ac:spMkLst>
            <pc:docMk/>
            <pc:sldMk cId="1167128932" sldId="701"/>
            <ac:spMk id="101" creationId="{5C137F9A-A54C-4D28-9094-AB71558787E4}"/>
          </ac:spMkLst>
        </pc:spChg>
        <pc:spChg chg="add del mod">
          <ac:chgData name="Siegbert Rudolph" userId="2af4d44886c067cc" providerId="LiveId" clId="{D0016963-EE1E-45A8-8A2D-F07CA4F0A32E}" dt="2021-09-03T04:54:08.807" v="11060"/>
          <ac:spMkLst>
            <pc:docMk/>
            <pc:sldMk cId="1167128932" sldId="701"/>
            <ac:spMk id="102" creationId="{19235D89-B9F3-4395-923D-072C798305F5}"/>
          </ac:spMkLst>
        </pc:spChg>
        <pc:spChg chg="add del mod">
          <ac:chgData name="Siegbert Rudolph" userId="2af4d44886c067cc" providerId="LiveId" clId="{D0016963-EE1E-45A8-8A2D-F07CA4F0A32E}" dt="2021-09-03T04:54:08.807" v="11060"/>
          <ac:spMkLst>
            <pc:docMk/>
            <pc:sldMk cId="1167128932" sldId="701"/>
            <ac:spMk id="103" creationId="{77DF4ED3-A48A-4002-837B-869701E958F6}"/>
          </ac:spMkLst>
        </pc:spChg>
        <pc:spChg chg="add del mod">
          <ac:chgData name="Siegbert Rudolph" userId="2af4d44886c067cc" providerId="LiveId" clId="{D0016963-EE1E-45A8-8A2D-F07CA4F0A32E}" dt="2021-09-03T04:54:08.807" v="11060"/>
          <ac:spMkLst>
            <pc:docMk/>
            <pc:sldMk cId="1167128932" sldId="701"/>
            <ac:spMk id="104" creationId="{94E4EF63-F97A-4A70-B442-5E9F9331489D}"/>
          </ac:spMkLst>
        </pc:spChg>
        <pc:spChg chg="add del mod">
          <ac:chgData name="Siegbert Rudolph" userId="2af4d44886c067cc" providerId="LiveId" clId="{D0016963-EE1E-45A8-8A2D-F07CA4F0A32E}" dt="2021-09-03T04:54:08.807" v="11060"/>
          <ac:spMkLst>
            <pc:docMk/>
            <pc:sldMk cId="1167128932" sldId="701"/>
            <ac:spMk id="105" creationId="{D58F37C0-329B-4E57-A1BA-01828E6E3BC6}"/>
          </ac:spMkLst>
        </pc:spChg>
        <pc:spChg chg="add del mod">
          <ac:chgData name="Siegbert Rudolph" userId="2af4d44886c067cc" providerId="LiveId" clId="{D0016963-EE1E-45A8-8A2D-F07CA4F0A32E}" dt="2021-09-03T04:54:08.807" v="11060"/>
          <ac:spMkLst>
            <pc:docMk/>
            <pc:sldMk cId="1167128932" sldId="701"/>
            <ac:spMk id="106" creationId="{9073745D-E58B-415F-B4D6-0C8F29AA638C}"/>
          </ac:spMkLst>
        </pc:spChg>
        <pc:spChg chg="add del mod">
          <ac:chgData name="Siegbert Rudolph" userId="2af4d44886c067cc" providerId="LiveId" clId="{D0016963-EE1E-45A8-8A2D-F07CA4F0A32E}" dt="2021-09-03T04:54:08.807" v="11060"/>
          <ac:spMkLst>
            <pc:docMk/>
            <pc:sldMk cId="1167128932" sldId="701"/>
            <ac:spMk id="107" creationId="{DCCE90BB-3495-484D-920D-A689197996E5}"/>
          </ac:spMkLst>
        </pc:spChg>
        <pc:spChg chg="add del mod">
          <ac:chgData name="Siegbert Rudolph" userId="2af4d44886c067cc" providerId="LiveId" clId="{D0016963-EE1E-45A8-8A2D-F07CA4F0A32E}" dt="2021-09-03T04:54:08.807" v="11060"/>
          <ac:spMkLst>
            <pc:docMk/>
            <pc:sldMk cId="1167128932" sldId="701"/>
            <ac:spMk id="108" creationId="{B7A04042-C5D2-4D11-B15C-EBE5C5D46F67}"/>
          </ac:spMkLst>
        </pc:spChg>
        <pc:spChg chg="add del mod">
          <ac:chgData name="Siegbert Rudolph" userId="2af4d44886c067cc" providerId="LiveId" clId="{D0016963-EE1E-45A8-8A2D-F07CA4F0A32E}" dt="2021-09-03T04:54:08.807" v="11060"/>
          <ac:spMkLst>
            <pc:docMk/>
            <pc:sldMk cId="1167128932" sldId="701"/>
            <ac:spMk id="109" creationId="{2FEB47E7-D9DB-4DD3-9707-AE679683ED3B}"/>
          </ac:spMkLst>
        </pc:spChg>
        <pc:spChg chg="add del mod">
          <ac:chgData name="Siegbert Rudolph" userId="2af4d44886c067cc" providerId="LiveId" clId="{D0016963-EE1E-45A8-8A2D-F07CA4F0A32E}" dt="2021-09-03T04:54:08.807" v="11060"/>
          <ac:spMkLst>
            <pc:docMk/>
            <pc:sldMk cId="1167128932" sldId="701"/>
            <ac:spMk id="110" creationId="{2C271847-470A-4B9B-B244-8CC0A5EC0D67}"/>
          </ac:spMkLst>
        </pc:spChg>
        <pc:spChg chg="add del mod">
          <ac:chgData name="Siegbert Rudolph" userId="2af4d44886c067cc" providerId="LiveId" clId="{D0016963-EE1E-45A8-8A2D-F07CA4F0A32E}" dt="2021-09-03T04:54:08.807" v="11060"/>
          <ac:spMkLst>
            <pc:docMk/>
            <pc:sldMk cId="1167128932" sldId="701"/>
            <ac:spMk id="111" creationId="{1D6BD329-0150-4A87-A97F-DD5E2279B1AD}"/>
          </ac:spMkLst>
        </pc:spChg>
        <pc:spChg chg="add mod">
          <ac:chgData name="Siegbert Rudolph" userId="2af4d44886c067cc" providerId="LiveId" clId="{D0016963-EE1E-45A8-8A2D-F07CA4F0A32E}" dt="2021-09-03T04:54:18.145" v="11061"/>
          <ac:spMkLst>
            <pc:docMk/>
            <pc:sldMk cId="1167128932" sldId="701"/>
            <ac:spMk id="122" creationId="{DD1CC603-3570-4741-A185-B5FED7D75C80}"/>
          </ac:spMkLst>
        </pc:spChg>
        <pc:picChg chg="add mod">
          <ac:chgData name="Siegbert Rudolph" userId="2af4d44886c067cc" providerId="LiveId" clId="{D0016963-EE1E-45A8-8A2D-F07CA4F0A32E}" dt="2021-09-03T04:54:42.921" v="11063" actId="1076"/>
          <ac:picMkLst>
            <pc:docMk/>
            <pc:sldMk cId="1167128932" sldId="701"/>
            <ac:picMk id="5" creationId="{FD6FAE71-4F95-4EAA-AA8F-C271BB73C1B5}"/>
          </ac:picMkLst>
        </pc:picChg>
        <pc:picChg chg="add del mod">
          <ac:chgData name="Siegbert Rudolph" userId="2af4d44886c067cc" providerId="LiveId" clId="{D0016963-EE1E-45A8-8A2D-F07CA4F0A32E}" dt="2021-09-03T04:54:08.807" v="11060"/>
          <ac:picMkLst>
            <pc:docMk/>
            <pc:sldMk cId="1167128932" sldId="701"/>
            <ac:picMk id="60" creationId="{4D8DA821-E0D5-4799-A852-9CF6CB2D750C}"/>
          </ac:picMkLst>
        </pc:picChg>
        <pc:picChg chg="add del mod">
          <ac:chgData name="Siegbert Rudolph" userId="2af4d44886c067cc" providerId="LiveId" clId="{D0016963-EE1E-45A8-8A2D-F07CA4F0A32E}" dt="2021-09-03T04:54:08.807" v="11060"/>
          <ac:picMkLst>
            <pc:docMk/>
            <pc:sldMk cId="1167128932" sldId="701"/>
            <ac:picMk id="112" creationId="{155253DD-C79B-4326-B589-490D97D52166}"/>
          </ac:picMkLst>
        </pc:picChg>
        <pc:picChg chg="add del mod">
          <ac:chgData name="Siegbert Rudolph" userId="2af4d44886c067cc" providerId="LiveId" clId="{D0016963-EE1E-45A8-8A2D-F07CA4F0A32E}" dt="2021-09-03T04:54:08.807" v="11060"/>
          <ac:picMkLst>
            <pc:docMk/>
            <pc:sldMk cId="1167128932" sldId="701"/>
            <ac:picMk id="113" creationId="{C355BA15-D8C1-413C-93EA-8A1272F20206}"/>
          </ac:picMkLst>
        </pc:picChg>
        <pc:picChg chg="add del mod">
          <ac:chgData name="Siegbert Rudolph" userId="2af4d44886c067cc" providerId="LiveId" clId="{D0016963-EE1E-45A8-8A2D-F07CA4F0A32E}" dt="2021-09-03T04:54:08.807" v="11060"/>
          <ac:picMkLst>
            <pc:docMk/>
            <pc:sldMk cId="1167128932" sldId="701"/>
            <ac:picMk id="114" creationId="{B8DA1253-9426-4D95-9DA5-8FB0EFFB1417}"/>
          </ac:picMkLst>
        </pc:picChg>
        <pc:picChg chg="add del mod">
          <ac:chgData name="Siegbert Rudolph" userId="2af4d44886c067cc" providerId="LiveId" clId="{D0016963-EE1E-45A8-8A2D-F07CA4F0A32E}" dt="2021-09-03T04:54:08.807" v="11060"/>
          <ac:picMkLst>
            <pc:docMk/>
            <pc:sldMk cId="1167128932" sldId="701"/>
            <ac:picMk id="115" creationId="{D98ECF33-14AA-4206-A61A-83F28D6C8645}"/>
          </ac:picMkLst>
        </pc:picChg>
        <pc:picChg chg="add del mod">
          <ac:chgData name="Siegbert Rudolph" userId="2af4d44886c067cc" providerId="LiveId" clId="{D0016963-EE1E-45A8-8A2D-F07CA4F0A32E}" dt="2021-09-03T04:54:08.807" v="11060"/>
          <ac:picMkLst>
            <pc:docMk/>
            <pc:sldMk cId="1167128932" sldId="701"/>
            <ac:picMk id="116" creationId="{8CC65FCF-9672-42E8-883A-D4FCEDD2DEE3}"/>
          </ac:picMkLst>
        </pc:picChg>
        <pc:picChg chg="add del mod">
          <ac:chgData name="Siegbert Rudolph" userId="2af4d44886c067cc" providerId="LiveId" clId="{D0016963-EE1E-45A8-8A2D-F07CA4F0A32E}" dt="2021-09-03T04:54:08.807" v="11060"/>
          <ac:picMkLst>
            <pc:docMk/>
            <pc:sldMk cId="1167128932" sldId="701"/>
            <ac:picMk id="117" creationId="{5E8C230F-C1B2-430D-BA4B-073B9D7580E2}"/>
          </ac:picMkLst>
        </pc:picChg>
        <pc:picChg chg="add del mod">
          <ac:chgData name="Siegbert Rudolph" userId="2af4d44886c067cc" providerId="LiveId" clId="{D0016963-EE1E-45A8-8A2D-F07CA4F0A32E}" dt="2021-09-03T04:54:08.807" v="11060"/>
          <ac:picMkLst>
            <pc:docMk/>
            <pc:sldMk cId="1167128932" sldId="701"/>
            <ac:picMk id="118" creationId="{DF5D0E8F-2667-4F00-85D0-AA11976DD547}"/>
          </ac:picMkLst>
        </pc:picChg>
        <pc:picChg chg="add del mod">
          <ac:chgData name="Siegbert Rudolph" userId="2af4d44886c067cc" providerId="LiveId" clId="{D0016963-EE1E-45A8-8A2D-F07CA4F0A32E}" dt="2021-09-03T04:54:08.807" v="11060"/>
          <ac:picMkLst>
            <pc:docMk/>
            <pc:sldMk cId="1167128932" sldId="701"/>
            <ac:picMk id="119" creationId="{21CB2C3B-11C5-4EEB-89E4-15ACD94ABCBC}"/>
          </ac:picMkLst>
        </pc:picChg>
        <pc:picChg chg="add del mod">
          <ac:chgData name="Siegbert Rudolph" userId="2af4d44886c067cc" providerId="LiveId" clId="{D0016963-EE1E-45A8-8A2D-F07CA4F0A32E}" dt="2021-09-03T04:54:08.807" v="11060"/>
          <ac:picMkLst>
            <pc:docMk/>
            <pc:sldMk cId="1167128932" sldId="701"/>
            <ac:picMk id="120" creationId="{F4BB765D-3A8C-44B4-9E91-79FAEA0FA0E5}"/>
          </ac:picMkLst>
        </pc:picChg>
        <pc:picChg chg="add del mod">
          <ac:chgData name="Siegbert Rudolph" userId="2af4d44886c067cc" providerId="LiveId" clId="{D0016963-EE1E-45A8-8A2D-F07CA4F0A32E}" dt="2021-09-03T04:54:08.807" v="11060"/>
          <ac:picMkLst>
            <pc:docMk/>
            <pc:sldMk cId="1167128932" sldId="701"/>
            <ac:picMk id="121" creationId="{F7951B70-AFAB-413E-9A75-430F4D2BB535}"/>
          </ac:picMkLst>
        </pc:picChg>
      </pc:sldChg>
      <pc:sldChg chg="addSp delSp modSp mod">
        <pc:chgData name="Siegbert Rudolph" userId="2af4d44886c067cc" providerId="LiveId" clId="{D0016963-EE1E-45A8-8A2D-F07CA4F0A32E}" dt="2021-08-29T15:48:47.700" v="10506" actId="1076"/>
        <pc:sldMkLst>
          <pc:docMk/>
          <pc:sldMk cId="2724130392" sldId="702"/>
        </pc:sldMkLst>
        <pc:spChg chg="mod">
          <ac:chgData name="Siegbert Rudolph" userId="2af4d44886c067cc" providerId="LiveId" clId="{D0016963-EE1E-45A8-8A2D-F07CA4F0A32E}" dt="2021-08-29T15:48:47.700" v="10506" actId="1076"/>
          <ac:spMkLst>
            <pc:docMk/>
            <pc:sldMk cId="2724130392" sldId="702"/>
            <ac:spMk id="2" creationId="{546D0B2A-DD76-4F10-A0CB-BAD749ED0CC1}"/>
          </ac:spMkLst>
        </pc:spChg>
        <pc:spChg chg="add mod">
          <ac:chgData name="Siegbert Rudolph" userId="2af4d44886c067cc" providerId="LiveId" clId="{D0016963-EE1E-45A8-8A2D-F07CA4F0A32E}" dt="2021-08-28T13:15:28.522" v="8924"/>
          <ac:spMkLst>
            <pc:docMk/>
            <pc:sldMk cId="2724130392" sldId="702"/>
            <ac:spMk id="38" creationId="{85D213B9-890D-4A7C-B90D-CBEA2C83A345}"/>
          </ac:spMkLst>
        </pc:spChg>
        <pc:spChg chg="add mod">
          <ac:chgData name="Siegbert Rudolph" userId="2af4d44886c067cc" providerId="LiveId" clId="{D0016963-EE1E-45A8-8A2D-F07CA4F0A32E}" dt="2021-08-28T13:55:13.395" v="10316" actId="5793"/>
          <ac:spMkLst>
            <pc:docMk/>
            <pc:sldMk cId="2724130392" sldId="702"/>
            <ac:spMk id="39" creationId="{565D08C7-FDCC-4574-AD3E-FB4D6F08C79C}"/>
          </ac:spMkLst>
        </pc:spChg>
        <pc:spChg chg="add mod">
          <ac:chgData name="Siegbert Rudolph" userId="2af4d44886c067cc" providerId="LiveId" clId="{D0016963-EE1E-45A8-8A2D-F07CA4F0A32E}" dt="2021-08-28T13:17:23.788" v="8996" actId="20577"/>
          <ac:spMkLst>
            <pc:docMk/>
            <pc:sldMk cId="2724130392" sldId="702"/>
            <ac:spMk id="40" creationId="{6879AF17-87BD-4331-8F20-319512BA71BB}"/>
          </ac:spMkLst>
        </pc:spChg>
        <pc:spChg chg="del mod">
          <ac:chgData name="Siegbert Rudolph" userId="2af4d44886c067cc" providerId="LiveId" clId="{D0016963-EE1E-45A8-8A2D-F07CA4F0A32E}" dt="2021-08-28T13:17:32.629" v="8997" actId="478"/>
          <ac:spMkLst>
            <pc:docMk/>
            <pc:sldMk cId="2724130392" sldId="702"/>
            <ac:spMk id="59" creationId="{A96D20CE-6033-4F26-A736-C752860011E2}"/>
          </ac:spMkLst>
        </pc:spChg>
      </pc:sldChg>
      <pc:sldChg chg="addSp delSp modSp mod delAnim modAnim">
        <pc:chgData name="Siegbert Rudolph" userId="2af4d44886c067cc" providerId="LiveId" clId="{D0016963-EE1E-45A8-8A2D-F07CA4F0A32E}" dt="2021-09-03T04:58:24.079" v="11115"/>
        <pc:sldMkLst>
          <pc:docMk/>
          <pc:sldMk cId="2333140359" sldId="703"/>
        </pc:sldMkLst>
        <pc:spChg chg="mod">
          <ac:chgData name="Siegbert Rudolph" userId="2af4d44886c067cc" providerId="LiveId" clId="{D0016963-EE1E-45A8-8A2D-F07CA4F0A32E}" dt="2021-08-29T15:48:47.700" v="10511" actId="1076"/>
          <ac:spMkLst>
            <pc:docMk/>
            <pc:sldMk cId="2333140359" sldId="703"/>
            <ac:spMk id="2" creationId="{AD7A16EC-C716-4F94-ADC6-C320E191AA57}"/>
          </ac:spMkLst>
        </pc:spChg>
        <pc:spChg chg="del mod">
          <ac:chgData name="Siegbert Rudolph" userId="2af4d44886c067cc" providerId="LiveId" clId="{D0016963-EE1E-45A8-8A2D-F07CA4F0A32E}" dt="2021-08-28T13:40:58.075" v="9892" actId="478"/>
          <ac:spMkLst>
            <pc:docMk/>
            <pc:sldMk cId="2333140359" sldId="703"/>
            <ac:spMk id="59" creationId="{A96D20CE-6033-4F26-A736-C752860011E2}"/>
          </ac:spMkLst>
        </pc:spChg>
        <pc:spChg chg="add del mod">
          <ac:chgData name="Siegbert Rudolph" userId="2af4d44886c067cc" providerId="LiveId" clId="{D0016963-EE1E-45A8-8A2D-F07CA4F0A32E}" dt="2021-08-28T13:39:46.097" v="9823" actId="478"/>
          <ac:spMkLst>
            <pc:docMk/>
            <pc:sldMk cId="2333140359" sldId="703"/>
            <ac:spMk id="60" creationId="{49834A6A-0585-41B0-BACA-9EC94DA168C8}"/>
          </ac:spMkLst>
        </pc:spChg>
        <pc:spChg chg="add mod">
          <ac:chgData name="Siegbert Rudolph" userId="2af4d44886c067cc" providerId="LiveId" clId="{D0016963-EE1E-45A8-8A2D-F07CA4F0A32E}" dt="2021-08-28T13:40:01.156" v="9824"/>
          <ac:spMkLst>
            <pc:docMk/>
            <pc:sldMk cId="2333140359" sldId="703"/>
            <ac:spMk id="62" creationId="{1A9A931B-52E9-4688-AF98-33516F6064D4}"/>
          </ac:spMkLst>
        </pc:spChg>
        <pc:spChg chg="del">
          <ac:chgData name="Siegbert Rudolph" userId="2af4d44886c067cc" providerId="LiveId" clId="{D0016963-EE1E-45A8-8A2D-F07CA4F0A32E}" dt="2021-08-13T10:39:10.671" v="6772" actId="478"/>
          <ac:spMkLst>
            <pc:docMk/>
            <pc:sldMk cId="2333140359" sldId="703"/>
            <ac:spMk id="62" creationId="{24AC4BEF-C1FF-4B16-A5AD-195E9F0CAF40}"/>
          </ac:spMkLst>
        </pc:spChg>
        <pc:spChg chg="add mod">
          <ac:chgData name="Siegbert Rudolph" userId="2af4d44886c067cc" providerId="LiveId" clId="{D0016963-EE1E-45A8-8A2D-F07CA4F0A32E}" dt="2021-08-28T13:40:01.156" v="9824"/>
          <ac:spMkLst>
            <pc:docMk/>
            <pc:sldMk cId="2333140359" sldId="703"/>
            <ac:spMk id="63" creationId="{BD2DA9A9-F6C7-491F-946E-63C5018147B9}"/>
          </ac:spMkLst>
        </pc:spChg>
        <pc:spChg chg="add mod">
          <ac:chgData name="Siegbert Rudolph" userId="2af4d44886c067cc" providerId="LiveId" clId="{D0016963-EE1E-45A8-8A2D-F07CA4F0A32E}" dt="2021-08-28T13:40:01.156" v="9824"/>
          <ac:spMkLst>
            <pc:docMk/>
            <pc:sldMk cId="2333140359" sldId="703"/>
            <ac:spMk id="64" creationId="{F71581CB-2264-47C7-B002-BFF531E34764}"/>
          </ac:spMkLst>
        </pc:spChg>
        <pc:spChg chg="add mod">
          <ac:chgData name="Siegbert Rudolph" userId="2af4d44886c067cc" providerId="LiveId" clId="{D0016963-EE1E-45A8-8A2D-F07CA4F0A32E}" dt="2021-08-28T13:54:47.196" v="10306" actId="6549"/>
          <ac:spMkLst>
            <pc:docMk/>
            <pc:sldMk cId="2333140359" sldId="703"/>
            <ac:spMk id="72" creationId="{0993CD3F-052A-4070-AA5E-501B9FBB7B7D}"/>
          </ac:spMkLst>
        </pc:spChg>
        <pc:spChg chg="add mod">
          <ac:chgData name="Siegbert Rudolph" userId="2af4d44886c067cc" providerId="LiveId" clId="{D0016963-EE1E-45A8-8A2D-F07CA4F0A32E}" dt="2021-08-28T13:42:08.773" v="9895" actId="947"/>
          <ac:spMkLst>
            <pc:docMk/>
            <pc:sldMk cId="2333140359" sldId="703"/>
            <ac:spMk id="73" creationId="{8ED93DF7-22F9-42B9-A742-FF054ECFC16F}"/>
          </ac:spMkLst>
        </pc:spChg>
        <pc:spChg chg="add mod">
          <ac:chgData name="Siegbert Rudolph" userId="2af4d44886c067cc" providerId="LiveId" clId="{D0016963-EE1E-45A8-8A2D-F07CA4F0A32E}" dt="2021-09-03T04:55:15.674" v="11066"/>
          <ac:spMkLst>
            <pc:docMk/>
            <pc:sldMk cId="2333140359" sldId="703"/>
            <ac:spMk id="74" creationId="{34CDB52D-2063-48F2-BE19-1C65936B1155}"/>
          </ac:spMkLst>
        </pc:spChg>
        <pc:picChg chg="add mod">
          <ac:chgData name="Siegbert Rudolph" userId="2af4d44886c067cc" providerId="LiveId" clId="{D0016963-EE1E-45A8-8A2D-F07CA4F0A32E}" dt="2021-09-03T04:58:01.638" v="11113" actId="1036"/>
          <ac:picMkLst>
            <pc:docMk/>
            <pc:sldMk cId="2333140359" sldId="703"/>
            <ac:picMk id="4" creationId="{D5DE9847-C697-41CD-A553-2A2D4C8CADD0}"/>
          </ac:picMkLst>
        </pc:picChg>
      </pc:sldChg>
      <pc:sldChg chg="addSp delSp modSp mod">
        <pc:chgData name="Siegbert Rudolph" userId="2af4d44886c067cc" providerId="LiveId" clId="{D0016963-EE1E-45A8-8A2D-F07CA4F0A32E}" dt="2021-08-29T15:48:47.700" v="10516" actId="1076"/>
        <pc:sldMkLst>
          <pc:docMk/>
          <pc:sldMk cId="3637415014" sldId="704"/>
        </pc:sldMkLst>
        <pc:spChg chg="mod">
          <ac:chgData name="Siegbert Rudolph" userId="2af4d44886c067cc" providerId="LiveId" clId="{D0016963-EE1E-45A8-8A2D-F07CA4F0A32E}" dt="2021-08-29T15:48:47.700" v="10516" actId="1076"/>
          <ac:spMkLst>
            <pc:docMk/>
            <pc:sldMk cId="3637415014" sldId="704"/>
            <ac:spMk id="2" creationId="{36DA0323-7097-4348-80F4-D072282A6B3C}"/>
          </ac:spMkLst>
        </pc:spChg>
        <pc:spChg chg="add mod">
          <ac:chgData name="Siegbert Rudolph" userId="2af4d44886c067cc" providerId="LiveId" clId="{D0016963-EE1E-45A8-8A2D-F07CA4F0A32E}" dt="2021-08-28T13:17:56.231" v="8999"/>
          <ac:spMkLst>
            <pc:docMk/>
            <pc:sldMk cId="3637415014" sldId="704"/>
            <ac:spMk id="38" creationId="{9F7C6812-66B0-4306-BAC0-DF02223A5F53}"/>
          </ac:spMkLst>
        </pc:spChg>
        <pc:spChg chg="add mod">
          <ac:chgData name="Siegbert Rudolph" userId="2af4d44886c067cc" providerId="LiveId" clId="{D0016963-EE1E-45A8-8A2D-F07CA4F0A32E}" dt="2021-08-28T13:17:56.231" v="8999"/>
          <ac:spMkLst>
            <pc:docMk/>
            <pc:sldMk cId="3637415014" sldId="704"/>
            <ac:spMk id="39" creationId="{8468541D-F4F6-47D0-B944-084E97F4A50B}"/>
          </ac:spMkLst>
        </pc:spChg>
        <pc:spChg chg="add mod">
          <ac:chgData name="Siegbert Rudolph" userId="2af4d44886c067cc" providerId="LiveId" clId="{D0016963-EE1E-45A8-8A2D-F07CA4F0A32E}" dt="2021-08-28T13:55:54.247" v="10326" actId="5793"/>
          <ac:spMkLst>
            <pc:docMk/>
            <pc:sldMk cId="3637415014" sldId="704"/>
            <ac:spMk id="40" creationId="{EB312BD6-ADB5-490D-A4C5-35138CDADED4}"/>
          </ac:spMkLst>
        </pc:spChg>
        <pc:spChg chg="add mod">
          <ac:chgData name="Siegbert Rudolph" userId="2af4d44886c067cc" providerId="LiveId" clId="{D0016963-EE1E-45A8-8A2D-F07CA4F0A32E}" dt="2021-08-28T13:17:56.231" v="8999"/>
          <ac:spMkLst>
            <pc:docMk/>
            <pc:sldMk cId="3637415014" sldId="704"/>
            <ac:spMk id="43" creationId="{77600A1C-F9BF-4A3E-83B3-8F12B2EB6400}"/>
          </ac:spMkLst>
        </pc:spChg>
        <pc:spChg chg="del mod">
          <ac:chgData name="Siegbert Rudolph" userId="2af4d44886c067cc" providerId="LiveId" clId="{D0016963-EE1E-45A8-8A2D-F07CA4F0A32E}" dt="2021-08-28T13:17:54.812" v="8998" actId="478"/>
          <ac:spMkLst>
            <pc:docMk/>
            <pc:sldMk cId="3637415014" sldId="704"/>
            <ac:spMk id="59" creationId="{A96D20CE-6033-4F26-A736-C752860011E2}"/>
          </ac:spMkLst>
        </pc:spChg>
        <pc:spChg chg="mod">
          <ac:chgData name="Siegbert Rudolph" userId="2af4d44886c067cc" providerId="LiveId" clId="{D0016963-EE1E-45A8-8A2D-F07CA4F0A32E}" dt="2021-08-01T08:30:48.339" v="1570" actId="20577"/>
          <ac:spMkLst>
            <pc:docMk/>
            <pc:sldMk cId="3637415014" sldId="704"/>
            <ac:spMk id="61" creationId="{598FDEDE-2482-4706-B9C4-3E58AE5576B6}"/>
          </ac:spMkLst>
        </pc:spChg>
        <pc:spChg chg="del">
          <ac:chgData name="Siegbert Rudolph" userId="2af4d44886c067cc" providerId="LiveId" clId="{D0016963-EE1E-45A8-8A2D-F07CA4F0A32E}" dt="2021-08-13T10:39:14.485" v="6773" actId="478"/>
          <ac:spMkLst>
            <pc:docMk/>
            <pc:sldMk cId="3637415014" sldId="704"/>
            <ac:spMk id="62" creationId="{24AC4BEF-C1FF-4B16-A5AD-195E9F0CAF40}"/>
          </ac:spMkLst>
        </pc:spChg>
        <pc:spChg chg="mod">
          <ac:chgData name="Siegbert Rudolph" userId="2af4d44886c067cc" providerId="LiveId" clId="{D0016963-EE1E-45A8-8A2D-F07CA4F0A32E}" dt="2021-08-01T08:42:57.469" v="1656" actId="20577"/>
          <ac:spMkLst>
            <pc:docMk/>
            <pc:sldMk cId="3637415014" sldId="704"/>
            <ac:spMk id="70" creationId="{EDDBE8C9-2D04-44A5-BC63-A05B7D0B13D6}"/>
          </ac:spMkLst>
        </pc:spChg>
      </pc:sldChg>
      <pc:sldChg chg="addSp delSp modSp mod delAnim modAnim">
        <pc:chgData name="Siegbert Rudolph" userId="2af4d44886c067cc" providerId="LiveId" clId="{D0016963-EE1E-45A8-8A2D-F07CA4F0A32E}" dt="2021-09-12T08:24:08.941" v="11206" actId="20577"/>
        <pc:sldMkLst>
          <pc:docMk/>
          <pc:sldMk cId="3906582782" sldId="705"/>
        </pc:sldMkLst>
        <pc:spChg chg="mod">
          <ac:chgData name="Siegbert Rudolph" userId="2af4d44886c067cc" providerId="LiveId" clId="{D0016963-EE1E-45A8-8A2D-F07CA4F0A32E}" dt="2021-08-29T15:48:47.700" v="10521" actId="1076"/>
          <ac:spMkLst>
            <pc:docMk/>
            <pc:sldMk cId="3906582782" sldId="705"/>
            <ac:spMk id="2" creationId="{348C4C42-ED73-4344-919C-405BDDA30AF7}"/>
          </ac:spMkLst>
        </pc:spChg>
        <pc:spChg chg="mod">
          <ac:chgData name="Siegbert Rudolph" userId="2af4d44886c067cc" providerId="LiveId" clId="{D0016963-EE1E-45A8-8A2D-F07CA4F0A32E}" dt="2021-08-01T08:43:20.933" v="1681" actId="1037"/>
          <ac:spMkLst>
            <pc:docMk/>
            <pc:sldMk cId="3906582782" sldId="705"/>
            <ac:spMk id="50" creationId="{AC0C6388-40BD-48CB-8C0E-4093B48A14C9}"/>
          </ac:spMkLst>
        </pc:spChg>
        <pc:spChg chg="mod">
          <ac:chgData name="Siegbert Rudolph" userId="2af4d44886c067cc" providerId="LiveId" clId="{D0016963-EE1E-45A8-8A2D-F07CA4F0A32E}" dt="2021-09-12T08:24:08.941" v="11206" actId="20577"/>
          <ac:spMkLst>
            <pc:docMk/>
            <pc:sldMk cId="3906582782" sldId="705"/>
            <ac:spMk id="58" creationId="{C164176A-B6C5-4492-8768-8A450CFDBB68}"/>
          </ac:spMkLst>
        </pc:spChg>
        <pc:spChg chg="del mod">
          <ac:chgData name="Siegbert Rudolph" userId="2af4d44886c067cc" providerId="LiveId" clId="{D0016963-EE1E-45A8-8A2D-F07CA4F0A32E}" dt="2021-08-28T13:42:49.595" v="9899" actId="478"/>
          <ac:spMkLst>
            <pc:docMk/>
            <pc:sldMk cId="3906582782" sldId="705"/>
            <ac:spMk id="59" creationId="{A96D20CE-6033-4F26-A736-C752860011E2}"/>
          </ac:spMkLst>
        </pc:spChg>
        <pc:spChg chg="add mod">
          <ac:chgData name="Siegbert Rudolph" userId="2af4d44886c067cc" providerId="LiveId" clId="{D0016963-EE1E-45A8-8A2D-F07CA4F0A32E}" dt="2021-08-28T13:42:41.305" v="9897"/>
          <ac:spMkLst>
            <pc:docMk/>
            <pc:sldMk cId="3906582782" sldId="705"/>
            <ac:spMk id="60" creationId="{3C05028D-8A36-4CEA-9771-39DB6EDD7F3D}"/>
          </ac:spMkLst>
        </pc:spChg>
        <pc:spChg chg="mod">
          <ac:chgData name="Siegbert Rudolph" userId="2af4d44886c067cc" providerId="LiveId" clId="{D0016963-EE1E-45A8-8A2D-F07CA4F0A32E}" dt="2021-08-01T08:30:41.977" v="1569" actId="20577"/>
          <ac:spMkLst>
            <pc:docMk/>
            <pc:sldMk cId="3906582782" sldId="705"/>
            <ac:spMk id="61" creationId="{598FDEDE-2482-4706-B9C4-3E58AE5576B6}"/>
          </ac:spMkLst>
        </pc:spChg>
        <pc:spChg chg="del">
          <ac:chgData name="Siegbert Rudolph" userId="2af4d44886c067cc" providerId="LiveId" clId="{D0016963-EE1E-45A8-8A2D-F07CA4F0A32E}" dt="2021-08-13T10:39:23.496" v="6774" actId="478"/>
          <ac:spMkLst>
            <pc:docMk/>
            <pc:sldMk cId="3906582782" sldId="705"/>
            <ac:spMk id="62" creationId="{24AC4BEF-C1FF-4B16-A5AD-195E9F0CAF40}"/>
          </ac:spMkLst>
        </pc:spChg>
        <pc:spChg chg="add mod">
          <ac:chgData name="Siegbert Rudolph" userId="2af4d44886c067cc" providerId="LiveId" clId="{D0016963-EE1E-45A8-8A2D-F07CA4F0A32E}" dt="2021-08-28T13:42:41.305" v="9897"/>
          <ac:spMkLst>
            <pc:docMk/>
            <pc:sldMk cId="3906582782" sldId="705"/>
            <ac:spMk id="62" creationId="{ABEA04A2-BA18-4162-8A9E-3BBAA2FBCAF9}"/>
          </ac:spMkLst>
        </pc:spChg>
        <pc:spChg chg="add mod">
          <ac:chgData name="Siegbert Rudolph" userId="2af4d44886c067cc" providerId="LiveId" clId="{D0016963-EE1E-45A8-8A2D-F07CA4F0A32E}" dt="2021-08-28T13:42:41.305" v="9897"/>
          <ac:spMkLst>
            <pc:docMk/>
            <pc:sldMk cId="3906582782" sldId="705"/>
            <ac:spMk id="63" creationId="{45BD1EAE-3E67-4345-AEC0-A94A95AF96CA}"/>
          </ac:spMkLst>
        </pc:spChg>
        <pc:spChg chg="add mod">
          <ac:chgData name="Siegbert Rudolph" userId="2af4d44886c067cc" providerId="LiveId" clId="{D0016963-EE1E-45A8-8A2D-F07CA4F0A32E}" dt="2021-08-28T13:42:41.305" v="9897"/>
          <ac:spMkLst>
            <pc:docMk/>
            <pc:sldMk cId="3906582782" sldId="705"/>
            <ac:spMk id="64" creationId="{D8FD2748-C320-499B-84BC-1642FEDDB922}"/>
          </ac:spMkLst>
        </pc:spChg>
        <pc:spChg chg="mod">
          <ac:chgData name="Siegbert Rudolph" userId="2af4d44886c067cc" providerId="LiveId" clId="{D0016963-EE1E-45A8-8A2D-F07CA4F0A32E}" dt="2021-08-01T08:43:08.997" v="1663" actId="20577"/>
          <ac:spMkLst>
            <pc:docMk/>
            <pc:sldMk cId="3906582782" sldId="705"/>
            <ac:spMk id="70" creationId="{EDDBE8C9-2D04-44A5-BC63-A05B7D0B13D6}"/>
          </ac:spMkLst>
        </pc:spChg>
        <pc:spChg chg="add mod">
          <ac:chgData name="Siegbert Rudolph" userId="2af4d44886c067cc" providerId="LiveId" clId="{D0016963-EE1E-45A8-8A2D-F07CA4F0A32E}" dt="2021-08-28T13:56:04.365" v="10338" actId="20577"/>
          <ac:spMkLst>
            <pc:docMk/>
            <pc:sldMk cId="3906582782" sldId="705"/>
            <ac:spMk id="72" creationId="{3A63BE0A-012D-4208-AEA2-E822236948C6}"/>
          </ac:spMkLst>
        </pc:spChg>
        <pc:spChg chg="add mod">
          <ac:chgData name="Siegbert Rudolph" userId="2af4d44886c067cc" providerId="LiveId" clId="{D0016963-EE1E-45A8-8A2D-F07CA4F0A32E}" dt="2021-08-28T13:42:41.305" v="9897"/>
          <ac:spMkLst>
            <pc:docMk/>
            <pc:sldMk cId="3906582782" sldId="705"/>
            <ac:spMk id="73" creationId="{65CF60D7-B504-475A-83D7-FEA4DD512844}"/>
          </ac:spMkLst>
        </pc:spChg>
        <pc:spChg chg="add mod">
          <ac:chgData name="Siegbert Rudolph" userId="2af4d44886c067cc" providerId="LiveId" clId="{D0016963-EE1E-45A8-8A2D-F07CA4F0A32E}" dt="2021-09-03T04:55:18.521" v="11067"/>
          <ac:spMkLst>
            <pc:docMk/>
            <pc:sldMk cId="3906582782" sldId="705"/>
            <ac:spMk id="74" creationId="{CE7BE7FC-FD6C-47F1-8D37-1DB02205D917}"/>
          </ac:spMkLst>
        </pc:spChg>
        <pc:picChg chg="add mod">
          <ac:chgData name="Siegbert Rudolph" userId="2af4d44886c067cc" providerId="LiveId" clId="{D0016963-EE1E-45A8-8A2D-F07CA4F0A32E}" dt="2021-09-12T08:23:24.309" v="11195" actId="1076"/>
          <ac:picMkLst>
            <pc:docMk/>
            <pc:sldMk cId="3906582782" sldId="705"/>
            <ac:picMk id="4" creationId="{7A3DBC1E-C3DF-4935-8F67-5B400108A644}"/>
          </ac:picMkLst>
        </pc:picChg>
      </pc:sldChg>
      <pc:sldChg chg="addSp delSp modSp mod modAnim">
        <pc:chgData name="Siegbert Rudolph" userId="2af4d44886c067cc" providerId="LiveId" clId="{D0016963-EE1E-45A8-8A2D-F07CA4F0A32E}" dt="2021-08-29T15:48:47.684" v="10496" actId="1076"/>
        <pc:sldMkLst>
          <pc:docMk/>
          <pc:sldMk cId="1506732549" sldId="714"/>
        </pc:sldMkLst>
        <pc:spChg chg="mod">
          <ac:chgData name="Siegbert Rudolph" userId="2af4d44886c067cc" providerId="LiveId" clId="{D0016963-EE1E-45A8-8A2D-F07CA4F0A32E}" dt="2021-08-29T15:48:47.684" v="10496" actId="1076"/>
          <ac:spMkLst>
            <pc:docMk/>
            <pc:sldMk cId="1506732549" sldId="714"/>
            <ac:spMk id="2" creationId="{0FECE8F0-8F8D-4FF4-B442-253F81093FC1}"/>
          </ac:spMkLst>
        </pc:spChg>
        <pc:spChg chg="add mod">
          <ac:chgData name="Siegbert Rudolph" userId="2af4d44886c067cc" providerId="LiveId" clId="{D0016963-EE1E-45A8-8A2D-F07CA4F0A32E}" dt="2021-08-28T13:15:09.003" v="8920"/>
          <ac:spMkLst>
            <pc:docMk/>
            <pc:sldMk cId="1506732549" sldId="714"/>
            <ac:spMk id="39" creationId="{FD79801C-D344-4088-AA69-A4F987479673}"/>
          </ac:spMkLst>
        </pc:spChg>
        <pc:spChg chg="add mod">
          <ac:chgData name="Siegbert Rudolph" userId="2af4d44886c067cc" providerId="LiveId" clId="{D0016963-EE1E-45A8-8A2D-F07CA4F0A32E}" dt="2021-08-28T13:15:12.927" v="8921" actId="20577"/>
          <ac:spMkLst>
            <pc:docMk/>
            <pc:sldMk cId="1506732549" sldId="714"/>
            <ac:spMk id="41" creationId="{6F6759CA-0274-450F-9CC5-A3FD32A3D545}"/>
          </ac:spMkLst>
        </pc:spChg>
        <pc:spChg chg="add mod">
          <ac:chgData name="Siegbert Rudolph" userId="2af4d44886c067cc" providerId="LiveId" clId="{D0016963-EE1E-45A8-8A2D-F07CA4F0A32E}" dt="2021-08-28T13:15:09.003" v="8920"/>
          <ac:spMkLst>
            <pc:docMk/>
            <pc:sldMk cId="1506732549" sldId="714"/>
            <ac:spMk id="46" creationId="{F6B4C6BD-5B21-4792-81BD-1B7F9E054516}"/>
          </ac:spMkLst>
        </pc:spChg>
        <pc:spChg chg="del mod">
          <ac:chgData name="Siegbert Rudolph" userId="2af4d44886c067cc" providerId="LiveId" clId="{D0016963-EE1E-45A8-8A2D-F07CA4F0A32E}" dt="2021-08-28T13:15:19.636" v="8922" actId="478"/>
          <ac:spMkLst>
            <pc:docMk/>
            <pc:sldMk cId="1506732549" sldId="714"/>
            <ac:spMk id="59" creationId="{A96D20CE-6033-4F26-A736-C752860011E2}"/>
          </ac:spMkLst>
        </pc:spChg>
        <pc:spChg chg="mod">
          <ac:chgData name="Siegbert Rudolph" userId="2af4d44886c067cc" providerId="LiveId" clId="{D0016963-EE1E-45A8-8A2D-F07CA4F0A32E}" dt="2021-08-01T08:40:45.544" v="1649" actId="404"/>
          <ac:spMkLst>
            <pc:docMk/>
            <pc:sldMk cId="1506732549" sldId="714"/>
            <ac:spMk id="88" creationId="{687F8BCF-77FF-4F88-8085-28F1568F79C3}"/>
          </ac:spMkLst>
        </pc:spChg>
        <pc:picChg chg="add mod">
          <ac:chgData name="Siegbert Rudolph" userId="2af4d44886c067cc" providerId="LiveId" clId="{D0016963-EE1E-45A8-8A2D-F07CA4F0A32E}" dt="2021-08-01T08:30:20.433" v="1567"/>
          <ac:picMkLst>
            <pc:docMk/>
            <pc:sldMk cId="1506732549" sldId="714"/>
            <ac:picMk id="38" creationId="{C7C67092-FAAA-4F0B-8796-2499A1DBEA72}"/>
          </ac:picMkLst>
        </pc:picChg>
        <pc:picChg chg="del">
          <ac:chgData name="Siegbert Rudolph" userId="2af4d44886c067cc" providerId="LiveId" clId="{D0016963-EE1E-45A8-8A2D-F07CA4F0A32E}" dt="2021-08-01T08:30:18.460" v="1566" actId="478"/>
          <ac:picMkLst>
            <pc:docMk/>
            <pc:sldMk cId="1506732549" sldId="714"/>
            <ac:picMk id="83" creationId="{0C538CCB-BB02-46DF-8E59-298443B85D27}"/>
          </ac:picMkLst>
        </pc:picChg>
      </pc:sldChg>
      <pc:sldChg chg="addSp delSp modSp mod delAnim modAnim">
        <pc:chgData name="Siegbert Rudolph" userId="2af4d44886c067cc" providerId="LiveId" clId="{D0016963-EE1E-45A8-8A2D-F07CA4F0A32E}" dt="2021-09-03T04:57:31.680" v="11087"/>
        <pc:sldMkLst>
          <pc:docMk/>
          <pc:sldMk cId="4277819615" sldId="715"/>
        </pc:sldMkLst>
        <pc:spChg chg="mod">
          <ac:chgData name="Siegbert Rudolph" userId="2af4d44886c067cc" providerId="LiveId" clId="{D0016963-EE1E-45A8-8A2D-F07CA4F0A32E}" dt="2021-08-29T15:48:47.684" v="10501" actId="1076"/>
          <ac:spMkLst>
            <pc:docMk/>
            <pc:sldMk cId="4277819615" sldId="715"/>
            <ac:spMk id="2" creationId="{278033F4-0FA6-4F74-8C90-6EEEB8651E54}"/>
          </ac:spMkLst>
        </pc:spChg>
        <pc:spChg chg="mod">
          <ac:chgData name="Siegbert Rudolph" userId="2af4d44886c067cc" providerId="LiveId" clId="{D0016963-EE1E-45A8-8A2D-F07CA4F0A32E}" dt="2021-08-22T06:55:39.560" v="8498" actId="1038"/>
          <ac:spMkLst>
            <pc:docMk/>
            <pc:sldMk cId="4277819615" sldId="715"/>
            <ac:spMk id="25" creationId="{1D4F1B2D-EDF2-497B-AC23-9451D7F265A3}"/>
          </ac:spMkLst>
        </pc:spChg>
        <pc:spChg chg="mod">
          <ac:chgData name="Siegbert Rudolph" userId="2af4d44886c067cc" providerId="LiveId" clId="{D0016963-EE1E-45A8-8A2D-F07CA4F0A32E}" dt="2021-08-22T06:55:43.261" v="8505" actId="1037"/>
          <ac:spMkLst>
            <pc:docMk/>
            <pc:sldMk cId="4277819615" sldId="715"/>
            <ac:spMk id="30" creationId="{40D284D8-5AE9-4BA5-8F6D-771152ABBCC2}"/>
          </ac:spMkLst>
        </pc:spChg>
        <pc:spChg chg="mod">
          <ac:chgData name="Siegbert Rudolph" userId="2af4d44886c067cc" providerId="LiveId" clId="{D0016963-EE1E-45A8-8A2D-F07CA4F0A32E}" dt="2021-08-01T12:13:15.886" v="4741" actId="1037"/>
          <ac:spMkLst>
            <pc:docMk/>
            <pc:sldMk cId="4277819615" sldId="715"/>
            <ac:spMk id="35" creationId="{93D7D0FE-CCB9-49F3-A24A-5C007C47A255}"/>
          </ac:spMkLst>
        </pc:spChg>
        <pc:spChg chg="mod">
          <ac:chgData name="Siegbert Rudolph" userId="2af4d44886c067cc" providerId="LiveId" clId="{D0016963-EE1E-45A8-8A2D-F07CA4F0A32E}" dt="2021-08-01T08:40:14.113" v="1612" actId="20577"/>
          <ac:spMkLst>
            <pc:docMk/>
            <pc:sldMk cId="4277819615" sldId="715"/>
            <ac:spMk id="55" creationId="{D8F436D4-BDB7-4896-BF5B-3BB6F4C28A44}"/>
          </ac:spMkLst>
        </pc:spChg>
        <pc:spChg chg="del mod">
          <ac:chgData name="Siegbert Rudolph" userId="2af4d44886c067cc" providerId="LiveId" clId="{D0016963-EE1E-45A8-8A2D-F07CA4F0A32E}" dt="2021-08-28T13:39:12.754" v="9817" actId="478"/>
          <ac:spMkLst>
            <pc:docMk/>
            <pc:sldMk cId="4277819615" sldId="715"/>
            <ac:spMk id="59" creationId="{A96D20CE-6033-4F26-A736-C752860011E2}"/>
          </ac:spMkLst>
        </pc:spChg>
        <pc:spChg chg="del">
          <ac:chgData name="Siegbert Rudolph" userId="2af4d44886c067cc" providerId="LiveId" clId="{D0016963-EE1E-45A8-8A2D-F07CA4F0A32E}" dt="2021-08-13T10:39:06.226" v="6771" actId="478"/>
          <ac:spMkLst>
            <pc:docMk/>
            <pc:sldMk cId="4277819615" sldId="715"/>
            <ac:spMk id="62" creationId="{24AC4BEF-C1FF-4B16-A5AD-195E9F0CAF40}"/>
          </ac:spMkLst>
        </pc:spChg>
        <pc:spChg chg="add mod">
          <ac:chgData name="Siegbert Rudolph" userId="2af4d44886c067cc" providerId="LiveId" clId="{D0016963-EE1E-45A8-8A2D-F07CA4F0A32E}" dt="2021-08-28T13:39:14.319" v="9818"/>
          <ac:spMkLst>
            <pc:docMk/>
            <pc:sldMk cId="4277819615" sldId="715"/>
            <ac:spMk id="62" creationId="{62E6DAE3-4430-4565-B19E-9D939BCE8BB0}"/>
          </ac:spMkLst>
        </pc:spChg>
        <pc:spChg chg="add del mod ord">
          <ac:chgData name="Siegbert Rudolph" userId="2af4d44886c067cc" providerId="LiveId" clId="{D0016963-EE1E-45A8-8A2D-F07CA4F0A32E}" dt="2021-08-01T08:29:05.060" v="1555" actId="21"/>
          <ac:spMkLst>
            <pc:docMk/>
            <pc:sldMk cId="4277819615" sldId="715"/>
            <ac:spMk id="64" creationId="{492FF633-2B68-4F68-88FF-073C69AB2A62}"/>
          </ac:spMkLst>
        </pc:spChg>
        <pc:spChg chg="add mod">
          <ac:chgData name="Siegbert Rudolph" userId="2af4d44886c067cc" providerId="LiveId" clId="{D0016963-EE1E-45A8-8A2D-F07CA4F0A32E}" dt="2021-08-28T13:39:14.319" v="9818"/>
          <ac:spMkLst>
            <pc:docMk/>
            <pc:sldMk cId="4277819615" sldId="715"/>
            <ac:spMk id="64" creationId="{B3BAB74B-333C-4EB0-8455-65393C4A7407}"/>
          </ac:spMkLst>
        </pc:spChg>
        <pc:spChg chg="add mod">
          <ac:chgData name="Siegbert Rudolph" userId="2af4d44886c067cc" providerId="LiveId" clId="{D0016963-EE1E-45A8-8A2D-F07CA4F0A32E}" dt="2021-08-28T13:39:19.844" v="9819" actId="20577"/>
          <ac:spMkLst>
            <pc:docMk/>
            <pc:sldMk cId="4277819615" sldId="715"/>
            <ac:spMk id="66" creationId="{2B196DDB-A94F-40B0-8CB9-2528CECAC7F5}"/>
          </ac:spMkLst>
        </pc:spChg>
        <pc:spChg chg="add mod">
          <ac:chgData name="Siegbert Rudolph" userId="2af4d44886c067cc" providerId="LiveId" clId="{D0016963-EE1E-45A8-8A2D-F07CA4F0A32E}" dt="2021-08-28T13:39:29.066" v="9820"/>
          <ac:spMkLst>
            <pc:docMk/>
            <pc:sldMk cId="4277819615" sldId="715"/>
            <ac:spMk id="68" creationId="{65F4B6CD-549A-445F-8F8C-922A72A38A62}"/>
          </ac:spMkLst>
        </pc:spChg>
        <pc:spChg chg="add mod">
          <ac:chgData name="Siegbert Rudolph" userId="2af4d44886c067cc" providerId="LiveId" clId="{D0016963-EE1E-45A8-8A2D-F07CA4F0A32E}" dt="2021-09-03T04:56:30.949" v="11071"/>
          <ac:spMkLst>
            <pc:docMk/>
            <pc:sldMk cId="4277819615" sldId="715"/>
            <ac:spMk id="69" creationId="{2131202C-216F-44E1-AC2A-70245C8C6872}"/>
          </ac:spMkLst>
        </pc:spChg>
        <pc:spChg chg="mod">
          <ac:chgData name="Siegbert Rudolph" userId="2af4d44886c067cc" providerId="LiveId" clId="{D0016963-EE1E-45A8-8A2D-F07CA4F0A32E}" dt="2021-08-01T08:40:04.145" v="1607" actId="404"/>
          <ac:spMkLst>
            <pc:docMk/>
            <pc:sldMk cId="4277819615" sldId="715"/>
            <ac:spMk id="88" creationId="{687F8BCF-77FF-4F88-8085-28F1568F79C3}"/>
          </ac:spMkLst>
        </pc:spChg>
        <pc:picChg chg="add del mod modCrop">
          <ac:chgData name="Siegbert Rudolph" userId="2af4d44886c067cc" providerId="LiveId" clId="{D0016963-EE1E-45A8-8A2D-F07CA4F0A32E}" dt="2021-08-01T08:29:05.060" v="1555" actId="21"/>
          <ac:picMkLst>
            <pc:docMk/>
            <pc:sldMk cId="4277819615" sldId="715"/>
            <ac:picMk id="2" creationId="{B8092B43-F57E-4D21-9369-84F22D56F6CB}"/>
          </ac:picMkLst>
        </pc:picChg>
        <pc:picChg chg="add mod">
          <ac:chgData name="Siegbert Rudolph" userId="2af4d44886c067cc" providerId="LiveId" clId="{D0016963-EE1E-45A8-8A2D-F07CA4F0A32E}" dt="2021-08-01T08:29:53.812" v="1565" actId="1076"/>
          <ac:picMkLst>
            <pc:docMk/>
            <pc:sldMk cId="4277819615" sldId="715"/>
            <ac:picMk id="4" creationId="{3EF7096C-EC06-4E95-864E-68996B83EFFE}"/>
          </ac:picMkLst>
        </pc:picChg>
        <pc:picChg chg="add mod">
          <ac:chgData name="Siegbert Rudolph" userId="2af4d44886c067cc" providerId="LiveId" clId="{D0016963-EE1E-45A8-8A2D-F07CA4F0A32E}" dt="2021-09-03T04:57:02.619" v="11085" actId="1037"/>
          <ac:picMkLst>
            <pc:docMk/>
            <pc:sldMk cId="4277819615" sldId="715"/>
            <ac:picMk id="6" creationId="{E7187A1A-3BC3-4639-B41A-B04EA4B3219B}"/>
          </ac:picMkLst>
        </pc:picChg>
        <pc:picChg chg="del mod">
          <ac:chgData name="Siegbert Rudolph" userId="2af4d44886c067cc" providerId="LiveId" clId="{D0016963-EE1E-45A8-8A2D-F07CA4F0A32E}" dt="2021-08-01T08:29:47.904" v="1564" actId="478"/>
          <ac:picMkLst>
            <pc:docMk/>
            <pc:sldMk cId="4277819615" sldId="715"/>
            <ac:picMk id="83" creationId="{0C538CCB-BB02-46DF-8E59-298443B85D27}"/>
          </ac:picMkLst>
        </pc:picChg>
      </pc:sldChg>
      <pc:sldChg chg="modSp del mod">
        <pc:chgData name="Siegbert Rudolph" userId="2af4d44886c067cc" providerId="LiveId" clId="{D0016963-EE1E-45A8-8A2D-F07CA4F0A32E}" dt="2021-08-01T12:31:10.061" v="5295" actId="47"/>
        <pc:sldMkLst>
          <pc:docMk/>
          <pc:sldMk cId="2735566953" sldId="719"/>
        </pc:sldMkLst>
        <pc:spChg chg="mod">
          <ac:chgData name="Siegbert Rudolph" userId="2af4d44886c067cc" providerId="LiveId" clId="{D0016963-EE1E-45A8-8A2D-F07CA4F0A32E}" dt="2021-07-31T17:26:17.427" v="516" actId="20577"/>
          <ac:spMkLst>
            <pc:docMk/>
            <pc:sldMk cId="2735566953" sldId="719"/>
            <ac:spMk id="5" creationId="{35ABFAE7-68E0-405C-B9F9-A6C6DFD78628}"/>
          </ac:spMkLst>
        </pc:spChg>
      </pc:sldChg>
      <pc:sldChg chg="modSp del mod modAnim">
        <pc:chgData name="Siegbert Rudolph" userId="2af4d44886c067cc" providerId="LiveId" clId="{D0016963-EE1E-45A8-8A2D-F07CA4F0A32E}" dt="2021-08-01T12:31:10.654" v="5296" actId="47"/>
        <pc:sldMkLst>
          <pc:docMk/>
          <pc:sldMk cId="3288498068" sldId="722"/>
        </pc:sldMkLst>
        <pc:spChg chg="mod">
          <ac:chgData name="Siegbert Rudolph" userId="2af4d44886c067cc" providerId="LiveId" clId="{D0016963-EE1E-45A8-8A2D-F07CA4F0A32E}" dt="2021-07-31T17:26:23.020" v="518" actId="20577"/>
          <ac:spMkLst>
            <pc:docMk/>
            <pc:sldMk cId="3288498068" sldId="722"/>
            <ac:spMk id="5" creationId="{35ABFAE7-68E0-405C-B9F9-A6C6DFD78628}"/>
          </ac:spMkLst>
        </pc:spChg>
        <pc:spChg chg="mod">
          <ac:chgData name="Siegbert Rudolph" userId="2af4d44886c067cc" providerId="LiveId" clId="{D0016963-EE1E-45A8-8A2D-F07CA4F0A32E}" dt="2021-07-31T05:47:50.087" v="174" actId="552"/>
          <ac:spMkLst>
            <pc:docMk/>
            <pc:sldMk cId="3288498068" sldId="722"/>
            <ac:spMk id="7" creationId="{C54DEA53-A74B-4DA6-B28A-A10BD6F3D3A7}"/>
          </ac:spMkLst>
        </pc:spChg>
        <pc:spChg chg="mod">
          <ac:chgData name="Siegbert Rudolph" userId="2af4d44886c067cc" providerId="LiveId" clId="{D0016963-EE1E-45A8-8A2D-F07CA4F0A32E}" dt="2021-07-31T05:47:50.087" v="174" actId="552"/>
          <ac:spMkLst>
            <pc:docMk/>
            <pc:sldMk cId="3288498068" sldId="722"/>
            <ac:spMk id="8" creationId="{CD31BF6E-3F9D-4706-AE78-BBE17D0A8345}"/>
          </ac:spMkLst>
        </pc:spChg>
        <pc:spChg chg="mod">
          <ac:chgData name="Siegbert Rudolph" userId="2af4d44886c067cc" providerId="LiveId" clId="{D0016963-EE1E-45A8-8A2D-F07CA4F0A32E}" dt="2021-07-31T05:47:50.087" v="174" actId="552"/>
          <ac:spMkLst>
            <pc:docMk/>
            <pc:sldMk cId="3288498068" sldId="722"/>
            <ac:spMk id="10" creationId="{E3CB1439-4A4B-4EA8-AA1F-5F7D5F9AAD8B}"/>
          </ac:spMkLst>
        </pc:spChg>
        <pc:spChg chg="mod">
          <ac:chgData name="Siegbert Rudolph" userId="2af4d44886c067cc" providerId="LiveId" clId="{D0016963-EE1E-45A8-8A2D-F07CA4F0A32E}" dt="2021-07-31T05:47:50.087" v="174" actId="552"/>
          <ac:spMkLst>
            <pc:docMk/>
            <pc:sldMk cId="3288498068" sldId="722"/>
            <ac:spMk id="11" creationId="{E76981C6-0600-4B77-9CF0-6689CBAB46BB}"/>
          </ac:spMkLst>
        </pc:spChg>
        <pc:spChg chg="mod">
          <ac:chgData name="Siegbert Rudolph" userId="2af4d44886c067cc" providerId="LiveId" clId="{D0016963-EE1E-45A8-8A2D-F07CA4F0A32E}" dt="2021-07-31T05:47:50.087" v="174" actId="552"/>
          <ac:spMkLst>
            <pc:docMk/>
            <pc:sldMk cId="3288498068" sldId="722"/>
            <ac:spMk id="18" creationId="{0806967A-E0F2-419A-B328-9289C0A6AD3D}"/>
          </ac:spMkLst>
        </pc:spChg>
        <pc:spChg chg="mod">
          <ac:chgData name="Siegbert Rudolph" userId="2af4d44886c067cc" providerId="LiveId" clId="{D0016963-EE1E-45A8-8A2D-F07CA4F0A32E}" dt="2021-07-31T05:47:50.087" v="174" actId="552"/>
          <ac:spMkLst>
            <pc:docMk/>
            <pc:sldMk cId="3288498068" sldId="722"/>
            <ac:spMk id="19" creationId="{13D26035-AA44-4D8D-AB45-B7C4ECB20193}"/>
          </ac:spMkLst>
        </pc:spChg>
        <pc:spChg chg="mod">
          <ac:chgData name="Siegbert Rudolph" userId="2af4d44886c067cc" providerId="LiveId" clId="{D0016963-EE1E-45A8-8A2D-F07CA4F0A32E}" dt="2021-07-31T05:47:50.087" v="174" actId="552"/>
          <ac:spMkLst>
            <pc:docMk/>
            <pc:sldMk cId="3288498068" sldId="722"/>
            <ac:spMk id="36" creationId="{ED905A0E-F850-46C7-9AED-5E81EACEEEE1}"/>
          </ac:spMkLst>
        </pc:spChg>
        <pc:spChg chg="mod">
          <ac:chgData name="Siegbert Rudolph" userId="2af4d44886c067cc" providerId="LiveId" clId="{D0016963-EE1E-45A8-8A2D-F07CA4F0A32E}" dt="2021-07-31T05:47:50.087" v="174" actId="552"/>
          <ac:spMkLst>
            <pc:docMk/>
            <pc:sldMk cId="3288498068" sldId="722"/>
            <ac:spMk id="37" creationId="{778015C2-58BC-4A68-93DF-A41A0ED6583B}"/>
          </ac:spMkLst>
        </pc:spChg>
      </pc:sldChg>
      <pc:sldChg chg="modSp del mod">
        <pc:chgData name="Siegbert Rudolph" userId="2af4d44886c067cc" providerId="LiveId" clId="{D0016963-EE1E-45A8-8A2D-F07CA4F0A32E}" dt="2021-08-01T12:31:12.123" v="5300" actId="47"/>
        <pc:sldMkLst>
          <pc:docMk/>
          <pc:sldMk cId="2029703033" sldId="724"/>
        </pc:sldMkLst>
        <pc:spChg chg="mod">
          <ac:chgData name="Siegbert Rudolph" userId="2af4d44886c067cc" providerId="LiveId" clId="{D0016963-EE1E-45A8-8A2D-F07CA4F0A32E}" dt="2021-07-31T17:26:36.532" v="521" actId="20577"/>
          <ac:spMkLst>
            <pc:docMk/>
            <pc:sldMk cId="2029703033" sldId="724"/>
            <ac:spMk id="5" creationId="{35ABFAE7-68E0-405C-B9F9-A6C6DFD78628}"/>
          </ac:spMkLst>
        </pc:spChg>
      </pc:sldChg>
      <pc:sldChg chg="modSp del mod">
        <pc:chgData name="Siegbert Rudolph" userId="2af4d44886c067cc" providerId="LiveId" clId="{D0016963-EE1E-45A8-8A2D-F07CA4F0A32E}" dt="2021-08-01T12:31:12.842" v="5302" actId="47"/>
        <pc:sldMkLst>
          <pc:docMk/>
          <pc:sldMk cId="3248254218" sldId="725"/>
        </pc:sldMkLst>
        <pc:spChg chg="mod">
          <ac:chgData name="Siegbert Rudolph" userId="2af4d44886c067cc" providerId="LiveId" clId="{D0016963-EE1E-45A8-8A2D-F07CA4F0A32E}" dt="2021-07-31T17:26:43.422" v="523" actId="20577"/>
          <ac:spMkLst>
            <pc:docMk/>
            <pc:sldMk cId="3248254218" sldId="725"/>
            <ac:spMk id="5" creationId="{35ABFAE7-68E0-405C-B9F9-A6C6DFD78628}"/>
          </ac:spMkLst>
        </pc:spChg>
      </pc:sldChg>
      <pc:sldChg chg="modSp del mod">
        <pc:chgData name="Siegbert Rudolph" userId="2af4d44886c067cc" providerId="LiveId" clId="{D0016963-EE1E-45A8-8A2D-F07CA4F0A32E}" dt="2021-08-01T12:31:11.404" v="5298" actId="47"/>
        <pc:sldMkLst>
          <pc:docMk/>
          <pc:sldMk cId="991652978" sldId="727"/>
        </pc:sldMkLst>
        <pc:spChg chg="mod">
          <ac:chgData name="Siegbert Rudolph" userId="2af4d44886c067cc" providerId="LiveId" clId="{D0016963-EE1E-45A8-8A2D-F07CA4F0A32E}" dt="2021-07-31T17:26:29.268" v="519" actId="20577"/>
          <ac:spMkLst>
            <pc:docMk/>
            <pc:sldMk cId="991652978" sldId="727"/>
            <ac:spMk id="5" creationId="{35ABFAE7-68E0-405C-B9F9-A6C6DFD78628}"/>
          </ac:spMkLst>
        </pc:spChg>
      </pc:sldChg>
      <pc:sldChg chg="modSp del mod">
        <pc:chgData name="Siegbert Rudolph" userId="2af4d44886c067cc" providerId="LiveId" clId="{D0016963-EE1E-45A8-8A2D-F07CA4F0A32E}" dt="2021-08-01T12:31:13.577" v="5304" actId="47"/>
        <pc:sldMkLst>
          <pc:docMk/>
          <pc:sldMk cId="273447108" sldId="728"/>
        </pc:sldMkLst>
        <pc:spChg chg="mod">
          <ac:chgData name="Siegbert Rudolph" userId="2af4d44886c067cc" providerId="LiveId" clId="{D0016963-EE1E-45A8-8A2D-F07CA4F0A32E}" dt="2021-07-31T17:26:52.826" v="525" actId="20577"/>
          <ac:spMkLst>
            <pc:docMk/>
            <pc:sldMk cId="273447108" sldId="728"/>
            <ac:spMk id="5" creationId="{35ABFAE7-68E0-405C-B9F9-A6C6DFD78628}"/>
          </ac:spMkLst>
        </pc:spChg>
      </pc:sldChg>
      <pc:sldChg chg="modSp del mod">
        <pc:chgData name="Siegbert Rudolph" userId="2af4d44886c067cc" providerId="LiveId" clId="{D0016963-EE1E-45A8-8A2D-F07CA4F0A32E}" dt="2021-08-01T12:31:15.233" v="5308" actId="47"/>
        <pc:sldMkLst>
          <pc:docMk/>
          <pc:sldMk cId="307357497" sldId="730"/>
        </pc:sldMkLst>
        <pc:spChg chg="mod">
          <ac:chgData name="Siegbert Rudolph" userId="2af4d44886c067cc" providerId="LiveId" clId="{D0016963-EE1E-45A8-8A2D-F07CA4F0A32E}" dt="2021-07-31T17:27:11.181" v="529" actId="20577"/>
          <ac:spMkLst>
            <pc:docMk/>
            <pc:sldMk cId="307357497" sldId="730"/>
            <ac:spMk id="5" creationId="{35ABFAE7-68E0-405C-B9F9-A6C6DFD78628}"/>
          </ac:spMkLst>
        </pc:spChg>
      </pc:sldChg>
      <pc:sldChg chg="modSp del mod">
        <pc:chgData name="Siegbert Rudolph" userId="2af4d44886c067cc" providerId="LiveId" clId="{D0016963-EE1E-45A8-8A2D-F07CA4F0A32E}" dt="2021-08-01T12:31:16.154" v="5310" actId="47"/>
        <pc:sldMkLst>
          <pc:docMk/>
          <pc:sldMk cId="2349835564" sldId="731"/>
        </pc:sldMkLst>
        <pc:spChg chg="mod">
          <ac:chgData name="Siegbert Rudolph" userId="2af4d44886c067cc" providerId="LiveId" clId="{D0016963-EE1E-45A8-8A2D-F07CA4F0A32E}" dt="2021-07-31T17:27:22.694" v="534" actId="20577"/>
          <ac:spMkLst>
            <pc:docMk/>
            <pc:sldMk cId="2349835564" sldId="731"/>
            <ac:spMk id="5" creationId="{35ABFAE7-68E0-405C-B9F9-A6C6DFD78628}"/>
          </ac:spMkLst>
        </pc:spChg>
      </pc:sldChg>
      <pc:sldChg chg="modSp del mod">
        <pc:chgData name="Siegbert Rudolph" userId="2af4d44886c067cc" providerId="LiveId" clId="{D0016963-EE1E-45A8-8A2D-F07CA4F0A32E}" dt="2021-08-01T12:31:17.107" v="5312" actId="47"/>
        <pc:sldMkLst>
          <pc:docMk/>
          <pc:sldMk cId="742560694" sldId="732"/>
        </pc:sldMkLst>
        <pc:spChg chg="mod">
          <ac:chgData name="Siegbert Rudolph" userId="2af4d44886c067cc" providerId="LiveId" clId="{D0016963-EE1E-45A8-8A2D-F07CA4F0A32E}" dt="2021-07-31T17:27:31.552" v="536" actId="20577"/>
          <ac:spMkLst>
            <pc:docMk/>
            <pc:sldMk cId="742560694" sldId="732"/>
            <ac:spMk id="5" creationId="{35ABFAE7-68E0-405C-B9F9-A6C6DFD78628}"/>
          </ac:spMkLst>
        </pc:spChg>
      </pc:sldChg>
      <pc:sldChg chg="addSp delSp modSp mod modTransition">
        <pc:chgData name="Siegbert Rudolph" userId="2af4d44886c067cc" providerId="LiveId" clId="{D0016963-EE1E-45A8-8A2D-F07CA4F0A32E}" dt="2021-08-29T15:48:47.653" v="10456" actId="1076"/>
        <pc:sldMkLst>
          <pc:docMk/>
          <pc:sldMk cId="3665124742" sldId="733"/>
        </pc:sldMkLst>
        <pc:spChg chg="mod">
          <ac:chgData name="Siegbert Rudolph" userId="2af4d44886c067cc" providerId="LiveId" clId="{D0016963-EE1E-45A8-8A2D-F07CA4F0A32E}" dt="2021-08-29T15:48:47.653" v="10456" actId="1076"/>
          <ac:spMkLst>
            <pc:docMk/>
            <pc:sldMk cId="3665124742" sldId="733"/>
            <ac:spMk id="2" creationId="{BC27DD27-8E56-401C-864D-6BB7AB65DCAF}"/>
          </ac:spMkLst>
        </pc:spChg>
        <pc:spChg chg="del mod">
          <ac:chgData name="Siegbert Rudolph" userId="2af4d44886c067cc" providerId="LiveId" clId="{D0016963-EE1E-45A8-8A2D-F07CA4F0A32E}" dt="2021-08-28T13:05:11.416" v="8587" actId="478"/>
          <ac:spMkLst>
            <pc:docMk/>
            <pc:sldMk cId="3665124742" sldId="733"/>
            <ac:spMk id="4" creationId="{9A38FAB5-CD12-4395-AEF4-67E930493B70}"/>
          </ac:spMkLst>
        </pc:spChg>
        <pc:spChg chg="add mod">
          <ac:chgData name="Siegbert Rudolph" userId="2af4d44886c067cc" providerId="LiveId" clId="{D0016963-EE1E-45A8-8A2D-F07CA4F0A32E}" dt="2021-08-28T13:53:01" v="10277" actId="20577"/>
          <ac:spMkLst>
            <pc:docMk/>
            <pc:sldMk cId="3665124742" sldId="733"/>
            <ac:spMk id="6" creationId="{E00A2876-59D7-4434-AD73-1680CAEBFED5}"/>
          </ac:spMkLst>
        </pc:spChg>
        <pc:spChg chg="mod">
          <ac:chgData name="Siegbert Rudolph" userId="2af4d44886c067cc" providerId="LiveId" clId="{D0016963-EE1E-45A8-8A2D-F07CA4F0A32E}" dt="2021-08-13T08:49:03.903" v="6649"/>
          <ac:spMkLst>
            <pc:docMk/>
            <pc:sldMk cId="3665124742" sldId="733"/>
            <ac:spMk id="7" creationId="{41B95F75-39B0-42BA-850F-EF2AF8F23AF1}"/>
          </ac:spMkLst>
        </pc:spChg>
        <pc:spChg chg="add mod">
          <ac:chgData name="Siegbert Rudolph" userId="2af4d44886c067cc" providerId="LiveId" clId="{D0016963-EE1E-45A8-8A2D-F07CA4F0A32E}" dt="2021-08-28T13:05:07.927" v="8586"/>
          <ac:spMkLst>
            <pc:docMk/>
            <pc:sldMk cId="3665124742" sldId="733"/>
            <ac:spMk id="8" creationId="{44AE5DD4-B337-49E1-A93D-BFE09B3131B8}"/>
          </ac:spMkLst>
        </pc:spChg>
      </pc:sldChg>
      <pc:sldChg chg="modSp del mod">
        <pc:chgData name="Siegbert Rudolph" userId="2af4d44886c067cc" providerId="LiveId" clId="{D0016963-EE1E-45A8-8A2D-F07CA4F0A32E}" dt="2021-08-01T12:31:14.405" v="5306" actId="47"/>
        <pc:sldMkLst>
          <pc:docMk/>
          <pc:sldMk cId="3086947489" sldId="734"/>
        </pc:sldMkLst>
        <pc:spChg chg="mod">
          <ac:chgData name="Siegbert Rudolph" userId="2af4d44886c067cc" providerId="LiveId" clId="{D0016963-EE1E-45A8-8A2D-F07CA4F0A32E}" dt="2021-07-31T17:27:02.637" v="527" actId="20577"/>
          <ac:spMkLst>
            <pc:docMk/>
            <pc:sldMk cId="3086947489" sldId="734"/>
            <ac:spMk id="5" creationId="{35ABFAE7-68E0-405C-B9F9-A6C6DFD78628}"/>
          </ac:spMkLst>
        </pc:spChg>
      </pc:sldChg>
      <pc:sldChg chg="modSp del mod">
        <pc:chgData name="Siegbert Rudolph" userId="2af4d44886c067cc" providerId="LiveId" clId="{D0016963-EE1E-45A8-8A2D-F07CA4F0A32E}" dt="2021-08-01T09:19:52.379" v="2120" actId="2696"/>
        <pc:sldMkLst>
          <pc:docMk/>
          <pc:sldMk cId="2198006650" sldId="735"/>
        </pc:sldMkLst>
        <pc:spChg chg="mod">
          <ac:chgData name="Siegbert Rudolph" userId="2af4d44886c067cc" providerId="LiveId" clId="{D0016963-EE1E-45A8-8A2D-F07CA4F0A32E}" dt="2021-07-31T17:27:52.954" v="541" actId="20577"/>
          <ac:spMkLst>
            <pc:docMk/>
            <pc:sldMk cId="2198006650" sldId="735"/>
            <ac:spMk id="5" creationId="{35ABFAE7-68E0-405C-B9F9-A6C6DFD78628}"/>
          </ac:spMkLst>
        </pc:spChg>
      </pc:sldChg>
      <pc:sldChg chg="addSp delSp modSp mod">
        <pc:chgData name="Siegbert Rudolph" userId="2af4d44886c067cc" providerId="LiveId" clId="{D0016963-EE1E-45A8-8A2D-F07CA4F0A32E}" dt="2021-08-29T15:48:47.731" v="10556" actId="1076"/>
        <pc:sldMkLst>
          <pc:docMk/>
          <pc:sldMk cId="3433967565" sldId="735"/>
        </pc:sldMkLst>
        <pc:spChg chg="del mod">
          <ac:chgData name="Siegbert Rudolph" userId="2af4d44886c067cc" providerId="LiveId" clId="{D0016963-EE1E-45A8-8A2D-F07CA4F0A32E}" dt="2021-08-28T13:21:07.020" v="9098" actId="478"/>
          <ac:spMkLst>
            <pc:docMk/>
            <pc:sldMk cId="3433967565" sldId="735"/>
            <ac:spMk id="5" creationId="{35ABFAE7-68E0-405C-B9F9-A6C6DFD78628}"/>
          </ac:spMkLst>
        </pc:spChg>
        <pc:spChg chg="mod">
          <ac:chgData name="Siegbert Rudolph" userId="2af4d44886c067cc" providerId="LiveId" clId="{D0016963-EE1E-45A8-8A2D-F07CA4F0A32E}" dt="2021-08-29T15:48:47.731" v="10556" actId="1076"/>
          <ac:spMkLst>
            <pc:docMk/>
            <pc:sldMk cId="3433967565" sldId="735"/>
            <ac:spMk id="5" creationId="{63327740-4C5E-49AF-93E9-2C2FD2CA3271}"/>
          </ac:spMkLst>
        </pc:spChg>
        <pc:spChg chg="add mod">
          <ac:chgData name="Siegbert Rudolph" userId="2af4d44886c067cc" providerId="LiveId" clId="{D0016963-EE1E-45A8-8A2D-F07CA4F0A32E}" dt="2021-08-28T13:20:23.622" v="9064"/>
          <ac:spMkLst>
            <pc:docMk/>
            <pc:sldMk cId="3433967565" sldId="735"/>
            <ac:spMk id="24" creationId="{9E6485AD-E639-43DD-8247-304496863BF2}"/>
          </ac:spMkLst>
        </pc:spChg>
        <pc:spChg chg="add mod">
          <ac:chgData name="Siegbert Rudolph" userId="2af4d44886c067cc" providerId="LiveId" clId="{D0016963-EE1E-45A8-8A2D-F07CA4F0A32E}" dt="2021-08-28T13:20:23.622" v="9064"/>
          <ac:spMkLst>
            <pc:docMk/>
            <pc:sldMk cId="3433967565" sldId="735"/>
            <ac:spMk id="25" creationId="{820F8B77-3231-42C7-9095-8698E88587CE}"/>
          </ac:spMkLst>
        </pc:spChg>
        <pc:spChg chg="add mod">
          <ac:chgData name="Siegbert Rudolph" userId="2af4d44886c067cc" providerId="LiveId" clId="{D0016963-EE1E-45A8-8A2D-F07CA4F0A32E}" dt="2021-08-28T13:20:23.622" v="9064"/>
          <ac:spMkLst>
            <pc:docMk/>
            <pc:sldMk cId="3433967565" sldId="735"/>
            <ac:spMk id="27" creationId="{84EB7AB1-0F37-4AE8-AE4D-F7251B09DD8E}"/>
          </ac:spMkLst>
        </pc:spChg>
        <pc:spChg chg="add mod">
          <ac:chgData name="Siegbert Rudolph" userId="2af4d44886c067cc" providerId="LiveId" clId="{D0016963-EE1E-45A8-8A2D-F07CA4F0A32E}" dt="2021-08-28T13:57:18.537" v="10391" actId="20577"/>
          <ac:spMkLst>
            <pc:docMk/>
            <pc:sldMk cId="3433967565" sldId="735"/>
            <ac:spMk id="28" creationId="{09D712A9-2EC1-467E-BBEF-942059859153}"/>
          </ac:spMkLst>
        </pc:spChg>
        <pc:spChg chg="add mod">
          <ac:chgData name="Siegbert Rudolph" userId="2af4d44886c067cc" providerId="LiveId" clId="{D0016963-EE1E-45A8-8A2D-F07CA4F0A32E}" dt="2021-08-28T13:21:03.628" v="9097"/>
          <ac:spMkLst>
            <pc:docMk/>
            <pc:sldMk cId="3433967565" sldId="735"/>
            <ac:spMk id="30" creationId="{A1042156-9170-4E8C-BC38-054BD92C697A}"/>
          </ac:spMkLst>
        </pc:spChg>
      </pc:sldChg>
      <pc:sldChg chg="modSp del mod">
        <pc:chgData name="Siegbert Rudolph" userId="2af4d44886c067cc" providerId="LiveId" clId="{D0016963-EE1E-45A8-8A2D-F07CA4F0A32E}" dt="2021-08-01T12:31:18.201" v="5314" actId="47"/>
        <pc:sldMkLst>
          <pc:docMk/>
          <pc:sldMk cId="3622890667" sldId="736"/>
        </pc:sldMkLst>
        <pc:spChg chg="mod">
          <ac:chgData name="Siegbert Rudolph" userId="2af4d44886c067cc" providerId="LiveId" clId="{D0016963-EE1E-45A8-8A2D-F07CA4F0A32E}" dt="2021-07-31T17:27:42.051" v="538" actId="20577"/>
          <ac:spMkLst>
            <pc:docMk/>
            <pc:sldMk cId="3622890667" sldId="736"/>
            <ac:spMk id="5" creationId="{35ABFAE7-68E0-405C-B9F9-A6C6DFD78628}"/>
          </ac:spMkLst>
        </pc:spChg>
      </pc:sldChg>
      <pc:sldChg chg="addSp delSp modSp mod">
        <pc:chgData name="Siegbert Rudolph" userId="2af4d44886c067cc" providerId="LiveId" clId="{D0016963-EE1E-45A8-8A2D-F07CA4F0A32E}" dt="2021-08-29T15:48:47.653" v="10466" actId="1076"/>
        <pc:sldMkLst>
          <pc:docMk/>
          <pc:sldMk cId="880652244" sldId="739"/>
        </pc:sldMkLst>
        <pc:spChg chg="mod">
          <ac:chgData name="Siegbert Rudolph" userId="2af4d44886c067cc" providerId="LiveId" clId="{D0016963-EE1E-45A8-8A2D-F07CA4F0A32E}" dt="2021-08-29T15:48:47.653" v="10466" actId="1076"/>
          <ac:spMkLst>
            <pc:docMk/>
            <pc:sldMk cId="880652244" sldId="739"/>
            <ac:spMk id="4" creationId="{1CFA4062-1C33-40A9-801E-A52A1EC856C0}"/>
          </ac:spMkLst>
        </pc:spChg>
        <pc:spChg chg="add del">
          <ac:chgData name="Siegbert Rudolph" userId="2af4d44886c067cc" providerId="LiveId" clId="{D0016963-EE1E-45A8-8A2D-F07CA4F0A32E}" dt="2021-08-28T13:05:26.783" v="8590" actId="478"/>
          <ac:spMkLst>
            <pc:docMk/>
            <pc:sldMk cId="880652244" sldId="739"/>
            <ac:spMk id="23" creationId="{30BF3C55-9978-4EBE-B49E-16990226407F}"/>
          </ac:spMkLst>
        </pc:spChg>
        <pc:spChg chg="add mod">
          <ac:chgData name="Siegbert Rudolph" userId="2af4d44886c067cc" providerId="LiveId" clId="{D0016963-EE1E-45A8-8A2D-F07CA4F0A32E}" dt="2021-08-28T13:53:42.508" v="10284" actId="20577"/>
          <ac:spMkLst>
            <pc:docMk/>
            <pc:sldMk cId="880652244" sldId="739"/>
            <ac:spMk id="24" creationId="{353E582E-210A-4F2C-A5D4-0A25F0AAC542}"/>
          </ac:spMkLst>
        </pc:spChg>
        <pc:spChg chg="mod">
          <ac:chgData name="Siegbert Rudolph" userId="2af4d44886c067cc" providerId="LiveId" clId="{D0016963-EE1E-45A8-8A2D-F07CA4F0A32E}" dt="2021-08-03T05:59:53.154" v="5571" actId="20577"/>
          <ac:spMkLst>
            <pc:docMk/>
            <pc:sldMk cId="880652244" sldId="739"/>
            <ac:spMk id="29" creationId="{E1EFC873-1285-4452-84D7-E1CFF308A80E}"/>
          </ac:spMkLst>
        </pc:spChg>
        <pc:spChg chg="add mod">
          <ac:chgData name="Siegbert Rudolph" userId="2af4d44886c067cc" providerId="LiveId" clId="{D0016963-EE1E-45A8-8A2D-F07CA4F0A32E}" dt="2021-08-28T13:06:28.477" v="8637"/>
          <ac:spMkLst>
            <pc:docMk/>
            <pc:sldMk cId="880652244" sldId="739"/>
            <ac:spMk id="30" creationId="{A87DD63F-F520-4F8D-8FD6-805D918ED34D}"/>
          </ac:spMkLst>
        </pc:spChg>
        <pc:spChg chg="mod">
          <ac:chgData name="Siegbert Rudolph" userId="2af4d44886c067cc" providerId="LiveId" clId="{D0016963-EE1E-45A8-8A2D-F07CA4F0A32E}" dt="2021-08-14T18:16:08.597" v="6877" actId="6549"/>
          <ac:spMkLst>
            <pc:docMk/>
            <pc:sldMk cId="880652244" sldId="739"/>
            <ac:spMk id="38" creationId="{4B0693CB-5FDF-4010-9FD3-CA939FB0D0C2}"/>
          </ac:spMkLst>
        </pc:spChg>
        <pc:spChg chg="del mod">
          <ac:chgData name="Siegbert Rudolph" userId="2af4d44886c067cc" providerId="LiveId" clId="{D0016963-EE1E-45A8-8A2D-F07CA4F0A32E}" dt="2021-08-28T13:06:44.850" v="8650" actId="478"/>
          <ac:spMkLst>
            <pc:docMk/>
            <pc:sldMk cId="880652244" sldId="739"/>
            <ac:spMk id="65" creationId="{38A5A228-26B2-4ACC-A431-44CA3B062517}"/>
          </ac:spMkLst>
        </pc:spChg>
      </pc:sldChg>
      <pc:sldChg chg="addSp delSp modSp mod">
        <pc:chgData name="Siegbert Rudolph" userId="2af4d44886c067cc" providerId="LiveId" clId="{D0016963-EE1E-45A8-8A2D-F07CA4F0A32E}" dt="2021-08-29T15:48:47.653" v="10461" actId="1076"/>
        <pc:sldMkLst>
          <pc:docMk/>
          <pc:sldMk cId="108417318" sldId="740"/>
        </pc:sldMkLst>
        <pc:spChg chg="mod">
          <ac:chgData name="Siegbert Rudolph" userId="2af4d44886c067cc" providerId="LiveId" clId="{D0016963-EE1E-45A8-8A2D-F07CA4F0A32E}" dt="2021-08-29T15:48:47.653" v="10461" actId="1076"/>
          <ac:spMkLst>
            <pc:docMk/>
            <pc:sldMk cId="108417318" sldId="740"/>
            <ac:spMk id="2" creationId="{83A57EAB-18E6-4CEE-B138-D2287FB3C60A}"/>
          </ac:spMkLst>
        </pc:spChg>
        <pc:spChg chg="del mod">
          <ac:chgData name="Siegbert Rudolph" userId="2af4d44886c067cc" providerId="LiveId" clId="{D0016963-EE1E-45A8-8A2D-F07CA4F0A32E}" dt="2021-08-28T13:32:42.281" v="9517" actId="478"/>
          <ac:spMkLst>
            <pc:docMk/>
            <pc:sldMk cId="108417318" sldId="740"/>
            <ac:spMk id="4" creationId="{9A38FAB5-CD12-4395-AEF4-67E930493B70}"/>
          </ac:spMkLst>
        </pc:spChg>
        <pc:spChg chg="mod">
          <ac:chgData name="Siegbert Rudolph" userId="2af4d44886c067cc" providerId="LiveId" clId="{D0016963-EE1E-45A8-8A2D-F07CA4F0A32E}" dt="2021-08-14T18:15:07.690" v="6819" actId="20577"/>
          <ac:spMkLst>
            <pc:docMk/>
            <pc:sldMk cId="108417318" sldId="740"/>
            <ac:spMk id="7" creationId="{41B95F75-39B0-42BA-850F-EF2AF8F23AF1}"/>
          </ac:spMkLst>
        </pc:spChg>
        <pc:spChg chg="add mod">
          <ac:chgData name="Siegbert Rudolph" userId="2af4d44886c067cc" providerId="LiveId" clId="{D0016963-EE1E-45A8-8A2D-F07CA4F0A32E}" dt="2021-08-28T13:53:36.646" v="10282" actId="20577"/>
          <ac:spMkLst>
            <pc:docMk/>
            <pc:sldMk cId="108417318" sldId="740"/>
            <ac:spMk id="15" creationId="{633D7E1B-DE3F-4EEE-85AF-4D96C91E134C}"/>
          </ac:spMkLst>
        </pc:spChg>
        <pc:spChg chg="add mod">
          <ac:chgData name="Siegbert Rudolph" userId="2af4d44886c067cc" providerId="LiveId" clId="{D0016963-EE1E-45A8-8A2D-F07CA4F0A32E}" dt="2021-08-28T13:32:37.720" v="9516"/>
          <ac:spMkLst>
            <pc:docMk/>
            <pc:sldMk cId="108417318" sldId="740"/>
            <ac:spMk id="18" creationId="{7F9379DB-A0DC-4E0F-8988-EA4F276C7B0B}"/>
          </ac:spMkLst>
        </pc:spChg>
      </pc:sldChg>
      <pc:sldChg chg="addSp delSp modSp mod">
        <pc:chgData name="Siegbert Rudolph" userId="2af4d44886c067cc" providerId="LiveId" clId="{D0016963-EE1E-45A8-8A2D-F07CA4F0A32E}" dt="2021-08-29T15:48:47.715" v="10526" actId="1076"/>
        <pc:sldMkLst>
          <pc:docMk/>
          <pc:sldMk cId="2661081865" sldId="741"/>
        </pc:sldMkLst>
        <pc:spChg chg="mod">
          <ac:chgData name="Siegbert Rudolph" userId="2af4d44886c067cc" providerId="LiveId" clId="{D0016963-EE1E-45A8-8A2D-F07CA4F0A32E}" dt="2021-08-29T15:48:47.715" v="10526" actId="1076"/>
          <ac:spMkLst>
            <pc:docMk/>
            <pc:sldMk cId="2661081865" sldId="741"/>
            <ac:spMk id="2" creationId="{5EC5AD10-35C7-4508-AD10-C4C78B7C7E35}"/>
          </ac:spMkLst>
        </pc:spChg>
        <pc:spChg chg="add mod">
          <ac:chgData name="Siegbert Rudolph" userId="2af4d44886c067cc" providerId="LiveId" clId="{D0016963-EE1E-45A8-8A2D-F07CA4F0A32E}" dt="2021-08-28T13:18:17.451" v="9002"/>
          <ac:spMkLst>
            <pc:docMk/>
            <pc:sldMk cId="2661081865" sldId="741"/>
            <ac:spMk id="38" creationId="{A2FABF65-9ECB-4363-8C98-ED7BF1B95FD3}"/>
          </ac:spMkLst>
        </pc:spChg>
        <pc:spChg chg="add mod">
          <ac:chgData name="Siegbert Rudolph" userId="2af4d44886c067cc" providerId="LiveId" clId="{D0016963-EE1E-45A8-8A2D-F07CA4F0A32E}" dt="2021-08-28T13:18:17.451" v="9002"/>
          <ac:spMkLst>
            <pc:docMk/>
            <pc:sldMk cId="2661081865" sldId="741"/>
            <ac:spMk id="39" creationId="{38F02079-37B3-4398-906A-DE09117115F0}"/>
          </ac:spMkLst>
        </pc:spChg>
        <pc:spChg chg="add mod">
          <ac:chgData name="Siegbert Rudolph" userId="2af4d44886c067cc" providerId="LiveId" clId="{D0016963-EE1E-45A8-8A2D-F07CA4F0A32E}" dt="2021-08-28T13:56:27.638" v="10352" actId="5793"/>
          <ac:spMkLst>
            <pc:docMk/>
            <pc:sldMk cId="2661081865" sldId="741"/>
            <ac:spMk id="40" creationId="{C2C563F8-F7F7-4082-9C18-B0E1C8371A0C}"/>
          </ac:spMkLst>
        </pc:spChg>
        <pc:spChg chg="add mod">
          <ac:chgData name="Siegbert Rudolph" userId="2af4d44886c067cc" providerId="LiveId" clId="{D0016963-EE1E-45A8-8A2D-F07CA4F0A32E}" dt="2021-08-28T13:18:17.451" v="9002"/>
          <ac:spMkLst>
            <pc:docMk/>
            <pc:sldMk cId="2661081865" sldId="741"/>
            <ac:spMk id="43" creationId="{6E882018-9158-49BB-9451-D04085ABFAC8}"/>
          </ac:spMkLst>
        </pc:spChg>
        <pc:spChg chg="del mod">
          <ac:chgData name="Siegbert Rudolph" userId="2af4d44886c067cc" providerId="LiveId" clId="{D0016963-EE1E-45A8-8A2D-F07CA4F0A32E}" dt="2021-08-28T13:18:15.818" v="9001" actId="478"/>
          <ac:spMkLst>
            <pc:docMk/>
            <pc:sldMk cId="2661081865" sldId="741"/>
            <ac:spMk id="59" creationId="{A96D20CE-6033-4F26-A736-C752860011E2}"/>
          </ac:spMkLst>
        </pc:spChg>
        <pc:spChg chg="mod">
          <ac:chgData name="Siegbert Rudolph" userId="2af4d44886c067cc" providerId="LiveId" clId="{D0016963-EE1E-45A8-8A2D-F07CA4F0A32E}" dt="2021-08-01T08:44:08.953" v="1688" actId="20577"/>
          <ac:spMkLst>
            <pc:docMk/>
            <pc:sldMk cId="2661081865" sldId="741"/>
            <ac:spMk id="69" creationId="{0244990F-F964-475C-AAFE-9F71030EE4C6}"/>
          </ac:spMkLst>
        </pc:spChg>
      </pc:sldChg>
      <pc:sldChg chg="addSp delSp modSp mod ord">
        <pc:chgData name="Siegbert Rudolph" userId="2af4d44886c067cc" providerId="LiveId" clId="{D0016963-EE1E-45A8-8A2D-F07CA4F0A32E}" dt="2021-08-29T15:48:47.715" v="10536" actId="1076"/>
        <pc:sldMkLst>
          <pc:docMk/>
          <pc:sldMk cId="3159285399" sldId="742"/>
        </pc:sldMkLst>
        <pc:spChg chg="mod">
          <ac:chgData name="Siegbert Rudolph" userId="2af4d44886c067cc" providerId="LiveId" clId="{D0016963-EE1E-45A8-8A2D-F07CA4F0A32E}" dt="2021-08-29T15:48:47.715" v="10536" actId="1076"/>
          <ac:spMkLst>
            <pc:docMk/>
            <pc:sldMk cId="3159285399" sldId="742"/>
            <ac:spMk id="4" creationId="{262CEC95-68AE-43E8-A1D3-40D476436C63}"/>
          </ac:spMkLst>
        </pc:spChg>
        <pc:spChg chg="del mod">
          <ac:chgData name="Siegbert Rudolph" userId="2af4d44886c067cc" providerId="LiveId" clId="{D0016963-EE1E-45A8-8A2D-F07CA4F0A32E}" dt="2021-08-28T13:19:18.347" v="9052" actId="478"/>
          <ac:spMkLst>
            <pc:docMk/>
            <pc:sldMk cId="3159285399" sldId="742"/>
            <ac:spMk id="4" creationId="{9A38FAB5-CD12-4395-AEF4-67E930493B70}"/>
          </ac:spMkLst>
        </pc:spChg>
        <pc:spChg chg="add mod">
          <ac:chgData name="Siegbert Rudolph" userId="2af4d44886c067cc" providerId="LiveId" clId="{D0016963-EE1E-45A8-8A2D-F07CA4F0A32E}" dt="2021-08-28T13:18:33.535" v="9005"/>
          <ac:spMkLst>
            <pc:docMk/>
            <pc:sldMk cId="3159285399" sldId="742"/>
            <ac:spMk id="25" creationId="{933DFFC0-BD72-4A1B-AC46-B3CD2234646F}"/>
          </ac:spMkLst>
        </pc:spChg>
        <pc:spChg chg="add mod">
          <ac:chgData name="Siegbert Rudolph" userId="2af4d44886c067cc" providerId="LiveId" clId="{D0016963-EE1E-45A8-8A2D-F07CA4F0A32E}" dt="2021-08-28T13:18:33.535" v="9005"/>
          <ac:spMkLst>
            <pc:docMk/>
            <pc:sldMk cId="3159285399" sldId="742"/>
            <ac:spMk id="28" creationId="{0C91CE3A-7446-4354-BEA5-DEED07FE4693}"/>
          </ac:spMkLst>
        </pc:spChg>
        <pc:spChg chg="add mod">
          <ac:chgData name="Siegbert Rudolph" userId="2af4d44886c067cc" providerId="LiveId" clId="{D0016963-EE1E-45A8-8A2D-F07CA4F0A32E}" dt="2021-08-28T13:56:49.569" v="10371" actId="20577"/>
          <ac:spMkLst>
            <pc:docMk/>
            <pc:sldMk cId="3159285399" sldId="742"/>
            <ac:spMk id="29" creationId="{197B58D8-3857-470A-8FB2-3C9E97CADCAD}"/>
          </ac:spMkLst>
        </pc:spChg>
        <pc:spChg chg="add mod">
          <ac:chgData name="Siegbert Rudolph" userId="2af4d44886c067cc" providerId="LiveId" clId="{D0016963-EE1E-45A8-8A2D-F07CA4F0A32E}" dt="2021-08-28T13:19:15.356" v="9051"/>
          <ac:spMkLst>
            <pc:docMk/>
            <pc:sldMk cId="3159285399" sldId="742"/>
            <ac:spMk id="32" creationId="{E5C737E5-C835-4316-8051-DB34FBEAD8A0}"/>
          </ac:spMkLst>
        </pc:spChg>
      </pc:sldChg>
      <pc:sldChg chg="addSp delSp modSp mod ord">
        <pc:chgData name="Siegbert Rudolph" userId="2af4d44886c067cc" providerId="LiveId" clId="{D0016963-EE1E-45A8-8A2D-F07CA4F0A32E}" dt="2021-08-29T15:48:47.731" v="10546" actId="1076"/>
        <pc:sldMkLst>
          <pc:docMk/>
          <pc:sldMk cId="3971907634" sldId="745"/>
        </pc:sldMkLst>
        <pc:spChg chg="del mod">
          <ac:chgData name="Siegbert Rudolph" userId="2af4d44886c067cc" providerId="LiveId" clId="{D0016963-EE1E-45A8-8A2D-F07CA4F0A32E}" dt="2021-08-28T13:20:08.056" v="9061" actId="478"/>
          <ac:spMkLst>
            <pc:docMk/>
            <pc:sldMk cId="3971907634" sldId="745"/>
            <ac:spMk id="4" creationId="{9A38FAB5-CD12-4395-AEF4-67E930493B70}"/>
          </ac:spMkLst>
        </pc:spChg>
        <pc:spChg chg="mod">
          <ac:chgData name="Siegbert Rudolph" userId="2af4d44886c067cc" providerId="LiveId" clId="{D0016963-EE1E-45A8-8A2D-F07CA4F0A32E}" dt="2021-08-29T15:48:47.731" v="10546" actId="1076"/>
          <ac:spMkLst>
            <pc:docMk/>
            <pc:sldMk cId="3971907634" sldId="745"/>
            <ac:spMk id="4" creationId="{9EB21674-2A64-4620-9E08-1F6786B1DA2C}"/>
          </ac:spMkLst>
        </pc:spChg>
        <pc:spChg chg="add mod">
          <ac:chgData name="Siegbert Rudolph" userId="2af4d44886c067cc" providerId="LiveId" clId="{D0016963-EE1E-45A8-8A2D-F07CA4F0A32E}" dt="2021-08-28T13:19:44.389" v="9056"/>
          <ac:spMkLst>
            <pc:docMk/>
            <pc:sldMk cId="3971907634" sldId="745"/>
            <ac:spMk id="21" creationId="{8F8511C0-E219-47C7-8551-8BA1DE70B486}"/>
          </ac:spMkLst>
        </pc:spChg>
        <pc:spChg chg="add mod">
          <ac:chgData name="Siegbert Rudolph" userId="2af4d44886c067cc" providerId="LiveId" clId="{D0016963-EE1E-45A8-8A2D-F07CA4F0A32E}" dt="2021-08-28T13:19:44.389" v="9056"/>
          <ac:spMkLst>
            <pc:docMk/>
            <pc:sldMk cId="3971907634" sldId="745"/>
            <ac:spMk id="22" creationId="{0BBA3A3D-7BD0-47D8-B8B7-D61E9F40289F}"/>
          </ac:spMkLst>
        </pc:spChg>
        <pc:spChg chg="add mod">
          <ac:chgData name="Siegbert Rudolph" userId="2af4d44886c067cc" providerId="LiveId" clId="{D0016963-EE1E-45A8-8A2D-F07CA4F0A32E}" dt="2021-08-28T13:19:44.389" v="9056"/>
          <ac:spMkLst>
            <pc:docMk/>
            <pc:sldMk cId="3971907634" sldId="745"/>
            <ac:spMk id="25" creationId="{25F50C7B-FA00-4DEE-A9D8-C475EAB1562E}"/>
          </ac:spMkLst>
        </pc:spChg>
        <pc:spChg chg="add mod">
          <ac:chgData name="Siegbert Rudolph" userId="2af4d44886c067cc" providerId="LiveId" clId="{D0016963-EE1E-45A8-8A2D-F07CA4F0A32E}" dt="2021-08-28T13:57:05.531" v="10381" actId="20577"/>
          <ac:spMkLst>
            <pc:docMk/>
            <pc:sldMk cId="3971907634" sldId="745"/>
            <ac:spMk id="28" creationId="{5EF84A4C-520A-49E8-811A-3F2D4A7B47E6}"/>
          </ac:spMkLst>
        </pc:spChg>
        <pc:spChg chg="add mod">
          <ac:chgData name="Siegbert Rudolph" userId="2af4d44886c067cc" providerId="LiveId" clId="{D0016963-EE1E-45A8-8A2D-F07CA4F0A32E}" dt="2021-08-28T13:20:05.237" v="9060" actId="20577"/>
          <ac:spMkLst>
            <pc:docMk/>
            <pc:sldMk cId="3971907634" sldId="745"/>
            <ac:spMk id="32" creationId="{45250B04-F24C-4B35-B1F0-D490D3BFDC65}"/>
          </ac:spMkLst>
        </pc:spChg>
      </pc:sldChg>
      <pc:sldChg chg="addSp delSp modSp mod delAnim modAnim">
        <pc:chgData name="Siegbert Rudolph" userId="2af4d44886c067cc" providerId="LiveId" clId="{D0016963-EE1E-45A8-8A2D-F07CA4F0A32E}" dt="2021-09-03T04:59:53.135" v="11137"/>
        <pc:sldMkLst>
          <pc:docMk/>
          <pc:sldMk cId="3705739579" sldId="746"/>
        </pc:sldMkLst>
        <pc:spChg chg="mod">
          <ac:chgData name="Siegbert Rudolph" userId="2af4d44886c067cc" providerId="LiveId" clId="{D0016963-EE1E-45A8-8A2D-F07CA4F0A32E}" dt="2021-08-29T15:48:47.715" v="10531" actId="1076"/>
          <ac:spMkLst>
            <pc:docMk/>
            <pc:sldMk cId="3705739579" sldId="746"/>
            <ac:spMk id="2" creationId="{987815B8-705C-4DF0-BC9B-DBAB17CDC4CD}"/>
          </ac:spMkLst>
        </pc:spChg>
        <pc:spChg chg="mod">
          <ac:chgData name="Siegbert Rudolph" userId="2af4d44886c067cc" providerId="LiveId" clId="{D0016963-EE1E-45A8-8A2D-F07CA4F0A32E}" dt="2021-08-01T08:45:05.270" v="1725" actId="1076"/>
          <ac:spMkLst>
            <pc:docMk/>
            <pc:sldMk cId="3705739579" sldId="746"/>
            <ac:spMk id="40" creationId="{B59980B8-565C-4676-A624-910F541EC16E}"/>
          </ac:spMkLst>
        </pc:spChg>
        <pc:spChg chg="mod">
          <ac:chgData name="Siegbert Rudolph" userId="2af4d44886c067cc" providerId="LiveId" clId="{D0016963-EE1E-45A8-8A2D-F07CA4F0A32E}" dt="2021-08-01T08:44:46.134" v="1715" actId="1038"/>
          <ac:spMkLst>
            <pc:docMk/>
            <pc:sldMk cId="3705739579" sldId="746"/>
            <ac:spMk id="43" creationId="{4F2E5442-00E8-49A6-9500-9A33FEF09558}"/>
          </ac:spMkLst>
        </pc:spChg>
        <pc:spChg chg="del mod">
          <ac:chgData name="Siegbert Rudolph" userId="2af4d44886c067cc" providerId="LiveId" clId="{D0016963-EE1E-45A8-8A2D-F07CA4F0A32E}" dt="2021-08-28T13:43:12.146" v="9903" actId="478"/>
          <ac:spMkLst>
            <pc:docMk/>
            <pc:sldMk cId="3705739579" sldId="746"/>
            <ac:spMk id="59" creationId="{A96D20CE-6033-4F26-A736-C752860011E2}"/>
          </ac:spMkLst>
        </pc:spChg>
        <pc:spChg chg="add mod">
          <ac:chgData name="Siegbert Rudolph" userId="2af4d44886c067cc" providerId="LiveId" clId="{D0016963-EE1E-45A8-8A2D-F07CA4F0A32E}" dt="2021-08-28T13:43:05.317" v="9901"/>
          <ac:spMkLst>
            <pc:docMk/>
            <pc:sldMk cId="3705739579" sldId="746"/>
            <ac:spMk id="60" creationId="{1BBE59B0-D3B9-4E4D-B572-6D5A725FDB59}"/>
          </ac:spMkLst>
        </pc:spChg>
        <pc:spChg chg="del">
          <ac:chgData name="Siegbert Rudolph" userId="2af4d44886c067cc" providerId="LiveId" clId="{D0016963-EE1E-45A8-8A2D-F07CA4F0A32E}" dt="2021-08-13T10:39:28.088" v="6775" actId="478"/>
          <ac:spMkLst>
            <pc:docMk/>
            <pc:sldMk cId="3705739579" sldId="746"/>
            <ac:spMk id="62" creationId="{24AC4BEF-C1FF-4B16-A5AD-195E9F0CAF40}"/>
          </ac:spMkLst>
        </pc:spChg>
        <pc:spChg chg="add mod">
          <ac:chgData name="Siegbert Rudolph" userId="2af4d44886c067cc" providerId="LiveId" clId="{D0016963-EE1E-45A8-8A2D-F07CA4F0A32E}" dt="2021-08-28T13:43:05.317" v="9901"/>
          <ac:spMkLst>
            <pc:docMk/>
            <pc:sldMk cId="3705739579" sldId="746"/>
            <ac:spMk id="62" creationId="{44526046-414C-45C4-BA0B-89699705B387}"/>
          </ac:spMkLst>
        </pc:spChg>
        <pc:spChg chg="add mod">
          <ac:chgData name="Siegbert Rudolph" userId="2af4d44886c067cc" providerId="LiveId" clId="{D0016963-EE1E-45A8-8A2D-F07CA4F0A32E}" dt="2021-08-28T13:43:05.317" v="9901"/>
          <ac:spMkLst>
            <pc:docMk/>
            <pc:sldMk cId="3705739579" sldId="746"/>
            <ac:spMk id="63" creationId="{D7CE887F-CFF2-4142-B6DB-C5D55092159D}"/>
          </ac:spMkLst>
        </pc:spChg>
        <pc:spChg chg="add mod">
          <ac:chgData name="Siegbert Rudolph" userId="2af4d44886c067cc" providerId="LiveId" clId="{D0016963-EE1E-45A8-8A2D-F07CA4F0A32E}" dt="2021-08-28T13:43:05.317" v="9901"/>
          <ac:spMkLst>
            <pc:docMk/>
            <pc:sldMk cId="3705739579" sldId="746"/>
            <ac:spMk id="64" creationId="{EDA67AAA-8704-4906-83FD-606AE2A12788}"/>
          </ac:spMkLst>
        </pc:spChg>
        <pc:spChg chg="mod">
          <ac:chgData name="Siegbert Rudolph" userId="2af4d44886c067cc" providerId="LiveId" clId="{D0016963-EE1E-45A8-8A2D-F07CA4F0A32E}" dt="2021-08-01T08:44:18.890" v="1697" actId="20577"/>
          <ac:spMkLst>
            <pc:docMk/>
            <pc:sldMk cId="3705739579" sldId="746"/>
            <ac:spMk id="69" creationId="{0244990F-F964-475C-AAFE-9F71030EE4C6}"/>
          </ac:spMkLst>
        </pc:spChg>
        <pc:spChg chg="add mod">
          <ac:chgData name="Siegbert Rudolph" userId="2af4d44886c067cc" providerId="LiveId" clId="{D0016963-EE1E-45A8-8A2D-F07CA4F0A32E}" dt="2021-08-28T13:56:38.578" v="10364" actId="20577"/>
          <ac:spMkLst>
            <pc:docMk/>
            <pc:sldMk cId="3705739579" sldId="746"/>
            <ac:spMk id="72" creationId="{1A0C210C-C078-45DA-9DB3-C3B7CD3BE0B0}"/>
          </ac:spMkLst>
        </pc:spChg>
        <pc:spChg chg="add mod">
          <ac:chgData name="Siegbert Rudolph" userId="2af4d44886c067cc" providerId="LiveId" clId="{D0016963-EE1E-45A8-8A2D-F07CA4F0A32E}" dt="2021-08-28T13:43:05.317" v="9901"/>
          <ac:spMkLst>
            <pc:docMk/>
            <pc:sldMk cId="3705739579" sldId="746"/>
            <ac:spMk id="73" creationId="{215A36AC-DD8C-44A1-8010-5E87F7C95B38}"/>
          </ac:spMkLst>
        </pc:spChg>
        <pc:spChg chg="add mod">
          <ac:chgData name="Siegbert Rudolph" userId="2af4d44886c067cc" providerId="LiveId" clId="{D0016963-EE1E-45A8-8A2D-F07CA4F0A32E}" dt="2021-09-03T04:55:21.981" v="11068"/>
          <ac:spMkLst>
            <pc:docMk/>
            <pc:sldMk cId="3705739579" sldId="746"/>
            <ac:spMk id="74" creationId="{14C05A21-FD2E-4B1B-975C-925482800807}"/>
          </ac:spMkLst>
        </pc:spChg>
        <pc:picChg chg="add mod">
          <ac:chgData name="Siegbert Rudolph" userId="2af4d44886c067cc" providerId="LiveId" clId="{D0016963-EE1E-45A8-8A2D-F07CA4F0A32E}" dt="2021-09-03T04:59:34.758" v="11135" actId="1035"/>
          <ac:picMkLst>
            <pc:docMk/>
            <pc:sldMk cId="3705739579" sldId="746"/>
            <ac:picMk id="4" creationId="{1BB9DD86-1A92-4AB7-9713-6DFB15F7AF28}"/>
          </ac:picMkLst>
        </pc:picChg>
        <pc:picChg chg="mod">
          <ac:chgData name="Siegbert Rudolph" userId="2af4d44886c067cc" providerId="LiveId" clId="{D0016963-EE1E-45A8-8A2D-F07CA4F0A32E}" dt="2021-08-01T08:44:39.823" v="1708" actId="1037"/>
          <ac:picMkLst>
            <pc:docMk/>
            <pc:sldMk cId="3705739579" sldId="746"/>
            <ac:picMk id="87" creationId="{F14A5924-D811-4B3B-88CA-0AA345156B03}"/>
          </ac:picMkLst>
        </pc:picChg>
      </pc:sldChg>
      <pc:sldChg chg="addSp delSp modSp mod">
        <pc:chgData name="Siegbert Rudolph" userId="2af4d44886c067cc" providerId="LiveId" clId="{D0016963-EE1E-45A8-8A2D-F07CA4F0A32E}" dt="2021-09-02T14:15:31.934" v="10776" actId="478"/>
        <pc:sldMkLst>
          <pc:docMk/>
          <pc:sldMk cId="3901294935" sldId="747"/>
        </pc:sldMkLst>
        <pc:spChg chg="mod">
          <ac:chgData name="Siegbert Rudolph" userId="2af4d44886c067cc" providerId="LiveId" clId="{D0016963-EE1E-45A8-8A2D-F07CA4F0A32E}" dt="2021-08-29T15:48:47.669" v="10471" actId="1076"/>
          <ac:spMkLst>
            <pc:docMk/>
            <pc:sldMk cId="3901294935" sldId="747"/>
            <ac:spMk id="4" creationId="{0969B120-BE94-46C8-B430-6601368423EF}"/>
          </ac:spMkLst>
        </pc:spChg>
        <pc:spChg chg="mod">
          <ac:chgData name="Siegbert Rudolph" userId="2af4d44886c067cc" providerId="LiveId" clId="{D0016963-EE1E-45A8-8A2D-F07CA4F0A32E}" dt="2021-08-01T12:14:47.620" v="4762" actId="20577"/>
          <ac:spMkLst>
            <pc:docMk/>
            <pc:sldMk cId="3901294935" sldId="747"/>
            <ac:spMk id="12" creationId="{B80F49D9-D1B7-4C71-B2E0-DAB5B59FC184}"/>
          </ac:spMkLst>
        </pc:spChg>
        <pc:spChg chg="mod">
          <ac:chgData name="Siegbert Rudolph" userId="2af4d44886c067cc" providerId="LiveId" clId="{D0016963-EE1E-45A8-8A2D-F07CA4F0A32E}" dt="2021-08-05T16:15:57.510" v="5626" actId="207"/>
          <ac:spMkLst>
            <pc:docMk/>
            <pc:sldMk cId="3901294935" sldId="747"/>
            <ac:spMk id="28" creationId="{11A39967-3A54-4F18-AFAB-1411341F5ACB}"/>
          </ac:spMkLst>
        </pc:spChg>
        <pc:spChg chg="mod">
          <ac:chgData name="Siegbert Rudolph" userId="2af4d44886c067cc" providerId="LiveId" clId="{D0016963-EE1E-45A8-8A2D-F07CA4F0A32E}" dt="2021-08-05T16:17:02.725" v="5640" actId="20577"/>
          <ac:spMkLst>
            <pc:docMk/>
            <pc:sldMk cId="3901294935" sldId="747"/>
            <ac:spMk id="29" creationId="{E1EFC873-1285-4452-84D7-E1CFF308A80E}"/>
          </ac:spMkLst>
        </pc:spChg>
        <pc:spChg chg="mod">
          <ac:chgData name="Siegbert Rudolph" userId="2af4d44886c067cc" providerId="LiveId" clId="{D0016963-EE1E-45A8-8A2D-F07CA4F0A32E}" dt="2021-08-31T05:19:50.275" v="10775" actId="20577"/>
          <ac:spMkLst>
            <pc:docMk/>
            <pc:sldMk cId="3901294935" sldId="747"/>
            <ac:spMk id="30" creationId="{201CC6EA-4F4D-44F9-BECC-F6D5ED19B462}"/>
          </ac:spMkLst>
        </pc:spChg>
        <pc:spChg chg="mod">
          <ac:chgData name="Siegbert Rudolph" userId="2af4d44886c067cc" providerId="LiveId" clId="{D0016963-EE1E-45A8-8A2D-F07CA4F0A32E}" dt="2021-08-05T16:17:36.335" v="5651" actId="20577"/>
          <ac:spMkLst>
            <pc:docMk/>
            <pc:sldMk cId="3901294935" sldId="747"/>
            <ac:spMk id="34" creationId="{A159DA4B-C488-4300-8EC5-1EEC1B5EF067}"/>
          </ac:spMkLst>
        </pc:spChg>
        <pc:spChg chg="add mod">
          <ac:chgData name="Siegbert Rudolph" userId="2af4d44886c067cc" providerId="LiveId" clId="{D0016963-EE1E-45A8-8A2D-F07CA4F0A32E}" dt="2021-08-28T13:33:19.904" v="9556" actId="20577"/>
          <ac:spMkLst>
            <pc:docMk/>
            <pc:sldMk cId="3901294935" sldId="747"/>
            <ac:spMk id="35" creationId="{A1481110-E4EB-45A2-963F-7F7E8E9F2B6E}"/>
          </ac:spMkLst>
        </pc:spChg>
        <pc:spChg chg="add mod">
          <ac:chgData name="Siegbert Rudolph" userId="2af4d44886c067cc" providerId="LiveId" clId="{D0016963-EE1E-45A8-8A2D-F07CA4F0A32E}" dt="2021-08-28T13:33:45.549" v="9559" actId="6549"/>
          <ac:spMkLst>
            <pc:docMk/>
            <pc:sldMk cId="3901294935" sldId="747"/>
            <ac:spMk id="36" creationId="{B9F0FD9C-BB2E-42B5-87F0-0EB917BE5294}"/>
          </ac:spMkLst>
        </pc:spChg>
        <pc:spChg chg="mod">
          <ac:chgData name="Siegbert Rudolph" userId="2af4d44886c067cc" providerId="LiveId" clId="{D0016963-EE1E-45A8-8A2D-F07CA4F0A32E}" dt="2021-08-14T18:15:58.607" v="6876" actId="6549"/>
          <ac:spMkLst>
            <pc:docMk/>
            <pc:sldMk cId="3901294935" sldId="747"/>
            <ac:spMk id="38" creationId="{4B0693CB-5FDF-4010-9FD3-CA939FB0D0C2}"/>
          </ac:spMkLst>
        </pc:spChg>
        <pc:spChg chg="del mod">
          <ac:chgData name="Siegbert Rudolph" userId="2af4d44886c067cc" providerId="LiveId" clId="{D0016963-EE1E-45A8-8A2D-F07CA4F0A32E}" dt="2021-09-02T14:15:31.934" v="10776" actId="478"/>
          <ac:spMkLst>
            <pc:docMk/>
            <pc:sldMk cId="3901294935" sldId="747"/>
            <ac:spMk id="65" creationId="{38A5A228-26B2-4ACC-A431-44CA3B062517}"/>
          </ac:spMkLst>
        </pc:spChg>
      </pc:sldChg>
      <pc:sldChg chg="addSp delSp modSp mod ord">
        <pc:chgData name="Siegbert Rudolph" userId="2af4d44886c067cc" providerId="LiveId" clId="{D0016963-EE1E-45A8-8A2D-F07CA4F0A32E}" dt="2021-08-29T15:48:47.715" v="10541" actId="1076"/>
        <pc:sldMkLst>
          <pc:docMk/>
          <pc:sldMk cId="4077330657" sldId="748"/>
        </pc:sldMkLst>
        <pc:spChg chg="del">
          <ac:chgData name="Siegbert Rudolph" userId="2af4d44886c067cc" providerId="LiveId" clId="{D0016963-EE1E-45A8-8A2D-F07CA4F0A32E}" dt="2021-08-28T13:45:30.957" v="10050" actId="478"/>
          <ac:spMkLst>
            <pc:docMk/>
            <pc:sldMk cId="4077330657" sldId="748"/>
            <ac:spMk id="3" creationId="{36EB3C7B-4213-400A-ACDA-EFAABD95F2C9}"/>
          </ac:spMkLst>
        </pc:spChg>
        <pc:spChg chg="mod">
          <ac:chgData name="Siegbert Rudolph" userId="2af4d44886c067cc" providerId="LiveId" clId="{D0016963-EE1E-45A8-8A2D-F07CA4F0A32E}" dt="2021-08-29T15:48:47.715" v="10541" actId="1076"/>
          <ac:spMkLst>
            <pc:docMk/>
            <pc:sldMk cId="4077330657" sldId="748"/>
            <ac:spMk id="3" creationId="{4E14DA5D-1A44-47D2-B3D7-ED2E34AB8994}"/>
          </ac:spMkLst>
        </pc:spChg>
        <pc:spChg chg="del mod">
          <ac:chgData name="Siegbert Rudolph" userId="2af4d44886c067cc" providerId="LiveId" clId="{D0016963-EE1E-45A8-8A2D-F07CA4F0A32E}" dt="2021-08-28T13:45:09.362" v="10049" actId="478"/>
          <ac:spMkLst>
            <pc:docMk/>
            <pc:sldMk cId="4077330657" sldId="748"/>
            <ac:spMk id="4" creationId="{9A38FAB5-CD12-4395-AEF4-67E930493B70}"/>
          </ac:spMkLst>
        </pc:spChg>
        <pc:spChg chg="add del mod">
          <ac:chgData name="Siegbert Rudolph" userId="2af4d44886c067cc" providerId="LiveId" clId="{D0016963-EE1E-45A8-8A2D-F07CA4F0A32E}" dt="2021-08-28T13:45:30.957" v="10050" actId="478"/>
          <ac:spMkLst>
            <pc:docMk/>
            <pc:sldMk cId="4077330657" sldId="748"/>
            <ac:spMk id="33" creationId="{3D96DA81-770F-42DC-9EF6-0A2245628904}"/>
          </ac:spMkLst>
        </pc:spChg>
        <pc:spChg chg="add del mod">
          <ac:chgData name="Siegbert Rudolph" userId="2af4d44886c067cc" providerId="LiveId" clId="{D0016963-EE1E-45A8-8A2D-F07CA4F0A32E}" dt="2021-08-28T13:45:30.957" v="10050" actId="478"/>
          <ac:spMkLst>
            <pc:docMk/>
            <pc:sldMk cId="4077330657" sldId="748"/>
            <ac:spMk id="34" creationId="{E163F7B9-744A-41C0-8C66-AA7059FBA051}"/>
          </ac:spMkLst>
        </pc:spChg>
        <pc:spChg chg="add del mod">
          <ac:chgData name="Siegbert Rudolph" userId="2af4d44886c067cc" providerId="LiveId" clId="{D0016963-EE1E-45A8-8A2D-F07CA4F0A32E}" dt="2021-08-28T13:45:30.957" v="10050" actId="478"/>
          <ac:spMkLst>
            <pc:docMk/>
            <pc:sldMk cId="4077330657" sldId="748"/>
            <ac:spMk id="44" creationId="{3C8AF735-5F8C-4CCF-A6FF-4121851EDCF9}"/>
          </ac:spMkLst>
        </pc:spChg>
        <pc:spChg chg="add del mod">
          <ac:chgData name="Siegbert Rudolph" userId="2af4d44886c067cc" providerId="LiveId" clId="{D0016963-EE1E-45A8-8A2D-F07CA4F0A32E}" dt="2021-08-28T13:45:30.957" v="10050" actId="478"/>
          <ac:spMkLst>
            <pc:docMk/>
            <pc:sldMk cId="4077330657" sldId="748"/>
            <ac:spMk id="45" creationId="{31E42A08-5ABF-4984-A16E-804DBFBAB2AD}"/>
          </ac:spMkLst>
        </pc:spChg>
        <pc:spChg chg="add mod">
          <ac:chgData name="Siegbert Rudolph" userId="2af4d44886c067cc" providerId="LiveId" clId="{D0016963-EE1E-45A8-8A2D-F07CA4F0A32E}" dt="2021-08-28T13:56:58.531" v="10376" actId="20577"/>
          <ac:spMkLst>
            <pc:docMk/>
            <pc:sldMk cId="4077330657" sldId="748"/>
            <ac:spMk id="46" creationId="{2E68B272-A72C-456F-9BC6-F9B4C9E6C28C}"/>
          </ac:spMkLst>
        </pc:spChg>
        <pc:spChg chg="add mod">
          <ac:chgData name="Siegbert Rudolph" userId="2af4d44886c067cc" providerId="LiveId" clId="{D0016963-EE1E-45A8-8A2D-F07CA4F0A32E}" dt="2021-08-28T13:45:41.172" v="10051" actId="20577"/>
          <ac:spMkLst>
            <pc:docMk/>
            <pc:sldMk cId="4077330657" sldId="748"/>
            <ac:spMk id="47" creationId="{38DC1104-87BD-43AC-B2E7-76BA95CB4CF0}"/>
          </ac:spMkLst>
        </pc:spChg>
      </pc:sldChg>
      <pc:sldChg chg="addSp delSp modSp mod ord">
        <pc:chgData name="Siegbert Rudolph" userId="2af4d44886c067cc" providerId="LiveId" clId="{D0016963-EE1E-45A8-8A2D-F07CA4F0A32E}" dt="2021-08-29T15:48:47.731" v="10551" actId="1076"/>
        <pc:sldMkLst>
          <pc:docMk/>
          <pc:sldMk cId="659488438" sldId="749"/>
        </pc:sldMkLst>
        <pc:spChg chg="mod">
          <ac:chgData name="Siegbert Rudolph" userId="2af4d44886c067cc" providerId="LiveId" clId="{D0016963-EE1E-45A8-8A2D-F07CA4F0A32E}" dt="2021-08-29T15:48:47.731" v="10551" actId="1076"/>
          <ac:spMkLst>
            <pc:docMk/>
            <pc:sldMk cId="659488438" sldId="749"/>
            <ac:spMk id="4" creationId="{5460F792-F9B6-40DD-962C-9C68859700F1}"/>
          </ac:spMkLst>
        </pc:spChg>
        <pc:spChg chg="del mod">
          <ac:chgData name="Siegbert Rudolph" userId="2af4d44886c067cc" providerId="LiveId" clId="{D0016963-EE1E-45A8-8A2D-F07CA4F0A32E}" dt="2021-08-28T13:46:20.421" v="10058" actId="478"/>
          <ac:spMkLst>
            <pc:docMk/>
            <pc:sldMk cId="659488438" sldId="749"/>
            <ac:spMk id="4" creationId="{9A38FAB5-CD12-4395-AEF4-67E930493B70}"/>
          </ac:spMkLst>
        </pc:spChg>
        <pc:spChg chg="add mod">
          <ac:chgData name="Siegbert Rudolph" userId="2af4d44886c067cc" providerId="LiveId" clId="{D0016963-EE1E-45A8-8A2D-F07CA4F0A32E}" dt="2021-08-28T13:57:12.126" v="10386" actId="20577"/>
          <ac:spMkLst>
            <pc:docMk/>
            <pc:sldMk cId="659488438" sldId="749"/>
            <ac:spMk id="35" creationId="{2E0964C0-BC9A-42BE-8D75-A865616CE9E8}"/>
          </ac:spMkLst>
        </pc:spChg>
        <pc:spChg chg="add mod">
          <ac:chgData name="Siegbert Rudolph" userId="2af4d44886c067cc" providerId="LiveId" clId="{D0016963-EE1E-45A8-8A2D-F07CA4F0A32E}" dt="2021-08-28T13:46:17.651" v="10057" actId="20577"/>
          <ac:spMkLst>
            <pc:docMk/>
            <pc:sldMk cId="659488438" sldId="749"/>
            <ac:spMk id="36" creationId="{FFEEA728-DD1C-49E2-B474-D75B29729D35}"/>
          </ac:spMkLst>
        </pc:spChg>
      </pc:sldChg>
      <pc:sldChg chg="modSp del mod">
        <pc:chgData name="Siegbert Rudolph" userId="2af4d44886c067cc" providerId="LiveId" clId="{D0016963-EE1E-45A8-8A2D-F07CA4F0A32E}" dt="2021-08-01T12:31:36.353" v="5316" actId="47"/>
        <pc:sldMkLst>
          <pc:docMk/>
          <pc:sldMk cId="469932498" sldId="751"/>
        </pc:sldMkLst>
        <pc:spChg chg="mod">
          <ac:chgData name="Siegbert Rudolph" userId="2af4d44886c067cc" providerId="LiveId" clId="{D0016963-EE1E-45A8-8A2D-F07CA4F0A32E}" dt="2021-07-31T17:28:35.085" v="549" actId="20577"/>
          <ac:spMkLst>
            <pc:docMk/>
            <pc:sldMk cId="469932498" sldId="751"/>
            <ac:spMk id="5" creationId="{35ABFAE7-68E0-405C-B9F9-A6C6DFD78628}"/>
          </ac:spMkLst>
        </pc:spChg>
      </pc:sldChg>
      <pc:sldChg chg="modSp del mod modAnim">
        <pc:chgData name="Siegbert Rudolph" userId="2af4d44886c067cc" providerId="LiveId" clId="{D0016963-EE1E-45A8-8A2D-F07CA4F0A32E}" dt="2021-08-01T12:31:11.779" v="5299" actId="47"/>
        <pc:sldMkLst>
          <pc:docMk/>
          <pc:sldMk cId="306217882" sldId="752"/>
        </pc:sldMkLst>
        <pc:spChg chg="mod">
          <ac:chgData name="Siegbert Rudolph" userId="2af4d44886c067cc" providerId="LiveId" clId="{D0016963-EE1E-45A8-8A2D-F07CA4F0A32E}" dt="2021-07-31T17:26:32.892" v="520" actId="20577"/>
          <ac:spMkLst>
            <pc:docMk/>
            <pc:sldMk cId="306217882" sldId="752"/>
            <ac:spMk id="5" creationId="{35ABFAE7-68E0-405C-B9F9-A6C6DFD78628}"/>
          </ac:spMkLst>
        </pc:spChg>
      </pc:sldChg>
      <pc:sldChg chg="modSp del mod modAnim">
        <pc:chgData name="Siegbert Rudolph" userId="2af4d44886c067cc" providerId="LiveId" clId="{D0016963-EE1E-45A8-8A2D-F07CA4F0A32E}" dt="2021-08-01T12:31:12.482" v="5301" actId="47"/>
        <pc:sldMkLst>
          <pc:docMk/>
          <pc:sldMk cId="3640839840" sldId="753"/>
        </pc:sldMkLst>
        <pc:spChg chg="mod">
          <ac:chgData name="Siegbert Rudolph" userId="2af4d44886c067cc" providerId="LiveId" clId="{D0016963-EE1E-45A8-8A2D-F07CA4F0A32E}" dt="2021-07-31T17:26:39.172" v="522" actId="20577"/>
          <ac:spMkLst>
            <pc:docMk/>
            <pc:sldMk cId="3640839840" sldId="753"/>
            <ac:spMk id="5" creationId="{35ABFAE7-68E0-405C-B9F9-A6C6DFD78628}"/>
          </ac:spMkLst>
        </pc:spChg>
      </pc:sldChg>
      <pc:sldChg chg="modSp del mod modAnim">
        <pc:chgData name="Siegbert Rudolph" userId="2af4d44886c067cc" providerId="LiveId" clId="{D0016963-EE1E-45A8-8A2D-F07CA4F0A32E}" dt="2021-08-01T12:31:13.202" v="5303" actId="47"/>
        <pc:sldMkLst>
          <pc:docMk/>
          <pc:sldMk cId="2183952300" sldId="754"/>
        </pc:sldMkLst>
        <pc:spChg chg="mod">
          <ac:chgData name="Siegbert Rudolph" userId="2af4d44886c067cc" providerId="LiveId" clId="{D0016963-EE1E-45A8-8A2D-F07CA4F0A32E}" dt="2021-07-31T17:26:48.171" v="524" actId="20577"/>
          <ac:spMkLst>
            <pc:docMk/>
            <pc:sldMk cId="2183952300" sldId="754"/>
            <ac:spMk id="5" creationId="{35ABFAE7-68E0-405C-B9F9-A6C6DFD78628}"/>
          </ac:spMkLst>
        </pc:spChg>
      </pc:sldChg>
      <pc:sldChg chg="modSp del mod modAnim">
        <pc:chgData name="Siegbert Rudolph" userId="2af4d44886c067cc" providerId="LiveId" clId="{D0016963-EE1E-45A8-8A2D-F07CA4F0A32E}" dt="2021-08-01T12:31:13.999" v="5305" actId="47"/>
        <pc:sldMkLst>
          <pc:docMk/>
          <pc:sldMk cId="2766444040" sldId="755"/>
        </pc:sldMkLst>
        <pc:spChg chg="mod">
          <ac:chgData name="Siegbert Rudolph" userId="2af4d44886c067cc" providerId="LiveId" clId="{D0016963-EE1E-45A8-8A2D-F07CA4F0A32E}" dt="2021-07-31T17:26:57.544" v="526" actId="20577"/>
          <ac:spMkLst>
            <pc:docMk/>
            <pc:sldMk cId="2766444040" sldId="755"/>
            <ac:spMk id="5" creationId="{35ABFAE7-68E0-405C-B9F9-A6C6DFD78628}"/>
          </ac:spMkLst>
        </pc:spChg>
      </pc:sldChg>
      <pc:sldChg chg="modSp del mod modAnim">
        <pc:chgData name="Siegbert Rudolph" userId="2af4d44886c067cc" providerId="LiveId" clId="{D0016963-EE1E-45A8-8A2D-F07CA4F0A32E}" dt="2021-08-01T12:31:14.827" v="5307" actId="47"/>
        <pc:sldMkLst>
          <pc:docMk/>
          <pc:sldMk cId="846742630" sldId="756"/>
        </pc:sldMkLst>
        <pc:spChg chg="mod">
          <ac:chgData name="Siegbert Rudolph" userId="2af4d44886c067cc" providerId="LiveId" clId="{D0016963-EE1E-45A8-8A2D-F07CA4F0A32E}" dt="2021-07-31T17:27:06.526" v="528" actId="20577"/>
          <ac:spMkLst>
            <pc:docMk/>
            <pc:sldMk cId="846742630" sldId="756"/>
            <ac:spMk id="5" creationId="{35ABFAE7-68E0-405C-B9F9-A6C6DFD78628}"/>
          </ac:spMkLst>
        </pc:spChg>
      </pc:sldChg>
      <pc:sldChg chg="modSp del mod modAnim">
        <pc:chgData name="Siegbert Rudolph" userId="2af4d44886c067cc" providerId="LiveId" clId="{D0016963-EE1E-45A8-8A2D-F07CA4F0A32E}" dt="2021-08-01T12:31:15.686" v="5309" actId="47"/>
        <pc:sldMkLst>
          <pc:docMk/>
          <pc:sldMk cId="1715927371" sldId="757"/>
        </pc:sldMkLst>
        <pc:spChg chg="mod">
          <ac:chgData name="Siegbert Rudolph" userId="2af4d44886c067cc" providerId="LiveId" clId="{D0016963-EE1E-45A8-8A2D-F07CA4F0A32E}" dt="2021-07-31T17:27:16.821" v="533" actId="20577"/>
          <ac:spMkLst>
            <pc:docMk/>
            <pc:sldMk cId="1715927371" sldId="757"/>
            <ac:spMk id="5" creationId="{35ABFAE7-68E0-405C-B9F9-A6C6DFD78628}"/>
          </ac:spMkLst>
        </pc:spChg>
      </pc:sldChg>
      <pc:sldChg chg="modSp del mod modAnim">
        <pc:chgData name="Siegbert Rudolph" userId="2af4d44886c067cc" providerId="LiveId" clId="{D0016963-EE1E-45A8-8A2D-F07CA4F0A32E}" dt="2021-08-01T12:31:16.685" v="5311" actId="47"/>
        <pc:sldMkLst>
          <pc:docMk/>
          <pc:sldMk cId="1544207016" sldId="758"/>
        </pc:sldMkLst>
        <pc:spChg chg="mod">
          <ac:chgData name="Siegbert Rudolph" userId="2af4d44886c067cc" providerId="LiveId" clId="{D0016963-EE1E-45A8-8A2D-F07CA4F0A32E}" dt="2021-07-31T17:27:26.459" v="535" actId="20577"/>
          <ac:spMkLst>
            <pc:docMk/>
            <pc:sldMk cId="1544207016" sldId="758"/>
            <ac:spMk id="5" creationId="{35ABFAE7-68E0-405C-B9F9-A6C6DFD78628}"/>
          </ac:spMkLst>
        </pc:spChg>
      </pc:sldChg>
      <pc:sldChg chg="modSp del mod modAnim">
        <pc:chgData name="Siegbert Rudolph" userId="2af4d44886c067cc" providerId="LiveId" clId="{D0016963-EE1E-45A8-8A2D-F07CA4F0A32E}" dt="2021-08-01T12:31:17.498" v="5313" actId="47"/>
        <pc:sldMkLst>
          <pc:docMk/>
          <pc:sldMk cId="1836596491" sldId="759"/>
        </pc:sldMkLst>
        <pc:spChg chg="mod">
          <ac:chgData name="Siegbert Rudolph" userId="2af4d44886c067cc" providerId="LiveId" clId="{D0016963-EE1E-45A8-8A2D-F07CA4F0A32E}" dt="2021-07-31T17:27:37.300" v="537" actId="20577"/>
          <ac:spMkLst>
            <pc:docMk/>
            <pc:sldMk cId="1836596491" sldId="759"/>
            <ac:spMk id="5" creationId="{35ABFAE7-68E0-405C-B9F9-A6C6DFD78628}"/>
          </ac:spMkLst>
        </pc:spChg>
      </pc:sldChg>
      <pc:sldChg chg="modSp del mod modAnim">
        <pc:chgData name="Siegbert Rudolph" userId="2af4d44886c067cc" providerId="LiveId" clId="{D0016963-EE1E-45A8-8A2D-F07CA4F0A32E}" dt="2021-08-01T12:31:18.779" v="5315" actId="47"/>
        <pc:sldMkLst>
          <pc:docMk/>
          <pc:sldMk cId="2810659866" sldId="760"/>
        </pc:sldMkLst>
        <pc:spChg chg="mod">
          <ac:chgData name="Siegbert Rudolph" userId="2af4d44886c067cc" providerId="LiveId" clId="{D0016963-EE1E-45A8-8A2D-F07CA4F0A32E}" dt="2021-07-31T17:27:47.674" v="539" actId="20577"/>
          <ac:spMkLst>
            <pc:docMk/>
            <pc:sldMk cId="2810659866" sldId="760"/>
            <ac:spMk id="5" creationId="{35ABFAE7-68E0-405C-B9F9-A6C6DFD78628}"/>
          </ac:spMkLst>
        </pc:spChg>
        <pc:spChg chg="mod">
          <ac:chgData name="Siegbert Rudolph" userId="2af4d44886c067cc" providerId="LiveId" clId="{D0016963-EE1E-45A8-8A2D-F07CA4F0A32E}" dt="2021-07-31T05:49:43.398" v="213" actId="552"/>
          <ac:spMkLst>
            <pc:docMk/>
            <pc:sldMk cId="2810659866" sldId="760"/>
            <ac:spMk id="7" creationId="{C54DEA53-A74B-4DA6-B28A-A10BD6F3D3A7}"/>
          </ac:spMkLst>
        </pc:spChg>
        <pc:spChg chg="mod">
          <ac:chgData name="Siegbert Rudolph" userId="2af4d44886c067cc" providerId="LiveId" clId="{D0016963-EE1E-45A8-8A2D-F07CA4F0A32E}" dt="2021-07-31T05:49:43.398" v="213" actId="552"/>
          <ac:spMkLst>
            <pc:docMk/>
            <pc:sldMk cId="2810659866" sldId="760"/>
            <ac:spMk id="8" creationId="{CD31BF6E-3F9D-4706-AE78-BBE17D0A8345}"/>
          </ac:spMkLst>
        </pc:spChg>
        <pc:spChg chg="mod">
          <ac:chgData name="Siegbert Rudolph" userId="2af4d44886c067cc" providerId="LiveId" clId="{D0016963-EE1E-45A8-8A2D-F07CA4F0A32E}" dt="2021-07-31T05:49:43.398" v="213" actId="552"/>
          <ac:spMkLst>
            <pc:docMk/>
            <pc:sldMk cId="2810659866" sldId="760"/>
            <ac:spMk id="13" creationId="{55AD9CF5-9D5D-45E7-A481-45389D128684}"/>
          </ac:spMkLst>
        </pc:spChg>
        <pc:spChg chg="mod">
          <ac:chgData name="Siegbert Rudolph" userId="2af4d44886c067cc" providerId="LiveId" clId="{D0016963-EE1E-45A8-8A2D-F07CA4F0A32E}" dt="2021-07-31T05:49:43.398" v="213" actId="552"/>
          <ac:spMkLst>
            <pc:docMk/>
            <pc:sldMk cId="2810659866" sldId="760"/>
            <ac:spMk id="14" creationId="{0AFFDC74-05E0-4461-87D4-3FC4CCFEC7FE}"/>
          </ac:spMkLst>
        </pc:spChg>
        <pc:spChg chg="mod">
          <ac:chgData name="Siegbert Rudolph" userId="2af4d44886c067cc" providerId="LiveId" clId="{D0016963-EE1E-45A8-8A2D-F07CA4F0A32E}" dt="2021-07-31T05:49:43.398" v="213" actId="552"/>
          <ac:spMkLst>
            <pc:docMk/>
            <pc:sldMk cId="2810659866" sldId="760"/>
            <ac:spMk id="21" creationId="{47E7ACA5-4CAE-4C8A-A588-55224637A16C}"/>
          </ac:spMkLst>
        </pc:spChg>
        <pc:spChg chg="mod">
          <ac:chgData name="Siegbert Rudolph" userId="2af4d44886c067cc" providerId="LiveId" clId="{D0016963-EE1E-45A8-8A2D-F07CA4F0A32E}" dt="2021-07-31T05:49:58.098" v="220" actId="1037"/>
          <ac:spMkLst>
            <pc:docMk/>
            <pc:sldMk cId="2810659866" sldId="760"/>
            <ac:spMk id="22" creationId="{CC485E05-D2A3-4FFB-89E5-52CDDD34BFFA}"/>
          </ac:spMkLst>
        </pc:spChg>
        <pc:spChg chg="mod">
          <ac:chgData name="Siegbert Rudolph" userId="2af4d44886c067cc" providerId="LiveId" clId="{D0016963-EE1E-45A8-8A2D-F07CA4F0A32E}" dt="2021-07-31T05:49:43.398" v="213" actId="552"/>
          <ac:spMkLst>
            <pc:docMk/>
            <pc:sldMk cId="2810659866" sldId="760"/>
            <ac:spMk id="24" creationId="{100A715B-EDBC-43D2-813A-18916F5C52A7}"/>
          </ac:spMkLst>
        </pc:spChg>
        <pc:spChg chg="mod">
          <ac:chgData name="Siegbert Rudolph" userId="2af4d44886c067cc" providerId="LiveId" clId="{D0016963-EE1E-45A8-8A2D-F07CA4F0A32E}" dt="2021-07-31T05:49:43.398" v="213" actId="552"/>
          <ac:spMkLst>
            <pc:docMk/>
            <pc:sldMk cId="2810659866" sldId="760"/>
            <ac:spMk id="25" creationId="{9BAC2534-CBA7-4E63-A051-90206AD1FF5F}"/>
          </ac:spMkLst>
        </pc:spChg>
        <pc:spChg chg="mod">
          <ac:chgData name="Siegbert Rudolph" userId="2af4d44886c067cc" providerId="LiveId" clId="{D0016963-EE1E-45A8-8A2D-F07CA4F0A32E}" dt="2021-07-31T05:49:43.398" v="213" actId="552"/>
          <ac:spMkLst>
            <pc:docMk/>
            <pc:sldMk cId="2810659866" sldId="760"/>
            <ac:spMk id="36" creationId="{ED905A0E-F850-46C7-9AED-5E81EACEEEE1}"/>
          </ac:spMkLst>
        </pc:spChg>
        <pc:spChg chg="mod">
          <ac:chgData name="Siegbert Rudolph" userId="2af4d44886c067cc" providerId="LiveId" clId="{D0016963-EE1E-45A8-8A2D-F07CA4F0A32E}" dt="2021-07-31T05:49:43.398" v="213" actId="552"/>
          <ac:spMkLst>
            <pc:docMk/>
            <pc:sldMk cId="2810659866" sldId="760"/>
            <ac:spMk id="37" creationId="{778015C2-58BC-4A68-93DF-A41A0ED6583B}"/>
          </ac:spMkLst>
        </pc:spChg>
      </pc:sldChg>
      <pc:sldChg chg="modSp del mod modAnim">
        <pc:chgData name="Siegbert Rudolph" userId="2af4d44886c067cc" providerId="LiveId" clId="{D0016963-EE1E-45A8-8A2D-F07CA4F0A32E}" dt="2021-08-01T09:19:52.379" v="2120" actId="2696"/>
        <pc:sldMkLst>
          <pc:docMk/>
          <pc:sldMk cId="2233630109" sldId="761"/>
        </pc:sldMkLst>
        <pc:spChg chg="mod">
          <ac:chgData name="Siegbert Rudolph" userId="2af4d44886c067cc" providerId="LiveId" clId="{D0016963-EE1E-45A8-8A2D-F07CA4F0A32E}" dt="2021-07-31T17:28:01.234" v="543" actId="20577"/>
          <ac:spMkLst>
            <pc:docMk/>
            <pc:sldMk cId="2233630109" sldId="761"/>
            <ac:spMk id="5" creationId="{35ABFAE7-68E0-405C-B9F9-A6C6DFD78628}"/>
          </ac:spMkLst>
        </pc:spChg>
      </pc:sldChg>
      <pc:sldChg chg="addSp delSp modSp mod">
        <pc:chgData name="Siegbert Rudolph" userId="2af4d44886c067cc" providerId="LiveId" clId="{D0016963-EE1E-45A8-8A2D-F07CA4F0A32E}" dt="2021-08-29T15:48:47.747" v="10561" actId="1076"/>
        <pc:sldMkLst>
          <pc:docMk/>
          <pc:sldMk cId="3375298696" sldId="761"/>
        </pc:sldMkLst>
        <pc:spChg chg="del mod">
          <ac:chgData name="Siegbert Rudolph" userId="2af4d44886c067cc" providerId="LiveId" clId="{D0016963-EE1E-45A8-8A2D-F07CA4F0A32E}" dt="2021-08-28T13:47:28.159" v="10092" actId="478"/>
          <ac:spMkLst>
            <pc:docMk/>
            <pc:sldMk cId="3375298696" sldId="761"/>
            <ac:spMk id="5" creationId="{35ABFAE7-68E0-405C-B9F9-A6C6DFD78628}"/>
          </ac:spMkLst>
        </pc:spChg>
        <pc:spChg chg="mod">
          <ac:chgData name="Siegbert Rudolph" userId="2af4d44886c067cc" providerId="LiveId" clId="{D0016963-EE1E-45A8-8A2D-F07CA4F0A32E}" dt="2021-08-29T15:48:47.747" v="10561" actId="1076"/>
          <ac:spMkLst>
            <pc:docMk/>
            <pc:sldMk cId="3375298696" sldId="761"/>
            <ac:spMk id="5" creationId="{BE148717-5AEB-49DD-9ADF-4B8AE01EA0B4}"/>
          </ac:spMkLst>
        </pc:spChg>
        <pc:spChg chg="add mod">
          <ac:chgData name="Siegbert Rudolph" userId="2af4d44886c067cc" providerId="LiveId" clId="{D0016963-EE1E-45A8-8A2D-F07CA4F0A32E}" dt="2021-08-28T13:57:28.671" v="10400" actId="20577"/>
          <ac:spMkLst>
            <pc:docMk/>
            <pc:sldMk cId="3375298696" sldId="761"/>
            <ac:spMk id="46" creationId="{6CBE4A6C-2CA3-4FB1-AFFB-3CB7D6D27F53}"/>
          </ac:spMkLst>
        </pc:spChg>
        <pc:spChg chg="add mod">
          <ac:chgData name="Siegbert Rudolph" userId="2af4d44886c067cc" providerId="LiveId" clId="{D0016963-EE1E-45A8-8A2D-F07CA4F0A32E}" dt="2021-08-28T13:47:21.494" v="10091"/>
          <ac:spMkLst>
            <pc:docMk/>
            <pc:sldMk cId="3375298696" sldId="761"/>
            <ac:spMk id="47" creationId="{F1E3359D-1915-4744-8904-26FB555223A7}"/>
          </ac:spMkLst>
        </pc:spChg>
      </pc:sldChg>
      <pc:sldChg chg="addSp modSp del mod">
        <pc:chgData name="Siegbert Rudolph" userId="2af4d44886c067cc" providerId="LiveId" clId="{D0016963-EE1E-45A8-8A2D-F07CA4F0A32E}" dt="2021-08-01T12:58:14.991" v="5498" actId="47"/>
        <pc:sldMkLst>
          <pc:docMk/>
          <pc:sldMk cId="2431823599" sldId="762"/>
        </pc:sldMkLst>
        <pc:spChg chg="add mod">
          <ac:chgData name="Siegbert Rudolph" userId="2af4d44886c067cc" providerId="LiveId" clId="{D0016963-EE1E-45A8-8A2D-F07CA4F0A32E}" dt="2021-08-01T12:33:39.125" v="5352" actId="1037"/>
          <ac:spMkLst>
            <pc:docMk/>
            <pc:sldMk cId="2431823599" sldId="762"/>
            <ac:spMk id="2" creationId="{BC0371D0-CD25-443E-8D3F-531408700EF4}"/>
          </ac:spMkLst>
        </pc:spChg>
        <pc:picChg chg="mod modCrop">
          <ac:chgData name="Siegbert Rudolph" userId="2af4d44886c067cc" providerId="LiveId" clId="{D0016963-EE1E-45A8-8A2D-F07CA4F0A32E}" dt="2021-08-01T12:32:53.461" v="5321" actId="732"/>
          <ac:picMkLst>
            <pc:docMk/>
            <pc:sldMk cId="2431823599" sldId="762"/>
            <ac:picMk id="9" creationId="{1B92DE10-C3FD-4876-9F17-2944E7372CF3}"/>
          </ac:picMkLst>
        </pc:picChg>
      </pc:sldChg>
      <pc:sldChg chg="del">
        <pc:chgData name="Siegbert Rudolph" userId="2af4d44886c067cc" providerId="LiveId" clId="{D0016963-EE1E-45A8-8A2D-F07CA4F0A32E}" dt="2021-07-31T05:52:03.142" v="225" actId="47"/>
        <pc:sldMkLst>
          <pc:docMk/>
          <pc:sldMk cId="160740331" sldId="763"/>
        </pc:sldMkLst>
      </pc:sldChg>
      <pc:sldChg chg="addSp delSp modSp mod delAnim modAnim">
        <pc:chgData name="Siegbert Rudolph" userId="2af4d44886c067cc" providerId="LiveId" clId="{D0016963-EE1E-45A8-8A2D-F07CA4F0A32E}" dt="2021-08-29T15:48:47.637" v="10441" actId="1076"/>
        <pc:sldMkLst>
          <pc:docMk/>
          <pc:sldMk cId="1892177313" sldId="763"/>
        </pc:sldMkLst>
        <pc:spChg chg="mod">
          <ac:chgData name="Siegbert Rudolph" userId="2af4d44886c067cc" providerId="LiveId" clId="{D0016963-EE1E-45A8-8A2D-F07CA4F0A32E}" dt="2021-08-29T15:48:47.637" v="10441" actId="1076"/>
          <ac:spMkLst>
            <pc:docMk/>
            <pc:sldMk cId="1892177313" sldId="763"/>
            <ac:spMk id="2" creationId="{32F56DAC-6CDB-4B99-9FF9-0EF6EBB00D42}"/>
          </ac:spMkLst>
        </pc:spChg>
        <pc:spChg chg="add del mod">
          <ac:chgData name="Siegbert Rudolph" userId="2af4d44886c067cc" providerId="LiveId" clId="{D0016963-EE1E-45A8-8A2D-F07CA4F0A32E}" dt="2021-08-28T13:00:48.651" v="8542" actId="478"/>
          <ac:spMkLst>
            <pc:docMk/>
            <pc:sldMk cId="1892177313" sldId="763"/>
            <ac:spMk id="5" creationId="{31981EEE-8233-4B1F-A364-1D6360386B4C}"/>
          </ac:spMkLst>
        </pc:spChg>
        <pc:spChg chg="add mod">
          <ac:chgData name="Siegbert Rudolph" userId="2af4d44886c067cc" providerId="LiveId" clId="{D0016963-EE1E-45A8-8A2D-F07CA4F0A32E}" dt="2021-08-28T13:00:45.046" v="8541" actId="20577"/>
          <ac:spMkLst>
            <pc:docMk/>
            <pc:sldMk cId="1892177313" sldId="763"/>
            <ac:spMk id="6" creationId="{17E06C43-01C7-465D-9162-99C68C98DCD0}"/>
          </ac:spMkLst>
        </pc:spChg>
        <pc:spChg chg="add del mod">
          <ac:chgData name="Siegbert Rudolph" userId="2af4d44886c067cc" providerId="LiveId" clId="{D0016963-EE1E-45A8-8A2D-F07CA4F0A32E}" dt="2021-08-22T06:54:58.719" v="8467" actId="478"/>
          <ac:spMkLst>
            <pc:docMk/>
            <pc:sldMk cId="1892177313" sldId="763"/>
            <ac:spMk id="6" creationId="{E608A82C-3889-4D97-92C2-7A11A293A421}"/>
          </ac:spMkLst>
        </pc:spChg>
        <pc:spChg chg="add mod">
          <ac:chgData name="Siegbert Rudolph" userId="2af4d44886c067cc" providerId="LiveId" clId="{D0016963-EE1E-45A8-8A2D-F07CA4F0A32E}" dt="2021-08-28T12:59:03.274" v="8510"/>
          <ac:spMkLst>
            <pc:docMk/>
            <pc:sldMk cId="1892177313" sldId="763"/>
            <ac:spMk id="7" creationId="{CF67655A-E55F-46A6-A57B-9CAB9FED0604}"/>
          </ac:spMkLst>
        </pc:spChg>
        <pc:spChg chg="del mod">
          <ac:chgData name="Siegbert Rudolph" userId="2af4d44886c067cc" providerId="LiveId" clId="{D0016963-EE1E-45A8-8A2D-F07CA4F0A32E}" dt="2021-08-01T06:44:58.562" v="1382" actId="478"/>
          <ac:spMkLst>
            <pc:docMk/>
            <pc:sldMk cId="1892177313" sldId="763"/>
            <ac:spMk id="8" creationId="{91A2C694-C95C-4DBD-B474-0FF875CD433A}"/>
          </ac:spMkLst>
        </pc:spChg>
        <pc:spChg chg="mod">
          <ac:chgData name="Siegbert Rudolph" userId="2af4d44886c067cc" providerId="LiveId" clId="{D0016963-EE1E-45A8-8A2D-F07CA4F0A32E}" dt="2021-08-01T09:09:23.948" v="1928" actId="1038"/>
          <ac:spMkLst>
            <pc:docMk/>
            <pc:sldMk cId="1892177313" sldId="763"/>
            <ac:spMk id="9" creationId="{ADDC919F-16AC-4291-9229-FD23E658BE75}"/>
          </ac:spMkLst>
        </pc:spChg>
        <pc:spChg chg="del">
          <ac:chgData name="Siegbert Rudolph" userId="2af4d44886c067cc" providerId="LiveId" clId="{D0016963-EE1E-45A8-8A2D-F07CA4F0A32E}" dt="2021-08-01T06:27:36.950" v="1150" actId="478"/>
          <ac:spMkLst>
            <pc:docMk/>
            <pc:sldMk cId="1892177313" sldId="763"/>
            <ac:spMk id="10" creationId="{68C1A887-A294-4EB5-82AD-80E7AD659216}"/>
          </ac:spMkLst>
        </pc:spChg>
        <pc:spChg chg="mod">
          <ac:chgData name="Siegbert Rudolph" userId="2af4d44886c067cc" providerId="LiveId" clId="{D0016963-EE1E-45A8-8A2D-F07CA4F0A32E}" dt="2021-08-01T08:53:33.527" v="1733" actId="1035"/>
          <ac:spMkLst>
            <pc:docMk/>
            <pc:sldMk cId="1892177313" sldId="763"/>
            <ac:spMk id="11" creationId="{7B4BE3CF-20DD-4586-A77E-4A19D193CAC5}"/>
          </ac:spMkLst>
        </pc:spChg>
        <pc:spChg chg="del mod">
          <ac:chgData name="Siegbert Rudolph" userId="2af4d44886c067cc" providerId="LiveId" clId="{D0016963-EE1E-45A8-8A2D-F07CA4F0A32E}" dt="2021-08-01T07:05:01.103" v="1406" actId="478"/>
          <ac:spMkLst>
            <pc:docMk/>
            <pc:sldMk cId="1892177313" sldId="763"/>
            <ac:spMk id="12" creationId="{3E1F76A5-40DC-487C-A8BD-4BA5353AD0B0}"/>
          </ac:spMkLst>
        </pc:spChg>
        <pc:spChg chg="mod">
          <ac:chgData name="Siegbert Rudolph" userId="2af4d44886c067cc" providerId="LiveId" clId="{D0016963-EE1E-45A8-8A2D-F07CA4F0A32E}" dt="2021-08-01T09:06:19.641" v="1829" actId="1038"/>
          <ac:spMkLst>
            <pc:docMk/>
            <pc:sldMk cId="1892177313" sldId="763"/>
            <ac:spMk id="13" creationId="{2B6708C3-6ED8-489C-A9D1-77D8FFA24B41}"/>
          </ac:spMkLst>
        </pc:spChg>
        <pc:spChg chg="del">
          <ac:chgData name="Siegbert Rudolph" userId="2af4d44886c067cc" providerId="LiveId" clId="{D0016963-EE1E-45A8-8A2D-F07CA4F0A32E}" dt="2021-08-01T06:35:13.080" v="1308" actId="478"/>
          <ac:spMkLst>
            <pc:docMk/>
            <pc:sldMk cId="1892177313" sldId="763"/>
            <ac:spMk id="14" creationId="{8E10392D-5D4E-49E2-B2D7-0526DD986179}"/>
          </ac:spMkLst>
        </pc:spChg>
        <pc:spChg chg="add mod">
          <ac:chgData name="Siegbert Rudolph" userId="2af4d44886c067cc" providerId="LiveId" clId="{D0016963-EE1E-45A8-8A2D-F07CA4F0A32E}" dt="2021-08-22T07:01:13.974" v="8506" actId="20577"/>
          <ac:spMkLst>
            <pc:docMk/>
            <pc:sldMk cId="1892177313" sldId="763"/>
            <ac:spMk id="15" creationId="{AFD54E9E-CED8-43C2-A86F-EB2D5A6D3211}"/>
          </ac:spMkLst>
        </pc:spChg>
        <pc:spChg chg="del">
          <ac:chgData name="Siegbert Rudolph" userId="2af4d44886c067cc" providerId="LiveId" clId="{D0016963-EE1E-45A8-8A2D-F07CA4F0A32E}" dt="2021-08-01T06:35:13.080" v="1308" actId="478"/>
          <ac:spMkLst>
            <pc:docMk/>
            <pc:sldMk cId="1892177313" sldId="763"/>
            <ac:spMk id="15" creationId="{B3342FC0-6EAB-44B1-AE53-CF14A6355EB7}"/>
          </ac:spMkLst>
        </pc:spChg>
        <pc:spChg chg="del">
          <ac:chgData name="Siegbert Rudolph" userId="2af4d44886c067cc" providerId="LiveId" clId="{D0016963-EE1E-45A8-8A2D-F07CA4F0A32E}" dt="2021-08-01T06:35:13.080" v="1308" actId="478"/>
          <ac:spMkLst>
            <pc:docMk/>
            <pc:sldMk cId="1892177313" sldId="763"/>
            <ac:spMk id="16" creationId="{6184C787-4157-4563-8654-6A991562A32F}"/>
          </ac:spMkLst>
        </pc:spChg>
        <pc:spChg chg="del">
          <ac:chgData name="Siegbert Rudolph" userId="2af4d44886c067cc" providerId="LiveId" clId="{D0016963-EE1E-45A8-8A2D-F07CA4F0A32E}" dt="2021-08-01T06:35:13.080" v="1308" actId="478"/>
          <ac:spMkLst>
            <pc:docMk/>
            <pc:sldMk cId="1892177313" sldId="763"/>
            <ac:spMk id="18" creationId="{7C4623B2-7216-4B8B-8EB7-4DACD44785F1}"/>
          </ac:spMkLst>
        </pc:spChg>
        <pc:spChg chg="mod">
          <ac:chgData name="Siegbert Rudolph" userId="2af4d44886c067cc" providerId="LiveId" clId="{D0016963-EE1E-45A8-8A2D-F07CA4F0A32E}" dt="2021-08-01T09:09:23.948" v="1928" actId="1038"/>
          <ac:spMkLst>
            <pc:docMk/>
            <pc:sldMk cId="1892177313" sldId="763"/>
            <ac:spMk id="32" creationId="{48498230-3E99-49D0-9F87-EDA5BBA10B3C}"/>
          </ac:spMkLst>
        </pc:spChg>
        <pc:spChg chg="del">
          <ac:chgData name="Siegbert Rudolph" userId="2af4d44886c067cc" providerId="LiveId" clId="{D0016963-EE1E-45A8-8A2D-F07CA4F0A32E}" dt="2021-08-01T06:27:36.950" v="1150" actId="478"/>
          <ac:spMkLst>
            <pc:docMk/>
            <pc:sldMk cId="1892177313" sldId="763"/>
            <ac:spMk id="33" creationId="{1CE9AE15-AC29-40C3-9FE9-7D999AEB5DF0}"/>
          </ac:spMkLst>
        </pc:spChg>
        <pc:spChg chg="mod">
          <ac:chgData name="Siegbert Rudolph" userId="2af4d44886c067cc" providerId="LiveId" clId="{D0016963-EE1E-45A8-8A2D-F07CA4F0A32E}" dt="2021-08-01T09:07:09.426" v="1832" actId="554"/>
          <ac:spMkLst>
            <pc:docMk/>
            <pc:sldMk cId="1892177313" sldId="763"/>
            <ac:spMk id="34" creationId="{56AE83A8-C3A7-4DC2-B1B2-CF40FF63AFC3}"/>
          </ac:spMkLst>
        </pc:spChg>
        <pc:spChg chg="del mod">
          <ac:chgData name="Siegbert Rudolph" userId="2af4d44886c067cc" providerId="LiveId" clId="{D0016963-EE1E-45A8-8A2D-F07CA4F0A32E}" dt="2021-08-01T09:06:25.483" v="1830" actId="478"/>
          <ac:spMkLst>
            <pc:docMk/>
            <pc:sldMk cId="1892177313" sldId="763"/>
            <ac:spMk id="35" creationId="{61A4FDA9-7D2F-465C-9C61-0BB8EE9F420F}"/>
          </ac:spMkLst>
        </pc:spChg>
        <pc:spChg chg="del">
          <ac:chgData name="Siegbert Rudolph" userId="2af4d44886c067cc" providerId="LiveId" clId="{D0016963-EE1E-45A8-8A2D-F07CA4F0A32E}" dt="2021-08-01T06:26:25.874" v="1141" actId="478"/>
          <ac:spMkLst>
            <pc:docMk/>
            <pc:sldMk cId="1892177313" sldId="763"/>
            <ac:spMk id="36" creationId="{3A3C20F7-A6CE-4705-B0BD-157276F8D07E}"/>
          </ac:spMkLst>
        </pc:spChg>
        <pc:spChg chg="del">
          <ac:chgData name="Siegbert Rudolph" userId="2af4d44886c067cc" providerId="LiveId" clId="{D0016963-EE1E-45A8-8A2D-F07CA4F0A32E}" dt="2021-08-01T06:26:25.874" v="1141" actId="478"/>
          <ac:spMkLst>
            <pc:docMk/>
            <pc:sldMk cId="1892177313" sldId="763"/>
            <ac:spMk id="37" creationId="{C2BCDEEB-1229-42E3-8DB7-F7A77B527C27}"/>
          </ac:spMkLst>
        </pc:spChg>
        <pc:spChg chg="del">
          <ac:chgData name="Siegbert Rudolph" userId="2af4d44886c067cc" providerId="LiveId" clId="{D0016963-EE1E-45A8-8A2D-F07CA4F0A32E}" dt="2021-08-01T06:26:25.874" v="1141" actId="478"/>
          <ac:spMkLst>
            <pc:docMk/>
            <pc:sldMk cId="1892177313" sldId="763"/>
            <ac:spMk id="38" creationId="{B499132C-CBA3-4E9A-ABA5-EA6BF2D6E36E}"/>
          </ac:spMkLst>
        </pc:spChg>
        <pc:spChg chg="del">
          <ac:chgData name="Siegbert Rudolph" userId="2af4d44886c067cc" providerId="LiveId" clId="{D0016963-EE1E-45A8-8A2D-F07CA4F0A32E}" dt="2021-08-01T06:26:25.874" v="1141" actId="478"/>
          <ac:spMkLst>
            <pc:docMk/>
            <pc:sldMk cId="1892177313" sldId="763"/>
            <ac:spMk id="39" creationId="{592546C3-2F10-4DC4-95C1-4439F2B18578}"/>
          </ac:spMkLst>
        </pc:spChg>
        <pc:spChg chg="del">
          <ac:chgData name="Siegbert Rudolph" userId="2af4d44886c067cc" providerId="LiveId" clId="{D0016963-EE1E-45A8-8A2D-F07CA4F0A32E}" dt="2021-08-01T06:26:25.874" v="1141" actId="478"/>
          <ac:spMkLst>
            <pc:docMk/>
            <pc:sldMk cId="1892177313" sldId="763"/>
            <ac:spMk id="40" creationId="{3791117A-98D3-43E0-92D8-44140DC90A1D}"/>
          </ac:spMkLst>
        </pc:spChg>
        <pc:spChg chg="del">
          <ac:chgData name="Siegbert Rudolph" userId="2af4d44886c067cc" providerId="LiveId" clId="{D0016963-EE1E-45A8-8A2D-F07CA4F0A32E}" dt="2021-08-01T06:26:25.874" v="1141" actId="478"/>
          <ac:spMkLst>
            <pc:docMk/>
            <pc:sldMk cId="1892177313" sldId="763"/>
            <ac:spMk id="41" creationId="{45A3108B-A656-4607-AECB-684862A63550}"/>
          </ac:spMkLst>
        </pc:spChg>
        <pc:spChg chg="del">
          <ac:chgData name="Siegbert Rudolph" userId="2af4d44886c067cc" providerId="LiveId" clId="{D0016963-EE1E-45A8-8A2D-F07CA4F0A32E}" dt="2021-08-01T06:26:25.874" v="1141" actId="478"/>
          <ac:spMkLst>
            <pc:docMk/>
            <pc:sldMk cId="1892177313" sldId="763"/>
            <ac:spMk id="42" creationId="{8F75CB02-1612-4D20-A215-172BE60F162F}"/>
          </ac:spMkLst>
        </pc:spChg>
        <pc:spChg chg="del">
          <ac:chgData name="Siegbert Rudolph" userId="2af4d44886c067cc" providerId="LiveId" clId="{D0016963-EE1E-45A8-8A2D-F07CA4F0A32E}" dt="2021-08-01T06:26:25.874" v="1141" actId="478"/>
          <ac:spMkLst>
            <pc:docMk/>
            <pc:sldMk cId="1892177313" sldId="763"/>
            <ac:spMk id="43" creationId="{B4775E5B-7202-4049-86A8-60ADBFBD5DFB}"/>
          </ac:spMkLst>
        </pc:spChg>
        <pc:spChg chg="del">
          <ac:chgData name="Siegbert Rudolph" userId="2af4d44886c067cc" providerId="LiveId" clId="{D0016963-EE1E-45A8-8A2D-F07CA4F0A32E}" dt="2021-08-01T06:26:25.874" v="1141" actId="478"/>
          <ac:spMkLst>
            <pc:docMk/>
            <pc:sldMk cId="1892177313" sldId="763"/>
            <ac:spMk id="44" creationId="{C1E5A879-3521-48C0-8088-40E14296AB50}"/>
          </ac:spMkLst>
        </pc:spChg>
        <pc:spChg chg="del">
          <ac:chgData name="Siegbert Rudolph" userId="2af4d44886c067cc" providerId="LiveId" clId="{D0016963-EE1E-45A8-8A2D-F07CA4F0A32E}" dt="2021-08-01T06:26:25.874" v="1141" actId="478"/>
          <ac:spMkLst>
            <pc:docMk/>
            <pc:sldMk cId="1892177313" sldId="763"/>
            <ac:spMk id="45" creationId="{895D45D1-DC64-421F-8DC7-F5C877EFA804}"/>
          </ac:spMkLst>
        </pc:spChg>
        <pc:spChg chg="del">
          <ac:chgData name="Siegbert Rudolph" userId="2af4d44886c067cc" providerId="LiveId" clId="{D0016963-EE1E-45A8-8A2D-F07CA4F0A32E}" dt="2021-08-01T06:26:25.874" v="1141" actId="478"/>
          <ac:spMkLst>
            <pc:docMk/>
            <pc:sldMk cId="1892177313" sldId="763"/>
            <ac:spMk id="46" creationId="{8418485F-2E24-42A2-9682-DB91824D6FB2}"/>
          </ac:spMkLst>
        </pc:spChg>
        <pc:spChg chg="del">
          <ac:chgData name="Siegbert Rudolph" userId="2af4d44886c067cc" providerId="LiveId" clId="{D0016963-EE1E-45A8-8A2D-F07CA4F0A32E}" dt="2021-08-01T06:26:25.874" v="1141" actId="478"/>
          <ac:spMkLst>
            <pc:docMk/>
            <pc:sldMk cId="1892177313" sldId="763"/>
            <ac:spMk id="47" creationId="{30556F63-CD85-4F27-99F9-C56C063520E5}"/>
          </ac:spMkLst>
        </pc:spChg>
        <pc:spChg chg="del">
          <ac:chgData name="Siegbert Rudolph" userId="2af4d44886c067cc" providerId="LiveId" clId="{D0016963-EE1E-45A8-8A2D-F07CA4F0A32E}" dt="2021-08-01T06:26:25.874" v="1141" actId="478"/>
          <ac:spMkLst>
            <pc:docMk/>
            <pc:sldMk cId="1892177313" sldId="763"/>
            <ac:spMk id="48" creationId="{93B9514D-6849-438C-AF65-980D1A42293A}"/>
          </ac:spMkLst>
        </pc:spChg>
        <pc:spChg chg="del">
          <ac:chgData name="Siegbert Rudolph" userId="2af4d44886c067cc" providerId="LiveId" clId="{D0016963-EE1E-45A8-8A2D-F07CA4F0A32E}" dt="2021-08-01T06:26:25.874" v="1141" actId="478"/>
          <ac:spMkLst>
            <pc:docMk/>
            <pc:sldMk cId="1892177313" sldId="763"/>
            <ac:spMk id="49" creationId="{487031B5-2AA3-43B8-9EF7-ADBFA2C35AE0}"/>
          </ac:spMkLst>
        </pc:spChg>
        <pc:spChg chg="del">
          <ac:chgData name="Siegbert Rudolph" userId="2af4d44886c067cc" providerId="LiveId" clId="{D0016963-EE1E-45A8-8A2D-F07CA4F0A32E}" dt="2021-08-01T06:26:25.874" v="1141" actId="478"/>
          <ac:spMkLst>
            <pc:docMk/>
            <pc:sldMk cId="1892177313" sldId="763"/>
            <ac:spMk id="50" creationId="{6DAC0654-7867-4FAC-9B89-EDA49AEBB75D}"/>
          </ac:spMkLst>
        </pc:spChg>
        <pc:spChg chg="del">
          <ac:chgData name="Siegbert Rudolph" userId="2af4d44886c067cc" providerId="LiveId" clId="{D0016963-EE1E-45A8-8A2D-F07CA4F0A32E}" dt="2021-08-01T06:26:25.874" v="1141" actId="478"/>
          <ac:spMkLst>
            <pc:docMk/>
            <pc:sldMk cId="1892177313" sldId="763"/>
            <ac:spMk id="51" creationId="{A7EEC860-4298-4541-B966-CACAEA31692C}"/>
          </ac:spMkLst>
        </pc:spChg>
        <pc:spChg chg="del">
          <ac:chgData name="Siegbert Rudolph" userId="2af4d44886c067cc" providerId="LiveId" clId="{D0016963-EE1E-45A8-8A2D-F07CA4F0A32E}" dt="2021-08-01T06:26:25.874" v="1141" actId="478"/>
          <ac:spMkLst>
            <pc:docMk/>
            <pc:sldMk cId="1892177313" sldId="763"/>
            <ac:spMk id="52" creationId="{761205C3-2F0D-4C37-9C9B-1F471EF4C158}"/>
          </ac:spMkLst>
        </pc:spChg>
        <pc:spChg chg="del">
          <ac:chgData name="Siegbert Rudolph" userId="2af4d44886c067cc" providerId="LiveId" clId="{D0016963-EE1E-45A8-8A2D-F07CA4F0A32E}" dt="2021-08-01T06:26:25.874" v="1141" actId="478"/>
          <ac:spMkLst>
            <pc:docMk/>
            <pc:sldMk cId="1892177313" sldId="763"/>
            <ac:spMk id="53" creationId="{288303D4-6258-4ED5-A9C8-2AF46E40274C}"/>
          </ac:spMkLst>
        </pc:spChg>
        <pc:spChg chg="del">
          <ac:chgData name="Siegbert Rudolph" userId="2af4d44886c067cc" providerId="LiveId" clId="{D0016963-EE1E-45A8-8A2D-F07CA4F0A32E}" dt="2021-08-01T06:26:25.874" v="1141" actId="478"/>
          <ac:spMkLst>
            <pc:docMk/>
            <pc:sldMk cId="1892177313" sldId="763"/>
            <ac:spMk id="54" creationId="{95853848-4BA7-4E3C-B055-3C35FFD738D5}"/>
          </ac:spMkLst>
        </pc:spChg>
        <pc:spChg chg="del">
          <ac:chgData name="Siegbert Rudolph" userId="2af4d44886c067cc" providerId="LiveId" clId="{D0016963-EE1E-45A8-8A2D-F07CA4F0A32E}" dt="2021-08-01T06:26:25.874" v="1141" actId="478"/>
          <ac:spMkLst>
            <pc:docMk/>
            <pc:sldMk cId="1892177313" sldId="763"/>
            <ac:spMk id="55" creationId="{17F6E2EB-81C5-49CF-A6CF-636659D23BD2}"/>
          </ac:spMkLst>
        </pc:spChg>
        <pc:spChg chg="del">
          <ac:chgData name="Siegbert Rudolph" userId="2af4d44886c067cc" providerId="LiveId" clId="{D0016963-EE1E-45A8-8A2D-F07CA4F0A32E}" dt="2021-08-01T06:26:25.874" v="1141" actId="478"/>
          <ac:spMkLst>
            <pc:docMk/>
            <pc:sldMk cId="1892177313" sldId="763"/>
            <ac:spMk id="56" creationId="{677EBBF7-DCBC-4359-9683-A78CCAD08FE0}"/>
          </ac:spMkLst>
        </pc:spChg>
        <pc:spChg chg="del">
          <ac:chgData name="Siegbert Rudolph" userId="2af4d44886c067cc" providerId="LiveId" clId="{D0016963-EE1E-45A8-8A2D-F07CA4F0A32E}" dt="2021-08-01T06:26:25.874" v="1141" actId="478"/>
          <ac:spMkLst>
            <pc:docMk/>
            <pc:sldMk cId="1892177313" sldId="763"/>
            <ac:spMk id="57" creationId="{DA7E3693-6DFC-4731-9D9B-7A115456400B}"/>
          </ac:spMkLst>
        </pc:spChg>
        <pc:spChg chg="del">
          <ac:chgData name="Siegbert Rudolph" userId="2af4d44886c067cc" providerId="LiveId" clId="{D0016963-EE1E-45A8-8A2D-F07CA4F0A32E}" dt="2021-08-01T06:26:25.874" v="1141" actId="478"/>
          <ac:spMkLst>
            <pc:docMk/>
            <pc:sldMk cId="1892177313" sldId="763"/>
            <ac:spMk id="58" creationId="{95703C67-672F-40D2-9F68-E353A11BC365}"/>
          </ac:spMkLst>
        </pc:spChg>
        <pc:spChg chg="del">
          <ac:chgData name="Siegbert Rudolph" userId="2af4d44886c067cc" providerId="LiveId" clId="{D0016963-EE1E-45A8-8A2D-F07CA4F0A32E}" dt="2021-08-01T06:26:25.874" v="1141" actId="478"/>
          <ac:spMkLst>
            <pc:docMk/>
            <pc:sldMk cId="1892177313" sldId="763"/>
            <ac:spMk id="59" creationId="{A8764B0C-461A-4E23-9FDC-E6CBE4F4AA9B}"/>
          </ac:spMkLst>
        </pc:spChg>
        <pc:spChg chg="del">
          <ac:chgData name="Siegbert Rudolph" userId="2af4d44886c067cc" providerId="LiveId" clId="{D0016963-EE1E-45A8-8A2D-F07CA4F0A32E}" dt="2021-08-01T06:26:25.874" v="1141" actId="478"/>
          <ac:spMkLst>
            <pc:docMk/>
            <pc:sldMk cId="1892177313" sldId="763"/>
            <ac:spMk id="60" creationId="{7980E397-A561-4B65-BB2E-223EF9A9159E}"/>
          </ac:spMkLst>
        </pc:spChg>
        <pc:spChg chg="del">
          <ac:chgData name="Siegbert Rudolph" userId="2af4d44886c067cc" providerId="LiveId" clId="{D0016963-EE1E-45A8-8A2D-F07CA4F0A32E}" dt="2021-08-01T06:26:25.874" v="1141" actId="478"/>
          <ac:spMkLst>
            <pc:docMk/>
            <pc:sldMk cId="1892177313" sldId="763"/>
            <ac:spMk id="61" creationId="{A8D3491B-9D84-420F-BE69-57271E42E72F}"/>
          </ac:spMkLst>
        </pc:spChg>
        <pc:spChg chg="del">
          <ac:chgData name="Siegbert Rudolph" userId="2af4d44886c067cc" providerId="LiveId" clId="{D0016963-EE1E-45A8-8A2D-F07CA4F0A32E}" dt="2021-08-01T06:26:25.874" v="1141" actId="478"/>
          <ac:spMkLst>
            <pc:docMk/>
            <pc:sldMk cId="1892177313" sldId="763"/>
            <ac:spMk id="62" creationId="{6E2D5D74-C3FD-49CA-93E9-546D9AB3B79F}"/>
          </ac:spMkLst>
        </pc:spChg>
        <pc:spChg chg="del">
          <ac:chgData name="Siegbert Rudolph" userId="2af4d44886c067cc" providerId="LiveId" clId="{D0016963-EE1E-45A8-8A2D-F07CA4F0A32E}" dt="2021-08-01T06:26:25.874" v="1141" actId="478"/>
          <ac:spMkLst>
            <pc:docMk/>
            <pc:sldMk cId="1892177313" sldId="763"/>
            <ac:spMk id="63" creationId="{EF7D0D84-92D5-4581-9B25-6CB0FFBEE97B}"/>
          </ac:spMkLst>
        </pc:spChg>
        <pc:spChg chg="del">
          <ac:chgData name="Siegbert Rudolph" userId="2af4d44886c067cc" providerId="LiveId" clId="{D0016963-EE1E-45A8-8A2D-F07CA4F0A32E}" dt="2021-08-01T06:26:25.874" v="1141" actId="478"/>
          <ac:spMkLst>
            <pc:docMk/>
            <pc:sldMk cId="1892177313" sldId="763"/>
            <ac:spMk id="64" creationId="{73C76136-4866-4577-B7AE-01DC59C37EBC}"/>
          </ac:spMkLst>
        </pc:spChg>
        <pc:spChg chg="del">
          <ac:chgData name="Siegbert Rudolph" userId="2af4d44886c067cc" providerId="LiveId" clId="{D0016963-EE1E-45A8-8A2D-F07CA4F0A32E}" dt="2021-08-01T06:26:25.874" v="1141" actId="478"/>
          <ac:spMkLst>
            <pc:docMk/>
            <pc:sldMk cId="1892177313" sldId="763"/>
            <ac:spMk id="65" creationId="{51156B3E-56A4-49BF-B3CB-7FD6F2D419F9}"/>
          </ac:spMkLst>
        </pc:spChg>
        <pc:spChg chg="del">
          <ac:chgData name="Siegbert Rudolph" userId="2af4d44886c067cc" providerId="LiveId" clId="{D0016963-EE1E-45A8-8A2D-F07CA4F0A32E}" dt="2021-08-01T06:26:25.874" v="1141" actId="478"/>
          <ac:spMkLst>
            <pc:docMk/>
            <pc:sldMk cId="1892177313" sldId="763"/>
            <ac:spMk id="66" creationId="{7B5F3305-6463-4047-9AC9-ED3D2E129DAB}"/>
          </ac:spMkLst>
        </pc:spChg>
        <pc:spChg chg="add mod">
          <ac:chgData name="Siegbert Rudolph" userId="2af4d44886c067cc" providerId="LiveId" clId="{D0016963-EE1E-45A8-8A2D-F07CA4F0A32E}" dt="2021-08-01T09:09:23.948" v="1928" actId="1038"/>
          <ac:spMkLst>
            <pc:docMk/>
            <pc:sldMk cId="1892177313" sldId="763"/>
            <ac:spMk id="67" creationId="{4AB296D2-9C3B-4AF3-8926-F903BD1F7EB8}"/>
          </ac:spMkLst>
        </pc:spChg>
        <pc:spChg chg="del">
          <ac:chgData name="Siegbert Rudolph" userId="2af4d44886c067cc" providerId="LiveId" clId="{D0016963-EE1E-45A8-8A2D-F07CA4F0A32E}" dt="2021-08-01T06:26:25.874" v="1141" actId="478"/>
          <ac:spMkLst>
            <pc:docMk/>
            <pc:sldMk cId="1892177313" sldId="763"/>
            <ac:spMk id="67" creationId="{BDCB7116-8152-414C-B026-4261097CA23B}"/>
          </ac:spMkLst>
        </pc:spChg>
        <pc:spChg chg="del">
          <ac:chgData name="Siegbert Rudolph" userId="2af4d44886c067cc" providerId="LiveId" clId="{D0016963-EE1E-45A8-8A2D-F07CA4F0A32E}" dt="2021-08-01T06:26:25.874" v="1141" actId="478"/>
          <ac:spMkLst>
            <pc:docMk/>
            <pc:sldMk cId="1892177313" sldId="763"/>
            <ac:spMk id="68" creationId="{3275ED24-39E4-4D87-8195-4A32F1C5914A}"/>
          </ac:spMkLst>
        </pc:spChg>
        <pc:spChg chg="add mod">
          <ac:chgData name="Siegbert Rudolph" userId="2af4d44886c067cc" providerId="LiveId" clId="{D0016963-EE1E-45A8-8A2D-F07CA4F0A32E}" dt="2021-08-01T08:54:42.077" v="1746" actId="1076"/>
          <ac:spMkLst>
            <pc:docMk/>
            <pc:sldMk cId="1892177313" sldId="763"/>
            <ac:spMk id="68" creationId="{905B9A97-C4C2-4744-B213-752618E69FAB}"/>
          </ac:spMkLst>
        </pc:spChg>
        <pc:spChg chg="del">
          <ac:chgData name="Siegbert Rudolph" userId="2af4d44886c067cc" providerId="LiveId" clId="{D0016963-EE1E-45A8-8A2D-F07CA4F0A32E}" dt="2021-08-01T06:26:25.874" v="1141" actId="478"/>
          <ac:spMkLst>
            <pc:docMk/>
            <pc:sldMk cId="1892177313" sldId="763"/>
            <ac:spMk id="69" creationId="{19506C66-46D8-435C-BA4C-19F706C6D553}"/>
          </ac:spMkLst>
        </pc:spChg>
        <pc:spChg chg="add mod">
          <ac:chgData name="Siegbert Rudolph" userId="2af4d44886c067cc" providerId="LiveId" clId="{D0016963-EE1E-45A8-8A2D-F07CA4F0A32E}" dt="2021-08-01T09:09:23.948" v="1928" actId="1038"/>
          <ac:spMkLst>
            <pc:docMk/>
            <pc:sldMk cId="1892177313" sldId="763"/>
            <ac:spMk id="70" creationId="{729F8936-471C-4F98-ACD9-C0B5A45E73B6}"/>
          </ac:spMkLst>
        </pc:spChg>
        <pc:spChg chg="del">
          <ac:chgData name="Siegbert Rudolph" userId="2af4d44886c067cc" providerId="LiveId" clId="{D0016963-EE1E-45A8-8A2D-F07CA4F0A32E}" dt="2021-08-01T06:26:25.874" v="1141" actId="478"/>
          <ac:spMkLst>
            <pc:docMk/>
            <pc:sldMk cId="1892177313" sldId="763"/>
            <ac:spMk id="70" creationId="{BEE57742-7FA0-43F0-B5CE-8B9965D004A5}"/>
          </ac:spMkLst>
        </pc:spChg>
        <pc:spChg chg="add del mod">
          <ac:chgData name="Siegbert Rudolph" userId="2af4d44886c067cc" providerId="LiveId" clId="{D0016963-EE1E-45A8-8A2D-F07CA4F0A32E}" dt="2021-08-14T18:24:01.273" v="7365" actId="478"/>
          <ac:spMkLst>
            <pc:docMk/>
            <pc:sldMk cId="1892177313" sldId="763"/>
            <ac:spMk id="71" creationId="{6EC47252-19A6-4046-BFA3-367DB45762C4}"/>
          </ac:spMkLst>
        </pc:spChg>
        <pc:spChg chg="del">
          <ac:chgData name="Siegbert Rudolph" userId="2af4d44886c067cc" providerId="LiveId" clId="{D0016963-EE1E-45A8-8A2D-F07CA4F0A32E}" dt="2021-08-01T06:26:25.874" v="1141" actId="478"/>
          <ac:spMkLst>
            <pc:docMk/>
            <pc:sldMk cId="1892177313" sldId="763"/>
            <ac:spMk id="71" creationId="{7A5C1D8A-5467-4E43-A1D7-846B5869B88B}"/>
          </ac:spMkLst>
        </pc:spChg>
        <pc:spChg chg="del">
          <ac:chgData name="Siegbert Rudolph" userId="2af4d44886c067cc" providerId="LiveId" clId="{D0016963-EE1E-45A8-8A2D-F07CA4F0A32E}" dt="2021-08-01T06:26:25.874" v="1141" actId="478"/>
          <ac:spMkLst>
            <pc:docMk/>
            <pc:sldMk cId="1892177313" sldId="763"/>
            <ac:spMk id="72" creationId="{B42AA40D-6AAB-49C3-8B36-3DE35331965A}"/>
          </ac:spMkLst>
        </pc:spChg>
        <pc:spChg chg="add mod">
          <ac:chgData name="Siegbert Rudolph" userId="2af4d44886c067cc" providerId="LiveId" clId="{D0016963-EE1E-45A8-8A2D-F07CA4F0A32E}" dt="2021-08-01T09:09:23.948" v="1928" actId="1038"/>
          <ac:spMkLst>
            <pc:docMk/>
            <pc:sldMk cId="1892177313" sldId="763"/>
            <ac:spMk id="72" creationId="{D469E08A-6AF6-4C35-ABE9-8CFE0475AB0D}"/>
          </ac:spMkLst>
        </pc:spChg>
        <pc:spChg chg="add mod">
          <ac:chgData name="Siegbert Rudolph" userId="2af4d44886c067cc" providerId="LiveId" clId="{D0016963-EE1E-45A8-8A2D-F07CA4F0A32E}" dt="2021-08-01T08:55:38.567" v="1755" actId="1076"/>
          <ac:spMkLst>
            <pc:docMk/>
            <pc:sldMk cId="1892177313" sldId="763"/>
            <ac:spMk id="73" creationId="{1ECF901B-FB48-44BE-8FCB-B2D831B1A2A3}"/>
          </ac:spMkLst>
        </pc:spChg>
        <pc:spChg chg="del">
          <ac:chgData name="Siegbert Rudolph" userId="2af4d44886c067cc" providerId="LiveId" clId="{D0016963-EE1E-45A8-8A2D-F07CA4F0A32E}" dt="2021-08-01T06:26:25.874" v="1141" actId="478"/>
          <ac:spMkLst>
            <pc:docMk/>
            <pc:sldMk cId="1892177313" sldId="763"/>
            <ac:spMk id="73" creationId="{E3C033A3-C882-4928-B92E-ACD9FDFCF692}"/>
          </ac:spMkLst>
        </pc:spChg>
        <pc:spChg chg="del">
          <ac:chgData name="Siegbert Rudolph" userId="2af4d44886c067cc" providerId="LiveId" clId="{D0016963-EE1E-45A8-8A2D-F07CA4F0A32E}" dt="2021-08-01T06:26:25.874" v="1141" actId="478"/>
          <ac:spMkLst>
            <pc:docMk/>
            <pc:sldMk cId="1892177313" sldId="763"/>
            <ac:spMk id="74" creationId="{F0DB0357-E200-4DA6-96A8-CBB915BDC889}"/>
          </ac:spMkLst>
        </pc:spChg>
        <pc:spChg chg="del">
          <ac:chgData name="Siegbert Rudolph" userId="2af4d44886c067cc" providerId="LiveId" clId="{D0016963-EE1E-45A8-8A2D-F07CA4F0A32E}" dt="2021-08-01T06:26:25.874" v="1141" actId="478"/>
          <ac:spMkLst>
            <pc:docMk/>
            <pc:sldMk cId="1892177313" sldId="763"/>
            <ac:spMk id="75" creationId="{343E38EE-27D0-4A87-9268-26743A41774A}"/>
          </ac:spMkLst>
        </pc:spChg>
        <pc:spChg chg="add mod">
          <ac:chgData name="Siegbert Rudolph" userId="2af4d44886c067cc" providerId="LiveId" clId="{D0016963-EE1E-45A8-8A2D-F07CA4F0A32E}" dt="2021-08-01T09:09:23.948" v="1928" actId="1038"/>
          <ac:spMkLst>
            <pc:docMk/>
            <pc:sldMk cId="1892177313" sldId="763"/>
            <ac:spMk id="75" creationId="{CB2B6353-B722-4C17-93B0-84269630EED5}"/>
          </ac:spMkLst>
        </pc:spChg>
        <pc:spChg chg="del">
          <ac:chgData name="Siegbert Rudolph" userId="2af4d44886c067cc" providerId="LiveId" clId="{D0016963-EE1E-45A8-8A2D-F07CA4F0A32E}" dt="2021-08-01T06:26:25.874" v="1141" actId="478"/>
          <ac:spMkLst>
            <pc:docMk/>
            <pc:sldMk cId="1892177313" sldId="763"/>
            <ac:spMk id="76" creationId="{25DF3D29-F8FA-4832-824F-C5645BB13AFE}"/>
          </ac:spMkLst>
        </pc:spChg>
        <pc:spChg chg="add del mod">
          <ac:chgData name="Siegbert Rudolph" userId="2af4d44886c067cc" providerId="LiveId" clId="{D0016963-EE1E-45A8-8A2D-F07CA4F0A32E}" dt="2021-08-14T18:24:01.273" v="7365" actId="478"/>
          <ac:spMkLst>
            <pc:docMk/>
            <pc:sldMk cId="1892177313" sldId="763"/>
            <ac:spMk id="76" creationId="{5C2751C3-22BC-4781-9170-A530ABCBDA19}"/>
          </ac:spMkLst>
        </pc:spChg>
        <pc:spChg chg="add mod">
          <ac:chgData name="Siegbert Rudolph" userId="2af4d44886c067cc" providerId="LiveId" clId="{D0016963-EE1E-45A8-8A2D-F07CA4F0A32E}" dt="2021-08-01T09:09:23.948" v="1928" actId="1038"/>
          <ac:spMkLst>
            <pc:docMk/>
            <pc:sldMk cId="1892177313" sldId="763"/>
            <ac:spMk id="77" creationId="{11C5393B-D0D5-42D2-B424-562CE7DDCD1E}"/>
          </ac:spMkLst>
        </pc:spChg>
        <pc:spChg chg="del">
          <ac:chgData name="Siegbert Rudolph" userId="2af4d44886c067cc" providerId="LiveId" clId="{D0016963-EE1E-45A8-8A2D-F07CA4F0A32E}" dt="2021-08-01T06:26:25.874" v="1141" actId="478"/>
          <ac:spMkLst>
            <pc:docMk/>
            <pc:sldMk cId="1892177313" sldId="763"/>
            <ac:spMk id="77" creationId="{18355C06-EFAE-4A6B-BFD8-C836B9973198}"/>
          </ac:spMkLst>
        </pc:spChg>
        <pc:spChg chg="add mod">
          <ac:chgData name="Siegbert Rudolph" userId="2af4d44886c067cc" providerId="LiveId" clId="{D0016963-EE1E-45A8-8A2D-F07CA4F0A32E}" dt="2021-08-01T08:56:19.436" v="1761" actId="1076"/>
          <ac:spMkLst>
            <pc:docMk/>
            <pc:sldMk cId="1892177313" sldId="763"/>
            <ac:spMk id="78" creationId="{0132229D-C621-43D6-8B71-5F8480356CAA}"/>
          </ac:spMkLst>
        </pc:spChg>
        <pc:spChg chg="del">
          <ac:chgData name="Siegbert Rudolph" userId="2af4d44886c067cc" providerId="LiveId" clId="{D0016963-EE1E-45A8-8A2D-F07CA4F0A32E}" dt="2021-08-01T06:26:25.874" v="1141" actId="478"/>
          <ac:spMkLst>
            <pc:docMk/>
            <pc:sldMk cId="1892177313" sldId="763"/>
            <ac:spMk id="78" creationId="{CDC4C150-1648-4752-BA28-E3DFDC2C51FA}"/>
          </ac:spMkLst>
        </pc:spChg>
        <pc:spChg chg="del">
          <ac:chgData name="Siegbert Rudolph" userId="2af4d44886c067cc" providerId="LiveId" clId="{D0016963-EE1E-45A8-8A2D-F07CA4F0A32E}" dt="2021-08-01T06:26:25.874" v="1141" actId="478"/>
          <ac:spMkLst>
            <pc:docMk/>
            <pc:sldMk cId="1892177313" sldId="763"/>
            <ac:spMk id="79" creationId="{491569E7-F162-4DDE-892C-AAE7D752C9F7}"/>
          </ac:spMkLst>
        </pc:spChg>
        <pc:spChg chg="add mod">
          <ac:chgData name="Siegbert Rudolph" userId="2af4d44886c067cc" providerId="LiveId" clId="{D0016963-EE1E-45A8-8A2D-F07CA4F0A32E}" dt="2021-08-01T09:09:23.948" v="1928" actId="1038"/>
          <ac:spMkLst>
            <pc:docMk/>
            <pc:sldMk cId="1892177313" sldId="763"/>
            <ac:spMk id="80" creationId="{4EB4E067-CB68-463A-9E06-C8138DC99525}"/>
          </ac:spMkLst>
        </pc:spChg>
        <pc:spChg chg="add del mod">
          <ac:chgData name="Siegbert Rudolph" userId="2af4d44886c067cc" providerId="LiveId" clId="{D0016963-EE1E-45A8-8A2D-F07CA4F0A32E}" dt="2021-08-14T18:24:01.273" v="7365" actId="478"/>
          <ac:spMkLst>
            <pc:docMk/>
            <pc:sldMk cId="1892177313" sldId="763"/>
            <ac:spMk id="81" creationId="{2F7347AA-C032-4BDA-A2EE-C5A8981BB002}"/>
          </ac:spMkLst>
        </pc:spChg>
        <pc:spChg chg="del">
          <ac:chgData name="Siegbert Rudolph" userId="2af4d44886c067cc" providerId="LiveId" clId="{D0016963-EE1E-45A8-8A2D-F07CA4F0A32E}" dt="2021-08-01T06:23:49.242" v="1013" actId="478"/>
          <ac:spMkLst>
            <pc:docMk/>
            <pc:sldMk cId="1892177313" sldId="763"/>
            <ac:spMk id="93" creationId="{8B2568A6-2D27-4ED4-BAF0-BB5F6DD141A4}"/>
          </ac:spMkLst>
        </pc:spChg>
        <pc:spChg chg="del">
          <ac:chgData name="Siegbert Rudolph" userId="2af4d44886c067cc" providerId="LiveId" clId="{D0016963-EE1E-45A8-8A2D-F07CA4F0A32E}" dt="2021-08-01T06:26:07.049" v="1140" actId="478"/>
          <ac:spMkLst>
            <pc:docMk/>
            <pc:sldMk cId="1892177313" sldId="763"/>
            <ac:spMk id="94" creationId="{8B61CC0E-2C67-4838-A636-7FB57645E6B7}"/>
          </ac:spMkLst>
        </pc:spChg>
        <pc:spChg chg="del">
          <ac:chgData name="Siegbert Rudolph" userId="2af4d44886c067cc" providerId="LiveId" clId="{D0016963-EE1E-45A8-8A2D-F07CA4F0A32E}" dt="2021-08-14T18:24:02.897" v="7366" actId="478"/>
          <ac:spMkLst>
            <pc:docMk/>
            <pc:sldMk cId="1892177313" sldId="763"/>
            <ac:spMk id="95" creationId="{D71E4BDB-68C8-4A54-A4F0-4E3E0F518A59}"/>
          </ac:spMkLst>
        </pc:spChg>
        <pc:spChg chg="add del mod ord">
          <ac:chgData name="Siegbert Rudolph" userId="2af4d44886c067cc" providerId="LiveId" clId="{D0016963-EE1E-45A8-8A2D-F07CA4F0A32E}" dt="2021-08-18T05:52:08.037" v="7858" actId="478"/>
          <ac:spMkLst>
            <pc:docMk/>
            <pc:sldMk cId="1892177313" sldId="763"/>
            <ac:spMk id="96" creationId="{93311E81-AFA4-4372-A173-792667F4BAAF}"/>
          </ac:spMkLst>
        </pc:spChg>
        <pc:spChg chg="add del mod">
          <ac:chgData name="Siegbert Rudolph" userId="2af4d44886c067cc" providerId="LiveId" clId="{D0016963-EE1E-45A8-8A2D-F07CA4F0A32E}" dt="2021-08-01T06:44:58.562" v="1382" actId="478"/>
          <ac:spMkLst>
            <pc:docMk/>
            <pc:sldMk cId="1892177313" sldId="763"/>
            <ac:spMk id="97" creationId="{70759FE4-AC1A-455A-A8C7-93159A969F5D}"/>
          </ac:spMkLst>
        </pc:spChg>
        <pc:spChg chg="add del mod">
          <ac:chgData name="Siegbert Rudolph" userId="2af4d44886c067cc" providerId="LiveId" clId="{D0016963-EE1E-45A8-8A2D-F07CA4F0A32E}" dt="2021-08-01T09:03:54.869" v="1774" actId="478"/>
          <ac:spMkLst>
            <pc:docMk/>
            <pc:sldMk cId="1892177313" sldId="763"/>
            <ac:spMk id="98" creationId="{101150CB-7959-4613-AA5F-A391EB87AE65}"/>
          </ac:spMkLst>
        </pc:spChg>
        <pc:spChg chg="add mod">
          <ac:chgData name="Siegbert Rudolph" userId="2af4d44886c067cc" providerId="LiveId" clId="{D0016963-EE1E-45A8-8A2D-F07CA4F0A32E}" dt="2021-08-01T09:09:23.948" v="1928" actId="1038"/>
          <ac:spMkLst>
            <pc:docMk/>
            <pc:sldMk cId="1892177313" sldId="763"/>
            <ac:spMk id="104" creationId="{64C2ECC2-1CB9-46D9-BA91-997920CA89FA}"/>
          </ac:spMkLst>
        </pc:spChg>
        <pc:spChg chg="add mod">
          <ac:chgData name="Siegbert Rudolph" userId="2af4d44886c067cc" providerId="LiveId" clId="{D0016963-EE1E-45A8-8A2D-F07CA4F0A32E}" dt="2021-08-01T09:07:19.849" v="1838" actId="20577"/>
          <ac:spMkLst>
            <pc:docMk/>
            <pc:sldMk cId="1892177313" sldId="763"/>
            <ac:spMk id="105" creationId="{D7093677-F013-4E86-9174-7BD666DC1988}"/>
          </ac:spMkLst>
        </pc:spChg>
        <pc:spChg chg="add mod">
          <ac:chgData name="Siegbert Rudolph" userId="2af4d44886c067cc" providerId="LiveId" clId="{D0016963-EE1E-45A8-8A2D-F07CA4F0A32E}" dt="2021-08-01T08:53:33.527" v="1733" actId="1035"/>
          <ac:spMkLst>
            <pc:docMk/>
            <pc:sldMk cId="1892177313" sldId="763"/>
            <ac:spMk id="106" creationId="{579936D7-875B-4B1C-8485-BB4B607182FE}"/>
          </ac:spMkLst>
        </pc:spChg>
        <pc:spChg chg="add mod">
          <ac:chgData name="Siegbert Rudolph" userId="2af4d44886c067cc" providerId="LiveId" clId="{D0016963-EE1E-45A8-8A2D-F07CA4F0A32E}" dt="2021-08-01T08:53:37.252" v="1734" actId="1035"/>
          <ac:spMkLst>
            <pc:docMk/>
            <pc:sldMk cId="1892177313" sldId="763"/>
            <ac:spMk id="107" creationId="{7A16BEAA-2126-49E1-9D23-1D8614BEE18A}"/>
          </ac:spMkLst>
        </pc:spChg>
        <pc:spChg chg="add mod">
          <ac:chgData name="Siegbert Rudolph" userId="2af4d44886c067cc" providerId="LiveId" clId="{D0016963-EE1E-45A8-8A2D-F07CA4F0A32E}" dt="2021-08-01T09:09:23.948" v="1928" actId="1038"/>
          <ac:spMkLst>
            <pc:docMk/>
            <pc:sldMk cId="1892177313" sldId="763"/>
            <ac:spMk id="108" creationId="{3E080ACA-3DCD-4383-9BF1-AF5CF59CB8FB}"/>
          </ac:spMkLst>
        </pc:spChg>
        <pc:spChg chg="add mod">
          <ac:chgData name="Siegbert Rudolph" userId="2af4d44886c067cc" providerId="LiveId" clId="{D0016963-EE1E-45A8-8A2D-F07CA4F0A32E}" dt="2021-08-01T08:53:44.655" v="1736" actId="1035"/>
          <ac:spMkLst>
            <pc:docMk/>
            <pc:sldMk cId="1892177313" sldId="763"/>
            <ac:spMk id="109" creationId="{F1BBAD47-B494-49DB-A192-B751C1B65065}"/>
          </ac:spMkLst>
        </pc:spChg>
        <pc:spChg chg="add mod">
          <ac:chgData name="Siegbert Rudolph" userId="2af4d44886c067cc" providerId="LiveId" clId="{D0016963-EE1E-45A8-8A2D-F07CA4F0A32E}" dt="2021-08-01T09:09:23.948" v="1928" actId="1038"/>
          <ac:spMkLst>
            <pc:docMk/>
            <pc:sldMk cId="1892177313" sldId="763"/>
            <ac:spMk id="111" creationId="{F24FAA0D-FF19-418D-AFC3-62E7767F8ED2}"/>
          </ac:spMkLst>
        </pc:spChg>
        <pc:spChg chg="add del mod">
          <ac:chgData name="Siegbert Rudolph" userId="2af4d44886c067cc" providerId="LiveId" clId="{D0016963-EE1E-45A8-8A2D-F07CA4F0A32E}" dt="2021-08-14T18:24:01.273" v="7365" actId="478"/>
          <ac:spMkLst>
            <pc:docMk/>
            <pc:sldMk cId="1892177313" sldId="763"/>
            <ac:spMk id="112" creationId="{08F658FD-1BFE-4E9C-9FFF-476C99F9613C}"/>
          </ac:spMkLst>
        </pc:spChg>
        <pc:spChg chg="add del mod">
          <ac:chgData name="Siegbert Rudolph" userId="2af4d44886c067cc" providerId="LiveId" clId="{D0016963-EE1E-45A8-8A2D-F07CA4F0A32E}" dt="2021-08-01T07:10:52.175" v="1456" actId="478"/>
          <ac:spMkLst>
            <pc:docMk/>
            <pc:sldMk cId="1892177313" sldId="763"/>
            <ac:spMk id="113" creationId="{ED4EAB8A-5B94-4D52-B911-F1C55ECCDC26}"/>
          </ac:spMkLst>
        </pc:spChg>
        <pc:spChg chg="add del mod">
          <ac:chgData name="Siegbert Rudolph" userId="2af4d44886c067cc" providerId="LiveId" clId="{D0016963-EE1E-45A8-8A2D-F07CA4F0A32E}" dt="2021-08-01T07:10:52.175" v="1456" actId="478"/>
          <ac:spMkLst>
            <pc:docMk/>
            <pc:sldMk cId="1892177313" sldId="763"/>
            <ac:spMk id="114" creationId="{97CC42AA-ED62-46A3-9840-78656001BA17}"/>
          </ac:spMkLst>
        </pc:spChg>
        <pc:spChg chg="add del mod">
          <ac:chgData name="Siegbert Rudolph" userId="2af4d44886c067cc" providerId="LiveId" clId="{D0016963-EE1E-45A8-8A2D-F07CA4F0A32E}" dt="2021-08-01T07:10:52.175" v="1456" actId="478"/>
          <ac:spMkLst>
            <pc:docMk/>
            <pc:sldMk cId="1892177313" sldId="763"/>
            <ac:spMk id="116" creationId="{B7B199F1-D12B-47CE-A26A-FCFEFDBB55CA}"/>
          </ac:spMkLst>
        </pc:spChg>
        <pc:spChg chg="add del mod">
          <ac:chgData name="Siegbert Rudolph" userId="2af4d44886c067cc" providerId="LiveId" clId="{D0016963-EE1E-45A8-8A2D-F07CA4F0A32E}" dt="2021-08-01T07:10:52.175" v="1456" actId="478"/>
          <ac:spMkLst>
            <pc:docMk/>
            <pc:sldMk cId="1892177313" sldId="763"/>
            <ac:spMk id="117" creationId="{5BCAC828-6300-419E-8C23-41B612857B2A}"/>
          </ac:spMkLst>
        </pc:spChg>
        <pc:spChg chg="add mod">
          <ac:chgData name="Siegbert Rudolph" userId="2af4d44886c067cc" providerId="LiveId" clId="{D0016963-EE1E-45A8-8A2D-F07CA4F0A32E}" dt="2021-08-01T09:09:23.948" v="1928" actId="1038"/>
          <ac:spMkLst>
            <pc:docMk/>
            <pc:sldMk cId="1892177313" sldId="763"/>
            <ac:spMk id="119" creationId="{C35C59E0-0FE2-44C0-89C4-316DD47C323F}"/>
          </ac:spMkLst>
        </pc:spChg>
        <pc:spChg chg="add mod">
          <ac:chgData name="Siegbert Rudolph" userId="2af4d44886c067cc" providerId="LiveId" clId="{D0016963-EE1E-45A8-8A2D-F07CA4F0A32E}" dt="2021-08-01T08:53:48.432" v="1737" actId="1035"/>
          <ac:spMkLst>
            <pc:docMk/>
            <pc:sldMk cId="1892177313" sldId="763"/>
            <ac:spMk id="120" creationId="{14040593-27E5-4AB2-8EC2-2A742FF07925}"/>
          </ac:spMkLst>
        </pc:spChg>
        <pc:spChg chg="add del mod">
          <ac:chgData name="Siegbert Rudolph" userId="2af4d44886c067cc" providerId="LiveId" clId="{D0016963-EE1E-45A8-8A2D-F07CA4F0A32E}" dt="2021-08-01T09:06:25.483" v="1830" actId="478"/>
          <ac:spMkLst>
            <pc:docMk/>
            <pc:sldMk cId="1892177313" sldId="763"/>
            <ac:spMk id="121" creationId="{6BA2A4B5-2BD2-4EC8-B865-5C22A9C1CC3B}"/>
          </ac:spMkLst>
        </pc:spChg>
        <pc:spChg chg="add mod">
          <ac:chgData name="Siegbert Rudolph" userId="2af4d44886c067cc" providerId="LiveId" clId="{D0016963-EE1E-45A8-8A2D-F07CA4F0A32E}" dt="2021-08-01T09:15:55.991" v="1979" actId="1076"/>
          <ac:spMkLst>
            <pc:docMk/>
            <pc:sldMk cId="1892177313" sldId="763"/>
            <ac:spMk id="122" creationId="{2AA120E4-2FD1-4268-AFB7-BF8E23E1AB56}"/>
          </ac:spMkLst>
        </pc:spChg>
        <pc:spChg chg="add del mod">
          <ac:chgData name="Siegbert Rudolph" userId="2af4d44886c067cc" providerId="LiveId" clId="{D0016963-EE1E-45A8-8A2D-F07CA4F0A32E}" dt="2021-08-14T18:24:01.273" v="7365" actId="478"/>
          <ac:spMkLst>
            <pc:docMk/>
            <pc:sldMk cId="1892177313" sldId="763"/>
            <ac:spMk id="123" creationId="{1F5291B2-69CA-418F-8C5A-73809B4D898D}"/>
          </ac:spMkLst>
        </pc:spChg>
        <pc:spChg chg="add mod">
          <ac:chgData name="Siegbert Rudolph" userId="2af4d44886c067cc" providerId="LiveId" clId="{D0016963-EE1E-45A8-8A2D-F07CA4F0A32E}" dt="2021-08-01T09:09:23.948" v="1928" actId="1038"/>
          <ac:spMkLst>
            <pc:docMk/>
            <pc:sldMk cId="1892177313" sldId="763"/>
            <ac:spMk id="124" creationId="{D27B675E-9D26-4641-879A-A9AA6DBFCD95}"/>
          </ac:spMkLst>
        </pc:spChg>
        <pc:spChg chg="add mod">
          <ac:chgData name="Siegbert Rudolph" userId="2af4d44886c067cc" providerId="LiveId" clId="{D0016963-EE1E-45A8-8A2D-F07CA4F0A32E}" dt="2021-08-01T08:53:51.772" v="1738" actId="1035"/>
          <ac:spMkLst>
            <pc:docMk/>
            <pc:sldMk cId="1892177313" sldId="763"/>
            <ac:spMk id="125" creationId="{C487C338-EC62-44C1-BF9F-5D4ABE1800A9}"/>
          </ac:spMkLst>
        </pc:spChg>
        <pc:spChg chg="add mod">
          <ac:chgData name="Siegbert Rudolph" userId="2af4d44886c067cc" providerId="LiveId" clId="{D0016963-EE1E-45A8-8A2D-F07CA4F0A32E}" dt="2021-08-01T09:09:23.948" v="1928" actId="1038"/>
          <ac:spMkLst>
            <pc:docMk/>
            <pc:sldMk cId="1892177313" sldId="763"/>
            <ac:spMk id="127" creationId="{1DF43C68-DCBF-4725-B081-663060DE5B7E}"/>
          </ac:spMkLst>
        </pc:spChg>
        <pc:spChg chg="add del mod">
          <ac:chgData name="Siegbert Rudolph" userId="2af4d44886c067cc" providerId="LiveId" clId="{D0016963-EE1E-45A8-8A2D-F07CA4F0A32E}" dt="2021-08-14T18:24:01.273" v="7365" actId="478"/>
          <ac:spMkLst>
            <pc:docMk/>
            <pc:sldMk cId="1892177313" sldId="763"/>
            <ac:spMk id="128" creationId="{F9B42104-D0F7-46A9-A2F4-363498BA6DF1}"/>
          </ac:spMkLst>
        </pc:spChg>
        <pc:spChg chg="add mod">
          <ac:chgData name="Siegbert Rudolph" userId="2af4d44886c067cc" providerId="LiveId" clId="{D0016963-EE1E-45A8-8A2D-F07CA4F0A32E}" dt="2021-08-01T09:09:23.948" v="1928" actId="1038"/>
          <ac:spMkLst>
            <pc:docMk/>
            <pc:sldMk cId="1892177313" sldId="763"/>
            <ac:spMk id="129" creationId="{506CA5BC-EA23-457A-A946-20A54E444FD9}"/>
          </ac:spMkLst>
        </pc:spChg>
        <pc:spChg chg="add mod">
          <ac:chgData name="Siegbert Rudolph" userId="2af4d44886c067cc" providerId="LiveId" clId="{D0016963-EE1E-45A8-8A2D-F07CA4F0A32E}" dt="2021-08-01T08:53:55.080" v="1739" actId="1035"/>
          <ac:spMkLst>
            <pc:docMk/>
            <pc:sldMk cId="1892177313" sldId="763"/>
            <ac:spMk id="130" creationId="{0A24CF6A-1BC9-4D7B-BABE-E88202991D8D}"/>
          </ac:spMkLst>
        </pc:spChg>
        <pc:spChg chg="add mod">
          <ac:chgData name="Siegbert Rudolph" userId="2af4d44886c067cc" providerId="LiveId" clId="{D0016963-EE1E-45A8-8A2D-F07CA4F0A32E}" dt="2021-08-01T09:09:23.948" v="1928" actId="1038"/>
          <ac:spMkLst>
            <pc:docMk/>
            <pc:sldMk cId="1892177313" sldId="763"/>
            <ac:spMk id="132" creationId="{B992C565-1841-4959-9A65-455838FDE352}"/>
          </ac:spMkLst>
        </pc:spChg>
        <pc:spChg chg="add del mod">
          <ac:chgData name="Siegbert Rudolph" userId="2af4d44886c067cc" providerId="LiveId" clId="{D0016963-EE1E-45A8-8A2D-F07CA4F0A32E}" dt="2021-08-14T18:24:01.273" v="7365" actId="478"/>
          <ac:spMkLst>
            <pc:docMk/>
            <pc:sldMk cId="1892177313" sldId="763"/>
            <ac:spMk id="133" creationId="{E7709F3B-ABB5-457F-B332-4FCBBC1BB52C}"/>
          </ac:spMkLst>
        </pc:spChg>
        <pc:spChg chg="add mod">
          <ac:chgData name="Siegbert Rudolph" userId="2af4d44886c067cc" providerId="LiveId" clId="{D0016963-EE1E-45A8-8A2D-F07CA4F0A32E}" dt="2021-08-01T09:09:23.948" v="1928" actId="1038"/>
          <ac:spMkLst>
            <pc:docMk/>
            <pc:sldMk cId="1892177313" sldId="763"/>
            <ac:spMk id="134" creationId="{B8F2B0E0-CD9B-4548-99CC-E4F647E5D0FE}"/>
          </ac:spMkLst>
        </pc:spChg>
        <pc:spChg chg="add mod">
          <ac:chgData name="Siegbert Rudolph" userId="2af4d44886c067cc" providerId="LiveId" clId="{D0016963-EE1E-45A8-8A2D-F07CA4F0A32E}" dt="2021-08-01T08:53:59.103" v="1740" actId="1035"/>
          <ac:spMkLst>
            <pc:docMk/>
            <pc:sldMk cId="1892177313" sldId="763"/>
            <ac:spMk id="135" creationId="{717FB37C-4EB9-4A77-9D65-76FB701430C5}"/>
          </ac:spMkLst>
        </pc:spChg>
        <pc:spChg chg="add mod">
          <ac:chgData name="Siegbert Rudolph" userId="2af4d44886c067cc" providerId="LiveId" clId="{D0016963-EE1E-45A8-8A2D-F07CA4F0A32E}" dt="2021-08-01T09:09:23.948" v="1928" actId="1038"/>
          <ac:spMkLst>
            <pc:docMk/>
            <pc:sldMk cId="1892177313" sldId="763"/>
            <ac:spMk id="137" creationId="{A4199456-6E52-4A49-A49C-024A2E9F051A}"/>
          </ac:spMkLst>
        </pc:spChg>
        <pc:spChg chg="add del mod">
          <ac:chgData name="Siegbert Rudolph" userId="2af4d44886c067cc" providerId="LiveId" clId="{D0016963-EE1E-45A8-8A2D-F07CA4F0A32E}" dt="2021-08-14T18:24:01.273" v="7365" actId="478"/>
          <ac:spMkLst>
            <pc:docMk/>
            <pc:sldMk cId="1892177313" sldId="763"/>
            <ac:spMk id="138" creationId="{36F520DD-976B-486D-A500-5B92D4145BD9}"/>
          </ac:spMkLst>
        </pc:spChg>
        <pc:spChg chg="add mod">
          <ac:chgData name="Siegbert Rudolph" userId="2af4d44886c067cc" providerId="LiveId" clId="{D0016963-EE1E-45A8-8A2D-F07CA4F0A32E}" dt="2021-08-01T09:09:23.948" v="1928" actId="1038"/>
          <ac:spMkLst>
            <pc:docMk/>
            <pc:sldMk cId="1892177313" sldId="763"/>
            <ac:spMk id="139" creationId="{1B07C6B1-2E21-43CB-B6B0-368379EEADF3}"/>
          </ac:spMkLst>
        </pc:spChg>
        <pc:spChg chg="add mod">
          <ac:chgData name="Siegbert Rudolph" userId="2af4d44886c067cc" providerId="LiveId" clId="{D0016963-EE1E-45A8-8A2D-F07CA4F0A32E}" dt="2021-08-01T08:54:02.247" v="1741" actId="1035"/>
          <ac:spMkLst>
            <pc:docMk/>
            <pc:sldMk cId="1892177313" sldId="763"/>
            <ac:spMk id="140" creationId="{1217F881-88F5-45CB-86C6-CE203F8BC890}"/>
          </ac:spMkLst>
        </pc:spChg>
        <pc:spChg chg="add mod">
          <ac:chgData name="Siegbert Rudolph" userId="2af4d44886c067cc" providerId="LiveId" clId="{D0016963-EE1E-45A8-8A2D-F07CA4F0A32E}" dt="2021-08-01T09:09:23.948" v="1928" actId="1038"/>
          <ac:spMkLst>
            <pc:docMk/>
            <pc:sldMk cId="1892177313" sldId="763"/>
            <ac:spMk id="142" creationId="{3B40F440-4294-4A88-AB62-A6A6A0461FF6}"/>
          </ac:spMkLst>
        </pc:spChg>
        <pc:spChg chg="add del mod">
          <ac:chgData name="Siegbert Rudolph" userId="2af4d44886c067cc" providerId="LiveId" clId="{D0016963-EE1E-45A8-8A2D-F07CA4F0A32E}" dt="2021-08-14T18:24:01.273" v="7365" actId="478"/>
          <ac:spMkLst>
            <pc:docMk/>
            <pc:sldMk cId="1892177313" sldId="763"/>
            <ac:spMk id="143" creationId="{FD22DFB0-5858-4E11-899D-7F7B3FEA6855}"/>
          </ac:spMkLst>
        </pc:spChg>
        <pc:spChg chg="add del mod">
          <ac:chgData name="Siegbert Rudolph" userId="2af4d44886c067cc" providerId="LiveId" clId="{D0016963-EE1E-45A8-8A2D-F07CA4F0A32E}" dt="2021-08-01T07:18:12.195" v="1525" actId="478"/>
          <ac:spMkLst>
            <pc:docMk/>
            <pc:sldMk cId="1892177313" sldId="763"/>
            <ac:spMk id="144" creationId="{AA7C7B09-F7AD-4084-9409-9138E4E70BD8}"/>
          </ac:spMkLst>
        </pc:spChg>
        <pc:spChg chg="add del mod">
          <ac:chgData name="Siegbert Rudolph" userId="2af4d44886c067cc" providerId="LiveId" clId="{D0016963-EE1E-45A8-8A2D-F07CA4F0A32E}" dt="2021-08-01T07:18:12.195" v="1525" actId="478"/>
          <ac:spMkLst>
            <pc:docMk/>
            <pc:sldMk cId="1892177313" sldId="763"/>
            <ac:spMk id="145" creationId="{5DA7BF5A-C25D-4653-B50A-9EA91AC649EE}"/>
          </ac:spMkLst>
        </pc:spChg>
        <pc:spChg chg="add del mod">
          <ac:chgData name="Siegbert Rudolph" userId="2af4d44886c067cc" providerId="LiveId" clId="{D0016963-EE1E-45A8-8A2D-F07CA4F0A32E}" dt="2021-08-01T07:18:12.195" v="1525" actId="478"/>
          <ac:spMkLst>
            <pc:docMk/>
            <pc:sldMk cId="1892177313" sldId="763"/>
            <ac:spMk id="147" creationId="{5EC50308-3143-4B23-B3B3-ADCF7D80A871}"/>
          </ac:spMkLst>
        </pc:spChg>
        <pc:spChg chg="add del mod">
          <ac:chgData name="Siegbert Rudolph" userId="2af4d44886c067cc" providerId="LiveId" clId="{D0016963-EE1E-45A8-8A2D-F07CA4F0A32E}" dt="2021-08-01T07:18:12.195" v="1525" actId="478"/>
          <ac:spMkLst>
            <pc:docMk/>
            <pc:sldMk cId="1892177313" sldId="763"/>
            <ac:spMk id="148" creationId="{DE8A2C66-5449-48C2-80B7-990E39BC8EC5}"/>
          </ac:spMkLst>
        </pc:spChg>
        <pc:spChg chg="add mod">
          <ac:chgData name="Siegbert Rudolph" userId="2af4d44886c067cc" providerId="LiveId" clId="{D0016963-EE1E-45A8-8A2D-F07CA4F0A32E}" dt="2021-08-01T09:09:23.948" v="1928" actId="1038"/>
          <ac:spMkLst>
            <pc:docMk/>
            <pc:sldMk cId="1892177313" sldId="763"/>
            <ac:spMk id="150" creationId="{D5F48C60-D431-4FEF-9A2E-18D13165A94B}"/>
          </ac:spMkLst>
        </pc:spChg>
        <pc:spChg chg="add mod">
          <ac:chgData name="Siegbert Rudolph" userId="2af4d44886c067cc" providerId="LiveId" clId="{D0016963-EE1E-45A8-8A2D-F07CA4F0A32E}" dt="2021-08-01T08:54:10.662" v="1744" actId="1035"/>
          <ac:spMkLst>
            <pc:docMk/>
            <pc:sldMk cId="1892177313" sldId="763"/>
            <ac:spMk id="151" creationId="{1E3C3074-3F4B-4F49-B8CA-1E397282C458}"/>
          </ac:spMkLst>
        </pc:spChg>
        <pc:spChg chg="add del mod">
          <ac:chgData name="Siegbert Rudolph" userId="2af4d44886c067cc" providerId="LiveId" clId="{D0016963-EE1E-45A8-8A2D-F07CA4F0A32E}" dt="2021-08-01T09:06:25.483" v="1830" actId="478"/>
          <ac:spMkLst>
            <pc:docMk/>
            <pc:sldMk cId="1892177313" sldId="763"/>
            <ac:spMk id="152" creationId="{D4D6BB26-B39F-43BA-8A23-6918B5056FDA}"/>
          </ac:spMkLst>
        </pc:spChg>
        <pc:spChg chg="add mod">
          <ac:chgData name="Siegbert Rudolph" userId="2af4d44886c067cc" providerId="LiveId" clId="{D0016963-EE1E-45A8-8A2D-F07CA4F0A32E}" dt="2021-08-01T09:07:56.497" v="1853" actId="20577"/>
          <ac:spMkLst>
            <pc:docMk/>
            <pc:sldMk cId="1892177313" sldId="763"/>
            <ac:spMk id="153" creationId="{FEFDE518-18BF-43FE-9B84-8F0664A79670}"/>
          </ac:spMkLst>
        </pc:spChg>
        <pc:spChg chg="add del mod">
          <ac:chgData name="Siegbert Rudolph" userId="2af4d44886c067cc" providerId="LiveId" clId="{D0016963-EE1E-45A8-8A2D-F07CA4F0A32E}" dt="2021-08-14T18:24:01.273" v="7365" actId="478"/>
          <ac:spMkLst>
            <pc:docMk/>
            <pc:sldMk cId="1892177313" sldId="763"/>
            <ac:spMk id="154" creationId="{DBF457FA-DE48-4EAC-A8A7-3A49F4503C34}"/>
          </ac:spMkLst>
        </pc:spChg>
        <pc:picChg chg="add del mod ord">
          <ac:chgData name="Siegbert Rudolph" userId="2af4d44886c067cc" providerId="LiveId" clId="{D0016963-EE1E-45A8-8A2D-F07CA4F0A32E}" dt="2021-08-13T08:32:57.214" v="6138" actId="478"/>
          <ac:picMkLst>
            <pc:docMk/>
            <pc:sldMk cId="1892177313" sldId="763"/>
            <ac:picMk id="2" creationId="{23252A20-CC9A-4688-826E-790706DDE22B}"/>
          </ac:picMkLst>
        </pc:picChg>
        <pc:picChg chg="add del mod ord">
          <ac:chgData name="Siegbert Rudolph" userId="2af4d44886c067cc" providerId="LiveId" clId="{D0016963-EE1E-45A8-8A2D-F07CA4F0A32E}" dt="2021-08-13T08:32:57.214" v="6138" actId="478"/>
          <ac:picMkLst>
            <pc:docMk/>
            <pc:sldMk cId="1892177313" sldId="763"/>
            <ac:picMk id="4" creationId="{70488AD5-BCB2-429F-BA27-7CFEF228B92C}"/>
          </ac:picMkLst>
        </pc:picChg>
        <pc:picChg chg="add del mod ord">
          <ac:chgData name="Siegbert Rudolph" userId="2af4d44886c067cc" providerId="LiveId" clId="{D0016963-EE1E-45A8-8A2D-F07CA4F0A32E}" dt="2021-08-13T08:32:57.214" v="6138" actId="478"/>
          <ac:picMkLst>
            <pc:docMk/>
            <pc:sldMk cId="1892177313" sldId="763"/>
            <ac:picMk id="5" creationId="{5E0BD50F-AA1C-44B7-B0EA-7644BA816A32}"/>
          </ac:picMkLst>
        </pc:picChg>
        <pc:picChg chg="add del mod ord">
          <ac:chgData name="Siegbert Rudolph" userId="2af4d44886c067cc" providerId="LiveId" clId="{D0016963-EE1E-45A8-8A2D-F07CA4F0A32E}" dt="2021-08-13T08:32:57.214" v="6138" actId="478"/>
          <ac:picMkLst>
            <pc:docMk/>
            <pc:sldMk cId="1892177313" sldId="763"/>
            <ac:picMk id="6" creationId="{955E25AD-B62C-4682-9715-FC3BAC0ACDD9}"/>
          </ac:picMkLst>
        </pc:picChg>
        <pc:picChg chg="add del mod ord">
          <ac:chgData name="Siegbert Rudolph" userId="2af4d44886c067cc" providerId="LiveId" clId="{D0016963-EE1E-45A8-8A2D-F07CA4F0A32E}" dt="2021-08-13T08:32:57.214" v="6138" actId="478"/>
          <ac:picMkLst>
            <pc:docMk/>
            <pc:sldMk cId="1892177313" sldId="763"/>
            <ac:picMk id="7" creationId="{B79435F1-E138-445B-BAC6-DD95E2C42604}"/>
          </ac:picMkLst>
        </pc:picChg>
        <pc:picChg chg="add del mod">
          <ac:chgData name="Siegbert Rudolph" userId="2af4d44886c067cc" providerId="LiveId" clId="{D0016963-EE1E-45A8-8A2D-F07CA4F0A32E}" dt="2021-08-13T08:33:02.848" v="6139" actId="478"/>
          <ac:picMkLst>
            <pc:docMk/>
            <pc:sldMk cId="1892177313" sldId="763"/>
            <ac:picMk id="8" creationId="{47B292DF-8844-4F03-8516-59218017F00D}"/>
          </ac:picMkLst>
        </pc:picChg>
        <pc:picChg chg="add del mod ord">
          <ac:chgData name="Siegbert Rudolph" userId="2af4d44886c067cc" providerId="LiveId" clId="{D0016963-EE1E-45A8-8A2D-F07CA4F0A32E}" dt="2021-08-13T08:33:02.848" v="6139" actId="478"/>
          <ac:picMkLst>
            <pc:docMk/>
            <pc:sldMk cId="1892177313" sldId="763"/>
            <ac:picMk id="17" creationId="{07A46E2F-C933-4400-B0C4-92FCFC1E3D67}"/>
          </ac:picMkLst>
        </pc:picChg>
        <pc:picChg chg="mod">
          <ac:chgData name="Siegbert Rudolph" userId="2af4d44886c067cc" providerId="LiveId" clId="{D0016963-EE1E-45A8-8A2D-F07CA4F0A32E}" dt="2021-08-01T08:53:33.527" v="1733" actId="1035"/>
          <ac:picMkLst>
            <pc:docMk/>
            <pc:sldMk cId="1892177313" sldId="763"/>
            <ac:picMk id="19" creationId="{BFED154F-8208-48A3-8021-024748E3F492}"/>
          </ac:picMkLst>
        </pc:picChg>
        <pc:picChg chg="mod">
          <ac:chgData name="Siegbert Rudolph" userId="2af4d44886c067cc" providerId="LiveId" clId="{D0016963-EE1E-45A8-8A2D-F07CA4F0A32E}" dt="2021-08-01T08:53:37.252" v="1734" actId="1035"/>
          <ac:picMkLst>
            <pc:docMk/>
            <pc:sldMk cId="1892177313" sldId="763"/>
            <ac:picMk id="20" creationId="{2CE037B7-0F1E-493B-9C7C-DB3E67BB787B}"/>
          </ac:picMkLst>
        </pc:picChg>
        <pc:picChg chg="del">
          <ac:chgData name="Siegbert Rudolph" userId="2af4d44886c067cc" providerId="LiveId" clId="{D0016963-EE1E-45A8-8A2D-F07CA4F0A32E}" dt="2021-08-01T06:26:25.874" v="1141" actId="478"/>
          <ac:picMkLst>
            <pc:docMk/>
            <pc:sldMk cId="1892177313" sldId="763"/>
            <ac:picMk id="21" creationId="{F5201D13-FFDA-4FE4-ADA6-763294122D6B}"/>
          </ac:picMkLst>
        </pc:picChg>
        <pc:picChg chg="del">
          <ac:chgData name="Siegbert Rudolph" userId="2af4d44886c067cc" providerId="LiveId" clId="{D0016963-EE1E-45A8-8A2D-F07CA4F0A32E}" dt="2021-08-01T06:26:25.874" v="1141" actId="478"/>
          <ac:picMkLst>
            <pc:docMk/>
            <pc:sldMk cId="1892177313" sldId="763"/>
            <ac:picMk id="22" creationId="{C32A0A1A-DE03-423C-B543-D1D80BD09DDC}"/>
          </ac:picMkLst>
        </pc:picChg>
        <pc:picChg chg="del">
          <ac:chgData name="Siegbert Rudolph" userId="2af4d44886c067cc" providerId="LiveId" clId="{D0016963-EE1E-45A8-8A2D-F07CA4F0A32E}" dt="2021-08-01T06:26:25.874" v="1141" actId="478"/>
          <ac:picMkLst>
            <pc:docMk/>
            <pc:sldMk cId="1892177313" sldId="763"/>
            <ac:picMk id="23" creationId="{0B7FD283-9004-4B46-8E78-700F44537FD8}"/>
          </ac:picMkLst>
        </pc:picChg>
        <pc:picChg chg="del">
          <ac:chgData name="Siegbert Rudolph" userId="2af4d44886c067cc" providerId="LiveId" clId="{D0016963-EE1E-45A8-8A2D-F07CA4F0A32E}" dt="2021-08-01T06:26:25.874" v="1141" actId="478"/>
          <ac:picMkLst>
            <pc:docMk/>
            <pc:sldMk cId="1892177313" sldId="763"/>
            <ac:picMk id="24" creationId="{15BB7F74-57CC-4398-8CAC-49E6526520FA}"/>
          </ac:picMkLst>
        </pc:picChg>
        <pc:picChg chg="del">
          <ac:chgData name="Siegbert Rudolph" userId="2af4d44886c067cc" providerId="LiveId" clId="{D0016963-EE1E-45A8-8A2D-F07CA4F0A32E}" dt="2021-08-01T06:26:25.874" v="1141" actId="478"/>
          <ac:picMkLst>
            <pc:docMk/>
            <pc:sldMk cId="1892177313" sldId="763"/>
            <ac:picMk id="25" creationId="{2AC10CA9-2F93-47CC-8528-36828993615C}"/>
          </ac:picMkLst>
        </pc:picChg>
        <pc:picChg chg="del">
          <ac:chgData name="Siegbert Rudolph" userId="2af4d44886c067cc" providerId="LiveId" clId="{D0016963-EE1E-45A8-8A2D-F07CA4F0A32E}" dt="2021-08-01T06:26:25.874" v="1141" actId="478"/>
          <ac:picMkLst>
            <pc:docMk/>
            <pc:sldMk cId="1892177313" sldId="763"/>
            <ac:picMk id="26" creationId="{536B128F-A767-489F-A9E8-AC3A6C43DC82}"/>
          </ac:picMkLst>
        </pc:picChg>
        <pc:picChg chg="del">
          <ac:chgData name="Siegbert Rudolph" userId="2af4d44886c067cc" providerId="LiveId" clId="{D0016963-EE1E-45A8-8A2D-F07CA4F0A32E}" dt="2021-08-01T06:26:25.874" v="1141" actId="478"/>
          <ac:picMkLst>
            <pc:docMk/>
            <pc:sldMk cId="1892177313" sldId="763"/>
            <ac:picMk id="27" creationId="{91F9B0DC-AF19-408D-AEF7-485EC546BCCE}"/>
          </ac:picMkLst>
        </pc:picChg>
        <pc:picChg chg="del">
          <ac:chgData name="Siegbert Rudolph" userId="2af4d44886c067cc" providerId="LiveId" clId="{D0016963-EE1E-45A8-8A2D-F07CA4F0A32E}" dt="2021-08-01T06:26:25.874" v="1141" actId="478"/>
          <ac:picMkLst>
            <pc:docMk/>
            <pc:sldMk cId="1892177313" sldId="763"/>
            <ac:picMk id="28" creationId="{28429875-B967-4181-B191-B3CA99642CD7}"/>
          </ac:picMkLst>
        </pc:picChg>
        <pc:picChg chg="del">
          <ac:chgData name="Siegbert Rudolph" userId="2af4d44886c067cc" providerId="LiveId" clId="{D0016963-EE1E-45A8-8A2D-F07CA4F0A32E}" dt="2021-08-01T06:26:25.874" v="1141" actId="478"/>
          <ac:picMkLst>
            <pc:docMk/>
            <pc:sldMk cId="1892177313" sldId="763"/>
            <ac:picMk id="29" creationId="{41973E72-31D8-45A7-947B-08AE97E7959D}"/>
          </ac:picMkLst>
        </pc:picChg>
        <pc:picChg chg="del">
          <ac:chgData name="Siegbert Rudolph" userId="2af4d44886c067cc" providerId="LiveId" clId="{D0016963-EE1E-45A8-8A2D-F07CA4F0A32E}" dt="2021-08-01T06:26:25.874" v="1141" actId="478"/>
          <ac:picMkLst>
            <pc:docMk/>
            <pc:sldMk cId="1892177313" sldId="763"/>
            <ac:picMk id="30" creationId="{5EB06289-58A2-448A-BFBA-9C6F33CC75DA}"/>
          </ac:picMkLst>
        </pc:picChg>
        <pc:picChg chg="del">
          <ac:chgData name="Siegbert Rudolph" userId="2af4d44886c067cc" providerId="LiveId" clId="{D0016963-EE1E-45A8-8A2D-F07CA4F0A32E}" dt="2021-08-01T06:26:25.874" v="1141" actId="478"/>
          <ac:picMkLst>
            <pc:docMk/>
            <pc:sldMk cId="1892177313" sldId="763"/>
            <ac:picMk id="31" creationId="{E7B895B0-08E7-44A5-8402-D671CD2F81F5}"/>
          </ac:picMkLst>
        </pc:picChg>
        <pc:picChg chg="add mod">
          <ac:chgData name="Siegbert Rudolph" userId="2af4d44886c067cc" providerId="LiveId" clId="{D0016963-EE1E-45A8-8A2D-F07CA4F0A32E}" dt="2021-08-01T08:54:42.077" v="1746" actId="1076"/>
          <ac:picMkLst>
            <pc:docMk/>
            <pc:sldMk cId="1892177313" sldId="763"/>
            <ac:picMk id="69" creationId="{4E7DE85A-430B-4244-B487-23F759D875F7}"/>
          </ac:picMkLst>
        </pc:picChg>
        <pc:picChg chg="add mod">
          <ac:chgData name="Siegbert Rudolph" userId="2af4d44886c067cc" providerId="LiveId" clId="{D0016963-EE1E-45A8-8A2D-F07CA4F0A32E}" dt="2021-08-01T08:55:38.567" v="1755" actId="1076"/>
          <ac:picMkLst>
            <pc:docMk/>
            <pc:sldMk cId="1892177313" sldId="763"/>
            <ac:picMk id="74" creationId="{F95E7E0F-91CB-49FC-8678-91653B7357CE}"/>
          </ac:picMkLst>
        </pc:picChg>
        <pc:picChg chg="add mod">
          <ac:chgData name="Siegbert Rudolph" userId="2af4d44886c067cc" providerId="LiveId" clId="{D0016963-EE1E-45A8-8A2D-F07CA4F0A32E}" dt="2021-08-01T08:56:19.436" v="1761" actId="1076"/>
          <ac:picMkLst>
            <pc:docMk/>
            <pc:sldMk cId="1892177313" sldId="763"/>
            <ac:picMk id="79" creationId="{BF3980A6-ECF5-43E5-B271-CFF7995CD833}"/>
          </ac:picMkLst>
        </pc:picChg>
        <pc:picChg chg="del">
          <ac:chgData name="Siegbert Rudolph" userId="2af4d44886c067cc" providerId="LiveId" clId="{D0016963-EE1E-45A8-8A2D-F07CA4F0A32E}" dt="2021-08-01T06:30:57.548" v="1280" actId="478"/>
          <ac:picMkLst>
            <pc:docMk/>
            <pc:sldMk cId="1892177313" sldId="763"/>
            <ac:picMk id="80" creationId="{D83394AD-6C0A-4816-B08E-17F6111C08AD}"/>
          </ac:picMkLst>
        </pc:picChg>
        <pc:picChg chg="del">
          <ac:chgData name="Siegbert Rudolph" userId="2af4d44886c067cc" providerId="LiveId" clId="{D0016963-EE1E-45A8-8A2D-F07CA4F0A32E}" dt="2021-08-01T06:30:57.548" v="1280" actId="478"/>
          <ac:picMkLst>
            <pc:docMk/>
            <pc:sldMk cId="1892177313" sldId="763"/>
            <ac:picMk id="81" creationId="{69092AEF-0A5C-4C4A-BAED-FEE525EA369D}"/>
          </ac:picMkLst>
        </pc:picChg>
        <pc:picChg chg="del">
          <ac:chgData name="Siegbert Rudolph" userId="2af4d44886c067cc" providerId="LiveId" clId="{D0016963-EE1E-45A8-8A2D-F07CA4F0A32E}" dt="2021-08-01T06:30:57.548" v="1280" actId="478"/>
          <ac:picMkLst>
            <pc:docMk/>
            <pc:sldMk cId="1892177313" sldId="763"/>
            <ac:picMk id="82" creationId="{1E52B997-53B9-4613-A0BF-93EA4612038A}"/>
          </ac:picMkLst>
        </pc:picChg>
        <pc:picChg chg="del">
          <ac:chgData name="Siegbert Rudolph" userId="2af4d44886c067cc" providerId="LiveId" clId="{D0016963-EE1E-45A8-8A2D-F07CA4F0A32E}" dt="2021-08-01T06:30:57.548" v="1280" actId="478"/>
          <ac:picMkLst>
            <pc:docMk/>
            <pc:sldMk cId="1892177313" sldId="763"/>
            <ac:picMk id="83" creationId="{006C1C79-DD53-42C6-B60A-6750C99A49A9}"/>
          </ac:picMkLst>
        </pc:picChg>
        <pc:picChg chg="del">
          <ac:chgData name="Siegbert Rudolph" userId="2af4d44886c067cc" providerId="LiveId" clId="{D0016963-EE1E-45A8-8A2D-F07CA4F0A32E}" dt="2021-08-01T06:30:57.548" v="1280" actId="478"/>
          <ac:picMkLst>
            <pc:docMk/>
            <pc:sldMk cId="1892177313" sldId="763"/>
            <ac:picMk id="84" creationId="{A7B17AE5-2829-483C-9CDA-B4B315A8CC22}"/>
          </ac:picMkLst>
        </pc:picChg>
        <pc:picChg chg="del">
          <ac:chgData name="Siegbert Rudolph" userId="2af4d44886c067cc" providerId="LiveId" clId="{D0016963-EE1E-45A8-8A2D-F07CA4F0A32E}" dt="2021-08-01T06:30:57.548" v="1280" actId="478"/>
          <ac:picMkLst>
            <pc:docMk/>
            <pc:sldMk cId="1892177313" sldId="763"/>
            <ac:picMk id="85" creationId="{3B7860B9-3BAD-4761-A272-1792DE3D050F}"/>
          </ac:picMkLst>
        </pc:picChg>
        <pc:picChg chg="del">
          <ac:chgData name="Siegbert Rudolph" userId="2af4d44886c067cc" providerId="LiveId" clId="{D0016963-EE1E-45A8-8A2D-F07CA4F0A32E}" dt="2021-08-01T06:30:57.548" v="1280" actId="478"/>
          <ac:picMkLst>
            <pc:docMk/>
            <pc:sldMk cId="1892177313" sldId="763"/>
            <ac:picMk id="86" creationId="{8C3F0BFB-CBE0-43A8-A9D7-EFE46BDF6F22}"/>
          </ac:picMkLst>
        </pc:picChg>
        <pc:picChg chg="del">
          <ac:chgData name="Siegbert Rudolph" userId="2af4d44886c067cc" providerId="LiveId" clId="{D0016963-EE1E-45A8-8A2D-F07CA4F0A32E}" dt="2021-08-01T06:30:57.548" v="1280" actId="478"/>
          <ac:picMkLst>
            <pc:docMk/>
            <pc:sldMk cId="1892177313" sldId="763"/>
            <ac:picMk id="87" creationId="{0C6E718B-3E3F-4A4F-933C-095A04ADE908}"/>
          </ac:picMkLst>
        </pc:picChg>
        <pc:picChg chg="del">
          <ac:chgData name="Siegbert Rudolph" userId="2af4d44886c067cc" providerId="LiveId" clId="{D0016963-EE1E-45A8-8A2D-F07CA4F0A32E}" dt="2021-08-01T06:30:57.548" v="1280" actId="478"/>
          <ac:picMkLst>
            <pc:docMk/>
            <pc:sldMk cId="1892177313" sldId="763"/>
            <ac:picMk id="88" creationId="{4A7CF96E-8DCA-4C42-A9B3-56C296ED5F0C}"/>
          </ac:picMkLst>
        </pc:picChg>
        <pc:picChg chg="del">
          <ac:chgData name="Siegbert Rudolph" userId="2af4d44886c067cc" providerId="LiveId" clId="{D0016963-EE1E-45A8-8A2D-F07CA4F0A32E}" dt="2021-08-01T06:30:57.548" v="1280" actId="478"/>
          <ac:picMkLst>
            <pc:docMk/>
            <pc:sldMk cId="1892177313" sldId="763"/>
            <ac:picMk id="89" creationId="{CD8F41C8-E4E5-4AF0-B778-230BD944CA16}"/>
          </ac:picMkLst>
        </pc:picChg>
        <pc:picChg chg="del">
          <ac:chgData name="Siegbert Rudolph" userId="2af4d44886c067cc" providerId="LiveId" clId="{D0016963-EE1E-45A8-8A2D-F07CA4F0A32E}" dt="2021-08-01T06:30:57.548" v="1280" actId="478"/>
          <ac:picMkLst>
            <pc:docMk/>
            <pc:sldMk cId="1892177313" sldId="763"/>
            <ac:picMk id="90" creationId="{1DD7DF7F-72E1-40F6-AF19-8616CB485C58}"/>
          </ac:picMkLst>
        </pc:picChg>
        <pc:picChg chg="del">
          <ac:chgData name="Siegbert Rudolph" userId="2af4d44886c067cc" providerId="LiveId" clId="{D0016963-EE1E-45A8-8A2D-F07CA4F0A32E}" dt="2021-08-01T06:30:57.548" v="1280" actId="478"/>
          <ac:picMkLst>
            <pc:docMk/>
            <pc:sldMk cId="1892177313" sldId="763"/>
            <ac:picMk id="91" creationId="{020CA3D5-3EDD-4164-81B5-DCE0672B0D89}"/>
          </ac:picMkLst>
        </pc:picChg>
        <pc:picChg chg="del">
          <ac:chgData name="Siegbert Rudolph" userId="2af4d44886c067cc" providerId="LiveId" clId="{D0016963-EE1E-45A8-8A2D-F07CA4F0A32E}" dt="2021-08-01T06:30:57.548" v="1280" actId="478"/>
          <ac:picMkLst>
            <pc:docMk/>
            <pc:sldMk cId="1892177313" sldId="763"/>
            <ac:picMk id="92" creationId="{93D18824-D62E-4754-9565-69B19288366E}"/>
          </ac:picMkLst>
        </pc:picChg>
        <pc:picChg chg="add del mod ord">
          <ac:chgData name="Siegbert Rudolph" userId="2af4d44886c067cc" providerId="LiveId" clId="{D0016963-EE1E-45A8-8A2D-F07CA4F0A32E}" dt="2021-08-13T08:33:02.848" v="6139" actId="478"/>
          <ac:picMkLst>
            <pc:docMk/>
            <pc:sldMk cId="1892177313" sldId="763"/>
            <ac:picMk id="99" creationId="{20C94FB9-3F81-4510-A164-109894804855}"/>
          </ac:picMkLst>
        </pc:picChg>
        <pc:picChg chg="add del mod ord">
          <ac:chgData name="Siegbert Rudolph" userId="2af4d44886c067cc" providerId="LiveId" clId="{D0016963-EE1E-45A8-8A2D-F07CA4F0A32E}" dt="2021-08-13T08:33:02.848" v="6139" actId="478"/>
          <ac:picMkLst>
            <pc:docMk/>
            <pc:sldMk cId="1892177313" sldId="763"/>
            <ac:picMk id="100" creationId="{756F7AE8-9767-4AF9-90A7-1A7708F4A079}"/>
          </ac:picMkLst>
        </pc:picChg>
        <pc:picChg chg="add del mod ord">
          <ac:chgData name="Siegbert Rudolph" userId="2af4d44886c067cc" providerId="LiveId" clId="{D0016963-EE1E-45A8-8A2D-F07CA4F0A32E}" dt="2021-08-13T08:33:02.848" v="6139" actId="478"/>
          <ac:picMkLst>
            <pc:docMk/>
            <pc:sldMk cId="1892177313" sldId="763"/>
            <ac:picMk id="101" creationId="{839FB8C7-3CA5-42D6-A11B-8E2C626AB5B1}"/>
          </ac:picMkLst>
        </pc:picChg>
        <pc:picChg chg="add del mod ord">
          <ac:chgData name="Siegbert Rudolph" userId="2af4d44886c067cc" providerId="LiveId" clId="{D0016963-EE1E-45A8-8A2D-F07CA4F0A32E}" dt="2021-08-13T08:33:02.848" v="6139" actId="478"/>
          <ac:picMkLst>
            <pc:docMk/>
            <pc:sldMk cId="1892177313" sldId="763"/>
            <ac:picMk id="102" creationId="{E9730899-DCCA-441C-928E-4EDECD043FCD}"/>
          </ac:picMkLst>
        </pc:picChg>
        <pc:picChg chg="add del mod ord">
          <ac:chgData name="Siegbert Rudolph" userId="2af4d44886c067cc" providerId="LiveId" clId="{D0016963-EE1E-45A8-8A2D-F07CA4F0A32E}" dt="2021-08-13T08:33:02.848" v="6139" actId="478"/>
          <ac:picMkLst>
            <pc:docMk/>
            <pc:sldMk cId="1892177313" sldId="763"/>
            <ac:picMk id="103" creationId="{36D33BC7-BFC9-4646-A5F0-3832F0BB72C9}"/>
          </ac:picMkLst>
        </pc:picChg>
        <pc:picChg chg="add mod">
          <ac:chgData name="Siegbert Rudolph" userId="2af4d44886c067cc" providerId="LiveId" clId="{D0016963-EE1E-45A8-8A2D-F07CA4F0A32E}" dt="2021-08-01T08:53:44.655" v="1736" actId="1035"/>
          <ac:picMkLst>
            <pc:docMk/>
            <pc:sldMk cId="1892177313" sldId="763"/>
            <ac:picMk id="110" creationId="{44557400-BBC3-4C21-8828-A6B736C4DF5E}"/>
          </ac:picMkLst>
        </pc:picChg>
        <pc:picChg chg="add del mod">
          <ac:chgData name="Siegbert Rudolph" userId="2af4d44886c067cc" providerId="LiveId" clId="{D0016963-EE1E-45A8-8A2D-F07CA4F0A32E}" dt="2021-08-01T07:10:52.175" v="1456" actId="478"/>
          <ac:picMkLst>
            <pc:docMk/>
            <pc:sldMk cId="1892177313" sldId="763"/>
            <ac:picMk id="115" creationId="{52D31B6A-2203-401B-B56F-002242C9369F}"/>
          </ac:picMkLst>
        </pc:picChg>
        <pc:picChg chg="add mod">
          <ac:chgData name="Siegbert Rudolph" userId="2af4d44886c067cc" providerId="LiveId" clId="{D0016963-EE1E-45A8-8A2D-F07CA4F0A32E}" dt="2021-08-01T08:53:48.432" v="1737" actId="1035"/>
          <ac:picMkLst>
            <pc:docMk/>
            <pc:sldMk cId="1892177313" sldId="763"/>
            <ac:picMk id="118" creationId="{DAEBC5BE-8F11-42AF-A74F-0172E1B7F987}"/>
          </ac:picMkLst>
        </pc:picChg>
        <pc:picChg chg="add mod">
          <ac:chgData name="Siegbert Rudolph" userId="2af4d44886c067cc" providerId="LiveId" clId="{D0016963-EE1E-45A8-8A2D-F07CA4F0A32E}" dt="2021-08-01T08:53:51.772" v="1738" actId="1035"/>
          <ac:picMkLst>
            <pc:docMk/>
            <pc:sldMk cId="1892177313" sldId="763"/>
            <ac:picMk id="126" creationId="{7D18EEF8-BD47-4986-86F2-B587AF678CEA}"/>
          </ac:picMkLst>
        </pc:picChg>
        <pc:picChg chg="add mod">
          <ac:chgData name="Siegbert Rudolph" userId="2af4d44886c067cc" providerId="LiveId" clId="{D0016963-EE1E-45A8-8A2D-F07CA4F0A32E}" dt="2021-08-01T08:53:55.080" v="1739" actId="1035"/>
          <ac:picMkLst>
            <pc:docMk/>
            <pc:sldMk cId="1892177313" sldId="763"/>
            <ac:picMk id="131" creationId="{3BD13EC0-138A-4074-A38C-8263B24FDE4E}"/>
          </ac:picMkLst>
        </pc:picChg>
        <pc:picChg chg="add mod">
          <ac:chgData name="Siegbert Rudolph" userId="2af4d44886c067cc" providerId="LiveId" clId="{D0016963-EE1E-45A8-8A2D-F07CA4F0A32E}" dt="2021-08-01T08:53:59.103" v="1740" actId="1035"/>
          <ac:picMkLst>
            <pc:docMk/>
            <pc:sldMk cId="1892177313" sldId="763"/>
            <ac:picMk id="136" creationId="{044EAC74-A4A8-4BFB-B890-0174504B0581}"/>
          </ac:picMkLst>
        </pc:picChg>
        <pc:picChg chg="add mod">
          <ac:chgData name="Siegbert Rudolph" userId="2af4d44886c067cc" providerId="LiveId" clId="{D0016963-EE1E-45A8-8A2D-F07CA4F0A32E}" dt="2021-08-01T08:54:02.247" v="1741" actId="1035"/>
          <ac:picMkLst>
            <pc:docMk/>
            <pc:sldMk cId="1892177313" sldId="763"/>
            <ac:picMk id="141" creationId="{4C3EE987-4C5F-4A77-8D0E-D504BA902287}"/>
          </ac:picMkLst>
        </pc:picChg>
        <pc:picChg chg="add del mod">
          <ac:chgData name="Siegbert Rudolph" userId="2af4d44886c067cc" providerId="LiveId" clId="{D0016963-EE1E-45A8-8A2D-F07CA4F0A32E}" dt="2021-08-01T07:18:12.195" v="1525" actId="478"/>
          <ac:picMkLst>
            <pc:docMk/>
            <pc:sldMk cId="1892177313" sldId="763"/>
            <ac:picMk id="146" creationId="{6E27AA85-2671-4C0E-9E06-D56B1D24DB07}"/>
          </ac:picMkLst>
        </pc:picChg>
        <pc:picChg chg="add mod">
          <ac:chgData name="Siegbert Rudolph" userId="2af4d44886c067cc" providerId="LiveId" clId="{D0016963-EE1E-45A8-8A2D-F07CA4F0A32E}" dt="2021-08-01T08:54:10.662" v="1744" actId="1035"/>
          <ac:picMkLst>
            <pc:docMk/>
            <pc:sldMk cId="1892177313" sldId="763"/>
            <ac:picMk id="149" creationId="{6393D46C-9710-49A1-9D84-212B6CE6800B}"/>
          </ac:picMkLst>
        </pc:picChg>
      </pc:sldChg>
      <pc:sldChg chg="del">
        <pc:chgData name="Siegbert Rudolph" userId="2af4d44886c067cc" providerId="LiveId" clId="{D0016963-EE1E-45A8-8A2D-F07CA4F0A32E}" dt="2021-07-31T05:52:03.142" v="225" actId="47"/>
        <pc:sldMkLst>
          <pc:docMk/>
          <pc:sldMk cId="2372628893" sldId="764"/>
        </pc:sldMkLst>
      </pc:sldChg>
      <pc:sldChg chg="addSp delSp modSp add del mod ord setBg">
        <pc:chgData name="Siegbert Rudolph" userId="2af4d44886c067cc" providerId="LiveId" clId="{D0016963-EE1E-45A8-8A2D-F07CA4F0A32E}" dt="2021-08-31T05:07:08.115" v="10767" actId="1037"/>
        <pc:sldMkLst>
          <pc:docMk/>
          <pc:sldMk cId="3202148630" sldId="764"/>
        </pc:sldMkLst>
        <pc:spChg chg="add del mod">
          <ac:chgData name="Siegbert Rudolph" userId="2af4d44886c067cc" providerId="LiveId" clId="{D0016963-EE1E-45A8-8A2D-F07CA4F0A32E}" dt="2021-08-13T10:45:44.131" v="6794" actId="21"/>
          <ac:spMkLst>
            <pc:docMk/>
            <pc:sldMk cId="3202148630" sldId="764"/>
            <ac:spMk id="2" creationId="{793A2A1C-B46E-450D-A022-01CD3EA7CE8F}"/>
          </ac:spMkLst>
        </pc:spChg>
        <pc:spChg chg="mod">
          <ac:chgData name="Siegbert Rudolph" userId="2af4d44886c067cc" providerId="LiveId" clId="{D0016963-EE1E-45A8-8A2D-F07CA4F0A32E}" dt="2021-08-29T15:48:47.794" v="10626" actId="1076"/>
          <ac:spMkLst>
            <pc:docMk/>
            <pc:sldMk cId="3202148630" sldId="764"/>
            <ac:spMk id="2" creationId="{D37F3EE4-3586-4FBC-8DD4-9106EBF0645C}"/>
          </ac:spMkLst>
        </pc:spChg>
        <pc:spChg chg="mod">
          <ac:chgData name="Siegbert Rudolph" userId="2af4d44886c067cc" providerId="LiveId" clId="{D0016963-EE1E-45A8-8A2D-F07CA4F0A32E}" dt="2021-08-01T12:36:47.692" v="5359"/>
          <ac:spMkLst>
            <pc:docMk/>
            <pc:sldMk cId="3202148630" sldId="764"/>
            <ac:spMk id="3" creationId="{461D0DE7-4F38-4B95-AC1F-C84D37D88A68}"/>
          </ac:spMkLst>
        </pc:spChg>
        <pc:spChg chg="del mod">
          <ac:chgData name="Siegbert Rudolph" userId="2af4d44886c067cc" providerId="LiveId" clId="{D0016963-EE1E-45A8-8A2D-F07CA4F0A32E}" dt="2021-08-28T13:29:43.116" v="9448" actId="478"/>
          <ac:spMkLst>
            <pc:docMk/>
            <pc:sldMk cId="3202148630" sldId="764"/>
            <ac:spMk id="5" creationId="{35ABFAE7-68E0-405C-B9F9-A6C6DFD78628}"/>
          </ac:spMkLst>
        </pc:spChg>
        <pc:spChg chg="add mod">
          <ac:chgData name="Siegbert Rudolph" userId="2af4d44886c067cc" providerId="LiveId" clId="{D0016963-EE1E-45A8-8A2D-F07CA4F0A32E}" dt="2021-08-28T13:29:45.035" v="9449"/>
          <ac:spMkLst>
            <pc:docMk/>
            <pc:sldMk cId="3202148630" sldId="764"/>
            <ac:spMk id="7" creationId="{CD452BBA-DFD1-4503-BF59-38031A4F10EA}"/>
          </ac:spMkLst>
        </pc:spChg>
        <pc:spChg chg="add mod">
          <ac:chgData name="Siegbert Rudolph" userId="2af4d44886c067cc" providerId="LiveId" clId="{D0016963-EE1E-45A8-8A2D-F07CA4F0A32E}" dt="2021-08-28T13:29:45.035" v="9449"/>
          <ac:spMkLst>
            <pc:docMk/>
            <pc:sldMk cId="3202148630" sldId="764"/>
            <ac:spMk id="9" creationId="{7C3B7921-8FC5-4380-AE74-85AE340C9C47}"/>
          </ac:spMkLst>
        </pc:spChg>
        <pc:spChg chg="add mod">
          <ac:chgData name="Siegbert Rudolph" userId="2af4d44886c067cc" providerId="LiveId" clId="{D0016963-EE1E-45A8-8A2D-F07CA4F0A32E}" dt="2021-08-28T13:58:05.274" v="10422" actId="20577"/>
          <ac:spMkLst>
            <pc:docMk/>
            <pc:sldMk cId="3202148630" sldId="764"/>
            <ac:spMk id="10" creationId="{E43FAAFF-A9D1-401B-BC94-3A363B655BF7}"/>
          </ac:spMkLst>
        </pc:spChg>
        <pc:spChg chg="add mod">
          <ac:chgData name="Siegbert Rudolph" userId="2af4d44886c067cc" providerId="LiveId" clId="{D0016963-EE1E-45A8-8A2D-F07CA4F0A32E}" dt="2021-08-28T13:30:01.061" v="9496" actId="20577"/>
          <ac:spMkLst>
            <pc:docMk/>
            <pc:sldMk cId="3202148630" sldId="764"/>
            <ac:spMk id="11" creationId="{BA3C4383-CD1B-4E10-AE6C-7E3A16A8FB33}"/>
          </ac:spMkLst>
        </pc:spChg>
        <pc:picChg chg="add del mod">
          <ac:chgData name="Siegbert Rudolph" userId="2af4d44886c067cc" providerId="LiveId" clId="{D0016963-EE1E-45A8-8A2D-F07CA4F0A32E}" dt="2021-08-12T16:08:26.518" v="6125" actId="478"/>
          <ac:picMkLst>
            <pc:docMk/>
            <pc:sldMk cId="3202148630" sldId="764"/>
            <ac:picMk id="2" creationId="{7EC4B7C5-2C56-471A-A80D-D088936287F6}"/>
          </ac:picMkLst>
        </pc:picChg>
        <pc:picChg chg="add mod">
          <ac:chgData name="Siegbert Rudolph" userId="2af4d44886c067cc" providerId="LiveId" clId="{D0016963-EE1E-45A8-8A2D-F07CA4F0A32E}" dt="2021-08-13T10:45:55.564" v="6802" actId="1038"/>
          <ac:picMkLst>
            <pc:docMk/>
            <pc:sldMk cId="3202148630" sldId="764"/>
            <ac:picMk id="4" creationId="{E1D03CC2-66C6-47F6-91FF-DD829E5803E7}"/>
          </ac:picMkLst>
        </pc:picChg>
        <pc:picChg chg="add mod">
          <ac:chgData name="Siegbert Rudolph" userId="2af4d44886c067cc" providerId="LiveId" clId="{D0016963-EE1E-45A8-8A2D-F07CA4F0A32E}" dt="2021-08-14T18:16:56.950" v="6905" actId="14100"/>
          <ac:picMkLst>
            <pc:docMk/>
            <pc:sldMk cId="3202148630" sldId="764"/>
            <ac:picMk id="6" creationId="{58DFB28C-3AFA-4487-80E3-D636505CC34C}"/>
          </ac:picMkLst>
        </pc:picChg>
        <pc:picChg chg="del">
          <ac:chgData name="Siegbert Rudolph" userId="2af4d44886c067cc" providerId="LiveId" clId="{D0016963-EE1E-45A8-8A2D-F07CA4F0A32E}" dt="2021-08-12T16:08:26.518" v="6125" actId="478"/>
          <ac:picMkLst>
            <pc:docMk/>
            <pc:sldMk cId="3202148630" sldId="764"/>
            <ac:picMk id="6" creationId="{5945B6A8-2004-43C7-9C79-1953E03C214C}"/>
          </ac:picMkLst>
        </pc:picChg>
        <pc:picChg chg="add del mod">
          <ac:chgData name="Siegbert Rudolph" userId="2af4d44886c067cc" providerId="LiveId" clId="{D0016963-EE1E-45A8-8A2D-F07CA4F0A32E}" dt="2021-08-13T10:43:26.267" v="6780" actId="478"/>
          <ac:picMkLst>
            <pc:docMk/>
            <pc:sldMk cId="3202148630" sldId="764"/>
            <ac:picMk id="6" creationId="{7DAF53C5-4AA0-4AC5-AA48-CDF641DBC456}"/>
          </ac:picMkLst>
        </pc:picChg>
        <pc:picChg chg="add del mod">
          <ac:chgData name="Siegbert Rudolph" userId="2af4d44886c067cc" providerId="LiveId" clId="{D0016963-EE1E-45A8-8A2D-F07CA4F0A32E}" dt="2021-08-22T06:42:43.841" v="8318" actId="478"/>
          <ac:picMkLst>
            <pc:docMk/>
            <pc:sldMk cId="3202148630" sldId="764"/>
            <ac:picMk id="7" creationId="{53D0C021-193F-46DE-8C02-873418EE6444}"/>
          </ac:picMkLst>
        </pc:picChg>
        <pc:picChg chg="add del mod">
          <ac:chgData name="Siegbert Rudolph" userId="2af4d44886c067cc" providerId="LiveId" clId="{D0016963-EE1E-45A8-8A2D-F07CA4F0A32E}" dt="2021-08-13T10:42:58.167" v="6778" actId="478"/>
          <ac:picMkLst>
            <pc:docMk/>
            <pc:sldMk cId="3202148630" sldId="764"/>
            <ac:picMk id="7" creationId="{9FEBC46C-508D-4435-815A-3F574A5E9006}"/>
          </ac:picMkLst>
        </pc:picChg>
        <pc:picChg chg="add del mod">
          <ac:chgData name="Siegbert Rudolph" userId="2af4d44886c067cc" providerId="LiveId" clId="{D0016963-EE1E-45A8-8A2D-F07CA4F0A32E}" dt="2021-08-31T05:06:44.525" v="10760" actId="478"/>
          <ac:picMkLst>
            <pc:docMk/>
            <pc:sldMk cId="3202148630" sldId="764"/>
            <ac:picMk id="8" creationId="{0406C05D-A8DE-440A-8D84-B6BC71EA1DC9}"/>
          </ac:picMkLst>
        </pc:picChg>
        <pc:picChg chg="add del mod modCrop">
          <ac:chgData name="Siegbert Rudolph" userId="2af4d44886c067cc" providerId="LiveId" clId="{D0016963-EE1E-45A8-8A2D-F07CA4F0A32E}" dt="2021-08-13T10:45:44.131" v="6794" actId="21"/>
          <ac:picMkLst>
            <pc:docMk/>
            <pc:sldMk cId="3202148630" sldId="764"/>
            <ac:picMk id="8" creationId="{291BC8C3-03AE-45FE-92FE-871F51243B9A}"/>
          </ac:picMkLst>
        </pc:picChg>
        <pc:picChg chg="del">
          <ac:chgData name="Siegbert Rudolph" userId="2af4d44886c067cc" providerId="LiveId" clId="{D0016963-EE1E-45A8-8A2D-F07CA4F0A32E}" dt="2021-08-01T12:34:42.456" v="5353" actId="478"/>
          <ac:picMkLst>
            <pc:docMk/>
            <pc:sldMk cId="3202148630" sldId="764"/>
            <ac:picMk id="9" creationId="{1B92DE10-C3FD-4876-9F17-2944E7372CF3}"/>
          </ac:picMkLst>
        </pc:picChg>
        <pc:picChg chg="add mod">
          <ac:chgData name="Siegbert Rudolph" userId="2af4d44886c067cc" providerId="LiveId" clId="{D0016963-EE1E-45A8-8A2D-F07CA4F0A32E}" dt="2021-08-31T05:07:08.115" v="10767" actId="1037"/>
          <ac:picMkLst>
            <pc:docMk/>
            <pc:sldMk cId="3202148630" sldId="764"/>
            <ac:picMk id="12" creationId="{7B99AA5C-1325-42E8-B461-FBED4483861E}"/>
          </ac:picMkLst>
        </pc:picChg>
      </pc:sldChg>
      <pc:sldChg chg="del">
        <pc:chgData name="Siegbert Rudolph" userId="2af4d44886c067cc" providerId="LiveId" clId="{D0016963-EE1E-45A8-8A2D-F07CA4F0A32E}" dt="2021-07-31T05:52:03.142" v="225" actId="47"/>
        <pc:sldMkLst>
          <pc:docMk/>
          <pc:sldMk cId="500348896" sldId="765"/>
        </pc:sldMkLst>
      </pc:sldChg>
      <pc:sldChg chg="addSp delSp modSp new mod modTransition delAnim modAnim">
        <pc:chgData name="Siegbert Rudolph" userId="2af4d44886c067cc" providerId="LiveId" clId="{D0016963-EE1E-45A8-8A2D-F07CA4F0A32E}" dt="2021-08-29T15:48:47.747" v="10566" actId="1076"/>
        <pc:sldMkLst>
          <pc:docMk/>
          <pc:sldMk cId="1424095690" sldId="765"/>
        </pc:sldMkLst>
        <pc:spChg chg="del">
          <ac:chgData name="Siegbert Rudolph" userId="2af4d44886c067cc" providerId="LiveId" clId="{D0016963-EE1E-45A8-8A2D-F07CA4F0A32E}" dt="2021-08-01T09:21:51.091" v="2124" actId="478"/>
          <ac:spMkLst>
            <pc:docMk/>
            <pc:sldMk cId="1424095690" sldId="765"/>
            <ac:spMk id="2" creationId="{0409418C-0114-40C7-9F36-946D4BCFE5ED}"/>
          </ac:spMkLst>
        </pc:spChg>
        <pc:spChg chg="mod">
          <ac:chgData name="Siegbert Rudolph" userId="2af4d44886c067cc" providerId="LiveId" clId="{D0016963-EE1E-45A8-8A2D-F07CA4F0A32E}" dt="2021-08-29T15:48:47.747" v="10566" actId="1076"/>
          <ac:spMkLst>
            <pc:docMk/>
            <pc:sldMk cId="1424095690" sldId="765"/>
            <ac:spMk id="2" creationId="{EA2DA767-8E1D-4834-8D7A-073BCC69AC9D}"/>
          </ac:spMkLst>
        </pc:spChg>
        <pc:spChg chg="del">
          <ac:chgData name="Siegbert Rudolph" userId="2af4d44886c067cc" providerId="LiveId" clId="{D0016963-EE1E-45A8-8A2D-F07CA4F0A32E}" dt="2021-08-28T13:22:43.032" v="9154" actId="478"/>
          <ac:spMkLst>
            <pc:docMk/>
            <pc:sldMk cId="1424095690" sldId="765"/>
            <ac:spMk id="3" creationId="{5BDF7EBB-90E5-4586-BBDA-8BFC9B7208A2}"/>
          </ac:spMkLst>
        </pc:spChg>
        <pc:spChg chg="add del mod">
          <ac:chgData name="Siegbert Rudolph" userId="2af4d44886c067cc" providerId="LiveId" clId="{D0016963-EE1E-45A8-8A2D-F07CA4F0A32E}" dt="2021-08-28T13:22:13.289" v="9150" actId="478"/>
          <ac:spMkLst>
            <pc:docMk/>
            <pc:sldMk cId="1424095690" sldId="765"/>
            <ac:spMk id="4" creationId="{3A7A9624-E7A8-4520-8BAA-71197632DF0E}"/>
          </ac:spMkLst>
        </pc:spChg>
        <pc:spChg chg="add mod">
          <ac:chgData name="Siegbert Rudolph" userId="2af4d44886c067cc" providerId="LiveId" clId="{D0016963-EE1E-45A8-8A2D-F07CA4F0A32E}" dt="2021-08-01T09:50:07.870" v="2821" actId="20577"/>
          <ac:spMkLst>
            <pc:docMk/>
            <pc:sldMk cId="1424095690" sldId="765"/>
            <ac:spMk id="5" creationId="{6E423AB9-5100-4BC9-8F60-62A7340BB3B1}"/>
          </ac:spMkLst>
        </pc:spChg>
        <pc:spChg chg="add del mod">
          <ac:chgData name="Siegbert Rudolph" userId="2af4d44886c067cc" providerId="LiveId" clId="{D0016963-EE1E-45A8-8A2D-F07CA4F0A32E}" dt="2021-08-01T09:25:51.794" v="2222" actId="478"/>
          <ac:spMkLst>
            <pc:docMk/>
            <pc:sldMk cId="1424095690" sldId="765"/>
            <ac:spMk id="6" creationId="{8273B2CF-B175-4117-94C9-2482721292ED}"/>
          </ac:spMkLst>
        </pc:spChg>
        <pc:spChg chg="add del mod">
          <ac:chgData name="Siegbert Rudolph" userId="2af4d44886c067cc" providerId="LiveId" clId="{D0016963-EE1E-45A8-8A2D-F07CA4F0A32E}" dt="2021-08-01T09:25:57.949" v="2223" actId="478"/>
          <ac:spMkLst>
            <pc:docMk/>
            <pc:sldMk cId="1424095690" sldId="765"/>
            <ac:spMk id="7" creationId="{2B9D203A-A4EC-4F77-A9D5-C9175D76B689}"/>
          </ac:spMkLst>
        </pc:spChg>
        <pc:spChg chg="add del mod">
          <ac:chgData name="Siegbert Rudolph" userId="2af4d44886c067cc" providerId="LiveId" clId="{D0016963-EE1E-45A8-8A2D-F07CA4F0A32E}" dt="2021-08-28T13:22:43.032" v="9154" actId="478"/>
          <ac:spMkLst>
            <pc:docMk/>
            <pc:sldMk cId="1424095690" sldId="765"/>
            <ac:spMk id="7" creationId="{688946D9-46E8-4656-952C-605242E6C10C}"/>
          </ac:spMkLst>
        </pc:spChg>
        <pc:spChg chg="add del mod">
          <ac:chgData name="Siegbert Rudolph" userId="2af4d44886c067cc" providerId="LiveId" clId="{D0016963-EE1E-45A8-8A2D-F07CA4F0A32E}" dt="2021-08-28T13:22:43.032" v="9154" actId="478"/>
          <ac:spMkLst>
            <pc:docMk/>
            <pc:sldMk cId="1424095690" sldId="765"/>
            <ac:spMk id="8" creationId="{9FC3EB25-5286-409B-8565-F49E2A4EE726}"/>
          </ac:spMkLst>
        </pc:spChg>
        <pc:spChg chg="add del mod">
          <ac:chgData name="Siegbert Rudolph" userId="2af4d44886c067cc" providerId="LiveId" clId="{D0016963-EE1E-45A8-8A2D-F07CA4F0A32E}" dt="2021-08-01T09:25:51.794" v="2222" actId="478"/>
          <ac:spMkLst>
            <pc:docMk/>
            <pc:sldMk cId="1424095690" sldId="765"/>
            <ac:spMk id="8" creationId="{B4E9B899-6BDF-4ECB-B646-E2564B7F5429}"/>
          </ac:spMkLst>
        </pc:spChg>
        <pc:spChg chg="add del mod">
          <ac:chgData name="Siegbert Rudolph" userId="2af4d44886c067cc" providerId="LiveId" clId="{D0016963-EE1E-45A8-8A2D-F07CA4F0A32E}" dt="2021-08-01T09:25:51.794" v="2222" actId="478"/>
          <ac:spMkLst>
            <pc:docMk/>
            <pc:sldMk cId="1424095690" sldId="765"/>
            <ac:spMk id="9" creationId="{2C6A5EAC-C8B9-4FA3-80CC-2694DE267AED}"/>
          </ac:spMkLst>
        </pc:spChg>
        <pc:spChg chg="add del mod">
          <ac:chgData name="Siegbert Rudolph" userId="2af4d44886c067cc" providerId="LiveId" clId="{D0016963-EE1E-45A8-8A2D-F07CA4F0A32E}" dt="2021-08-28T13:22:43.032" v="9154" actId="478"/>
          <ac:spMkLst>
            <pc:docMk/>
            <pc:sldMk cId="1424095690" sldId="765"/>
            <ac:spMk id="9" creationId="{C4357065-A4C7-4AB8-ABCB-3B8985F3A4DB}"/>
          </ac:spMkLst>
        </pc:spChg>
        <pc:spChg chg="add del mod">
          <ac:chgData name="Siegbert Rudolph" userId="2af4d44886c067cc" providerId="LiveId" clId="{D0016963-EE1E-45A8-8A2D-F07CA4F0A32E}" dt="2021-08-28T13:22:43.032" v="9154" actId="478"/>
          <ac:spMkLst>
            <pc:docMk/>
            <pc:sldMk cId="1424095690" sldId="765"/>
            <ac:spMk id="10" creationId="{039CAE3D-BFF9-48EF-B777-91924DBA479B}"/>
          </ac:spMkLst>
        </pc:spChg>
        <pc:spChg chg="add del mod">
          <ac:chgData name="Siegbert Rudolph" userId="2af4d44886c067cc" providerId="LiveId" clId="{D0016963-EE1E-45A8-8A2D-F07CA4F0A32E}" dt="2021-08-01T09:25:51.794" v="2222" actId="478"/>
          <ac:spMkLst>
            <pc:docMk/>
            <pc:sldMk cId="1424095690" sldId="765"/>
            <ac:spMk id="10" creationId="{A4285231-8AAF-4396-9E26-6F7C6A9ADBC9}"/>
          </ac:spMkLst>
        </pc:spChg>
        <pc:spChg chg="add mod">
          <ac:chgData name="Siegbert Rudolph" userId="2af4d44886c067cc" providerId="LiveId" clId="{D0016963-EE1E-45A8-8A2D-F07CA4F0A32E}" dt="2021-08-28T13:57:36.049" v="10407" actId="20577"/>
          <ac:spMkLst>
            <pc:docMk/>
            <pc:sldMk cId="1424095690" sldId="765"/>
            <ac:spMk id="11" creationId="{1684E92D-D499-47A1-BDD7-111F9646BA58}"/>
          </ac:spMkLst>
        </pc:spChg>
        <pc:spChg chg="add del mod">
          <ac:chgData name="Siegbert Rudolph" userId="2af4d44886c067cc" providerId="LiveId" clId="{D0016963-EE1E-45A8-8A2D-F07CA4F0A32E}" dt="2021-08-01T09:25:51.794" v="2222" actId="478"/>
          <ac:spMkLst>
            <pc:docMk/>
            <pc:sldMk cId="1424095690" sldId="765"/>
            <ac:spMk id="11" creationId="{4E606A3D-E8E5-46D3-8A98-4894824CB787}"/>
          </ac:spMkLst>
        </pc:spChg>
        <pc:spChg chg="add mod">
          <ac:chgData name="Siegbert Rudolph" userId="2af4d44886c067cc" providerId="LiveId" clId="{D0016963-EE1E-45A8-8A2D-F07CA4F0A32E}" dt="2021-08-28T13:22:10.908" v="9149"/>
          <ac:spMkLst>
            <pc:docMk/>
            <pc:sldMk cId="1424095690" sldId="765"/>
            <ac:spMk id="12" creationId="{6D5281DE-4BDB-448E-8A38-6C90D0C483DA}"/>
          </ac:spMkLst>
        </pc:spChg>
        <pc:spChg chg="add del mod">
          <ac:chgData name="Siegbert Rudolph" userId="2af4d44886c067cc" providerId="LiveId" clId="{D0016963-EE1E-45A8-8A2D-F07CA4F0A32E}" dt="2021-08-01T09:25:51.794" v="2222" actId="478"/>
          <ac:spMkLst>
            <pc:docMk/>
            <pc:sldMk cId="1424095690" sldId="765"/>
            <ac:spMk id="12" creationId="{F7C88473-F9C6-4660-AD9C-0138C0C7B535}"/>
          </ac:spMkLst>
        </pc:spChg>
        <pc:spChg chg="add del mod">
          <ac:chgData name="Siegbert Rudolph" userId="2af4d44886c067cc" providerId="LiveId" clId="{D0016963-EE1E-45A8-8A2D-F07CA4F0A32E}" dt="2021-08-01T09:25:51.794" v="2222" actId="478"/>
          <ac:spMkLst>
            <pc:docMk/>
            <pc:sldMk cId="1424095690" sldId="765"/>
            <ac:spMk id="13" creationId="{4AAAB742-4B48-4BD0-8233-FBF06FC1F29E}"/>
          </ac:spMkLst>
        </pc:spChg>
        <pc:spChg chg="add del mod">
          <ac:chgData name="Siegbert Rudolph" userId="2af4d44886c067cc" providerId="LiveId" clId="{D0016963-EE1E-45A8-8A2D-F07CA4F0A32E}" dt="2021-08-01T09:25:51.794" v="2222" actId="478"/>
          <ac:spMkLst>
            <pc:docMk/>
            <pc:sldMk cId="1424095690" sldId="765"/>
            <ac:spMk id="14" creationId="{C05B1EA5-CAD6-45A7-86B6-24A056D1405F}"/>
          </ac:spMkLst>
        </pc:spChg>
        <pc:spChg chg="add del mod">
          <ac:chgData name="Siegbert Rudolph" userId="2af4d44886c067cc" providerId="LiveId" clId="{D0016963-EE1E-45A8-8A2D-F07CA4F0A32E}" dt="2021-08-01T09:25:51.794" v="2222" actId="478"/>
          <ac:spMkLst>
            <pc:docMk/>
            <pc:sldMk cId="1424095690" sldId="765"/>
            <ac:spMk id="15" creationId="{C0C88FE3-8A80-4810-988D-A3708D356439}"/>
          </ac:spMkLst>
        </pc:spChg>
        <pc:spChg chg="add del mod">
          <ac:chgData name="Siegbert Rudolph" userId="2af4d44886c067cc" providerId="LiveId" clId="{D0016963-EE1E-45A8-8A2D-F07CA4F0A32E}" dt="2021-08-01T09:25:51.794" v="2222" actId="478"/>
          <ac:spMkLst>
            <pc:docMk/>
            <pc:sldMk cId="1424095690" sldId="765"/>
            <ac:spMk id="16" creationId="{157E1576-960A-4A02-B0C1-2EBBBB8A3D8C}"/>
          </ac:spMkLst>
        </pc:spChg>
        <pc:spChg chg="add del mod">
          <ac:chgData name="Siegbert Rudolph" userId="2af4d44886c067cc" providerId="LiveId" clId="{D0016963-EE1E-45A8-8A2D-F07CA4F0A32E}" dt="2021-08-01T09:25:51.794" v="2222" actId="478"/>
          <ac:spMkLst>
            <pc:docMk/>
            <pc:sldMk cId="1424095690" sldId="765"/>
            <ac:spMk id="17" creationId="{778F7947-ADA1-4FA2-828E-4C982D422C14}"/>
          </ac:spMkLst>
        </pc:spChg>
        <pc:spChg chg="add del mod">
          <ac:chgData name="Siegbert Rudolph" userId="2af4d44886c067cc" providerId="LiveId" clId="{D0016963-EE1E-45A8-8A2D-F07CA4F0A32E}" dt="2021-08-01T09:25:51.794" v="2222" actId="478"/>
          <ac:spMkLst>
            <pc:docMk/>
            <pc:sldMk cId="1424095690" sldId="765"/>
            <ac:spMk id="18" creationId="{A8C876F6-A712-4364-94D3-756BBD65A4D7}"/>
          </ac:spMkLst>
        </pc:spChg>
        <pc:spChg chg="add del mod">
          <ac:chgData name="Siegbert Rudolph" userId="2af4d44886c067cc" providerId="LiveId" clId="{D0016963-EE1E-45A8-8A2D-F07CA4F0A32E}" dt="2021-08-01T09:25:51.794" v="2222" actId="478"/>
          <ac:spMkLst>
            <pc:docMk/>
            <pc:sldMk cId="1424095690" sldId="765"/>
            <ac:spMk id="19" creationId="{9B6C1413-7AE5-496E-84DD-0B9631EF31A2}"/>
          </ac:spMkLst>
        </pc:spChg>
        <pc:spChg chg="add mod">
          <ac:chgData name="Siegbert Rudolph" userId="2af4d44886c067cc" providerId="LiveId" clId="{D0016963-EE1E-45A8-8A2D-F07CA4F0A32E}" dt="2021-08-01T09:25:44.717" v="2221"/>
          <ac:spMkLst>
            <pc:docMk/>
            <pc:sldMk cId="1424095690" sldId="765"/>
            <ac:spMk id="20" creationId="{1C2B3754-B33E-4618-A3D4-66B3D3A829CF}"/>
          </ac:spMkLst>
        </pc:spChg>
        <pc:spChg chg="add del mod">
          <ac:chgData name="Siegbert Rudolph" userId="2af4d44886c067cc" providerId="LiveId" clId="{D0016963-EE1E-45A8-8A2D-F07CA4F0A32E}" dt="2021-08-01T09:25:51.794" v="2222" actId="478"/>
          <ac:spMkLst>
            <pc:docMk/>
            <pc:sldMk cId="1424095690" sldId="765"/>
            <ac:spMk id="21" creationId="{7FE41101-438B-462D-A168-E80CE32B148D}"/>
          </ac:spMkLst>
        </pc:spChg>
        <pc:spChg chg="add del mod">
          <ac:chgData name="Siegbert Rudolph" userId="2af4d44886c067cc" providerId="LiveId" clId="{D0016963-EE1E-45A8-8A2D-F07CA4F0A32E}" dt="2021-08-01T09:25:51.794" v="2222" actId="478"/>
          <ac:spMkLst>
            <pc:docMk/>
            <pc:sldMk cId="1424095690" sldId="765"/>
            <ac:spMk id="22" creationId="{EF450B8F-5070-43A8-92B6-50EE836CA2C2}"/>
          </ac:spMkLst>
        </pc:spChg>
        <pc:spChg chg="add del mod">
          <ac:chgData name="Siegbert Rudolph" userId="2af4d44886c067cc" providerId="LiveId" clId="{D0016963-EE1E-45A8-8A2D-F07CA4F0A32E}" dt="2021-08-01T09:25:58.980" v="2224" actId="478"/>
          <ac:spMkLst>
            <pc:docMk/>
            <pc:sldMk cId="1424095690" sldId="765"/>
            <ac:spMk id="23" creationId="{DA5A73E7-8FE7-4137-97A1-6B2B39AB54CF}"/>
          </ac:spMkLst>
        </pc:spChg>
        <pc:spChg chg="add del mod">
          <ac:chgData name="Siegbert Rudolph" userId="2af4d44886c067cc" providerId="LiveId" clId="{D0016963-EE1E-45A8-8A2D-F07CA4F0A32E}" dt="2021-08-01T09:25:51.794" v="2222" actId="478"/>
          <ac:spMkLst>
            <pc:docMk/>
            <pc:sldMk cId="1424095690" sldId="765"/>
            <ac:spMk id="24" creationId="{37090B10-83D1-4F09-B635-0FD84EEFDA8E}"/>
          </ac:spMkLst>
        </pc:spChg>
        <pc:spChg chg="add del mod">
          <ac:chgData name="Siegbert Rudolph" userId="2af4d44886c067cc" providerId="LiveId" clId="{D0016963-EE1E-45A8-8A2D-F07CA4F0A32E}" dt="2021-08-01T09:25:59.808" v="2225" actId="478"/>
          <ac:spMkLst>
            <pc:docMk/>
            <pc:sldMk cId="1424095690" sldId="765"/>
            <ac:spMk id="25" creationId="{74E70AE5-A542-4198-B0B8-42FEC72030CB}"/>
          </ac:spMkLst>
        </pc:spChg>
        <pc:spChg chg="add del mod">
          <ac:chgData name="Siegbert Rudolph" userId="2af4d44886c067cc" providerId="LiveId" clId="{D0016963-EE1E-45A8-8A2D-F07CA4F0A32E}" dt="2021-08-01T09:25:51.794" v="2222" actId="478"/>
          <ac:spMkLst>
            <pc:docMk/>
            <pc:sldMk cId="1424095690" sldId="765"/>
            <ac:spMk id="26" creationId="{96E6F173-CCCA-4F0C-9104-C7A8DC0C36DE}"/>
          </ac:spMkLst>
        </pc:spChg>
        <pc:spChg chg="add del mod">
          <ac:chgData name="Siegbert Rudolph" userId="2af4d44886c067cc" providerId="LiveId" clId="{D0016963-EE1E-45A8-8A2D-F07CA4F0A32E}" dt="2021-08-01T09:26:01.151" v="2226" actId="478"/>
          <ac:spMkLst>
            <pc:docMk/>
            <pc:sldMk cId="1424095690" sldId="765"/>
            <ac:spMk id="27" creationId="{75357A72-566B-468E-9009-261F42656484}"/>
          </ac:spMkLst>
        </pc:spChg>
        <pc:spChg chg="add del mod">
          <ac:chgData name="Siegbert Rudolph" userId="2af4d44886c067cc" providerId="LiveId" clId="{D0016963-EE1E-45A8-8A2D-F07CA4F0A32E}" dt="2021-08-01T09:25:51.794" v="2222" actId="478"/>
          <ac:spMkLst>
            <pc:docMk/>
            <pc:sldMk cId="1424095690" sldId="765"/>
            <ac:spMk id="28" creationId="{7525F25E-1421-4685-9C22-3B575A9CAC60}"/>
          </ac:spMkLst>
        </pc:spChg>
        <pc:spChg chg="add del mod">
          <ac:chgData name="Siegbert Rudolph" userId="2af4d44886c067cc" providerId="LiveId" clId="{D0016963-EE1E-45A8-8A2D-F07CA4F0A32E}" dt="2021-08-01T09:26:02.948" v="2227" actId="478"/>
          <ac:spMkLst>
            <pc:docMk/>
            <pc:sldMk cId="1424095690" sldId="765"/>
            <ac:spMk id="29" creationId="{4D0E40A8-006C-4DDC-9BBC-FC1EE7349375}"/>
          </ac:spMkLst>
        </pc:spChg>
        <pc:spChg chg="add del mod">
          <ac:chgData name="Siegbert Rudolph" userId="2af4d44886c067cc" providerId="LiveId" clId="{D0016963-EE1E-45A8-8A2D-F07CA4F0A32E}" dt="2021-08-01T09:25:51.794" v="2222" actId="478"/>
          <ac:spMkLst>
            <pc:docMk/>
            <pc:sldMk cId="1424095690" sldId="765"/>
            <ac:spMk id="30" creationId="{74FC5A11-A6B6-4655-B6A7-0CDD9282561C}"/>
          </ac:spMkLst>
        </pc:spChg>
        <pc:spChg chg="add del mod">
          <ac:chgData name="Siegbert Rudolph" userId="2af4d44886c067cc" providerId="LiveId" clId="{D0016963-EE1E-45A8-8A2D-F07CA4F0A32E}" dt="2021-08-01T09:26:03.979" v="2228" actId="478"/>
          <ac:spMkLst>
            <pc:docMk/>
            <pc:sldMk cId="1424095690" sldId="765"/>
            <ac:spMk id="31" creationId="{87C4BC69-4D4E-487B-9FFD-77D7899CD436}"/>
          </ac:spMkLst>
        </pc:spChg>
        <pc:spChg chg="add del mod">
          <ac:chgData name="Siegbert Rudolph" userId="2af4d44886c067cc" providerId="LiveId" clId="{D0016963-EE1E-45A8-8A2D-F07CA4F0A32E}" dt="2021-08-01T09:25:51.794" v="2222" actId="478"/>
          <ac:spMkLst>
            <pc:docMk/>
            <pc:sldMk cId="1424095690" sldId="765"/>
            <ac:spMk id="32" creationId="{D2A1A1A9-F481-49AF-92FE-DC63ABD2C47B}"/>
          </ac:spMkLst>
        </pc:spChg>
        <pc:spChg chg="add del mod">
          <ac:chgData name="Siegbert Rudolph" userId="2af4d44886c067cc" providerId="LiveId" clId="{D0016963-EE1E-45A8-8A2D-F07CA4F0A32E}" dt="2021-08-01T09:26:04.713" v="2229" actId="478"/>
          <ac:spMkLst>
            <pc:docMk/>
            <pc:sldMk cId="1424095690" sldId="765"/>
            <ac:spMk id="33" creationId="{D09A6E0F-3F0C-4A4F-B584-F7797BD7B39C}"/>
          </ac:spMkLst>
        </pc:spChg>
        <pc:spChg chg="add del mod">
          <ac:chgData name="Siegbert Rudolph" userId="2af4d44886c067cc" providerId="LiveId" clId="{D0016963-EE1E-45A8-8A2D-F07CA4F0A32E}" dt="2021-08-01T09:25:51.794" v="2222" actId="478"/>
          <ac:spMkLst>
            <pc:docMk/>
            <pc:sldMk cId="1424095690" sldId="765"/>
            <ac:spMk id="34" creationId="{6C79C71A-BF2F-42A1-9CE5-3BE45FD1BC61}"/>
          </ac:spMkLst>
        </pc:spChg>
        <pc:spChg chg="add del mod">
          <ac:chgData name="Siegbert Rudolph" userId="2af4d44886c067cc" providerId="LiveId" clId="{D0016963-EE1E-45A8-8A2D-F07CA4F0A32E}" dt="2021-08-01T09:26:06.150" v="2230" actId="478"/>
          <ac:spMkLst>
            <pc:docMk/>
            <pc:sldMk cId="1424095690" sldId="765"/>
            <ac:spMk id="35" creationId="{6B6C0B39-F90A-402E-91E3-85DCEA0E999B}"/>
          </ac:spMkLst>
        </pc:spChg>
        <pc:spChg chg="add del mod">
          <ac:chgData name="Siegbert Rudolph" userId="2af4d44886c067cc" providerId="LiveId" clId="{D0016963-EE1E-45A8-8A2D-F07CA4F0A32E}" dt="2021-08-01T09:25:51.794" v="2222" actId="478"/>
          <ac:spMkLst>
            <pc:docMk/>
            <pc:sldMk cId="1424095690" sldId="765"/>
            <ac:spMk id="36" creationId="{15EEC0E7-7239-4BBF-A41A-AF445765788A}"/>
          </ac:spMkLst>
        </pc:spChg>
        <pc:spChg chg="add del mod">
          <ac:chgData name="Siegbert Rudolph" userId="2af4d44886c067cc" providerId="LiveId" clId="{D0016963-EE1E-45A8-8A2D-F07CA4F0A32E}" dt="2021-08-01T09:26:07.665" v="2231" actId="478"/>
          <ac:spMkLst>
            <pc:docMk/>
            <pc:sldMk cId="1424095690" sldId="765"/>
            <ac:spMk id="37" creationId="{8F726E3F-8D71-457F-A2DB-69E732760F26}"/>
          </ac:spMkLst>
        </pc:spChg>
        <pc:spChg chg="add del mod">
          <ac:chgData name="Siegbert Rudolph" userId="2af4d44886c067cc" providerId="LiveId" clId="{D0016963-EE1E-45A8-8A2D-F07CA4F0A32E}" dt="2021-08-01T09:25:51.794" v="2222" actId="478"/>
          <ac:spMkLst>
            <pc:docMk/>
            <pc:sldMk cId="1424095690" sldId="765"/>
            <ac:spMk id="38" creationId="{EFA4B132-6FAF-4F27-9AC8-9CA39CDCE71F}"/>
          </ac:spMkLst>
        </pc:spChg>
        <pc:spChg chg="add del mod">
          <ac:chgData name="Siegbert Rudolph" userId="2af4d44886c067cc" providerId="LiveId" clId="{D0016963-EE1E-45A8-8A2D-F07CA4F0A32E}" dt="2021-08-01T09:26:08.337" v="2232" actId="478"/>
          <ac:spMkLst>
            <pc:docMk/>
            <pc:sldMk cId="1424095690" sldId="765"/>
            <ac:spMk id="39" creationId="{1F71AEE2-DE3B-4D1E-AA5C-FEA1C3E76298}"/>
          </ac:spMkLst>
        </pc:spChg>
        <pc:spChg chg="add del mod">
          <ac:chgData name="Siegbert Rudolph" userId="2af4d44886c067cc" providerId="LiveId" clId="{D0016963-EE1E-45A8-8A2D-F07CA4F0A32E}" dt="2021-08-01T09:25:51.794" v="2222" actId="478"/>
          <ac:spMkLst>
            <pc:docMk/>
            <pc:sldMk cId="1424095690" sldId="765"/>
            <ac:spMk id="40" creationId="{368BA9B2-C0C8-4D7B-A069-B3EBD83E45CC}"/>
          </ac:spMkLst>
        </pc:spChg>
        <pc:spChg chg="add del mod">
          <ac:chgData name="Siegbert Rudolph" userId="2af4d44886c067cc" providerId="LiveId" clId="{D0016963-EE1E-45A8-8A2D-F07CA4F0A32E}" dt="2021-08-01T09:26:09.368" v="2233" actId="478"/>
          <ac:spMkLst>
            <pc:docMk/>
            <pc:sldMk cId="1424095690" sldId="765"/>
            <ac:spMk id="41" creationId="{02CDE943-7817-4A59-8009-04B5F4B921AF}"/>
          </ac:spMkLst>
        </pc:spChg>
        <pc:spChg chg="add del mod">
          <ac:chgData name="Siegbert Rudolph" userId="2af4d44886c067cc" providerId="LiveId" clId="{D0016963-EE1E-45A8-8A2D-F07CA4F0A32E}" dt="2021-08-01T09:25:51.794" v="2222" actId="478"/>
          <ac:spMkLst>
            <pc:docMk/>
            <pc:sldMk cId="1424095690" sldId="765"/>
            <ac:spMk id="42" creationId="{AA203FF0-BBC8-420A-8DF7-3D49F16D96D7}"/>
          </ac:spMkLst>
        </pc:spChg>
        <pc:spChg chg="add mod">
          <ac:chgData name="Siegbert Rudolph" userId="2af4d44886c067cc" providerId="LiveId" clId="{D0016963-EE1E-45A8-8A2D-F07CA4F0A32E}" dt="2021-08-01T09:25:44.717" v="2221"/>
          <ac:spMkLst>
            <pc:docMk/>
            <pc:sldMk cId="1424095690" sldId="765"/>
            <ac:spMk id="43" creationId="{3EB75E10-2FE7-4A9A-9BBC-D23C6ED19CA5}"/>
          </ac:spMkLst>
        </pc:spChg>
        <pc:spChg chg="add del mod">
          <ac:chgData name="Siegbert Rudolph" userId="2af4d44886c067cc" providerId="LiveId" clId="{D0016963-EE1E-45A8-8A2D-F07CA4F0A32E}" dt="2021-08-01T09:26:25.569" v="2234" actId="478"/>
          <ac:spMkLst>
            <pc:docMk/>
            <pc:sldMk cId="1424095690" sldId="765"/>
            <ac:spMk id="44" creationId="{85486A5E-6455-41A0-B3EE-2A4AB9126FB4}"/>
          </ac:spMkLst>
        </pc:spChg>
        <pc:spChg chg="add del mod">
          <ac:chgData name="Siegbert Rudolph" userId="2af4d44886c067cc" providerId="LiveId" clId="{D0016963-EE1E-45A8-8A2D-F07CA4F0A32E}" dt="2021-08-01T09:26:25.569" v="2234" actId="478"/>
          <ac:spMkLst>
            <pc:docMk/>
            <pc:sldMk cId="1424095690" sldId="765"/>
            <ac:spMk id="45" creationId="{551F5B50-0287-4169-A57A-BC73F0DB0C2F}"/>
          </ac:spMkLst>
        </pc:spChg>
        <pc:spChg chg="add del mod">
          <ac:chgData name="Siegbert Rudolph" userId="2af4d44886c067cc" providerId="LiveId" clId="{D0016963-EE1E-45A8-8A2D-F07CA4F0A32E}" dt="2021-08-01T09:26:25.569" v="2234" actId="478"/>
          <ac:spMkLst>
            <pc:docMk/>
            <pc:sldMk cId="1424095690" sldId="765"/>
            <ac:spMk id="46" creationId="{CA136EBB-1A22-413F-B760-9583FA4130FE}"/>
          </ac:spMkLst>
        </pc:spChg>
        <pc:spChg chg="add del mod">
          <ac:chgData name="Siegbert Rudolph" userId="2af4d44886c067cc" providerId="LiveId" clId="{D0016963-EE1E-45A8-8A2D-F07CA4F0A32E}" dt="2021-08-01T09:26:31.614" v="2235" actId="478"/>
          <ac:spMkLst>
            <pc:docMk/>
            <pc:sldMk cId="1424095690" sldId="765"/>
            <ac:spMk id="47" creationId="{8597B742-A905-428B-9EF3-E5F64037583A}"/>
          </ac:spMkLst>
        </pc:spChg>
        <pc:spChg chg="add del mod">
          <ac:chgData name="Siegbert Rudolph" userId="2af4d44886c067cc" providerId="LiveId" clId="{D0016963-EE1E-45A8-8A2D-F07CA4F0A32E}" dt="2021-08-01T09:26:25.569" v="2234" actId="478"/>
          <ac:spMkLst>
            <pc:docMk/>
            <pc:sldMk cId="1424095690" sldId="765"/>
            <ac:spMk id="48" creationId="{134D53C5-25C8-4F5B-AA69-23E72330B9D2}"/>
          </ac:spMkLst>
        </pc:spChg>
        <pc:spChg chg="add del mod">
          <ac:chgData name="Siegbert Rudolph" userId="2af4d44886c067cc" providerId="LiveId" clId="{D0016963-EE1E-45A8-8A2D-F07CA4F0A32E}" dt="2021-08-01T09:26:25.569" v="2234" actId="478"/>
          <ac:spMkLst>
            <pc:docMk/>
            <pc:sldMk cId="1424095690" sldId="765"/>
            <ac:spMk id="49" creationId="{69EAC374-B654-4955-8230-F98ED0081AE1}"/>
          </ac:spMkLst>
        </pc:spChg>
        <pc:spChg chg="add del mod">
          <ac:chgData name="Siegbert Rudolph" userId="2af4d44886c067cc" providerId="LiveId" clId="{D0016963-EE1E-45A8-8A2D-F07CA4F0A32E}" dt="2021-08-01T09:26:25.569" v="2234" actId="478"/>
          <ac:spMkLst>
            <pc:docMk/>
            <pc:sldMk cId="1424095690" sldId="765"/>
            <ac:spMk id="50" creationId="{19B39329-1FE0-44B6-BB33-F5CF79F3823B}"/>
          </ac:spMkLst>
        </pc:spChg>
        <pc:spChg chg="add del mod">
          <ac:chgData name="Siegbert Rudolph" userId="2af4d44886c067cc" providerId="LiveId" clId="{D0016963-EE1E-45A8-8A2D-F07CA4F0A32E}" dt="2021-08-01T09:26:25.569" v="2234" actId="478"/>
          <ac:spMkLst>
            <pc:docMk/>
            <pc:sldMk cId="1424095690" sldId="765"/>
            <ac:spMk id="56" creationId="{E27BB927-32B7-4418-BC91-37261CF11901}"/>
          </ac:spMkLst>
        </pc:spChg>
        <pc:spChg chg="add del mod">
          <ac:chgData name="Siegbert Rudolph" userId="2af4d44886c067cc" providerId="LiveId" clId="{D0016963-EE1E-45A8-8A2D-F07CA4F0A32E}" dt="2021-08-01T09:26:25.569" v="2234" actId="478"/>
          <ac:spMkLst>
            <pc:docMk/>
            <pc:sldMk cId="1424095690" sldId="765"/>
            <ac:spMk id="57" creationId="{32245E8F-3176-4E52-8270-E52E0C591E40}"/>
          </ac:spMkLst>
        </pc:spChg>
        <pc:spChg chg="add del mod">
          <ac:chgData name="Siegbert Rudolph" userId="2af4d44886c067cc" providerId="LiveId" clId="{D0016963-EE1E-45A8-8A2D-F07CA4F0A32E}" dt="2021-08-01T09:26:25.569" v="2234" actId="478"/>
          <ac:spMkLst>
            <pc:docMk/>
            <pc:sldMk cId="1424095690" sldId="765"/>
            <ac:spMk id="58" creationId="{8F70F75C-2109-4670-AC27-C9639EA2319A}"/>
          </ac:spMkLst>
        </pc:spChg>
        <pc:spChg chg="add del mod">
          <ac:chgData name="Siegbert Rudolph" userId="2af4d44886c067cc" providerId="LiveId" clId="{D0016963-EE1E-45A8-8A2D-F07CA4F0A32E}" dt="2021-08-01T09:26:25.569" v="2234" actId="478"/>
          <ac:spMkLst>
            <pc:docMk/>
            <pc:sldMk cId="1424095690" sldId="765"/>
            <ac:spMk id="59" creationId="{87195E6C-336D-4EB2-9C7F-DC644AB61FF3}"/>
          </ac:spMkLst>
        </pc:spChg>
        <pc:spChg chg="add del mod">
          <ac:chgData name="Siegbert Rudolph" userId="2af4d44886c067cc" providerId="LiveId" clId="{D0016963-EE1E-45A8-8A2D-F07CA4F0A32E}" dt="2021-08-01T09:26:31.614" v="2235" actId="478"/>
          <ac:spMkLst>
            <pc:docMk/>
            <pc:sldMk cId="1424095690" sldId="765"/>
            <ac:spMk id="60" creationId="{F7A83F65-18E3-44D1-B8B4-B70D07C3B04B}"/>
          </ac:spMkLst>
        </pc:spChg>
        <pc:spChg chg="add del mod">
          <ac:chgData name="Siegbert Rudolph" userId="2af4d44886c067cc" providerId="LiveId" clId="{D0016963-EE1E-45A8-8A2D-F07CA4F0A32E}" dt="2021-08-01T09:26:25.569" v="2234" actId="478"/>
          <ac:spMkLst>
            <pc:docMk/>
            <pc:sldMk cId="1424095690" sldId="765"/>
            <ac:spMk id="61" creationId="{8FD5E0FE-F5B0-4135-A20C-6FA2D06EE3D9}"/>
          </ac:spMkLst>
        </pc:spChg>
        <pc:spChg chg="add del mod">
          <ac:chgData name="Siegbert Rudolph" userId="2af4d44886c067cc" providerId="LiveId" clId="{D0016963-EE1E-45A8-8A2D-F07CA4F0A32E}" dt="2021-08-01T09:26:25.569" v="2234" actId="478"/>
          <ac:spMkLst>
            <pc:docMk/>
            <pc:sldMk cId="1424095690" sldId="765"/>
            <ac:spMk id="62" creationId="{5A235AB8-BD98-4E7D-8CB8-4CFD17527FFC}"/>
          </ac:spMkLst>
        </pc:spChg>
        <pc:spChg chg="add del mod">
          <ac:chgData name="Siegbert Rudolph" userId="2af4d44886c067cc" providerId="LiveId" clId="{D0016963-EE1E-45A8-8A2D-F07CA4F0A32E}" dt="2021-08-01T09:26:31.614" v="2235" actId="478"/>
          <ac:spMkLst>
            <pc:docMk/>
            <pc:sldMk cId="1424095690" sldId="765"/>
            <ac:spMk id="63" creationId="{7EC33CBB-6671-427A-AF75-D2FDA4E93C90}"/>
          </ac:spMkLst>
        </pc:spChg>
        <pc:spChg chg="add del mod">
          <ac:chgData name="Siegbert Rudolph" userId="2af4d44886c067cc" providerId="LiveId" clId="{D0016963-EE1E-45A8-8A2D-F07CA4F0A32E}" dt="2021-08-01T09:26:25.569" v="2234" actId="478"/>
          <ac:spMkLst>
            <pc:docMk/>
            <pc:sldMk cId="1424095690" sldId="765"/>
            <ac:spMk id="65" creationId="{D2E6B3B5-30A4-4F37-8BBC-7141D16251F2}"/>
          </ac:spMkLst>
        </pc:spChg>
        <pc:spChg chg="add del mod">
          <ac:chgData name="Siegbert Rudolph" userId="2af4d44886c067cc" providerId="LiveId" clId="{D0016963-EE1E-45A8-8A2D-F07CA4F0A32E}" dt="2021-08-01T09:26:25.569" v="2234" actId="478"/>
          <ac:spMkLst>
            <pc:docMk/>
            <pc:sldMk cId="1424095690" sldId="765"/>
            <ac:spMk id="66" creationId="{CC904E10-88A5-4F8D-9786-461ED25A2F9A}"/>
          </ac:spMkLst>
        </pc:spChg>
        <pc:spChg chg="add del mod">
          <ac:chgData name="Siegbert Rudolph" userId="2af4d44886c067cc" providerId="LiveId" clId="{D0016963-EE1E-45A8-8A2D-F07CA4F0A32E}" dt="2021-08-01T09:26:25.569" v="2234" actId="478"/>
          <ac:spMkLst>
            <pc:docMk/>
            <pc:sldMk cId="1424095690" sldId="765"/>
            <ac:spMk id="67" creationId="{3569791A-EC42-4A8E-99D6-B75E3DDF4ECA}"/>
          </ac:spMkLst>
        </pc:spChg>
        <pc:spChg chg="add del mod">
          <ac:chgData name="Siegbert Rudolph" userId="2af4d44886c067cc" providerId="LiveId" clId="{D0016963-EE1E-45A8-8A2D-F07CA4F0A32E}" dt="2021-08-01T09:26:25.569" v="2234" actId="478"/>
          <ac:spMkLst>
            <pc:docMk/>
            <pc:sldMk cId="1424095690" sldId="765"/>
            <ac:spMk id="68" creationId="{104F6C1B-18B6-4A13-BE6C-AF1BF79816B1}"/>
          </ac:spMkLst>
        </pc:spChg>
        <pc:spChg chg="add del mod">
          <ac:chgData name="Siegbert Rudolph" userId="2af4d44886c067cc" providerId="LiveId" clId="{D0016963-EE1E-45A8-8A2D-F07CA4F0A32E}" dt="2021-08-01T09:26:25.569" v="2234" actId="478"/>
          <ac:spMkLst>
            <pc:docMk/>
            <pc:sldMk cId="1424095690" sldId="765"/>
            <ac:spMk id="69" creationId="{D67EB340-FE54-4E40-A486-5608039D7550}"/>
          </ac:spMkLst>
        </pc:spChg>
        <pc:spChg chg="add del mod">
          <ac:chgData name="Siegbert Rudolph" userId="2af4d44886c067cc" providerId="LiveId" clId="{D0016963-EE1E-45A8-8A2D-F07CA4F0A32E}" dt="2021-08-01T09:26:25.569" v="2234" actId="478"/>
          <ac:spMkLst>
            <pc:docMk/>
            <pc:sldMk cId="1424095690" sldId="765"/>
            <ac:spMk id="70" creationId="{91ED68BC-DFAE-4A8D-9104-EAB826B384A8}"/>
          </ac:spMkLst>
        </pc:spChg>
        <pc:spChg chg="add del mod">
          <ac:chgData name="Siegbert Rudolph" userId="2af4d44886c067cc" providerId="LiveId" clId="{D0016963-EE1E-45A8-8A2D-F07CA4F0A32E}" dt="2021-08-01T09:26:25.569" v="2234" actId="478"/>
          <ac:spMkLst>
            <pc:docMk/>
            <pc:sldMk cId="1424095690" sldId="765"/>
            <ac:spMk id="71" creationId="{726BD45B-7B0F-4766-A135-3152B866850E}"/>
          </ac:spMkLst>
        </pc:spChg>
        <pc:spChg chg="add del mod">
          <ac:chgData name="Siegbert Rudolph" userId="2af4d44886c067cc" providerId="LiveId" clId="{D0016963-EE1E-45A8-8A2D-F07CA4F0A32E}" dt="2021-08-01T09:26:25.569" v="2234" actId="478"/>
          <ac:spMkLst>
            <pc:docMk/>
            <pc:sldMk cId="1424095690" sldId="765"/>
            <ac:spMk id="78" creationId="{461FE179-FE6F-4510-B765-8DC92164BE4D}"/>
          </ac:spMkLst>
        </pc:spChg>
        <pc:spChg chg="add del mod">
          <ac:chgData name="Siegbert Rudolph" userId="2af4d44886c067cc" providerId="LiveId" clId="{D0016963-EE1E-45A8-8A2D-F07CA4F0A32E}" dt="2021-08-01T09:26:25.569" v="2234" actId="478"/>
          <ac:spMkLst>
            <pc:docMk/>
            <pc:sldMk cId="1424095690" sldId="765"/>
            <ac:spMk id="79" creationId="{BA9F4E4B-858D-43E5-8092-96D1E4785F43}"/>
          </ac:spMkLst>
        </pc:spChg>
        <pc:spChg chg="add del mod">
          <ac:chgData name="Siegbert Rudolph" userId="2af4d44886c067cc" providerId="LiveId" clId="{D0016963-EE1E-45A8-8A2D-F07CA4F0A32E}" dt="2021-08-01T09:26:25.569" v="2234" actId="478"/>
          <ac:spMkLst>
            <pc:docMk/>
            <pc:sldMk cId="1424095690" sldId="765"/>
            <ac:spMk id="80" creationId="{06ECC0C4-3E4E-4061-9314-3785D7F5B0B4}"/>
          </ac:spMkLst>
        </pc:spChg>
        <pc:spChg chg="add del mod">
          <ac:chgData name="Siegbert Rudolph" userId="2af4d44886c067cc" providerId="LiveId" clId="{D0016963-EE1E-45A8-8A2D-F07CA4F0A32E}" dt="2021-08-01T09:26:25.569" v="2234" actId="478"/>
          <ac:spMkLst>
            <pc:docMk/>
            <pc:sldMk cId="1424095690" sldId="765"/>
            <ac:spMk id="81" creationId="{912535C7-647E-45CE-8B8F-CA231CF0CDD8}"/>
          </ac:spMkLst>
        </pc:spChg>
        <pc:picChg chg="add del mod">
          <ac:chgData name="Siegbert Rudolph" userId="2af4d44886c067cc" providerId="LiveId" clId="{D0016963-EE1E-45A8-8A2D-F07CA4F0A32E}" dt="2021-08-01T09:26:31.614" v="2235" actId="478"/>
          <ac:picMkLst>
            <pc:docMk/>
            <pc:sldMk cId="1424095690" sldId="765"/>
            <ac:picMk id="51" creationId="{5D6C69F9-ACE3-457C-A7D6-F1422B8B9A79}"/>
          </ac:picMkLst>
        </pc:picChg>
        <pc:picChg chg="add del mod">
          <ac:chgData name="Siegbert Rudolph" userId="2af4d44886c067cc" providerId="LiveId" clId="{D0016963-EE1E-45A8-8A2D-F07CA4F0A32E}" dt="2021-08-01T09:26:25.569" v="2234" actId="478"/>
          <ac:picMkLst>
            <pc:docMk/>
            <pc:sldMk cId="1424095690" sldId="765"/>
            <ac:picMk id="52" creationId="{47078CA5-6801-4565-B622-94A35213D52F}"/>
          </ac:picMkLst>
        </pc:picChg>
        <pc:picChg chg="add del mod">
          <ac:chgData name="Siegbert Rudolph" userId="2af4d44886c067cc" providerId="LiveId" clId="{D0016963-EE1E-45A8-8A2D-F07CA4F0A32E}" dt="2021-08-01T09:26:31.614" v="2235" actId="478"/>
          <ac:picMkLst>
            <pc:docMk/>
            <pc:sldMk cId="1424095690" sldId="765"/>
            <ac:picMk id="53" creationId="{517B0A39-0AD7-4CBD-B871-4C6C9294F993}"/>
          </ac:picMkLst>
        </pc:picChg>
        <pc:picChg chg="add del mod">
          <ac:chgData name="Siegbert Rudolph" userId="2af4d44886c067cc" providerId="LiveId" clId="{D0016963-EE1E-45A8-8A2D-F07CA4F0A32E}" dt="2021-08-01T09:26:25.569" v="2234" actId="478"/>
          <ac:picMkLst>
            <pc:docMk/>
            <pc:sldMk cId="1424095690" sldId="765"/>
            <ac:picMk id="54" creationId="{4AA8C992-768A-46D2-B3B0-5CBD78D79E15}"/>
          </ac:picMkLst>
        </pc:picChg>
        <pc:picChg chg="add del mod">
          <ac:chgData name="Siegbert Rudolph" userId="2af4d44886c067cc" providerId="LiveId" clId="{D0016963-EE1E-45A8-8A2D-F07CA4F0A32E}" dt="2021-08-01T09:26:25.569" v="2234" actId="478"/>
          <ac:picMkLst>
            <pc:docMk/>
            <pc:sldMk cId="1424095690" sldId="765"/>
            <ac:picMk id="55" creationId="{9F038B90-D456-40AC-ACB5-2748359A2FF2}"/>
          </ac:picMkLst>
        </pc:picChg>
        <pc:picChg chg="add del mod">
          <ac:chgData name="Siegbert Rudolph" userId="2af4d44886c067cc" providerId="LiveId" clId="{D0016963-EE1E-45A8-8A2D-F07CA4F0A32E}" dt="2021-08-01T09:26:31.614" v="2235" actId="478"/>
          <ac:picMkLst>
            <pc:docMk/>
            <pc:sldMk cId="1424095690" sldId="765"/>
            <ac:picMk id="64" creationId="{18DB1AB5-7EE4-49A0-A789-385EF7AF192B}"/>
          </ac:picMkLst>
        </pc:picChg>
        <pc:picChg chg="add del mod">
          <ac:chgData name="Siegbert Rudolph" userId="2af4d44886c067cc" providerId="LiveId" clId="{D0016963-EE1E-45A8-8A2D-F07CA4F0A32E}" dt="2021-08-01T09:26:25.569" v="2234" actId="478"/>
          <ac:picMkLst>
            <pc:docMk/>
            <pc:sldMk cId="1424095690" sldId="765"/>
            <ac:picMk id="72" creationId="{4BB44F96-C5A3-4A25-A1EB-CEDDA7B26E56}"/>
          </ac:picMkLst>
        </pc:picChg>
        <pc:picChg chg="add del mod">
          <ac:chgData name="Siegbert Rudolph" userId="2af4d44886c067cc" providerId="LiveId" clId="{D0016963-EE1E-45A8-8A2D-F07CA4F0A32E}" dt="2021-08-01T09:26:25.569" v="2234" actId="478"/>
          <ac:picMkLst>
            <pc:docMk/>
            <pc:sldMk cId="1424095690" sldId="765"/>
            <ac:picMk id="73" creationId="{2E6FA862-A59A-4807-B6AB-61F80392C5B0}"/>
          </ac:picMkLst>
        </pc:picChg>
        <pc:picChg chg="add del mod">
          <ac:chgData name="Siegbert Rudolph" userId="2af4d44886c067cc" providerId="LiveId" clId="{D0016963-EE1E-45A8-8A2D-F07CA4F0A32E}" dt="2021-08-01T09:26:25.569" v="2234" actId="478"/>
          <ac:picMkLst>
            <pc:docMk/>
            <pc:sldMk cId="1424095690" sldId="765"/>
            <ac:picMk id="74" creationId="{4618BD11-9ACC-495A-AB2B-910C5D3D56E2}"/>
          </ac:picMkLst>
        </pc:picChg>
        <pc:picChg chg="add del mod">
          <ac:chgData name="Siegbert Rudolph" userId="2af4d44886c067cc" providerId="LiveId" clId="{D0016963-EE1E-45A8-8A2D-F07CA4F0A32E}" dt="2021-08-01T09:26:25.569" v="2234" actId="478"/>
          <ac:picMkLst>
            <pc:docMk/>
            <pc:sldMk cId="1424095690" sldId="765"/>
            <ac:picMk id="75" creationId="{4033CA98-0CA0-491F-B880-6DB087C33BC1}"/>
          </ac:picMkLst>
        </pc:picChg>
        <pc:picChg chg="add del mod">
          <ac:chgData name="Siegbert Rudolph" userId="2af4d44886c067cc" providerId="LiveId" clId="{D0016963-EE1E-45A8-8A2D-F07CA4F0A32E}" dt="2021-08-01T09:26:25.569" v="2234" actId="478"/>
          <ac:picMkLst>
            <pc:docMk/>
            <pc:sldMk cId="1424095690" sldId="765"/>
            <ac:picMk id="76" creationId="{101B771D-E358-4D5C-9625-363A5C7087B7}"/>
          </ac:picMkLst>
        </pc:picChg>
        <pc:picChg chg="add del mod">
          <ac:chgData name="Siegbert Rudolph" userId="2af4d44886c067cc" providerId="LiveId" clId="{D0016963-EE1E-45A8-8A2D-F07CA4F0A32E}" dt="2021-08-01T09:26:25.569" v="2234" actId="478"/>
          <ac:picMkLst>
            <pc:docMk/>
            <pc:sldMk cId="1424095690" sldId="765"/>
            <ac:picMk id="77" creationId="{6C656513-4CEF-42D2-BAC7-64775021E7D3}"/>
          </ac:picMkLst>
        </pc:picChg>
        <pc:picChg chg="add del mod">
          <ac:chgData name="Siegbert Rudolph" userId="2af4d44886c067cc" providerId="LiveId" clId="{D0016963-EE1E-45A8-8A2D-F07CA4F0A32E}" dt="2021-08-01T09:26:25.569" v="2234" actId="478"/>
          <ac:picMkLst>
            <pc:docMk/>
            <pc:sldMk cId="1424095690" sldId="765"/>
            <ac:picMk id="82" creationId="{C0B4D334-E2FD-40C1-8CF3-842280A058D4}"/>
          </ac:picMkLst>
        </pc:picChg>
        <pc:picChg chg="add del mod">
          <ac:chgData name="Siegbert Rudolph" userId="2af4d44886c067cc" providerId="LiveId" clId="{D0016963-EE1E-45A8-8A2D-F07CA4F0A32E}" dt="2021-08-01T09:26:25.569" v="2234" actId="478"/>
          <ac:picMkLst>
            <pc:docMk/>
            <pc:sldMk cId="1424095690" sldId="765"/>
            <ac:picMk id="83" creationId="{6E30EBFE-F891-4C7F-AF13-5485823857E6}"/>
          </ac:picMkLst>
        </pc:picChg>
        <pc:picChg chg="add del mod">
          <ac:chgData name="Siegbert Rudolph" userId="2af4d44886c067cc" providerId="LiveId" clId="{D0016963-EE1E-45A8-8A2D-F07CA4F0A32E}" dt="2021-08-01T09:26:25.569" v="2234" actId="478"/>
          <ac:picMkLst>
            <pc:docMk/>
            <pc:sldMk cId="1424095690" sldId="765"/>
            <ac:picMk id="84" creationId="{B8681DF7-EFB1-4995-8D81-05B5C5E08692}"/>
          </ac:picMkLst>
        </pc:picChg>
        <pc:picChg chg="add del mod">
          <ac:chgData name="Siegbert Rudolph" userId="2af4d44886c067cc" providerId="LiveId" clId="{D0016963-EE1E-45A8-8A2D-F07CA4F0A32E}" dt="2021-08-01T09:26:25.569" v="2234" actId="478"/>
          <ac:picMkLst>
            <pc:docMk/>
            <pc:sldMk cId="1424095690" sldId="765"/>
            <ac:picMk id="85" creationId="{DF66DCAD-48A4-4FA4-9227-44D79BDF9858}"/>
          </ac:picMkLst>
        </pc:picChg>
      </pc:sldChg>
      <pc:sldChg chg="addSp modSp add del mod modTransition modAnim">
        <pc:chgData name="Siegbert Rudolph" userId="2af4d44886c067cc" providerId="LiveId" clId="{D0016963-EE1E-45A8-8A2D-F07CA4F0A32E}" dt="2021-08-01T09:56:20.124" v="2858" actId="47"/>
        <pc:sldMkLst>
          <pc:docMk/>
          <pc:sldMk cId="1063621534" sldId="766"/>
        </pc:sldMkLst>
        <pc:spChg chg="mod">
          <ac:chgData name="Siegbert Rudolph" userId="2af4d44886c067cc" providerId="LiveId" clId="{D0016963-EE1E-45A8-8A2D-F07CA4F0A32E}" dt="2021-08-01T09:23:38.456" v="2184" actId="207"/>
          <ac:spMkLst>
            <pc:docMk/>
            <pc:sldMk cId="1063621534" sldId="766"/>
            <ac:spMk id="4" creationId="{3A7A9624-E7A8-4520-8BAA-71197632DF0E}"/>
          </ac:spMkLst>
        </pc:spChg>
        <pc:spChg chg="add mod">
          <ac:chgData name="Siegbert Rudolph" userId="2af4d44886c067cc" providerId="LiveId" clId="{D0016963-EE1E-45A8-8A2D-F07CA4F0A32E}" dt="2021-08-01T09:23:40.378" v="2185"/>
          <ac:spMkLst>
            <pc:docMk/>
            <pc:sldMk cId="1063621534" sldId="766"/>
            <ac:spMk id="5" creationId="{87847190-7BA1-4D6F-AFF7-653B5FAD9D46}"/>
          </ac:spMkLst>
        </pc:spChg>
        <pc:spChg chg="add mod">
          <ac:chgData name="Siegbert Rudolph" userId="2af4d44886c067cc" providerId="LiveId" clId="{D0016963-EE1E-45A8-8A2D-F07CA4F0A32E}" dt="2021-08-01T09:23:54.577" v="2218" actId="1038"/>
          <ac:spMkLst>
            <pc:docMk/>
            <pc:sldMk cId="1063621534" sldId="766"/>
            <ac:spMk id="6" creationId="{3A3D21EE-CFB5-48DE-9D96-5EDF30B05388}"/>
          </ac:spMkLst>
        </pc:spChg>
        <pc:spChg chg="add mod">
          <ac:chgData name="Siegbert Rudolph" userId="2af4d44886c067cc" providerId="LiveId" clId="{D0016963-EE1E-45A8-8A2D-F07CA4F0A32E}" dt="2021-08-01T09:23:40.378" v="2185"/>
          <ac:spMkLst>
            <pc:docMk/>
            <pc:sldMk cId="1063621534" sldId="766"/>
            <ac:spMk id="7" creationId="{2A88BEBE-B860-4B46-9B8E-9073E3ED18EE}"/>
          </ac:spMkLst>
        </pc:spChg>
        <pc:spChg chg="add mod">
          <ac:chgData name="Siegbert Rudolph" userId="2af4d44886c067cc" providerId="LiveId" clId="{D0016963-EE1E-45A8-8A2D-F07CA4F0A32E}" dt="2021-08-01T09:23:54.577" v="2218" actId="1038"/>
          <ac:spMkLst>
            <pc:docMk/>
            <pc:sldMk cId="1063621534" sldId="766"/>
            <ac:spMk id="8" creationId="{9AF2D68C-F65D-40CA-BFE1-FE64119EA52A}"/>
          </ac:spMkLst>
        </pc:spChg>
        <pc:spChg chg="add mod">
          <ac:chgData name="Siegbert Rudolph" userId="2af4d44886c067cc" providerId="LiveId" clId="{D0016963-EE1E-45A8-8A2D-F07CA4F0A32E}" dt="2021-08-01T09:23:54.577" v="2218" actId="1038"/>
          <ac:spMkLst>
            <pc:docMk/>
            <pc:sldMk cId="1063621534" sldId="766"/>
            <ac:spMk id="9" creationId="{C124DFF9-A86C-4029-BA8B-8CB69E9DB67D}"/>
          </ac:spMkLst>
        </pc:spChg>
        <pc:spChg chg="add mod">
          <ac:chgData name="Siegbert Rudolph" userId="2af4d44886c067cc" providerId="LiveId" clId="{D0016963-EE1E-45A8-8A2D-F07CA4F0A32E}" dt="2021-08-01T09:23:54.577" v="2218" actId="1038"/>
          <ac:spMkLst>
            <pc:docMk/>
            <pc:sldMk cId="1063621534" sldId="766"/>
            <ac:spMk id="10" creationId="{D122457E-FE36-4C4A-AE0C-30000CFCCF6F}"/>
          </ac:spMkLst>
        </pc:spChg>
        <pc:spChg chg="add mod">
          <ac:chgData name="Siegbert Rudolph" userId="2af4d44886c067cc" providerId="LiveId" clId="{D0016963-EE1E-45A8-8A2D-F07CA4F0A32E}" dt="2021-08-01T09:23:54.577" v="2218" actId="1038"/>
          <ac:spMkLst>
            <pc:docMk/>
            <pc:sldMk cId="1063621534" sldId="766"/>
            <ac:spMk id="11" creationId="{01B52EC7-5CE6-46A1-9FB5-DC60692D3026}"/>
          </ac:spMkLst>
        </pc:spChg>
        <pc:spChg chg="add mod">
          <ac:chgData name="Siegbert Rudolph" userId="2af4d44886c067cc" providerId="LiveId" clId="{D0016963-EE1E-45A8-8A2D-F07CA4F0A32E}" dt="2021-08-01T09:23:54.577" v="2218" actId="1038"/>
          <ac:spMkLst>
            <pc:docMk/>
            <pc:sldMk cId="1063621534" sldId="766"/>
            <ac:spMk id="12" creationId="{83904B57-544C-4473-A28A-D4FCD98CE41D}"/>
          </ac:spMkLst>
        </pc:spChg>
        <pc:spChg chg="add mod">
          <ac:chgData name="Siegbert Rudolph" userId="2af4d44886c067cc" providerId="LiveId" clId="{D0016963-EE1E-45A8-8A2D-F07CA4F0A32E}" dt="2021-08-01T09:23:54.577" v="2218" actId="1038"/>
          <ac:spMkLst>
            <pc:docMk/>
            <pc:sldMk cId="1063621534" sldId="766"/>
            <ac:spMk id="13" creationId="{1730D9E6-F7B7-480E-9041-43E17458932F}"/>
          </ac:spMkLst>
        </pc:spChg>
        <pc:spChg chg="add mod">
          <ac:chgData name="Siegbert Rudolph" userId="2af4d44886c067cc" providerId="LiveId" clId="{D0016963-EE1E-45A8-8A2D-F07CA4F0A32E}" dt="2021-08-01T09:23:54.577" v="2218" actId="1038"/>
          <ac:spMkLst>
            <pc:docMk/>
            <pc:sldMk cId="1063621534" sldId="766"/>
            <ac:spMk id="14" creationId="{BA3E1E8C-D5DB-481B-A41C-0263D8DB1338}"/>
          </ac:spMkLst>
        </pc:spChg>
        <pc:spChg chg="add mod">
          <ac:chgData name="Siegbert Rudolph" userId="2af4d44886c067cc" providerId="LiveId" clId="{D0016963-EE1E-45A8-8A2D-F07CA4F0A32E}" dt="2021-08-01T09:23:54.577" v="2218" actId="1038"/>
          <ac:spMkLst>
            <pc:docMk/>
            <pc:sldMk cId="1063621534" sldId="766"/>
            <ac:spMk id="15" creationId="{19A8D040-4292-4B7B-A474-A2A00BD9C814}"/>
          </ac:spMkLst>
        </pc:spChg>
        <pc:spChg chg="add mod">
          <ac:chgData name="Siegbert Rudolph" userId="2af4d44886c067cc" providerId="LiveId" clId="{D0016963-EE1E-45A8-8A2D-F07CA4F0A32E}" dt="2021-08-01T09:23:54.577" v="2218" actId="1038"/>
          <ac:spMkLst>
            <pc:docMk/>
            <pc:sldMk cId="1063621534" sldId="766"/>
            <ac:spMk id="16" creationId="{40BAF168-1A48-47EA-BB61-DB26767EC15F}"/>
          </ac:spMkLst>
        </pc:spChg>
        <pc:spChg chg="add mod">
          <ac:chgData name="Siegbert Rudolph" userId="2af4d44886c067cc" providerId="LiveId" clId="{D0016963-EE1E-45A8-8A2D-F07CA4F0A32E}" dt="2021-08-01T09:23:54.577" v="2218" actId="1038"/>
          <ac:spMkLst>
            <pc:docMk/>
            <pc:sldMk cId="1063621534" sldId="766"/>
            <ac:spMk id="17" creationId="{7A4C9E53-9E78-423B-8A74-69DF055DD1DE}"/>
          </ac:spMkLst>
        </pc:spChg>
        <pc:spChg chg="add mod">
          <ac:chgData name="Siegbert Rudolph" userId="2af4d44886c067cc" providerId="LiveId" clId="{D0016963-EE1E-45A8-8A2D-F07CA4F0A32E}" dt="2021-08-01T09:23:54.577" v="2218" actId="1038"/>
          <ac:spMkLst>
            <pc:docMk/>
            <pc:sldMk cId="1063621534" sldId="766"/>
            <ac:spMk id="18" creationId="{1D5D2920-D902-47C6-BA40-2E511DF82EB5}"/>
          </ac:spMkLst>
        </pc:spChg>
        <pc:spChg chg="add mod">
          <ac:chgData name="Siegbert Rudolph" userId="2af4d44886c067cc" providerId="LiveId" clId="{D0016963-EE1E-45A8-8A2D-F07CA4F0A32E}" dt="2021-08-01T09:23:54.577" v="2218" actId="1038"/>
          <ac:spMkLst>
            <pc:docMk/>
            <pc:sldMk cId="1063621534" sldId="766"/>
            <ac:spMk id="19" creationId="{4BC14E25-FA2A-4484-84C2-3ADC469DD7E3}"/>
          </ac:spMkLst>
        </pc:spChg>
        <pc:spChg chg="add mod">
          <ac:chgData name="Siegbert Rudolph" userId="2af4d44886c067cc" providerId="LiveId" clId="{D0016963-EE1E-45A8-8A2D-F07CA4F0A32E}" dt="2021-08-01T09:23:40.378" v="2185"/>
          <ac:spMkLst>
            <pc:docMk/>
            <pc:sldMk cId="1063621534" sldId="766"/>
            <ac:spMk id="20" creationId="{B27D3DB6-72C9-4D26-B1E4-0F5333DAEC25}"/>
          </ac:spMkLst>
        </pc:spChg>
        <pc:spChg chg="add mod">
          <ac:chgData name="Siegbert Rudolph" userId="2af4d44886c067cc" providerId="LiveId" clId="{D0016963-EE1E-45A8-8A2D-F07CA4F0A32E}" dt="2021-08-01T09:23:54.577" v="2218" actId="1038"/>
          <ac:spMkLst>
            <pc:docMk/>
            <pc:sldMk cId="1063621534" sldId="766"/>
            <ac:spMk id="21" creationId="{8E4B9B19-9F21-4C51-81E7-9B263CC88E24}"/>
          </ac:spMkLst>
        </pc:spChg>
        <pc:spChg chg="add mod">
          <ac:chgData name="Siegbert Rudolph" userId="2af4d44886c067cc" providerId="LiveId" clId="{D0016963-EE1E-45A8-8A2D-F07CA4F0A32E}" dt="2021-08-01T09:23:54.577" v="2218" actId="1038"/>
          <ac:spMkLst>
            <pc:docMk/>
            <pc:sldMk cId="1063621534" sldId="766"/>
            <ac:spMk id="22" creationId="{A0C56E38-E9A4-48AB-9907-F5B230499940}"/>
          </ac:spMkLst>
        </pc:spChg>
        <pc:spChg chg="add mod">
          <ac:chgData name="Siegbert Rudolph" userId="2af4d44886c067cc" providerId="LiveId" clId="{D0016963-EE1E-45A8-8A2D-F07CA4F0A32E}" dt="2021-08-01T09:23:40.378" v="2185"/>
          <ac:spMkLst>
            <pc:docMk/>
            <pc:sldMk cId="1063621534" sldId="766"/>
            <ac:spMk id="23" creationId="{DBD53160-8201-419F-AB17-11090834D8B5}"/>
          </ac:spMkLst>
        </pc:spChg>
        <pc:spChg chg="add mod">
          <ac:chgData name="Siegbert Rudolph" userId="2af4d44886c067cc" providerId="LiveId" clId="{D0016963-EE1E-45A8-8A2D-F07CA4F0A32E}" dt="2021-08-01T09:23:54.577" v="2218" actId="1038"/>
          <ac:spMkLst>
            <pc:docMk/>
            <pc:sldMk cId="1063621534" sldId="766"/>
            <ac:spMk id="24" creationId="{F0FD52D2-EB58-461A-974A-15285676A6AA}"/>
          </ac:spMkLst>
        </pc:spChg>
        <pc:spChg chg="add mod">
          <ac:chgData name="Siegbert Rudolph" userId="2af4d44886c067cc" providerId="LiveId" clId="{D0016963-EE1E-45A8-8A2D-F07CA4F0A32E}" dt="2021-08-01T09:23:40.378" v="2185"/>
          <ac:spMkLst>
            <pc:docMk/>
            <pc:sldMk cId="1063621534" sldId="766"/>
            <ac:spMk id="25" creationId="{8EB1D312-873A-4301-87CF-7F90517C80DF}"/>
          </ac:spMkLst>
        </pc:spChg>
        <pc:spChg chg="add mod">
          <ac:chgData name="Siegbert Rudolph" userId="2af4d44886c067cc" providerId="LiveId" clId="{D0016963-EE1E-45A8-8A2D-F07CA4F0A32E}" dt="2021-08-01T09:23:54.577" v="2218" actId="1038"/>
          <ac:spMkLst>
            <pc:docMk/>
            <pc:sldMk cId="1063621534" sldId="766"/>
            <ac:spMk id="26" creationId="{6413A641-8CE5-4797-9DB5-05C7AAF01154}"/>
          </ac:spMkLst>
        </pc:spChg>
        <pc:spChg chg="add mod">
          <ac:chgData name="Siegbert Rudolph" userId="2af4d44886c067cc" providerId="LiveId" clId="{D0016963-EE1E-45A8-8A2D-F07CA4F0A32E}" dt="2021-08-01T09:23:40.378" v="2185"/>
          <ac:spMkLst>
            <pc:docMk/>
            <pc:sldMk cId="1063621534" sldId="766"/>
            <ac:spMk id="27" creationId="{6B973852-F311-462F-AA17-5E6624EAB07A}"/>
          </ac:spMkLst>
        </pc:spChg>
        <pc:spChg chg="add mod">
          <ac:chgData name="Siegbert Rudolph" userId="2af4d44886c067cc" providerId="LiveId" clId="{D0016963-EE1E-45A8-8A2D-F07CA4F0A32E}" dt="2021-08-01T09:23:54.577" v="2218" actId="1038"/>
          <ac:spMkLst>
            <pc:docMk/>
            <pc:sldMk cId="1063621534" sldId="766"/>
            <ac:spMk id="28" creationId="{D1A06E9B-0D31-41E7-A536-AE2BE5B28A86}"/>
          </ac:spMkLst>
        </pc:spChg>
        <pc:spChg chg="add mod">
          <ac:chgData name="Siegbert Rudolph" userId="2af4d44886c067cc" providerId="LiveId" clId="{D0016963-EE1E-45A8-8A2D-F07CA4F0A32E}" dt="2021-08-01T09:23:40.378" v="2185"/>
          <ac:spMkLst>
            <pc:docMk/>
            <pc:sldMk cId="1063621534" sldId="766"/>
            <ac:spMk id="29" creationId="{4E2B5F35-AD4B-4ECA-B502-856B5E4F3BE9}"/>
          </ac:spMkLst>
        </pc:spChg>
        <pc:spChg chg="add mod">
          <ac:chgData name="Siegbert Rudolph" userId="2af4d44886c067cc" providerId="LiveId" clId="{D0016963-EE1E-45A8-8A2D-F07CA4F0A32E}" dt="2021-08-01T09:23:54.577" v="2218" actId="1038"/>
          <ac:spMkLst>
            <pc:docMk/>
            <pc:sldMk cId="1063621534" sldId="766"/>
            <ac:spMk id="30" creationId="{ED8B9EA9-4678-49B4-A3F0-3D6D3B75DA61}"/>
          </ac:spMkLst>
        </pc:spChg>
        <pc:spChg chg="add mod">
          <ac:chgData name="Siegbert Rudolph" userId="2af4d44886c067cc" providerId="LiveId" clId="{D0016963-EE1E-45A8-8A2D-F07CA4F0A32E}" dt="2021-08-01T09:23:40.378" v="2185"/>
          <ac:spMkLst>
            <pc:docMk/>
            <pc:sldMk cId="1063621534" sldId="766"/>
            <ac:spMk id="31" creationId="{45103522-A999-4B99-B7DD-A61D111C6CA2}"/>
          </ac:spMkLst>
        </pc:spChg>
        <pc:spChg chg="add mod">
          <ac:chgData name="Siegbert Rudolph" userId="2af4d44886c067cc" providerId="LiveId" clId="{D0016963-EE1E-45A8-8A2D-F07CA4F0A32E}" dt="2021-08-01T09:23:54.577" v="2218" actId="1038"/>
          <ac:spMkLst>
            <pc:docMk/>
            <pc:sldMk cId="1063621534" sldId="766"/>
            <ac:spMk id="32" creationId="{D0E077EF-5276-4AFD-B718-61D7BAE8DD05}"/>
          </ac:spMkLst>
        </pc:spChg>
        <pc:spChg chg="add mod">
          <ac:chgData name="Siegbert Rudolph" userId="2af4d44886c067cc" providerId="LiveId" clId="{D0016963-EE1E-45A8-8A2D-F07CA4F0A32E}" dt="2021-08-01T09:23:40.378" v="2185"/>
          <ac:spMkLst>
            <pc:docMk/>
            <pc:sldMk cId="1063621534" sldId="766"/>
            <ac:spMk id="33" creationId="{8951B532-D72E-4760-984B-42737DF142D4}"/>
          </ac:spMkLst>
        </pc:spChg>
        <pc:spChg chg="add mod">
          <ac:chgData name="Siegbert Rudolph" userId="2af4d44886c067cc" providerId="LiveId" clId="{D0016963-EE1E-45A8-8A2D-F07CA4F0A32E}" dt="2021-08-01T09:23:54.577" v="2218" actId="1038"/>
          <ac:spMkLst>
            <pc:docMk/>
            <pc:sldMk cId="1063621534" sldId="766"/>
            <ac:spMk id="34" creationId="{FD81B144-C385-4CE0-A207-79A10F303D49}"/>
          </ac:spMkLst>
        </pc:spChg>
        <pc:spChg chg="add mod">
          <ac:chgData name="Siegbert Rudolph" userId="2af4d44886c067cc" providerId="LiveId" clId="{D0016963-EE1E-45A8-8A2D-F07CA4F0A32E}" dt="2021-08-01T09:23:40.378" v="2185"/>
          <ac:spMkLst>
            <pc:docMk/>
            <pc:sldMk cId="1063621534" sldId="766"/>
            <ac:spMk id="35" creationId="{58AC41E8-7663-4D39-B932-16A72BCA4B78}"/>
          </ac:spMkLst>
        </pc:spChg>
        <pc:spChg chg="add mod">
          <ac:chgData name="Siegbert Rudolph" userId="2af4d44886c067cc" providerId="LiveId" clId="{D0016963-EE1E-45A8-8A2D-F07CA4F0A32E}" dt="2021-08-01T09:23:54.577" v="2218" actId="1038"/>
          <ac:spMkLst>
            <pc:docMk/>
            <pc:sldMk cId="1063621534" sldId="766"/>
            <ac:spMk id="36" creationId="{2939118E-C634-4DB7-9666-CA518FCCF74B}"/>
          </ac:spMkLst>
        </pc:spChg>
        <pc:spChg chg="add mod">
          <ac:chgData name="Siegbert Rudolph" userId="2af4d44886c067cc" providerId="LiveId" clId="{D0016963-EE1E-45A8-8A2D-F07CA4F0A32E}" dt="2021-08-01T09:23:40.378" v="2185"/>
          <ac:spMkLst>
            <pc:docMk/>
            <pc:sldMk cId="1063621534" sldId="766"/>
            <ac:spMk id="37" creationId="{AE5A7260-547F-4D05-B00C-6A3407A08F30}"/>
          </ac:spMkLst>
        </pc:spChg>
        <pc:spChg chg="add mod">
          <ac:chgData name="Siegbert Rudolph" userId="2af4d44886c067cc" providerId="LiveId" clId="{D0016963-EE1E-45A8-8A2D-F07CA4F0A32E}" dt="2021-08-01T09:23:54.577" v="2218" actId="1038"/>
          <ac:spMkLst>
            <pc:docMk/>
            <pc:sldMk cId="1063621534" sldId="766"/>
            <ac:spMk id="38" creationId="{76CAA021-408B-44FA-A754-8F52B324BA13}"/>
          </ac:spMkLst>
        </pc:spChg>
        <pc:spChg chg="add mod">
          <ac:chgData name="Siegbert Rudolph" userId="2af4d44886c067cc" providerId="LiveId" clId="{D0016963-EE1E-45A8-8A2D-F07CA4F0A32E}" dt="2021-08-01T09:23:40.378" v="2185"/>
          <ac:spMkLst>
            <pc:docMk/>
            <pc:sldMk cId="1063621534" sldId="766"/>
            <ac:spMk id="39" creationId="{464B1E19-E00E-44A1-A0E1-D7DA499C5259}"/>
          </ac:spMkLst>
        </pc:spChg>
        <pc:spChg chg="add mod">
          <ac:chgData name="Siegbert Rudolph" userId="2af4d44886c067cc" providerId="LiveId" clId="{D0016963-EE1E-45A8-8A2D-F07CA4F0A32E}" dt="2021-08-01T09:23:54.577" v="2218" actId="1038"/>
          <ac:spMkLst>
            <pc:docMk/>
            <pc:sldMk cId="1063621534" sldId="766"/>
            <ac:spMk id="40" creationId="{4B388F58-5A52-4869-885A-8DE13A7ADB59}"/>
          </ac:spMkLst>
        </pc:spChg>
        <pc:spChg chg="add mod">
          <ac:chgData name="Siegbert Rudolph" userId="2af4d44886c067cc" providerId="LiveId" clId="{D0016963-EE1E-45A8-8A2D-F07CA4F0A32E}" dt="2021-08-01T09:23:40.378" v="2185"/>
          <ac:spMkLst>
            <pc:docMk/>
            <pc:sldMk cId="1063621534" sldId="766"/>
            <ac:spMk id="41" creationId="{BEBCE070-211F-4147-8C0D-70CE6E3A65CD}"/>
          </ac:spMkLst>
        </pc:spChg>
        <pc:spChg chg="add mod">
          <ac:chgData name="Siegbert Rudolph" userId="2af4d44886c067cc" providerId="LiveId" clId="{D0016963-EE1E-45A8-8A2D-F07CA4F0A32E}" dt="2021-08-01T09:23:54.577" v="2218" actId="1038"/>
          <ac:spMkLst>
            <pc:docMk/>
            <pc:sldMk cId="1063621534" sldId="766"/>
            <ac:spMk id="42" creationId="{CC43DBD1-DEA3-4349-A991-4F4512D01EE7}"/>
          </ac:spMkLst>
        </pc:spChg>
        <pc:spChg chg="add mod">
          <ac:chgData name="Siegbert Rudolph" userId="2af4d44886c067cc" providerId="LiveId" clId="{D0016963-EE1E-45A8-8A2D-F07CA4F0A32E}" dt="2021-08-01T09:23:40.378" v="2185"/>
          <ac:spMkLst>
            <pc:docMk/>
            <pc:sldMk cId="1063621534" sldId="766"/>
            <ac:spMk id="43" creationId="{1BF438C9-70B4-4669-98F4-DC327430AF8F}"/>
          </ac:spMkLst>
        </pc:spChg>
        <pc:spChg chg="add mod">
          <ac:chgData name="Siegbert Rudolph" userId="2af4d44886c067cc" providerId="LiveId" clId="{D0016963-EE1E-45A8-8A2D-F07CA4F0A32E}" dt="2021-08-01T09:23:40.378" v="2185"/>
          <ac:spMkLst>
            <pc:docMk/>
            <pc:sldMk cId="1063621534" sldId="766"/>
            <ac:spMk id="44" creationId="{4ED9042B-C46B-4F36-81E3-5C40DC973A44}"/>
          </ac:spMkLst>
        </pc:spChg>
        <pc:spChg chg="add mod">
          <ac:chgData name="Siegbert Rudolph" userId="2af4d44886c067cc" providerId="LiveId" clId="{D0016963-EE1E-45A8-8A2D-F07CA4F0A32E}" dt="2021-08-01T09:23:40.378" v="2185"/>
          <ac:spMkLst>
            <pc:docMk/>
            <pc:sldMk cId="1063621534" sldId="766"/>
            <ac:spMk id="45" creationId="{A9646857-D296-4A4E-BF47-63AE26547DBC}"/>
          </ac:spMkLst>
        </pc:spChg>
        <pc:spChg chg="add mod">
          <ac:chgData name="Siegbert Rudolph" userId="2af4d44886c067cc" providerId="LiveId" clId="{D0016963-EE1E-45A8-8A2D-F07CA4F0A32E}" dt="2021-08-01T09:23:40.378" v="2185"/>
          <ac:spMkLst>
            <pc:docMk/>
            <pc:sldMk cId="1063621534" sldId="766"/>
            <ac:spMk id="46" creationId="{E81A7BB4-CD97-46E2-B788-305B3FA57A74}"/>
          </ac:spMkLst>
        </pc:spChg>
        <pc:spChg chg="add mod">
          <ac:chgData name="Siegbert Rudolph" userId="2af4d44886c067cc" providerId="LiveId" clId="{D0016963-EE1E-45A8-8A2D-F07CA4F0A32E}" dt="2021-08-01T09:23:40.378" v="2185"/>
          <ac:spMkLst>
            <pc:docMk/>
            <pc:sldMk cId="1063621534" sldId="766"/>
            <ac:spMk id="47" creationId="{57B431D0-3629-4DD3-B226-418ABDBC774F}"/>
          </ac:spMkLst>
        </pc:spChg>
        <pc:spChg chg="add mod">
          <ac:chgData name="Siegbert Rudolph" userId="2af4d44886c067cc" providerId="LiveId" clId="{D0016963-EE1E-45A8-8A2D-F07CA4F0A32E}" dt="2021-08-01T09:23:40.378" v="2185"/>
          <ac:spMkLst>
            <pc:docMk/>
            <pc:sldMk cId="1063621534" sldId="766"/>
            <ac:spMk id="48" creationId="{FA049716-C455-4B9B-8E79-C9A432D0B2F4}"/>
          </ac:spMkLst>
        </pc:spChg>
        <pc:spChg chg="add mod">
          <ac:chgData name="Siegbert Rudolph" userId="2af4d44886c067cc" providerId="LiveId" clId="{D0016963-EE1E-45A8-8A2D-F07CA4F0A32E}" dt="2021-08-01T09:23:40.378" v="2185"/>
          <ac:spMkLst>
            <pc:docMk/>
            <pc:sldMk cId="1063621534" sldId="766"/>
            <ac:spMk id="49" creationId="{63F295AC-8AF2-40D6-99DE-4C61A5739C4D}"/>
          </ac:spMkLst>
        </pc:spChg>
        <pc:spChg chg="add mod">
          <ac:chgData name="Siegbert Rudolph" userId="2af4d44886c067cc" providerId="LiveId" clId="{D0016963-EE1E-45A8-8A2D-F07CA4F0A32E}" dt="2021-08-01T09:23:40.378" v="2185"/>
          <ac:spMkLst>
            <pc:docMk/>
            <pc:sldMk cId="1063621534" sldId="766"/>
            <ac:spMk id="50" creationId="{94D71AE3-DD5E-476C-B1DD-E9BFCEE55EEB}"/>
          </ac:spMkLst>
        </pc:spChg>
        <pc:spChg chg="add mod">
          <ac:chgData name="Siegbert Rudolph" userId="2af4d44886c067cc" providerId="LiveId" clId="{D0016963-EE1E-45A8-8A2D-F07CA4F0A32E}" dt="2021-08-01T09:23:40.378" v="2185"/>
          <ac:spMkLst>
            <pc:docMk/>
            <pc:sldMk cId="1063621534" sldId="766"/>
            <ac:spMk id="56" creationId="{349C9AA1-69D1-4266-A099-F0D755D19706}"/>
          </ac:spMkLst>
        </pc:spChg>
        <pc:spChg chg="add mod">
          <ac:chgData name="Siegbert Rudolph" userId="2af4d44886c067cc" providerId="LiveId" clId="{D0016963-EE1E-45A8-8A2D-F07CA4F0A32E}" dt="2021-08-01T09:23:40.378" v="2185"/>
          <ac:spMkLst>
            <pc:docMk/>
            <pc:sldMk cId="1063621534" sldId="766"/>
            <ac:spMk id="57" creationId="{8B5DAA79-D2B1-443C-9045-70281011EC63}"/>
          </ac:spMkLst>
        </pc:spChg>
        <pc:spChg chg="add mod">
          <ac:chgData name="Siegbert Rudolph" userId="2af4d44886c067cc" providerId="LiveId" clId="{D0016963-EE1E-45A8-8A2D-F07CA4F0A32E}" dt="2021-08-01T09:23:40.378" v="2185"/>
          <ac:spMkLst>
            <pc:docMk/>
            <pc:sldMk cId="1063621534" sldId="766"/>
            <ac:spMk id="58" creationId="{1C95CE36-F7C0-48EC-A71F-AF3587CAEFBB}"/>
          </ac:spMkLst>
        </pc:spChg>
        <pc:spChg chg="add mod">
          <ac:chgData name="Siegbert Rudolph" userId="2af4d44886c067cc" providerId="LiveId" clId="{D0016963-EE1E-45A8-8A2D-F07CA4F0A32E}" dt="2021-08-01T09:23:40.378" v="2185"/>
          <ac:spMkLst>
            <pc:docMk/>
            <pc:sldMk cId="1063621534" sldId="766"/>
            <ac:spMk id="59" creationId="{4B3E8BC4-8085-40EF-A2CE-CC65DE54513A}"/>
          </ac:spMkLst>
        </pc:spChg>
        <pc:spChg chg="add mod">
          <ac:chgData name="Siegbert Rudolph" userId="2af4d44886c067cc" providerId="LiveId" clId="{D0016963-EE1E-45A8-8A2D-F07CA4F0A32E}" dt="2021-08-01T09:23:40.378" v="2185"/>
          <ac:spMkLst>
            <pc:docMk/>
            <pc:sldMk cId="1063621534" sldId="766"/>
            <ac:spMk id="60" creationId="{CAD0080A-D694-434A-8EB6-96B65DE45B4A}"/>
          </ac:spMkLst>
        </pc:spChg>
        <pc:spChg chg="add mod">
          <ac:chgData name="Siegbert Rudolph" userId="2af4d44886c067cc" providerId="LiveId" clId="{D0016963-EE1E-45A8-8A2D-F07CA4F0A32E}" dt="2021-08-01T09:23:40.378" v="2185"/>
          <ac:spMkLst>
            <pc:docMk/>
            <pc:sldMk cId="1063621534" sldId="766"/>
            <ac:spMk id="61" creationId="{753445D8-C64A-42FD-AB6D-546E92C5C485}"/>
          </ac:spMkLst>
        </pc:spChg>
        <pc:spChg chg="add mod">
          <ac:chgData name="Siegbert Rudolph" userId="2af4d44886c067cc" providerId="LiveId" clId="{D0016963-EE1E-45A8-8A2D-F07CA4F0A32E}" dt="2021-08-01T09:23:40.378" v="2185"/>
          <ac:spMkLst>
            <pc:docMk/>
            <pc:sldMk cId="1063621534" sldId="766"/>
            <ac:spMk id="62" creationId="{8F60EEF7-9B94-494C-930D-EDADC0DB354C}"/>
          </ac:spMkLst>
        </pc:spChg>
        <pc:spChg chg="add mod">
          <ac:chgData name="Siegbert Rudolph" userId="2af4d44886c067cc" providerId="LiveId" clId="{D0016963-EE1E-45A8-8A2D-F07CA4F0A32E}" dt="2021-08-01T09:23:40.378" v="2185"/>
          <ac:spMkLst>
            <pc:docMk/>
            <pc:sldMk cId="1063621534" sldId="766"/>
            <ac:spMk id="63" creationId="{05E397AB-5B25-402F-9997-910612D90E50}"/>
          </ac:spMkLst>
        </pc:spChg>
        <pc:spChg chg="add mod">
          <ac:chgData name="Siegbert Rudolph" userId="2af4d44886c067cc" providerId="LiveId" clId="{D0016963-EE1E-45A8-8A2D-F07CA4F0A32E}" dt="2021-08-01T09:23:40.378" v="2185"/>
          <ac:spMkLst>
            <pc:docMk/>
            <pc:sldMk cId="1063621534" sldId="766"/>
            <ac:spMk id="65" creationId="{ACE3B1D2-57F1-4047-A554-D6A2C23D5628}"/>
          </ac:spMkLst>
        </pc:spChg>
        <pc:spChg chg="add mod">
          <ac:chgData name="Siegbert Rudolph" userId="2af4d44886c067cc" providerId="LiveId" clId="{D0016963-EE1E-45A8-8A2D-F07CA4F0A32E}" dt="2021-08-01T09:23:40.378" v="2185"/>
          <ac:spMkLst>
            <pc:docMk/>
            <pc:sldMk cId="1063621534" sldId="766"/>
            <ac:spMk id="66" creationId="{A752567E-B08F-4753-9E08-743F133D5A09}"/>
          </ac:spMkLst>
        </pc:spChg>
        <pc:spChg chg="add mod">
          <ac:chgData name="Siegbert Rudolph" userId="2af4d44886c067cc" providerId="LiveId" clId="{D0016963-EE1E-45A8-8A2D-F07CA4F0A32E}" dt="2021-08-01T09:23:40.378" v="2185"/>
          <ac:spMkLst>
            <pc:docMk/>
            <pc:sldMk cId="1063621534" sldId="766"/>
            <ac:spMk id="67" creationId="{B26D89A1-BBC8-49E8-B14D-3B5863F7C622}"/>
          </ac:spMkLst>
        </pc:spChg>
        <pc:spChg chg="add mod">
          <ac:chgData name="Siegbert Rudolph" userId="2af4d44886c067cc" providerId="LiveId" clId="{D0016963-EE1E-45A8-8A2D-F07CA4F0A32E}" dt="2021-08-01T09:23:40.378" v="2185"/>
          <ac:spMkLst>
            <pc:docMk/>
            <pc:sldMk cId="1063621534" sldId="766"/>
            <ac:spMk id="68" creationId="{FC96C25B-2351-468B-9C67-B8C2C5856340}"/>
          </ac:spMkLst>
        </pc:spChg>
        <pc:spChg chg="add mod">
          <ac:chgData name="Siegbert Rudolph" userId="2af4d44886c067cc" providerId="LiveId" clId="{D0016963-EE1E-45A8-8A2D-F07CA4F0A32E}" dt="2021-08-01T09:23:40.378" v="2185"/>
          <ac:spMkLst>
            <pc:docMk/>
            <pc:sldMk cId="1063621534" sldId="766"/>
            <ac:spMk id="69" creationId="{62763E14-CE47-480A-8EB7-7C55CF2D95FC}"/>
          </ac:spMkLst>
        </pc:spChg>
        <pc:spChg chg="add mod">
          <ac:chgData name="Siegbert Rudolph" userId="2af4d44886c067cc" providerId="LiveId" clId="{D0016963-EE1E-45A8-8A2D-F07CA4F0A32E}" dt="2021-08-01T09:23:40.378" v="2185"/>
          <ac:spMkLst>
            <pc:docMk/>
            <pc:sldMk cId="1063621534" sldId="766"/>
            <ac:spMk id="70" creationId="{2CFDD590-434C-408C-A891-2255BF7A9456}"/>
          </ac:spMkLst>
        </pc:spChg>
        <pc:spChg chg="add mod">
          <ac:chgData name="Siegbert Rudolph" userId="2af4d44886c067cc" providerId="LiveId" clId="{D0016963-EE1E-45A8-8A2D-F07CA4F0A32E}" dt="2021-08-01T09:23:40.378" v="2185"/>
          <ac:spMkLst>
            <pc:docMk/>
            <pc:sldMk cId="1063621534" sldId="766"/>
            <ac:spMk id="71" creationId="{0ECE85C2-95C0-4838-9737-E1AE55FB5E07}"/>
          </ac:spMkLst>
        </pc:spChg>
        <pc:spChg chg="add mod">
          <ac:chgData name="Siegbert Rudolph" userId="2af4d44886c067cc" providerId="LiveId" clId="{D0016963-EE1E-45A8-8A2D-F07CA4F0A32E}" dt="2021-08-01T09:23:40.378" v="2185"/>
          <ac:spMkLst>
            <pc:docMk/>
            <pc:sldMk cId="1063621534" sldId="766"/>
            <ac:spMk id="78" creationId="{245E9544-AA07-41FF-9737-D4DDE503DF37}"/>
          </ac:spMkLst>
        </pc:spChg>
        <pc:spChg chg="add mod">
          <ac:chgData name="Siegbert Rudolph" userId="2af4d44886c067cc" providerId="LiveId" clId="{D0016963-EE1E-45A8-8A2D-F07CA4F0A32E}" dt="2021-08-01T09:23:40.378" v="2185"/>
          <ac:spMkLst>
            <pc:docMk/>
            <pc:sldMk cId="1063621534" sldId="766"/>
            <ac:spMk id="79" creationId="{104ECB9B-52AD-4D0B-B110-AF26DA9112BF}"/>
          </ac:spMkLst>
        </pc:spChg>
        <pc:spChg chg="add mod">
          <ac:chgData name="Siegbert Rudolph" userId="2af4d44886c067cc" providerId="LiveId" clId="{D0016963-EE1E-45A8-8A2D-F07CA4F0A32E}" dt="2021-08-01T09:23:40.378" v="2185"/>
          <ac:spMkLst>
            <pc:docMk/>
            <pc:sldMk cId="1063621534" sldId="766"/>
            <ac:spMk id="80" creationId="{9F35D728-6BFC-4EE2-949C-D35FAA540F9E}"/>
          </ac:spMkLst>
        </pc:spChg>
        <pc:spChg chg="add mod">
          <ac:chgData name="Siegbert Rudolph" userId="2af4d44886c067cc" providerId="LiveId" clId="{D0016963-EE1E-45A8-8A2D-F07CA4F0A32E}" dt="2021-08-01T09:23:40.378" v="2185"/>
          <ac:spMkLst>
            <pc:docMk/>
            <pc:sldMk cId="1063621534" sldId="766"/>
            <ac:spMk id="81" creationId="{2DC51A68-8DE6-42C8-A57F-43F3819A08FA}"/>
          </ac:spMkLst>
        </pc:spChg>
        <pc:picChg chg="add mod">
          <ac:chgData name="Siegbert Rudolph" userId="2af4d44886c067cc" providerId="LiveId" clId="{D0016963-EE1E-45A8-8A2D-F07CA4F0A32E}" dt="2021-08-01T09:23:40.378" v="2185"/>
          <ac:picMkLst>
            <pc:docMk/>
            <pc:sldMk cId="1063621534" sldId="766"/>
            <ac:picMk id="51" creationId="{4AFC4F70-EDC4-4806-B83A-F00343D63702}"/>
          </ac:picMkLst>
        </pc:picChg>
        <pc:picChg chg="add mod">
          <ac:chgData name="Siegbert Rudolph" userId="2af4d44886c067cc" providerId="LiveId" clId="{D0016963-EE1E-45A8-8A2D-F07CA4F0A32E}" dt="2021-08-01T09:23:40.378" v="2185"/>
          <ac:picMkLst>
            <pc:docMk/>
            <pc:sldMk cId="1063621534" sldId="766"/>
            <ac:picMk id="52" creationId="{579FAA7F-78B9-4CF2-BFF5-BCC9E81858A6}"/>
          </ac:picMkLst>
        </pc:picChg>
        <pc:picChg chg="add mod">
          <ac:chgData name="Siegbert Rudolph" userId="2af4d44886c067cc" providerId="LiveId" clId="{D0016963-EE1E-45A8-8A2D-F07CA4F0A32E}" dt="2021-08-01T09:23:40.378" v="2185"/>
          <ac:picMkLst>
            <pc:docMk/>
            <pc:sldMk cId="1063621534" sldId="766"/>
            <ac:picMk id="53" creationId="{F8E5A358-39E7-4AC8-B72D-5CFAEEF538B8}"/>
          </ac:picMkLst>
        </pc:picChg>
        <pc:picChg chg="add mod">
          <ac:chgData name="Siegbert Rudolph" userId="2af4d44886c067cc" providerId="LiveId" clId="{D0016963-EE1E-45A8-8A2D-F07CA4F0A32E}" dt="2021-08-01T09:23:40.378" v="2185"/>
          <ac:picMkLst>
            <pc:docMk/>
            <pc:sldMk cId="1063621534" sldId="766"/>
            <ac:picMk id="54" creationId="{F6BAE4DF-87DB-4974-BDA3-AF3FD76C2FDC}"/>
          </ac:picMkLst>
        </pc:picChg>
        <pc:picChg chg="add mod">
          <ac:chgData name="Siegbert Rudolph" userId="2af4d44886c067cc" providerId="LiveId" clId="{D0016963-EE1E-45A8-8A2D-F07CA4F0A32E}" dt="2021-08-01T09:23:40.378" v="2185"/>
          <ac:picMkLst>
            <pc:docMk/>
            <pc:sldMk cId="1063621534" sldId="766"/>
            <ac:picMk id="55" creationId="{A2127FD0-1BD5-485E-A410-FD83C7B611C2}"/>
          </ac:picMkLst>
        </pc:picChg>
        <pc:picChg chg="add mod">
          <ac:chgData name="Siegbert Rudolph" userId="2af4d44886c067cc" providerId="LiveId" clId="{D0016963-EE1E-45A8-8A2D-F07CA4F0A32E}" dt="2021-08-01T09:23:40.378" v="2185"/>
          <ac:picMkLst>
            <pc:docMk/>
            <pc:sldMk cId="1063621534" sldId="766"/>
            <ac:picMk id="64" creationId="{8FA33EB6-1E1B-4648-AC43-64612E16D458}"/>
          </ac:picMkLst>
        </pc:picChg>
        <pc:picChg chg="add mod">
          <ac:chgData name="Siegbert Rudolph" userId="2af4d44886c067cc" providerId="LiveId" clId="{D0016963-EE1E-45A8-8A2D-F07CA4F0A32E}" dt="2021-08-01T09:23:40.378" v="2185"/>
          <ac:picMkLst>
            <pc:docMk/>
            <pc:sldMk cId="1063621534" sldId="766"/>
            <ac:picMk id="72" creationId="{887F686F-51B2-4ABC-9E1D-B52097B2D0E7}"/>
          </ac:picMkLst>
        </pc:picChg>
        <pc:picChg chg="add mod">
          <ac:chgData name="Siegbert Rudolph" userId="2af4d44886c067cc" providerId="LiveId" clId="{D0016963-EE1E-45A8-8A2D-F07CA4F0A32E}" dt="2021-08-01T09:23:40.378" v="2185"/>
          <ac:picMkLst>
            <pc:docMk/>
            <pc:sldMk cId="1063621534" sldId="766"/>
            <ac:picMk id="73" creationId="{0909A64E-2CE5-480C-963D-C97887DAA8B5}"/>
          </ac:picMkLst>
        </pc:picChg>
        <pc:picChg chg="add mod">
          <ac:chgData name="Siegbert Rudolph" userId="2af4d44886c067cc" providerId="LiveId" clId="{D0016963-EE1E-45A8-8A2D-F07CA4F0A32E}" dt="2021-08-01T09:23:40.378" v="2185"/>
          <ac:picMkLst>
            <pc:docMk/>
            <pc:sldMk cId="1063621534" sldId="766"/>
            <ac:picMk id="74" creationId="{BD733F15-D3FD-4119-B291-19E00C480DFD}"/>
          </ac:picMkLst>
        </pc:picChg>
        <pc:picChg chg="add mod">
          <ac:chgData name="Siegbert Rudolph" userId="2af4d44886c067cc" providerId="LiveId" clId="{D0016963-EE1E-45A8-8A2D-F07CA4F0A32E}" dt="2021-08-01T09:23:40.378" v="2185"/>
          <ac:picMkLst>
            <pc:docMk/>
            <pc:sldMk cId="1063621534" sldId="766"/>
            <ac:picMk id="75" creationId="{970AFC6A-EF82-4CD5-8EAF-E7311B846D5F}"/>
          </ac:picMkLst>
        </pc:picChg>
        <pc:picChg chg="add mod">
          <ac:chgData name="Siegbert Rudolph" userId="2af4d44886c067cc" providerId="LiveId" clId="{D0016963-EE1E-45A8-8A2D-F07CA4F0A32E}" dt="2021-08-01T09:23:40.378" v="2185"/>
          <ac:picMkLst>
            <pc:docMk/>
            <pc:sldMk cId="1063621534" sldId="766"/>
            <ac:picMk id="76" creationId="{8DE6C913-1F4B-4BD5-B588-7060A248A300}"/>
          </ac:picMkLst>
        </pc:picChg>
        <pc:picChg chg="add mod">
          <ac:chgData name="Siegbert Rudolph" userId="2af4d44886c067cc" providerId="LiveId" clId="{D0016963-EE1E-45A8-8A2D-F07CA4F0A32E}" dt="2021-08-01T09:23:40.378" v="2185"/>
          <ac:picMkLst>
            <pc:docMk/>
            <pc:sldMk cId="1063621534" sldId="766"/>
            <ac:picMk id="77" creationId="{CB1CC7C1-4E59-4BD0-8DD8-9AFFBB9C54AB}"/>
          </ac:picMkLst>
        </pc:picChg>
        <pc:picChg chg="add mod">
          <ac:chgData name="Siegbert Rudolph" userId="2af4d44886c067cc" providerId="LiveId" clId="{D0016963-EE1E-45A8-8A2D-F07CA4F0A32E}" dt="2021-08-01T09:23:40.378" v="2185"/>
          <ac:picMkLst>
            <pc:docMk/>
            <pc:sldMk cId="1063621534" sldId="766"/>
            <ac:picMk id="82" creationId="{6CF593C7-93DA-4FAD-88B9-9B0891578CAA}"/>
          </ac:picMkLst>
        </pc:picChg>
        <pc:picChg chg="add mod">
          <ac:chgData name="Siegbert Rudolph" userId="2af4d44886c067cc" providerId="LiveId" clId="{D0016963-EE1E-45A8-8A2D-F07CA4F0A32E}" dt="2021-08-01T09:23:40.378" v="2185"/>
          <ac:picMkLst>
            <pc:docMk/>
            <pc:sldMk cId="1063621534" sldId="766"/>
            <ac:picMk id="83" creationId="{CEB837AF-60FA-4EE7-A2E5-1D2155626969}"/>
          </ac:picMkLst>
        </pc:picChg>
        <pc:picChg chg="add mod">
          <ac:chgData name="Siegbert Rudolph" userId="2af4d44886c067cc" providerId="LiveId" clId="{D0016963-EE1E-45A8-8A2D-F07CA4F0A32E}" dt="2021-08-01T09:23:40.378" v="2185"/>
          <ac:picMkLst>
            <pc:docMk/>
            <pc:sldMk cId="1063621534" sldId="766"/>
            <ac:picMk id="84" creationId="{27E8F1BD-EA73-43F9-ABB7-C0BEBC66436A}"/>
          </ac:picMkLst>
        </pc:picChg>
        <pc:picChg chg="add mod">
          <ac:chgData name="Siegbert Rudolph" userId="2af4d44886c067cc" providerId="LiveId" clId="{D0016963-EE1E-45A8-8A2D-F07CA4F0A32E}" dt="2021-08-01T09:23:40.378" v="2185"/>
          <ac:picMkLst>
            <pc:docMk/>
            <pc:sldMk cId="1063621534" sldId="766"/>
            <ac:picMk id="85" creationId="{F29BBE73-95A6-4406-9EC1-2DD534B3030A}"/>
          </ac:picMkLst>
        </pc:picChg>
      </pc:sldChg>
      <pc:sldChg chg="del">
        <pc:chgData name="Siegbert Rudolph" userId="2af4d44886c067cc" providerId="LiveId" clId="{D0016963-EE1E-45A8-8A2D-F07CA4F0A32E}" dt="2021-07-31T05:52:03.142" v="225" actId="47"/>
        <pc:sldMkLst>
          <pc:docMk/>
          <pc:sldMk cId="2960829715" sldId="766"/>
        </pc:sldMkLst>
      </pc:sldChg>
      <pc:sldChg chg="addSp delSp modSp add mod delAnim modAnim">
        <pc:chgData name="Siegbert Rudolph" userId="2af4d44886c067cc" providerId="LiveId" clId="{D0016963-EE1E-45A8-8A2D-F07CA4F0A32E}" dt="2021-09-03T05:01:17.169" v="11144" actId="1076"/>
        <pc:sldMkLst>
          <pc:docMk/>
          <pc:sldMk cId="2809179358" sldId="767"/>
        </pc:sldMkLst>
        <pc:spChg chg="mod">
          <ac:chgData name="Siegbert Rudolph" userId="2af4d44886c067cc" providerId="LiveId" clId="{D0016963-EE1E-45A8-8A2D-F07CA4F0A32E}" dt="2021-08-29T15:48:47.747" v="10571" actId="1076"/>
          <ac:spMkLst>
            <pc:docMk/>
            <pc:sldMk cId="2809179358" sldId="767"/>
            <ac:spMk id="2" creationId="{3EC69DA5-DDE4-4854-B591-0CDB2AC2985A}"/>
          </ac:spMkLst>
        </pc:spChg>
        <pc:spChg chg="del mod">
          <ac:chgData name="Siegbert Rudolph" userId="2af4d44886c067cc" providerId="LiveId" clId="{D0016963-EE1E-45A8-8A2D-F07CA4F0A32E}" dt="2021-08-28T13:48:27.173" v="10141" actId="478"/>
          <ac:spMkLst>
            <pc:docMk/>
            <pc:sldMk cId="2809179358" sldId="767"/>
            <ac:spMk id="4" creationId="{3A7A9624-E7A8-4520-8BAA-71197632DF0E}"/>
          </ac:spMkLst>
        </pc:spChg>
        <pc:spChg chg="mod">
          <ac:chgData name="Siegbert Rudolph" userId="2af4d44886c067cc" providerId="LiveId" clId="{D0016963-EE1E-45A8-8A2D-F07CA4F0A32E}" dt="2021-08-01T09:50:30.561" v="2823" actId="20577"/>
          <ac:spMkLst>
            <pc:docMk/>
            <pc:sldMk cId="2809179358" sldId="767"/>
            <ac:spMk id="5" creationId="{6E423AB9-5100-4BC9-8F60-62A7340BB3B1}"/>
          </ac:spMkLst>
        </pc:spChg>
        <pc:spChg chg="add del mod">
          <ac:chgData name="Siegbert Rudolph" userId="2af4d44886c067cc" providerId="LiveId" clId="{D0016963-EE1E-45A8-8A2D-F07CA4F0A32E}" dt="2021-08-01T09:33:10.513" v="2438" actId="478"/>
          <ac:spMkLst>
            <pc:docMk/>
            <pc:sldMk cId="2809179358" sldId="767"/>
            <ac:spMk id="7" creationId="{22634C69-45AA-4460-A06C-66B7228EC6B9}"/>
          </ac:spMkLst>
        </pc:spChg>
        <pc:spChg chg="add del mod">
          <ac:chgData name="Siegbert Rudolph" userId="2af4d44886c067cc" providerId="LiveId" clId="{D0016963-EE1E-45A8-8A2D-F07CA4F0A32E}" dt="2021-08-01T09:33:06.061" v="2437" actId="478"/>
          <ac:spMkLst>
            <pc:docMk/>
            <pc:sldMk cId="2809179358" sldId="767"/>
            <ac:spMk id="8" creationId="{6B100DEE-B775-4F45-8841-980EEA760404}"/>
          </ac:spMkLst>
        </pc:spChg>
        <pc:spChg chg="add mod">
          <ac:chgData name="Siegbert Rudolph" userId="2af4d44886c067cc" providerId="LiveId" clId="{D0016963-EE1E-45A8-8A2D-F07CA4F0A32E}" dt="2021-08-01T09:33:30.092" v="2448" actId="1036"/>
          <ac:spMkLst>
            <pc:docMk/>
            <pc:sldMk cId="2809179358" sldId="767"/>
            <ac:spMk id="9" creationId="{A115EA8B-9E9C-40E7-9CF5-89F4220AA17C}"/>
          </ac:spMkLst>
        </pc:spChg>
        <pc:spChg chg="add mod">
          <ac:chgData name="Siegbert Rudolph" userId="2af4d44886c067cc" providerId="LiveId" clId="{D0016963-EE1E-45A8-8A2D-F07CA4F0A32E}" dt="2021-08-01T09:32:55.861" v="2435" actId="207"/>
          <ac:spMkLst>
            <pc:docMk/>
            <pc:sldMk cId="2809179358" sldId="767"/>
            <ac:spMk id="10" creationId="{EB8501BA-D99D-48DF-AC1A-2F605074AACA}"/>
          </ac:spMkLst>
        </pc:spChg>
        <pc:spChg chg="add mod">
          <ac:chgData name="Siegbert Rudolph" userId="2af4d44886c067cc" providerId="LiveId" clId="{D0016963-EE1E-45A8-8A2D-F07CA4F0A32E}" dt="2021-08-01T09:34:41.827" v="2469" actId="14100"/>
          <ac:spMkLst>
            <pc:docMk/>
            <pc:sldMk cId="2809179358" sldId="767"/>
            <ac:spMk id="11" creationId="{A887E8D1-91FD-44FB-B1AA-645074A32CCD}"/>
          </ac:spMkLst>
        </pc:spChg>
        <pc:spChg chg="add mod">
          <ac:chgData name="Siegbert Rudolph" userId="2af4d44886c067cc" providerId="LiveId" clId="{D0016963-EE1E-45A8-8A2D-F07CA4F0A32E}" dt="2021-08-01T09:45:24.321" v="2683" actId="555"/>
          <ac:spMkLst>
            <pc:docMk/>
            <pc:sldMk cId="2809179358" sldId="767"/>
            <ac:spMk id="12" creationId="{BE98AEDD-F9FB-4526-8390-C79BD855EE50}"/>
          </ac:spMkLst>
        </pc:spChg>
        <pc:spChg chg="add mod">
          <ac:chgData name="Siegbert Rudolph" userId="2af4d44886c067cc" providerId="LiveId" clId="{D0016963-EE1E-45A8-8A2D-F07CA4F0A32E}" dt="2021-08-01T09:35:19.818" v="2474" actId="14100"/>
          <ac:spMkLst>
            <pc:docMk/>
            <pc:sldMk cId="2809179358" sldId="767"/>
            <ac:spMk id="13" creationId="{5A0838ED-D516-4217-B765-F4078D3517FC}"/>
          </ac:spMkLst>
        </pc:spChg>
        <pc:spChg chg="add mod">
          <ac:chgData name="Siegbert Rudolph" userId="2af4d44886c067cc" providerId="LiveId" clId="{D0016963-EE1E-45A8-8A2D-F07CA4F0A32E}" dt="2021-08-01T09:45:24.321" v="2683" actId="555"/>
          <ac:spMkLst>
            <pc:docMk/>
            <pc:sldMk cId="2809179358" sldId="767"/>
            <ac:spMk id="14" creationId="{6DEE4729-4CAE-4800-A6D9-B2435436E2F1}"/>
          </ac:spMkLst>
        </pc:spChg>
        <pc:spChg chg="add mod">
          <ac:chgData name="Siegbert Rudolph" userId="2af4d44886c067cc" providerId="LiveId" clId="{D0016963-EE1E-45A8-8A2D-F07CA4F0A32E}" dt="2021-08-01T09:36:14.759" v="2485" actId="14100"/>
          <ac:spMkLst>
            <pc:docMk/>
            <pc:sldMk cId="2809179358" sldId="767"/>
            <ac:spMk id="15" creationId="{7BE9B209-2BBB-4214-B1F9-E737C97A94EA}"/>
          </ac:spMkLst>
        </pc:spChg>
        <pc:spChg chg="add mod">
          <ac:chgData name="Siegbert Rudolph" userId="2af4d44886c067cc" providerId="LiveId" clId="{D0016963-EE1E-45A8-8A2D-F07CA4F0A32E}" dt="2021-08-01T09:45:24.321" v="2683" actId="555"/>
          <ac:spMkLst>
            <pc:docMk/>
            <pc:sldMk cId="2809179358" sldId="767"/>
            <ac:spMk id="16" creationId="{A0AEDFAB-2F4F-4FC6-A10C-9BF22840C375}"/>
          </ac:spMkLst>
        </pc:spChg>
        <pc:spChg chg="add mod">
          <ac:chgData name="Siegbert Rudolph" userId="2af4d44886c067cc" providerId="LiveId" clId="{D0016963-EE1E-45A8-8A2D-F07CA4F0A32E}" dt="2021-08-01T09:36:50.235" v="2495" actId="14100"/>
          <ac:spMkLst>
            <pc:docMk/>
            <pc:sldMk cId="2809179358" sldId="767"/>
            <ac:spMk id="17" creationId="{DB6D9612-578E-4941-84EE-66B343D565F5}"/>
          </ac:spMkLst>
        </pc:spChg>
        <pc:spChg chg="add mod">
          <ac:chgData name="Siegbert Rudolph" userId="2af4d44886c067cc" providerId="LiveId" clId="{D0016963-EE1E-45A8-8A2D-F07CA4F0A32E}" dt="2021-08-01T09:45:32.565" v="2684" actId="555"/>
          <ac:spMkLst>
            <pc:docMk/>
            <pc:sldMk cId="2809179358" sldId="767"/>
            <ac:spMk id="18" creationId="{22EC1012-39A4-4177-9DA7-B4CA3E0D09EF}"/>
          </ac:spMkLst>
        </pc:spChg>
        <pc:spChg chg="add mod">
          <ac:chgData name="Siegbert Rudolph" userId="2af4d44886c067cc" providerId="LiveId" clId="{D0016963-EE1E-45A8-8A2D-F07CA4F0A32E}" dt="2021-08-01T09:38:35.055" v="2507" actId="1036"/>
          <ac:spMkLst>
            <pc:docMk/>
            <pc:sldMk cId="2809179358" sldId="767"/>
            <ac:spMk id="19" creationId="{7B0B17ED-B69B-439B-94B6-D55FE32CABE0}"/>
          </ac:spMkLst>
        </pc:spChg>
        <pc:spChg chg="del mod">
          <ac:chgData name="Siegbert Rudolph" userId="2af4d44886c067cc" providerId="LiveId" clId="{D0016963-EE1E-45A8-8A2D-F07CA4F0A32E}" dt="2021-08-28T13:48:32.412" v="10142" actId="478"/>
          <ac:spMkLst>
            <pc:docMk/>
            <pc:sldMk cId="2809179358" sldId="767"/>
            <ac:spMk id="20" creationId="{1C2B3754-B33E-4618-A3D4-66B3D3A829CF}"/>
          </ac:spMkLst>
        </pc:spChg>
        <pc:spChg chg="add mod">
          <ac:chgData name="Siegbert Rudolph" userId="2af4d44886c067cc" providerId="LiveId" clId="{D0016963-EE1E-45A8-8A2D-F07CA4F0A32E}" dt="2021-08-01T09:45:32.565" v="2684" actId="555"/>
          <ac:spMkLst>
            <pc:docMk/>
            <pc:sldMk cId="2809179358" sldId="767"/>
            <ac:spMk id="21" creationId="{8AA916B2-3E11-4131-9967-491E93026A10}"/>
          </ac:spMkLst>
        </pc:spChg>
        <pc:spChg chg="add mod">
          <ac:chgData name="Siegbert Rudolph" userId="2af4d44886c067cc" providerId="LiveId" clId="{D0016963-EE1E-45A8-8A2D-F07CA4F0A32E}" dt="2021-08-01T09:39:07.297" v="2519" actId="14100"/>
          <ac:spMkLst>
            <pc:docMk/>
            <pc:sldMk cId="2809179358" sldId="767"/>
            <ac:spMk id="22" creationId="{1212FF03-0F13-447E-A254-D9D854C6B434}"/>
          </ac:spMkLst>
        </pc:spChg>
        <pc:spChg chg="add mod">
          <ac:chgData name="Siegbert Rudolph" userId="2af4d44886c067cc" providerId="LiveId" clId="{D0016963-EE1E-45A8-8A2D-F07CA4F0A32E}" dt="2021-08-01T09:45:40.758" v="2685" actId="555"/>
          <ac:spMkLst>
            <pc:docMk/>
            <pc:sldMk cId="2809179358" sldId="767"/>
            <ac:spMk id="23" creationId="{4B1C4502-88CF-43F3-8D3A-1293960D412A}"/>
          </ac:spMkLst>
        </pc:spChg>
        <pc:spChg chg="add mod">
          <ac:chgData name="Siegbert Rudolph" userId="2af4d44886c067cc" providerId="LiveId" clId="{D0016963-EE1E-45A8-8A2D-F07CA4F0A32E}" dt="2021-08-01T09:39:37.354" v="2532" actId="14100"/>
          <ac:spMkLst>
            <pc:docMk/>
            <pc:sldMk cId="2809179358" sldId="767"/>
            <ac:spMk id="24" creationId="{EA838D46-FBEE-480B-A9B8-5A0573DB7B8A}"/>
          </ac:spMkLst>
        </pc:spChg>
        <pc:spChg chg="add mod">
          <ac:chgData name="Siegbert Rudolph" userId="2af4d44886c067cc" providerId="LiveId" clId="{D0016963-EE1E-45A8-8A2D-F07CA4F0A32E}" dt="2021-08-01T09:45:40.758" v="2685" actId="555"/>
          <ac:spMkLst>
            <pc:docMk/>
            <pc:sldMk cId="2809179358" sldId="767"/>
            <ac:spMk id="25" creationId="{33C74C8A-332F-420D-9F5F-339C37BCAAEB}"/>
          </ac:spMkLst>
        </pc:spChg>
        <pc:spChg chg="add mod">
          <ac:chgData name="Siegbert Rudolph" userId="2af4d44886c067cc" providerId="LiveId" clId="{D0016963-EE1E-45A8-8A2D-F07CA4F0A32E}" dt="2021-08-01T09:40:13.831" v="2549" actId="1035"/>
          <ac:spMkLst>
            <pc:docMk/>
            <pc:sldMk cId="2809179358" sldId="767"/>
            <ac:spMk id="26" creationId="{822B3867-0E0A-4F33-A66E-094F7EF93700}"/>
          </ac:spMkLst>
        </pc:spChg>
        <pc:spChg chg="add mod">
          <ac:chgData name="Siegbert Rudolph" userId="2af4d44886c067cc" providerId="LiveId" clId="{D0016963-EE1E-45A8-8A2D-F07CA4F0A32E}" dt="2021-08-01T09:45:40.758" v="2685" actId="555"/>
          <ac:spMkLst>
            <pc:docMk/>
            <pc:sldMk cId="2809179358" sldId="767"/>
            <ac:spMk id="27" creationId="{080229A3-69A7-4794-99B4-6B7F6848DA66}"/>
          </ac:spMkLst>
        </pc:spChg>
        <pc:spChg chg="add mod">
          <ac:chgData name="Siegbert Rudolph" userId="2af4d44886c067cc" providerId="LiveId" clId="{D0016963-EE1E-45A8-8A2D-F07CA4F0A32E}" dt="2021-08-01T09:41:17.499" v="2567" actId="14100"/>
          <ac:spMkLst>
            <pc:docMk/>
            <pc:sldMk cId="2809179358" sldId="767"/>
            <ac:spMk id="28" creationId="{32274C62-1D7C-4009-A704-EFF92BADDEE7}"/>
          </ac:spMkLst>
        </pc:spChg>
        <pc:spChg chg="add mod">
          <ac:chgData name="Siegbert Rudolph" userId="2af4d44886c067cc" providerId="LiveId" clId="{D0016963-EE1E-45A8-8A2D-F07CA4F0A32E}" dt="2021-08-01T09:41:30.143" v="2577" actId="1038"/>
          <ac:spMkLst>
            <pc:docMk/>
            <pc:sldMk cId="2809179358" sldId="767"/>
            <ac:spMk id="29" creationId="{82531982-B864-4598-98FC-4597C7902F6C}"/>
          </ac:spMkLst>
        </pc:spChg>
        <pc:spChg chg="add mod">
          <ac:chgData name="Siegbert Rudolph" userId="2af4d44886c067cc" providerId="LiveId" clId="{D0016963-EE1E-45A8-8A2D-F07CA4F0A32E}" dt="2021-08-01T09:42:05.028" v="2582" actId="14100"/>
          <ac:spMkLst>
            <pc:docMk/>
            <pc:sldMk cId="2809179358" sldId="767"/>
            <ac:spMk id="30" creationId="{098C1541-EFF5-4603-A40A-DDA5C600D284}"/>
          </ac:spMkLst>
        </pc:spChg>
        <pc:spChg chg="add mod">
          <ac:chgData name="Siegbert Rudolph" userId="2af4d44886c067cc" providerId="LiveId" clId="{D0016963-EE1E-45A8-8A2D-F07CA4F0A32E}" dt="2021-08-01T09:45:51.129" v="2686" actId="555"/>
          <ac:spMkLst>
            <pc:docMk/>
            <pc:sldMk cId="2809179358" sldId="767"/>
            <ac:spMk id="31" creationId="{35DDCBB2-4508-4F65-BDCE-FB5264FA0004}"/>
          </ac:spMkLst>
        </pc:spChg>
        <pc:spChg chg="add mod">
          <ac:chgData name="Siegbert Rudolph" userId="2af4d44886c067cc" providerId="LiveId" clId="{D0016963-EE1E-45A8-8A2D-F07CA4F0A32E}" dt="2021-08-01T09:49:19.400" v="2768" actId="1038"/>
          <ac:spMkLst>
            <pc:docMk/>
            <pc:sldMk cId="2809179358" sldId="767"/>
            <ac:spMk id="32" creationId="{22E4C31E-F57A-43F9-80B2-42F1470D7166}"/>
          </ac:spMkLst>
        </pc:spChg>
        <pc:spChg chg="add mod">
          <ac:chgData name="Siegbert Rudolph" userId="2af4d44886c067cc" providerId="LiveId" clId="{D0016963-EE1E-45A8-8A2D-F07CA4F0A32E}" dt="2021-08-01T09:49:19.400" v="2768" actId="1038"/>
          <ac:spMkLst>
            <pc:docMk/>
            <pc:sldMk cId="2809179358" sldId="767"/>
            <ac:spMk id="33" creationId="{929C90DC-74E2-4E11-AA79-FC2C8AC6B044}"/>
          </ac:spMkLst>
        </pc:spChg>
        <pc:spChg chg="add mod">
          <ac:chgData name="Siegbert Rudolph" userId="2af4d44886c067cc" providerId="LiveId" clId="{D0016963-EE1E-45A8-8A2D-F07CA4F0A32E}" dt="2021-08-01T09:49:27.195" v="2777" actId="1038"/>
          <ac:spMkLst>
            <pc:docMk/>
            <pc:sldMk cId="2809179358" sldId="767"/>
            <ac:spMk id="34" creationId="{9659913D-23EA-466F-94C0-A122F00B729F}"/>
          </ac:spMkLst>
        </pc:spChg>
        <pc:spChg chg="add mod">
          <ac:chgData name="Siegbert Rudolph" userId="2af4d44886c067cc" providerId="LiveId" clId="{D0016963-EE1E-45A8-8A2D-F07CA4F0A32E}" dt="2021-08-01T09:49:27.195" v="2777" actId="1038"/>
          <ac:spMkLst>
            <pc:docMk/>
            <pc:sldMk cId="2809179358" sldId="767"/>
            <ac:spMk id="35" creationId="{C0B38368-B9F7-4C7B-BE3E-E5116C2D0A30}"/>
          </ac:spMkLst>
        </pc:spChg>
        <pc:spChg chg="add mod ord">
          <ac:chgData name="Siegbert Rudolph" userId="2af4d44886c067cc" providerId="LiveId" clId="{D0016963-EE1E-45A8-8A2D-F07CA4F0A32E}" dt="2021-08-01T09:54:37.709" v="2857" actId="166"/>
          <ac:spMkLst>
            <pc:docMk/>
            <pc:sldMk cId="2809179358" sldId="767"/>
            <ac:spMk id="36" creationId="{EED42001-73BA-4CF5-AA81-A481293C8C07}"/>
          </ac:spMkLst>
        </pc:spChg>
        <pc:spChg chg="add mod">
          <ac:chgData name="Siegbert Rudolph" userId="2af4d44886c067cc" providerId="LiveId" clId="{D0016963-EE1E-45A8-8A2D-F07CA4F0A32E}" dt="2021-08-01T09:50:39.231" v="2832" actId="1038"/>
          <ac:spMkLst>
            <pc:docMk/>
            <pc:sldMk cId="2809179358" sldId="767"/>
            <ac:spMk id="37" creationId="{13FDB2C3-B9AE-4271-AB85-E2E24B68015F}"/>
          </ac:spMkLst>
        </pc:spChg>
        <pc:spChg chg="add mod">
          <ac:chgData name="Siegbert Rudolph" userId="2af4d44886c067cc" providerId="LiveId" clId="{D0016963-EE1E-45A8-8A2D-F07CA4F0A32E}" dt="2021-08-01T09:50:44.839" v="2839" actId="1037"/>
          <ac:spMkLst>
            <pc:docMk/>
            <pc:sldMk cId="2809179358" sldId="767"/>
            <ac:spMk id="38" creationId="{7BA1C04A-B2FD-40B5-B98A-A2C66999C752}"/>
          </ac:spMkLst>
        </pc:spChg>
        <pc:spChg chg="add mod">
          <ac:chgData name="Siegbert Rudolph" userId="2af4d44886c067cc" providerId="LiveId" clId="{D0016963-EE1E-45A8-8A2D-F07CA4F0A32E}" dt="2021-08-01T09:50:44.839" v="2839" actId="1037"/>
          <ac:spMkLst>
            <pc:docMk/>
            <pc:sldMk cId="2809179358" sldId="767"/>
            <ac:spMk id="39" creationId="{0807F2C1-B3A9-422D-BC28-B2E01E876B49}"/>
          </ac:spMkLst>
        </pc:spChg>
        <pc:spChg chg="add mod">
          <ac:chgData name="Siegbert Rudolph" userId="2af4d44886c067cc" providerId="LiveId" clId="{D0016963-EE1E-45A8-8A2D-F07CA4F0A32E}" dt="2021-08-01T09:51:03.824" v="2842" actId="14100"/>
          <ac:spMkLst>
            <pc:docMk/>
            <pc:sldMk cId="2809179358" sldId="767"/>
            <ac:spMk id="40" creationId="{A4E1EC22-91A7-4B91-A935-0EB9BF895DA0}"/>
          </ac:spMkLst>
        </pc:spChg>
        <pc:spChg chg="add mod">
          <ac:chgData name="Siegbert Rudolph" userId="2af4d44886c067cc" providerId="LiveId" clId="{D0016963-EE1E-45A8-8A2D-F07CA4F0A32E}" dt="2021-08-01T09:51:08.276" v="2851" actId="20577"/>
          <ac:spMkLst>
            <pc:docMk/>
            <pc:sldMk cId="2809179358" sldId="767"/>
            <ac:spMk id="41" creationId="{333DA19A-0AD2-445B-B00F-27B486F4BC40}"/>
          </ac:spMkLst>
        </pc:spChg>
        <pc:spChg chg="add mod">
          <ac:chgData name="Siegbert Rudolph" userId="2af4d44886c067cc" providerId="LiveId" clId="{D0016963-EE1E-45A8-8A2D-F07CA4F0A32E}" dt="2021-09-03T04:55:35.210" v="11069"/>
          <ac:spMkLst>
            <pc:docMk/>
            <pc:sldMk cId="2809179358" sldId="767"/>
            <ac:spMk id="42" creationId="{978A6901-445C-4EC5-B2A0-63516AE4384C}"/>
          </ac:spMkLst>
        </pc:spChg>
        <pc:spChg chg="add del">
          <ac:chgData name="Siegbert Rudolph" userId="2af4d44886c067cc" providerId="LiveId" clId="{D0016963-EE1E-45A8-8A2D-F07CA4F0A32E}" dt="2021-08-28T13:47:42.048" v="10095" actId="478"/>
          <ac:spMkLst>
            <pc:docMk/>
            <pc:sldMk cId="2809179358" sldId="767"/>
            <ac:spMk id="42" creationId="{F9076064-7E72-4A03-9608-FD1E8A1DB358}"/>
          </ac:spMkLst>
        </pc:spChg>
        <pc:spChg chg="del">
          <ac:chgData name="Siegbert Rudolph" userId="2af4d44886c067cc" providerId="LiveId" clId="{D0016963-EE1E-45A8-8A2D-F07CA4F0A32E}" dt="2021-08-01T09:43:53.542" v="2620" actId="478"/>
          <ac:spMkLst>
            <pc:docMk/>
            <pc:sldMk cId="2809179358" sldId="767"/>
            <ac:spMk id="43" creationId="{3EB75E10-2FE7-4A9A-9BBC-D23C6ED19CA5}"/>
          </ac:spMkLst>
        </pc:spChg>
        <pc:spChg chg="add mod">
          <ac:chgData name="Siegbert Rudolph" userId="2af4d44886c067cc" providerId="LiveId" clId="{D0016963-EE1E-45A8-8A2D-F07CA4F0A32E}" dt="2021-08-28T13:47:53.081" v="10096"/>
          <ac:spMkLst>
            <pc:docMk/>
            <pc:sldMk cId="2809179358" sldId="767"/>
            <ac:spMk id="43" creationId="{4844C524-231E-47FE-9870-1606FD608FA4}"/>
          </ac:spMkLst>
        </pc:spChg>
        <pc:spChg chg="add mod">
          <ac:chgData name="Siegbert Rudolph" userId="2af4d44886c067cc" providerId="LiveId" clId="{D0016963-EE1E-45A8-8A2D-F07CA4F0A32E}" dt="2021-08-28T13:57:41.198" v="10412" actId="20577"/>
          <ac:spMkLst>
            <pc:docMk/>
            <pc:sldMk cId="2809179358" sldId="767"/>
            <ac:spMk id="44" creationId="{E65CF0D3-59C2-4390-9DE2-09E68295DE47}"/>
          </ac:spMkLst>
        </pc:spChg>
        <pc:spChg chg="add mod">
          <ac:chgData name="Siegbert Rudolph" userId="2af4d44886c067cc" providerId="LiveId" clId="{D0016963-EE1E-45A8-8A2D-F07CA4F0A32E}" dt="2021-08-28T13:48:21.648" v="10140"/>
          <ac:spMkLst>
            <pc:docMk/>
            <pc:sldMk cId="2809179358" sldId="767"/>
            <ac:spMk id="45" creationId="{E3641B2C-4C55-4F2A-BE44-BC930BBD6F6A}"/>
          </ac:spMkLst>
        </pc:spChg>
        <pc:picChg chg="add mod">
          <ac:chgData name="Siegbert Rudolph" userId="2af4d44886c067cc" providerId="LiveId" clId="{D0016963-EE1E-45A8-8A2D-F07CA4F0A32E}" dt="2021-09-03T05:01:17.169" v="11144" actId="1076"/>
          <ac:picMkLst>
            <pc:docMk/>
            <pc:sldMk cId="2809179358" sldId="767"/>
            <ac:picMk id="4" creationId="{B3CA312B-896C-4829-BD75-A5BA9DE376C9}"/>
          </ac:picMkLst>
        </pc:picChg>
      </pc:sldChg>
      <pc:sldChg chg="del">
        <pc:chgData name="Siegbert Rudolph" userId="2af4d44886c067cc" providerId="LiveId" clId="{D0016963-EE1E-45A8-8A2D-F07CA4F0A32E}" dt="2021-07-31T05:52:03.142" v="225" actId="47"/>
        <pc:sldMkLst>
          <pc:docMk/>
          <pc:sldMk cId="3712841453" sldId="767"/>
        </pc:sldMkLst>
      </pc:sldChg>
      <pc:sldChg chg="del">
        <pc:chgData name="Siegbert Rudolph" userId="2af4d44886c067cc" providerId="LiveId" clId="{D0016963-EE1E-45A8-8A2D-F07CA4F0A32E}" dt="2021-07-31T05:52:03.142" v="225" actId="47"/>
        <pc:sldMkLst>
          <pc:docMk/>
          <pc:sldMk cId="652268330" sldId="768"/>
        </pc:sldMkLst>
      </pc:sldChg>
      <pc:sldChg chg="addSp delSp modSp new mod delAnim modAnim">
        <pc:chgData name="Siegbert Rudolph" userId="2af4d44886c067cc" providerId="LiveId" clId="{D0016963-EE1E-45A8-8A2D-F07CA4F0A32E}" dt="2021-08-29T15:48:47.762" v="10576" actId="1076"/>
        <pc:sldMkLst>
          <pc:docMk/>
          <pc:sldMk cId="1362983909" sldId="768"/>
        </pc:sldMkLst>
        <pc:spChg chg="mod">
          <ac:chgData name="Siegbert Rudolph" userId="2af4d44886c067cc" providerId="LiveId" clId="{D0016963-EE1E-45A8-8A2D-F07CA4F0A32E}" dt="2021-08-29T15:48:47.762" v="10576" actId="1076"/>
          <ac:spMkLst>
            <pc:docMk/>
            <pc:sldMk cId="1362983909" sldId="768"/>
            <ac:spMk id="2" creationId="{BFA0CB4C-EE2F-4A6B-8018-0A7C474CB88B}"/>
          </ac:spMkLst>
        </pc:spChg>
        <pc:spChg chg="del mod">
          <ac:chgData name="Siegbert Rudolph" userId="2af4d44886c067cc" providerId="LiveId" clId="{D0016963-EE1E-45A8-8A2D-F07CA4F0A32E}" dt="2021-08-28T13:24:38.743" v="9230" actId="478"/>
          <ac:spMkLst>
            <pc:docMk/>
            <pc:sldMk cId="1362983909" sldId="768"/>
            <ac:spMk id="2" creationId="{E6F34848-6392-4BB4-912C-487BB86C5B9D}"/>
          </ac:spMkLst>
        </pc:spChg>
        <pc:spChg chg="add mod">
          <ac:chgData name="Siegbert Rudolph" userId="2af4d44886c067cc" providerId="LiveId" clId="{D0016963-EE1E-45A8-8A2D-F07CA4F0A32E}" dt="2021-08-01T11:32:42.982" v="3194" actId="14100"/>
          <ac:spMkLst>
            <pc:docMk/>
            <pc:sldMk cId="1362983909" sldId="768"/>
            <ac:spMk id="4" creationId="{CA8F7CCA-08C9-481F-9F0E-9382AFEE9C0C}"/>
          </ac:spMkLst>
        </pc:spChg>
        <pc:spChg chg="add mod">
          <ac:chgData name="Siegbert Rudolph" userId="2af4d44886c067cc" providerId="LiveId" clId="{D0016963-EE1E-45A8-8A2D-F07CA4F0A32E}" dt="2021-08-01T11:46:14.643" v="3569" actId="1035"/>
          <ac:spMkLst>
            <pc:docMk/>
            <pc:sldMk cId="1362983909" sldId="768"/>
            <ac:spMk id="6" creationId="{6825E341-F2C4-4E1B-8A8B-D24077B58723}"/>
          </ac:spMkLst>
        </pc:spChg>
        <pc:spChg chg="add mod">
          <ac:chgData name="Siegbert Rudolph" userId="2af4d44886c067cc" providerId="LiveId" clId="{D0016963-EE1E-45A8-8A2D-F07CA4F0A32E}" dt="2021-08-01T11:46:14.643" v="3569" actId="1035"/>
          <ac:spMkLst>
            <pc:docMk/>
            <pc:sldMk cId="1362983909" sldId="768"/>
            <ac:spMk id="7" creationId="{285D399B-5A67-4DE2-986B-359A56A44F4D}"/>
          </ac:spMkLst>
        </pc:spChg>
        <pc:spChg chg="add del mod">
          <ac:chgData name="Siegbert Rudolph" userId="2af4d44886c067cc" providerId="LiveId" clId="{D0016963-EE1E-45A8-8A2D-F07CA4F0A32E}" dt="2021-08-28T13:25:06.069" v="9235" actId="478"/>
          <ac:spMkLst>
            <pc:docMk/>
            <pc:sldMk cId="1362983909" sldId="768"/>
            <ac:spMk id="8" creationId="{C81B8C9C-83C5-492E-AC40-B4DE105A37DE}"/>
          </ac:spMkLst>
        </pc:spChg>
        <pc:spChg chg="add mod">
          <ac:chgData name="Siegbert Rudolph" userId="2af4d44886c067cc" providerId="LiveId" clId="{D0016963-EE1E-45A8-8A2D-F07CA4F0A32E}" dt="2021-08-01T11:33:11.363" v="3225" actId="1076"/>
          <ac:spMkLst>
            <pc:docMk/>
            <pc:sldMk cId="1362983909" sldId="768"/>
            <ac:spMk id="9" creationId="{AE54B29B-2561-4A04-8B9A-6117EFCC9585}"/>
          </ac:spMkLst>
        </pc:spChg>
        <pc:spChg chg="add mod">
          <ac:chgData name="Siegbert Rudolph" userId="2af4d44886c067cc" providerId="LiveId" clId="{D0016963-EE1E-45A8-8A2D-F07CA4F0A32E}" dt="2021-08-01T11:46:17.080" v="3571" actId="1035"/>
          <ac:spMkLst>
            <pc:docMk/>
            <pc:sldMk cId="1362983909" sldId="768"/>
            <ac:spMk id="10" creationId="{B381FAAD-A564-4710-A169-8FB36E468159}"/>
          </ac:spMkLst>
        </pc:spChg>
        <pc:spChg chg="add mod">
          <ac:chgData name="Siegbert Rudolph" userId="2af4d44886c067cc" providerId="LiveId" clId="{D0016963-EE1E-45A8-8A2D-F07CA4F0A32E}" dt="2021-08-01T11:46:17.080" v="3571" actId="1035"/>
          <ac:spMkLst>
            <pc:docMk/>
            <pc:sldMk cId="1362983909" sldId="768"/>
            <ac:spMk id="11" creationId="{F3BB4062-5329-4014-BCD5-47D00CA29AAE}"/>
          </ac:spMkLst>
        </pc:spChg>
        <pc:spChg chg="add del mod">
          <ac:chgData name="Siegbert Rudolph" userId="2af4d44886c067cc" providerId="LiveId" clId="{D0016963-EE1E-45A8-8A2D-F07CA4F0A32E}" dt="2021-08-01T11:33:14.181" v="3226" actId="478"/>
          <ac:spMkLst>
            <pc:docMk/>
            <pc:sldMk cId="1362983909" sldId="768"/>
            <ac:spMk id="12" creationId="{DC739045-E8F1-4ABB-99B5-20FF03ED9755}"/>
          </ac:spMkLst>
        </pc:spChg>
        <pc:spChg chg="add del mod">
          <ac:chgData name="Siegbert Rudolph" userId="2af4d44886c067cc" providerId="LiveId" clId="{D0016963-EE1E-45A8-8A2D-F07CA4F0A32E}" dt="2021-08-01T11:32:10.473" v="3155" actId="478"/>
          <ac:spMkLst>
            <pc:docMk/>
            <pc:sldMk cId="1362983909" sldId="768"/>
            <ac:spMk id="13" creationId="{9FC2D2FF-968B-48AD-B32B-5870A0BCE829}"/>
          </ac:spMkLst>
        </pc:spChg>
        <pc:spChg chg="add del mod">
          <ac:chgData name="Siegbert Rudolph" userId="2af4d44886c067cc" providerId="LiveId" clId="{D0016963-EE1E-45A8-8A2D-F07CA4F0A32E}" dt="2021-08-01T11:32:28.158" v="3173" actId="478"/>
          <ac:spMkLst>
            <pc:docMk/>
            <pc:sldMk cId="1362983909" sldId="768"/>
            <ac:spMk id="14" creationId="{129FD00A-FE6E-4CEB-9547-82D538EB7591}"/>
          </ac:spMkLst>
        </pc:spChg>
        <pc:spChg chg="add del">
          <ac:chgData name="Siegbert Rudolph" userId="2af4d44886c067cc" providerId="LiveId" clId="{D0016963-EE1E-45A8-8A2D-F07CA4F0A32E}" dt="2021-08-28T13:22:29.776" v="9153" actId="478"/>
          <ac:spMkLst>
            <pc:docMk/>
            <pc:sldMk cId="1362983909" sldId="768"/>
            <ac:spMk id="14" creationId="{DCA8364C-7644-4107-B9E0-0EF6C93927C4}"/>
          </ac:spMkLst>
        </pc:spChg>
        <pc:spChg chg="add mod">
          <ac:chgData name="Siegbert Rudolph" userId="2af4d44886c067cc" providerId="LiveId" clId="{D0016963-EE1E-45A8-8A2D-F07CA4F0A32E}" dt="2021-08-01T11:33:27.273" v="3228" actId="1076"/>
          <ac:spMkLst>
            <pc:docMk/>
            <pc:sldMk cId="1362983909" sldId="768"/>
            <ac:spMk id="15" creationId="{54E005A9-4A07-45A0-87CE-7C04113BEBC7}"/>
          </ac:spMkLst>
        </pc:spChg>
        <pc:spChg chg="add mod">
          <ac:chgData name="Siegbert Rudolph" userId="2af4d44886c067cc" providerId="LiveId" clId="{D0016963-EE1E-45A8-8A2D-F07CA4F0A32E}" dt="2021-08-28T13:24:03.950" v="9193" actId="20577"/>
          <ac:spMkLst>
            <pc:docMk/>
            <pc:sldMk cId="1362983909" sldId="768"/>
            <ac:spMk id="16" creationId="{88DDF5ED-F12B-4879-A558-96A85486CACD}"/>
          </ac:spMkLst>
        </pc:spChg>
        <pc:spChg chg="add mod">
          <ac:chgData name="Siegbert Rudolph" userId="2af4d44886c067cc" providerId="LiveId" clId="{D0016963-EE1E-45A8-8A2D-F07CA4F0A32E}" dt="2021-08-28T13:24:53.228" v="9233" actId="1076"/>
          <ac:spMkLst>
            <pc:docMk/>
            <pc:sldMk cId="1362983909" sldId="768"/>
            <ac:spMk id="17" creationId="{C76D5E65-D8D8-4BD1-A644-844DC12E7130}"/>
          </ac:spMkLst>
        </pc:spChg>
        <pc:spChg chg="add del mod">
          <ac:chgData name="Siegbert Rudolph" userId="2af4d44886c067cc" providerId="LiveId" clId="{D0016963-EE1E-45A8-8A2D-F07CA4F0A32E}" dt="2021-08-28T13:24:49.075" v="9232" actId="478"/>
          <ac:spMkLst>
            <pc:docMk/>
            <pc:sldMk cId="1362983909" sldId="768"/>
            <ac:spMk id="18" creationId="{5D46C317-3D82-44E7-8F64-C39EFBC58B95}"/>
          </ac:spMkLst>
        </pc:spChg>
        <pc:picChg chg="add mod">
          <ac:chgData name="Siegbert Rudolph" userId="2af4d44886c067cc" providerId="LiveId" clId="{D0016963-EE1E-45A8-8A2D-F07CA4F0A32E}" dt="2021-08-01T11:31:45.573" v="3144"/>
          <ac:picMkLst>
            <pc:docMk/>
            <pc:sldMk cId="1362983909" sldId="768"/>
            <ac:picMk id="5" creationId="{EC84F213-0D42-47D9-B588-14845F542D1B}"/>
          </ac:picMkLst>
        </pc:picChg>
      </pc:sldChg>
      <pc:sldChg chg="del">
        <pc:chgData name="Siegbert Rudolph" userId="2af4d44886c067cc" providerId="LiveId" clId="{D0016963-EE1E-45A8-8A2D-F07CA4F0A32E}" dt="2021-07-31T05:52:03.142" v="225" actId="47"/>
        <pc:sldMkLst>
          <pc:docMk/>
          <pc:sldMk cId="1812182509" sldId="769"/>
        </pc:sldMkLst>
      </pc:sldChg>
      <pc:sldChg chg="addSp delSp modSp add mod modTransition delAnim modAnim">
        <pc:chgData name="Siegbert Rudolph" userId="2af4d44886c067cc" providerId="LiveId" clId="{D0016963-EE1E-45A8-8A2D-F07CA4F0A32E}" dt="2021-08-29T15:48:47.762" v="10581" actId="1076"/>
        <pc:sldMkLst>
          <pc:docMk/>
          <pc:sldMk cId="4276980614" sldId="769"/>
        </pc:sldMkLst>
        <pc:spChg chg="mod">
          <ac:chgData name="Siegbert Rudolph" userId="2af4d44886c067cc" providerId="LiveId" clId="{D0016963-EE1E-45A8-8A2D-F07CA4F0A32E}" dt="2021-08-29T15:48:47.762" v="10581" actId="1076"/>
          <ac:spMkLst>
            <pc:docMk/>
            <pc:sldMk cId="4276980614" sldId="769"/>
            <ac:spMk id="2" creationId="{760C89B1-8F8D-4CA5-B1F8-5789E47A62F9}"/>
          </ac:spMkLst>
        </pc:spChg>
        <pc:spChg chg="del mod">
          <ac:chgData name="Siegbert Rudolph" userId="2af4d44886c067cc" providerId="LiveId" clId="{D0016963-EE1E-45A8-8A2D-F07CA4F0A32E}" dt="2021-08-28T13:49:32.310" v="10185" actId="478"/>
          <ac:spMkLst>
            <pc:docMk/>
            <pc:sldMk cId="4276980614" sldId="769"/>
            <ac:spMk id="2" creationId="{E6F34848-6392-4BB4-912C-487BB86C5B9D}"/>
          </ac:spMkLst>
        </pc:spChg>
        <pc:spChg chg="add del mod">
          <ac:chgData name="Siegbert Rudolph" userId="2af4d44886c067cc" providerId="LiveId" clId="{D0016963-EE1E-45A8-8A2D-F07CA4F0A32E}" dt="2021-08-01T11:19:16.962" v="2950" actId="478"/>
          <ac:spMkLst>
            <pc:docMk/>
            <pc:sldMk cId="4276980614" sldId="769"/>
            <ac:spMk id="4" creationId="{BE6D858A-F24F-4CD5-B70D-B689F95CB31C}"/>
          </ac:spMkLst>
        </pc:spChg>
        <pc:spChg chg="add del mod">
          <ac:chgData name="Siegbert Rudolph" userId="2af4d44886c067cc" providerId="LiveId" clId="{D0016963-EE1E-45A8-8A2D-F07CA4F0A32E}" dt="2021-08-01T11:19:11.009" v="2949" actId="478"/>
          <ac:spMkLst>
            <pc:docMk/>
            <pc:sldMk cId="4276980614" sldId="769"/>
            <ac:spMk id="5" creationId="{6425CC89-0308-4E6D-8385-02710EFF373A}"/>
          </ac:spMkLst>
        </pc:spChg>
        <pc:spChg chg="add del mod">
          <ac:chgData name="Siegbert Rudolph" userId="2af4d44886c067cc" providerId="LiveId" clId="{D0016963-EE1E-45A8-8A2D-F07CA4F0A32E}" dt="2021-08-28T13:49:34.614" v="10186" actId="478"/>
          <ac:spMkLst>
            <pc:docMk/>
            <pc:sldMk cId="4276980614" sldId="769"/>
            <ac:spMk id="6" creationId="{56F0BBE6-E2E4-46F0-A16F-29DB10EF39F8}"/>
          </ac:spMkLst>
        </pc:spChg>
        <pc:spChg chg="add del mod">
          <ac:chgData name="Siegbert Rudolph" userId="2af4d44886c067cc" providerId="LiveId" clId="{D0016963-EE1E-45A8-8A2D-F07CA4F0A32E}" dt="2021-08-01T11:19:11.009" v="2949" actId="478"/>
          <ac:spMkLst>
            <pc:docMk/>
            <pc:sldMk cId="4276980614" sldId="769"/>
            <ac:spMk id="6" creationId="{F302BBC0-0958-403E-B2A7-E6972D57D52F}"/>
          </ac:spMkLst>
        </pc:spChg>
        <pc:spChg chg="add del mod">
          <ac:chgData name="Siegbert Rudolph" userId="2af4d44886c067cc" providerId="LiveId" clId="{D0016963-EE1E-45A8-8A2D-F07CA4F0A32E}" dt="2021-08-01T11:19:11.009" v="2949" actId="478"/>
          <ac:spMkLst>
            <pc:docMk/>
            <pc:sldMk cId="4276980614" sldId="769"/>
            <ac:spMk id="7" creationId="{D1487F7D-3D22-4913-911F-5052AD6B4286}"/>
          </ac:spMkLst>
        </pc:spChg>
        <pc:spChg chg="add del mod">
          <ac:chgData name="Siegbert Rudolph" userId="2af4d44886c067cc" providerId="LiveId" clId="{D0016963-EE1E-45A8-8A2D-F07CA4F0A32E}" dt="2021-08-01T11:19:11.009" v="2949" actId="478"/>
          <ac:spMkLst>
            <pc:docMk/>
            <pc:sldMk cId="4276980614" sldId="769"/>
            <ac:spMk id="8" creationId="{7848B712-8452-4515-95B3-BD8E3259049F}"/>
          </ac:spMkLst>
        </pc:spChg>
        <pc:spChg chg="add del mod">
          <ac:chgData name="Siegbert Rudolph" userId="2af4d44886c067cc" providerId="LiveId" clId="{D0016963-EE1E-45A8-8A2D-F07CA4F0A32E}" dt="2021-08-01T11:19:11.009" v="2949" actId="478"/>
          <ac:spMkLst>
            <pc:docMk/>
            <pc:sldMk cId="4276980614" sldId="769"/>
            <ac:spMk id="9" creationId="{4E2130E7-2F7C-4FAC-9ADC-55881EB864CE}"/>
          </ac:spMkLst>
        </pc:spChg>
        <pc:spChg chg="add del mod">
          <ac:chgData name="Siegbert Rudolph" userId="2af4d44886c067cc" providerId="LiveId" clId="{D0016963-EE1E-45A8-8A2D-F07CA4F0A32E}" dt="2021-08-01T11:19:11.009" v="2949" actId="478"/>
          <ac:spMkLst>
            <pc:docMk/>
            <pc:sldMk cId="4276980614" sldId="769"/>
            <ac:spMk id="10" creationId="{61ED3B60-1F23-4413-9977-F8AB11374997}"/>
          </ac:spMkLst>
        </pc:spChg>
        <pc:spChg chg="add del mod">
          <ac:chgData name="Siegbert Rudolph" userId="2af4d44886c067cc" providerId="LiveId" clId="{D0016963-EE1E-45A8-8A2D-F07CA4F0A32E}" dt="2021-08-01T11:19:11.009" v="2949" actId="478"/>
          <ac:spMkLst>
            <pc:docMk/>
            <pc:sldMk cId="4276980614" sldId="769"/>
            <ac:spMk id="11" creationId="{7AE92533-E313-4C22-9D6C-EB55A3DC4B2F}"/>
          </ac:spMkLst>
        </pc:spChg>
        <pc:spChg chg="add del mod">
          <ac:chgData name="Siegbert Rudolph" userId="2af4d44886c067cc" providerId="LiveId" clId="{D0016963-EE1E-45A8-8A2D-F07CA4F0A32E}" dt="2021-08-01T11:19:11.009" v="2949" actId="478"/>
          <ac:spMkLst>
            <pc:docMk/>
            <pc:sldMk cId="4276980614" sldId="769"/>
            <ac:spMk id="12" creationId="{49EE2760-2FE9-4618-AA45-1F247FB186FB}"/>
          </ac:spMkLst>
        </pc:spChg>
        <pc:spChg chg="add del mod">
          <ac:chgData name="Siegbert Rudolph" userId="2af4d44886c067cc" providerId="LiveId" clId="{D0016963-EE1E-45A8-8A2D-F07CA4F0A32E}" dt="2021-08-01T11:19:11.009" v="2949" actId="478"/>
          <ac:spMkLst>
            <pc:docMk/>
            <pc:sldMk cId="4276980614" sldId="769"/>
            <ac:spMk id="13" creationId="{197F5321-7A72-4DB9-8D88-76BFDC238E1D}"/>
          </ac:spMkLst>
        </pc:spChg>
        <pc:spChg chg="add del">
          <ac:chgData name="Siegbert Rudolph" userId="2af4d44886c067cc" providerId="LiveId" clId="{D0016963-EE1E-45A8-8A2D-F07CA4F0A32E}" dt="2021-08-28T13:48:49.827" v="10145" actId="478"/>
          <ac:spMkLst>
            <pc:docMk/>
            <pc:sldMk cId="4276980614" sldId="769"/>
            <ac:spMk id="16" creationId="{579B4D0C-2151-4835-B760-DCE5C862B6C9}"/>
          </ac:spMkLst>
        </pc:spChg>
        <pc:spChg chg="add mod">
          <ac:chgData name="Siegbert Rudolph" userId="2af4d44886c067cc" providerId="LiveId" clId="{D0016963-EE1E-45A8-8A2D-F07CA4F0A32E}" dt="2021-08-01T11:20:42.880" v="2962" actId="207"/>
          <ac:spMkLst>
            <pc:docMk/>
            <pc:sldMk cId="4276980614" sldId="769"/>
            <ac:spMk id="17" creationId="{22959082-4E27-4474-8C07-56AC6ACE582E}"/>
          </ac:spMkLst>
        </pc:spChg>
        <pc:spChg chg="add mod">
          <ac:chgData name="Siegbert Rudolph" userId="2af4d44886c067cc" providerId="LiveId" clId="{D0016963-EE1E-45A8-8A2D-F07CA4F0A32E}" dt="2021-08-28T13:49:01.333" v="10146"/>
          <ac:spMkLst>
            <pc:docMk/>
            <pc:sldMk cId="4276980614" sldId="769"/>
            <ac:spMk id="18" creationId="{856C5B71-B6C2-4B97-8E04-71AB8A255C85}"/>
          </ac:spMkLst>
        </pc:spChg>
        <pc:spChg chg="add del mod">
          <ac:chgData name="Siegbert Rudolph" userId="2af4d44886c067cc" providerId="LiveId" clId="{D0016963-EE1E-45A8-8A2D-F07CA4F0A32E}" dt="2021-08-01T11:20:54.793" v="2965" actId="478"/>
          <ac:spMkLst>
            <pc:docMk/>
            <pc:sldMk cId="4276980614" sldId="769"/>
            <ac:spMk id="18" creationId="{D007624C-A952-4625-A47C-D07BC5AE8B37}"/>
          </ac:spMkLst>
        </pc:spChg>
        <pc:spChg chg="add del mod">
          <ac:chgData name="Siegbert Rudolph" userId="2af4d44886c067cc" providerId="LiveId" clId="{D0016963-EE1E-45A8-8A2D-F07CA4F0A32E}" dt="2021-08-01T11:21:29.544" v="2968" actId="478"/>
          <ac:spMkLst>
            <pc:docMk/>
            <pc:sldMk cId="4276980614" sldId="769"/>
            <ac:spMk id="19" creationId="{23B3CAE8-7066-477B-B0DB-EE4D9EF8C8C2}"/>
          </ac:spMkLst>
        </pc:spChg>
        <pc:spChg chg="add mod">
          <ac:chgData name="Siegbert Rudolph" userId="2af4d44886c067cc" providerId="LiveId" clId="{D0016963-EE1E-45A8-8A2D-F07CA4F0A32E}" dt="2021-08-28T13:49:01.333" v="10146"/>
          <ac:spMkLst>
            <pc:docMk/>
            <pc:sldMk cId="4276980614" sldId="769"/>
            <ac:spMk id="19" creationId="{3E9854C9-6CF6-4614-B832-3EFD5F6F828B}"/>
          </ac:spMkLst>
        </pc:spChg>
        <pc:spChg chg="add del mod">
          <ac:chgData name="Siegbert Rudolph" userId="2af4d44886c067cc" providerId="LiveId" clId="{D0016963-EE1E-45A8-8A2D-F07CA4F0A32E}" dt="2021-08-01T11:26:54.602" v="3049" actId="478"/>
          <ac:spMkLst>
            <pc:docMk/>
            <pc:sldMk cId="4276980614" sldId="769"/>
            <ac:spMk id="20" creationId="{8071D544-2826-4D4B-A7D3-36DB1DC2A82A}"/>
          </ac:spMkLst>
        </pc:spChg>
        <pc:spChg chg="add mod">
          <ac:chgData name="Siegbert Rudolph" userId="2af4d44886c067cc" providerId="LiveId" clId="{D0016963-EE1E-45A8-8A2D-F07CA4F0A32E}" dt="2021-08-28T13:49:19.653" v="10183" actId="20577"/>
          <ac:spMkLst>
            <pc:docMk/>
            <pc:sldMk cId="4276980614" sldId="769"/>
            <ac:spMk id="20" creationId="{9FF37D68-9CF4-4C2D-9871-F062A3897E10}"/>
          </ac:spMkLst>
        </pc:spChg>
        <pc:spChg chg="add mod">
          <ac:chgData name="Siegbert Rudolph" userId="2af4d44886c067cc" providerId="LiveId" clId="{D0016963-EE1E-45A8-8A2D-F07CA4F0A32E}" dt="2021-08-28T13:49:28.956" v="10184"/>
          <ac:spMkLst>
            <pc:docMk/>
            <pc:sldMk cId="4276980614" sldId="769"/>
            <ac:spMk id="21" creationId="{5914BDB1-B741-4286-96ED-34CBCC95A9FD}"/>
          </ac:spMkLst>
        </pc:spChg>
        <pc:spChg chg="add del mod">
          <ac:chgData name="Siegbert Rudolph" userId="2af4d44886c067cc" providerId="LiveId" clId="{D0016963-EE1E-45A8-8A2D-F07CA4F0A32E}" dt="2021-08-01T11:22:03.802" v="2973" actId="478"/>
          <ac:spMkLst>
            <pc:docMk/>
            <pc:sldMk cId="4276980614" sldId="769"/>
            <ac:spMk id="21" creationId="{6F5931F4-1CA0-4F89-A12A-6187A5E334BC}"/>
          </ac:spMkLst>
        </pc:spChg>
        <pc:spChg chg="add del mod">
          <ac:chgData name="Siegbert Rudolph" userId="2af4d44886c067cc" providerId="LiveId" clId="{D0016963-EE1E-45A8-8A2D-F07CA4F0A32E}" dt="2021-08-01T11:26:17.281" v="3039" actId="478"/>
          <ac:spMkLst>
            <pc:docMk/>
            <pc:sldMk cId="4276980614" sldId="769"/>
            <ac:spMk id="22" creationId="{93DE6D21-1987-47E8-B92F-49AFBDEADC0B}"/>
          </ac:spMkLst>
        </pc:spChg>
        <pc:spChg chg="add del mod">
          <ac:chgData name="Siegbert Rudolph" userId="2af4d44886c067cc" providerId="LiveId" clId="{D0016963-EE1E-45A8-8A2D-F07CA4F0A32E}" dt="2021-08-01T11:26:22.235" v="3044" actId="478"/>
          <ac:spMkLst>
            <pc:docMk/>
            <pc:sldMk cId="4276980614" sldId="769"/>
            <ac:spMk id="23" creationId="{6F0C9FB4-E303-4E41-8D80-05E48F0241FE}"/>
          </ac:spMkLst>
        </pc:spChg>
        <pc:spChg chg="add del mod">
          <ac:chgData name="Siegbert Rudolph" userId="2af4d44886c067cc" providerId="LiveId" clId="{D0016963-EE1E-45A8-8A2D-F07CA4F0A32E}" dt="2021-08-01T11:26:41.636" v="3047" actId="207"/>
          <ac:spMkLst>
            <pc:docMk/>
            <pc:sldMk cId="4276980614" sldId="769"/>
            <ac:spMk id="26" creationId="{DBD96159-57CE-4A8D-9BB5-40844836ABB9}"/>
          </ac:spMkLst>
        </pc:spChg>
        <pc:spChg chg="add del mod">
          <ac:chgData name="Siegbert Rudolph" userId="2af4d44886c067cc" providerId="LiveId" clId="{D0016963-EE1E-45A8-8A2D-F07CA4F0A32E}" dt="2021-08-01T11:26:41.636" v="3047" actId="207"/>
          <ac:spMkLst>
            <pc:docMk/>
            <pc:sldMk cId="4276980614" sldId="769"/>
            <ac:spMk id="27" creationId="{CF5298CF-9659-4CF4-B62F-3FA477F74DF2}"/>
          </ac:spMkLst>
        </pc:spChg>
        <pc:spChg chg="add mod">
          <ac:chgData name="Siegbert Rudolph" userId="2af4d44886c067cc" providerId="LiveId" clId="{D0016963-EE1E-45A8-8A2D-F07CA4F0A32E}" dt="2021-08-01T11:24:36.714" v="3021" actId="1076"/>
          <ac:spMkLst>
            <pc:docMk/>
            <pc:sldMk cId="4276980614" sldId="769"/>
            <ac:spMk id="29" creationId="{0458856B-BF2C-4224-B608-F41E63373C77}"/>
          </ac:spMkLst>
        </pc:spChg>
        <pc:spChg chg="add mod">
          <ac:chgData name="Siegbert Rudolph" userId="2af4d44886c067cc" providerId="LiveId" clId="{D0016963-EE1E-45A8-8A2D-F07CA4F0A32E}" dt="2021-08-01T11:27:05.803" v="3052" actId="1076"/>
          <ac:spMkLst>
            <pc:docMk/>
            <pc:sldMk cId="4276980614" sldId="769"/>
            <ac:spMk id="31" creationId="{B7D30B30-B1C8-4630-8B1C-266F137EA8D0}"/>
          </ac:spMkLst>
        </pc:spChg>
        <pc:spChg chg="add mod">
          <ac:chgData name="Siegbert Rudolph" userId="2af4d44886c067cc" providerId="LiveId" clId="{D0016963-EE1E-45A8-8A2D-F07CA4F0A32E}" dt="2021-08-01T11:27:52.935" v="3058" actId="1076"/>
          <ac:spMkLst>
            <pc:docMk/>
            <pc:sldMk cId="4276980614" sldId="769"/>
            <ac:spMk id="32" creationId="{BFC69FA0-1DFA-40E2-8F0B-4643F7C76684}"/>
          </ac:spMkLst>
        </pc:spChg>
        <pc:spChg chg="add mod">
          <ac:chgData name="Siegbert Rudolph" userId="2af4d44886c067cc" providerId="LiveId" clId="{D0016963-EE1E-45A8-8A2D-F07CA4F0A32E}" dt="2021-08-01T11:27:52.935" v="3058" actId="1076"/>
          <ac:spMkLst>
            <pc:docMk/>
            <pc:sldMk cId="4276980614" sldId="769"/>
            <ac:spMk id="33" creationId="{B8B3E92D-639F-4CA5-9D6F-6FD9A96354CC}"/>
          </ac:spMkLst>
        </pc:spChg>
        <pc:spChg chg="add mod">
          <ac:chgData name="Siegbert Rudolph" userId="2af4d44886c067cc" providerId="LiveId" clId="{D0016963-EE1E-45A8-8A2D-F07CA4F0A32E}" dt="2021-08-01T11:28:35.927" v="3119" actId="1076"/>
          <ac:spMkLst>
            <pc:docMk/>
            <pc:sldMk cId="4276980614" sldId="769"/>
            <ac:spMk id="34" creationId="{EA8616FC-FF45-4951-AAC0-119A31C9A83D}"/>
          </ac:spMkLst>
        </pc:spChg>
        <pc:spChg chg="add mod">
          <ac:chgData name="Siegbert Rudolph" userId="2af4d44886c067cc" providerId="LiveId" clId="{D0016963-EE1E-45A8-8A2D-F07CA4F0A32E}" dt="2021-08-01T11:29:02.546" v="3123" actId="207"/>
          <ac:spMkLst>
            <pc:docMk/>
            <pc:sldMk cId="4276980614" sldId="769"/>
            <ac:spMk id="35" creationId="{1882844E-E3E4-4003-8E15-EEEEF1F7817F}"/>
          </ac:spMkLst>
        </pc:spChg>
        <pc:spChg chg="add mod">
          <ac:chgData name="Siegbert Rudolph" userId="2af4d44886c067cc" providerId="LiveId" clId="{D0016963-EE1E-45A8-8A2D-F07CA4F0A32E}" dt="2021-08-01T11:29:26.213" v="3133" actId="1037"/>
          <ac:spMkLst>
            <pc:docMk/>
            <pc:sldMk cId="4276980614" sldId="769"/>
            <ac:spMk id="36" creationId="{CA40689C-63D1-4954-8357-03934280F694}"/>
          </ac:spMkLst>
        </pc:spChg>
        <pc:picChg chg="add del mod">
          <ac:chgData name="Siegbert Rudolph" userId="2af4d44886c067cc" providerId="LiveId" clId="{D0016963-EE1E-45A8-8A2D-F07CA4F0A32E}" dt="2021-08-01T11:19:11.009" v="2949" actId="478"/>
          <ac:picMkLst>
            <pc:docMk/>
            <pc:sldMk cId="4276980614" sldId="769"/>
            <ac:picMk id="14" creationId="{804D1004-10EF-4DA9-8B18-2461181CBD86}"/>
          </ac:picMkLst>
        </pc:picChg>
        <pc:picChg chg="add del mod">
          <ac:chgData name="Siegbert Rudolph" userId="2af4d44886c067cc" providerId="LiveId" clId="{D0016963-EE1E-45A8-8A2D-F07CA4F0A32E}" dt="2021-08-01T11:19:11.009" v="2949" actId="478"/>
          <ac:picMkLst>
            <pc:docMk/>
            <pc:sldMk cId="4276980614" sldId="769"/>
            <ac:picMk id="15" creationId="{A13FE039-D632-4981-8304-583C6C9E88C3}"/>
          </ac:picMkLst>
        </pc:picChg>
        <pc:picChg chg="add mod">
          <ac:chgData name="Siegbert Rudolph" userId="2af4d44886c067cc" providerId="LiveId" clId="{D0016963-EE1E-45A8-8A2D-F07CA4F0A32E}" dt="2021-08-01T11:23:35.610" v="3003" actId="1076"/>
          <ac:picMkLst>
            <pc:docMk/>
            <pc:sldMk cId="4276980614" sldId="769"/>
            <ac:picMk id="24" creationId="{504E131A-44D0-454D-875A-5881EA02A8EC}"/>
          </ac:picMkLst>
        </pc:picChg>
      </pc:sldChg>
      <pc:sldChg chg="del">
        <pc:chgData name="Siegbert Rudolph" userId="2af4d44886c067cc" providerId="LiveId" clId="{D0016963-EE1E-45A8-8A2D-F07CA4F0A32E}" dt="2021-07-31T05:52:03.142" v="225" actId="47"/>
        <pc:sldMkLst>
          <pc:docMk/>
          <pc:sldMk cId="233198215" sldId="770"/>
        </pc:sldMkLst>
      </pc:sldChg>
      <pc:sldChg chg="addSp delSp modSp add mod delAnim modAnim">
        <pc:chgData name="Siegbert Rudolph" userId="2af4d44886c067cc" providerId="LiveId" clId="{D0016963-EE1E-45A8-8A2D-F07CA4F0A32E}" dt="2021-08-29T15:48:47.762" v="10586" actId="1076"/>
        <pc:sldMkLst>
          <pc:docMk/>
          <pc:sldMk cId="2640205492" sldId="770"/>
        </pc:sldMkLst>
        <pc:spChg chg="mod">
          <ac:chgData name="Siegbert Rudolph" userId="2af4d44886c067cc" providerId="LiveId" clId="{D0016963-EE1E-45A8-8A2D-F07CA4F0A32E}" dt="2021-08-29T15:48:47.762" v="10586" actId="1076"/>
          <ac:spMkLst>
            <pc:docMk/>
            <pc:sldMk cId="2640205492" sldId="770"/>
            <ac:spMk id="2" creationId="{86DDE434-A83D-41F3-BE03-7AC8E05310D7}"/>
          </ac:spMkLst>
        </pc:spChg>
        <pc:spChg chg="del mod">
          <ac:chgData name="Siegbert Rudolph" userId="2af4d44886c067cc" providerId="LiveId" clId="{D0016963-EE1E-45A8-8A2D-F07CA4F0A32E}" dt="2021-08-28T13:26:17.777" v="9323" actId="478"/>
          <ac:spMkLst>
            <pc:docMk/>
            <pc:sldMk cId="2640205492" sldId="770"/>
            <ac:spMk id="2" creationId="{E6F34848-6392-4BB4-912C-487BB86C5B9D}"/>
          </ac:spMkLst>
        </pc:spChg>
        <pc:spChg chg="add del mod">
          <ac:chgData name="Siegbert Rudolph" userId="2af4d44886c067cc" providerId="LiveId" clId="{D0016963-EE1E-45A8-8A2D-F07CA4F0A32E}" dt="2021-08-28T13:26:23.067" v="9324" actId="478"/>
          <ac:spMkLst>
            <pc:docMk/>
            <pc:sldMk cId="2640205492" sldId="770"/>
            <ac:spMk id="7" creationId="{342759D9-F0D1-44A9-83D1-CD2EA9CD80B9}"/>
          </ac:spMkLst>
        </pc:spChg>
        <pc:spChg chg="add mod">
          <ac:chgData name="Siegbert Rudolph" userId="2af4d44886c067cc" providerId="LiveId" clId="{D0016963-EE1E-45A8-8A2D-F07CA4F0A32E}" dt="2021-08-28T13:25:46.153" v="9275" actId="20577"/>
          <ac:spMkLst>
            <pc:docMk/>
            <pc:sldMk cId="2640205492" sldId="770"/>
            <ac:spMk id="13" creationId="{ECD2373F-8FF3-4E09-BCCC-3BDAFD711546}"/>
          </ac:spMkLst>
        </pc:spChg>
        <pc:spChg chg="add mod">
          <ac:chgData name="Siegbert Rudolph" userId="2af4d44886c067cc" providerId="LiveId" clId="{D0016963-EE1E-45A8-8A2D-F07CA4F0A32E}" dt="2021-08-28T13:26:12.341" v="9322" actId="20577"/>
          <ac:spMkLst>
            <pc:docMk/>
            <pc:sldMk cId="2640205492" sldId="770"/>
            <ac:spMk id="14" creationId="{5CF024D6-B294-422A-B74B-0FC18EC5E952}"/>
          </ac:spMkLst>
        </pc:spChg>
        <pc:spChg chg="mod">
          <ac:chgData name="Siegbert Rudolph" userId="2af4d44886c067cc" providerId="LiveId" clId="{D0016963-EE1E-45A8-8A2D-F07CA4F0A32E}" dt="2021-08-01T11:39:16.952" v="3429" actId="6549"/>
          <ac:spMkLst>
            <pc:docMk/>
            <pc:sldMk cId="2640205492" sldId="770"/>
            <ac:spMk id="17" creationId="{22959082-4E27-4474-8C07-56AC6ACE582E}"/>
          </ac:spMkLst>
        </pc:spChg>
        <pc:spChg chg="mod">
          <ac:chgData name="Siegbert Rudolph" userId="2af4d44886c067cc" providerId="LiveId" clId="{D0016963-EE1E-45A8-8A2D-F07CA4F0A32E}" dt="2021-08-01T11:46:04.612" v="3566" actId="1035"/>
          <ac:spMkLst>
            <pc:docMk/>
            <pc:sldMk cId="2640205492" sldId="770"/>
            <ac:spMk id="26" creationId="{DBD96159-57CE-4A8D-9BB5-40844836ABB9}"/>
          </ac:spMkLst>
        </pc:spChg>
        <pc:spChg chg="mod">
          <ac:chgData name="Siegbert Rudolph" userId="2af4d44886c067cc" providerId="LiveId" clId="{D0016963-EE1E-45A8-8A2D-F07CA4F0A32E}" dt="2021-08-01T11:46:04.612" v="3566" actId="1035"/>
          <ac:spMkLst>
            <pc:docMk/>
            <pc:sldMk cId="2640205492" sldId="770"/>
            <ac:spMk id="27" creationId="{CF5298CF-9659-4CF4-B62F-3FA477F74DF2}"/>
          </ac:spMkLst>
        </pc:spChg>
        <pc:spChg chg="del mod">
          <ac:chgData name="Siegbert Rudolph" userId="2af4d44886c067cc" providerId="LiveId" clId="{D0016963-EE1E-45A8-8A2D-F07CA4F0A32E}" dt="2021-08-01T11:39:22.653" v="3431" actId="478"/>
          <ac:spMkLst>
            <pc:docMk/>
            <pc:sldMk cId="2640205492" sldId="770"/>
            <ac:spMk id="29" creationId="{0458856B-BF2C-4224-B608-F41E63373C77}"/>
          </ac:spMkLst>
        </pc:spChg>
        <pc:spChg chg="mod">
          <ac:chgData name="Siegbert Rudolph" userId="2af4d44886c067cc" providerId="LiveId" clId="{D0016963-EE1E-45A8-8A2D-F07CA4F0A32E}" dt="2021-08-01T11:45:41.102" v="3564" actId="1076"/>
          <ac:spMkLst>
            <pc:docMk/>
            <pc:sldMk cId="2640205492" sldId="770"/>
            <ac:spMk id="31" creationId="{B7D30B30-B1C8-4630-8B1C-266F137EA8D0}"/>
          </ac:spMkLst>
        </pc:spChg>
        <pc:spChg chg="mod">
          <ac:chgData name="Siegbert Rudolph" userId="2af4d44886c067cc" providerId="LiveId" clId="{D0016963-EE1E-45A8-8A2D-F07CA4F0A32E}" dt="2021-08-01T11:46:08.049" v="3567" actId="1035"/>
          <ac:spMkLst>
            <pc:docMk/>
            <pc:sldMk cId="2640205492" sldId="770"/>
            <ac:spMk id="32" creationId="{BFC69FA0-1DFA-40E2-8F0B-4643F7C76684}"/>
          </ac:spMkLst>
        </pc:spChg>
        <pc:spChg chg="mod">
          <ac:chgData name="Siegbert Rudolph" userId="2af4d44886c067cc" providerId="LiveId" clId="{D0016963-EE1E-45A8-8A2D-F07CA4F0A32E}" dt="2021-08-01T11:46:08.049" v="3567" actId="1035"/>
          <ac:spMkLst>
            <pc:docMk/>
            <pc:sldMk cId="2640205492" sldId="770"/>
            <ac:spMk id="33" creationId="{B8B3E92D-639F-4CA5-9D6F-6FD9A96354CC}"/>
          </ac:spMkLst>
        </pc:spChg>
        <pc:spChg chg="mod">
          <ac:chgData name="Siegbert Rudolph" userId="2af4d44886c067cc" providerId="LiveId" clId="{D0016963-EE1E-45A8-8A2D-F07CA4F0A32E}" dt="2021-08-01T11:45:29.980" v="3557" actId="1076"/>
          <ac:spMkLst>
            <pc:docMk/>
            <pc:sldMk cId="2640205492" sldId="770"/>
            <ac:spMk id="34" creationId="{EA8616FC-FF45-4951-AAC0-119A31C9A83D}"/>
          </ac:spMkLst>
        </pc:spChg>
        <pc:spChg chg="del mod">
          <ac:chgData name="Siegbert Rudolph" userId="2af4d44886c067cc" providerId="LiveId" clId="{D0016963-EE1E-45A8-8A2D-F07CA4F0A32E}" dt="2021-08-01T11:45:06.234" v="3487" actId="478"/>
          <ac:spMkLst>
            <pc:docMk/>
            <pc:sldMk cId="2640205492" sldId="770"/>
            <ac:spMk id="35" creationId="{1882844E-E3E4-4003-8E15-EEEEF1F7817F}"/>
          </ac:spMkLst>
        </pc:spChg>
        <pc:spChg chg="del mod">
          <ac:chgData name="Siegbert Rudolph" userId="2af4d44886c067cc" providerId="LiveId" clId="{D0016963-EE1E-45A8-8A2D-F07CA4F0A32E}" dt="2021-08-01T11:45:08.015" v="3488" actId="478"/>
          <ac:spMkLst>
            <pc:docMk/>
            <pc:sldMk cId="2640205492" sldId="770"/>
            <ac:spMk id="36" creationId="{CA40689C-63D1-4954-8357-03934280F694}"/>
          </ac:spMkLst>
        </pc:spChg>
        <pc:picChg chg="add mod modCrop">
          <ac:chgData name="Siegbert Rudolph" userId="2af4d44886c067cc" providerId="LiveId" clId="{D0016963-EE1E-45A8-8A2D-F07CA4F0A32E}" dt="2021-08-01T11:44:27.314" v="3484" actId="1076"/>
          <ac:picMkLst>
            <pc:docMk/>
            <pc:sldMk cId="2640205492" sldId="770"/>
            <ac:picMk id="4" creationId="{E88DD7AC-7845-47FC-A158-9246F3BFED1E}"/>
          </ac:picMkLst>
        </pc:picChg>
        <pc:picChg chg="add del mod">
          <ac:chgData name="Siegbert Rudolph" userId="2af4d44886c067cc" providerId="LiveId" clId="{D0016963-EE1E-45A8-8A2D-F07CA4F0A32E}" dt="2021-08-01T11:43:04.701" v="3447" actId="478"/>
          <ac:picMkLst>
            <pc:docMk/>
            <pc:sldMk cId="2640205492" sldId="770"/>
            <ac:picMk id="5" creationId="{234ABBF7-93AE-4903-98C8-44CBB1AA5CDF}"/>
          </ac:picMkLst>
        </pc:picChg>
        <pc:picChg chg="add mod">
          <ac:chgData name="Siegbert Rudolph" userId="2af4d44886c067cc" providerId="LiveId" clId="{D0016963-EE1E-45A8-8A2D-F07CA4F0A32E}" dt="2021-08-01T11:43:14.984" v="3451" actId="1076"/>
          <ac:picMkLst>
            <pc:docMk/>
            <pc:sldMk cId="2640205492" sldId="770"/>
            <ac:picMk id="6" creationId="{0CAA7D5D-44D2-4F93-ABD0-C4C200208726}"/>
          </ac:picMkLst>
        </pc:picChg>
        <pc:picChg chg="add del mod">
          <ac:chgData name="Siegbert Rudolph" userId="2af4d44886c067cc" providerId="LiveId" clId="{D0016963-EE1E-45A8-8A2D-F07CA4F0A32E}" dt="2021-08-01T11:40:41.010" v="3434" actId="478"/>
          <ac:picMkLst>
            <pc:docMk/>
            <pc:sldMk cId="2640205492" sldId="770"/>
            <ac:picMk id="15" creationId="{AA81E74C-D788-4A7B-831E-F23AA73F2EB2}"/>
          </ac:picMkLst>
        </pc:picChg>
        <pc:picChg chg="del">
          <ac:chgData name="Siegbert Rudolph" userId="2af4d44886c067cc" providerId="LiveId" clId="{D0016963-EE1E-45A8-8A2D-F07CA4F0A32E}" dt="2021-08-01T11:39:20.607" v="3430" actId="478"/>
          <ac:picMkLst>
            <pc:docMk/>
            <pc:sldMk cId="2640205492" sldId="770"/>
            <ac:picMk id="24" creationId="{504E131A-44D0-454D-875A-5881EA02A8EC}"/>
          </ac:picMkLst>
        </pc:picChg>
      </pc:sldChg>
      <pc:sldChg chg="addSp delSp modSp add mod">
        <pc:chgData name="Siegbert Rudolph" userId="2af4d44886c067cc" providerId="LiveId" clId="{D0016963-EE1E-45A8-8A2D-F07CA4F0A32E}" dt="2021-08-29T15:48:47.762" v="10591" actId="1076"/>
        <pc:sldMkLst>
          <pc:docMk/>
          <pc:sldMk cId="2900466623" sldId="771"/>
        </pc:sldMkLst>
        <pc:spChg chg="mod">
          <ac:chgData name="Siegbert Rudolph" userId="2af4d44886c067cc" providerId="LiveId" clId="{D0016963-EE1E-45A8-8A2D-F07CA4F0A32E}" dt="2021-08-29T15:48:47.762" v="10591" actId="1076"/>
          <ac:spMkLst>
            <pc:docMk/>
            <pc:sldMk cId="2900466623" sldId="771"/>
            <ac:spMk id="2" creationId="{CA5BEAA6-D980-445A-972C-6EB95E13E2CF}"/>
          </ac:spMkLst>
        </pc:spChg>
        <pc:spChg chg="del mod">
          <ac:chgData name="Siegbert Rudolph" userId="2af4d44886c067cc" providerId="LiveId" clId="{D0016963-EE1E-45A8-8A2D-F07CA4F0A32E}" dt="2021-08-28T13:49:46.383" v="10187" actId="478"/>
          <ac:spMkLst>
            <pc:docMk/>
            <pc:sldMk cId="2900466623" sldId="771"/>
            <ac:spMk id="2" creationId="{E6F34848-6392-4BB4-912C-487BB86C5B9D}"/>
          </ac:spMkLst>
        </pc:spChg>
        <pc:spChg chg="add del mod">
          <ac:chgData name="Siegbert Rudolph" userId="2af4d44886c067cc" providerId="LiveId" clId="{D0016963-EE1E-45A8-8A2D-F07CA4F0A32E}" dt="2021-08-28T13:49:47.339" v="10188" actId="478"/>
          <ac:spMkLst>
            <pc:docMk/>
            <pc:sldMk cId="2900466623" sldId="771"/>
            <ac:spMk id="7" creationId="{B958ECD8-C35E-4550-A1C8-A956AFBB45AC}"/>
          </ac:spMkLst>
        </pc:spChg>
        <pc:spChg chg="mod">
          <ac:chgData name="Siegbert Rudolph" userId="2af4d44886c067cc" providerId="LiveId" clId="{D0016963-EE1E-45A8-8A2D-F07CA4F0A32E}" dt="2021-08-01T12:02:40.798" v="4309" actId="20577"/>
          <ac:spMkLst>
            <pc:docMk/>
            <pc:sldMk cId="2900466623" sldId="771"/>
            <ac:spMk id="17" creationId="{22959082-4E27-4474-8C07-56AC6ACE582E}"/>
          </ac:spMkLst>
        </pc:spChg>
        <pc:spChg chg="add mod">
          <ac:chgData name="Siegbert Rudolph" userId="2af4d44886c067cc" providerId="LiveId" clId="{D0016963-EE1E-45A8-8A2D-F07CA4F0A32E}" dt="2021-08-28T13:49:48.610" v="10189"/>
          <ac:spMkLst>
            <pc:docMk/>
            <pc:sldMk cId="2900466623" sldId="771"/>
            <ac:spMk id="18" creationId="{116B805A-1A77-447B-A157-C3AE191C18A3}"/>
          </ac:spMkLst>
        </pc:spChg>
        <pc:spChg chg="add mod">
          <ac:chgData name="Siegbert Rudolph" userId="2af4d44886c067cc" providerId="LiveId" clId="{D0016963-EE1E-45A8-8A2D-F07CA4F0A32E}" dt="2021-08-28T13:49:48.610" v="10189"/>
          <ac:spMkLst>
            <pc:docMk/>
            <pc:sldMk cId="2900466623" sldId="771"/>
            <ac:spMk id="19" creationId="{EC0B4ADA-AFD9-444F-A173-C5DFDA186838}"/>
          </ac:spMkLst>
        </pc:spChg>
        <pc:spChg chg="add mod">
          <ac:chgData name="Siegbert Rudolph" userId="2af4d44886c067cc" providerId="LiveId" clId="{D0016963-EE1E-45A8-8A2D-F07CA4F0A32E}" dt="2021-08-28T13:49:48.610" v="10189"/>
          <ac:spMkLst>
            <pc:docMk/>
            <pc:sldMk cId="2900466623" sldId="771"/>
            <ac:spMk id="20" creationId="{AA5D978B-BD97-42F8-9892-C7301B876F54}"/>
          </ac:spMkLst>
        </pc:spChg>
        <pc:spChg chg="add mod">
          <ac:chgData name="Siegbert Rudolph" userId="2af4d44886c067cc" providerId="LiveId" clId="{D0016963-EE1E-45A8-8A2D-F07CA4F0A32E}" dt="2021-08-28T13:49:51.716" v="10190" actId="20577"/>
          <ac:spMkLst>
            <pc:docMk/>
            <pc:sldMk cId="2900466623" sldId="771"/>
            <ac:spMk id="21" creationId="{D25E1246-707B-4042-BEE8-7EDB62A4AE1F}"/>
          </ac:spMkLst>
        </pc:spChg>
        <pc:spChg chg="add mod">
          <ac:chgData name="Siegbert Rudolph" userId="2af4d44886c067cc" providerId="LiveId" clId="{D0016963-EE1E-45A8-8A2D-F07CA4F0A32E}" dt="2021-08-28T13:49:48.610" v="10189"/>
          <ac:spMkLst>
            <pc:docMk/>
            <pc:sldMk cId="2900466623" sldId="771"/>
            <ac:spMk id="22" creationId="{A4134338-226C-47EE-A4DB-28DF1FE6360A}"/>
          </ac:spMkLst>
        </pc:spChg>
        <pc:spChg chg="mod">
          <ac:chgData name="Siegbert Rudolph" userId="2af4d44886c067cc" providerId="LiveId" clId="{D0016963-EE1E-45A8-8A2D-F07CA4F0A32E}" dt="2021-08-11T17:50:52.265" v="6003" actId="14100"/>
          <ac:spMkLst>
            <pc:docMk/>
            <pc:sldMk cId="2900466623" sldId="771"/>
            <ac:spMk id="26" creationId="{DBD96159-57CE-4A8D-9BB5-40844836ABB9}"/>
          </ac:spMkLst>
        </pc:spChg>
        <pc:spChg chg="mod">
          <ac:chgData name="Siegbert Rudolph" userId="2af4d44886c067cc" providerId="LiveId" clId="{D0016963-EE1E-45A8-8A2D-F07CA4F0A32E}" dt="2021-08-11T17:50:58.693" v="6005" actId="1038"/>
          <ac:spMkLst>
            <pc:docMk/>
            <pc:sldMk cId="2900466623" sldId="771"/>
            <ac:spMk id="27" creationId="{CF5298CF-9659-4CF4-B62F-3FA477F74DF2}"/>
          </ac:spMkLst>
        </pc:spChg>
        <pc:spChg chg="mod">
          <ac:chgData name="Siegbert Rudolph" userId="2af4d44886c067cc" providerId="LiveId" clId="{D0016963-EE1E-45A8-8A2D-F07CA4F0A32E}" dt="2021-08-11T17:51:37.406" v="6018" actId="20577"/>
          <ac:spMkLst>
            <pc:docMk/>
            <pc:sldMk cId="2900466623" sldId="771"/>
            <ac:spMk id="32" creationId="{BFC69FA0-1DFA-40E2-8F0B-4643F7C76684}"/>
          </ac:spMkLst>
        </pc:spChg>
        <pc:spChg chg="mod">
          <ac:chgData name="Siegbert Rudolph" userId="2af4d44886c067cc" providerId="LiveId" clId="{D0016963-EE1E-45A8-8A2D-F07CA4F0A32E}" dt="2021-08-11T17:51:25.367" v="6012" actId="1038"/>
          <ac:spMkLst>
            <pc:docMk/>
            <pc:sldMk cId="2900466623" sldId="771"/>
            <ac:spMk id="33" creationId="{B8B3E92D-639F-4CA5-9D6F-6FD9A96354CC}"/>
          </ac:spMkLst>
        </pc:spChg>
        <pc:spChg chg="mod">
          <ac:chgData name="Siegbert Rudolph" userId="2af4d44886c067cc" providerId="LiveId" clId="{D0016963-EE1E-45A8-8A2D-F07CA4F0A32E}" dt="2021-08-01T12:02:49.623" v="4323" actId="1035"/>
          <ac:spMkLst>
            <pc:docMk/>
            <pc:sldMk cId="2900466623" sldId="771"/>
            <ac:spMk id="34" creationId="{EA8616FC-FF45-4951-AAC0-119A31C9A83D}"/>
          </ac:spMkLst>
        </pc:spChg>
        <pc:spChg chg="mod">
          <ac:chgData name="Siegbert Rudolph" userId="2af4d44886c067cc" providerId="LiveId" clId="{D0016963-EE1E-45A8-8A2D-F07CA4F0A32E}" dt="2021-08-01T12:02:49.623" v="4323" actId="1035"/>
          <ac:spMkLst>
            <pc:docMk/>
            <pc:sldMk cId="2900466623" sldId="771"/>
            <ac:spMk id="36" creationId="{CA40689C-63D1-4954-8357-03934280F694}"/>
          </ac:spMkLst>
        </pc:spChg>
        <pc:picChg chg="mod">
          <ac:chgData name="Siegbert Rudolph" userId="2af4d44886c067cc" providerId="LiveId" clId="{D0016963-EE1E-45A8-8A2D-F07CA4F0A32E}" dt="2021-08-01T12:02:49.623" v="4323" actId="1035"/>
          <ac:picMkLst>
            <pc:docMk/>
            <pc:sldMk cId="2900466623" sldId="771"/>
            <ac:picMk id="4" creationId="{E88DD7AC-7845-47FC-A158-9246F3BFED1E}"/>
          </ac:picMkLst>
        </pc:picChg>
      </pc:sldChg>
      <pc:sldChg chg="del">
        <pc:chgData name="Siegbert Rudolph" userId="2af4d44886c067cc" providerId="LiveId" clId="{D0016963-EE1E-45A8-8A2D-F07CA4F0A32E}" dt="2021-07-31T05:52:03.142" v="225" actId="47"/>
        <pc:sldMkLst>
          <pc:docMk/>
          <pc:sldMk cId="4138460336" sldId="771"/>
        </pc:sldMkLst>
      </pc:sldChg>
      <pc:sldChg chg="del">
        <pc:chgData name="Siegbert Rudolph" userId="2af4d44886c067cc" providerId="LiveId" clId="{D0016963-EE1E-45A8-8A2D-F07CA4F0A32E}" dt="2021-07-31T05:52:03.142" v="225" actId="47"/>
        <pc:sldMkLst>
          <pc:docMk/>
          <pc:sldMk cId="1742869798" sldId="772"/>
        </pc:sldMkLst>
      </pc:sldChg>
      <pc:sldChg chg="addSp delSp modSp add mod delAnim modAnim">
        <pc:chgData name="Siegbert Rudolph" userId="2af4d44886c067cc" providerId="LiveId" clId="{D0016963-EE1E-45A8-8A2D-F07CA4F0A32E}" dt="2021-08-29T15:48:47.778" v="10596" actId="1076"/>
        <pc:sldMkLst>
          <pc:docMk/>
          <pc:sldMk cId="2076482668" sldId="772"/>
        </pc:sldMkLst>
        <pc:spChg chg="del mod">
          <ac:chgData name="Siegbert Rudolph" userId="2af4d44886c067cc" providerId="LiveId" clId="{D0016963-EE1E-45A8-8A2D-F07CA4F0A32E}" dt="2021-08-28T13:27:21.973" v="9410" actId="478"/>
          <ac:spMkLst>
            <pc:docMk/>
            <pc:sldMk cId="2076482668" sldId="772"/>
            <ac:spMk id="2" creationId="{E6F34848-6392-4BB4-912C-487BB86C5B9D}"/>
          </ac:spMkLst>
        </pc:spChg>
        <pc:spChg chg="mod">
          <ac:chgData name="Siegbert Rudolph" userId="2af4d44886c067cc" providerId="LiveId" clId="{D0016963-EE1E-45A8-8A2D-F07CA4F0A32E}" dt="2021-08-29T15:48:47.778" v="10596" actId="1076"/>
          <ac:spMkLst>
            <pc:docMk/>
            <pc:sldMk cId="2076482668" sldId="772"/>
            <ac:spMk id="2" creationId="{EF593FF2-49C7-4047-8C25-1FCC6DCB55EC}"/>
          </ac:spMkLst>
        </pc:spChg>
        <pc:spChg chg="add del mod">
          <ac:chgData name="Siegbert Rudolph" userId="2af4d44886c067cc" providerId="LiveId" clId="{D0016963-EE1E-45A8-8A2D-F07CA4F0A32E}" dt="2021-08-28T13:27:27.548" v="9411" actId="478"/>
          <ac:spMkLst>
            <pc:docMk/>
            <pc:sldMk cId="2076482668" sldId="772"/>
            <ac:spMk id="5" creationId="{D6BE1CE9-5E18-4300-8E7B-659CED434772}"/>
          </ac:spMkLst>
        </pc:spChg>
        <pc:spChg chg="add mod">
          <ac:chgData name="Siegbert Rudolph" userId="2af4d44886c067cc" providerId="LiveId" clId="{D0016963-EE1E-45A8-8A2D-F07CA4F0A32E}" dt="2021-08-28T13:26:58.042" v="9360" actId="20577"/>
          <ac:spMkLst>
            <pc:docMk/>
            <pc:sldMk cId="2076482668" sldId="772"/>
            <ac:spMk id="13" creationId="{601357A4-CC46-42FE-A824-7CE5360521A7}"/>
          </ac:spMkLst>
        </pc:spChg>
        <pc:spChg chg="add mod">
          <ac:chgData name="Siegbert Rudolph" userId="2af4d44886c067cc" providerId="LiveId" clId="{D0016963-EE1E-45A8-8A2D-F07CA4F0A32E}" dt="2021-08-28T13:27:15.207" v="9409" actId="20577"/>
          <ac:spMkLst>
            <pc:docMk/>
            <pc:sldMk cId="2076482668" sldId="772"/>
            <ac:spMk id="14" creationId="{415DAFD5-19FB-4676-87E5-01CC7E73C374}"/>
          </ac:spMkLst>
        </pc:spChg>
        <pc:spChg chg="mod">
          <ac:chgData name="Siegbert Rudolph" userId="2af4d44886c067cc" providerId="LiveId" clId="{D0016963-EE1E-45A8-8A2D-F07CA4F0A32E}" dt="2021-08-01T12:03:01.230" v="4324" actId="20577"/>
          <ac:spMkLst>
            <pc:docMk/>
            <pc:sldMk cId="2076482668" sldId="772"/>
            <ac:spMk id="17" creationId="{22959082-4E27-4474-8C07-56AC6ACE582E}"/>
          </ac:spMkLst>
        </pc:spChg>
        <pc:spChg chg="add mod">
          <ac:chgData name="Siegbert Rudolph" userId="2af4d44886c067cc" providerId="LiveId" clId="{D0016963-EE1E-45A8-8A2D-F07CA4F0A32E}" dt="2021-08-01T12:03:06.365" v="4333" actId="1035"/>
          <ac:spMkLst>
            <pc:docMk/>
            <pc:sldMk cId="2076482668" sldId="772"/>
            <ac:spMk id="18" creationId="{3B525382-8443-4ECA-9AE8-450EBC012A67}"/>
          </ac:spMkLst>
        </pc:spChg>
        <pc:spChg chg="mod">
          <ac:chgData name="Siegbert Rudolph" userId="2af4d44886c067cc" providerId="LiveId" clId="{D0016963-EE1E-45A8-8A2D-F07CA4F0A32E}" dt="2021-08-01T11:54:43.459" v="3864" actId="1038"/>
          <ac:spMkLst>
            <pc:docMk/>
            <pc:sldMk cId="2076482668" sldId="772"/>
            <ac:spMk id="26" creationId="{DBD96159-57CE-4A8D-9BB5-40844836ABB9}"/>
          </ac:spMkLst>
        </pc:spChg>
        <pc:spChg chg="mod">
          <ac:chgData name="Siegbert Rudolph" userId="2af4d44886c067cc" providerId="LiveId" clId="{D0016963-EE1E-45A8-8A2D-F07CA4F0A32E}" dt="2021-08-11T17:52:39.550" v="6020" actId="20577"/>
          <ac:spMkLst>
            <pc:docMk/>
            <pc:sldMk cId="2076482668" sldId="772"/>
            <ac:spMk id="27" creationId="{CF5298CF-9659-4CF4-B62F-3FA477F74DF2}"/>
          </ac:spMkLst>
        </pc:spChg>
        <pc:spChg chg="mod">
          <ac:chgData name="Siegbert Rudolph" userId="2af4d44886c067cc" providerId="LiveId" clId="{D0016963-EE1E-45A8-8A2D-F07CA4F0A32E}" dt="2021-08-01T11:55:58.504" v="3898" actId="20577"/>
          <ac:spMkLst>
            <pc:docMk/>
            <pc:sldMk cId="2076482668" sldId="772"/>
            <ac:spMk id="31" creationId="{B7D30B30-B1C8-4630-8B1C-266F137EA8D0}"/>
          </ac:spMkLst>
        </pc:spChg>
        <pc:spChg chg="mod">
          <ac:chgData name="Siegbert Rudolph" userId="2af4d44886c067cc" providerId="LiveId" clId="{D0016963-EE1E-45A8-8A2D-F07CA4F0A32E}" dt="2021-08-01T12:03:06.365" v="4333" actId="1035"/>
          <ac:spMkLst>
            <pc:docMk/>
            <pc:sldMk cId="2076482668" sldId="772"/>
            <ac:spMk id="32" creationId="{BFC69FA0-1DFA-40E2-8F0B-4643F7C76684}"/>
          </ac:spMkLst>
        </pc:spChg>
        <pc:spChg chg="mod">
          <ac:chgData name="Siegbert Rudolph" userId="2af4d44886c067cc" providerId="LiveId" clId="{D0016963-EE1E-45A8-8A2D-F07CA4F0A32E}" dt="2021-08-01T12:03:06.365" v="4333" actId="1035"/>
          <ac:spMkLst>
            <pc:docMk/>
            <pc:sldMk cId="2076482668" sldId="772"/>
            <ac:spMk id="33" creationId="{B8B3E92D-639F-4CA5-9D6F-6FD9A96354CC}"/>
          </ac:spMkLst>
        </pc:spChg>
        <pc:spChg chg="del mod">
          <ac:chgData name="Siegbert Rudolph" userId="2af4d44886c067cc" providerId="LiveId" clId="{D0016963-EE1E-45A8-8A2D-F07CA4F0A32E}" dt="2021-08-01T11:55:50.570" v="3875" actId="478"/>
          <ac:spMkLst>
            <pc:docMk/>
            <pc:sldMk cId="2076482668" sldId="772"/>
            <ac:spMk id="34" creationId="{EA8616FC-FF45-4951-AAC0-119A31C9A83D}"/>
          </ac:spMkLst>
        </pc:spChg>
        <pc:spChg chg="del mod">
          <ac:chgData name="Siegbert Rudolph" userId="2af4d44886c067cc" providerId="LiveId" clId="{D0016963-EE1E-45A8-8A2D-F07CA4F0A32E}" dt="2021-08-01T11:55:47.511" v="3873" actId="478"/>
          <ac:spMkLst>
            <pc:docMk/>
            <pc:sldMk cId="2076482668" sldId="772"/>
            <ac:spMk id="35" creationId="{1882844E-E3E4-4003-8E15-EEEEF1F7817F}"/>
          </ac:spMkLst>
        </pc:spChg>
        <pc:spChg chg="del mod">
          <ac:chgData name="Siegbert Rudolph" userId="2af4d44886c067cc" providerId="LiveId" clId="{D0016963-EE1E-45A8-8A2D-F07CA4F0A32E}" dt="2021-08-01T11:55:49.330" v="3874" actId="478"/>
          <ac:spMkLst>
            <pc:docMk/>
            <pc:sldMk cId="2076482668" sldId="772"/>
            <ac:spMk id="36" creationId="{CA40689C-63D1-4954-8357-03934280F694}"/>
          </ac:spMkLst>
        </pc:spChg>
        <pc:picChg chg="del">
          <ac:chgData name="Siegbert Rudolph" userId="2af4d44886c067cc" providerId="LiveId" clId="{D0016963-EE1E-45A8-8A2D-F07CA4F0A32E}" dt="2021-08-01T11:48:11.304" v="3648" actId="478"/>
          <ac:picMkLst>
            <pc:docMk/>
            <pc:sldMk cId="2076482668" sldId="772"/>
            <ac:picMk id="4" creationId="{E88DD7AC-7845-47FC-A158-9246F3BFED1E}"/>
          </ac:picMkLst>
        </pc:picChg>
        <pc:picChg chg="del">
          <ac:chgData name="Siegbert Rudolph" userId="2af4d44886c067cc" providerId="LiveId" clId="{D0016963-EE1E-45A8-8A2D-F07CA4F0A32E}" dt="2021-08-01T11:48:10.195" v="3647" actId="478"/>
          <ac:picMkLst>
            <pc:docMk/>
            <pc:sldMk cId="2076482668" sldId="772"/>
            <ac:picMk id="6" creationId="{0CAA7D5D-44D2-4F93-ABD0-C4C200208726}"/>
          </ac:picMkLst>
        </pc:picChg>
        <pc:picChg chg="add mod">
          <ac:chgData name="Siegbert Rudolph" userId="2af4d44886c067cc" providerId="LiveId" clId="{D0016963-EE1E-45A8-8A2D-F07CA4F0A32E}" dt="2021-08-01T11:51:50.840" v="3747" actId="1076"/>
          <ac:picMkLst>
            <pc:docMk/>
            <pc:sldMk cId="2076482668" sldId="772"/>
            <ac:picMk id="7" creationId="{2637D429-1300-47B0-AE1D-AAADE0E11DCA}"/>
          </ac:picMkLst>
        </pc:picChg>
        <pc:picChg chg="add mod">
          <ac:chgData name="Siegbert Rudolph" userId="2af4d44886c067cc" providerId="LiveId" clId="{D0016963-EE1E-45A8-8A2D-F07CA4F0A32E}" dt="2021-08-01T11:53:52.379" v="3749" actId="1076"/>
          <ac:picMkLst>
            <pc:docMk/>
            <pc:sldMk cId="2076482668" sldId="772"/>
            <ac:picMk id="8" creationId="{C413BBBF-FCFF-450B-8536-67A40312669B}"/>
          </ac:picMkLst>
        </pc:picChg>
      </pc:sldChg>
      <pc:sldChg chg="del">
        <pc:chgData name="Siegbert Rudolph" userId="2af4d44886c067cc" providerId="LiveId" clId="{D0016963-EE1E-45A8-8A2D-F07CA4F0A32E}" dt="2021-07-31T05:52:03.142" v="225" actId="47"/>
        <pc:sldMkLst>
          <pc:docMk/>
          <pc:sldMk cId="735094725" sldId="773"/>
        </pc:sldMkLst>
      </pc:sldChg>
      <pc:sldChg chg="addSp delSp modSp add mod">
        <pc:chgData name="Siegbert Rudolph" userId="2af4d44886c067cc" providerId="LiveId" clId="{D0016963-EE1E-45A8-8A2D-F07CA4F0A32E}" dt="2021-08-29T15:48:47.778" v="10601" actId="1076"/>
        <pc:sldMkLst>
          <pc:docMk/>
          <pc:sldMk cId="2205972009" sldId="773"/>
        </pc:sldMkLst>
        <pc:spChg chg="mod">
          <ac:chgData name="Siegbert Rudolph" userId="2af4d44886c067cc" providerId="LiveId" clId="{D0016963-EE1E-45A8-8A2D-F07CA4F0A32E}" dt="2021-08-29T15:48:47.778" v="10601" actId="1076"/>
          <ac:spMkLst>
            <pc:docMk/>
            <pc:sldMk cId="2205972009" sldId="773"/>
            <ac:spMk id="2" creationId="{03013EF5-1FCC-4DAE-B4B1-F5E16035355F}"/>
          </ac:spMkLst>
        </pc:spChg>
        <pc:spChg chg="add del mod">
          <ac:chgData name="Siegbert Rudolph" userId="2af4d44886c067cc" providerId="LiveId" clId="{D0016963-EE1E-45A8-8A2D-F07CA4F0A32E}" dt="2021-08-28T13:50:14.583" v="10191" actId="478"/>
          <ac:spMkLst>
            <pc:docMk/>
            <pc:sldMk cId="2205972009" sldId="773"/>
            <ac:spMk id="2" creationId="{E6F34848-6392-4BB4-912C-487BB86C5B9D}"/>
          </ac:spMkLst>
        </pc:spChg>
        <pc:spChg chg="add del mod">
          <ac:chgData name="Siegbert Rudolph" userId="2af4d44886c067cc" providerId="LiveId" clId="{D0016963-EE1E-45A8-8A2D-F07CA4F0A32E}" dt="2021-08-28T13:28:20.877" v="9419" actId="478"/>
          <ac:spMkLst>
            <pc:docMk/>
            <pc:sldMk cId="2205972009" sldId="773"/>
            <ac:spMk id="5" creationId="{6CB9E788-F3B3-463C-A903-3A2373A6C7AB}"/>
          </ac:spMkLst>
        </pc:spChg>
        <pc:spChg chg="add del mod">
          <ac:chgData name="Siegbert Rudolph" userId="2af4d44886c067cc" providerId="LiveId" clId="{D0016963-EE1E-45A8-8A2D-F07CA4F0A32E}" dt="2021-08-28T13:50:15.985" v="10192" actId="478"/>
          <ac:spMkLst>
            <pc:docMk/>
            <pc:sldMk cId="2205972009" sldId="773"/>
            <ac:spMk id="9" creationId="{B674B6B6-B0D5-4B95-9FCE-74DF5D1660B5}"/>
          </ac:spMkLst>
        </pc:spChg>
        <pc:spChg chg="mod">
          <ac:chgData name="Siegbert Rudolph" userId="2af4d44886c067cc" providerId="LiveId" clId="{D0016963-EE1E-45A8-8A2D-F07CA4F0A32E}" dt="2021-08-01T12:03:11.802" v="4334" actId="20577"/>
          <ac:spMkLst>
            <pc:docMk/>
            <pc:sldMk cId="2205972009" sldId="773"/>
            <ac:spMk id="17" creationId="{22959082-4E27-4474-8C07-56AC6ACE582E}"/>
          </ac:spMkLst>
        </pc:spChg>
        <pc:spChg chg="add del mod">
          <ac:chgData name="Siegbert Rudolph" userId="2af4d44886c067cc" providerId="LiveId" clId="{D0016963-EE1E-45A8-8A2D-F07CA4F0A32E}" dt="2021-08-28T13:28:19.221" v="9417"/>
          <ac:spMkLst>
            <pc:docMk/>
            <pc:sldMk cId="2205972009" sldId="773"/>
            <ac:spMk id="18" creationId="{D8D03687-10F0-4EFB-AE1A-9845FC8CB1AF}"/>
          </ac:spMkLst>
        </pc:spChg>
        <pc:spChg chg="add del mod">
          <ac:chgData name="Siegbert Rudolph" userId="2af4d44886c067cc" providerId="LiveId" clId="{D0016963-EE1E-45A8-8A2D-F07CA4F0A32E}" dt="2021-08-28T13:28:19.221" v="9417"/>
          <ac:spMkLst>
            <pc:docMk/>
            <pc:sldMk cId="2205972009" sldId="773"/>
            <ac:spMk id="19" creationId="{45DEA02E-1869-4BF7-B0B0-B0166A552D10}"/>
          </ac:spMkLst>
        </pc:spChg>
        <pc:spChg chg="add del mod">
          <ac:chgData name="Siegbert Rudolph" userId="2af4d44886c067cc" providerId="LiveId" clId="{D0016963-EE1E-45A8-8A2D-F07CA4F0A32E}" dt="2021-08-28T13:28:19.221" v="9417"/>
          <ac:spMkLst>
            <pc:docMk/>
            <pc:sldMk cId="2205972009" sldId="773"/>
            <ac:spMk id="20" creationId="{B7AC9E88-75BD-4BA0-A806-12F7544A357F}"/>
          </ac:spMkLst>
        </pc:spChg>
        <pc:spChg chg="add mod">
          <ac:chgData name="Siegbert Rudolph" userId="2af4d44886c067cc" providerId="LiveId" clId="{D0016963-EE1E-45A8-8A2D-F07CA4F0A32E}" dt="2021-08-28T13:50:18.072" v="10193"/>
          <ac:spMkLst>
            <pc:docMk/>
            <pc:sldMk cId="2205972009" sldId="773"/>
            <ac:spMk id="22" creationId="{391EA03E-3BD7-4BBC-AD65-08E80F205F04}"/>
          </ac:spMkLst>
        </pc:spChg>
        <pc:spChg chg="add mod">
          <ac:chgData name="Siegbert Rudolph" userId="2af4d44886c067cc" providerId="LiveId" clId="{D0016963-EE1E-45A8-8A2D-F07CA4F0A32E}" dt="2021-08-28T13:50:18.072" v="10193"/>
          <ac:spMkLst>
            <pc:docMk/>
            <pc:sldMk cId="2205972009" sldId="773"/>
            <ac:spMk id="23" creationId="{21C5FD04-20D8-4941-B904-99C6DABC30F2}"/>
          </ac:spMkLst>
        </pc:spChg>
        <pc:spChg chg="add mod">
          <ac:chgData name="Siegbert Rudolph" userId="2af4d44886c067cc" providerId="LiveId" clId="{D0016963-EE1E-45A8-8A2D-F07CA4F0A32E}" dt="2021-08-28T13:50:18.072" v="10193"/>
          <ac:spMkLst>
            <pc:docMk/>
            <pc:sldMk cId="2205972009" sldId="773"/>
            <ac:spMk id="24" creationId="{B0E7D1BD-7EF9-4BAB-8B64-5C811F8180DD}"/>
          </ac:spMkLst>
        </pc:spChg>
        <pc:spChg chg="add mod">
          <ac:chgData name="Siegbert Rudolph" userId="2af4d44886c067cc" providerId="LiveId" clId="{D0016963-EE1E-45A8-8A2D-F07CA4F0A32E}" dt="2021-08-28T13:50:21.297" v="10194" actId="20577"/>
          <ac:spMkLst>
            <pc:docMk/>
            <pc:sldMk cId="2205972009" sldId="773"/>
            <ac:spMk id="25" creationId="{F3906C3E-DE5B-4756-B7FF-BBBDFE1A66C1}"/>
          </ac:spMkLst>
        </pc:spChg>
        <pc:spChg chg="mod">
          <ac:chgData name="Siegbert Rudolph" userId="2af4d44886c067cc" providerId="LiveId" clId="{D0016963-EE1E-45A8-8A2D-F07CA4F0A32E}" dt="2021-08-11T17:52:26.358" v="6019" actId="20577"/>
          <ac:spMkLst>
            <pc:docMk/>
            <pc:sldMk cId="2205972009" sldId="773"/>
            <ac:spMk id="27" creationId="{CF5298CF-9659-4CF4-B62F-3FA477F74DF2}"/>
          </ac:spMkLst>
        </pc:spChg>
        <pc:spChg chg="add mod">
          <ac:chgData name="Siegbert Rudolph" userId="2af4d44886c067cc" providerId="LiveId" clId="{D0016963-EE1E-45A8-8A2D-F07CA4F0A32E}" dt="2021-08-28T13:50:18.072" v="10193"/>
          <ac:spMkLst>
            <pc:docMk/>
            <pc:sldMk cId="2205972009" sldId="773"/>
            <ac:spMk id="28" creationId="{9F506B73-4093-4E76-BC8C-52C8DD06A185}"/>
          </ac:spMkLst>
        </pc:spChg>
        <pc:spChg chg="mod">
          <ac:chgData name="Siegbert Rudolph" userId="2af4d44886c067cc" providerId="LiveId" clId="{D0016963-EE1E-45A8-8A2D-F07CA4F0A32E}" dt="2021-08-01T12:03:18.266" v="4345" actId="1035"/>
          <ac:spMkLst>
            <pc:docMk/>
            <pc:sldMk cId="2205972009" sldId="773"/>
            <ac:spMk id="32" creationId="{BFC69FA0-1DFA-40E2-8F0B-4643F7C76684}"/>
          </ac:spMkLst>
        </pc:spChg>
        <pc:spChg chg="mod">
          <ac:chgData name="Siegbert Rudolph" userId="2af4d44886c067cc" providerId="LiveId" clId="{D0016963-EE1E-45A8-8A2D-F07CA4F0A32E}" dt="2021-08-01T12:03:18.266" v="4345" actId="1035"/>
          <ac:spMkLst>
            <pc:docMk/>
            <pc:sldMk cId="2205972009" sldId="773"/>
            <ac:spMk id="33" creationId="{B8B3E92D-639F-4CA5-9D6F-6FD9A96354CC}"/>
          </ac:spMkLst>
        </pc:spChg>
        <pc:spChg chg="mod">
          <ac:chgData name="Siegbert Rudolph" userId="2af4d44886c067cc" providerId="LiveId" clId="{D0016963-EE1E-45A8-8A2D-F07CA4F0A32E}" dt="2021-08-01T12:03:18.266" v="4345" actId="1035"/>
          <ac:spMkLst>
            <pc:docMk/>
            <pc:sldMk cId="2205972009" sldId="773"/>
            <ac:spMk id="34" creationId="{EA8616FC-FF45-4951-AAC0-119A31C9A83D}"/>
          </ac:spMkLst>
        </pc:spChg>
        <pc:spChg chg="mod">
          <ac:chgData name="Siegbert Rudolph" userId="2af4d44886c067cc" providerId="LiveId" clId="{D0016963-EE1E-45A8-8A2D-F07CA4F0A32E}" dt="2021-08-01T12:03:18.266" v="4345" actId="1035"/>
          <ac:spMkLst>
            <pc:docMk/>
            <pc:sldMk cId="2205972009" sldId="773"/>
            <ac:spMk id="36" creationId="{CA40689C-63D1-4954-8357-03934280F694}"/>
          </ac:spMkLst>
        </pc:spChg>
      </pc:sldChg>
      <pc:sldChg chg="del">
        <pc:chgData name="Siegbert Rudolph" userId="2af4d44886c067cc" providerId="LiveId" clId="{D0016963-EE1E-45A8-8A2D-F07CA4F0A32E}" dt="2021-07-31T05:52:03.142" v="225" actId="47"/>
        <pc:sldMkLst>
          <pc:docMk/>
          <pc:sldMk cId="804014738" sldId="774"/>
        </pc:sldMkLst>
      </pc:sldChg>
      <pc:sldChg chg="addSp delSp modSp add mod delAnim modAnim">
        <pc:chgData name="Siegbert Rudolph" userId="2af4d44886c067cc" providerId="LiveId" clId="{D0016963-EE1E-45A8-8A2D-F07CA4F0A32E}" dt="2021-08-29T15:48:47.778" v="10606" actId="1076"/>
        <pc:sldMkLst>
          <pc:docMk/>
          <pc:sldMk cId="1662066608" sldId="774"/>
        </pc:sldMkLst>
        <pc:spChg chg="mod">
          <ac:chgData name="Siegbert Rudolph" userId="2af4d44886c067cc" providerId="LiveId" clId="{D0016963-EE1E-45A8-8A2D-F07CA4F0A32E}" dt="2021-08-29T15:48:47.778" v="10606" actId="1076"/>
          <ac:spMkLst>
            <pc:docMk/>
            <pc:sldMk cId="1662066608" sldId="774"/>
            <ac:spMk id="2" creationId="{6DA44764-5C7F-4D38-81FB-EDF042D100CB}"/>
          </ac:spMkLst>
        </pc:spChg>
        <pc:spChg chg="del mod">
          <ac:chgData name="Siegbert Rudolph" userId="2af4d44886c067cc" providerId="LiveId" clId="{D0016963-EE1E-45A8-8A2D-F07CA4F0A32E}" dt="2021-08-28T13:28:30.475" v="9420" actId="478"/>
          <ac:spMkLst>
            <pc:docMk/>
            <pc:sldMk cId="1662066608" sldId="774"/>
            <ac:spMk id="2" creationId="{E6F34848-6392-4BB4-912C-487BB86C5B9D}"/>
          </ac:spMkLst>
        </pc:spChg>
        <pc:spChg chg="add del mod">
          <ac:chgData name="Siegbert Rudolph" userId="2af4d44886c067cc" providerId="LiveId" clId="{D0016963-EE1E-45A8-8A2D-F07CA4F0A32E}" dt="2021-08-28T13:28:31.975" v="9421" actId="478"/>
          <ac:spMkLst>
            <pc:docMk/>
            <pc:sldMk cId="1662066608" sldId="774"/>
            <ac:spMk id="5" creationId="{8C1F1B91-96F2-4B88-B92A-51014D66F25E}"/>
          </ac:spMkLst>
        </pc:spChg>
        <pc:spChg chg="add mod">
          <ac:chgData name="Siegbert Rudolph" userId="2af4d44886c067cc" providerId="LiveId" clId="{D0016963-EE1E-45A8-8A2D-F07CA4F0A32E}" dt="2021-08-28T13:28:33.294" v="9422"/>
          <ac:spMkLst>
            <pc:docMk/>
            <pc:sldMk cId="1662066608" sldId="774"/>
            <ac:spMk id="13" creationId="{ADE63627-7649-4097-8A31-6745AF3C3863}"/>
          </ac:spMkLst>
        </pc:spChg>
        <pc:spChg chg="add mod">
          <ac:chgData name="Siegbert Rudolph" userId="2af4d44886c067cc" providerId="LiveId" clId="{D0016963-EE1E-45A8-8A2D-F07CA4F0A32E}" dt="2021-08-28T13:28:37.934" v="9423" actId="20577"/>
          <ac:spMkLst>
            <pc:docMk/>
            <pc:sldMk cId="1662066608" sldId="774"/>
            <ac:spMk id="14" creationId="{6BA6C616-8A88-4363-B404-722D29EAEB74}"/>
          </ac:spMkLst>
        </pc:spChg>
        <pc:spChg chg="add mod">
          <ac:chgData name="Siegbert Rudolph" userId="2af4d44886c067cc" providerId="LiveId" clId="{D0016963-EE1E-45A8-8A2D-F07CA4F0A32E}" dt="2021-08-28T13:28:33.294" v="9422"/>
          <ac:spMkLst>
            <pc:docMk/>
            <pc:sldMk cId="1662066608" sldId="774"/>
            <ac:spMk id="15" creationId="{FDA1FBB8-2DB7-430D-898C-4C68771FF950}"/>
          </ac:spMkLst>
        </pc:spChg>
        <pc:spChg chg="mod">
          <ac:chgData name="Siegbert Rudolph" userId="2af4d44886c067cc" providerId="LiveId" clId="{D0016963-EE1E-45A8-8A2D-F07CA4F0A32E}" dt="2021-08-01T12:01:50.441" v="4288" actId="20577"/>
          <ac:spMkLst>
            <pc:docMk/>
            <pc:sldMk cId="1662066608" sldId="774"/>
            <ac:spMk id="17" creationId="{22959082-4E27-4474-8C07-56AC6ACE582E}"/>
          </ac:spMkLst>
        </pc:spChg>
        <pc:spChg chg="mod">
          <ac:chgData name="Siegbert Rudolph" userId="2af4d44886c067cc" providerId="LiveId" clId="{D0016963-EE1E-45A8-8A2D-F07CA4F0A32E}" dt="2021-08-12T15:14:46.213" v="6033" actId="20577"/>
          <ac:spMkLst>
            <pc:docMk/>
            <pc:sldMk cId="1662066608" sldId="774"/>
            <ac:spMk id="26" creationId="{DBD96159-57CE-4A8D-9BB5-40844836ABB9}"/>
          </ac:spMkLst>
        </pc:spChg>
        <pc:spChg chg="mod">
          <ac:chgData name="Siegbert Rudolph" userId="2af4d44886c067cc" providerId="LiveId" clId="{D0016963-EE1E-45A8-8A2D-F07CA4F0A32E}" dt="2021-08-12T15:14:52.092" v="6036" actId="1038"/>
          <ac:spMkLst>
            <pc:docMk/>
            <pc:sldMk cId="1662066608" sldId="774"/>
            <ac:spMk id="27" creationId="{CF5298CF-9659-4CF4-B62F-3FA477F74DF2}"/>
          </ac:spMkLst>
        </pc:spChg>
        <pc:spChg chg="mod">
          <ac:chgData name="Siegbert Rudolph" userId="2af4d44886c067cc" providerId="LiveId" clId="{D0016963-EE1E-45A8-8A2D-F07CA4F0A32E}" dt="2021-08-01T12:01:36.647" v="4284" actId="1035"/>
          <ac:spMkLst>
            <pc:docMk/>
            <pc:sldMk cId="1662066608" sldId="774"/>
            <ac:spMk id="31" creationId="{B7D30B30-B1C8-4630-8B1C-266F137EA8D0}"/>
          </ac:spMkLst>
        </pc:spChg>
        <pc:spChg chg="mod">
          <ac:chgData name="Siegbert Rudolph" userId="2af4d44886c067cc" providerId="LiveId" clId="{D0016963-EE1E-45A8-8A2D-F07CA4F0A32E}" dt="2021-08-12T15:14:59.532" v="6039" actId="1037"/>
          <ac:spMkLst>
            <pc:docMk/>
            <pc:sldMk cId="1662066608" sldId="774"/>
            <ac:spMk id="32" creationId="{BFC69FA0-1DFA-40E2-8F0B-4643F7C76684}"/>
          </ac:spMkLst>
        </pc:spChg>
        <pc:spChg chg="mod">
          <ac:chgData name="Siegbert Rudolph" userId="2af4d44886c067cc" providerId="LiveId" clId="{D0016963-EE1E-45A8-8A2D-F07CA4F0A32E}" dt="2021-08-12T15:15:02.107" v="6040" actId="6549"/>
          <ac:spMkLst>
            <pc:docMk/>
            <pc:sldMk cId="1662066608" sldId="774"/>
            <ac:spMk id="33" creationId="{B8B3E92D-639F-4CA5-9D6F-6FD9A96354CC}"/>
          </ac:spMkLst>
        </pc:spChg>
        <pc:spChg chg="mod">
          <ac:chgData name="Siegbert Rudolph" userId="2af4d44886c067cc" providerId="LiveId" clId="{D0016963-EE1E-45A8-8A2D-F07CA4F0A32E}" dt="2021-08-01T12:02:01.212" v="4295" actId="1038"/>
          <ac:spMkLst>
            <pc:docMk/>
            <pc:sldMk cId="1662066608" sldId="774"/>
            <ac:spMk id="34" creationId="{EA8616FC-FF45-4951-AAC0-119A31C9A83D}"/>
          </ac:spMkLst>
        </pc:spChg>
        <pc:spChg chg="del mod">
          <ac:chgData name="Siegbert Rudolph" userId="2af4d44886c067cc" providerId="LiveId" clId="{D0016963-EE1E-45A8-8A2D-F07CA4F0A32E}" dt="2021-08-01T12:00:45.125" v="4162" actId="478"/>
          <ac:spMkLst>
            <pc:docMk/>
            <pc:sldMk cId="1662066608" sldId="774"/>
            <ac:spMk id="35" creationId="{1882844E-E3E4-4003-8E15-EEEEF1F7817F}"/>
          </ac:spMkLst>
        </pc:spChg>
        <pc:spChg chg="del mod">
          <ac:chgData name="Siegbert Rudolph" userId="2af4d44886c067cc" providerId="LiveId" clId="{D0016963-EE1E-45A8-8A2D-F07CA4F0A32E}" dt="2021-08-01T12:00:47.046" v="4163" actId="478"/>
          <ac:spMkLst>
            <pc:docMk/>
            <pc:sldMk cId="1662066608" sldId="774"/>
            <ac:spMk id="36" creationId="{CA40689C-63D1-4954-8357-03934280F694}"/>
          </ac:spMkLst>
        </pc:spChg>
        <pc:picChg chg="del">
          <ac:chgData name="Siegbert Rudolph" userId="2af4d44886c067cc" providerId="LiveId" clId="{D0016963-EE1E-45A8-8A2D-F07CA4F0A32E}" dt="2021-08-01T11:56:36.564" v="3904" actId="478"/>
          <ac:picMkLst>
            <pc:docMk/>
            <pc:sldMk cId="1662066608" sldId="774"/>
            <ac:picMk id="7" creationId="{2637D429-1300-47B0-AE1D-AAADE0E11DCA}"/>
          </ac:picMkLst>
        </pc:picChg>
        <pc:picChg chg="del">
          <ac:chgData name="Siegbert Rudolph" userId="2af4d44886c067cc" providerId="LiveId" clId="{D0016963-EE1E-45A8-8A2D-F07CA4F0A32E}" dt="2021-08-01T11:56:35.616" v="3903" actId="478"/>
          <ac:picMkLst>
            <pc:docMk/>
            <pc:sldMk cId="1662066608" sldId="774"/>
            <ac:picMk id="8" creationId="{C413BBBF-FCFF-450B-8536-67A40312669B}"/>
          </ac:picMkLst>
        </pc:picChg>
      </pc:sldChg>
      <pc:sldChg chg="del">
        <pc:chgData name="Siegbert Rudolph" userId="2af4d44886c067cc" providerId="LiveId" clId="{D0016963-EE1E-45A8-8A2D-F07CA4F0A32E}" dt="2021-07-31T05:52:03.142" v="225" actId="47"/>
        <pc:sldMkLst>
          <pc:docMk/>
          <pc:sldMk cId="2814940827" sldId="775"/>
        </pc:sldMkLst>
      </pc:sldChg>
      <pc:sldChg chg="addSp delSp modSp add mod">
        <pc:chgData name="Siegbert Rudolph" userId="2af4d44886c067cc" providerId="LiveId" clId="{D0016963-EE1E-45A8-8A2D-F07CA4F0A32E}" dt="2021-08-29T15:48:47.794" v="10611" actId="1076"/>
        <pc:sldMkLst>
          <pc:docMk/>
          <pc:sldMk cId="4229496498" sldId="775"/>
        </pc:sldMkLst>
        <pc:spChg chg="mod">
          <ac:chgData name="Siegbert Rudolph" userId="2af4d44886c067cc" providerId="LiveId" clId="{D0016963-EE1E-45A8-8A2D-F07CA4F0A32E}" dt="2021-08-29T15:48:47.794" v="10611" actId="1076"/>
          <ac:spMkLst>
            <pc:docMk/>
            <pc:sldMk cId="4229496498" sldId="775"/>
            <ac:spMk id="2" creationId="{99BDA94C-F24B-443C-B1E6-CDD4E74330DA}"/>
          </ac:spMkLst>
        </pc:spChg>
        <pc:spChg chg="del mod">
          <ac:chgData name="Siegbert Rudolph" userId="2af4d44886c067cc" providerId="LiveId" clId="{D0016963-EE1E-45A8-8A2D-F07CA4F0A32E}" dt="2021-08-28T13:50:27.407" v="10195" actId="478"/>
          <ac:spMkLst>
            <pc:docMk/>
            <pc:sldMk cId="4229496498" sldId="775"/>
            <ac:spMk id="2" creationId="{E6F34848-6392-4BB4-912C-487BB86C5B9D}"/>
          </ac:spMkLst>
        </pc:spChg>
        <pc:spChg chg="add del mod">
          <ac:chgData name="Siegbert Rudolph" userId="2af4d44886c067cc" providerId="LiveId" clId="{D0016963-EE1E-45A8-8A2D-F07CA4F0A32E}" dt="2021-08-28T13:50:28.308" v="10196" actId="478"/>
          <ac:spMkLst>
            <pc:docMk/>
            <pc:sldMk cId="4229496498" sldId="775"/>
            <ac:spMk id="5" creationId="{43E4C444-F3E5-47EC-B8C4-EB0B07A5B90A}"/>
          </ac:spMkLst>
        </pc:spChg>
        <pc:spChg chg="add mod">
          <ac:chgData name="Siegbert Rudolph" userId="2af4d44886c067cc" providerId="LiveId" clId="{D0016963-EE1E-45A8-8A2D-F07CA4F0A32E}" dt="2021-08-28T13:50:29.494" v="10197"/>
          <ac:spMkLst>
            <pc:docMk/>
            <pc:sldMk cId="4229496498" sldId="775"/>
            <ac:spMk id="15" creationId="{3BF00285-C206-4C76-B52F-C826F24B8CF9}"/>
          </ac:spMkLst>
        </pc:spChg>
        <pc:spChg chg="add mod">
          <ac:chgData name="Siegbert Rudolph" userId="2af4d44886c067cc" providerId="LiveId" clId="{D0016963-EE1E-45A8-8A2D-F07CA4F0A32E}" dt="2021-08-28T13:50:29.494" v="10197"/>
          <ac:spMkLst>
            <pc:docMk/>
            <pc:sldMk cId="4229496498" sldId="775"/>
            <ac:spMk id="16" creationId="{3FC013A6-53FE-4878-8D8C-CC55590F73EB}"/>
          </ac:spMkLst>
        </pc:spChg>
        <pc:spChg chg="mod">
          <ac:chgData name="Siegbert Rudolph" userId="2af4d44886c067cc" providerId="LiveId" clId="{D0016963-EE1E-45A8-8A2D-F07CA4F0A32E}" dt="2021-08-01T12:02:15.432" v="4296" actId="20577"/>
          <ac:spMkLst>
            <pc:docMk/>
            <pc:sldMk cId="4229496498" sldId="775"/>
            <ac:spMk id="17" creationId="{22959082-4E27-4474-8C07-56AC6ACE582E}"/>
          </ac:spMkLst>
        </pc:spChg>
        <pc:spChg chg="add mod">
          <ac:chgData name="Siegbert Rudolph" userId="2af4d44886c067cc" providerId="LiveId" clId="{D0016963-EE1E-45A8-8A2D-F07CA4F0A32E}" dt="2021-08-28T13:50:29.494" v="10197"/>
          <ac:spMkLst>
            <pc:docMk/>
            <pc:sldMk cId="4229496498" sldId="775"/>
            <ac:spMk id="18" creationId="{6391E090-D35C-44F7-B1E7-F3DB6B0B2B4F}"/>
          </ac:spMkLst>
        </pc:spChg>
        <pc:spChg chg="add mod">
          <ac:chgData name="Siegbert Rudolph" userId="2af4d44886c067cc" providerId="LiveId" clId="{D0016963-EE1E-45A8-8A2D-F07CA4F0A32E}" dt="2021-08-28T13:50:35.711" v="10198" actId="20577"/>
          <ac:spMkLst>
            <pc:docMk/>
            <pc:sldMk cId="4229496498" sldId="775"/>
            <ac:spMk id="19" creationId="{A6717A47-DF7D-45F8-B0FC-3153190EFC04}"/>
          </ac:spMkLst>
        </pc:spChg>
        <pc:spChg chg="add mod">
          <ac:chgData name="Siegbert Rudolph" userId="2af4d44886c067cc" providerId="LiveId" clId="{D0016963-EE1E-45A8-8A2D-F07CA4F0A32E}" dt="2021-08-28T13:50:29.494" v="10197"/>
          <ac:spMkLst>
            <pc:docMk/>
            <pc:sldMk cId="4229496498" sldId="775"/>
            <ac:spMk id="20" creationId="{F0707537-F9B8-4069-9FD5-49658C9AFA99}"/>
          </ac:spMkLst>
        </pc:spChg>
        <pc:spChg chg="mod">
          <ac:chgData name="Siegbert Rudolph" userId="2af4d44886c067cc" providerId="LiveId" clId="{D0016963-EE1E-45A8-8A2D-F07CA4F0A32E}" dt="2021-08-11T17:53:07.332" v="6024" actId="14100"/>
          <ac:spMkLst>
            <pc:docMk/>
            <pc:sldMk cId="4229496498" sldId="775"/>
            <ac:spMk id="26" creationId="{DBD96159-57CE-4A8D-9BB5-40844836ABB9}"/>
          </ac:spMkLst>
        </pc:spChg>
        <pc:spChg chg="mod">
          <ac:chgData name="Siegbert Rudolph" userId="2af4d44886c067cc" providerId="LiveId" clId="{D0016963-EE1E-45A8-8A2D-F07CA4F0A32E}" dt="2021-08-11T17:52:58.739" v="6022" actId="20577"/>
          <ac:spMkLst>
            <pc:docMk/>
            <pc:sldMk cId="4229496498" sldId="775"/>
            <ac:spMk id="27" creationId="{CF5298CF-9659-4CF4-B62F-3FA477F74DF2}"/>
          </ac:spMkLst>
        </pc:spChg>
        <pc:spChg chg="mod">
          <ac:chgData name="Siegbert Rudolph" userId="2af4d44886c067cc" providerId="LiveId" clId="{D0016963-EE1E-45A8-8A2D-F07CA4F0A32E}" dt="2021-08-11T17:53:16.932" v="6026" actId="20577"/>
          <ac:spMkLst>
            <pc:docMk/>
            <pc:sldMk cId="4229496498" sldId="775"/>
            <ac:spMk id="32" creationId="{BFC69FA0-1DFA-40E2-8F0B-4643F7C76684}"/>
          </ac:spMkLst>
        </pc:spChg>
        <pc:spChg chg="mod">
          <ac:chgData name="Siegbert Rudolph" userId="2af4d44886c067cc" providerId="LiveId" clId="{D0016963-EE1E-45A8-8A2D-F07CA4F0A32E}" dt="2021-08-11T17:53:20.954" v="6029" actId="1038"/>
          <ac:spMkLst>
            <pc:docMk/>
            <pc:sldMk cId="4229496498" sldId="775"/>
            <ac:spMk id="33" creationId="{B8B3E92D-639F-4CA5-9D6F-6FD9A96354CC}"/>
          </ac:spMkLst>
        </pc:spChg>
        <pc:spChg chg="mod">
          <ac:chgData name="Siegbert Rudolph" userId="2af4d44886c067cc" providerId="LiveId" clId="{D0016963-EE1E-45A8-8A2D-F07CA4F0A32E}" dt="2021-08-01T12:02:25.517" v="4308" actId="1038"/>
          <ac:spMkLst>
            <pc:docMk/>
            <pc:sldMk cId="4229496498" sldId="775"/>
            <ac:spMk id="34" creationId="{EA8616FC-FF45-4951-AAC0-119A31C9A83D}"/>
          </ac:spMkLst>
        </pc:spChg>
        <pc:spChg chg="mod">
          <ac:chgData name="Siegbert Rudolph" userId="2af4d44886c067cc" providerId="LiveId" clId="{D0016963-EE1E-45A8-8A2D-F07CA4F0A32E}" dt="2021-08-01T12:02:25.517" v="4308" actId="1038"/>
          <ac:spMkLst>
            <pc:docMk/>
            <pc:sldMk cId="4229496498" sldId="775"/>
            <ac:spMk id="36" creationId="{CA40689C-63D1-4954-8357-03934280F694}"/>
          </ac:spMkLst>
        </pc:spChg>
      </pc:sldChg>
      <pc:sldChg chg="del">
        <pc:chgData name="Siegbert Rudolph" userId="2af4d44886c067cc" providerId="LiveId" clId="{D0016963-EE1E-45A8-8A2D-F07CA4F0A32E}" dt="2021-07-31T05:52:03.142" v="225" actId="47"/>
        <pc:sldMkLst>
          <pc:docMk/>
          <pc:sldMk cId="820999894" sldId="776"/>
        </pc:sldMkLst>
      </pc:sldChg>
      <pc:sldChg chg="addSp delSp modSp add mod ord delAnim modAnim">
        <pc:chgData name="Siegbert Rudolph" userId="2af4d44886c067cc" providerId="LiveId" clId="{D0016963-EE1E-45A8-8A2D-F07CA4F0A32E}" dt="2021-08-31T05:06:07.909" v="10754" actId="478"/>
        <pc:sldMkLst>
          <pc:docMk/>
          <pc:sldMk cId="3170656497" sldId="776"/>
        </pc:sldMkLst>
        <pc:spChg chg="mod">
          <ac:chgData name="Siegbert Rudolph" userId="2af4d44886c067cc" providerId="LiveId" clId="{D0016963-EE1E-45A8-8A2D-F07CA4F0A32E}" dt="2021-08-29T15:48:47.794" v="10616" actId="1076"/>
          <ac:spMkLst>
            <pc:docMk/>
            <pc:sldMk cId="3170656497" sldId="776"/>
            <ac:spMk id="2" creationId="{2C9DCDF2-DE0A-46DD-AF27-FBEF7C6AB56E}"/>
          </ac:spMkLst>
        </pc:spChg>
        <pc:spChg chg="add del mod">
          <ac:chgData name="Siegbert Rudolph" userId="2af4d44886c067cc" providerId="LiveId" clId="{D0016963-EE1E-45A8-8A2D-F07CA4F0A32E}" dt="2021-08-31T05:06:07.909" v="10754" actId="478"/>
          <ac:spMkLst>
            <pc:docMk/>
            <pc:sldMk cId="3170656497" sldId="776"/>
            <ac:spMk id="4" creationId="{936D4F09-B0C8-4840-B8D2-4A9952745C5D}"/>
          </ac:spMkLst>
        </pc:spChg>
        <pc:spChg chg="del mod">
          <ac:chgData name="Siegbert Rudolph" userId="2af4d44886c067cc" providerId="LiveId" clId="{D0016963-EE1E-45A8-8A2D-F07CA4F0A32E}" dt="2021-08-28T13:29:22.481" v="9447" actId="478"/>
          <ac:spMkLst>
            <pc:docMk/>
            <pc:sldMk cId="3170656497" sldId="776"/>
            <ac:spMk id="5" creationId="{35ABFAE7-68E0-405C-B9F9-A6C6DFD78628}"/>
          </ac:spMkLst>
        </pc:spChg>
        <pc:spChg chg="del mod">
          <ac:chgData name="Siegbert Rudolph" userId="2af4d44886c067cc" providerId="LiveId" clId="{D0016963-EE1E-45A8-8A2D-F07CA4F0A32E}" dt="2021-08-13T10:33:43.208" v="6763" actId="478"/>
          <ac:spMkLst>
            <pc:docMk/>
            <pc:sldMk cId="3170656497" sldId="776"/>
            <ac:spMk id="6" creationId="{3B903111-27DF-4752-9E21-3382C788122D}"/>
          </ac:spMkLst>
        </pc:spChg>
        <pc:spChg chg="del">
          <ac:chgData name="Siegbert Rudolph" userId="2af4d44886c067cc" providerId="LiveId" clId="{D0016963-EE1E-45A8-8A2D-F07CA4F0A32E}" dt="2021-08-13T10:33:43.208" v="6763" actId="478"/>
          <ac:spMkLst>
            <pc:docMk/>
            <pc:sldMk cId="3170656497" sldId="776"/>
            <ac:spMk id="7" creationId="{C54DEA53-A74B-4DA6-B28A-A10BD6F3D3A7}"/>
          </ac:spMkLst>
        </pc:spChg>
        <pc:spChg chg="del mod">
          <ac:chgData name="Siegbert Rudolph" userId="2af4d44886c067cc" providerId="LiveId" clId="{D0016963-EE1E-45A8-8A2D-F07CA4F0A32E}" dt="2021-08-13T10:33:43.208" v="6763" actId="478"/>
          <ac:spMkLst>
            <pc:docMk/>
            <pc:sldMk cId="3170656497" sldId="776"/>
            <ac:spMk id="8" creationId="{CD31BF6E-3F9D-4706-AE78-BBE17D0A8345}"/>
          </ac:spMkLst>
        </pc:spChg>
        <pc:spChg chg="del mod">
          <ac:chgData name="Siegbert Rudolph" userId="2af4d44886c067cc" providerId="LiveId" clId="{D0016963-EE1E-45A8-8A2D-F07CA4F0A32E}" dt="2021-08-13T10:33:43.208" v="6763" actId="478"/>
          <ac:spMkLst>
            <pc:docMk/>
            <pc:sldMk cId="3170656497" sldId="776"/>
            <ac:spMk id="9" creationId="{533E00E2-A06D-4C02-91F5-48B61556B99D}"/>
          </ac:spMkLst>
        </pc:spChg>
        <pc:spChg chg="del mod">
          <ac:chgData name="Siegbert Rudolph" userId="2af4d44886c067cc" providerId="LiveId" clId="{D0016963-EE1E-45A8-8A2D-F07CA4F0A32E}" dt="2021-08-13T10:33:43.208" v="6763" actId="478"/>
          <ac:spMkLst>
            <pc:docMk/>
            <pc:sldMk cId="3170656497" sldId="776"/>
            <ac:spMk id="10" creationId="{E3CB1439-4A4B-4EA8-AA1F-5F7D5F9AAD8B}"/>
          </ac:spMkLst>
        </pc:spChg>
        <pc:spChg chg="del mod">
          <ac:chgData name="Siegbert Rudolph" userId="2af4d44886c067cc" providerId="LiveId" clId="{D0016963-EE1E-45A8-8A2D-F07CA4F0A32E}" dt="2021-08-13T10:33:43.208" v="6763" actId="478"/>
          <ac:spMkLst>
            <pc:docMk/>
            <pc:sldMk cId="3170656497" sldId="776"/>
            <ac:spMk id="11" creationId="{E76981C6-0600-4B77-9CF0-6689CBAB46BB}"/>
          </ac:spMkLst>
        </pc:spChg>
        <pc:spChg chg="del mod">
          <ac:chgData name="Siegbert Rudolph" userId="2af4d44886c067cc" providerId="LiveId" clId="{D0016963-EE1E-45A8-8A2D-F07CA4F0A32E}" dt="2021-08-13T10:33:43.208" v="6763" actId="478"/>
          <ac:spMkLst>
            <pc:docMk/>
            <pc:sldMk cId="3170656497" sldId="776"/>
            <ac:spMk id="12" creationId="{DFE0EFD5-8970-42A5-B9C4-72DDE9F02E07}"/>
          </ac:spMkLst>
        </pc:spChg>
        <pc:spChg chg="del mod">
          <ac:chgData name="Siegbert Rudolph" userId="2af4d44886c067cc" providerId="LiveId" clId="{D0016963-EE1E-45A8-8A2D-F07CA4F0A32E}" dt="2021-08-13T10:33:43.208" v="6763" actId="478"/>
          <ac:spMkLst>
            <pc:docMk/>
            <pc:sldMk cId="3170656497" sldId="776"/>
            <ac:spMk id="13" creationId="{55AD9CF5-9D5D-45E7-A481-45389D128684}"/>
          </ac:spMkLst>
        </pc:spChg>
        <pc:spChg chg="del mod">
          <ac:chgData name="Siegbert Rudolph" userId="2af4d44886c067cc" providerId="LiveId" clId="{D0016963-EE1E-45A8-8A2D-F07CA4F0A32E}" dt="2021-08-13T10:33:43.208" v="6763" actId="478"/>
          <ac:spMkLst>
            <pc:docMk/>
            <pc:sldMk cId="3170656497" sldId="776"/>
            <ac:spMk id="14" creationId="{0AFFDC74-05E0-4461-87D4-3FC4CCFEC7FE}"/>
          </ac:spMkLst>
        </pc:spChg>
        <pc:spChg chg="add mod">
          <ac:chgData name="Siegbert Rudolph" userId="2af4d44886c067cc" providerId="LiveId" clId="{D0016963-EE1E-45A8-8A2D-F07CA4F0A32E}" dt="2021-08-28T13:28:51.054" v="9426"/>
          <ac:spMkLst>
            <pc:docMk/>
            <pc:sldMk cId="3170656497" sldId="776"/>
            <ac:spMk id="16" creationId="{75B79789-4632-47A8-8D9B-59F792C7303A}"/>
          </ac:spMkLst>
        </pc:spChg>
        <pc:spChg chg="add mod">
          <ac:chgData name="Siegbert Rudolph" userId="2af4d44886c067cc" providerId="LiveId" clId="{D0016963-EE1E-45A8-8A2D-F07CA4F0A32E}" dt="2021-08-28T13:57:54.408" v="10417" actId="20577"/>
          <ac:spMkLst>
            <pc:docMk/>
            <pc:sldMk cId="3170656497" sldId="776"/>
            <ac:spMk id="17" creationId="{7E48AD64-31BA-41AF-AA1C-A6F0751DF81F}"/>
          </ac:spMkLst>
        </pc:spChg>
        <pc:spChg chg="del mod">
          <ac:chgData name="Siegbert Rudolph" userId="2af4d44886c067cc" providerId="LiveId" clId="{D0016963-EE1E-45A8-8A2D-F07CA4F0A32E}" dt="2021-08-13T10:33:43.208" v="6763" actId="478"/>
          <ac:spMkLst>
            <pc:docMk/>
            <pc:sldMk cId="3170656497" sldId="776"/>
            <ac:spMk id="17" creationId="{E113426B-3216-4EA0-BDC8-C84F616CE32F}"/>
          </ac:spMkLst>
        </pc:spChg>
        <pc:spChg chg="del mod">
          <ac:chgData name="Siegbert Rudolph" userId="2af4d44886c067cc" providerId="LiveId" clId="{D0016963-EE1E-45A8-8A2D-F07CA4F0A32E}" dt="2021-08-13T10:33:43.208" v="6763" actId="478"/>
          <ac:spMkLst>
            <pc:docMk/>
            <pc:sldMk cId="3170656497" sldId="776"/>
            <ac:spMk id="18" creationId="{0806967A-E0F2-419A-B328-9289C0A6AD3D}"/>
          </ac:spMkLst>
        </pc:spChg>
        <pc:spChg chg="add mod">
          <ac:chgData name="Siegbert Rudolph" userId="2af4d44886c067cc" providerId="LiveId" clId="{D0016963-EE1E-45A8-8A2D-F07CA4F0A32E}" dt="2021-08-28T13:29:19.478" v="9446"/>
          <ac:spMkLst>
            <pc:docMk/>
            <pc:sldMk cId="3170656497" sldId="776"/>
            <ac:spMk id="18" creationId="{9C27DD38-8F97-4599-A037-48BD10BC78A4}"/>
          </ac:spMkLst>
        </pc:spChg>
        <pc:spChg chg="del mod">
          <ac:chgData name="Siegbert Rudolph" userId="2af4d44886c067cc" providerId="LiveId" clId="{D0016963-EE1E-45A8-8A2D-F07CA4F0A32E}" dt="2021-08-13T10:33:43.208" v="6763" actId="478"/>
          <ac:spMkLst>
            <pc:docMk/>
            <pc:sldMk cId="3170656497" sldId="776"/>
            <ac:spMk id="19" creationId="{13D26035-AA44-4D8D-AB45-B7C4ECB20193}"/>
          </ac:spMkLst>
        </pc:spChg>
        <pc:spChg chg="del mod">
          <ac:chgData name="Siegbert Rudolph" userId="2af4d44886c067cc" providerId="LiveId" clId="{D0016963-EE1E-45A8-8A2D-F07CA4F0A32E}" dt="2021-08-13T10:33:43.208" v="6763" actId="478"/>
          <ac:spMkLst>
            <pc:docMk/>
            <pc:sldMk cId="3170656497" sldId="776"/>
            <ac:spMk id="20" creationId="{43642BFB-A2B1-4185-87F2-E87C61DE4DE0}"/>
          </ac:spMkLst>
        </pc:spChg>
        <pc:spChg chg="del mod">
          <ac:chgData name="Siegbert Rudolph" userId="2af4d44886c067cc" providerId="LiveId" clId="{D0016963-EE1E-45A8-8A2D-F07CA4F0A32E}" dt="2021-08-13T10:33:43.208" v="6763" actId="478"/>
          <ac:spMkLst>
            <pc:docMk/>
            <pc:sldMk cId="3170656497" sldId="776"/>
            <ac:spMk id="21" creationId="{47E7ACA5-4CAE-4C8A-A588-55224637A16C}"/>
          </ac:spMkLst>
        </pc:spChg>
        <pc:spChg chg="del mod">
          <ac:chgData name="Siegbert Rudolph" userId="2af4d44886c067cc" providerId="LiveId" clId="{D0016963-EE1E-45A8-8A2D-F07CA4F0A32E}" dt="2021-08-13T10:33:43.208" v="6763" actId="478"/>
          <ac:spMkLst>
            <pc:docMk/>
            <pc:sldMk cId="3170656497" sldId="776"/>
            <ac:spMk id="22" creationId="{CC485E05-D2A3-4FFB-89E5-52CDDD34BFFA}"/>
          </ac:spMkLst>
        </pc:spChg>
        <pc:spChg chg="del mod">
          <ac:chgData name="Siegbert Rudolph" userId="2af4d44886c067cc" providerId="LiveId" clId="{D0016963-EE1E-45A8-8A2D-F07CA4F0A32E}" dt="2021-08-13T10:33:43.208" v="6763" actId="478"/>
          <ac:spMkLst>
            <pc:docMk/>
            <pc:sldMk cId="3170656497" sldId="776"/>
            <ac:spMk id="23" creationId="{75D1F821-1C60-4B45-A16D-FE1800B64E68}"/>
          </ac:spMkLst>
        </pc:spChg>
        <pc:spChg chg="del mod">
          <ac:chgData name="Siegbert Rudolph" userId="2af4d44886c067cc" providerId="LiveId" clId="{D0016963-EE1E-45A8-8A2D-F07CA4F0A32E}" dt="2021-08-13T10:33:43.208" v="6763" actId="478"/>
          <ac:spMkLst>
            <pc:docMk/>
            <pc:sldMk cId="3170656497" sldId="776"/>
            <ac:spMk id="24" creationId="{100A715B-EDBC-43D2-813A-18916F5C52A7}"/>
          </ac:spMkLst>
        </pc:spChg>
        <pc:spChg chg="del mod">
          <ac:chgData name="Siegbert Rudolph" userId="2af4d44886c067cc" providerId="LiveId" clId="{D0016963-EE1E-45A8-8A2D-F07CA4F0A32E}" dt="2021-08-13T10:33:43.208" v="6763" actId="478"/>
          <ac:spMkLst>
            <pc:docMk/>
            <pc:sldMk cId="3170656497" sldId="776"/>
            <ac:spMk id="25" creationId="{9BAC2534-CBA7-4E63-A051-90206AD1FF5F}"/>
          </ac:spMkLst>
        </pc:spChg>
        <pc:spChg chg="del mod">
          <ac:chgData name="Siegbert Rudolph" userId="2af4d44886c067cc" providerId="LiveId" clId="{D0016963-EE1E-45A8-8A2D-F07CA4F0A32E}" dt="2021-08-13T10:33:43.208" v="6763" actId="478"/>
          <ac:spMkLst>
            <pc:docMk/>
            <pc:sldMk cId="3170656497" sldId="776"/>
            <ac:spMk id="26" creationId="{1F41ADCC-A7B7-44EA-88F6-322A1452820F}"/>
          </ac:spMkLst>
        </pc:spChg>
        <pc:spChg chg="del mod">
          <ac:chgData name="Siegbert Rudolph" userId="2af4d44886c067cc" providerId="LiveId" clId="{D0016963-EE1E-45A8-8A2D-F07CA4F0A32E}" dt="2021-08-13T10:33:43.208" v="6763" actId="478"/>
          <ac:spMkLst>
            <pc:docMk/>
            <pc:sldMk cId="3170656497" sldId="776"/>
            <ac:spMk id="27" creationId="{86C1F9FE-00ED-450B-9C61-AAB845550637}"/>
          </ac:spMkLst>
        </pc:spChg>
        <pc:spChg chg="del mod">
          <ac:chgData name="Siegbert Rudolph" userId="2af4d44886c067cc" providerId="LiveId" clId="{D0016963-EE1E-45A8-8A2D-F07CA4F0A32E}" dt="2021-08-13T10:33:43.208" v="6763" actId="478"/>
          <ac:spMkLst>
            <pc:docMk/>
            <pc:sldMk cId="3170656497" sldId="776"/>
            <ac:spMk id="28" creationId="{F872A668-C7E7-483D-8843-E90B3DBF7457}"/>
          </ac:spMkLst>
        </pc:spChg>
        <pc:spChg chg="del mod">
          <ac:chgData name="Siegbert Rudolph" userId="2af4d44886c067cc" providerId="LiveId" clId="{D0016963-EE1E-45A8-8A2D-F07CA4F0A32E}" dt="2021-08-13T10:33:43.208" v="6763" actId="478"/>
          <ac:spMkLst>
            <pc:docMk/>
            <pc:sldMk cId="3170656497" sldId="776"/>
            <ac:spMk id="29" creationId="{3C5D51A4-7E7F-48CC-B238-F8A1825791D4}"/>
          </ac:spMkLst>
        </pc:spChg>
        <pc:spChg chg="del mod">
          <ac:chgData name="Siegbert Rudolph" userId="2af4d44886c067cc" providerId="LiveId" clId="{D0016963-EE1E-45A8-8A2D-F07CA4F0A32E}" dt="2021-08-13T10:33:43.208" v="6763" actId="478"/>
          <ac:spMkLst>
            <pc:docMk/>
            <pc:sldMk cId="3170656497" sldId="776"/>
            <ac:spMk id="30" creationId="{69E030CB-8821-435F-A1D2-D03ACCEC91D9}"/>
          </ac:spMkLst>
        </pc:spChg>
        <pc:spChg chg="del mod">
          <ac:chgData name="Siegbert Rudolph" userId="2af4d44886c067cc" providerId="LiveId" clId="{D0016963-EE1E-45A8-8A2D-F07CA4F0A32E}" dt="2021-08-13T10:33:43.208" v="6763" actId="478"/>
          <ac:spMkLst>
            <pc:docMk/>
            <pc:sldMk cId="3170656497" sldId="776"/>
            <ac:spMk id="31" creationId="{F4A3145F-5E2A-45B6-BDFD-57850A0A81B5}"/>
          </ac:spMkLst>
        </pc:spChg>
        <pc:spChg chg="del">
          <ac:chgData name="Siegbert Rudolph" userId="2af4d44886c067cc" providerId="LiveId" clId="{D0016963-EE1E-45A8-8A2D-F07CA4F0A32E}" dt="2021-08-01T12:18:38.745" v="4837" actId="478"/>
          <ac:spMkLst>
            <pc:docMk/>
            <pc:sldMk cId="3170656497" sldId="776"/>
            <ac:spMk id="32" creationId="{4D69686D-3440-4208-90ED-B0444274BADF}"/>
          </ac:spMkLst>
        </pc:spChg>
        <pc:spChg chg="del">
          <ac:chgData name="Siegbert Rudolph" userId="2af4d44886c067cc" providerId="LiveId" clId="{D0016963-EE1E-45A8-8A2D-F07CA4F0A32E}" dt="2021-08-01T12:18:38.745" v="4837" actId="478"/>
          <ac:spMkLst>
            <pc:docMk/>
            <pc:sldMk cId="3170656497" sldId="776"/>
            <ac:spMk id="33" creationId="{BE0319DB-C0C8-469D-9C5C-0B201949C1AA}"/>
          </ac:spMkLst>
        </pc:spChg>
        <pc:spChg chg="add mod">
          <ac:chgData name="Siegbert Rudolph" userId="2af4d44886c067cc" providerId="LiveId" clId="{D0016963-EE1E-45A8-8A2D-F07CA4F0A32E}" dt="2021-08-13T10:34:16.638" v="6766"/>
          <ac:spMkLst>
            <pc:docMk/>
            <pc:sldMk cId="3170656497" sldId="776"/>
            <ac:spMk id="34" creationId="{07729247-728B-4FE0-80A6-21FCB647E145}"/>
          </ac:spMkLst>
        </pc:spChg>
        <pc:spChg chg="del">
          <ac:chgData name="Siegbert Rudolph" userId="2af4d44886c067cc" providerId="LiveId" clId="{D0016963-EE1E-45A8-8A2D-F07CA4F0A32E}" dt="2021-08-01T12:18:38.745" v="4837" actId="478"/>
          <ac:spMkLst>
            <pc:docMk/>
            <pc:sldMk cId="3170656497" sldId="776"/>
            <ac:spMk id="34" creationId="{57163D39-E363-4B73-932E-02DB67E5CCCD}"/>
          </ac:spMkLst>
        </pc:spChg>
        <pc:spChg chg="add mod">
          <ac:chgData name="Siegbert Rudolph" userId="2af4d44886c067cc" providerId="LiveId" clId="{D0016963-EE1E-45A8-8A2D-F07CA4F0A32E}" dt="2021-08-13T10:34:16.638" v="6766"/>
          <ac:spMkLst>
            <pc:docMk/>
            <pc:sldMk cId="3170656497" sldId="776"/>
            <ac:spMk id="35" creationId="{02915A7D-2E0D-4B51-A6B8-E134D6F23EE6}"/>
          </ac:spMkLst>
        </pc:spChg>
        <pc:spChg chg="del">
          <ac:chgData name="Siegbert Rudolph" userId="2af4d44886c067cc" providerId="LiveId" clId="{D0016963-EE1E-45A8-8A2D-F07CA4F0A32E}" dt="2021-08-01T12:18:38.745" v="4837" actId="478"/>
          <ac:spMkLst>
            <pc:docMk/>
            <pc:sldMk cId="3170656497" sldId="776"/>
            <ac:spMk id="35" creationId="{251BCE1B-F047-4A47-886D-3CECFFCC89FB}"/>
          </ac:spMkLst>
        </pc:spChg>
        <pc:spChg chg="add mod">
          <ac:chgData name="Siegbert Rudolph" userId="2af4d44886c067cc" providerId="LiveId" clId="{D0016963-EE1E-45A8-8A2D-F07CA4F0A32E}" dt="2021-08-13T10:34:16.638" v="6766"/>
          <ac:spMkLst>
            <pc:docMk/>
            <pc:sldMk cId="3170656497" sldId="776"/>
            <ac:spMk id="36" creationId="{45573E4A-16A1-4853-BBC7-BB31E0151034}"/>
          </ac:spMkLst>
        </pc:spChg>
        <pc:spChg chg="del">
          <ac:chgData name="Siegbert Rudolph" userId="2af4d44886c067cc" providerId="LiveId" clId="{D0016963-EE1E-45A8-8A2D-F07CA4F0A32E}" dt="2021-08-01T12:18:38.745" v="4837" actId="478"/>
          <ac:spMkLst>
            <pc:docMk/>
            <pc:sldMk cId="3170656497" sldId="776"/>
            <ac:spMk id="36" creationId="{ED905A0E-F850-46C7-9AED-5E81EACEEEE1}"/>
          </ac:spMkLst>
        </pc:spChg>
        <pc:spChg chg="add mod">
          <ac:chgData name="Siegbert Rudolph" userId="2af4d44886c067cc" providerId="LiveId" clId="{D0016963-EE1E-45A8-8A2D-F07CA4F0A32E}" dt="2021-08-13T10:34:16.638" v="6766"/>
          <ac:spMkLst>
            <pc:docMk/>
            <pc:sldMk cId="3170656497" sldId="776"/>
            <ac:spMk id="37" creationId="{065CB9F5-3844-43BA-8BAA-8EB584F6021E}"/>
          </ac:spMkLst>
        </pc:spChg>
        <pc:spChg chg="del">
          <ac:chgData name="Siegbert Rudolph" userId="2af4d44886c067cc" providerId="LiveId" clId="{D0016963-EE1E-45A8-8A2D-F07CA4F0A32E}" dt="2021-08-01T12:18:38.745" v="4837" actId="478"/>
          <ac:spMkLst>
            <pc:docMk/>
            <pc:sldMk cId="3170656497" sldId="776"/>
            <ac:spMk id="37" creationId="{778015C2-58BC-4A68-93DF-A41A0ED6583B}"/>
          </ac:spMkLst>
        </pc:spChg>
        <pc:spChg chg="del">
          <ac:chgData name="Siegbert Rudolph" userId="2af4d44886c067cc" providerId="LiveId" clId="{D0016963-EE1E-45A8-8A2D-F07CA4F0A32E}" dt="2021-08-13T10:33:43.208" v="6763" actId="478"/>
          <ac:spMkLst>
            <pc:docMk/>
            <pc:sldMk cId="3170656497" sldId="776"/>
            <ac:spMk id="38" creationId="{6126D2BF-8D92-4476-BE05-6E680BBDC2D7}"/>
          </ac:spMkLst>
        </pc:spChg>
        <pc:spChg chg="del">
          <ac:chgData name="Siegbert Rudolph" userId="2af4d44886c067cc" providerId="LiveId" clId="{D0016963-EE1E-45A8-8A2D-F07CA4F0A32E}" dt="2021-08-13T10:33:43.208" v="6763" actId="478"/>
          <ac:spMkLst>
            <pc:docMk/>
            <pc:sldMk cId="3170656497" sldId="776"/>
            <ac:spMk id="39" creationId="{DEDABFED-89E8-4D3B-B7E1-8B1988A56354}"/>
          </ac:spMkLst>
        </pc:spChg>
        <pc:spChg chg="add mod">
          <ac:chgData name="Siegbert Rudolph" userId="2af4d44886c067cc" providerId="LiveId" clId="{D0016963-EE1E-45A8-8A2D-F07CA4F0A32E}" dt="2021-08-13T10:34:16.638" v="6766"/>
          <ac:spMkLst>
            <pc:docMk/>
            <pc:sldMk cId="3170656497" sldId="776"/>
            <ac:spMk id="40" creationId="{E6B38E95-95BE-4967-8255-93D2F3DF81C8}"/>
          </ac:spMkLst>
        </pc:spChg>
        <pc:spChg chg="add mod">
          <ac:chgData name="Siegbert Rudolph" userId="2af4d44886c067cc" providerId="LiveId" clId="{D0016963-EE1E-45A8-8A2D-F07CA4F0A32E}" dt="2021-08-13T10:34:16.638" v="6766"/>
          <ac:spMkLst>
            <pc:docMk/>
            <pc:sldMk cId="3170656497" sldId="776"/>
            <ac:spMk id="41" creationId="{152AB6D4-E748-4EBB-BC91-73318FE2E036}"/>
          </ac:spMkLst>
        </pc:spChg>
        <pc:spChg chg="add mod">
          <ac:chgData name="Siegbert Rudolph" userId="2af4d44886c067cc" providerId="LiveId" clId="{D0016963-EE1E-45A8-8A2D-F07CA4F0A32E}" dt="2021-08-13T10:34:16.638" v="6766"/>
          <ac:spMkLst>
            <pc:docMk/>
            <pc:sldMk cId="3170656497" sldId="776"/>
            <ac:spMk id="42" creationId="{82F0E8B0-A1A1-4AA1-90AB-25A343C52CDB}"/>
          </ac:spMkLst>
        </pc:spChg>
        <pc:spChg chg="add mod">
          <ac:chgData name="Siegbert Rudolph" userId="2af4d44886c067cc" providerId="LiveId" clId="{D0016963-EE1E-45A8-8A2D-F07CA4F0A32E}" dt="2021-08-13T10:34:16.638" v="6766"/>
          <ac:spMkLst>
            <pc:docMk/>
            <pc:sldMk cId="3170656497" sldId="776"/>
            <ac:spMk id="43" creationId="{08822FE5-C1AF-4348-AC02-0BB26D6B24A2}"/>
          </ac:spMkLst>
        </pc:spChg>
        <pc:spChg chg="add mod">
          <ac:chgData name="Siegbert Rudolph" userId="2af4d44886c067cc" providerId="LiveId" clId="{D0016963-EE1E-45A8-8A2D-F07CA4F0A32E}" dt="2021-08-13T10:34:16.638" v="6766"/>
          <ac:spMkLst>
            <pc:docMk/>
            <pc:sldMk cId="3170656497" sldId="776"/>
            <ac:spMk id="44" creationId="{BC0444C4-9F8C-49BC-971C-056BFC953C6A}"/>
          </ac:spMkLst>
        </pc:spChg>
        <pc:picChg chg="del mod">
          <ac:chgData name="Siegbert Rudolph" userId="2af4d44886c067cc" providerId="LiveId" clId="{D0016963-EE1E-45A8-8A2D-F07CA4F0A32E}" dt="2021-08-13T10:33:39.766" v="6762" actId="478"/>
          <ac:picMkLst>
            <pc:docMk/>
            <pc:sldMk cId="3170656497" sldId="776"/>
            <ac:picMk id="4" creationId="{FD32CDD6-2FCB-40BE-9D94-B61CCBA66313}"/>
          </ac:picMkLst>
        </pc:picChg>
        <pc:picChg chg="add del mod modCrop">
          <ac:chgData name="Siegbert Rudolph" userId="2af4d44886c067cc" providerId="LiveId" clId="{D0016963-EE1E-45A8-8A2D-F07CA4F0A32E}" dt="2021-08-31T05:05:03.711" v="10725" actId="478"/>
          <ac:picMkLst>
            <pc:docMk/>
            <pc:sldMk cId="3170656497" sldId="776"/>
            <ac:picMk id="5" creationId="{0BB03260-7FB1-45D5-A63E-993D184A1F8E}"/>
          </ac:picMkLst>
        </pc:picChg>
        <pc:picChg chg="add mod modCrop">
          <ac:chgData name="Siegbert Rudolph" userId="2af4d44886c067cc" providerId="LiveId" clId="{D0016963-EE1E-45A8-8A2D-F07CA4F0A32E}" dt="2021-08-31T05:05:58.599" v="10751" actId="14100"/>
          <ac:picMkLst>
            <pc:docMk/>
            <pc:sldMk cId="3170656497" sldId="776"/>
            <ac:picMk id="6" creationId="{ACEA8851-255C-48C9-8C3E-1ABEC57771AC}"/>
          </ac:picMkLst>
        </pc:picChg>
        <pc:picChg chg="add mod">
          <ac:chgData name="Siegbert Rudolph" userId="2af4d44886c067cc" providerId="LiveId" clId="{D0016963-EE1E-45A8-8A2D-F07CA4F0A32E}" dt="2021-08-14T18:16:30.543" v="6879" actId="14100"/>
          <ac:picMkLst>
            <pc:docMk/>
            <pc:sldMk cId="3170656497" sldId="776"/>
            <ac:picMk id="14" creationId="{B54C5545-0BAD-4573-A1AA-39745E933726}"/>
          </ac:picMkLst>
        </pc:picChg>
        <pc:picChg chg="add del mod">
          <ac:chgData name="Siegbert Rudolph" userId="2af4d44886c067cc" providerId="LiveId" clId="{D0016963-EE1E-45A8-8A2D-F07CA4F0A32E}" dt="2021-08-31T05:06:06.518" v="10753" actId="478"/>
          <ac:picMkLst>
            <pc:docMk/>
            <pc:sldMk cId="3170656497" sldId="776"/>
            <ac:picMk id="15" creationId="{FC520222-9774-4406-B3ED-C61A33F0D8D1}"/>
          </ac:picMkLst>
        </pc:picChg>
        <pc:picChg chg="del">
          <ac:chgData name="Siegbert Rudolph" userId="2af4d44886c067cc" providerId="LiveId" clId="{D0016963-EE1E-45A8-8A2D-F07CA4F0A32E}" dt="2021-08-13T10:33:43.208" v="6763" actId="478"/>
          <ac:picMkLst>
            <pc:docMk/>
            <pc:sldMk cId="3170656497" sldId="776"/>
            <ac:picMk id="32" creationId="{124CD629-8479-4236-8525-AD7643DDE9C1}"/>
          </ac:picMkLst>
        </pc:picChg>
        <pc:picChg chg="add mod">
          <ac:chgData name="Siegbert Rudolph" userId="2af4d44886c067cc" providerId="LiveId" clId="{D0016963-EE1E-45A8-8A2D-F07CA4F0A32E}" dt="2021-08-13T10:33:58.357" v="6765"/>
          <ac:picMkLst>
            <pc:docMk/>
            <pc:sldMk cId="3170656497" sldId="776"/>
            <ac:picMk id="33" creationId="{388028D7-3064-4344-BAF6-42B7BA48DCEC}"/>
          </ac:picMkLst>
        </pc:picChg>
      </pc:sldChg>
      <pc:sldChg chg="del">
        <pc:chgData name="Siegbert Rudolph" userId="2af4d44886c067cc" providerId="LiveId" clId="{D0016963-EE1E-45A8-8A2D-F07CA4F0A32E}" dt="2021-07-31T05:52:03.142" v="225" actId="47"/>
        <pc:sldMkLst>
          <pc:docMk/>
          <pc:sldMk cId="48028044" sldId="777"/>
        </pc:sldMkLst>
      </pc:sldChg>
      <pc:sldChg chg="add del">
        <pc:chgData name="Siegbert Rudolph" userId="2af4d44886c067cc" providerId="LiveId" clId="{D0016963-EE1E-45A8-8A2D-F07CA4F0A32E}" dt="2021-08-01T12:31:11.014" v="5297" actId="47"/>
        <pc:sldMkLst>
          <pc:docMk/>
          <pc:sldMk cId="2696526973" sldId="777"/>
        </pc:sldMkLst>
      </pc:sldChg>
      <pc:sldChg chg="del">
        <pc:chgData name="Siegbert Rudolph" userId="2af4d44886c067cc" providerId="LiveId" clId="{D0016963-EE1E-45A8-8A2D-F07CA4F0A32E}" dt="2021-07-31T05:52:03.142" v="225" actId="47"/>
        <pc:sldMkLst>
          <pc:docMk/>
          <pc:sldMk cId="1766978172" sldId="778"/>
        </pc:sldMkLst>
      </pc:sldChg>
      <pc:sldChg chg="addSp delSp modSp add mod delAnim modAnim">
        <pc:chgData name="Siegbert Rudolph" userId="2af4d44886c067cc" providerId="LiveId" clId="{D0016963-EE1E-45A8-8A2D-F07CA4F0A32E}" dt="2021-09-03T05:03:38.197" v="11179" actId="1035"/>
        <pc:sldMkLst>
          <pc:docMk/>
          <pc:sldMk cId="2856829477" sldId="778"/>
        </pc:sldMkLst>
        <pc:spChg chg="mod">
          <ac:chgData name="Siegbert Rudolph" userId="2af4d44886c067cc" providerId="LiveId" clId="{D0016963-EE1E-45A8-8A2D-F07CA4F0A32E}" dt="2021-08-29T15:48:47.794" v="10621" actId="1076"/>
          <ac:spMkLst>
            <pc:docMk/>
            <pc:sldMk cId="2856829477" sldId="778"/>
            <ac:spMk id="2" creationId="{9C381BA2-4655-43A7-9606-D94EF482230E}"/>
          </ac:spMkLst>
        </pc:spChg>
        <pc:spChg chg="del mod">
          <ac:chgData name="Siegbert Rudolph" userId="2af4d44886c067cc" providerId="LiveId" clId="{D0016963-EE1E-45A8-8A2D-F07CA4F0A32E}" dt="2021-08-28T13:51:19.521" v="10239" actId="478"/>
          <ac:spMkLst>
            <pc:docMk/>
            <pc:sldMk cId="2856829477" sldId="778"/>
            <ac:spMk id="5" creationId="{35ABFAE7-68E0-405C-B9F9-A6C6DFD78628}"/>
          </ac:spMkLst>
        </pc:spChg>
        <pc:spChg chg="mod">
          <ac:chgData name="Siegbert Rudolph" userId="2af4d44886c067cc" providerId="LiveId" clId="{D0016963-EE1E-45A8-8A2D-F07CA4F0A32E}" dt="2021-08-13T10:28:18.833" v="6663" actId="14100"/>
          <ac:spMkLst>
            <pc:docMk/>
            <pc:sldMk cId="2856829477" sldId="778"/>
            <ac:spMk id="6" creationId="{3B903111-27DF-4752-9E21-3382C788122D}"/>
          </ac:spMkLst>
        </pc:spChg>
        <pc:spChg chg="mod">
          <ac:chgData name="Siegbert Rudolph" userId="2af4d44886c067cc" providerId="LiveId" clId="{D0016963-EE1E-45A8-8A2D-F07CA4F0A32E}" dt="2021-08-13T10:28:23.724" v="6674" actId="1037"/>
          <ac:spMkLst>
            <pc:docMk/>
            <pc:sldMk cId="2856829477" sldId="778"/>
            <ac:spMk id="7" creationId="{C54DEA53-A74B-4DA6-B28A-A10BD6F3D3A7}"/>
          </ac:spMkLst>
        </pc:spChg>
        <pc:spChg chg="mod">
          <ac:chgData name="Siegbert Rudolph" userId="2af4d44886c067cc" providerId="LiveId" clId="{D0016963-EE1E-45A8-8A2D-F07CA4F0A32E}" dt="2021-08-13T10:28:23.724" v="6674" actId="1037"/>
          <ac:spMkLst>
            <pc:docMk/>
            <pc:sldMk cId="2856829477" sldId="778"/>
            <ac:spMk id="8" creationId="{CD31BF6E-3F9D-4706-AE78-BBE17D0A8345}"/>
          </ac:spMkLst>
        </pc:spChg>
        <pc:spChg chg="mod">
          <ac:chgData name="Siegbert Rudolph" userId="2af4d44886c067cc" providerId="LiveId" clId="{D0016963-EE1E-45A8-8A2D-F07CA4F0A32E}" dt="2021-08-13T10:28:07.961" v="6661" actId="1037"/>
          <ac:spMkLst>
            <pc:docMk/>
            <pc:sldMk cId="2856829477" sldId="778"/>
            <ac:spMk id="9" creationId="{533E00E2-A06D-4C02-91F5-48B61556B99D}"/>
          </ac:spMkLst>
        </pc:spChg>
        <pc:spChg chg="mod">
          <ac:chgData name="Siegbert Rudolph" userId="2af4d44886c067cc" providerId="LiveId" clId="{D0016963-EE1E-45A8-8A2D-F07CA4F0A32E}" dt="2021-08-13T10:28:27.152" v="6686" actId="1037"/>
          <ac:spMkLst>
            <pc:docMk/>
            <pc:sldMk cId="2856829477" sldId="778"/>
            <ac:spMk id="10" creationId="{E3CB1439-4A4B-4EA8-AA1F-5F7D5F9AAD8B}"/>
          </ac:spMkLst>
        </pc:spChg>
        <pc:spChg chg="mod">
          <ac:chgData name="Siegbert Rudolph" userId="2af4d44886c067cc" providerId="LiveId" clId="{D0016963-EE1E-45A8-8A2D-F07CA4F0A32E}" dt="2021-08-13T10:28:27.152" v="6686" actId="1037"/>
          <ac:spMkLst>
            <pc:docMk/>
            <pc:sldMk cId="2856829477" sldId="778"/>
            <ac:spMk id="11" creationId="{E76981C6-0600-4B77-9CF0-6689CBAB46BB}"/>
          </ac:spMkLst>
        </pc:spChg>
        <pc:spChg chg="mod">
          <ac:chgData name="Siegbert Rudolph" userId="2af4d44886c067cc" providerId="LiveId" clId="{D0016963-EE1E-45A8-8A2D-F07CA4F0A32E}" dt="2021-08-13T10:28:36.725" v="6695" actId="1036"/>
          <ac:spMkLst>
            <pc:docMk/>
            <pc:sldMk cId="2856829477" sldId="778"/>
            <ac:spMk id="12" creationId="{DFE0EFD5-8970-42A5-B9C4-72DDE9F02E07}"/>
          </ac:spMkLst>
        </pc:spChg>
        <pc:spChg chg="mod">
          <ac:chgData name="Siegbert Rudolph" userId="2af4d44886c067cc" providerId="LiveId" clId="{D0016963-EE1E-45A8-8A2D-F07CA4F0A32E}" dt="2021-08-13T10:29:04.073" v="6708" actId="1038"/>
          <ac:spMkLst>
            <pc:docMk/>
            <pc:sldMk cId="2856829477" sldId="778"/>
            <ac:spMk id="13" creationId="{55AD9CF5-9D5D-45E7-A481-45389D128684}"/>
          </ac:spMkLst>
        </pc:spChg>
        <pc:spChg chg="mod">
          <ac:chgData name="Siegbert Rudolph" userId="2af4d44886c067cc" providerId="LiveId" clId="{D0016963-EE1E-45A8-8A2D-F07CA4F0A32E}" dt="2021-08-13T10:29:04.073" v="6708" actId="1038"/>
          <ac:spMkLst>
            <pc:docMk/>
            <pc:sldMk cId="2856829477" sldId="778"/>
            <ac:spMk id="14" creationId="{0AFFDC74-05E0-4461-87D4-3FC4CCFEC7FE}"/>
          </ac:spMkLst>
        </pc:spChg>
        <pc:spChg chg="mod">
          <ac:chgData name="Siegbert Rudolph" userId="2af4d44886c067cc" providerId="LiveId" clId="{D0016963-EE1E-45A8-8A2D-F07CA4F0A32E}" dt="2021-08-13T10:28:36.725" v="6695" actId="1036"/>
          <ac:spMkLst>
            <pc:docMk/>
            <pc:sldMk cId="2856829477" sldId="778"/>
            <ac:spMk id="17" creationId="{E113426B-3216-4EA0-BDC8-C84F616CE32F}"/>
          </ac:spMkLst>
        </pc:spChg>
        <pc:spChg chg="mod">
          <ac:chgData name="Siegbert Rudolph" userId="2af4d44886c067cc" providerId="LiveId" clId="{D0016963-EE1E-45A8-8A2D-F07CA4F0A32E}" dt="2021-08-13T10:29:00.534" v="6705" actId="1038"/>
          <ac:spMkLst>
            <pc:docMk/>
            <pc:sldMk cId="2856829477" sldId="778"/>
            <ac:spMk id="18" creationId="{0806967A-E0F2-419A-B328-9289C0A6AD3D}"/>
          </ac:spMkLst>
        </pc:spChg>
        <pc:spChg chg="mod">
          <ac:chgData name="Siegbert Rudolph" userId="2af4d44886c067cc" providerId="LiveId" clId="{D0016963-EE1E-45A8-8A2D-F07CA4F0A32E}" dt="2021-08-13T10:29:00.534" v="6705" actId="1038"/>
          <ac:spMkLst>
            <pc:docMk/>
            <pc:sldMk cId="2856829477" sldId="778"/>
            <ac:spMk id="19" creationId="{13D26035-AA44-4D8D-AB45-B7C4ECB20193}"/>
          </ac:spMkLst>
        </pc:spChg>
        <pc:spChg chg="mod">
          <ac:chgData name="Siegbert Rudolph" userId="2af4d44886c067cc" providerId="LiveId" clId="{D0016963-EE1E-45A8-8A2D-F07CA4F0A32E}" dt="2021-08-13T10:28:36.725" v="6695" actId="1036"/>
          <ac:spMkLst>
            <pc:docMk/>
            <pc:sldMk cId="2856829477" sldId="778"/>
            <ac:spMk id="20" creationId="{43642BFB-A2B1-4185-87F2-E87C61DE4DE0}"/>
          </ac:spMkLst>
        </pc:spChg>
        <pc:spChg chg="mod">
          <ac:chgData name="Siegbert Rudolph" userId="2af4d44886c067cc" providerId="LiveId" clId="{D0016963-EE1E-45A8-8A2D-F07CA4F0A32E}" dt="2021-08-13T10:28:57.635" v="6702" actId="1038"/>
          <ac:spMkLst>
            <pc:docMk/>
            <pc:sldMk cId="2856829477" sldId="778"/>
            <ac:spMk id="21" creationId="{47E7ACA5-4CAE-4C8A-A588-55224637A16C}"/>
          </ac:spMkLst>
        </pc:spChg>
        <pc:spChg chg="mod">
          <ac:chgData name="Siegbert Rudolph" userId="2af4d44886c067cc" providerId="LiveId" clId="{D0016963-EE1E-45A8-8A2D-F07CA4F0A32E}" dt="2021-08-13T10:28:57.635" v="6702" actId="1038"/>
          <ac:spMkLst>
            <pc:docMk/>
            <pc:sldMk cId="2856829477" sldId="778"/>
            <ac:spMk id="22" creationId="{CC485E05-D2A3-4FFB-89E5-52CDDD34BFFA}"/>
          </ac:spMkLst>
        </pc:spChg>
        <pc:spChg chg="mod">
          <ac:chgData name="Siegbert Rudolph" userId="2af4d44886c067cc" providerId="LiveId" clId="{D0016963-EE1E-45A8-8A2D-F07CA4F0A32E}" dt="2021-08-13T10:28:36.725" v="6695" actId="1036"/>
          <ac:spMkLst>
            <pc:docMk/>
            <pc:sldMk cId="2856829477" sldId="778"/>
            <ac:spMk id="23" creationId="{75D1F821-1C60-4B45-A16D-FE1800B64E68}"/>
          </ac:spMkLst>
        </pc:spChg>
        <pc:spChg chg="mod">
          <ac:chgData name="Siegbert Rudolph" userId="2af4d44886c067cc" providerId="LiveId" clId="{D0016963-EE1E-45A8-8A2D-F07CA4F0A32E}" dt="2021-08-13T10:28:54.456" v="6699" actId="1038"/>
          <ac:spMkLst>
            <pc:docMk/>
            <pc:sldMk cId="2856829477" sldId="778"/>
            <ac:spMk id="24" creationId="{100A715B-EDBC-43D2-813A-18916F5C52A7}"/>
          </ac:spMkLst>
        </pc:spChg>
        <pc:spChg chg="mod">
          <ac:chgData name="Siegbert Rudolph" userId="2af4d44886c067cc" providerId="LiveId" clId="{D0016963-EE1E-45A8-8A2D-F07CA4F0A32E}" dt="2021-08-13T10:28:54.456" v="6699" actId="1038"/>
          <ac:spMkLst>
            <pc:docMk/>
            <pc:sldMk cId="2856829477" sldId="778"/>
            <ac:spMk id="25" creationId="{9BAC2534-CBA7-4E63-A051-90206AD1FF5F}"/>
          </ac:spMkLst>
        </pc:spChg>
        <pc:spChg chg="mod">
          <ac:chgData name="Siegbert Rudolph" userId="2af4d44886c067cc" providerId="LiveId" clId="{D0016963-EE1E-45A8-8A2D-F07CA4F0A32E}" dt="2021-08-13T10:28:36.725" v="6695" actId="1036"/>
          <ac:spMkLst>
            <pc:docMk/>
            <pc:sldMk cId="2856829477" sldId="778"/>
            <ac:spMk id="26" creationId="{1F41ADCC-A7B7-44EA-88F6-322A1452820F}"/>
          </ac:spMkLst>
        </pc:spChg>
        <pc:spChg chg="mod">
          <ac:chgData name="Siegbert Rudolph" userId="2af4d44886c067cc" providerId="LiveId" clId="{D0016963-EE1E-45A8-8A2D-F07CA4F0A32E}" dt="2021-08-13T10:28:50.047" v="6697" actId="1038"/>
          <ac:spMkLst>
            <pc:docMk/>
            <pc:sldMk cId="2856829477" sldId="778"/>
            <ac:spMk id="27" creationId="{86C1F9FE-00ED-450B-9C61-AAB845550637}"/>
          </ac:spMkLst>
        </pc:spChg>
        <pc:spChg chg="mod">
          <ac:chgData name="Siegbert Rudolph" userId="2af4d44886c067cc" providerId="LiveId" clId="{D0016963-EE1E-45A8-8A2D-F07CA4F0A32E}" dt="2021-08-13T10:28:50.047" v="6697" actId="1038"/>
          <ac:spMkLst>
            <pc:docMk/>
            <pc:sldMk cId="2856829477" sldId="778"/>
            <ac:spMk id="28" creationId="{F872A668-C7E7-483D-8843-E90B3DBF7457}"/>
          </ac:spMkLst>
        </pc:spChg>
        <pc:spChg chg="mod">
          <ac:chgData name="Siegbert Rudolph" userId="2af4d44886c067cc" providerId="LiveId" clId="{D0016963-EE1E-45A8-8A2D-F07CA4F0A32E}" dt="2021-08-13T10:28:36.725" v="6695" actId="1036"/>
          <ac:spMkLst>
            <pc:docMk/>
            <pc:sldMk cId="2856829477" sldId="778"/>
            <ac:spMk id="29" creationId="{3C5D51A4-7E7F-48CC-B238-F8A1825791D4}"/>
          </ac:spMkLst>
        </pc:spChg>
        <pc:spChg chg="mod">
          <ac:chgData name="Siegbert Rudolph" userId="2af4d44886c067cc" providerId="LiveId" clId="{D0016963-EE1E-45A8-8A2D-F07CA4F0A32E}" dt="2021-08-13T10:28:36.725" v="6695" actId="1036"/>
          <ac:spMkLst>
            <pc:docMk/>
            <pc:sldMk cId="2856829477" sldId="778"/>
            <ac:spMk id="30" creationId="{69E030CB-8821-435F-A1D2-D03ACCEC91D9}"/>
          </ac:spMkLst>
        </pc:spChg>
        <pc:spChg chg="mod">
          <ac:chgData name="Siegbert Rudolph" userId="2af4d44886c067cc" providerId="LiveId" clId="{D0016963-EE1E-45A8-8A2D-F07CA4F0A32E}" dt="2021-08-13T10:28:36.725" v="6695" actId="1036"/>
          <ac:spMkLst>
            <pc:docMk/>
            <pc:sldMk cId="2856829477" sldId="778"/>
            <ac:spMk id="31" creationId="{F4A3145F-5E2A-45B6-BDFD-57850A0A81B5}"/>
          </ac:spMkLst>
        </pc:spChg>
        <pc:spChg chg="add mod">
          <ac:chgData name="Siegbert Rudolph" userId="2af4d44886c067cc" providerId="LiveId" clId="{D0016963-EE1E-45A8-8A2D-F07CA4F0A32E}" dt="2021-08-13T10:29:25.464" v="6719" actId="20577"/>
          <ac:spMkLst>
            <pc:docMk/>
            <pc:sldMk cId="2856829477" sldId="778"/>
            <ac:spMk id="34" creationId="{F02B2A5C-D23B-4A10-BA64-53A433BE290F}"/>
          </ac:spMkLst>
        </pc:spChg>
        <pc:spChg chg="add mod">
          <ac:chgData name="Siegbert Rudolph" userId="2af4d44886c067cc" providerId="LiveId" clId="{D0016963-EE1E-45A8-8A2D-F07CA4F0A32E}" dt="2021-08-13T10:29:40.153" v="6744" actId="1038"/>
          <ac:spMkLst>
            <pc:docMk/>
            <pc:sldMk cId="2856829477" sldId="778"/>
            <ac:spMk id="35" creationId="{14559F8A-E3A1-4F09-BE17-8A297F23B8E3}"/>
          </ac:spMkLst>
        </pc:spChg>
        <pc:spChg chg="add mod">
          <ac:chgData name="Siegbert Rudolph" userId="2af4d44886c067cc" providerId="LiveId" clId="{D0016963-EE1E-45A8-8A2D-F07CA4F0A32E}" dt="2021-08-13T10:29:40.153" v="6744" actId="1038"/>
          <ac:spMkLst>
            <pc:docMk/>
            <pc:sldMk cId="2856829477" sldId="778"/>
            <ac:spMk id="36" creationId="{D88DC542-C6D5-41F2-A2DB-B42871EE7967}"/>
          </ac:spMkLst>
        </pc:spChg>
        <pc:spChg chg="del">
          <ac:chgData name="Siegbert Rudolph" userId="2af4d44886c067cc" providerId="LiveId" clId="{D0016963-EE1E-45A8-8A2D-F07CA4F0A32E}" dt="2021-08-13T10:27:41.180" v="6651" actId="478"/>
          <ac:spMkLst>
            <pc:docMk/>
            <pc:sldMk cId="2856829477" sldId="778"/>
            <ac:spMk id="38" creationId="{6126D2BF-8D92-4476-BE05-6E680BBDC2D7}"/>
          </ac:spMkLst>
        </pc:spChg>
        <pc:spChg chg="add mod">
          <ac:chgData name="Siegbert Rudolph" userId="2af4d44886c067cc" providerId="LiveId" clId="{D0016963-EE1E-45A8-8A2D-F07CA4F0A32E}" dt="2021-08-28T13:50:45.206" v="10200"/>
          <ac:spMkLst>
            <pc:docMk/>
            <pc:sldMk cId="2856829477" sldId="778"/>
            <ac:spMk id="38" creationId="{9EFDACBC-770F-4088-8903-FA53DC5CF916}"/>
          </ac:spMkLst>
        </pc:spChg>
        <pc:spChg chg="add mod">
          <ac:chgData name="Siegbert Rudolph" userId="2af4d44886c067cc" providerId="LiveId" clId="{D0016963-EE1E-45A8-8A2D-F07CA4F0A32E}" dt="2021-08-28T13:50:45.206" v="10200"/>
          <ac:spMkLst>
            <pc:docMk/>
            <pc:sldMk cId="2856829477" sldId="778"/>
            <ac:spMk id="39" creationId="{49C45193-963A-492A-8835-8491E92B01FE}"/>
          </ac:spMkLst>
        </pc:spChg>
        <pc:spChg chg="del">
          <ac:chgData name="Siegbert Rudolph" userId="2af4d44886c067cc" providerId="LiveId" clId="{D0016963-EE1E-45A8-8A2D-F07CA4F0A32E}" dt="2021-08-13T10:27:41.180" v="6651" actId="478"/>
          <ac:spMkLst>
            <pc:docMk/>
            <pc:sldMk cId="2856829477" sldId="778"/>
            <ac:spMk id="39" creationId="{DEDABFED-89E8-4D3B-B7E1-8B1988A56354}"/>
          </ac:spMkLst>
        </pc:spChg>
        <pc:spChg chg="add mod">
          <ac:chgData name="Siegbert Rudolph" userId="2af4d44886c067cc" providerId="LiveId" clId="{D0016963-EE1E-45A8-8A2D-F07CA4F0A32E}" dt="2021-08-28T13:50:45.206" v="10200"/>
          <ac:spMkLst>
            <pc:docMk/>
            <pc:sldMk cId="2856829477" sldId="778"/>
            <ac:spMk id="40" creationId="{463A2451-6AEF-4C7A-ACF0-F81710560536}"/>
          </ac:spMkLst>
        </pc:spChg>
        <pc:spChg chg="add mod">
          <ac:chgData name="Siegbert Rudolph" userId="2af4d44886c067cc" providerId="LiveId" clId="{D0016963-EE1E-45A8-8A2D-F07CA4F0A32E}" dt="2021-08-28T13:50:55.712" v="10216" actId="20577"/>
          <ac:spMkLst>
            <pc:docMk/>
            <pc:sldMk cId="2856829477" sldId="778"/>
            <ac:spMk id="41" creationId="{D14CA1A2-14D9-41EB-801A-F97E94DBF607}"/>
          </ac:spMkLst>
        </pc:spChg>
        <pc:spChg chg="add mod">
          <ac:chgData name="Siegbert Rudolph" userId="2af4d44886c067cc" providerId="LiveId" clId="{D0016963-EE1E-45A8-8A2D-F07CA4F0A32E}" dt="2021-08-28T13:51:15.698" v="10238" actId="20577"/>
          <ac:spMkLst>
            <pc:docMk/>
            <pc:sldMk cId="2856829477" sldId="778"/>
            <ac:spMk id="42" creationId="{130BB198-DD24-4E0C-8C12-D4AF20FBCECD}"/>
          </ac:spMkLst>
        </pc:spChg>
        <pc:spChg chg="add mod">
          <ac:chgData name="Siegbert Rudolph" userId="2af4d44886c067cc" providerId="LiveId" clId="{D0016963-EE1E-45A8-8A2D-F07CA4F0A32E}" dt="2021-09-03T04:55:52.520" v="11070"/>
          <ac:spMkLst>
            <pc:docMk/>
            <pc:sldMk cId="2856829477" sldId="778"/>
            <ac:spMk id="44" creationId="{79659541-44CE-48D3-A840-903D17BAEEF1}"/>
          </ac:spMkLst>
        </pc:spChg>
        <pc:picChg chg="add del mod">
          <ac:chgData name="Siegbert Rudolph" userId="2af4d44886c067cc" providerId="LiveId" clId="{D0016963-EE1E-45A8-8A2D-F07CA4F0A32E}" dt="2021-09-03T05:02:38.330" v="11169" actId="478"/>
          <ac:picMkLst>
            <pc:docMk/>
            <pc:sldMk cId="2856829477" sldId="778"/>
            <ac:picMk id="4" creationId="{DF1D7EB6-23BD-4B70-9416-1B32E49CBAB8}"/>
          </ac:picMkLst>
        </pc:picChg>
        <pc:picChg chg="del">
          <ac:chgData name="Siegbert Rudolph" userId="2af4d44886c067cc" providerId="LiveId" clId="{D0016963-EE1E-45A8-8A2D-F07CA4F0A32E}" dt="2021-08-13T10:27:35.731" v="6650" actId="478"/>
          <ac:picMkLst>
            <pc:docMk/>
            <pc:sldMk cId="2856829477" sldId="778"/>
            <ac:picMk id="4" creationId="{FD32CDD6-2FCB-40BE-9D94-B61CCBA66313}"/>
          </ac:picMkLst>
        </pc:picChg>
        <pc:picChg chg="add mod">
          <ac:chgData name="Siegbert Rudolph" userId="2af4d44886c067cc" providerId="LiveId" clId="{D0016963-EE1E-45A8-8A2D-F07CA4F0A32E}" dt="2021-09-03T05:03:38.197" v="11179" actId="1035"/>
          <ac:picMkLst>
            <pc:docMk/>
            <pc:sldMk cId="2856829477" sldId="778"/>
            <ac:picMk id="5" creationId="{DC01C598-BF24-4958-847E-0025B134A245}"/>
          </ac:picMkLst>
        </pc:picChg>
        <pc:picChg chg="del">
          <ac:chgData name="Siegbert Rudolph" userId="2af4d44886c067cc" providerId="LiveId" clId="{D0016963-EE1E-45A8-8A2D-F07CA4F0A32E}" dt="2021-08-13T10:27:41.180" v="6651" actId="478"/>
          <ac:picMkLst>
            <pc:docMk/>
            <pc:sldMk cId="2856829477" sldId="778"/>
            <ac:picMk id="32" creationId="{14E7D03C-4B60-4104-AE79-2AEF43892E14}"/>
          </ac:picMkLst>
        </pc:picChg>
        <pc:picChg chg="add mod">
          <ac:chgData name="Siegbert Rudolph" userId="2af4d44886c067cc" providerId="LiveId" clId="{D0016963-EE1E-45A8-8A2D-F07CA4F0A32E}" dt="2021-08-14T18:16:36.878" v="6880"/>
          <ac:picMkLst>
            <pc:docMk/>
            <pc:sldMk cId="2856829477" sldId="778"/>
            <ac:picMk id="32" creationId="{52D7D49C-8D45-4BE4-B494-C0163BC0D632}"/>
          </ac:picMkLst>
        </pc:picChg>
        <pc:picChg chg="add mod ord modCrop">
          <ac:chgData name="Siegbert Rudolph" userId="2af4d44886c067cc" providerId="LiveId" clId="{D0016963-EE1E-45A8-8A2D-F07CA4F0A32E}" dt="2021-09-03T05:03:28.241" v="11176" actId="1076"/>
          <ac:picMkLst>
            <pc:docMk/>
            <pc:sldMk cId="2856829477" sldId="778"/>
            <ac:picMk id="33" creationId="{48E92881-F311-4AD2-A6BE-8F6CB79813BA}"/>
          </ac:picMkLst>
        </pc:picChg>
        <pc:picChg chg="add del mod">
          <ac:chgData name="Siegbert Rudolph" userId="2af4d44886c067cc" providerId="LiveId" clId="{D0016963-EE1E-45A8-8A2D-F07CA4F0A32E}" dt="2021-08-31T05:06:28.966" v="10755" actId="478"/>
          <ac:picMkLst>
            <pc:docMk/>
            <pc:sldMk cId="2856829477" sldId="778"/>
            <ac:picMk id="37" creationId="{7C3C45CE-E62D-4B3E-8556-A74DD0EEB21F}"/>
          </ac:picMkLst>
        </pc:picChg>
        <pc:picChg chg="add mod">
          <ac:chgData name="Siegbert Rudolph" userId="2af4d44886c067cc" providerId="LiveId" clId="{D0016963-EE1E-45A8-8A2D-F07CA4F0A32E}" dt="2021-08-31T05:06:30.872" v="10756"/>
          <ac:picMkLst>
            <pc:docMk/>
            <pc:sldMk cId="2856829477" sldId="778"/>
            <ac:picMk id="43" creationId="{BFB46D51-823C-449D-9483-8DD2F76AF5E2}"/>
          </ac:picMkLst>
        </pc:picChg>
      </pc:sldChg>
      <pc:sldChg chg="del">
        <pc:chgData name="Siegbert Rudolph" userId="2af4d44886c067cc" providerId="LiveId" clId="{D0016963-EE1E-45A8-8A2D-F07CA4F0A32E}" dt="2021-07-31T05:52:03.142" v="225" actId="47"/>
        <pc:sldMkLst>
          <pc:docMk/>
          <pc:sldMk cId="2608804339" sldId="779"/>
        </pc:sldMkLst>
      </pc:sldChg>
      <pc:sldChg chg="addSp modSp del mod">
        <pc:chgData name="Siegbert Rudolph" userId="2af4d44886c067cc" providerId="LiveId" clId="{D0016963-EE1E-45A8-8A2D-F07CA4F0A32E}" dt="2021-08-07T05:46:18.292" v="5990" actId="47"/>
        <pc:sldMkLst>
          <pc:docMk/>
          <pc:sldMk cId="3319221870" sldId="779"/>
        </pc:sldMkLst>
        <pc:spChg chg="mod">
          <ac:chgData name="Siegbert Rudolph" userId="2af4d44886c067cc" providerId="LiveId" clId="{D0016963-EE1E-45A8-8A2D-F07CA4F0A32E}" dt="2021-08-01T14:36:21.343" v="5538" actId="404"/>
          <ac:spMkLst>
            <pc:docMk/>
            <pc:sldMk cId="3319221870" sldId="779"/>
            <ac:spMk id="4" creationId="{9A38FAB5-CD12-4395-AEF4-67E930493B70}"/>
          </ac:spMkLst>
        </pc:spChg>
        <pc:spChg chg="add mod">
          <ac:chgData name="Siegbert Rudolph" userId="2af4d44886c067cc" providerId="LiveId" clId="{D0016963-EE1E-45A8-8A2D-F07CA4F0A32E}" dt="2021-08-01T15:01:13.185" v="5541"/>
          <ac:spMkLst>
            <pc:docMk/>
            <pc:sldMk cId="3319221870" sldId="779"/>
            <ac:spMk id="6" creationId="{14FF13A3-5770-44F6-A5A3-BE794210A062}"/>
          </ac:spMkLst>
        </pc:spChg>
      </pc:sldChg>
      <pc:sldChg chg="addSp modSp del mod">
        <pc:chgData name="Siegbert Rudolph" userId="2af4d44886c067cc" providerId="LiveId" clId="{D0016963-EE1E-45A8-8A2D-F07CA4F0A32E}" dt="2021-08-07T05:46:18.292" v="5990" actId="47"/>
        <pc:sldMkLst>
          <pc:docMk/>
          <pc:sldMk cId="315044763" sldId="780"/>
        </pc:sldMkLst>
        <pc:spChg chg="add mod">
          <ac:chgData name="Siegbert Rudolph" userId="2af4d44886c067cc" providerId="LiveId" clId="{D0016963-EE1E-45A8-8A2D-F07CA4F0A32E}" dt="2021-08-01T15:01:17.137" v="5542"/>
          <ac:spMkLst>
            <pc:docMk/>
            <pc:sldMk cId="315044763" sldId="780"/>
            <ac:spMk id="23" creationId="{476864F3-4346-406E-994B-22145653892D}"/>
          </ac:spMkLst>
        </pc:spChg>
        <pc:spChg chg="mod">
          <ac:chgData name="Siegbert Rudolph" userId="2af4d44886c067cc" providerId="LiveId" clId="{D0016963-EE1E-45A8-8A2D-F07CA4F0A32E}" dt="2021-08-05T16:16:27.189" v="5639" actId="207"/>
          <ac:spMkLst>
            <pc:docMk/>
            <pc:sldMk cId="315044763" sldId="780"/>
            <ac:spMk id="28" creationId="{11A39967-3A54-4F18-AFAB-1411341F5ACB}"/>
          </ac:spMkLst>
        </pc:spChg>
        <pc:spChg chg="mod">
          <ac:chgData name="Siegbert Rudolph" userId="2af4d44886c067cc" providerId="LiveId" clId="{D0016963-EE1E-45A8-8A2D-F07CA4F0A32E}" dt="2021-08-03T06:00:33.365" v="5593" actId="20577"/>
          <ac:spMkLst>
            <pc:docMk/>
            <pc:sldMk cId="315044763" sldId="780"/>
            <ac:spMk id="29" creationId="{E1EFC873-1285-4452-84D7-E1CFF308A80E}"/>
          </ac:spMkLst>
        </pc:spChg>
        <pc:spChg chg="mod">
          <ac:chgData name="Siegbert Rudolph" userId="2af4d44886c067cc" providerId="LiveId" clId="{D0016963-EE1E-45A8-8A2D-F07CA4F0A32E}" dt="2021-08-01T14:36:26.795" v="5539" actId="404"/>
          <ac:spMkLst>
            <pc:docMk/>
            <pc:sldMk cId="315044763" sldId="780"/>
            <ac:spMk id="65" creationId="{38A5A228-26B2-4ACC-A431-44CA3B062517}"/>
          </ac:spMkLst>
        </pc:spChg>
      </pc:sldChg>
      <pc:sldChg chg="del">
        <pc:chgData name="Siegbert Rudolph" userId="2af4d44886c067cc" providerId="LiveId" clId="{D0016963-EE1E-45A8-8A2D-F07CA4F0A32E}" dt="2021-07-31T05:52:03.142" v="225" actId="47"/>
        <pc:sldMkLst>
          <pc:docMk/>
          <pc:sldMk cId="1066175547" sldId="780"/>
        </pc:sldMkLst>
      </pc:sldChg>
      <pc:sldChg chg="del">
        <pc:chgData name="Siegbert Rudolph" userId="2af4d44886c067cc" providerId="LiveId" clId="{D0016963-EE1E-45A8-8A2D-F07CA4F0A32E}" dt="2021-07-31T05:52:03.142" v="225" actId="47"/>
        <pc:sldMkLst>
          <pc:docMk/>
          <pc:sldMk cId="1993820201" sldId="781"/>
        </pc:sldMkLst>
      </pc:sldChg>
      <pc:sldChg chg="addSp modSp del">
        <pc:chgData name="Siegbert Rudolph" userId="2af4d44886c067cc" providerId="LiveId" clId="{D0016963-EE1E-45A8-8A2D-F07CA4F0A32E}" dt="2021-08-07T05:46:18.292" v="5990" actId="47"/>
        <pc:sldMkLst>
          <pc:docMk/>
          <pc:sldMk cId="3974052286" sldId="781"/>
        </pc:sldMkLst>
        <pc:spChg chg="add mod">
          <ac:chgData name="Siegbert Rudolph" userId="2af4d44886c067cc" providerId="LiveId" clId="{D0016963-EE1E-45A8-8A2D-F07CA4F0A32E}" dt="2021-08-01T15:01:22.042" v="5543"/>
          <ac:spMkLst>
            <pc:docMk/>
            <pc:sldMk cId="3974052286" sldId="781"/>
            <ac:spMk id="38" creationId="{716FFC2C-F2F3-40D5-BC26-7BF0D5463580}"/>
          </ac:spMkLst>
        </pc:spChg>
      </pc:sldChg>
      <pc:sldChg chg="del">
        <pc:chgData name="Siegbert Rudolph" userId="2af4d44886c067cc" providerId="LiveId" clId="{D0016963-EE1E-45A8-8A2D-F07CA4F0A32E}" dt="2021-07-31T05:52:03.142" v="225" actId="47"/>
        <pc:sldMkLst>
          <pc:docMk/>
          <pc:sldMk cId="3043096238" sldId="782"/>
        </pc:sldMkLst>
      </pc:sldChg>
      <pc:sldChg chg="addSp modSp del">
        <pc:chgData name="Siegbert Rudolph" userId="2af4d44886c067cc" providerId="LiveId" clId="{D0016963-EE1E-45A8-8A2D-F07CA4F0A32E}" dt="2021-08-07T05:46:18.292" v="5990" actId="47"/>
        <pc:sldMkLst>
          <pc:docMk/>
          <pc:sldMk cId="3584332423" sldId="782"/>
        </pc:sldMkLst>
        <pc:spChg chg="add mod">
          <ac:chgData name="Siegbert Rudolph" userId="2af4d44886c067cc" providerId="LiveId" clId="{D0016963-EE1E-45A8-8A2D-F07CA4F0A32E}" dt="2021-08-01T15:01:26.151" v="5544"/>
          <ac:spMkLst>
            <pc:docMk/>
            <pc:sldMk cId="3584332423" sldId="782"/>
            <ac:spMk id="38" creationId="{5BBBA739-0276-489D-91D7-C74E2A3932B3}"/>
          </ac:spMkLst>
        </pc:spChg>
      </pc:sldChg>
      <pc:sldChg chg="addSp modSp del">
        <pc:chgData name="Siegbert Rudolph" userId="2af4d44886c067cc" providerId="LiveId" clId="{D0016963-EE1E-45A8-8A2D-F07CA4F0A32E}" dt="2021-08-07T05:46:18.292" v="5990" actId="47"/>
        <pc:sldMkLst>
          <pc:docMk/>
          <pc:sldMk cId="1183848359" sldId="783"/>
        </pc:sldMkLst>
        <pc:spChg chg="add mod">
          <ac:chgData name="Siegbert Rudolph" userId="2af4d44886c067cc" providerId="LiveId" clId="{D0016963-EE1E-45A8-8A2D-F07CA4F0A32E}" dt="2021-08-01T15:01:29.806" v="5545"/>
          <ac:spMkLst>
            <pc:docMk/>
            <pc:sldMk cId="1183848359" sldId="783"/>
            <ac:spMk id="39" creationId="{CD6B61DA-36CC-4631-92E6-E1F78F01E490}"/>
          </ac:spMkLst>
        </pc:spChg>
      </pc:sldChg>
      <pc:sldChg chg="del">
        <pc:chgData name="Siegbert Rudolph" userId="2af4d44886c067cc" providerId="LiveId" clId="{D0016963-EE1E-45A8-8A2D-F07CA4F0A32E}" dt="2021-07-31T05:52:03.142" v="225" actId="47"/>
        <pc:sldMkLst>
          <pc:docMk/>
          <pc:sldMk cId="2229422498" sldId="783"/>
        </pc:sldMkLst>
      </pc:sldChg>
      <pc:sldChg chg="addSp modSp del">
        <pc:chgData name="Siegbert Rudolph" userId="2af4d44886c067cc" providerId="LiveId" clId="{D0016963-EE1E-45A8-8A2D-F07CA4F0A32E}" dt="2021-08-07T05:46:18.292" v="5990" actId="47"/>
        <pc:sldMkLst>
          <pc:docMk/>
          <pc:sldMk cId="2597164986" sldId="784"/>
        </pc:sldMkLst>
        <pc:spChg chg="add mod">
          <ac:chgData name="Siegbert Rudolph" userId="2af4d44886c067cc" providerId="LiveId" clId="{D0016963-EE1E-45A8-8A2D-F07CA4F0A32E}" dt="2021-08-01T15:01:34.117" v="5546"/>
          <ac:spMkLst>
            <pc:docMk/>
            <pc:sldMk cId="2597164986" sldId="784"/>
            <ac:spMk id="38" creationId="{5686B665-4ECF-49F9-9AEC-7750D4600905}"/>
          </ac:spMkLst>
        </pc:spChg>
      </pc:sldChg>
      <pc:sldChg chg="del">
        <pc:chgData name="Siegbert Rudolph" userId="2af4d44886c067cc" providerId="LiveId" clId="{D0016963-EE1E-45A8-8A2D-F07CA4F0A32E}" dt="2021-07-31T05:52:03.142" v="225" actId="47"/>
        <pc:sldMkLst>
          <pc:docMk/>
          <pc:sldMk cId="4001373867" sldId="784"/>
        </pc:sldMkLst>
      </pc:sldChg>
      <pc:sldChg chg="addSp modSp del">
        <pc:chgData name="Siegbert Rudolph" userId="2af4d44886c067cc" providerId="LiveId" clId="{D0016963-EE1E-45A8-8A2D-F07CA4F0A32E}" dt="2021-08-07T05:46:18.292" v="5990" actId="47"/>
        <pc:sldMkLst>
          <pc:docMk/>
          <pc:sldMk cId="2118925008" sldId="785"/>
        </pc:sldMkLst>
        <pc:spChg chg="add mod">
          <ac:chgData name="Siegbert Rudolph" userId="2af4d44886c067cc" providerId="LiveId" clId="{D0016963-EE1E-45A8-8A2D-F07CA4F0A32E}" dt="2021-08-01T15:01:38.085" v="5547"/>
          <ac:spMkLst>
            <pc:docMk/>
            <pc:sldMk cId="2118925008" sldId="785"/>
            <ac:spMk id="38" creationId="{54134626-CBE2-4F6D-B5EA-63405A2AEA24}"/>
          </ac:spMkLst>
        </pc:spChg>
      </pc:sldChg>
      <pc:sldChg chg="addSp modSp del">
        <pc:chgData name="Siegbert Rudolph" userId="2af4d44886c067cc" providerId="LiveId" clId="{D0016963-EE1E-45A8-8A2D-F07CA4F0A32E}" dt="2021-08-07T05:46:18.292" v="5990" actId="47"/>
        <pc:sldMkLst>
          <pc:docMk/>
          <pc:sldMk cId="3428366167" sldId="786"/>
        </pc:sldMkLst>
        <pc:spChg chg="add mod">
          <ac:chgData name="Siegbert Rudolph" userId="2af4d44886c067cc" providerId="LiveId" clId="{D0016963-EE1E-45A8-8A2D-F07CA4F0A32E}" dt="2021-08-01T15:01:41.850" v="5548"/>
          <ac:spMkLst>
            <pc:docMk/>
            <pc:sldMk cId="3428366167" sldId="786"/>
            <ac:spMk id="38" creationId="{0BAF79C1-A8D6-44DB-8484-3AD69850B52D}"/>
          </ac:spMkLst>
        </pc:spChg>
      </pc:sldChg>
      <pc:sldChg chg="addSp modSp del">
        <pc:chgData name="Siegbert Rudolph" userId="2af4d44886c067cc" providerId="LiveId" clId="{D0016963-EE1E-45A8-8A2D-F07CA4F0A32E}" dt="2021-08-07T05:46:18.292" v="5990" actId="47"/>
        <pc:sldMkLst>
          <pc:docMk/>
          <pc:sldMk cId="3826564864" sldId="787"/>
        </pc:sldMkLst>
        <pc:spChg chg="add mod">
          <ac:chgData name="Siegbert Rudolph" userId="2af4d44886c067cc" providerId="LiveId" clId="{D0016963-EE1E-45A8-8A2D-F07CA4F0A32E}" dt="2021-08-01T15:01:46.102" v="5549"/>
          <ac:spMkLst>
            <pc:docMk/>
            <pc:sldMk cId="3826564864" sldId="787"/>
            <ac:spMk id="25" creationId="{2D9D3336-8752-4BB0-B7D8-D866ACA00279}"/>
          </ac:spMkLst>
        </pc:spChg>
      </pc:sldChg>
      <pc:sldChg chg="addSp modSp del">
        <pc:chgData name="Siegbert Rudolph" userId="2af4d44886c067cc" providerId="LiveId" clId="{D0016963-EE1E-45A8-8A2D-F07CA4F0A32E}" dt="2021-08-07T05:46:18.292" v="5990" actId="47"/>
        <pc:sldMkLst>
          <pc:docMk/>
          <pc:sldMk cId="4018671536" sldId="788"/>
        </pc:sldMkLst>
        <pc:spChg chg="add mod">
          <ac:chgData name="Siegbert Rudolph" userId="2af4d44886c067cc" providerId="LiveId" clId="{D0016963-EE1E-45A8-8A2D-F07CA4F0A32E}" dt="2021-08-01T15:01:50.319" v="5550"/>
          <ac:spMkLst>
            <pc:docMk/>
            <pc:sldMk cId="4018671536" sldId="788"/>
            <ac:spMk id="21" creationId="{58704380-1039-45CB-A5B1-81FD33DCDF49}"/>
          </ac:spMkLst>
        </pc:spChg>
      </pc:sldChg>
      <pc:sldChg chg="addSp modSp del">
        <pc:chgData name="Siegbert Rudolph" userId="2af4d44886c067cc" providerId="LiveId" clId="{D0016963-EE1E-45A8-8A2D-F07CA4F0A32E}" dt="2021-08-07T05:46:18.292" v="5990" actId="47"/>
        <pc:sldMkLst>
          <pc:docMk/>
          <pc:sldMk cId="2544491914" sldId="789"/>
        </pc:sldMkLst>
        <pc:spChg chg="add mod">
          <ac:chgData name="Siegbert Rudolph" userId="2af4d44886c067cc" providerId="LiveId" clId="{D0016963-EE1E-45A8-8A2D-F07CA4F0A32E}" dt="2021-08-01T15:01:54.069" v="5551"/>
          <ac:spMkLst>
            <pc:docMk/>
            <pc:sldMk cId="2544491914" sldId="789"/>
            <ac:spMk id="24" creationId="{23121125-06CD-4C3E-8DE7-F6A1A5E49516}"/>
          </ac:spMkLst>
        </pc:spChg>
      </pc:sldChg>
      <pc:sldChg chg="addSp delSp modSp del mod delAnim">
        <pc:chgData name="Siegbert Rudolph" userId="2af4d44886c067cc" providerId="LiveId" clId="{D0016963-EE1E-45A8-8A2D-F07CA4F0A32E}" dt="2021-08-07T05:46:18.292" v="5990" actId="47"/>
        <pc:sldMkLst>
          <pc:docMk/>
          <pc:sldMk cId="3714146673" sldId="790"/>
        </pc:sldMkLst>
        <pc:spChg chg="add mod">
          <ac:chgData name="Siegbert Rudolph" userId="2af4d44886c067cc" providerId="LiveId" clId="{D0016963-EE1E-45A8-8A2D-F07CA4F0A32E}" dt="2021-08-01T15:01:58.505" v="5552"/>
          <ac:spMkLst>
            <pc:docMk/>
            <pc:sldMk cId="3714146673" sldId="790"/>
            <ac:spMk id="7" creationId="{BF4D75BA-F4AB-4690-B3EE-30B81F8C48CA}"/>
          </ac:spMkLst>
        </pc:spChg>
        <pc:spChg chg="del">
          <ac:chgData name="Siegbert Rudolph" userId="2af4d44886c067cc" providerId="LiveId" clId="{D0016963-EE1E-45A8-8A2D-F07CA4F0A32E}" dt="2021-08-01T15:02:01.381" v="5553" actId="478"/>
          <ac:spMkLst>
            <pc:docMk/>
            <pc:sldMk cId="3714146673" sldId="790"/>
            <ac:spMk id="20" creationId="{1C2B3754-B33E-4618-A3D4-66B3D3A829CF}"/>
          </ac:spMkLst>
        </pc:spChg>
      </pc:sldChg>
      <pc:sldChg chg="addSp modSp del">
        <pc:chgData name="Siegbert Rudolph" userId="2af4d44886c067cc" providerId="LiveId" clId="{D0016963-EE1E-45A8-8A2D-F07CA4F0A32E}" dt="2021-08-07T05:46:18.292" v="5990" actId="47"/>
        <pc:sldMkLst>
          <pc:docMk/>
          <pc:sldMk cId="3280122909" sldId="791"/>
        </pc:sldMkLst>
        <pc:spChg chg="add mod">
          <ac:chgData name="Siegbert Rudolph" userId="2af4d44886c067cc" providerId="LiveId" clId="{D0016963-EE1E-45A8-8A2D-F07CA4F0A32E}" dt="2021-08-01T15:02:06.114" v="5554"/>
          <ac:spMkLst>
            <pc:docMk/>
            <pc:sldMk cId="3280122909" sldId="791"/>
            <ac:spMk id="13" creationId="{A0CB94EA-B867-415C-B42D-7AE82E8AE14E}"/>
          </ac:spMkLst>
        </pc:spChg>
      </pc:sldChg>
      <pc:sldChg chg="addSp modSp del">
        <pc:chgData name="Siegbert Rudolph" userId="2af4d44886c067cc" providerId="LiveId" clId="{D0016963-EE1E-45A8-8A2D-F07CA4F0A32E}" dt="2021-08-07T05:46:18.292" v="5990" actId="47"/>
        <pc:sldMkLst>
          <pc:docMk/>
          <pc:sldMk cId="12362219" sldId="792"/>
        </pc:sldMkLst>
        <pc:spChg chg="add mod">
          <ac:chgData name="Siegbert Rudolph" userId="2af4d44886c067cc" providerId="LiveId" clId="{D0016963-EE1E-45A8-8A2D-F07CA4F0A32E}" dt="2021-08-01T15:02:09.770" v="5555"/>
          <ac:spMkLst>
            <pc:docMk/>
            <pc:sldMk cId="12362219" sldId="792"/>
            <ac:spMk id="13" creationId="{3C24866F-0D85-4E20-B688-0293D12F2121}"/>
          </ac:spMkLst>
        </pc:spChg>
      </pc:sldChg>
      <pc:sldChg chg="addSp modSp del">
        <pc:chgData name="Siegbert Rudolph" userId="2af4d44886c067cc" providerId="LiveId" clId="{D0016963-EE1E-45A8-8A2D-F07CA4F0A32E}" dt="2021-08-07T05:46:18.292" v="5990" actId="47"/>
        <pc:sldMkLst>
          <pc:docMk/>
          <pc:sldMk cId="3024318850" sldId="793"/>
        </pc:sldMkLst>
        <pc:spChg chg="add mod">
          <ac:chgData name="Siegbert Rudolph" userId="2af4d44886c067cc" providerId="LiveId" clId="{D0016963-EE1E-45A8-8A2D-F07CA4F0A32E}" dt="2021-08-01T15:02:13.300" v="5556"/>
          <ac:spMkLst>
            <pc:docMk/>
            <pc:sldMk cId="3024318850" sldId="793"/>
            <ac:spMk id="13" creationId="{63C78455-AEF4-432B-AE3E-0EC1BB974780}"/>
          </ac:spMkLst>
        </pc:spChg>
      </pc:sldChg>
      <pc:sldChg chg="addSp modSp del">
        <pc:chgData name="Siegbert Rudolph" userId="2af4d44886c067cc" providerId="LiveId" clId="{D0016963-EE1E-45A8-8A2D-F07CA4F0A32E}" dt="2021-08-07T05:46:18.292" v="5990" actId="47"/>
        <pc:sldMkLst>
          <pc:docMk/>
          <pc:sldMk cId="1726668346" sldId="794"/>
        </pc:sldMkLst>
        <pc:spChg chg="add mod">
          <ac:chgData name="Siegbert Rudolph" userId="2af4d44886c067cc" providerId="LiveId" clId="{D0016963-EE1E-45A8-8A2D-F07CA4F0A32E}" dt="2021-08-01T15:02:17.658" v="5557"/>
          <ac:spMkLst>
            <pc:docMk/>
            <pc:sldMk cId="1726668346" sldId="794"/>
            <ac:spMk id="11" creationId="{708029BD-E728-4387-833F-B94E36778B33}"/>
          </ac:spMkLst>
        </pc:spChg>
      </pc:sldChg>
      <pc:sldChg chg="addSp modSp del">
        <pc:chgData name="Siegbert Rudolph" userId="2af4d44886c067cc" providerId="LiveId" clId="{D0016963-EE1E-45A8-8A2D-F07CA4F0A32E}" dt="2021-08-07T05:46:18.292" v="5990" actId="47"/>
        <pc:sldMkLst>
          <pc:docMk/>
          <pc:sldMk cId="755901960" sldId="795"/>
        </pc:sldMkLst>
        <pc:spChg chg="add mod">
          <ac:chgData name="Siegbert Rudolph" userId="2af4d44886c067cc" providerId="LiveId" clId="{D0016963-EE1E-45A8-8A2D-F07CA4F0A32E}" dt="2021-08-01T15:02:21.439" v="5558"/>
          <ac:spMkLst>
            <pc:docMk/>
            <pc:sldMk cId="755901960" sldId="795"/>
            <ac:spMk id="32" creationId="{ABB8A0A9-BE7F-4702-B7CD-31001FC8619B}"/>
          </ac:spMkLst>
        </pc:spChg>
      </pc:sldChg>
      <pc:sldChg chg="addSp modSp del">
        <pc:chgData name="Siegbert Rudolph" userId="2af4d44886c067cc" providerId="LiveId" clId="{D0016963-EE1E-45A8-8A2D-F07CA4F0A32E}" dt="2021-08-07T05:46:18.292" v="5990" actId="47"/>
        <pc:sldMkLst>
          <pc:docMk/>
          <pc:sldMk cId="2193098252" sldId="796"/>
        </pc:sldMkLst>
        <pc:spChg chg="add mod">
          <ac:chgData name="Siegbert Rudolph" userId="2af4d44886c067cc" providerId="LiveId" clId="{D0016963-EE1E-45A8-8A2D-F07CA4F0A32E}" dt="2021-08-01T15:02:24.875" v="5559"/>
          <ac:spMkLst>
            <pc:docMk/>
            <pc:sldMk cId="2193098252" sldId="796"/>
            <ac:spMk id="6" creationId="{94B8C604-4DF6-4E72-8CFA-DA3FB7543EFE}"/>
          </ac:spMkLst>
        </pc:spChg>
      </pc:sldChg>
      <pc:sldChg chg="addSp delSp modSp new mod">
        <pc:chgData name="Siegbert Rudolph" userId="2af4d44886c067cc" providerId="LiveId" clId="{D0016963-EE1E-45A8-8A2D-F07CA4F0A32E}" dt="2021-08-29T15:48:47.809" v="10636" actId="1076"/>
        <pc:sldMkLst>
          <pc:docMk/>
          <pc:sldMk cId="555502012" sldId="797"/>
        </pc:sldMkLst>
        <pc:spChg chg="mod">
          <ac:chgData name="Siegbert Rudolph" userId="2af4d44886c067cc" providerId="LiveId" clId="{D0016963-EE1E-45A8-8A2D-F07CA4F0A32E}" dt="2021-08-29T15:48:47.809" v="10636" actId="1076"/>
          <ac:spMkLst>
            <pc:docMk/>
            <pc:sldMk cId="555502012" sldId="797"/>
            <ac:spMk id="2" creationId="{710B625C-0B45-4B4A-9728-68150327257E}"/>
          </ac:spMkLst>
        </pc:spChg>
        <pc:spChg chg="del">
          <ac:chgData name="Siegbert Rudolph" userId="2af4d44886c067cc" providerId="LiveId" clId="{D0016963-EE1E-45A8-8A2D-F07CA4F0A32E}" dt="2021-08-04T10:29:40.137" v="5596" actId="478"/>
          <ac:spMkLst>
            <pc:docMk/>
            <pc:sldMk cId="555502012" sldId="797"/>
            <ac:spMk id="2" creationId="{E1BA09DC-D9E9-4756-94A7-5ED089DB6F53}"/>
          </ac:spMkLst>
        </pc:spChg>
        <pc:spChg chg="add mod">
          <ac:chgData name="Siegbert Rudolph" userId="2af4d44886c067cc" providerId="LiveId" clId="{D0016963-EE1E-45A8-8A2D-F07CA4F0A32E}" dt="2021-08-28T14:00:16.442" v="10430" actId="20577"/>
          <ac:spMkLst>
            <pc:docMk/>
            <pc:sldMk cId="555502012" sldId="797"/>
            <ac:spMk id="4" creationId="{004C5FC2-4175-4F7B-9B32-EDAD6EB47DA6}"/>
          </ac:spMkLst>
        </pc:spChg>
        <pc:spChg chg="add mod">
          <ac:chgData name="Siegbert Rudolph" userId="2af4d44886c067cc" providerId="LiveId" clId="{D0016963-EE1E-45A8-8A2D-F07CA4F0A32E}" dt="2021-08-05T13:24:25.410" v="5614"/>
          <ac:spMkLst>
            <pc:docMk/>
            <pc:sldMk cId="555502012" sldId="797"/>
            <ac:spMk id="5" creationId="{D22D77BC-3FD3-4075-80F1-D136A90BCCEC}"/>
          </ac:spMkLst>
        </pc:spChg>
      </pc:sldChg>
      <pc:sldChg chg="addSp delSp modSp mod delAnim modAnim">
        <pc:chgData name="Siegbert Rudolph" userId="2af4d44886c067cc" providerId="LiveId" clId="{D0016963-EE1E-45A8-8A2D-F07CA4F0A32E}" dt="2021-09-03T04:51:59.639" v="11052"/>
        <pc:sldMkLst>
          <pc:docMk/>
          <pc:sldMk cId="3660303220" sldId="798"/>
        </pc:sldMkLst>
        <pc:spChg chg="mod">
          <ac:chgData name="Siegbert Rudolph" userId="2af4d44886c067cc" providerId="LiveId" clId="{D0016963-EE1E-45A8-8A2D-F07CA4F0A32E}" dt="2021-08-29T15:48:47.653" v="10451" actId="1076"/>
          <ac:spMkLst>
            <pc:docMk/>
            <pc:sldMk cId="3660303220" sldId="798"/>
            <ac:spMk id="10" creationId="{3DCE66DC-7684-4B30-A7CA-41FF641BEC2A}"/>
          </ac:spMkLst>
        </pc:spChg>
        <pc:spChg chg="del">
          <ac:chgData name="Siegbert Rudolph" userId="2af4d44886c067cc" providerId="LiveId" clId="{D0016963-EE1E-45A8-8A2D-F07CA4F0A32E}" dt="2021-08-13T10:38:45.712" v="6768" actId="478"/>
          <ac:spMkLst>
            <pc:docMk/>
            <pc:sldMk cId="3660303220" sldId="798"/>
            <ac:spMk id="13" creationId="{2B6708C3-6ED8-489C-A9D1-77D8FFA24B41}"/>
          </ac:spMkLst>
        </pc:spChg>
        <pc:spChg chg="add mod">
          <ac:chgData name="Siegbert Rudolph" userId="2af4d44886c067cc" providerId="LiveId" clId="{D0016963-EE1E-45A8-8A2D-F07CA4F0A32E}" dt="2021-08-28T13:52:51.967" v="10267" actId="20577"/>
          <ac:spMkLst>
            <pc:docMk/>
            <pc:sldMk cId="3660303220" sldId="798"/>
            <ac:spMk id="82" creationId="{5377C5F4-5F16-432A-B2AE-292AECE9CC1C}"/>
          </ac:spMkLst>
        </pc:spChg>
        <pc:spChg chg="add mod">
          <ac:chgData name="Siegbert Rudolph" userId="2af4d44886c067cc" providerId="LiveId" clId="{D0016963-EE1E-45A8-8A2D-F07CA4F0A32E}" dt="2021-08-28T13:02:30.711" v="8546"/>
          <ac:spMkLst>
            <pc:docMk/>
            <pc:sldMk cId="3660303220" sldId="798"/>
            <ac:spMk id="83" creationId="{88B1C158-9A0B-430B-9A06-E803464749B0}"/>
          </ac:spMkLst>
        </pc:spChg>
        <pc:spChg chg="add mod">
          <ac:chgData name="Siegbert Rudolph" userId="2af4d44886c067cc" providerId="LiveId" clId="{D0016963-EE1E-45A8-8A2D-F07CA4F0A32E}" dt="2021-09-03T04:51:04.815" v="11038" actId="207"/>
          <ac:spMkLst>
            <pc:docMk/>
            <pc:sldMk cId="3660303220" sldId="798"/>
            <ac:spMk id="84" creationId="{3E375CF1-E6D0-437F-B965-BB8D8C8F5798}"/>
          </ac:spMkLst>
        </pc:spChg>
        <pc:spChg chg="del">
          <ac:chgData name="Siegbert Rudolph" userId="2af4d44886c067cc" providerId="LiveId" clId="{D0016963-EE1E-45A8-8A2D-F07CA4F0A32E}" dt="2021-08-14T18:24:12.294" v="7369" actId="478"/>
          <ac:spMkLst>
            <pc:docMk/>
            <pc:sldMk cId="3660303220" sldId="798"/>
            <ac:spMk id="95" creationId="{D71E4BDB-68C8-4A54-A4F0-4E3E0F518A59}"/>
          </ac:spMkLst>
        </pc:spChg>
        <pc:spChg chg="del mod">
          <ac:chgData name="Siegbert Rudolph" userId="2af4d44886c067cc" providerId="LiveId" clId="{D0016963-EE1E-45A8-8A2D-F07CA4F0A32E}" dt="2021-08-28T13:03:58.900" v="8564" actId="478"/>
          <ac:spMkLst>
            <pc:docMk/>
            <pc:sldMk cId="3660303220" sldId="798"/>
            <ac:spMk id="96" creationId="{93311E81-AFA4-4372-A173-792667F4BAAF}"/>
          </ac:spMkLst>
        </pc:spChg>
        <pc:picChg chg="mod">
          <ac:chgData name="Siegbert Rudolph" userId="2af4d44886c067cc" providerId="LiveId" clId="{D0016963-EE1E-45A8-8A2D-F07CA4F0A32E}" dt="2021-08-28T13:02:41.704" v="8551" actId="1035"/>
          <ac:picMkLst>
            <pc:docMk/>
            <pc:sldMk cId="3660303220" sldId="798"/>
            <ac:picMk id="2" creationId="{23252A20-CC9A-4688-826E-790706DDE22B}"/>
          </ac:picMkLst>
        </pc:picChg>
        <pc:picChg chg="mod">
          <ac:chgData name="Siegbert Rudolph" userId="2af4d44886c067cc" providerId="LiveId" clId="{D0016963-EE1E-45A8-8A2D-F07CA4F0A32E}" dt="2021-08-28T13:02:41.704" v="8551" actId="1035"/>
          <ac:picMkLst>
            <pc:docMk/>
            <pc:sldMk cId="3660303220" sldId="798"/>
            <ac:picMk id="4" creationId="{70488AD5-BCB2-429F-BA27-7CFEF228B92C}"/>
          </ac:picMkLst>
        </pc:picChg>
        <pc:picChg chg="mod">
          <ac:chgData name="Siegbert Rudolph" userId="2af4d44886c067cc" providerId="LiveId" clId="{D0016963-EE1E-45A8-8A2D-F07CA4F0A32E}" dt="2021-08-28T13:02:41.704" v="8551" actId="1035"/>
          <ac:picMkLst>
            <pc:docMk/>
            <pc:sldMk cId="3660303220" sldId="798"/>
            <ac:picMk id="5" creationId="{5E0BD50F-AA1C-44B7-B0EA-7644BA816A32}"/>
          </ac:picMkLst>
        </pc:picChg>
        <pc:picChg chg="mod">
          <ac:chgData name="Siegbert Rudolph" userId="2af4d44886c067cc" providerId="LiveId" clId="{D0016963-EE1E-45A8-8A2D-F07CA4F0A32E}" dt="2021-08-28T13:02:41.704" v="8551" actId="1035"/>
          <ac:picMkLst>
            <pc:docMk/>
            <pc:sldMk cId="3660303220" sldId="798"/>
            <ac:picMk id="6" creationId="{955E25AD-B62C-4682-9715-FC3BAC0ACDD9}"/>
          </ac:picMkLst>
        </pc:picChg>
        <pc:picChg chg="mod">
          <ac:chgData name="Siegbert Rudolph" userId="2af4d44886c067cc" providerId="LiveId" clId="{D0016963-EE1E-45A8-8A2D-F07CA4F0A32E}" dt="2021-08-28T13:02:41.704" v="8551" actId="1035"/>
          <ac:picMkLst>
            <pc:docMk/>
            <pc:sldMk cId="3660303220" sldId="798"/>
            <ac:picMk id="7" creationId="{B79435F1-E138-445B-BAC6-DD95E2C42604}"/>
          </ac:picMkLst>
        </pc:picChg>
        <pc:picChg chg="mod">
          <ac:chgData name="Siegbert Rudolph" userId="2af4d44886c067cc" providerId="LiveId" clId="{D0016963-EE1E-45A8-8A2D-F07CA4F0A32E}" dt="2021-08-28T13:02:41.704" v="8551" actId="1035"/>
          <ac:picMkLst>
            <pc:docMk/>
            <pc:sldMk cId="3660303220" sldId="798"/>
            <ac:picMk id="8" creationId="{47B292DF-8844-4F03-8516-59218017F00D}"/>
          </ac:picMkLst>
        </pc:picChg>
        <pc:picChg chg="add mod">
          <ac:chgData name="Siegbert Rudolph" userId="2af4d44886c067cc" providerId="LiveId" clId="{D0016963-EE1E-45A8-8A2D-F07CA4F0A32E}" dt="2021-09-03T04:51:35.506" v="11050" actId="1035"/>
          <ac:picMkLst>
            <pc:docMk/>
            <pc:sldMk cId="3660303220" sldId="798"/>
            <ac:picMk id="12" creationId="{08FE99FC-43D1-47A1-B2A7-23FA484ACD21}"/>
          </ac:picMkLst>
        </pc:picChg>
        <pc:picChg chg="mod">
          <ac:chgData name="Siegbert Rudolph" userId="2af4d44886c067cc" providerId="LiveId" clId="{D0016963-EE1E-45A8-8A2D-F07CA4F0A32E}" dt="2021-08-28T13:02:41.704" v="8551" actId="1035"/>
          <ac:picMkLst>
            <pc:docMk/>
            <pc:sldMk cId="3660303220" sldId="798"/>
            <ac:picMk id="17" creationId="{07A46E2F-C933-4400-B0C4-92FCFC1E3D67}"/>
          </ac:picMkLst>
        </pc:picChg>
        <pc:picChg chg="mod">
          <ac:chgData name="Siegbert Rudolph" userId="2af4d44886c067cc" providerId="LiveId" clId="{D0016963-EE1E-45A8-8A2D-F07CA4F0A32E}" dt="2021-08-28T13:02:41.704" v="8551" actId="1035"/>
          <ac:picMkLst>
            <pc:docMk/>
            <pc:sldMk cId="3660303220" sldId="798"/>
            <ac:picMk id="99" creationId="{20C94FB9-3F81-4510-A164-109894804855}"/>
          </ac:picMkLst>
        </pc:picChg>
        <pc:picChg chg="mod">
          <ac:chgData name="Siegbert Rudolph" userId="2af4d44886c067cc" providerId="LiveId" clId="{D0016963-EE1E-45A8-8A2D-F07CA4F0A32E}" dt="2021-08-28T13:02:41.704" v="8551" actId="1035"/>
          <ac:picMkLst>
            <pc:docMk/>
            <pc:sldMk cId="3660303220" sldId="798"/>
            <ac:picMk id="100" creationId="{756F7AE8-9767-4AF9-90A7-1A7708F4A079}"/>
          </ac:picMkLst>
        </pc:picChg>
        <pc:picChg chg="mod">
          <ac:chgData name="Siegbert Rudolph" userId="2af4d44886c067cc" providerId="LiveId" clId="{D0016963-EE1E-45A8-8A2D-F07CA4F0A32E}" dt="2021-08-28T13:02:41.704" v="8551" actId="1035"/>
          <ac:picMkLst>
            <pc:docMk/>
            <pc:sldMk cId="3660303220" sldId="798"/>
            <ac:picMk id="101" creationId="{839FB8C7-3CA5-42D6-A11B-8E2C626AB5B1}"/>
          </ac:picMkLst>
        </pc:picChg>
        <pc:picChg chg="mod">
          <ac:chgData name="Siegbert Rudolph" userId="2af4d44886c067cc" providerId="LiveId" clId="{D0016963-EE1E-45A8-8A2D-F07CA4F0A32E}" dt="2021-08-28T13:02:41.704" v="8551" actId="1035"/>
          <ac:picMkLst>
            <pc:docMk/>
            <pc:sldMk cId="3660303220" sldId="798"/>
            <ac:picMk id="102" creationId="{E9730899-DCCA-441C-928E-4EDECD043FCD}"/>
          </ac:picMkLst>
        </pc:picChg>
        <pc:picChg chg="mod">
          <ac:chgData name="Siegbert Rudolph" userId="2af4d44886c067cc" providerId="LiveId" clId="{D0016963-EE1E-45A8-8A2D-F07CA4F0A32E}" dt="2021-08-28T13:02:41.704" v="8551" actId="1035"/>
          <ac:picMkLst>
            <pc:docMk/>
            <pc:sldMk cId="3660303220" sldId="798"/>
            <ac:picMk id="103" creationId="{36D33BC7-BFC9-4646-A5F0-3832F0BB72C9}"/>
          </ac:picMkLst>
        </pc:picChg>
      </pc:sldChg>
      <pc:sldChg chg="add del">
        <pc:chgData name="Siegbert Rudolph" userId="2af4d44886c067cc" providerId="LiveId" clId="{D0016963-EE1E-45A8-8A2D-F07CA4F0A32E}" dt="2021-08-12T16:08:46.711" v="6132" actId="47"/>
        <pc:sldMkLst>
          <pc:docMk/>
          <pc:sldMk cId="220407112" sldId="799"/>
        </pc:sldMkLst>
      </pc:sldChg>
      <pc:sldChg chg="addSp delSp modSp mod">
        <pc:chgData name="Siegbert Rudolph" userId="2af4d44886c067cc" providerId="LiveId" clId="{D0016963-EE1E-45A8-8A2D-F07CA4F0A32E}" dt="2021-09-12T08:27:45.636" v="11254" actId="6549"/>
        <pc:sldMkLst>
          <pc:docMk/>
          <pc:sldMk cId="3398160380" sldId="799"/>
        </pc:sldMkLst>
        <pc:spChg chg="mod">
          <ac:chgData name="Siegbert Rudolph" userId="2af4d44886c067cc" providerId="LiveId" clId="{D0016963-EE1E-45A8-8A2D-F07CA4F0A32E}" dt="2021-08-29T15:48:47.809" v="10641" actId="1076"/>
          <ac:spMkLst>
            <pc:docMk/>
            <pc:sldMk cId="3398160380" sldId="799"/>
            <ac:spMk id="2" creationId="{62D8861D-8F61-4FC6-86F6-C63FADA145C3}"/>
          </ac:spMkLst>
        </pc:spChg>
        <pc:spChg chg="mod">
          <ac:chgData name="Siegbert Rudolph" userId="2af4d44886c067cc" providerId="LiveId" clId="{D0016963-EE1E-45A8-8A2D-F07CA4F0A32E}" dt="2021-09-12T08:27:45.636" v="11254" actId="6549"/>
          <ac:spMkLst>
            <pc:docMk/>
            <pc:sldMk cId="3398160380" sldId="799"/>
            <ac:spMk id="5" creationId="{35ABFAE7-68E0-405C-B9F9-A6C6DFD78628}"/>
          </ac:spMkLst>
        </pc:spChg>
        <pc:picChg chg="add mod">
          <ac:chgData name="Siegbert Rudolph" userId="2af4d44886c067cc" providerId="LiveId" clId="{D0016963-EE1E-45A8-8A2D-F07CA4F0A32E}" dt="2021-08-14T18:17:16.345" v="6926" actId="14100"/>
          <ac:picMkLst>
            <pc:docMk/>
            <pc:sldMk cId="3398160380" sldId="799"/>
            <ac:picMk id="6" creationId="{FB2F1BCF-FA45-462E-B876-6153B45F56C6}"/>
          </ac:picMkLst>
        </pc:picChg>
        <pc:picChg chg="add del mod">
          <ac:chgData name="Siegbert Rudolph" userId="2af4d44886c067cc" providerId="LiveId" clId="{D0016963-EE1E-45A8-8A2D-F07CA4F0A32E}" dt="2021-09-12T08:25:20.101" v="11208" actId="478"/>
          <ac:picMkLst>
            <pc:docMk/>
            <pc:sldMk cId="3398160380" sldId="799"/>
            <ac:picMk id="7" creationId="{8AB0A3C3-10DD-4870-81D4-9275D1E16D75}"/>
          </ac:picMkLst>
        </pc:picChg>
        <pc:picChg chg="add mod">
          <ac:chgData name="Siegbert Rudolph" userId="2af4d44886c067cc" providerId="LiveId" clId="{D0016963-EE1E-45A8-8A2D-F07CA4F0A32E}" dt="2021-09-12T08:25:24.510" v="11209"/>
          <ac:picMkLst>
            <pc:docMk/>
            <pc:sldMk cId="3398160380" sldId="799"/>
            <ac:picMk id="8" creationId="{5CCFF166-E24A-42BF-93DD-4075FE74266A}"/>
          </ac:picMkLst>
        </pc:picChg>
      </pc:sldChg>
      <pc:sldChg chg="addSp delSp modSp add del mod">
        <pc:chgData name="Siegbert Rudolph" userId="2af4d44886c067cc" providerId="LiveId" clId="{D0016963-EE1E-45A8-8A2D-F07CA4F0A32E}" dt="2021-08-14T18:24:28.567" v="7372" actId="47"/>
        <pc:sldMkLst>
          <pc:docMk/>
          <pc:sldMk cId="1629419323" sldId="800"/>
        </pc:sldMkLst>
        <pc:spChg chg="del mod">
          <ac:chgData name="Siegbert Rudolph" userId="2af4d44886c067cc" providerId="LiveId" clId="{D0016963-EE1E-45A8-8A2D-F07CA4F0A32E}" dt="2021-08-14T18:24:21.954" v="7370" actId="21"/>
          <ac:spMkLst>
            <pc:docMk/>
            <pc:sldMk cId="1629419323" sldId="800"/>
            <ac:spMk id="2" creationId="{0F24340D-DF09-4204-BA92-0D6ACF337D26}"/>
          </ac:spMkLst>
        </pc:spChg>
        <pc:spChg chg="del">
          <ac:chgData name="Siegbert Rudolph" userId="2af4d44886c067cc" providerId="LiveId" clId="{D0016963-EE1E-45A8-8A2D-F07CA4F0A32E}" dt="2021-08-14T18:22:47.826" v="7354" actId="478"/>
          <ac:spMkLst>
            <pc:docMk/>
            <pc:sldMk cId="1629419323" sldId="800"/>
            <ac:spMk id="3" creationId="{CBD5E8D6-8E87-44F3-9982-CE2190A1FDE5}"/>
          </ac:spMkLst>
        </pc:spChg>
        <pc:spChg chg="add del">
          <ac:chgData name="Siegbert Rudolph" userId="2af4d44886c067cc" providerId="LiveId" clId="{D0016963-EE1E-45A8-8A2D-F07CA4F0A32E}" dt="2021-08-14T18:23:53.251" v="7363" actId="478"/>
          <ac:spMkLst>
            <pc:docMk/>
            <pc:sldMk cId="1629419323" sldId="800"/>
            <ac:spMk id="4" creationId="{DFCA42C5-E403-490D-B389-9C5C93CD8374}"/>
          </ac:spMkLst>
        </pc:spChg>
        <pc:spChg chg="del">
          <ac:chgData name="Siegbert Rudolph" userId="2af4d44886c067cc" providerId="LiveId" clId="{D0016963-EE1E-45A8-8A2D-F07CA4F0A32E}" dt="2021-08-14T18:22:47.826" v="7354" actId="478"/>
          <ac:spMkLst>
            <pc:docMk/>
            <pc:sldMk cId="1629419323" sldId="800"/>
            <ac:spMk id="9" creationId="{F69E5718-7AF0-4F0A-992C-D915FF9FB44D}"/>
          </ac:spMkLst>
        </pc:spChg>
      </pc:sldChg>
      <pc:sldChg chg="addSp delSp modSp new del mod">
        <pc:chgData name="Siegbert Rudolph" userId="2af4d44886c067cc" providerId="LiveId" clId="{D0016963-EE1E-45A8-8A2D-F07CA4F0A32E}" dt="2021-08-12T16:08:47.560" v="6133" actId="47"/>
        <pc:sldMkLst>
          <pc:docMk/>
          <pc:sldMk cId="2715845611" sldId="800"/>
        </pc:sldMkLst>
        <pc:spChg chg="add del">
          <ac:chgData name="Siegbert Rudolph" userId="2af4d44886c067cc" providerId="LiveId" clId="{D0016963-EE1E-45A8-8A2D-F07CA4F0A32E}" dt="2021-08-12T16:04:09.008" v="6076" actId="478"/>
          <ac:spMkLst>
            <pc:docMk/>
            <pc:sldMk cId="2715845611" sldId="800"/>
            <ac:spMk id="8" creationId="{67F4BECF-11BA-473F-B5C9-57016622E095}"/>
          </ac:spMkLst>
        </pc:spChg>
        <pc:spChg chg="add del mod">
          <ac:chgData name="Siegbert Rudolph" userId="2af4d44886c067cc" providerId="LiveId" clId="{D0016963-EE1E-45A8-8A2D-F07CA4F0A32E}" dt="2021-08-12T16:05:08.435" v="6091" actId="21"/>
          <ac:spMkLst>
            <pc:docMk/>
            <pc:sldMk cId="2715845611" sldId="800"/>
            <ac:spMk id="9" creationId="{23D9C8D5-8CC0-4D45-B0A0-822063171D50}"/>
          </ac:spMkLst>
        </pc:spChg>
        <pc:spChg chg="add mod">
          <ac:chgData name="Siegbert Rudolph" userId="2af4d44886c067cc" providerId="LiveId" clId="{D0016963-EE1E-45A8-8A2D-F07CA4F0A32E}" dt="2021-08-12T16:06:44.254" v="6110" actId="14100"/>
          <ac:spMkLst>
            <pc:docMk/>
            <pc:sldMk cId="2715845611" sldId="800"/>
            <ac:spMk id="11" creationId="{E84F24C9-44EF-419C-B6C4-B543829C1CA4}"/>
          </ac:spMkLst>
        </pc:spChg>
        <pc:picChg chg="add del">
          <ac:chgData name="Siegbert Rudolph" userId="2af4d44886c067cc" providerId="LiveId" clId="{D0016963-EE1E-45A8-8A2D-F07CA4F0A32E}" dt="2021-08-12T16:01:12.120" v="6044" actId="478"/>
          <ac:picMkLst>
            <pc:docMk/>
            <pc:sldMk cId="2715845611" sldId="800"/>
            <ac:picMk id="4" creationId="{4E6C646F-3574-4C8E-9E69-855EC59CDBAB}"/>
          </ac:picMkLst>
        </pc:picChg>
        <pc:picChg chg="add mod modCrop">
          <ac:chgData name="Siegbert Rudolph" userId="2af4d44886c067cc" providerId="LiveId" clId="{D0016963-EE1E-45A8-8A2D-F07CA4F0A32E}" dt="2021-08-12T16:02:35.544" v="6052" actId="1076"/>
          <ac:picMkLst>
            <pc:docMk/>
            <pc:sldMk cId="2715845611" sldId="800"/>
            <ac:picMk id="5" creationId="{912D9213-15C7-4C86-A066-5F38703EC818}"/>
          </ac:picMkLst>
        </pc:picChg>
        <pc:picChg chg="add mod">
          <ac:chgData name="Siegbert Rudolph" userId="2af4d44886c067cc" providerId="LiveId" clId="{D0016963-EE1E-45A8-8A2D-F07CA4F0A32E}" dt="2021-08-12T16:03:10.940" v="6057" actId="1076"/>
          <ac:picMkLst>
            <pc:docMk/>
            <pc:sldMk cId="2715845611" sldId="800"/>
            <ac:picMk id="6" creationId="{7554095E-6D8F-416A-B660-EA73D106D222}"/>
          </ac:picMkLst>
        </pc:picChg>
        <pc:picChg chg="add mod">
          <ac:chgData name="Siegbert Rudolph" userId="2af4d44886c067cc" providerId="LiveId" clId="{D0016963-EE1E-45A8-8A2D-F07CA4F0A32E}" dt="2021-08-12T16:05:49.484" v="6100" actId="1035"/>
          <ac:picMkLst>
            <pc:docMk/>
            <pc:sldMk cId="2715845611" sldId="800"/>
            <ac:picMk id="10" creationId="{2B00AFE2-E05F-450F-9156-5AFF2AC86D52}"/>
          </ac:picMkLst>
        </pc:picChg>
      </pc:sldChg>
      <pc:sldChg chg="addSp delSp modSp add del mod">
        <pc:chgData name="Siegbert Rudolph" userId="2af4d44886c067cc" providerId="LiveId" clId="{D0016963-EE1E-45A8-8A2D-F07CA4F0A32E}" dt="2021-08-12T16:08:48.594" v="6134" actId="47"/>
        <pc:sldMkLst>
          <pc:docMk/>
          <pc:sldMk cId="2026751272" sldId="801"/>
        </pc:sldMkLst>
        <pc:spChg chg="add del mod">
          <ac:chgData name="Siegbert Rudolph" userId="2af4d44886c067cc" providerId="LiveId" clId="{D0016963-EE1E-45A8-8A2D-F07CA4F0A32E}" dt="2021-08-12T16:06:55.729" v="6111" actId="478"/>
          <ac:spMkLst>
            <pc:docMk/>
            <pc:sldMk cId="2026751272" sldId="801"/>
            <ac:spMk id="6" creationId="{12341F88-40F8-4422-8445-D5A4A56158D6}"/>
          </ac:spMkLst>
        </pc:spChg>
        <pc:picChg chg="del mod modCrop">
          <ac:chgData name="Siegbert Rudolph" userId="2af4d44886c067cc" providerId="LiveId" clId="{D0016963-EE1E-45A8-8A2D-F07CA4F0A32E}" dt="2021-08-12T16:03:01.098" v="6055" actId="21"/>
          <ac:picMkLst>
            <pc:docMk/>
            <pc:sldMk cId="2026751272" sldId="801"/>
            <ac:picMk id="5" creationId="{912D9213-15C7-4C86-A066-5F38703EC818}"/>
          </ac:picMkLst>
        </pc:picChg>
        <pc:picChg chg="add del mod modCrop">
          <ac:chgData name="Siegbert Rudolph" userId="2af4d44886c067cc" providerId="LiveId" clId="{D0016963-EE1E-45A8-8A2D-F07CA4F0A32E}" dt="2021-08-12T16:08:04.285" v="6122" actId="21"/>
          <ac:picMkLst>
            <pc:docMk/>
            <pc:sldMk cId="2026751272" sldId="801"/>
            <ac:picMk id="7" creationId="{1DF8AD5F-E1A6-4037-88E5-1E9061BCD032}"/>
          </ac:picMkLst>
        </pc:picChg>
        <pc:picChg chg="add mod">
          <ac:chgData name="Siegbert Rudolph" userId="2af4d44886c067cc" providerId="LiveId" clId="{D0016963-EE1E-45A8-8A2D-F07CA4F0A32E}" dt="2021-08-12T16:08:10.033" v="6124" actId="1076"/>
          <ac:picMkLst>
            <pc:docMk/>
            <pc:sldMk cId="2026751272" sldId="801"/>
            <ac:picMk id="12" creationId="{490EB5E2-43AF-4223-AAC8-9C9007E948D0}"/>
          </ac:picMkLst>
        </pc:picChg>
        <pc:cxnChg chg="add del mod">
          <ac:chgData name="Siegbert Rudolph" userId="2af4d44886c067cc" providerId="LiveId" clId="{D0016963-EE1E-45A8-8A2D-F07CA4F0A32E}" dt="2021-08-12T16:08:04.285" v="6122" actId="21"/>
          <ac:cxnSpMkLst>
            <pc:docMk/>
            <pc:sldMk cId="2026751272" sldId="801"/>
            <ac:cxnSpMk id="9" creationId="{2C54F3BD-E5B8-46BE-B1B6-3B5A3060F1BC}"/>
          </ac:cxnSpMkLst>
        </pc:cxnChg>
      </pc:sldChg>
      <pc:sldChg chg="addSp delSp modSp add mod">
        <pc:chgData name="Siegbert Rudolph" userId="2af4d44886c067cc" providerId="LiveId" clId="{D0016963-EE1E-45A8-8A2D-F07CA4F0A32E}" dt="2021-08-29T15:48:47.637" v="10446" actId="1076"/>
        <pc:sldMkLst>
          <pc:docMk/>
          <pc:sldMk cId="3458342154" sldId="801"/>
        </pc:sldMkLst>
        <pc:spChg chg="mod">
          <ac:chgData name="Siegbert Rudolph" userId="2af4d44886c067cc" providerId="LiveId" clId="{D0016963-EE1E-45A8-8A2D-F07CA4F0A32E}" dt="2021-08-29T15:48:47.637" v="10446" actId="1076"/>
          <ac:spMkLst>
            <pc:docMk/>
            <pc:sldMk cId="3458342154" sldId="801"/>
            <ac:spMk id="2" creationId="{79FC0A8F-249D-4249-8E92-64E567516CA2}"/>
          </ac:spMkLst>
        </pc:spChg>
        <pc:spChg chg="add mod">
          <ac:chgData name="Siegbert Rudolph" userId="2af4d44886c067cc" providerId="LiveId" clId="{D0016963-EE1E-45A8-8A2D-F07CA4F0A32E}" dt="2021-08-28T13:53:25.894" v="10280" actId="20577"/>
          <ac:spMkLst>
            <pc:docMk/>
            <pc:sldMk cId="3458342154" sldId="801"/>
            <ac:spMk id="14" creationId="{CA35D6B5-07A9-4B1B-BA35-D79CA09183C4}"/>
          </ac:spMkLst>
        </pc:spChg>
        <pc:spChg chg="add mod">
          <ac:chgData name="Siegbert Rudolph" userId="2af4d44886c067cc" providerId="LiveId" clId="{D0016963-EE1E-45A8-8A2D-F07CA4F0A32E}" dt="2021-08-28T13:01:48.292" v="8544"/>
          <ac:spMkLst>
            <pc:docMk/>
            <pc:sldMk cId="3458342154" sldId="801"/>
            <ac:spMk id="15" creationId="{89F7D500-A3E7-40B2-B28E-323B68F9AD8D}"/>
          </ac:spMkLst>
        </pc:spChg>
        <pc:spChg chg="del mod">
          <ac:chgData name="Siegbert Rudolph" userId="2af4d44886c067cc" providerId="LiveId" clId="{D0016963-EE1E-45A8-8A2D-F07CA4F0A32E}" dt="2021-08-14T18:24:08.611" v="7368" actId="478"/>
          <ac:spMkLst>
            <pc:docMk/>
            <pc:sldMk cId="3458342154" sldId="801"/>
            <ac:spMk id="95" creationId="{D71E4BDB-68C8-4A54-A4F0-4E3E0F518A59}"/>
          </ac:spMkLst>
        </pc:spChg>
        <pc:spChg chg="del mod">
          <ac:chgData name="Siegbert Rudolph" userId="2af4d44886c067cc" providerId="LiveId" clId="{D0016963-EE1E-45A8-8A2D-F07CA4F0A32E}" dt="2021-08-28T13:01:46.836" v="8543" actId="478"/>
          <ac:spMkLst>
            <pc:docMk/>
            <pc:sldMk cId="3458342154" sldId="801"/>
            <ac:spMk id="96" creationId="{93311E81-AFA4-4372-A173-792667F4BAAF}"/>
          </ac:spMkLst>
        </pc:spChg>
      </pc:sldChg>
      <pc:sldChg chg="addSp modSp del mod">
        <pc:chgData name="Siegbert Rudolph" userId="2af4d44886c067cc" providerId="LiveId" clId="{D0016963-EE1E-45A8-8A2D-F07CA4F0A32E}" dt="2021-09-12T08:27:59.548" v="11255" actId="47"/>
        <pc:sldMkLst>
          <pc:docMk/>
          <pc:sldMk cId="2013053108" sldId="802"/>
        </pc:sldMkLst>
        <pc:spChg chg="add mod">
          <ac:chgData name="Siegbert Rudolph" userId="2af4d44886c067cc" providerId="LiveId" clId="{D0016963-EE1E-45A8-8A2D-F07CA4F0A32E}" dt="2021-09-02T14:25:16.882" v="10972" actId="1037"/>
          <ac:spMkLst>
            <pc:docMk/>
            <pc:sldMk cId="2013053108" sldId="802"/>
            <ac:spMk id="5" creationId="{4A55A812-4E72-4F99-8753-56B177D54879}"/>
          </ac:spMkLst>
        </pc:spChg>
        <pc:spChg chg="add mod">
          <ac:chgData name="Siegbert Rudolph" userId="2af4d44886c067cc" providerId="LiveId" clId="{D0016963-EE1E-45A8-8A2D-F07CA4F0A32E}" dt="2021-09-02T14:19:57.289" v="10831" actId="20577"/>
          <ac:spMkLst>
            <pc:docMk/>
            <pc:sldMk cId="2013053108" sldId="802"/>
            <ac:spMk id="14" creationId="{BA25212F-3FF5-4A58-9402-6F7490768A89}"/>
          </ac:spMkLst>
        </pc:spChg>
        <pc:spChg chg="add mod">
          <ac:chgData name="Siegbert Rudolph" userId="2af4d44886c067cc" providerId="LiveId" clId="{D0016963-EE1E-45A8-8A2D-F07CA4F0A32E}" dt="2021-09-02T14:20:19.338" v="10841" actId="20577"/>
          <ac:spMkLst>
            <pc:docMk/>
            <pc:sldMk cId="2013053108" sldId="802"/>
            <ac:spMk id="15" creationId="{7010327F-892A-4045-A51A-E4B63958A9FD}"/>
          </ac:spMkLst>
        </pc:spChg>
        <pc:spChg chg="add mod">
          <ac:chgData name="Siegbert Rudolph" userId="2af4d44886c067cc" providerId="LiveId" clId="{D0016963-EE1E-45A8-8A2D-F07CA4F0A32E}" dt="2021-09-02T14:20:36.674" v="10854" actId="20577"/>
          <ac:spMkLst>
            <pc:docMk/>
            <pc:sldMk cId="2013053108" sldId="802"/>
            <ac:spMk id="16" creationId="{0A9DF356-3223-49A8-A86A-C41EF5FE2714}"/>
          </ac:spMkLst>
        </pc:spChg>
        <pc:spChg chg="add mod">
          <ac:chgData name="Siegbert Rudolph" userId="2af4d44886c067cc" providerId="LiveId" clId="{D0016963-EE1E-45A8-8A2D-F07CA4F0A32E}" dt="2021-09-02T14:20:52.790" v="10861" actId="20577"/>
          <ac:spMkLst>
            <pc:docMk/>
            <pc:sldMk cId="2013053108" sldId="802"/>
            <ac:spMk id="17" creationId="{39F8445B-3589-422B-8722-4AE2A52C4E5D}"/>
          </ac:spMkLst>
        </pc:spChg>
        <pc:spChg chg="add mod">
          <ac:chgData name="Siegbert Rudolph" userId="2af4d44886c067cc" providerId="LiveId" clId="{D0016963-EE1E-45A8-8A2D-F07CA4F0A32E}" dt="2021-09-02T14:21:19.090" v="10871" actId="20577"/>
          <ac:spMkLst>
            <pc:docMk/>
            <pc:sldMk cId="2013053108" sldId="802"/>
            <ac:spMk id="18" creationId="{5089AF47-DB8E-4E89-8140-3D0A3135FFE7}"/>
          </ac:spMkLst>
        </pc:spChg>
        <pc:spChg chg="add mod">
          <ac:chgData name="Siegbert Rudolph" userId="2af4d44886c067cc" providerId="LiveId" clId="{D0016963-EE1E-45A8-8A2D-F07CA4F0A32E}" dt="2021-09-02T14:21:38.819" v="10879" actId="20577"/>
          <ac:spMkLst>
            <pc:docMk/>
            <pc:sldMk cId="2013053108" sldId="802"/>
            <ac:spMk id="19" creationId="{5DE87C78-82AD-4185-A1F6-E7E62845A806}"/>
          </ac:spMkLst>
        </pc:spChg>
        <pc:spChg chg="add mod">
          <ac:chgData name="Siegbert Rudolph" userId="2af4d44886c067cc" providerId="LiveId" clId="{D0016963-EE1E-45A8-8A2D-F07CA4F0A32E}" dt="2021-09-02T14:21:53.218" v="10886" actId="20577"/>
          <ac:spMkLst>
            <pc:docMk/>
            <pc:sldMk cId="2013053108" sldId="802"/>
            <ac:spMk id="20" creationId="{6086B171-769E-4F13-82FE-32F380855CC8}"/>
          </ac:spMkLst>
        </pc:spChg>
        <pc:spChg chg="add mod">
          <ac:chgData name="Siegbert Rudolph" userId="2af4d44886c067cc" providerId="LiveId" clId="{D0016963-EE1E-45A8-8A2D-F07CA4F0A32E}" dt="2021-09-02T14:22:40.289" v="10893" actId="20577"/>
          <ac:spMkLst>
            <pc:docMk/>
            <pc:sldMk cId="2013053108" sldId="802"/>
            <ac:spMk id="21" creationId="{32F6A616-1247-495F-8B4B-67801ECB71C1}"/>
          </ac:spMkLst>
        </pc:spChg>
        <pc:spChg chg="add mod">
          <ac:chgData name="Siegbert Rudolph" userId="2af4d44886c067cc" providerId="LiveId" clId="{D0016963-EE1E-45A8-8A2D-F07CA4F0A32E}" dt="2021-09-02T14:23:12.866" v="10900" actId="20577"/>
          <ac:spMkLst>
            <pc:docMk/>
            <pc:sldMk cId="2013053108" sldId="802"/>
            <ac:spMk id="22" creationId="{656E6195-6A16-4655-A5C5-E2BB8B817C41}"/>
          </ac:spMkLst>
        </pc:spChg>
        <pc:spChg chg="add mod">
          <ac:chgData name="Siegbert Rudolph" userId="2af4d44886c067cc" providerId="LiveId" clId="{D0016963-EE1E-45A8-8A2D-F07CA4F0A32E}" dt="2021-09-02T14:23:36.044" v="10910" actId="20577"/>
          <ac:spMkLst>
            <pc:docMk/>
            <pc:sldMk cId="2013053108" sldId="802"/>
            <ac:spMk id="23" creationId="{132E391C-DECF-4843-B0E4-E5E5E67CFA87}"/>
          </ac:spMkLst>
        </pc:spChg>
        <pc:spChg chg="add mod">
          <ac:chgData name="Siegbert Rudolph" userId="2af4d44886c067cc" providerId="LiveId" clId="{D0016963-EE1E-45A8-8A2D-F07CA4F0A32E}" dt="2021-09-02T14:23:57.630" v="10930" actId="1037"/>
          <ac:spMkLst>
            <pc:docMk/>
            <pc:sldMk cId="2013053108" sldId="802"/>
            <ac:spMk id="24" creationId="{0EA25402-0455-4128-8587-A469D46BFB30}"/>
          </ac:spMkLst>
        </pc:spChg>
        <pc:picChg chg="add mod">
          <ac:chgData name="Siegbert Rudolph" userId="2af4d44886c067cc" providerId="LiveId" clId="{D0016963-EE1E-45A8-8A2D-F07CA4F0A32E}" dt="2021-09-02T14:18:21.956" v="10810" actId="207"/>
          <ac:picMkLst>
            <pc:docMk/>
            <pc:sldMk cId="2013053108" sldId="802"/>
            <ac:picMk id="13" creationId="{B5795BC3-BEFD-4870-A3FD-59863AE103CF}"/>
          </ac:picMkLst>
        </pc:picChg>
      </pc:sldChg>
      <pc:sldChg chg="addSp modSp new del mod">
        <pc:chgData name="Siegbert Rudolph" userId="2af4d44886c067cc" providerId="LiveId" clId="{D0016963-EE1E-45A8-8A2D-F07CA4F0A32E}" dt="2021-09-12T08:24:53.270" v="11207" actId="47"/>
        <pc:sldMkLst>
          <pc:docMk/>
          <pc:sldMk cId="2580360798" sldId="803"/>
        </pc:sldMkLst>
        <pc:picChg chg="add mod modCrop">
          <ac:chgData name="Siegbert Rudolph" userId="2af4d44886c067cc" providerId="LiveId" clId="{D0016963-EE1E-45A8-8A2D-F07CA4F0A32E}" dt="2021-09-02T14:17:53.663" v="10779" actId="732"/>
          <ac:picMkLst>
            <pc:docMk/>
            <pc:sldMk cId="2580360798" sldId="803"/>
            <ac:picMk id="4" creationId="{5D76AC98-60ED-4BB2-BABA-EFA2F5592BE2}"/>
          </ac:picMkLst>
        </pc:picChg>
      </pc:sldChg>
    </pc:docChg>
  </pc:docChgLst>
  <pc:docChgLst>
    <pc:chgData name="Siegbert Rudolph" userId="2af4d44886c067cc" providerId="LiveId" clId="{05D85DDF-6AC3-404A-8F74-9DB367CEB4D0}"/>
    <pc:docChg chg="undo custSel modSld">
      <pc:chgData name="Siegbert Rudolph" userId="2af4d44886c067cc" providerId="LiveId" clId="{05D85DDF-6AC3-404A-8F74-9DB367CEB4D0}" dt="2022-08-17T14:08:32.223" v="64" actId="14100"/>
      <pc:docMkLst>
        <pc:docMk/>
      </pc:docMkLst>
      <pc:sldChg chg="addSp delSp modSp mod">
        <pc:chgData name="Siegbert Rudolph" userId="2af4d44886c067cc" providerId="LiveId" clId="{05D85DDF-6AC3-404A-8F74-9DB367CEB4D0}" dt="2022-08-17T14:07:29.837" v="53" actId="1076"/>
        <pc:sldMkLst>
          <pc:docMk/>
          <pc:sldMk cId="3202148630" sldId="764"/>
        </pc:sldMkLst>
        <pc:picChg chg="add mod">
          <ac:chgData name="Siegbert Rudolph" userId="2af4d44886c067cc" providerId="LiveId" clId="{05D85DDF-6AC3-404A-8F74-9DB367CEB4D0}" dt="2022-08-17T14:07:29.837" v="53" actId="1076"/>
          <ac:picMkLst>
            <pc:docMk/>
            <pc:sldMk cId="3202148630" sldId="764"/>
            <ac:picMk id="5" creationId="{5883B9AC-A9DE-EF0F-A411-7DDEABAFB544}"/>
          </ac:picMkLst>
        </pc:picChg>
        <pc:picChg chg="del">
          <ac:chgData name="Siegbert Rudolph" userId="2af4d44886c067cc" providerId="LiveId" clId="{05D85DDF-6AC3-404A-8F74-9DB367CEB4D0}" dt="2022-08-17T14:07:19.097" v="49" actId="478"/>
          <ac:picMkLst>
            <pc:docMk/>
            <pc:sldMk cId="3202148630" sldId="764"/>
            <ac:picMk id="12" creationId="{7B99AA5C-1325-42E8-B461-FBED4483861E}"/>
          </ac:picMkLst>
        </pc:picChg>
      </pc:sldChg>
      <pc:sldChg chg="addSp delSp modSp mod">
        <pc:chgData name="Siegbert Rudolph" userId="2af4d44886c067cc" providerId="LiveId" clId="{05D85DDF-6AC3-404A-8F74-9DB367CEB4D0}" dt="2022-08-17T14:08:32.223" v="64" actId="14100"/>
        <pc:sldMkLst>
          <pc:docMk/>
          <pc:sldMk cId="3170656497" sldId="776"/>
        </pc:sldMkLst>
        <pc:picChg chg="add mod">
          <ac:chgData name="Siegbert Rudolph" userId="2af4d44886c067cc" providerId="LiveId" clId="{05D85DDF-6AC3-404A-8F74-9DB367CEB4D0}" dt="2022-08-17T14:08:32.223" v="64" actId="14100"/>
          <ac:picMkLst>
            <pc:docMk/>
            <pc:sldMk cId="3170656497" sldId="776"/>
            <ac:picMk id="4" creationId="{997A1337-A77C-8319-ED31-8BCDAE8DCFBA}"/>
          </ac:picMkLst>
        </pc:picChg>
        <pc:picChg chg="del mod">
          <ac:chgData name="Siegbert Rudolph" userId="2af4d44886c067cc" providerId="LiveId" clId="{05D85DDF-6AC3-404A-8F74-9DB367CEB4D0}" dt="2022-08-17T14:08:19.121" v="62" actId="478"/>
          <ac:picMkLst>
            <pc:docMk/>
            <pc:sldMk cId="3170656497" sldId="776"/>
            <ac:picMk id="6" creationId="{ACEA8851-255C-48C9-8C3E-1ABEC57771AC}"/>
          </ac:picMkLst>
        </pc:picChg>
      </pc:sldChg>
      <pc:sldChg chg="addSp delSp modSp mod">
        <pc:chgData name="Siegbert Rudolph" userId="2af4d44886c067cc" providerId="LiveId" clId="{05D85DDF-6AC3-404A-8F74-9DB367CEB4D0}" dt="2022-08-17T14:07:51.479" v="58" actId="14100"/>
        <pc:sldMkLst>
          <pc:docMk/>
          <pc:sldMk cId="2856829477" sldId="778"/>
        </pc:sldMkLst>
        <pc:picChg chg="add mod">
          <ac:chgData name="Siegbert Rudolph" userId="2af4d44886c067cc" providerId="LiveId" clId="{05D85DDF-6AC3-404A-8F74-9DB367CEB4D0}" dt="2022-08-17T14:07:51.479" v="58" actId="14100"/>
          <ac:picMkLst>
            <pc:docMk/>
            <pc:sldMk cId="2856829477" sldId="778"/>
            <ac:picMk id="4" creationId="{719DC2B6-1926-8646-B453-B2396AD28F87}"/>
          </ac:picMkLst>
        </pc:picChg>
        <pc:picChg chg="del">
          <ac:chgData name="Siegbert Rudolph" userId="2af4d44886c067cc" providerId="LiveId" clId="{05D85DDF-6AC3-404A-8F74-9DB367CEB4D0}" dt="2022-08-17T14:07:34.446" v="54" actId="478"/>
          <ac:picMkLst>
            <pc:docMk/>
            <pc:sldMk cId="2856829477" sldId="778"/>
            <ac:picMk id="43" creationId="{BFB46D51-823C-449D-9483-8DD2F76AF5E2}"/>
          </ac:picMkLst>
        </pc:picChg>
      </pc:sldChg>
      <pc:sldChg chg="addSp delSp modSp mod">
        <pc:chgData name="Siegbert Rudolph" userId="2af4d44886c067cc" providerId="LiveId" clId="{05D85DDF-6AC3-404A-8F74-9DB367CEB4D0}" dt="2022-08-17T14:07:12.619" v="48" actId="1076"/>
        <pc:sldMkLst>
          <pc:docMk/>
          <pc:sldMk cId="3398160380" sldId="799"/>
        </pc:sldMkLst>
        <pc:spChg chg="add del mod">
          <ac:chgData name="Siegbert Rudolph" userId="2af4d44886c067cc" providerId="LiveId" clId="{05D85DDF-6AC3-404A-8F74-9DB367CEB4D0}" dt="2022-08-17T14:06:46.553" v="44" actId="21"/>
          <ac:spMkLst>
            <pc:docMk/>
            <pc:sldMk cId="3398160380" sldId="799"/>
            <ac:spMk id="7" creationId="{5BD6403B-67AA-479B-99A9-9328C5D8424D}"/>
          </ac:spMkLst>
        </pc:spChg>
        <pc:picChg chg="mod">
          <ac:chgData name="Siegbert Rudolph" userId="2af4d44886c067cc" providerId="LiveId" clId="{05D85DDF-6AC3-404A-8F74-9DB367CEB4D0}" dt="2022-08-17T14:06:07.508" v="36" actId="1076"/>
          <ac:picMkLst>
            <pc:docMk/>
            <pc:sldMk cId="3398160380" sldId="799"/>
            <ac:picMk id="4" creationId="{E1D03CC2-66C6-47F6-91FF-DD829E5803E7}"/>
          </ac:picMkLst>
        </pc:picChg>
        <pc:picChg chg="del mod">
          <ac:chgData name="Siegbert Rudolph" userId="2af4d44886c067cc" providerId="LiveId" clId="{05D85DDF-6AC3-404A-8F74-9DB367CEB4D0}" dt="2022-08-17T14:06:46.553" v="44" actId="21"/>
          <ac:picMkLst>
            <pc:docMk/>
            <pc:sldMk cId="3398160380" sldId="799"/>
            <ac:picMk id="8" creationId="{5CCFF166-E24A-42BF-93DD-4075FE74266A}"/>
          </ac:picMkLst>
        </pc:picChg>
        <pc:picChg chg="add mod modCrop">
          <ac:chgData name="Siegbert Rudolph" userId="2af4d44886c067cc" providerId="LiveId" clId="{05D85DDF-6AC3-404A-8F74-9DB367CEB4D0}" dt="2022-08-17T14:07:12.619" v="48" actId="1076"/>
          <ac:picMkLst>
            <pc:docMk/>
            <pc:sldMk cId="3398160380" sldId="799"/>
            <ac:picMk id="9" creationId="{827324AB-06EB-A153-45C2-E5C97A2B7B4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18136" cy="493789"/>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de-DE"/>
          </a:p>
        </p:txBody>
      </p:sp>
      <p:sp>
        <p:nvSpPr>
          <p:cNvPr id="3" name="Datumsplatzhalter 2"/>
          <p:cNvSpPr>
            <a:spLocks noGrp="1"/>
          </p:cNvSpPr>
          <p:nvPr>
            <p:ph type="dt" idx="1"/>
          </p:nvPr>
        </p:nvSpPr>
        <p:spPr>
          <a:xfrm>
            <a:off x="3816023" y="0"/>
            <a:ext cx="2918136" cy="493789"/>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C4890388-E142-486A-9A35-B82F9143B759}" type="datetimeFigureOut">
              <a:rPr lang="de-DE"/>
              <a:pPr>
                <a:defRPr/>
              </a:pPr>
              <a:t>17.08.2022</a:t>
            </a:fld>
            <a:endParaRPr lang="de-DE"/>
          </a:p>
        </p:txBody>
      </p:sp>
      <p:sp>
        <p:nvSpPr>
          <p:cNvPr id="4" name="Folienbildplatzhalter 3"/>
          <p:cNvSpPr>
            <a:spLocks noGrp="1" noRot="1" noChangeAspect="1"/>
          </p:cNvSpPr>
          <p:nvPr>
            <p:ph type="sldImg" idx="2"/>
          </p:nvPr>
        </p:nvSpPr>
        <p:spPr>
          <a:xfrm>
            <a:off x="80963" y="741363"/>
            <a:ext cx="6573837" cy="3697287"/>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6" name="Fußzeilenplatzhalter 5"/>
          <p:cNvSpPr>
            <a:spLocks noGrp="1"/>
          </p:cNvSpPr>
          <p:nvPr>
            <p:ph type="ftr" sz="quarter" idx="4"/>
          </p:nvPr>
        </p:nvSpPr>
        <p:spPr>
          <a:xfrm>
            <a:off x="0" y="9370947"/>
            <a:ext cx="2918136" cy="493789"/>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de-DE"/>
          </a:p>
        </p:txBody>
      </p:sp>
      <p:sp>
        <p:nvSpPr>
          <p:cNvPr id="7" name="Foliennummernplatzhalter 6"/>
          <p:cNvSpPr>
            <a:spLocks noGrp="1"/>
          </p:cNvSpPr>
          <p:nvPr>
            <p:ph type="sldNum" sz="quarter" idx="5"/>
          </p:nvPr>
        </p:nvSpPr>
        <p:spPr>
          <a:xfrm>
            <a:off x="3816023" y="9370947"/>
            <a:ext cx="2918136" cy="493789"/>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itchFamily="34" charset="0"/>
              </a:defRPr>
            </a:lvl1pPr>
          </a:lstStyle>
          <a:p>
            <a:pPr>
              <a:defRPr/>
            </a:pPr>
            <a:fld id="{0F261D31-D41E-4D5E-85A8-04A1FDF90B04}" type="slidenum">
              <a:rPr lang="de-DE"/>
              <a:pPr>
                <a:defRPr/>
              </a:pPr>
              <a:t>‹Nr.›</a:t>
            </a:fld>
            <a:endParaRPr lang="de-DE" dirty="0"/>
          </a:p>
        </p:txBody>
      </p:sp>
    </p:spTree>
    <p:extLst>
      <p:ext uri="{BB962C8B-B14F-4D97-AF65-F5344CB8AC3E}">
        <p14:creationId xmlns:p14="http://schemas.microsoft.com/office/powerpoint/2010/main" val="6312394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11</a:t>
            </a:fld>
            <a:endParaRPr lang="de-DE" dirty="0"/>
          </a:p>
        </p:txBody>
      </p:sp>
    </p:spTree>
    <p:extLst>
      <p:ext uri="{BB962C8B-B14F-4D97-AF65-F5344CB8AC3E}">
        <p14:creationId xmlns:p14="http://schemas.microsoft.com/office/powerpoint/2010/main" val="3193229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20</a:t>
            </a:fld>
            <a:endParaRPr lang="de-DE" dirty="0"/>
          </a:p>
        </p:txBody>
      </p:sp>
    </p:spTree>
    <p:extLst>
      <p:ext uri="{BB962C8B-B14F-4D97-AF65-F5344CB8AC3E}">
        <p14:creationId xmlns:p14="http://schemas.microsoft.com/office/powerpoint/2010/main" val="2887132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42</a:t>
            </a:fld>
            <a:endParaRPr lang="de-DE" dirty="0"/>
          </a:p>
        </p:txBody>
      </p:sp>
    </p:spTree>
    <p:extLst>
      <p:ext uri="{BB962C8B-B14F-4D97-AF65-F5344CB8AC3E}">
        <p14:creationId xmlns:p14="http://schemas.microsoft.com/office/powerpoint/2010/main" val="2299099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12</a:t>
            </a:fld>
            <a:endParaRPr lang="de-DE" dirty="0"/>
          </a:p>
        </p:txBody>
      </p:sp>
    </p:spTree>
    <p:extLst>
      <p:ext uri="{BB962C8B-B14F-4D97-AF65-F5344CB8AC3E}">
        <p14:creationId xmlns:p14="http://schemas.microsoft.com/office/powerpoint/2010/main" val="735104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13</a:t>
            </a:fld>
            <a:endParaRPr lang="de-DE" dirty="0"/>
          </a:p>
        </p:txBody>
      </p:sp>
    </p:spTree>
    <p:extLst>
      <p:ext uri="{BB962C8B-B14F-4D97-AF65-F5344CB8AC3E}">
        <p14:creationId xmlns:p14="http://schemas.microsoft.com/office/powerpoint/2010/main" val="1530181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14</a:t>
            </a:fld>
            <a:endParaRPr lang="de-DE" dirty="0"/>
          </a:p>
        </p:txBody>
      </p:sp>
    </p:spTree>
    <p:extLst>
      <p:ext uri="{BB962C8B-B14F-4D97-AF65-F5344CB8AC3E}">
        <p14:creationId xmlns:p14="http://schemas.microsoft.com/office/powerpoint/2010/main" val="2799936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15</a:t>
            </a:fld>
            <a:endParaRPr lang="de-DE" dirty="0"/>
          </a:p>
        </p:txBody>
      </p:sp>
    </p:spTree>
    <p:extLst>
      <p:ext uri="{BB962C8B-B14F-4D97-AF65-F5344CB8AC3E}">
        <p14:creationId xmlns:p14="http://schemas.microsoft.com/office/powerpoint/2010/main" val="2529141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16</a:t>
            </a:fld>
            <a:endParaRPr lang="de-DE" dirty="0"/>
          </a:p>
        </p:txBody>
      </p:sp>
    </p:spTree>
    <p:extLst>
      <p:ext uri="{BB962C8B-B14F-4D97-AF65-F5344CB8AC3E}">
        <p14:creationId xmlns:p14="http://schemas.microsoft.com/office/powerpoint/2010/main" val="3257930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17</a:t>
            </a:fld>
            <a:endParaRPr lang="de-DE" dirty="0"/>
          </a:p>
        </p:txBody>
      </p:sp>
    </p:spTree>
    <p:extLst>
      <p:ext uri="{BB962C8B-B14F-4D97-AF65-F5344CB8AC3E}">
        <p14:creationId xmlns:p14="http://schemas.microsoft.com/office/powerpoint/2010/main" val="3175743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18</a:t>
            </a:fld>
            <a:endParaRPr lang="de-DE" dirty="0"/>
          </a:p>
        </p:txBody>
      </p:sp>
    </p:spTree>
    <p:extLst>
      <p:ext uri="{BB962C8B-B14F-4D97-AF65-F5344CB8AC3E}">
        <p14:creationId xmlns:p14="http://schemas.microsoft.com/office/powerpoint/2010/main" val="3273342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673100" y="4748213"/>
            <a:ext cx="5389563" cy="3884612"/>
          </a:xfrm>
          <a:prstGeom prst="rect">
            <a:avLst/>
          </a:prstGeom>
        </p:spPr>
        <p:txBody>
          <a:bodyPr/>
          <a:lstStyle/>
          <a:p>
            <a:endParaRPr lang="de-DE" dirty="0"/>
          </a:p>
        </p:txBody>
      </p:sp>
      <p:sp>
        <p:nvSpPr>
          <p:cNvPr id="4" name="Foliennummernplatzhalter 3"/>
          <p:cNvSpPr>
            <a:spLocks noGrp="1"/>
          </p:cNvSpPr>
          <p:nvPr>
            <p:ph type="sldNum" sz="quarter" idx="5"/>
          </p:nvPr>
        </p:nvSpPr>
        <p:spPr/>
        <p:txBody>
          <a:bodyPr/>
          <a:lstStyle/>
          <a:p>
            <a:pPr>
              <a:defRPr/>
            </a:pPr>
            <a:fld id="{0F261D31-D41E-4D5E-85A8-04A1FDF90B04}" type="slidenum">
              <a:rPr lang="de-DE" smtClean="0"/>
              <a:pPr>
                <a:defRPr/>
              </a:pPr>
              <a:t>19</a:t>
            </a:fld>
            <a:endParaRPr lang="de-DE" dirty="0"/>
          </a:p>
        </p:txBody>
      </p:sp>
    </p:spTree>
    <p:extLst>
      <p:ext uri="{BB962C8B-B14F-4D97-AF65-F5344CB8AC3E}">
        <p14:creationId xmlns:p14="http://schemas.microsoft.com/office/powerpoint/2010/main" val="13367572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42BF58FD-A277-49CE-9644-D0623EA38BF7}"/>
              </a:ext>
            </a:extLst>
          </p:cNvPr>
          <p:cNvSpPr>
            <a:spLocks noGrp="1"/>
          </p:cNvSpPr>
          <p:nvPr>
            <p:ph type="ctrTitle" hasCustomPrompt="1"/>
          </p:nvPr>
        </p:nvSpPr>
        <p:spPr>
          <a:xfrm>
            <a:off x="3394364" y="834527"/>
            <a:ext cx="8797636" cy="518235"/>
          </a:xfrm>
          <a:prstGeom prst="rect">
            <a:avLst/>
          </a:prstGeom>
        </p:spPr>
        <p:txBody>
          <a:bodyPr anchor="b">
            <a:normAutofit/>
          </a:bodyPr>
          <a:lstStyle>
            <a:lvl1pPr algn="l">
              <a:defRPr sz="2800">
                <a:latin typeface="Trebuchet MS" panose="020B0603020202020204" pitchFamily="34" charset="0"/>
              </a:defRPr>
            </a:lvl1pPr>
          </a:lstStyle>
          <a:p>
            <a:r>
              <a:rPr lang="de-DE" dirty="0" err="1"/>
              <a:t>aaa</a:t>
            </a:r>
            <a:endParaRPr lang="de-DE" dirty="0"/>
          </a:p>
        </p:txBody>
      </p:sp>
      <p:sp>
        <p:nvSpPr>
          <p:cNvPr id="8" name="Untertitel 2">
            <a:extLst>
              <a:ext uri="{FF2B5EF4-FFF2-40B4-BE49-F238E27FC236}">
                <a16:creationId xmlns:a16="http://schemas.microsoft.com/office/drawing/2014/main" id="{3F8B6FB5-3BF6-484E-AAA5-C5C1FF7AF1D6}"/>
              </a:ext>
            </a:extLst>
          </p:cNvPr>
          <p:cNvSpPr>
            <a:spLocks noGrp="1"/>
          </p:cNvSpPr>
          <p:nvPr>
            <p:ph type="subTitle" idx="1" hasCustomPrompt="1"/>
          </p:nvPr>
        </p:nvSpPr>
        <p:spPr>
          <a:xfrm>
            <a:off x="3394364" y="1384568"/>
            <a:ext cx="8797636" cy="518235"/>
          </a:xfrm>
          <a:prstGeom prst="rect">
            <a:avLst/>
          </a:prstGeom>
        </p:spPr>
        <p:txBody>
          <a:bodyPr>
            <a:normAutofit/>
          </a:bodyPr>
          <a:lstStyle>
            <a:lvl1pPr marL="0" indent="0" algn="l">
              <a:buNone/>
              <a:defRPr sz="2800" b="1">
                <a:latin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err="1"/>
              <a:t>aaa</a:t>
            </a:r>
            <a:endParaRPr lang="de-DE" dirty="0"/>
          </a:p>
        </p:txBody>
      </p:sp>
      <p:pic>
        <p:nvPicPr>
          <p:cNvPr id="9" name="shpLesekochValidCheck" descr="lesekoch_logo_mit_Hintergrund-1.jpg">
            <a:extLst>
              <a:ext uri="{FF2B5EF4-FFF2-40B4-BE49-F238E27FC236}">
                <a16:creationId xmlns:a16="http://schemas.microsoft.com/office/drawing/2014/main" id="{8C5946BD-336B-407C-AA18-9ADEA1C91AC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60109" y="139285"/>
            <a:ext cx="10175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feld 4">
            <a:extLst>
              <a:ext uri="{FF2B5EF4-FFF2-40B4-BE49-F238E27FC236}">
                <a16:creationId xmlns:a16="http://schemas.microsoft.com/office/drawing/2014/main" id="{FF2E2F63-E9BC-4B78-A36D-3A32295EE3BC}"/>
              </a:ext>
            </a:extLst>
          </p:cNvPr>
          <p:cNvSpPr txBox="1">
            <a:spLocks noChangeArrowheads="1"/>
          </p:cNvSpPr>
          <p:nvPr userDrawn="1"/>
        </p:nvSpPr>
        <p:spPr bwMode="auto">
          <a:xfrm>
            <a:off x="675839" y="834527"/>
            <a:ext cx="2523447" cy="2046714"/>
          </a:xfrm>
          <a:prstGeom prst="rect">
            <a:avLst/>
          </a:prstGeom>
          <a:noFill/>
          <a:ln w="9525">
            <a:noFill/>
            <a:miter lim="800000"/>
            <a:headEnd/>
            <a:tailEnd/>
          </a:ln>
        </p:spPr>
        <p:txBody>
          <a:bodyPr wrap="none">
            <a:spAutoFit/>
          </a:bodyPr>
          <a:lstStyle/>
          <a:p>
            <a:pPr algn="r">
              <a:spcAft>
                <a:spcPts val="600"/>
              </a:spcAft>
            </a:pPr>
            <a:r>
              <a:rPr lang="de-DE" sz="2800" b="1" dirty="0">
                <a:solidFill>
                  <a:prstClr val="black"/>
                </a:solidFill>
                <a:latin typeface="Trebuchet MS" pitchFamily="34" charset="0"/>
              </a:rPr>
              <a:t>Übungsart:</a:t>
            </a:r>
          </a:p>
          <a:p>
            <a:pPr algn="r">
              <a:spcAft>
                <a:spcPts val="600"/>
              </a:spcAft>
            </a:pPr>
            <a:r>
              <a:rPr lang="de-DE" sz="2800" b="1" dirty="0">
                <a:solidFill>
                  <a:prstClr val="black"/>
                </a:solidFill>
                <a:latin typeface="Trebuchet MS" pitchFamily="34" charset="0"/>
              </a:rPr>
              <a:t>Titel:</a:t>
            </a:r>
          </a:p>
          <a:p>
            <a:pPr algn="r">
              <a:spcAft>
                <a:spcPts val="600"/>
              </a:spcAft>
            </a:pPr>
            <a:r>
              <a:rPr lang="de-DE" sz="2800" b="1" dirty="0">
                <a:solidFill>
                  <a:prstClr val="black"/>
                </a:solidFill>
                <a:latin typeface="Trebuchet MS" pitchFamily="34" charset="0"/>
              </a:rPr>
              <a:t>Textquelle:</a:t>
            </a:r>
          </a:p>
          <a:p>
            <a:pPr algn="r">
              <a:spcAft>
                <a:spcPts val="600"/>
              </a:spcAft>
            </a:pPr>
            <a:r>
              <a:rPr lang="de-DE" sz="2800" b="1" dirty="0">
                <a:solidFill>
                  <a:prstClr val="black"/>
                </a:solidFill>
                <a:latin typeface="Trebuchet MS" pitchFamily="34" charset="0"/>
              </a:rPr>
              <a:t>Leseübungen:</a:t>
            </a:r>
          </a:p>
        </p:txBody>
      </p:sp>
      <p:sp>
        <p:nvSpPr>
          <p:cNvPr id="11" name="Rechteck 10">
            <a:extLst>
              <a:ext uri="{FF2B5EF4-FFF2-40B4-BE49-F238E27FC236}">
                <a16:creationId xmlns:a16="http://schemas.microsoft.com/office/drawing/2014/main" id="{BB395AB5-04F3-47AA-A447-FB431B499A72}"/>
              </a:ext>
            </a:extLst>
          </p:cNvPr>
          <p:cNvSpPr/>
          <p:nvPr userDrawn="1"/>
        </p:nvSpPr>
        <p:spPr>
          <a:xfrm>
            <a:off x="3394364" y="4953127"/>
            <a:ext cx="3789555" cy="14773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rgbClr val="FF0000"/>
                </a:solidFill>
                <a:effectLst/>
                <a:uLnTx/>
                <a:uFillTx/>
                <a:latin typeface="Trebuchet MS" pitchFamily="34" charset="0"/>
                <a:ea typeface="+mn-ea"/>
                <a:cs typeface="Arial" charset="0"/>
              </a:rPr>
              <a:t>Bedienung: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Makros freischalten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Präsentationsmodus starten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Mit einem Klick geht es weiter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Beenden: </a:t>
            </a:r>
            <a:r>
              <a:rPr kumimoji="0" lang="de-DE" sz="1800" b="0" i="0" u="none" strike="noStrike" kern="0" cap="none" spc="0" normalizeH="0" baseline="0" noProof="0" dirty="0" err="1">
                <a:ln>
                  <a:noFill/>
                </a:ln>
                <a:solidFill>
                  <a:srgbClr val="1F497D">
                    <a:lumMod val="60000"/>
                    <a:lumOff val="40000"/>
                  </a:srgbClr>
                </a:solidFill>
                <a:effectLst/>
                <a:uLnTx/>
                <a:uFillTx/>
                <a:latin typeface="Trebuchet MS" pitchFamily="34" charset="0"/>
                <a:ea typeface="+mn-ea"/>
                <a:cs typeface="Arial" charset="0"/>
              </a:rPr>
              <a:t>Escape</a:t>
            </a:r>
            <a:r>
              <a:rPr kumimoji="0" lang="de-DE" sz="18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-Taste drücken</a:t>
            </a:r>
          </a:p>
        </p:txBody>
      </p:sp>
      <p:sp>
        <p:nvSpPr>
          <p:cNvPr id="12" name="Rechteck 11">
            <a:hlinkClick r:id="" action="ppaction://hlinkshowjump?jump=nextslide"/>
            <a:extLst>
              <a:ext uri="{FF2B5EF4-FFF2-40B4-BE49-F238E27FC236}">
                <a16:creationId xmlns:a16="http://schemas.microsoft.com/office/drawing/2014/main" id="{C54CC55C-834A-4640-900E-FFADA277061C}"/>
              </a:ext>
            </a:extLst>
          </p:cNvPr>
          <p:cNvSpPr/>
          <p:nvPr userDrawn="1"/>
        </p:nvSpPr>
        <p:spPr>
          <a:xfrm>
            <a:off x="10332688" y="6450013"/>
            <a:ext cx="1512888" cy="287337"/>
          </a:xfrm>
          <a:prstGeom prst="rect">
            <a:avLst/>
          </a:prstGeom>
          <a:ln>
            <a:no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nchor="ctr"/>
          <a:lstStyle/>
          <a:p>
            <a:pPr algn="ctr">
              <a:defRPr/>
            </a:pPr>
            <a:r>
              <a:rPr lang="de-DE" sz="1400" dirty="0"/>
              <a:t>Nächste  Seite</a:t>
            </a:r>
          </a:p>
        </p:txBody>
      </p:sp>
      <p:sp>
        <p:nvSpPr>
          <p:cNvPr id="13" name="Titel 1">
            <a:extLst>
              <a:ext uri="{FF2B5EF4-FFF2-40B4-BE49-F238E27FC236}">
                <a16:creationId xmlns:a16="http://schemas.microsoft.com/office/drawing/2014/main" id="{D7847BEE-06B1-42EE-9A66-DFFAA9478763}"/>
              </a:ext>
            </a:extLst>
          </p:cNvPr>
          <p:cNvSpPr txBox="1">
            <a:spLocks/>
          </p:cNvSpPr>
          <p:nvPr userDrawn="1"/>
        </p:nvSpPr>
        <p:spPr>
          <a:xfrm>
            <a:off x="3394364" y="1871677"/>
            <a:ext cx="8797636" cy="51823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800" kern="1200">
                <a:solidFill>
                  <a:schemeClr val="tx1"/>
                </a:solidFill>
                <a:latin typeface="Trebuchet MS" panose="020B0603020202020204" pitchFamily="34" charset="0"/>
                <a:ea typeface="+mj-ea"/>
                <a:cs typeface="+mj-cs"/>
              </a:defRPr>
            </a:lvl1pPr>
          </a:lstStyle>
          <a:p>
            <a:r>
              <a:rPr lang="de-DE" dirty="0"/>
              <a:t>Siegbert Rudolph</a:t>
            </a:r>
          </a:p>
        </p:txBody>
      </p:sp>
      <p:sp>
        <p:nvSpPr>
          <p:cNvPr id="14" name="Untertitel 2">
            <a:extLst>
              <a:ext uri="{FF2B5EF4-FFF2-40B4-BE49-F238E27FC236}">
                <a16:creationId xmlns:a16="http://schemas.microsoft.com/office/drawing/2014/main" id="{F86E910D-8A66-4634-8E99-06C1371A71DD}"/>
              </a:ext>
            </a:extLst>
          </p:cNvPr>
          <p:cNvSpPr txBox="1">
            <a:spLocks/>
          </p:cNvSpPr>
          <p:nvPr userDrawn="1"/>
        </p:nvSpPr>
        <p:spPr>
          <a:xfrm>
            <a:off x="3394364" y="2421718"/>
            <a:ext cx="8797636" cy="51823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dirty="0">
                <a:latin typeface="Trebuchet MS" panose="020B0603020202020204" pitchFamily="34" charset="0"/>
              </a:rPr>
              <a:t>Siegbert Rudolph</a:t>
            </a:r>
          </a:p>
        </p:txBody>
      </p:sp>
      <p:pic>
        <p:nvPicPr>
          <p:cNvPr id="16" name="Grafik 15">
            <a:extLst>
              <a:ext uri="{FF2B5EF4-FFF2-40B4-BE49-F238E27FC236}">
                <a16:creationId xmlns:a16="http://schemas.microsoft.com/office/drawing/2014/main" id="{89A57D90-1AEE-4C85-904D-33C91FBD0E81}"/>
              </a:ext>
            </a:extLst>
          </p:cNvPr>
          <p:cNvPicPr>
            <a:picLocks noChangeAspect="1"/>
          </p:cNvPicPr>
          <p:nvPr userDrawn="1"/>
        </p:nvPicPr>
        <p:blipFill>
          <a:blip r:embed="rId3"/>
          <a:stretch>
            <a:fillRect/>
          </a:stretch>
        </p:blipFill>
        <p:spPr>
          <a:xfrm>
            <a:off x="249086" y="6365190"/>
            <a:ext cx="2847079" cy="536494"/>
          </a:xfrm>
          <a:prstGeom prst="rect">
            <a:avLst/>
          </a:prstGeom>
        </p:spPr>
      </p:pic>
    </p:spTree>
    <p:extLst>
      <p:ext uri="{BB962C8B-B14F-4D97-AF65-F5344CB8AC3E}">
        <p14:creationId xmlns:p14="http://schemas.microsoft.com/office/powerpoint/2010/main" val="2858582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3"/>
          <p:cNvSpPr>
            <a:spLocks noGrp="1"/>
          </p:cNvSpPr>
          <p:nvPr>
            <p:ph type="dt" sz="half" idx="10"/>
          </p:nvPr>
        </p:nvSpPr>
        <p:spPr/>
        <p:txBody>
          <a:bodyPr/>
          <a:lstStyle>
            <a:lvl1pPr>
              <a:defRPr/>
            </a:lvl1pPr>
          </a:lstStyle>
          <a:p>
            <a:pPr>
              <a:defRPr/>
            </a:pPr>
            <a:fld id="{806B1CA1-9E51-480A-A07A-0E7D8584C895}" type="datetime1">
              <a:rPr lang="de-DE"/>
              <a:pPr>
                <a:defRPr/>
              </a:pPr>
              <a:t>17.08.2022</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B5E18A62-6F58-4796-844A-1DE78E7B08B1}" type="slidenum">
              <a:rPr lang="de-DE"/>
              <a:pPr>
                <a:defRPr/>
              </a:pPr>
              <a:t>‹Nr.›</a:t>
            </a:fld>
            <a:endParaRPr lang="de-DE" dirty="0"/>
          </a:p>
        </p:txBody>
      </p:sp>
    </p:spTree>
    <p:extLst>
      <p:ext uri="{BB962C8B-B14F-4D97-AF65-F5344CB8AC3E}">
        <p14:creationId xmlns:p14="http://schemas.microsoft.com/office/powerpoint/2010/main" val="987892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EDCE5D90-020C-4691-B4AA-2B2F98DF81A4}" type="datetime1">
              <a:rPr lang="de-DE"/>
              <a:pPr>
                <a:defRPr/>
              </a:pPr>
              <a:t>17.08.2022</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A5F58E6B-F8B9-4C44-9A54-2ABEFBCAF653}" type="slidenum">
              <a:rPr lang="de-DE"/>
              <a:pPr>
                <a:defRPr/>
              </a:pPr>
              <a:t>‹Nr.›</a:t>
            </a:fld>
            <a:endParaRPr lang="de-DE" dirty="0"/>
          </a:p>
        </p:txBody>
      </p:sp>
    </p:spTree>
    <p:extLst>
      <p:ext uri="{BB962C8B-B14F-4D97-AF65-F5344CB8AC3E}">
        <p14:creationId xmlns:p14="http://schemas.microsoft.com/office/powerpoint/2010/main" val="2174721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4C8AB3F1-6151-49F2-930C-B8E038924B4C}"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6D4ADD19-B194-4F04-82D6-0605551CC20E}" type="slidenum">
              <a:rPr lang="de-DE"/>
              <a:pPr>
                <a:defRPr/>
              </a:pPr>
              <a:t>‹Nr.›</a:t>
            </a:fld>
            <a:endParaRPr lang="de-DE" dirty="0"/>
          </a:p>
        </p:txBody>
      </p:sp>
    </p:spTree>
    <p:extLst>
      <p:ext uri="{BB962C8B-B14F-4D97-AF65-F5344CB8AC3E}">
        <p14:creationId xmlns:p14="http://schemas.microsoft.com/office/powerpoint/2010/main" val="1285247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A37E42D4-3034-4FE5-80B3-5473AF5D48F7}"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2E31098-89E9-4B77-B0EA-A04DD1C1697C}" type="slidenum">
              <a:rPr lang="de-DE"/>
              <a:pPr>
                <a:defRPr/>
              </a:pPr>
              <a:t>‹Nr.›</a:t>
            </a:fld>
            <a:endParaRPr lang="de-DE" dirty="0"/>
          </a:p>
        </p:txBody>
      </p:sp>
    </p:spTree>
    <p:extLst>
      <p:ext uri="{BB962C8B-B14F-4D97-AF65-F5344CB8AC3E}">
        <p14:creationId xmlns:p14="http://schemas.microsoft.com/office/powerpoint/2010/main" val="32769795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B4B5C7B1-5D8D-4B98-90C5-090B1BB35B98}"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20E98A2F-A915-47DD-935F-2D0977E48139}" type="slidenum">
              <a:rPr lang="de-DE"/>
              <a:pPr>
                <a:defRPr/>
              </a:pPr>
              <a:t>‹Nr.›</a:t>
            </a:fld>
            <a:endParaRPr lang="de-DE" dirty="0"/>
          </a:p>
        </p:txBody>
      </p:sp>
    </p:spTree>
    <p:extLst>
      <p:ext uri="{BB962C8B-B14F-4D97-AF65-F5344CB8AC3E}">
        <p14:creationId xmlns:p14="http://schemas.microsoft.com/office/powerpoint/2010/main" val="2414181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9"/>
            <a:ext cx="27432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09600" y="274639"/>
            <a:ext cx="80264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0383C879-DCE9-4DA1-888C-FED4E28B7398}"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374498E-F697-46D5-A634-5D669FDFCB90}" type="slidenum">
              <a:rPr lang="de-DE"/>
              <a:pPr>
                <a:defRPr/>
              </a:pPr>
              <a:t>‹Nr.›</a:t>
            </a:fld>
            <a:endParaRPr lang="de-DE" dirty="0"/>
          </a:p>
        </p:txBody>
      </p:sp>
    </p:spTree>
    <p:extLst>
      <p:ext uri="{BB962C8B-B14F-4D97-AF65-F5344CB8AC3E}">
        <p14:creationId xmlns:p14="http://schemas.microsoft.com/office/powerpoint/2010/main" val="3907161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de-DE"/>
              <a:t>Titelmasterformat durch Klicken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lvl1pPr>
              <a:defRPr/>
            </a:lvl1pPr>
          </a:lstStyle>
          <a:p>
            <a:pPr>
              <a:defRPr/>
            </a:pPr>
            <a:fld id="{58CD9BF0-2A07-4E25-BC99-9A6D1FEBCA4B}"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21D29461-5362-4DE6-86B4-14C181C0718A}" type="slidenum">
              <a:rPr lang="de-DE"/>
              <a:pPr>
                <a:defRPr/>
              </a:pPr>
              <a:t>‹Nr.›</a:t>
            </a:fld>
            <a:endParaRPr lang="de-DE" dirty="0"/>
          </a:p>
        </p:txBody>
      </p:sp>
    </p:spTree>
    <p:extLst>
      <p:ext uri="{BB962C8B-B14F-4D97-AF65-F5344CB8AC3E}">
        <p14:creationId xmlns:p14="http://schemas.microsoft.com/office/powerpoint/2010/main" val="276365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119CE0F1-DA2B-4525-BBBF-E45DB459B259}"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94E45B7A-6455-4EA0-BFE3-AB17A7D6363B}" type="slidenum">
              <a:rPr lang="de-DE"/>
              <a:pPr>
                <a:defRPr/>
              </a:pPr>
              <a:t>‹Nr.›</a:t>
            </a:fld>
            <a:endParaRPr lang="de-DE" dirty="0"/>
          </a:p>
        </p:txBody>
      </p:sp>
    </p:spTree>
    <p:extLst>
      <p:ext uri="{BB962C8B-B14F-4D97-AF65-F5344CB8AC3E}">
        <p14:creationId xmlns:p14="http://schemas.microsoft.com/office/powerpoint/2010/main" val="3568674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99BDDC7D-8035-48FE-ACC9-596FE5DDFBFF}"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88E0C238-4593-438D-A7A1-949D7A05CA32}" type="slidenum">
              <a:rPr lang="de-DE"/>
              <a:pPr>
                <a:defRPr/>
              </a:pPr>
              <a:t>‹Nr.›</a:t>
            </a:fld>
            <a:endParaRPr lang="de-DE" dirty="0"/>
          </a:p>
        </p:txBody>
      </p:sp>
    </p:spTree>
    <p:extLst>
      <p:ext uri="{BB962C8B-B14F-4D97-AF65-F5344CB8AC3E}">
        <p14:creationId xmlns:p14="http://schemas.microsoft.com/office/powerpoint/2010/main" val="1235229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p:cNvSpPr>
            <a:spLocks noGrp="1"/>
          </p:cNvSpPr>
          <p:nvPr>
            <p:ph type="dt" sz="half" idx="10"/>
          </p:nvPr>
        </p:nvSpPr>
        <p:spPr/>
        <p:txBody>
          <a:bodyPr/>
          <a:lstStyle>
            <a:lvl1pPr>
              <a:defRPr/>
            </a:lvl1pPr>
          </a:lstStyle>
          <a:p>
            <a:pPr>
              <a:defRPr/>
            </a:pPr>
            <a:fld id="{D15220DE-EED3-44F7-B1BF-2301256A44C7}"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013F9593-0ADA-4B15-B31C-4160C9F679BA}" type="slidenum">
              <a:rPr lang="de-DE"/>
              <a:pPr>
                <a:defRPr/>
              </a:pPr>
              <a:t>‹Nr.›</a:t>
            </a:fld>
            <a:endParaRPr lang="de-DE" dirty="0"/>
          </a:p>
        </p:txBody>
      </p:sp>
    </p:spTree>
    <p:extLst>
      <p:ext uri="{BB962C8B-B14F-4D97-AF65-F5344CB8AC3E}">
        <p14:creationId xmlns:p14="http://schemas.microsoft.com/office/powerpoint/2010/main" val="2314274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A2C0F574-B905-4917-B9E9-2241E24B676C}"/>
              </a:ext>
            </a:extLst>
          </p:cNvPr>
          <p:cNvSpPr>
            <a:spLocks noGrp="1"/>
          </p:cNvSpPr>
          <p:nvPr>
            <p:ph type="title" hasCustomPrompt="1"/>
          </p:nvPr>
        </p:nvSpPr>
        <p:spPr>
          <a:xfrm>
            <a:off x="260109" y="85228"/>
            <a:ext cx="10515600" cy="434312"/>
          </a:xfrm>
          <a:prstGeom prst="rect">
            <a:avLst/>
          </a:prstGeom>
        </p:spPr>
        <p:txBody>
          <a:bodyPr>
            <a:noAutofit/>
          </a:bodyPr>
          <a:lstStyle>
            <a:lvl1pPr algn="l" defTabSz="914400" rtl="0" eaLnBrk="1" latinLnBrk="0" hangingPunct="1">
              <a:lnSpc>
                <a:spcPct val="90000"/>
              </a:lnSpc>
              <a:spcBef>
                <a:spcPct val="0"/>
              </a:spcBef>
              <a:buNone/>
              <a:defRPr lang="de-DE" sz="2800" kern="1200" dirty="0">
                <a:solidFill>
                  <a:schemeClr val="tx1"/>
                </a:solidFill>
                <a:latin typeface="Trebuchet MS" panose="020B0603020202020204" pitchFamily="34" charset="0"/>
                <a:ea typeface="+mj-ea"/>
                <a:cs typeface="+mj-cs"/>
              </a:defRPr>
            </a:lvl1pPr>
          </a:lstStyle>
          <a:p>
            <a:r>
              <a:rPr lang="de-DE" dirty="0" err="1"/>
              <a:t>aaa</a:t>
            </a:r>
            <a:br>
              <a:rPr lang="de-DE" dirty="0"/>
            </a:br>
            <a:r>
              <a:rPr lang="de-DE" dirty="0" err="1"/>
              <a:t>bbb</a:t>
            </a:r>
            <a:endParaRPr lang="de-DE" dirty="0"/>
          </a:p>
        </p:txBody>
      </p:sp>
      <p:sp>
        <p:nvSpPr>
          <p:cNvPr id="8" name="Foliennummernplatzhalter 5">
            <a:extLst>
              <a:ext uri="{FF2B5EF4-FFF2-40B4-BE49-F238E27FC236}">
                <a16:creationId xmlns:a16="http://schemas.microsoft.com/office/drawing/2014/main" id="{91056877-43A1-41DC-8ADE-A8A2FE0CDF56}"/>
              </a:ext>
            </a:extLst>
          </p:cNvPr>
          <p:cNvSpPr>
            <a:spLocks noGrp="1"/>
          </p:cNvSpPr>
          <p:nvPr>
            <p:ph type="sldNum" sz="quarter" idx="12"/>
          </p:nvPr>
        </p:nvSpPr>
        <p:spPr>
          <a:xfrm>
            <a:off x="9188691" y="92733"/>
            <a:ext cx="2743200" cy="365125"/>
          </a:xfrm>
          <a:prstGeom prst="rect">
            <a:avLst/>
          </a:prstGeom>
        </p:spPr>
        <p:txBody>
          <a:bodyPr/>
          <a:lstStyle>
            <a:lvl1pPr algn="r">
              <a:defRPr>
                <a:latin typeface="Trebuchet MS" panose="020B0603020202020204" pitchFamily="34" charset="0"/>
              </a:defRPr>
            </a:lvl1pPr>
          </a:lstStyle>
          <a:p>
            <a:fld id="{C9CD412D-C60F-4771-A1CB-FFD7B5773953}" type="slidenum">
              <a:rPr lang="de-DE" smtClean="0"/>
              <a:pPr/>
              <a:t>‹Nr.›</a:t>
            </a:fld>
            <a:endParaRPr lang="de-DE" dirty="0"/>
          </a:p>
        </p:txBody>
      </p:sp>
      <p:cxnSp>
        <p:nvCxnSpPr>
          <p:cNvPr id="9" name="Gerader Verbinder 8">
            <a:extLst>
              <a:ext uri="{FF2B5EF4-FFF2-40B4-BE49-F238E27FC236}">
                <a16:creationId xmlns:a16="http://schemas.microsoft.com/office/drawing/2014/main" id="{51E32DFC-7741-47FB-A0F2-89ED6A43B5F3}"/>
              </a:ext>
            </a:extLst>
          </p:cNvPr>
          <p:cNvCxnSpPr>
            <a:cxnSpLocks/>
          </p:cNvCxnSpPr>
          <p:nvPr userDrawn="1"/>
        </p:nvCxnSpPr>
        <p:spPr>
          <a:xfrm>
            <a:off x="260109" y="1023730"/>
            <a:ext cx="11340548"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echteck 9">
            <a:hlinkClick r:id="" action="ppaction://hlinkshowjump?jump=previousslide"/>
            <a:extLst>
              <a:ext uri="{FF2B5EF4-FFF2-40B4-BE49-F238E27FC236}">
                <a16:creationId xmlns:a16="http://schemas.microsoft.com/office/drawing/2014/main" id="{AF2356A9-2F9A-4C87-9663-DCCDE279252E}"/>
              </a:ext>
            </a:extLst>
          </p:cNvPr>
          <p:cNvSpPr/>
          <p:nvPr userDrawn="1"/>
        </p:nvSpPr>
        <p:spPr>
          <a:xfrm>
            <a:off x="8700738" y="6453188"/>
            <a:ext cx="1512888" cy="288925"/>
          </a:xfrm>
          <a:prstGeom prst="rect">
            <a:avLst/>
          </a:prstGeom>
          <a:ln>
            <a:no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nchor="ctr"/>
          <a:lstStyle/>
          <a:p>
            <a:pPr algn="ctr">
              <a:defRPr/>
            </a:pPr>
            <a:r>
              <a:rPr lang="de-DE" sz="1400" dirty="0"/>
              <a:t>Vorherige  Seite</a:t>
            </a:r>
          </a:p>
        </p:txBody>
      </p:sp>
      <p:sp>
        <p:nvSpPr>
          <p:cNvPr id="11" name="Rechteck 10">
            <a:hlinkClick r:id="" action="ppaction://hlinkshowjump?jump=nextslide"/>
            <a:extLst>
              <a:ext uri="{FF2B5EF4-FFF2-40B4-BE49-F238E27FC236}">
                <a16:creationId xmlns:a16="http://schemas.microsoft.com/office/drawing/2014/main" id="{E11E66F3-E321-441D-AA1A-592D8D578A3E}"/>
              </a:ext>
            </a:extLst>
          </p:cNvPr>
          <p:cNvSpPr/>
          <p:nvPr userDrawn="1"/>
        </p:nvSpPr>
        <p:spPr>
          <a:xfrm>
            <a:off x="10332688" y="6450013"/>
            <a:ext cx="1512888" cy="287337"/>
          </a:xfrm>
          <a:prstGeom prst="rect">
            <a:avLst/>
          </a:prstGeom>
          <a:ln>
            <a:no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nchor="ctr"/>
          <a:lstStyle/>
          <a:p>
            <a:pPr algn="ctr">
              <a:defRPr/>
            </a:pPr>
            <a:r>
              <a:rPr lang="de-DE" sz="1400" dirty="0"/>
              <a:t>Nächste  Seite</a:t>
            </a:r>
          </a:p>
        </p:txBody>
      </p:sp>
      <p:pic>
        <p:nvPicPr>
          <p:cNvPr id="12" name="Grafik 11">
            <a:extLst>
              <a:ext uri="{FF2B5EF4-FFF2-40B4-BE49-F238E27FC236}">
                <a16:creationId xmlns:a16="http://schemas.microsoft.com/office/drawing/2014/main" id="{BFEE64A4-5636-44BD-A158-E20B6ACBA0E2}"/>
              </a:ext>
            </a:extLst>
          </p:cNvPr>
          <p:cNvPicPr>
            <a:picLocks noChangeAspect="1"/>
          </p:cNvPicPr>
          <p:nvPr userDrawn="1"/>
        </p:nvPicPr>
        <p:blipFill>
          <a:blip r:embed="rId2"/>
          <a:stretch>
            <a:fillRect/>
          </a:stretch>
        </p:blipFill>
        <p:spPr>
          <a:xfrm>
            <a:off x="249086" y="6365190"/>
            <a:ext cx="2847079" cy="536494"/>
          </a:xfrm>
          <a:prstGeom prst="rect">
            <a:avLst/>
          </a:prstGeom>
        </p:spPr>
      </p:pic>
      <p:sp>
        <p:nvSpPr>
          <p:cNvPr id="13" name="Textfeld 7">
            <a:extLst>
              <a:ext uri="{FF2B5EF4-FFF2-40B4-BE49-F238E27FC236}">
                <a16:creationId xmlns:a16="http://schemas.microsoft.com/office/drawing/2014/main" id="{7163376D-EC0D-4315-A2F0-425215FE8372}"/>
              </a:ext>
            </a:extLst>
          </p:cNvPr>
          <p:cNvSpPr txBox="1">
            <a:spLocks noChangeArrowheads="1"/>
          </p:cNvSpPr>
          <p:nvPr userDrawn="1"/>
        </p:nvSpPr>
        <p:spPr bwMode="auto">
          <a:xfrm>
            <a:off x="10632504" y="540802"/>
            <a:ext cx="1460656" cy="461665"/>
          </a:xfrm>
          <a:prstGeom prst="rect">
            <a:avLst/>
          </a:prstGeom>
          <a:noFill/>
          <a:ln>
            <a:noFill/>
          </a:ln>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r>
              <a:rPr lang="de-DE" sz="1200" b="1" dirty="0">
                <a:latin typeface="Trebuchet MS" pitchFamily="34" charset="0"/>
              </a:rPr>
              <a:t>Bearbeitet  von:  </a:t>
            </a:r>
          </a:p>
          <a:p>
            <a:pPr>
              <a:defRPr/>
            </a:pPr>
            <a:r>
              <a:rPr lang="de-DE" sz="1200" b="1" dirty="0">
                <a:latin typeface="Trebuchet MS" pitchFamily="34" charset="0"/>
              </a:rPr>
              <a:t>Siegbert  Rudolph</a:t>
            </a:r>
          </a:p>
        </p:txBody>
      </p:sp>
    </p:spTree>
    <p:extLst>
      <p:ext uri="{BB962C8B-B14F-4D97-AF65-F5344CB8AC3E}">
        <p14:creationId xmlns:p14="http://schemas.microsoft.com/office/powerpoint/2010/main" val="40638939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p:cNvSpPr>
            <a:spLocks noGrp="1"/>
          </p:cNvSpPr>
          <p:nvPr>
            <p:ph type="dt" sz="half" idx="10"/>
          </p:nvPr>
        </p:nvSpPr>
        <p:spPr/>
        <p:txBody>
          <a:bodyPr/>
          <a:lstStyle>
            <a:lvl1pPr>
              <a:defRPr/>
            </a:lvl1pPr>
          </a:lstStyle>
          <a:p>
            <a:pPr>
              <a:defRPr/>
            </a:pPr>
            <a:fld id="{13C1BFA1-5F37-478E-B8F9-1A44198778EA}" type="datetime1">
              <a:rPr lang="de-DE"/>
              <a:pPr>
                <a:defRPr/>
              </a:pPr>
              <a:t>17.08.2022</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5F4A5CC5-8774-4A5A-8686-958EA7333D0A}" type="slidenum">
              <a:rPr lang="de-DE"/>
              <a:pPr>
                <a:defRPr/>
              </a:pPr>
              <a:t>‹Nr.›</a:t>
            </a:fld>
            <a:endParaRPr lang="de-DE" dirty="0"/>
          </a:p>
        </p:txBody>
      </p:sp>
    </p:spTree>
    <p:extLst>
      <p:ext uri="{BB962C8B-B14F-4D97-AF65-F5344CB8AC3E}">
        <p14:creationId xmlns:p14="http://schemas.microsoft.com/office/powerpoint/2010/main" val="21785779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3"/>
          <p:cNvSpPr>
            <a:spLocks noGrp="1"/>
          </p:cNvSpPr>
          <p:nvPr>
            <p:ph type="dt" sz="half" idx="10"/>
          </p:nvPr>
        </p:nvSpPr>
        <p:spPr/>
        <p:txBody>
          <a:bodyPr/>
          <a:lstStyle>
            <a:lvl1pPr>
              <a:defRPr/>
            </a:lvl1pPr>
          </a:lstStyle>
          <a:p>
            <a:pPr>
              <a:defRPr/>
            </a:pPr>
            <a:fld id="{4540B614-8E5C-4F77-BC15-F48B870A82CF}" type="datetime1">
              <a:rPr lang="de-DE"/>
              <a:pPr>
                <a:defRPr/>
              </a:pPr>
              <a:t>17.08.2022</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3143A889-7975-4D34-A6C1-BDF28DA09C94}" type="slidenum">
              <a:rPr lang="de-DE"/>
              <a:pPr>
                <a:defRPr/>
              </a:pPr>
              <a:t>‹Nr.›</a:t>
            </a:fld>
            <a:endParaRPr lang="de-DE" dirty="0"/>
          </a:p>
        </p:txBody>
      </p:sp>
    </p:spTree>
    <p:extLst>
      <p:ext uri="{BB962C8B-B14F-4D97-AF65-F5344CB8AC3E}">
        <p14:creationId xmlns:p14="http://schemas.microsoft.com/office/powerpoint/2010/main" val="34232508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D0C322E4-1D8B-4885-8EAA-2E1E9D7D833C}" type="datetime1">
              <a:rPr lang="de-DE"/>
              <a:pPr>
                <a:defRPr/>
              </a:pPr>
              <a:t>17.08.2022</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3BFC710F-E9F2-4BA2-9316-CC915B1162EE}" type="slidenum">
              <a:rPr lang="de-DE"/>
              <a:pPr>
                <a:defRPr/>
              </a:pPr>
              <a:t>‹Nr.›</a:t>
            </a:fld>
            <a:endParaRPr lang="de-DE" dirty="0"/>
          </a:p>
        </p:txBody>
      </p:sp>
    </p:spTree>
    <p:extLst>
      <p:ext uri="{BB962C8B-B14F-4D97-AF65-F5344CB8AC3E}">
        <p14:creationId xmlns:p14="http://schemas.microsoft.com/office/powerpoint/2010/main" val="7784086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5900FDC2-F274-4CF1-B0C5-84AFE6028350}"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BB48505-4B2D-4178-B894-17A1B3FA0E52}" type="slidenum">
              <a:rPr lang="de-DE"/>
              <a:pPr>
                <a:defRPr/>
              </a:pPr>
              <a:t>‹Nr.›</a:t>
            </a:fld>
            <a:endParaRPr lang="de-DE" dirty="0"/>
          </a:p>
        </p:txBody>
      </p:sp>
    </p:spTree>
    <p:extLst>
      <p:ext uri="{BB962C8B-B14F-4D97-AF65-F5344CB8AC3E}">
        <p14:creationId xmlns:p14="http://schemas.microsoft.com/office/powerpoint/2010/main" val="15653711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3675C483-569A-477A-8E1C-E0BF9864C651}"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731A441C-38D3-448A-8CF9-AC5A0796F393}" type="slidenum">
              <a:rPr lang="de-DE"/>
              <a:pPr>
                <a:defRPr/>
              </a:pPr>
              <a:t>‹Nr.›</a:t>
            </a:fld>
            <a:endParaRPr lang="de-DE" dirty="0"/>
          </a:p>
        </p:txBody>
      </p:sp>
    </p:spTree>
    <p:extLst>
      <p:ext uri="{BB962C8B-B14F-4D97-AF65-F5344CB8AC3E}">
        <p14:creationId xmlns:p14="http://schemas.microsoft.com/office/powerpoint/2010/main" val="37891285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F36DCF26-836A-4976-A17C-EEE5B272D79A}"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81781BA-EC12-459D-B450-9A9237DFC3A3}" type="slidenum">
              <a:rPr lang="de-DE"/>
              <a:pPr>
                <a:defRPr/>
              </a:pPr>
              <a:t>‹Nr.›</a:t>
            </a:fld>
            <a:endParaRPr lang="de-DE" dirty="0"/>
          </a:p>
        </p:txBody>
      </p:sp>
    </p:spTree>
    <p:extLst>
      <p:ext uri="{BB962C8B-B14F-4D97-AF65-F5344CB8AC3E}">
        <p14:creationId xmlns:p14="http://schemas.microsoft.com/office/powerpoint/2010/main" val="31738646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9"/>
            <a:ext cx="27432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09600" y="274639"/>
            <a:ext cx="80264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AF1553F8-7055-45F5-B276-B318B72EE1D5}"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7EBBCE3-A541-428A-BE62-B9EB655C70FD}" type="slidenum">
              <a:rPr lang="de-DE"/>
              <a:pPr>
                <a:defRPr/>
              </a:pPr>
              <a:t>‹Nr.›</a:t>
            </a:fld>
            <a:endParaRPr lang="de-DE" dirty="0"/>
          </a:p>
        </p:txBody>
      </p:sp>
    </p:spTree>
    <p:extLst>
      <p:ext uri="{BB962C8B-B14F-4D97-AF65-F5344CB8AC3E}">
        <p14:creationId xmlns:p14="http://schemas.microsoft.com/office/powerpoint/2010/main" val="25640399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de-DE"/>
              <a:t>Titelmasterformat durch Klicken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lvl1pPr>
              <a:defRPr/>
            </a:lvl1pPr>
          </a:lstStyle>
          <a:p>
            <a:pPr>
              <a:defRPr/>
            </a:pPr>
            <a:fld id="{20B60B53-AD61-40DB-92B9-80997BD69F3B}"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F8776890-D58D-4D77-ABDC-0CAF59B57598}" type="slidenum">
              <a:rPr lang="de-DE"/>
              <a:pPr>
                <a:defRPr/>
              </a:pPr>
              <a:t>‹Nr.›</a:t>
            </a:fld>
            <a:endParaRPr lang="de-DE" dirty="0"/>
          </a:p>
        </p:txBody>
      </p:sp>
    </p:spTree>
    <p:extLst>
      <p:ext uri="{BB962C8B-B14F-4D97-AF65-F5344CB8AC3E}">
        <p14:creationId xmlns:p14="http://schemas.microsoft.com/office/powerpoint/2010/main" val="7299827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871A4BB6-0A96-4679-87E7-7A40DB629942}"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B015191B-E4FE-48D8-A236-4DCEFAD19D15}" type="slidenum">
              <a:rPr lang="de-DE"/>
              <a:pPr>
                <a:defRPr/>
              </a:pPr>
              <a:t>‹Nr.›</a:t>
            </a:fld>
            <a:endParaRPr lang="de-DE" dirty="0"/>
          </a:p>
        </p:txBody>
      </p:sp>
    </p:spTree>
    <p:extLst>
      <p:ext uri="{BB962C8B-B14F-4D97-AF65-F5344CB8AC3E}">
        <p14:creationId xmlns:p14="http://schemas.microsoft.com/office/powerpoint/2010/main" val="20587706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69C1E920-9389-4CD6-9DC6-6666ACEA92FF}"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B04208FD-A59C-44B2-B893-4D8B97E1B4A0}" type="slidenum">
              <a:rPr lang="de-DE"/>
              <a:pPr>
                <a:defRPr/>
              </a:pPr>
              <a:t>‹Nr.›</a:t>
            </a:fld>
            <a:endParaRPr lang="de-DE" dirty="0"/>
          </a:p>
        </p:txBody>
      </p:sp>
    </p:spTree>
    <p:extLst>
      <p:ext uri="{BB962C8B-B14F-4D97-AF65-F5344CB8AC3E}">
        <p14:creationId xmlns:p14="http://schemas.microsoft.com/office/powerpoint/2010/main" val="583342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435C59-9215-41C0-A27C-6CFB826CB328}"/>
              </a:ext>
            </a:extLst>
          </p:cNvPr>
          <p:cNvSpPr>
            <a:spLocks noGrp="1"/>
          </p:cNvSpPr>
          <p:nvPr>
            <p:ph type="title" hasCustomPrompt="1"/>
          </p:nvPr>
        </p:nvSpPr>
        <p:spPr>
          <a:xfrm>
            <a:off x="1085057" y="4869160"/>
            <a:ext cx="10515600" cy="1338262"/>
          </a:xfrm>
          <a:prstGeom prst="rect">
            <a:avLst/>
          </a:prstGeom>
        </p:spPr>
        <p:txBody>
          <a:bodyPr anchor="b">
            <a:normAutofit/>
          </a:bodyPr>
          <a:lstStyle>
            <a:lvl1pPr algn="ctr">
              <a:defRPr sz="4400" b="1">
                <a:solidFill>
                  <a:schemeClr val="accent1"/>
                </a:solidFill>
                <a:latin typeface="Trebuchet MS" panose="020B0603020202020204" pitchFamily="34" charset="0"/>
              </a:defRPr>
            </a:lvl1pPr>
          </a:lstStyle>
          <a:p>
            <a:br>
              <a:rPr lang="de-DE" dirty="0"/>
            </a:br>
            <a:br>
              <a:rPr lang="de-DE" dirty="0"/>
            </a:br>
            <a:r>
              <a:rPr lang="de-DE" dirty="0"/>
              <a:t>Hurra, wieder ein Stück weiter!</a:t>
            </a:r>
            <a:br>
              <a:rPr lang="de-DE" dirty="0"/>
            </a:br>
            <a:br>
              <a:rPr lang="de-DE" dirty="0"/>
            </a:br>
            <a:endParaRPr lang="de-DE" dirty="0"/>
          </a:p>
        </p:txBody>
      </p:sp>
      <p:cxnSp>
        <p:nvCxnSpPr>
          <p:cNvPr id="8" name="Gerader Verbinder 7">
            <a:extLst>
              <a:ext uri="{FF2B5EF4-FFF2-40B4-BE49-F238E27FC236}">
                <a16:creationId xmlns:a16="http://schemas.microsoft.com/office/drawing/2014/main" id="{8989F0D0-5950-47AD-888D-84400EEE5C2A}"/>
              </a:ext>
            </a:extLst>
          </p:cNvPr>
          <p:cNvCxnSpPr>
            <a:cxnSpLocks/>
          </p:cNvCxnSpPr>
          <p:nvPr userDrawn="1"/>
        </p:nvCxnSpPr>
        <p:spPr>
          <a:xfrm>
            <a:off x="260109" y="1023730"/>
            <a:ext cx="1134054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feld 36">
            <a:extLst>
              <a:ext uri="{FF2B5EF4-FFF2-40B4-BE49-F238E27FC236}">
                <a16:creationId xmlns:a16="http://schemas.microsoft.com/office/drawing/2014/main" id="{7D7F5985-9CA6-44A4-9657-1C248A88F51A}"/>
              </a:ext>
            </a:extLst>
          </p:cNvPr>
          <p:cNvSpPr txBox="1">
            <a:spLocks noChangeArrowheads="1"/>
          </p:cNvSpPr>
          <p:nvPr userDrawn="1"/>
        </p:nvSpPr>
        <p:spPr bwMode="auto">
          <a:xfrm>
            <a:off x="179512" y="116632"/>
            <a:ext cx="9054923" cy="707886"/>
          </a:xfrm>
          <a:prstGeom prst="rect">
            <a:avLst/>
          </a:prstGeom>
          <a:solidFill>
            <a:schemeClr val="bg1"/>
          </a:solidFill>
          <a:ln>
            <a:noFill/>
          </a:ln>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de-DE" altLang="de-DE" sz="2000" b="1" dirty="0">
                <a:solidFill>
                  <a:prstClr val="black"/>
                </a:solidFill>
                <a:latin typeface="Trebuchet MS" pitchFamily="34" charset="0"/>
              </a:rPr>
              <a:t>Üben verbessert die Fertigkeit.</a:t>
            </a:r>
          </a:p>
          <a:p>
            <a:pPr>
              <a:spcBef>
                <a:spcPct val="0"/>
              </a:spcBef>
              <a:buFontTx/>
              <a:buNone/>
            </a:pPr>
            <a:r>
              <a:rPr lang="de-DE" altLang="de-DE" sz="2000" b="1" dirty="0">
                <a:solidFill>
                  <a:prstClr val="black"/>
                </a:solidFill>
                <a:latin typeface="Trebuchet MS" pitchFamily="34" charset="0"/>
              </a:rPr>
              <a:t>Wer viel übt, der wird gescheit!</a:t>
            </a:r>
            <a:endParaRPr lang="de-DE" altLang="de-DE" sz="2000" dirty="0">
              <a:solidFill>
                <a:srgbClr val="FF0000"/>
              </a:solidFill>
              <a:latin typeface="Trebuchet MS" pitchFamily="34" charset="0"/>
            </a:endParaRPr>
          </a:p>
        </p:txBody>
      </p:sp>
      <p:pic>
        <p:nvPicPr>
          <p:cNvPr id="10" name="Grafik 9" descr="Smiley böse.png">
            <a:extLst>
              <a:ext uri="{FF2B5EF4-FFF2-40B4-BE49-F238E27FC236}">
                <a16:creationId xmlns:a16="http://schemas.microsoft.com/office/drawing/2014/main" id="{66ADAD09-392E-4A74-A85E-D530CA2684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491527" y="2022475"/>
            <a:ext cx="2825750" cy="18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Grafik 10" descr="Smiley gut.png">
            <a:extLst>
              <a:ext uri="{FF2B5EF4-FFF2-40B4-BE49-F238E27FC236}">
                <a16:creationId xmlns:a16="http://schemas.microsoft.com/office/drawing/2014/main" id="{0B3BE68C-BED1-42C7-B52A-DF831DFD7B70}"/>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866177" y="1916113"/>
            <a:ext cx="2141538"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2">
            <a:hlinkClick r:id="" action="ppaction://hlinkshowjump?jump=previousslide"/>
            <a:extLst>
              <a:ext uri="{FF2B5EF4-FFF2-40B4-BE49-F238E27FC236}">
                <a16:creationId xmlns:a16="http://schemas.microsoft.com/office/drawing/2014/main" id="{7703BC49-34F6-4EA9-AC31-3A29353BE18C}"/>
              </a:ext>
            </a:extLst>
          </p:cNvPr>
          <p:cNvSpPr/>
          <p:nvPr userDrawn="1"/>
        </p:nvSpPr>
        <p:spPr>
          <a:xfrm>
            <a:off x="8700738" y="6453188"/>
            <a:ext cx="1512888" cy="288925"/>
          </a:xfrm>
          <a:prstGeom prst="rect">
            <a:avLst/>
          </a:prstGeom>
          <a:ln>
            <a:noFill/>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nchor="ctr"/>
          <a:lstStyle/>
          <a:p>
            <a:pPr algn="ctr">
              <a:defRPr/>
            </a:pPr>
            <a:r>
              <a:rPr lang="de-DE" sz="1400"/>
              <a:t>Vorherige  Seite</a:t>
            </a:r>
            <a:endParaRPr lang="de-DE" sz="1400" dirty="0"/>
          </a:p>
        </p:txBody>
      </p:sp>
      <p:pic>
        <p:nvPicPr>
          <p:cNvPr id="14" name="Grafik 13">
            <a:extLst>
              <a:ext uri="{FF2B5EF4-FFF2-40B4-BE49-F238E27FC236}">
                <a16:creationId xmlns:a16="http://schemas.microsoft.com/office/drawing/2014/main" id="{7F2B07AC-27E2-4A7E-B277-D2B9BA37B609}"/>
              </a:ext>
            </a:extLst>
          </p:cNvPr>
          <p:cNvPicPr>
            <a:picLocks noChangeAspect="1"/>
          </p:cNvPicPr>
          <p:nvPr userDrawn="1"/>
        </p:nvPicPr>
        <p:blipFill>
          <a:blip r:embed="rId4"/>
          <a:stretch>
            <a:fillRect/>
          </a:stretch>
        </p:blipFill>
        <p:spPr>
          <a:xfrm>
            <a:off x="249086" y="6365190"/>
            <a:ext cx="2847079" cy="536494"/>
          </a:xfrm>
          <a:prstGeom prst="rect">
            <a:avLst/>
          </a:prstGeom>
        </p:spPr>
      </p:pic>
    </p:spTree>
    <p:extLst>
      <p:ext uri="{BB962C8B-B14F-4D97-AF65-F5344CB8AC3E}">
        <p14:creationId xmlns:p14="http://schemas.microsoft.com/office/powerpoint/2010/main" val="1294975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spd="33333"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p:cNvSpPr>
            <a:spLocks noGrp="1"/>
          </p:cNvSpPr>
          <p:nvPr>
            <p:ph type="dt" sz="half" idx="10"/>
          </p:nvPr>
        </p:nvSpPr>
        <p:spPr/>
        <p:txBody>
          <a:bodyPr/>
          <a:lstStyle>
            <a:lvl1pPr>
              <a:defRPr/>
            </a:lvl1pPr>
          </a:lstStyle>
          <a:p>
            <a:pPr>
              <a:defRPr/>
            </a:pPr>
            <a:fld id="{A847D9D2-6CD1-45D4-998A-24C649EAF81D}"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EC11508-8875-4999-BD75-C13839066609}" type="slidenum">
              <a:rPr lang="de-DE"/>
              <a:pPr>
                <a:defRPr/>
              </a:pPr>
              <a:t>‹Nr.›</a:t>
            </a:fld>
            <a:endParaRPr lang="de-DE" dirty="0"/>
          </a:p>
        </p:txBody>
      </p:sp>
    </p:spTree>
    <p:extLst>
      <p:ext uri="{BB962C8B-B14F-4D97-AF65-F5344CB8AC3E}">
        <p14:creationId xmlns:p14="http://schemas.microsoft.com/office/powerpoint/2010/main" val="294606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p:cNvSpPr>
            <a:spLocks noGrp="1"/>
          </p:cNvSpPr>
          <p:nvPr>
            <p:ph type="dt" sz="half" idx="10"/>
          </p:nvPr>
        </p:nvSpPr>
        <p:spPr/>
        <p:txBody>
          <a:bodyPr/>
          <a:lstStyle>
            <a:lvl1pPr>
              <a:defRPr/>
            </a:lvl1pPr>
          </a:lstStyle>
          <a:p>
            <a:pPr>
              <a:defRPr/>
            </a:pPr>
            <a:fld id="{27956178-5F9F-44AC-9413-92404CA4E581}" type="datetime1">
              <a:rPr lang="de-DE"/>
              <a:pPr>
                <a:defRPr/>
              </a:pPr>
              <a:t>17.08.2022</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0AC2EB19-B0AF-44E6-8560-17516E557898}" type="slidenum">
              <a:rPr lang="de-DE"/>
              <a:pPr>
                <a:defRPr/>
              </a:pPr>
              <a:t>‹Nr.›</a:t>
            </a:fld>
            <a:endParaRPr lang="de-DE" dirty="0"/>
          </a:p>
        </p:txBody>
      </p:sp>
    </p:spTree>
    <p:extLst>
      <p:ext uri="{BB962C8B-B14F-4D97-AF65-F5344CB8AC3E}">
        <p14:creationId xmlns:p14="http://schemas.microsoft.com/office/powerpoint/2010/main" val="32682586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3"/>
          <p:cNvSpPr>
            <a:spLocks noGrp="1"/>
          </p:cNvSpPr>
          <p:nvPr>
            <p:ph type="dt" sz="half" idx="10"/>
          </p:nvPr>
        </p:nvSpPr>
        <p:spPr/>
        <p:txBody>
          <a:bodyPr/>
          <a:lstStyle>
            <a:lvl1pPr>
              <a:defRPr/>
            </a:lvl1pPr>
          </a:lstStyle>
          <a:p>
            <a:pPr>
              <a:defRPr/>
            </a:pPr>
            <a:fld id="{FFC4A675-217C-4492-B706-92ACA8BABB46}" type="datetime1">
              <a:rPr lang="de-DE"/>
              <a:pPr>
                <a:defRPr/>
              </a:pPr>
              <a:t>17.08.2022</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77B61B64-5F88-4809-87E9-D4072AB61975}" type="slidenum">
              <a:rPr lang="de-DE"/>
              <a:pPr>
                <a:defRPr/>
              </a:pPr>
              <a:t>‹Nr.›</a:t>
            </a:fld>
            <a:endParaRPr lang="de-DE" dirty="0"/>
          </a:p>
        </p:txBody>
      </p:sp>
    </p:spTree>
    <p:extLst>
      <p:ext uri="{BB962C8B-B14F-4D97-AF65-F5344CB8AC3E}">
        <p14:creationId xmlns:p14="http://schemas.microsoft.com/office/powerpoint/2010/main" val="31261745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CFE6E744-B780-442C-9424-DA4D4ED607FA}" type="datetime1">
              <a:rPr lang="de-DE"/>
              <a:pPr>
                <a:defRPr/>
              </a:pPr>
              <a:t>17.08.2022</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E423407E-DD7A-4A98-82F9-251228E315E1}" type="slidenum">
              <a:rPr lang="de-DE"/>
              <a:pPr>
                <a:defRPr/>
              </a:pPr>
              <a:t>‹Nr.›</a:t>
            </a:fld>
            <a:endParaRPr lang="de-DE" dirty="0"/>
          </a:p>
        </p:txBody>
      </p:sp>
    </p:spTree>
    <p:extLst>
      <p:ext uri="{BB962C8B-B14F-4D97-AF65-F5344CB8AC3E}">
        <p14:creationId xmlns:p14="http://schemas.microsoft.com/office/powerpoint/2010/main" val="15002544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F4B106CD-E8F1-4701-9FB9-341D8845F3CB}"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4A0A0FCC-4E16-4041-9471-E3D3105CC00E}" type="slidenum">
              <a:rPr lang="de-DE"/>
              <a:pPr>
                <a:defRPr/>
              </a:pPr>
              <a:t>‹Nr.›</a:t>
            </a:fld>
            <a:endParaRPr lang="de-DE" dirty="0"/>
          </a:p>
        </p:txBody>
      </p:sp>
    </p:spTree>
    <p:extLst>
      <p:ext uri="{BB962C8B-B14F-4D97-AF65-F5344CB8AC3E}">
        <p14:creationId xmlns:p14="http://schemas.microsoft.com/office/powerpoint/2010/main" val="3349340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0E79E16B-293E-43BA-8D08-693653BE69B8}"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7DD946EB-9C3F-429B-AA59-23056508277F}" type="slidenum">
              <a:rPr lang="de-DE"/>
              <a:pPr>
                <a:defRPr/>
              </a:pPr>
              <a:t>‹Nr.›</a:t>
            </a:fld>
            <a:endParaRPr lang="de-DE" dirty="0"/>
          </a:p>
        </p:txBody>
      </p:sp>
    </p:spTree>
    <p:extLst>
      <p:ext uri="{BB962C8B-B14F-4D97-AF65-F5344CB8AC3E}">
        <p14:creationId xmlns:p14="http://schemas.microsoft.com/office/powerpoint/2010/main" val="9199906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5AB170EB-6975-44CA-A302-7C3AD0D4A980}"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6089A403-2D7F-4220-B450-8DB2F388C67F}" type="slidenum">
              <a:rPr lang="de-DE"/>
              <a:pPr>
                <a:defRPr/>
              </a:pPr>
              <a:t>‹Nr.›</a:t>
            </a:fld>
            <a:endParaRPr lang="de-DE" dirty="0"/>
          </a:p>
        </p:txBody>
      </p:sp>
    </p:spTree>
    <p:extLst>
      <p:ext uri="{BB962C8B-B14F-4D97-AF65-F5344CB8AC3E}">
        <p14:creationId xmlns:p14="http://schemas.microsoft.com/office/powerpoint/2010/main" val="16051421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9"/>
            <a:ext cx="27432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09600" y="274639"/>
            <a:ext cx="80264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CF96E15F-20E6-4F16-B3C7-B774968DBB08}"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E0C28291-B488-42AB-BCDB-A3C5B209229D}" type="slidenum">
              <a:rPr lang="de-DE"/>
              <a:pPr>
                <a:defRPr/>
              </a:pPr>
              <a:t>‹Nr.›</a:t>
            </a:fld>
            <a:endParaRPr lang="de-DE" dirty="0"/>
          </a:p>
        </p:txBody>
      </p:sp>
    </p:spTree>
    <p:extLst>
      <p:ext uri="{BB962C8B-B14F-4D97-AF65-F5344CB8AC3E}">
        <p14:creationId xmlns:p14="http://schemas.microsoft.com/office/powerpoint/2010/main" val="24975388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de-DE"/>
              <a:t>Titelmasterformat durch Klicken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lvl1pPr>
              <a:defRPr/>
            </a:lvl1pPr>
          </a:lstStyle>
          <a:p>
            <a:pPr>
              <a:defRPr/>
            </a:pPr>
            <a:fld id="{B07FFA3A-8CC1-4463-85A4-B033C391805D}"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DB887EAA-F6A1-494E-B8A9-0B9344523759}" type="slidenum">
              <a:rPr lang="de-DE"/>
              <a:pPr>
                <a:defRPr/>
              </a:pPr>
              <a:t>‹Nr.›</a:t>
            </a:fld>
            <a:endParaRPr lang="de-DE" dirty="0"/>
          </a:p>
        </p:txBody>
      </p:sp>
    </p:spTree>
    <p:extLst>
      <p:ext uri="{BB962C8B-B14F-4D97-AF65-F5344CB8AC3E}">
        <p14:creationId xmlns:p14="http://schemas.microsoft.com/office/powerpoint/2010/main" val="6730690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28ECC376-5B09-4C09-B192-165559B6D809}"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301BCFC2-1E78-41F3-9E46-FAD61E693D0C}" type="slidenum">
              <a:rPr lang="de-DE"/>
              <a:pPr>
                <a:defRPr/>
              </a:pPr>
              <a:t>‹Nr.›</a:t>
            </a:fld>
            <a:endParaRPr lang="de-DE" dirty="0"/>
          </a:p>
        </p:txBody>
      </p:sp>
    </p:spTree>
    <p:extLst>
      <p:ext uri="{BB962C8B-B14F-4D97-AF65-F5344CB8AC3E}">
        <p14:creationId xmlns:p14="http://schemas.microsoft.com/office/powerpoint/2010/main" val="2437816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480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8DE34A23-ED6F-4DB9-A18B-0D059A488D3F}"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23E4BEF6-E827-4C63-85BF-5326D25BFFA9}" type="slidenum">
              <a:rPr lang="de-DE"/>
              <a:pPr>
                <a:defRPr/>
              </a:pPr>
              <a:t>‹Nr.›</a:t>
            </a:fld>
            <a:endParaRPr lang="de-DE" dirty="0"/>
          </a:p>
        </p:txBody>
      </p:sp>
    </p:spTree>
    <p:extLst>
      <p:ext uri="{BB962C8B-B14F-4D97-AF65-F5344CB8AC3E}">
        <p14:creationId xmlns:p14="http://schemas.microsoft.com/office/powerpoint/2010/main" val="28494915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p:cNvSpPr>
            <a:spLocks noGrp="1"/>
          </p:cNvSpPr>
          <p:nvPr>
            <p:ph type="dt" sz="half" idx="10"/>
          </p:nvPr>
        </p:nvSpPr>
        <p:spPr/>
        <p:txBody>
          <a:bodyPr/>
          <a:lstStyle>
            <a:lvl1pPr>
              <a:defRPr/>
            </a:lvl1pPr>
          </a:lstStyle>
          <a:p>
            <a:pPr>
              <a:defRPr/>
            </a:pPr>
            <a:fld id="{392AC109-B690-4A42-AA67-B777BF266CF9}"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D26AF3C3-452A-455B-A8E8-BDFE55150CB1}" type="slidenum">
              <a:rPr lang="de-DE"/>
              <a:pPr>
                <a:defRPr/>
              </a:pPr>
              <a:t>‹Nr.›</a:t>
            </a:fld>
            <a:endParaRPr lang="de-DE" dirty="0"/>
          </a:p>
        </p:txBody>
      </p:sp>
    </p:spTree>
    <p:extLst>
      <p:ext uri="{BB962C8B-B14F-4D97-AF65-F5344CB8AC3E}">
        <p14:creationId xmlns:p14="http://schemas.microsoft.com/office/powerpoint/2010/main" val="26655464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p:cNvSpPr>
            <a:spLocks noGrp="1"/>
          </p:cNvSpPr>
          <p:nvPr>
            <p:ph type="dt" sz="half" idx="10"/>
          </p:nvPr>
        </p:nvSpPr>
        <p:spPr/>
        <p:txBody>
          <a:bodyPr/>
          <a:lstStyle>
            <a:lvl1pPr>
              <a:defRPr/>
            </a:lvl1pPr>
          </a:lstStyle>
          <a:p>
            <a:pPr>
              <a:defRPr/>
            </a:pPr>
            <a:fld id="{348EBF0A-E659-4940-A848-7E9FB3A0B28D}" type="datetime1">
              <a:rPr lang="de-DE"/>
              <a:pPr>
                <a:defRPr/>
              </a:pPr>
              <a:t>17.08.2022</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7A1D38EA-60FD-41C7-A7D4-2A87AE83BD27}" type="slidenum">
              <a:rPr lang="de-DE"/>
              <a:pPr>
                <a:defRPr/>
              </a:pPr>
              <a:t>‹Nr.›</a:t>
            </a:fld>
            <a:endParaRPr lang="de-DE" dirty="0"/>
          </a:p>
        </p:txBody>
      </p:sp>
    </p:spTree>
    <p:extLst>
      <p:ext uri="{BB962C8B-B14F-4D97-AF65-F5344CB8AC3E}">
        <p14:creationId xmlns:p14="http://schemas.microsoft.com/office/powerpoint/2010/main" val="25069530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3"/>
          <p:cNvSpPr>
            <a:spLocks noGrp="1"/>
          </p:cNvSpPr>
          <p:nvPr>
            <p:ph type="dt" sz="half" idx="10"/>
          </p:nvPr>
        </p:nvSpPr>
        <p:spPr/>
        <p:txBody>
          <a:bodyPr/>
          <a:lstStyle>
            <a:lvl1pPr>
              <a:defRPr/>
            </a:lvl1pPr>
          </a:lstStyle>
          <a:p>
            <a:pPr>
              <a:defRPr/>
            </a:pPr>
            <a:fld id="{D53897B7-3410-4068-804D-4923B18B8C09}" type="datetime1">
              <a:rPr lang="de-DE"/>
              <a:pPr>
                <a:defRPr/>
              </a:pPr>
              <a:t>17.08.2022</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6F4D5311-C5FD-462B-AC2B-E56E6162C355}" type="slidenum">
              <a:rPr lang="de-DE"/>
              <a:pPr>
                <a:defRPr/>
              </a:pPr>
              <a:t>‹Nr.›</a:t>
            </a:fld>
            <a:endParaRPr lang="de-DE" dirty="0"/>
          </a:p>
        </p:txBody>
      </p:sp>
    </p:spTree>
    <p:extLst>
      <p:ext uri="{BB962C8B-B14F-4D97-AF65-F5344CB8AC3E}">
        <p14:creationId xmlns:p14="http://schemas.microsoft.com/office/powerpoint/2010/main" val="12825353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EC56E97E-8A43-42C0-BEEE-83F0D3C90964}" type="datetime1">
              <a:rPr lang="de-DE"/>
              <a:pPr>
                <a:defRPr/>
              </a:pPr>
              <a:t>17.08.2022</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A3218D8D-85D7-41BD-97BB-77CFC0679349}" type="slidenum">
              <a:rPr lang="de-DE"/>
              <a:pPr>
                <a:defRPr/>
              </a:pPr>
              <a:t>‹Nr.›</a:t>
            </a:fld>
            <a:endParaRPr lang="de-DE" dirty="0"/>
          </a:p>
        </p:txBody>
      </p:sp>
    </p:spTree>
    <p:extLst>
      <p:ext uri="{BB962C8B-B14F-4D97-AF65-F5344CB8AC3E}">
        <p14:creationId xmlns:p14="http://schemas.microsoft.com/office/powerpoint/2010/main" val="36045813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9D958B45-6C50-4722-BA48-156C26E02D32}"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89963C1E-5E4D-44D1-9DA1-3991D98C8C4C}" type="slidenum">
              <a:rPr lang="de-DE"/>
              <a:pPr>
                <a:defRPr/>
              </a:pPr>
              <a:t>‹Nr.›</a:t>
            </a:fld>
            <a:endParaRPr lang="de-DE" dirty="0"/>
          </a:p>
        </p:txBody>
      </p:sp>
    </p:spTree>
    <p:extLst>
      <p:ext uri="{BB962C8B-B14F-4D97-AF65-F5344CB8AC3E}">
        <p14:creationId xmlns:p14="http://schemas.microsoft.com/office/powerpoint/2010/main" val="25753166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DD43AC28-D511-4804-BDE7-071A20CC8739}"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59BC3342-E34D-4A61-8702-1173E89F7986}" type="slidenum">
              <a:rPr lang="de-DE"/>
              <a:pPr>
                <a:defRPr/>
              </a:pPr>
              <a:t>‹Nr.›</a:t>
            </a:fld>
            <a:endParaRPr lang="de-DE" dirty="0"/>
          </a:p>
        </p:txBody>
      </p:sp>
    </p:spTree>
    <p:extLst>
      <p:ext uri="{BB962C8B-B14F-4D97-AF65-F5344CB8AC3E}">
        <p14:creationId xmlns:p14="http://schemas.microsoft.com/office/powerpoint/2010/main" val="26030667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3EFEA19B-56DD-4323-A74C-F5039E58DE40}"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C3B90D9D-EAAD-4C08-895F-F7B506DAF909}" type="slidenum">
              <a:rPr lang="de-DE"/>
              <a:pPr>
                <a:defRPr/>
              </a:pPr>
              <a:t>‹Nr.›</a:t>
            </a:fld>
            <a:endParaRPr lang="de-DE" dirty="0"/>
          </a:p>
        </p:txBody>
      </p:sp>
    </p:spTree>
    <p:extLst>
      <p:ext uri="{BB962C8B-B14F-4D97-AF65-F5344CB8AC3E}">
        <p14:creationId xmlns:p14="http://schemas.microsoft.com/office/powerpoint/2010/main" val="22667175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9"/>
            <a:ext cx="27432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09600" y="274639"/>
            <a:ext cx="80264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7DD0D9F3-6DB6-40D7-BFA7-7B3867C7B61C}"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C69516FB-C372-498B-8199-665BEE245E2C}" type="slidenum">
              <a:rPr lang="de-DE"/>
              <a:pPr>
                <a:defRPr/>
              </a:pPr>
              <a:t>‹Nr.›</a:t>
            </a:fld>
            <a:endParaRPr lang="de-DE" dirty="0"/>
          </a:p>
        </p:txBody>
      </p:sp>
    </p:spTree>
    <p:extLst>
      <p:ext uri="{BB962C8B-B14F-4D97-AF65-F5344CB8AC3E}">
        <p14:creationId xmlns:p14="http://schemas.microsoft.com/office/powerpoint/2010/main" val="28363583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de-DE"/>
              <a:t>Titelmasterformat durch Klicken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lvl1pPr>
              <a:defRPr/>
            </a:lvl1pPr>
          </a:lstStyle>
          <a:p>
            <a:pPr>
              <a:defRPr/>
            </a:pPr>
            <a:fld id="{4C55507C-13E3-485D-AE0A-344B7A2998EC}"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DB938FA5-6918-4088-9CDF-164FCDABC198}" type="slidenum">
              <a:rPr lang="de-DE"/>
              <a:pPr>
                <a:defRPr/>
              </a:pPr>
              <a:t>‹Nr.›</a:t>
            </a:fld>
            <a:endParaRPr lang="de-DE" dirty="0"/>
          </a:p>
        </p:txBody>
      </p:sp>
    </p:spTree>
    <p:extLst>
      <p:ext uri="{BB962C8B-B14F-4D97-AF65-F5344CB8AC3E}">
        <p14:creationId xmlns:p14="http://schemas.microsoft.com/office/powerpoint/2010/main" val="675308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de-DE"/>
              <a:t>Titelmasterformat durch Klicken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lvl1pPr>
              <a:defRPr/>
            </a:lvl1pPr>
          </a:lstStyle>
          <a:p>
            <a:pPr>
              <a:defRPr/>
            </a:pPr>
            <a:fld id="{F65C5636-D9E0-4DF9-8A98-DF40A3C32D4E}"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A55C9702-96DA-4123-80B2-C175AA516EF2}" type="slidenum">
              <a:rPr lang="de-DE"/>
              <a:pPr>
                <a:defRPr/>
              </a:pPr>
              <a:t>‹Nr.›</a:t>
            </a:fld>
            <a:endParaRPr lang="de-DE" dirty="0"/>
          </a:p>
        </p:txBody>
      </p:sp>
    </p:spTree>
    <p:extLst>
      <p:ext uri="{BB962C8B-B14F-4D97-AF65-F5344CB8AC3E}">
        <p14:creationId xmlns:p14="http://schemas.microsoft.com/office/powerpoint/2010/main" val="36220750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2AC62057-A3B4-438C-9459-24769B7EEDC2}"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17F8B720-27BA-4555-829F-02A03FF9A9E6}" type="slidenum">
              <a:rPr lang="de-DE"/>
              <a:pPr>
                <a:defRPr/>
              </a:pPr>
              <a:t>‹Nr.›</a:t>
            </a:fld>
            <a:endParaRPr lang="de-DE" dirty="0"/>
          </a:p>
        </p:txBody>
      </p:sp>
    </p:spTree>
    <p:extLst>
      <p:ext uri="{BB962C8B-B14F-4D97-AF65-F5344CB8AC3E}">
        <p14:creationId xmlns:p14="http://schemas.microsoft.com/office/powerpoint/2010/main" val="17965094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E1EC3D2D-EDDD-4E89-8169-F591664DF679}"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255DA7E-DF07-498D-8238-20027BAED430}" type="slidenum">
              <a:rPr lang="de-DE"/>
              <a:pPr>
                <a:defRPr/>
              </a:pPr>
              <a:t>‹Nr.›</a:t>
            </a:fld>
            <a:endParaRPr lang="de-DE" dirty="0"/>
          </a:p>
        </p:txBody>
      </p:sp>
    </p:spTree>
    <p:extLst>
      <p:ext uri="{BB962C8B-B14F-4D97-AF65-F5344CB8AC3E}">
        <p14:creationId xmlns:p14="http://schemas.microsoft.com/office/powerpoint/2010/main" val="31972196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p:cNvSpPr>
            <a:spLocks noGrp="1"/>
          </p:cNvSpPr>
          <p:nvPr>
            <p:ph type="dt" sz="half" idx="10"/>
          </p:nvPr>
        </p:nvSpPr>
        <p:spPr/>
        <p:txBody>
          <a:bodyPr/>
          <a:lstStyle>
            <a:lvl1pPr>
              <a:defRPr/>
            </a:lvl1pPr>
          </a:lstStyle>
          <a:p>
            <a:pPr>
              <a:defRPr/>
            </a:pPr>
            <a:fld id="{A0E07D9A-3A92-4219-AD30-815279F10761}"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64537D1C-76BF-4E86-AB49-C1AC7431582F}" type="slidenum">
              <a:rPr lang="de-DE"/>
              <a:pPr>
                <a:defRPr/>
              </a:pPr>
              <a:t>‹Nr.›</a:t>
            </a:fld>
            <a:endParaRPr lang="de-DE" dirty="0"/>
          </a:p>
        </p:txBody>
      </p:sp>
    </p:spTree>
    <p:extLst>
      <p:ext uri="{BB962C8B-B14F-4D97-AF65-F5344CB8AC3E}">
        <p14:creationId xmlns:p14="http://schemas.microsoft.com/office/powerpoint/2010/main" val="26249224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p:cNvSpPr>
            <a:spLocks noGrp="1"/>
          </p:cNvSpPr>
          <p:nvPr>
            <p:ph type="dt" sz="half" idx="10"/>
          </p:nvPr>
        </p:nvSpPr>
        <p:spPr/>
        <p:txBody>
          <a:bodyPr/>
          <a:lstStyle>
            <a:lvl1pPr>
              <a:defRPr/>
            </a:lvl1pPr>
          </a:lstStyle>
          <a:p>
            <a:pPr>
              <a:defRPr/>
            </a:pPr>
            <a:fld id="{E485BBD7-7F6C-4384-A7CD-1BDCF8DC0510}" type="datetime1">
              <a:rPr lang="de-DE"/>
              <a:pPr>
                <a:defRPr/>
              </a:pPr>
              <a:t>17.08.2022</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A1CFD601-93BB-468E-8314-FDBEE656D867}" type="slidenum">
              <a:rPr lang="de-DE"/>
              <a:pPr>
                <a:defRPr/>
              </a:pPr>
              <a:t>‹Nr.›</a:t>
            </a:fld>
            <a:endParaRPr lang="de-DE" dirty="0"/>
          </a:p>
        </p:txBody>
      </p:sp>
    </p:spTree>
    <p:extLst>
      <p:ext uri="{BB962C8B-B14F-4D97-AF65-F5344CB8AC3E}">
        <p14:creationId xmlns:p14="http://schemas.microsoft.com/office/powerpoint/2010/main" val="33100024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3"/>
          <p:cNvSpPr>
            <a:spLocks noGrp="1"/>
          </p:cNvSpPr>
          <p:nvPr>
            <p:ph type="dt" sz="half" idx="10"/>
          </p:nvPr>
        </p:nvSpPr>
        <p:spPr/>
        <p:txBody>
          <a:bodyPr/>
          <a:lstStyle>
            <a:lvl1pPr>
              <a:defRPr/>
            </a:lvl1pPr>
          </a:lstStyle>
          <a:p>
            <a:pPr>
              <a:defRPr/>
            </a:pPr>
            <a:fld id="{B77B89E1-DFE8-4310-AE92-20AEEBC1B4F0}" type="datetime1">
              <a:rPr lang="de-DE"/>
              <a:pPr>
                <a:defRPr/>
              </a:pPr>
              <a:t>17.08.2022</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E96F9643-44C3-467C-8E77-9EF1F9964122}" type="slidenum">
              <a:rPr lang="de-DE"/>
              <a:pPr>
                <a:defRPr/>
              </a:pPr>
              <a:t>‹Nr.›</a:t>
            </a:fld>
            <a:endParaRPr lang="de-DE" dirty="0"/>
          </a:p>
        </p:txBody>
      </p:sp>
    </p:spTree>
    <p:extLst>
      <p:ext uri="{BB962C8B-B14F-4D97-AF65-F5344CB8AC3E}">
        <p14:creationId xmlns:p14="http://schemas.microsoft.com/office/powerpoint/2010/main" val="42319320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B1B8CE02-24D5-481E-9EBB-2A29BA0E97AC}" type="datetime1">
              <a:rPr lang="de-DE"/>
              <a:pPr>
                <a:defRPr/>
              </a:pPr>
              <a:t>17.08.2022</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DDCDBF26-7EF5-458A-8536-B007702566F3}" type="slidenum">
              <a:rPr lang="de-DE"/>
              <a:pPr>
                <a:defRPr/>
              </a:pPr>
              <a:t>‹Nr.›</a:t>
            </a:fld>
            <a:endParaRPr lang="de-DE" dirty="0"/>
          </a:p>
        </p:txBody>
      </p:sp>
    </p:spTree>
    <p:extLst>
      <p:ext uri="{BB962C8B-B14F-4D97-AF65-F5344CB8AC3E}">
        <p14:creationId xmlns:p14="http://schemas.microsoft.com/office/powerpoint/2010/main" val="148592932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13B42CEE-4D0F-4646-A100-CE86DF41C1AE}"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1F57B02C-E4E8-4C67-9DF2-07D89F147DE8}" type="slidenum">
              <a:rPr lang="de-DE"/>
              <a:pPr>
                <a:defRPr/>
              </a:pPr>
              <a:t>‹Nr.›</a:t>
            </a:fld>
            <a:endParaRPr lang="de-DE" dirty="0"/>
          </a:p>
        </p:txBody>
      </p:sp>
    </p:spTree>
    <p:extLst>
      <p:ext uri="{BB962C8B-B14F-4D97-AF65-F5344CB8AC3E}">
        <p14:creationId xmlns:p14="http://schemas.microsoft.com/office/powerpoint/2010/main" val="25417005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354A95A5-19E5-4312-B003-EC46CC806B7D}"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45E50E79-CA75-405C-A677-DBB2F58C8420}" type="slidenum">
              <a:rPr lang="de-DE"/>
              <a:pPr>
                <a:defRPr/>
              </a:pPr>
              <a:t>‹Nr.›</a:t>
            </a:fld>
            <a:endParaRPr lang="de-DE" dirty="0"/>
          </a:p>
        </p:txBody>
      </p:sp>
    </p:spTree>
    <p:extLst>
      <p:ext uri="{BB962C8B-B14F-4D97-AF65-F5344CB8AC3E}">
        <p14:creationId xmlns:p14="http://schemas.microsoft.com/office/powerpoint/2010/main" val="7413213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FFC5262C-6149-4623-9522-7E932FCBD093}"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BD98F2B0-6039-4534-BCE4-954A2F5E4215}" type="slidenum">
              <a:rPr lang="de-DE"/>
              <a:pPr>
                <a:defRPr/>
              </a:pPr>
              <a:t>‹Nr.›</a:t>
            </a:fld>
            <a:endParaRPr lang="de-DE" dirty="0"/>
          </a:p>
        </p:txBody>
      </p:sp>
    </p:spTree>
    <p:extLst>
      <p:ext uri="{BB962C8B-B14F-4D97-AF65-F5344CB8AC3E}">
        <p14:creationId xmlns:p14="http://schemas.microsoft.com/office/powerpoint/2010/main" val="4015315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9"/>
            <a:ext cx="27432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09600" y="274639"/>
            <a:ext cx="80264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ED0B9FD3-5C9B-4F79-A472-C313218FD229}"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F810D10E-A5F0-4173-8445-D6E1ABEFDE1D}" type="slidenum">
              <a:rPr lang="de-DE"/>
              <a:pPr>
                <a:defRPr/>
              </a:pPr>
              <a:t>‹Nr.›</a:t>
            </a:fld>
            <a:endParaRPr lang="de-DE" dirty="0"/>
          </a:p>
        </p:txBody>
      </p:sp>
    </p:spTree>
    <p:extLst>
      <p:ext uri="{BB962C8B-B14F-4D97-AF65-F5344CB8AC3E}">
        <p14:creationId xmlns:p14="http://schemas.microsoft.com/office/powerpoint/2010/main" val="1223685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22DB13B5-4488-4200-BEF0-56A85EA0F7ED}"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0BBFE7D4-B6AF-41CE-B9E1-933E34E9BBA6}" type="slidenum">
              <a:rPr lang="de-DE"/>
              <a:pPr>
                <a:defRPr/>
              </a:pPr>
              <a:t>‹Nr.›</a:t>
            </a:fld>
            <a:endParaRPr lang="de-DE" dirty="0"/>
          </a:p>
        </p:txBody>
      </p:sp>
    </p:spTree>
    <p:extLst>
      <p:ext uri="{BB962C8B-B14F-4D97-AF65-F5344CB8AC3E}">
        <p14:creationId xmlns:p14="http://schemas.microsoft.com/office/powerpoint/2010/main" val="22888532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de-DE"/>
              <a:t>Titelmasterformat durch Klicken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lvl1pPr>
              <a:defRPr/>
            </a:lvl1pPr>
          </a:lstStyle>
          <a:p>
            <a:pPr>
              <a:defRPr/>
            </a:pPr>
            <a:fld id="{1030B86D-3D81-4ADE-AA8A-834AFBCCE6DE}"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F27DF69F-863D-49B0-A143-F4B7FA61F393}" type="slidenum">
              <a:rPr lang="de-DE"/>
              <a:pPr>
                <a:defRPr/>
              </a:pPr>
              <a:t>‹Nr.›</a:t>
            </a:fld>
            <a:endParaRPr lang="de-DE" dirty="0"/>
          </a:p>
        </p:txBody>
      </p:sp>
    </p:spTree>
    <p:extLst>
      <p:ext uri="{BB962C8B-B14F-4D97-AF65-F5344CB8AC3E}">
        <p14:creationId xmlns:p14="http://schemas.microsoft.com/office/powerpoint/2010/main" val="14343419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DE8D0C07-1F04-4B67-928E-7D713A595525}"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B1F85986-35F2-46CF-9599-CAF50CE527A1}" type="slidenum">
              <a:rPr lang="de-DE"/>
              <a:pPr>
                <a:defRPr/>
              </a:pPr>
              <a:t>‹Nr.›</a:t>
            </a:fld>
            <a:endParaRPr lang="de-DE" dirty="0"/>
          </a:p>
        </p:txBody>
      </p:sp>
    </p:spTree>
    <p:extLst>
      <p:ext uri="{BB962C8B-B14F-4D97-AF65-F5344CB8AC3E}">
        <p14:creationId xmlns:p14="http://schemas.microsoft.com/office/powerpoint/2010/main" val="16420909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D65A9FBE-D85A-4880-ACFC-F51F670A4D69}"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098B4F40-B29A-4947-9B4A-3A4681D19627}" type="slidenum">
              <a:rPr lang="de-DE"/>
              <a:pPr>
                <a:defRPr/>
              </a:pPr>
              <a:t>‹Nr.›</a:t>
            </a:fld>
            <a:endParaRPr lang="de-DE" dirty="0"/>
          </a:p>
        </p:txBody>
      </p:sp>
    </p:spTree>
    <p:extLst>
      <p:ext uri="{BB962C8B-B14F-4D97-AF65-F5344CB8AC3E}">
        <p14:creationId xmlns:p14="http://schemas.microsoft.com/office/powerpoint/2010/main" val="289521532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p:cNvSpPr>
            <a:spLocks noGrp="1"/>
          </p:cNvSpPr>
          <p:nvPr>
            <p:ph type="dt" sz="half" idx="10"/>
          </p:nvPr>
        </p:nvSpPr>
        <p:spPr/>
        <p:txBody>
          <a:bodyPr/>
          <a:lstStyle>
            <a:lvl1pPr>
              <a:defRPr/>
            </a:lvl1pPr>
          </a:lstStyle>
          <a:p>
            <a:pPr>
              <a:defRPr/>
            </a:pPr>
            <a:fld id="{BC5CB07F-C3B9-4404-9085-FE38671D1E9A}"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BAD97327-9B86-481D-A896-F82E9FAFA673}" type="slidenum">
              <a:rPr lang="de-DE"/>
              <a:pPr>
                <a:defRPr/>
              </a:pPr>
              <a:t>‹Nr.›</a:t>
            </a:fld>
            <a:endParaRPr lang="de-DE" dirty="0"/>
          </a:p>
        </p:txBody>
      </p:sp>
    </p:spTree>
    <p:extLst>
      <p:ext uri="{BB962C8B-B14F-4D97-AF65-F5344CB8AC3E}">
        <p14:creationId xmlns:p14="http://schemas.microsoft.com/office/powerpoint/2010/main" val="25812437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p:cNvSpPr>
            <a:spLocks noGrp="1"/>
          </p:cNvSpPr>
          <p:nvPr>
            <p:ph type="dt" sz="half" idx="10"/>
          </p:nvPr>
        </p:nvSpPr>
        <p:spPr/>
        <p:txBody>
          <a:bodyPr/>
          <a:lstStyle>
            <a:lvl1pPr>
              <a:defRPr/>
            </a:lvl1pPr>
          </a:lstStyle>
          <a:p>
            <a:pPr>
              <a:defRPr/>
            </a:pPr>
            <a:fld id="{A5ED0616-1371-40D0-BF0A-AE2F0478261F}" type="datetime1">
              <a:rPr lang="de-DE"/>
              <a:pPr>
                <a:defRPr/>
              </a:pPr>
              <a:t>17.08.2022</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9C90E14A-91A1-4A68-A7E0-2CCD002D82CA}" type="slidenum">
              <a:rPr lang="de-DE"/>
              <a:pPr>
                <a:defRPr/>
              </a:pPr>
              <a:t>‹Nr.›</a:t>
            </a:fld>
            <a:endParaRPr lang="de-DE" dirty="0"/>
          </a:p>
        </p:txBody>
      </p:sp>
    </p:spTree>
    <p:extLst>
      <p:ext uri="{BB962C8B-B14F-4D97-AF65-F5344CB8AC3E}">
        <p14:creationId xmlns:p14="http://schemas.microsoft.com/office/powerpoint/2010/main" val="32632002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3"/>
          <p:cNvSpPr>
            <a:spLocks noGrp="1"/>
          </p:cNvSpPr>
          <p:nvPr>
            <p:ph type="dt" sz="half" idx="10"/>
          </p:nvPr>
        </p:nvSpPr>
        <p:spPr/>
        <p:txBody>
          <a:bodyPr/>
          <a:lstStyle>
            <a:lvl1pPr>
              <a:defRPr/>
            </a:lvl1pPr>
          </a:lstStyle>
          <a:p>
            <a:pPr>
              <a:defRPr/>
            </a:pPr>
            <a:fld id="{091D5060-09BB-40A9-8382-AEF4131E2F17}" type="datetime1">
              <a:rPr lang="de-DE"/>
              <a:pPr>
                <a:defRPr/>
              </a:pPr>
              <a:t>17.08.2022</a:t>
            </a:fld>
            <a:endParaRPr lang="de-DE"/>
          </a:p>
        </p:txBody>
      </p:sp>
      <p:sp>
        <p:nvSpPr>
          <p:cNvPr id="4" name="Fußzeilenplatzhalter 4"/>
          <p:cNvSpPr>
            <a:spLocks noGrp="1"/>
          </p:cNvSpPr>
          <p:nvPr>
            <p:ph type="ftr" sz="quarter" idx="11"/>
          </p:nvPr>
        </p:nvSpPr>
        <p:spPr/>
        <p:txBody>
          <a:bodyPr/>
          <a:lstStyle>
            <a:lvl1pPr>
              <a:defRPr/>
            </a:lvl1pPr>
          </a:lstStyle>
          <a:p>
            <a:pPr>
              <a:defRPr/>
            </a:pPr>
            <a:endParaRPr lang="de-DE"/>
          </a:p>
        </p:txBody>
      </p:sp>
      <p:sp>
        <p:nvSpPr>
          <p:cNvPr id="5" name="Foliennummernplatzhalter 5"/>
          <p:cNvSpPr>
            <a:spLocks noGrp="1"/>
          </p:cNvSpPr>
          <p:nvPr>
            <p:ph type="sldNum" sz="quarter" idx="12"/>
          </p:nvPr>
        </p:nvSpPr>
        <p:spPr/>
        <p:txBody>
          <a:bodyPr/>
          <a:lstStyle>
            <a:lvl1pPr>
              <a:defRPr/>
            </a:lvl1pPr>
          </a:lstStyle>
          <a:p>
            <a:pPr>
              <a:defRPr/>
            </a:pPr>
            <a:fld id="{10D683B5-C6F3-4B7A-B3A1-BF2BB2589D35}" type="slidenum">
              <a:rPr lang="de-DE"/>
              <a:pPr>
                <a:defRPr/>
              </a:pPr>
              <a:t>‹Nr.›</a:t>
            </a:fld>
            <a:endParaRPr lang="de-DE" dirty="0"/>
          </a:p>
        </p:txBody>
      </p:sp>
    </p:spTree>
    <p:extLst>
      <p:ext uri="{BB962C8B-B14F-4D97-AF65-F5344CB8AC3E}">
        <p14:creationId xmlns:p14="http://schemas.microsoft.com/office/powerpoint/2010/main" val="23904930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fld id="{33113DEA-4188-4B3F-AE6B-B78254CBDBE0}" type="datetime1">
              <a:rPr lang="de-DE"/>
              <a:pPr>
                <a:defRPr/>
              </a:pPr>
              <a:t>17.08.2022</a:t>
            </a:fld>
            <a:endParaRPr lang="de-DE"/>
          </a:p>
        </p:txBody>
      </p:sp>
      <p:sp>
        <p:nvSpPr>
          <p:cNvPr id="3" name="Fußzeilenplatzhalter 4"/>
          <p:cNvSpPr>
            <a:spLocks noGrp="1"/>
          </p:cNvSpPr>
          <p:nvPr>
            <p:ph type="ftr" sz="quarter" idx="11"/>
          </p:nvPr>
        </p:nvSpPr>
        <p:spPr/>
        <p:txBody>
          <a:bodyPr/>
          <a:lstStyle>
            <a:lvl1pPr>
              <a:defRPr/>
            </a:lvl1pPr>
          </a:lstStyle>
          <a:p>
            <a:pPr>
              <a:defRPr/>
            </a:pPr>
            <a:endParaRPr lang="de-DE"/>
          </a:p>
        </p:txBody>
      </p:sp>
      <p:sp>
        <p:nvSpPr>
          <p:cNvPr id="4" name="Foliennummernplatzhalter 5"/>
          <p:cNvSpPr>
            <a:spLocks noGrp="1"/>
          </p:cNvSpPr>
          <p:nvPr>
            <p:ph type="sldNum" sz="quarter" idx="12"/>
          </p:nvPr>
        </p:nvSpPr>
        <p:spPr/>
        <p:txBody>
          <a:bodyPr/>
          <a:lstStyle>
            <a:lvl1pPr>
              <a:defRPr/>
            </a:lvl1pPr>
          </a:lstStyle>
          <a:p>
            <a:pPr>
              <a:defRPr/>
            </a:pPr>
            <a:fld id="{688093C7-C21B-460F-8B21-7A57A62EB261}" type="slidenum">
              <a:rPr lang="de-DE"/>
              <a:pPr>
                <a:defRPr/>
              </a:pPr>
              <a:t>‹Nr.›</a:t>
            </a:fld>
            <a:endParaRPr lang="de-DE" dirty="0"/>
          </a:p>
        </p:txBody>
      </p:sp>
    </p:spTree>
    <p:extLst>
      <p:ext uri="{BB962C8B-B14F-4D97-AF65-F5344CB8AC3E}">
        <p14:creationId xmlns:p14="http://schemas.microsoft.com/office/powerpoint/2010/main" val="8514225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03FFB8A8-EE9B-4381-AB83-A7D603A03E26}"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E231833E-FE1F-4DC9-BB2C-0EE5F874A950}" type="slidenum">
              <a:rPr lang="de-DE"/>
              <a:pPr>
                <a:defRPr/>
              </a:pPr>
              <a:t>‹Nr.›</a:t>
            </a:fld>
            <a:endParaRPr lang="de-DE" dirty="0"/>
          </a:p>
        </p:txBody>
      </p:sp>
    </p:spTree>
    <p:extLst>
      <p:ext uri="{BB962C8B-B14F-4D97-AF65-F5344CB8AC3E}">
        <p14:creationId xmlns:p14="http://schemas.microsoft.com/office/powerpoint/2010/main" val="4181391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Textmasterformate durch Klicken bearbeiten</a:t>
            </a:r>
          </a:p>
        </p:txBody>
      </p:sp>
      <p:sp>
        <p:nvSpPr>
          <p:cNvPr id="5" name="Datumsplatzhalter 3"/>
          <p:cNvSpPr>
            <a:spLocks noGrp="1"/>
          </p:cNvSpPr>
          <p:nvPr>
            <p:ph type="dt" sz="half" idx="10"/>
          </p:nvPr>
        </p:nvSpPr>
        <p:spPr/>
        <p:txBody>
          <a:bodyPr/>
          <a:lstStyle>
            <a:lvl1pPr>
              <a:defRPr/>
            </a:lvl1pPr>
          </a:lstStyle>
          <a:p>
            <a:pPr>
              <a:defRPr/>
            </a:pPr>
            <a:fld id="{E599BA04-F045-46B9-87AE-7F1D0084EAAA}"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9BDBE42F-8A13-4D68-BBB1-5D2DC06043B1}" type="slidenum">
              <a:rPr lang="de-DE"/>
              <a:pPr>
                <a:defRPr/>
              </a:pPr>
              <a:t>‹Nr.›</a:t>
            </a:fld>
            <a:endParaRPr lang="de-DE" dirty="0"/>
          </a:p>
        </p:txBody>
      </p:sp>
    </p:spTree>
    <p:extLst>
      <p:ext uri="{BB962C8B-B14F-4D97-AF65-F5344CB8AC3E}">
        <p14:creationId xmlns:p14="http://schemas.microsoft.com/office/powerpoint/2010/main" val="8438434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A4F19581-0461-4ED7-AA79-C069BE59B5FE}"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D8AC3561-2FCF-44D9-8DBA-951082F8D280}" type="slidenum">
              <a:rPr lang="de-DE"/>
              <a:pPr>
                <a:defRPr/>
              </a:pPr>
              <a:t>‹Nr.›</a:t>
            </a:fld>
            <a:endParaRPr lang="de-DE" dirty="0"/>
          </a:p>
        </p:txBody>
      </p:sp>
    </p:spTree>
    <p:extLst>
      <p:ext uri="{BB962C8B-B14F-4D97-AF65-F5344CB8AC3E}">
        <p14:creationId xmlns:p14="http://schemas.microsoft.com/office/powerpoint/2010/main" val="1808324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fld id="{457602C3-5C02-47AE-993D-24947A06D9DC}"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9C22DBC1-B71A-43A0-9608-F477DE346DDA}" type="slidenum">
              <a:rPr lang="de-DE"/>
              <a:pPr>
                <a:defRPr/>
              </a:pPr>
              <a:t>‹Nr.›</a:t>
            </a:fld>
            <a:endParaRPr lang="de-DE" dirty="0"/>
          </a:p>
        </p:txBody>
      </p:sp>
    </p:spTree>
    <p:extLst>
      <p:ext uri="{BB962C8B-B14F-4D97-AF65-F5344CB8AC3E}">
        <p14:creationId xmlns:p14="http://schemas.microsoft.com/office/powerpoint/2010/main" val="29210712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9"/>
            <a:ext cx="27432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09600" y="274639"/>
            <a:ext cx="8026400" cy="5851525"/>
          </a:xfrm>
        </p:spPr>
        <p:txBody>
          <a:bodyPr vert="eaVert"/>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lvl1pPr>
              <a:defRPr/>
            </a:lvl1pPr>
          </a:lstStyle>
          <a:p>
            <a:pPr>
              <a:defRPr/>
            </a:pPr>
            <a:fld id="{4ED54146-41D1-4BAB-9BC4-7E9F833E9431}" type="datetime1">
              <a:rPr lang="de-DE"/>
              <a:pPr>
                <a:defRPr/>
              </a:pPr>
              <a:t>17.08.2022</a:t>
            </a:fld>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pPr>
              <a:defRPr/>
            </a:pPr>
            <a:fld id="{77DED25A-DD8A-4D41-BE4E-12C87D04FF52}" type="slidenum">
              <a:rPr lang="de-DE"/>
              <a:pPr>
                <a:defRPr/>
              </a:pPr>
              <a:t>‹Nr.›</a:t>
            </a:fld>
            <a:endParaRPr lang="de-DE" dirty="0"/>
          </a:p>
        </p:txBody>
      </p:sp>
    </p:spTree>
    <p:extLst>
      <p:ext uri="{BB962C8B-B14F-4D97-AF65-F5344CB8AC3E}">
        <p14:creationId xmlns:p14="http://schemas.microsoft.com/office/powerpoint/2010/main" val="17760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p:cNvSpPr>
            <a:spLocks noGrp="1"/>
          </p:cNvSpPr>
          <p:nvPr>
            <p:ph type="dt" sz="half" idx="10"/>
          </p:nvPr>
        </p:nvSpPr>
        <p:spPr/>
        <p:txBody>
          <a:bodyPr/>
          <a:lstStyle>
            <a:lvl1pPr>
              <a:defRPr/>
            </a:lvl1pPr>
          </a:lstStyle>
          <a:p>
            <a:pPr>
              <a:defRPr/>
            </a:pPr>
            <a:fld id="{C08F9DB3-BE94-402B-B33B-6188C34B44F8}" type="datetime1">
              <a:rPr lang="de-DE"/>
              <a:pPr>
                <a:defRPr/>
              </a:pPr>
              <a:t>17.08.2022</a:t>
            </a:fld>
            <a:endParaRPr lang="de-DE"/>
          </a:p>
        </p:txBody>
      </p:sp>
      <p:sp>
        <p:nvSpPr>
          <p:cNvPr id="6" name="Fußzeilenplatzhalter 4"/>
          <p:cNvSpPr>
            <a:spLocks noGrp="1"/>
          </p:cNvSpPr>
          <p:nvPr>
            <p:ph type="ftr" sz="quarter" idx="11"/>
          </p:nvPr>
        </p:nvSpPr>
        <p:spPr/>
        <p:txBody>
          <a:bodyPr/>
          <a:lstStyle>
            <a:lvl1pPr>
              <a:defRPr/>
            </a:lvl1pPr>
          </a:lstStyle>
          <a:p>
            <a:pPr>
              <a:defRPr/>
            </a:pPr>
            <a:endParaRPr lang="de-DE"/>
          </a:p>
        </p:txBody>
      </p:sp>
      <p:sp>
        <p:nvSpPr>
          <p:cNvPr id="7" name="Foliennummernplatzhalter 5"/>
          <p:cNvSpPr>
            <a:spLocks noGrp="1"/>
          </p:cNvSpPr>
          <p:nvPr>
            <p:ph type="sldNum" sz="quarter" idx="12"/>
          </p:nvPr>
        </p:nvSpPr>
        <p:spPr/>
        <p:txBody>
          <a:bodyPr/>
          <a:lstStyle>
            <a:lvl1pPr>
              <a:defRPr/>
            </a:lvl1pPr>
          </a:lstStyle>
          <a:p>
            <a:pPr>
              <a:defRPr/>
            </a:pPr>
            <a:fld id="{593067F0-5754-424E-9D98-80FF899FF552}" type="slidenum">
              <a:rPr lang="de-DE"/>
              <a:pPr>
                <a:defRPr/>
              </a:pPr>
              <a:t>‹Nr.›</a:t>
            </a:fld>
            <a:endParaRPr lang="de-DE" dirty="0"/>
          </a:p>
        </p:txBody>
      </p:sp>
    </p:spTree>
    <p:extLst>
      <p:ext uri="{BB962C8B-B14F-4D97-AF65-F5344CB8AC3E}">
        <p14:creationId xmlns:p14="http://schemas.microsoft.com/office/powerpoint/2010/main" val="436440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4" name="Inhaltsplatzhalt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Textmasterformate durch Klicken bearbeiten</a:t>
            </a:r>
          </a:p>
        </p:txBody>
      </p:sp>
      <p:sp>
        <p:nvSpPr>
          <p:cNvPr id="6" name="Inhaltsplatzhalt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p:cNvSpPr>
            <a:spLocks noGrp="1"/>
          </p:cNvSpPr>
          <p:nvPr>
            <p:ph type="dt" sz="half" idx="10"/>
          </p:nvPr>
        </p:nvSpPr>
        <p:spPr/>
        <p:txBody>
          <a:bodyPr/>
          <a:lstStyle>
            <a:lvl1pPr>
              <a:defRPr/>
            </a:lvl1pPr>
          </a:lstStyle>
          <a:p>
            <a:pPr>
              <a:defRPr/>
            </a:pPr>
            <a:fld id="{E22AD44A-B7AD-4328-B227-BFE2192A381B}" type="datetime1">
              <a:rPr lang="de-DE"/>
              <a:pPr>
                <a:defRPr/>
              </a:pPr>
              <a:t>17.08.2022</a:t>
            </a:fld>
            <a:endParaRPr lang="de-DE"/>
          </a:p>
        </p:txBody>
      </p:sp>
      <p:sp>
        <p:nvSpPr>
          <p:cNvPr id="8" name="Fußzeilenplatzhalter 4"/>
          <p:cNvSpPr>
            <a:spLocks noGrp="1"/>
          </p:cNvSpPr>
          <p:nvPr>
            <p:ph type="ftr" sz="quarter" idx="11"/>
          </p:nvPr>
        </p:nvSpPr>
        <p:spPr/>
        <p:txBody>
          <a:bodyPr/>
          <a:lstStyle>
            <a:lvl1pPr>
              <a:defRPr/>
            </a:lvl1pPr>
          </a:lstStyle>
          <a:p>
            <a:pPr>
              <a:defRPr/>
            </a:pPr>
            <a:endParaRPr lang="de-DE"/>
          </a:p>
        </p:txBody>
      </p:sp>
      <p:sp>
        <p:nvSpPr>
          <p:cNvPr id="9" name="Foliennummernplatzhalter 5"/>
          <p:cNvSpPr>
            <a:spLocks noGrp="1"/>
          </p:cNvSpPr>
          <p:nvPr>
            <p:ph type="sldNum" sz="quarter" idx="12"/>
          </p:nvPr>
        </p:nvSpPr>
        <p:spPr/>
        <p:txBody>
          <a:bodyPr/>
          <a:lstStyle>
            <a:lvl1pPr>
              <a:defRPr/>
            </a:lvl1pPr>
          </a:lstStyle>
          <a:p>
            <a:pPr>
              <a:defRPr/>
            </a:pPr>
            <a:fld id="{EAD2FEB4-7148-402D-A6E3-34AFF3F8374A}" type="slidenum">
              <a:rPr lang="de-DE"/>
              <a:pPr>
                <a:defRPr/>
              </a:pPr>
              <a:t>‹Nr.›</a:t>
            </a:fld>
            <a:endParaRPr lang="de-DE" dirty="0"/>
          </a:p>
        </p:txBody>
      </p:sp>
    </p:spTree>
    <p:extLst>
      <p:ext uri="{BB962C8B-B14F-4D97-AF65-F5344CB8AC3E}">
        <p14:creationId xmlns:p14="http://schemas.microsoft.com/office/powerpoint/2010/main" val="7799639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6535" r:id="rId1"/>
    <p:sldLayoutId id="2147486536" r:id="rId2"/>
    <p:sldLayoutId id="2147486545" r:id="rId3"/>
    <p:sldLayoutId id="2147486468" r:id="rId4"/>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elplatzhalt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2051" name="Textplatzhalt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0FDFD83-B327-4CE9-967F-633DC993C34D}" type="datetime1">
              <a:rPr lang="de-DE"/>
              <a:pPr>
                <a:defRPr/>
              </a:pPr>
              <a:t>17.08.2022</a:t>
            </a:fld>
            <a:endParaRPr lang="de-DE"/>
          </a:p>
        </p:txBody>
      </p:sp>
      <p:sp>
        <p:nvSpPr>
          <p:cNvPr id="5" name="Fußzeilenplatzhalt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3FB691F5-B9D6-4015-BA22-92EB8E0C8340}"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6469" r:id="rId1"/>
    <p:sldLayoutId id="2147486470" r:id="rId2"/>
    <p:sldLayoutId id="2147486471" r:id="rId3"/>
    <p:sldLayoutId id="2147486472" r:id="rId4"/>
    <p:sldLayoutId id="2147486473" r:id="rId5"/>
    <p:sldLayoutId id="2147486474" r:id="rId6"/>
    <p:sldLayoutId id="2147486475" r:id="rId7"/>
    <p:sldLayoutId id="2147486476" r:id="rId8"/>
    <p:sldLayoutId id="2147486477" r:id="rId9"/>
    <p:sldLayoutId id="2147486478" r:id="rId10"/>
    <p:sldLayoutId id="214748647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elplatzhalt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3075" name="Textplatzhalt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4E4D25FE-6116-4786-BF95-9085D1D45A51}" type="datetime1">
              <a:rPr lang="de-DE"/>
              <a:pPr>
                <a:defRPr/>
              </a:pPr>
              <a:t>17.08.2022</a:t>
            </a:fld>
            <a:endParaRPr lang="de-DE"/>
          </a:p>
        </p:txBody>
      </p:sp>
      <p:sp>
        <p:nvSpPr>
          <p:cNvPr id="5" name="Fußzeilenplatzhalt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47A83ADA-95F7-4A56-9BBA-405099FD334F}"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6480" r:id="rId1"/>
    <p:sldLayoutId id="2147486481" r:id="rId2"/>
    <p:sldLayoutId id="2147486482" r:id="rId3"/>
    <p:sldLayoutId id="2147486483" r:id="rId4"/>
    <p:sldLayoutId id="2147486484" r:id="rId5"/>
    <p:sldLayoutId id="2147486485" r:id="rId6"/>
    <p:sldLayoutId id="2147486486" r:id="rId7"/>
    <p:sldLayoutId id="2147486487" r:id="rId8"/>
    <p:sldLayoutId id="2147486488" r:id="rId9"/>
    <p:sldLayoutId id="2147486489" r:id="rId10"/>
    <p:sldLayoutId id="2147486490"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elplatzhalt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4099" name="Textplatzhalt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05CE99BF-5649-4C31-9973-21C21CA27A4F}" type="datetime1">
              <a:rPr lang="de-DE"/>
              <a:pPr>
                <a:defRPr/>
              </a:pPr>
              <a:t>17.08.2022</a:t>
            </a:fld>
            <a:endParaRPr lang="de-DE"/>
          </a:p>
        </p:txBody>
      </p:sp>
      <p:sp>
        <p:nvSpPr>
          <p:cNvPr id="5" name="Fußzeilenplatzhalt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2804F15B-0C8C-4A88-A00D-34B62FDBFF49}"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6491" r:id="rId1"/>
    <p:sldLayoutId id="2147486492" r:id="rId2"/>
    <p:sldLayoutId id="2147486493" r:id="rId3"/>
    <p:sldLayoutId id="2147486494" r:id="rId4"/>
    <p:sldLayoutId id="2147486495" r:id="rId5"/>
    <p:sldLayoutId id="2147486496" r:id="rId6"/>
    <p:sldLayoutId id="2147486497" r:id="rId7"/>
    <p:sldLayoutId id="2147486498" r:id="rId8"/>
    <p:sldLayoutId id="2147486499" r:id="rId9"/>
    <p:sldLayoutId id="2147486500" r:id="rId10"/>
    <p:sldLayoutId id="2147486501"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elplatzhalt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5123" name="Textplatzhalt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6B474A22-6DC3-4EFD-9028-97240753486F}" type="datetime1">
              <a:rPr lang="de-DE"/>
              <a:pPr>
                <a:defRPr/>
              </a:pPr>
              <a:t>17.08.2022</a:t>
            </a:fld>
            <a:endParaRPr lang="de-DE"/>
          </a:p>
        </p:txBody>
      </p:sp>
      <p:sp>
        <p:nvSpPr>
          <p:cNvPr id="5" name="Fußzeilenplatzhalt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E713E413-FD60-4C92-993A-223DA805B1A8}"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6502" r:id="rId1"/>
    <p:sldLayoutId id="2147486503" r:id="rId2"/>
    <p:sldLayoutId id="2147486504" r:id="rId3"/>
    <p:sldLayoutId id="2147486505" r:id="rId4"/>
    <p:sldLayoutId id="2147486506" r:id="rId5"/>
    <p:sldLayoutId id="2147486507" r:id="rId6"/>
    <p:sldLayoutId id="2147486508" r:id="rId7"/>
    <p:sldLayoutId id="2147486509" r:id="rId8"/>
    <p:sldLayoutId id="2147486510" r:id="rId9"/>
    <p:sldLayoutId id="2147486511" r:id="rId10"/>
    <p:sldLayoutId id="2147486512"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elplatzhalt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6147" name="Textplatzhalt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E5E5DA1-B5E4-436A-8E1E-B86D81DF06EE}" type="datetime1">
              <a:rPr lang="de-DE"/>
              <a:pPr>
                <a:defRPr/>
              </a:pPr>
              <a:t>17.08.2022</a:t>
            </a:fld>
            <a:endParaRPr lang="de-DE"/>
          </a:p>
        </p:txBody>
      </p:sp>
      <p:sp>
        <p:nvSpPr>
          <p:cNvPr id="5" name="Fußzeilenplatzhalt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3EAC2A5C-309C-464E-A174-FF189516B5E0}"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6513" r:id="rId1"/>
    <p:sldLayoutId id="2147486514" r:id="rId2"/>
    <p:sldLayoutId id="2147486515" r:id="rId3"/>
    <p:sldLayoutId id="2147486516" r:id="rId4"/>
    <p:sldLayoutId id="2147486517" r:id="rId5"/>
    <p:sldLayoutId id="2147486518" r:id="rId6"/>
    <p:sldLayoutId id="2147486519" r:id="rId7"/>
    <p:sldLayoutId id="2147486520" r:id="rId8"/>
    <p:sldLayoutId id="2147486521" r:id="rId9"/>
    <p:sldLayoutId id="2147486522" r:id="rId10"/>
    <p:sldLayoutId id="2147486523"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70" name="Titelplatzhalt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Titelmasterformat durch Klicken bearbeiten</a:t>
            </a:r>
          </a:p>
        </p:txBody>
      </p:sp>
      <p:sp>
        <p:nvSpPr>
          <p:cNvPr id="7171" name="Textplatzhalt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36D2AAF1-9ADB-4B22-BDAE-F09D272D1F67}" type="datetime1">
              <a:rPr lang="de-DE"/>
              <a:pPr>
                <a:defRPr/>
              </a:pPr>
              <a:t>17.08.2022</a:t>
            </a:fld>
            <a:endParaRPr lang="de-DE"/>
          </a:p>
        </p:txBody>
      </p:sp>
      <p:sp>
        <p:nvSpPr>
          <p:cNvPr id="5" name="Fußzeilenplatzhalt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de-DE"/>
          </a:p>
        </p:txBody>
      </p:sp>
      <p:sp>
        <p:nvSpPr>
          <p:cNvPr id="6" name="Foliennummernplatzhalt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itchFamily="34" charset="0"/>
              </a:defRPr>
            </a:lvl1pPr>
          </a:lstStyle>
          <a:p>
            <a:pPr>
              <a:defRPr/>
            </a:pPr>
            <a:fld id="{55663F3A-39C7-4BCA-A7D8-5DAF0BC34916}"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6524" r:id="rId1"/>
    <p:sldLayoutId id="2147486525" r:id="rId2"/>
    <p:sldLayoutId id="2147486526" r:id="rId3"/>
    <p:sldLayoutId id="2147486527" r:id="rId4"/>
    <p:sldLayoutId id="2147486528" r:id="rId5"/>
    <p:sldLayoutId id="2147486529" r:id="rId6"/>
    <p:sldLayoutId id="2147486530" r:id="rId7"/>
    <p:sldLayoutId id="2147486531" r:id="rId8"/>
    <p:sldLayoutId id="2147486532" r:id="rId9"/>
    <p:sldLayoutId id="2147486533" r:id="rId10"/>
    <p:sldLayoutId id="2147486534"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0.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jp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jpg"/><Relationship Id="rId10" Type="http://schemas.openxmlformats.org/officeDocument/2006/relationships/image" Target="../media/image36.png"/><Relationship Id="rId4" Type="http://schemas.openxmlformats.org/officeDocument/2006/relationships/image" Target="../media/image10.png"/><Relationship Id="rId9"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jp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jpg"/><Relationship Id="rId10" Type="http://schemas.openxmlformats.org/officeDocument/2006/relationships/image" Target="../media/image36.png"/><Relationship Id="rId4" Type="http://schemas.openxmlformats.org/officeDocument/2006/relationships/image" Target="../media/image10.pn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55.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8" Type="http://schemas.openxmlformats.org/officeDocument/2006/relationships/audio" Target="../media/media4.MP3"/><Relationship Id="rId13" Type="http://schemas.microsoft.com/office/2007/relationships/media" Target="../media/media7.MP3"/><Relationship Id="rId18" Type="http://schemas.openxmlformats.org/officeDocument/2006/relationships/audio" Target="../media/media9.MP3"/><Relationship Id="rId26" Type="http://schemas.openxmlformats.org/officeDocument/2006/relationships/image" Target="../media/image5.png"/><Relationship Id="rId3" Type="http://schemas.microsoft.com/office/2007/relationships/media" Target="../media/media2.MP3"/><Relationship Id="rId21" Type="http://schemas.microsoft.com/office/2007/relationships/media" Target="../media/media11.MP3"/><Relationship Id="rId7" Type="http://schemas.microsoft.com/office/2007/relationships/media" Target="../media/media4.MP3"/><Relationship Id="rId12" Type="http://schemas.openxmlformats.org/officeDocument/2006/relationships/audio" Target="../media/media6.MP3"/><Relationship Id="rId17" Type="http://schemas.microsoft.com/office/2007/relationships/media" Target="../media/media9.MP3"/><Relationship Id="rId25" Type="http://schemas.openxmlformats.org/officeDocument/2006/relationships/slideLayout" Target="../slideLayouts/slideLayout2.xml"/><Relationship Id="rId2" Type="http://schemas.openxmlformats.org/officeDocument/2006/relationships/audio" Target="../media/media1.MP3"/><Relationship Id="rId16" Type="http://schemas.openxmlformats.org/officeDocument/2006/relationships/audio" Target="../media/media8.MP3"/><Relationship Id="rId20" Type="http://schemas.openxmlformats.org/officeDocument/2006/relationships/audio" Target="../media/media10.MP3"/><Relationship Id="rId1" Type="http://schemas.microsoft.com/office/2007/relationships/media" Target="../media/media1.MP3"/><Relationship Id="rId6" Type="http://schemas.openxmlformats.org/officeDocument/2006/relationships/audio" Target="../media/media3.MP3"/><Relationship Id="rId11" Type="http://schemas.microsoft.com/office/2007/relationships/media" Target="../media/media6.MP3"/><Relationship Id="rId24" Type="http://schemas.openxmlformats.org/officeDocument/2006/relationships/audio" Target="../media/media12.MP3"/><Relationship Id="rId5" Type="http://schemas.microsoft.com/office/2007/relationships/media" Target="../media/media3.MP3"/><Relationship Id="rId15" Type="http://schemas.microsoft.com/office/2007/relationships/media" Target="../media/media8.MP3"/><Relationship Id="rId23" Type="http://schemas.microsoft.com/office/2007/relationships/media" Target="../media/media12.MP3"/><Relationship Id="rId28" Type="http://schemas.openxmlformats.org/officeDocument/2006/relationships/image" Target="../media/image7.png"/><Relationship Id="rId10" Type="http://schemas.openxmlformats.org/officeDocument/2006/relationships/audio" Target="../media/media5.MP3"/><Relationship Id="rId19" Type="http://schemas.microsoft.com/office/2007/relationships/media" Target="../media/media10.MP3"/><Relationship Id="rId4" Type="http://schemas.openxmlformats.org/officeDocument/2006/relationships/audio" Target="../media/media2.MP3"/><Relationship Id="rId9" Type="http://schemas.microsoft.com/office/2007/relationships/media" Target="../media/media5.MP3"/><Relationship Id="rId14" Type="http://schemas.openxmlformats.org/officeDocument/2006/relationships/audio" Target="../media/media7.MP3"/><Relationship Id="rId22" Type="http://schemas.openxmlformats.org/officeDocument/2006/relationships/audio" Target="../media/media11.MP3"/><Relationship Id="rId27"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2.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CBD5E8D6-8E87-44F3-9982-CE2190A1FDE5}"/>
              </a:ext>
            </a:extLst>
          </p:cNvPr>
          <p:cNvSpPr/>
          <p:nvPr/>
        </p:nvSpPr>
        <p:spPr>
          <a:xfrm>
            <a:off x="1055440" y="764704"/>
            <a:ext cx="352839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oliennummernplatzhalter 27"/>
          <p:cNvSpPr>
            <a:spLocks noGrp="1"/>
          </p:cNvSpPr>
          <p:nvPr>
            <p:ph type="sldNum" sz="quarter" idx="4294967295"/>
          </p:nvPr>
        </p:nvSpPr>
        <p:spPr>
          <a:xfrm>
            <a:off x="9840416" y="133351"/>
            <a:ext cx="2133600" cy="365125"/>
          </a:xfrm>
          <a:prstGeom prst="rect">
            <a:avLst/>
          </a:prstGeom>
        </p:spPr>
        <p:txBody>
          <a:bodyPr/>
          <a:lstStyle/>
          <a:p>
            <a:pPr algn="r">
              <a:defRPr/>
            </a:pPr>
            <a:fld id="{221578E3-F516-4360-8F12-4081310FC682}" type="slidenum">
              <a:rPr lang="de-DE" smtClean="0"/>
              <a:pPr algn="r">
                <a:defRPr/>
              </a:pPr>
              <a:t>1</a:t>
            </a:fld>
            <a:endParaRPr lang="de-DE" dirty="0"/>
          </a:p>
        </p:txBody>
      </p:sp>
      <p:sp>
        <p:nvSpPr>
          <p:cNvPr id="2" name="Textfeld 1">
            <a:extLst>
              <a:ext uri="{FF2B5EF4-FFF2-40B4-BE49-F238E27FC236}">
                <a16:creationId xmlns:a16="http://schemas.microsoft.com/office/drawing/2014/main" id="{0F24340D-DF09-4204-BA92-0D6ACF337D26}"/>
              </a:ext>
            </a:extLst>
          </p:cNvPr>
          <p:cNvSpPr txBox="1"/>
          <p:nvPr/>
        </p:nvSpPr>
        <p:spPr>
          <a:xfrm>
            <a:off x="191344" y="620688"/>
            <a:ext cx="11267872" cy="2554545"/>
          </a:xfrm>
          <a:prstGeom prst="rect">
            <a:avLst/>
          </a:prstGeom>
          <a:solidFill>
            <a:schemeClr val="bg1"/>
          </a:solidFill>
        </p:spPr>
        <p:txBody>
          <a:bodyPr wrap="square" rtlCol="0">
            <a:spAutoFit/>
          </a:bodyPr>
          <a:lstStyle/>
          <a:p>
            <a:r>
              <a:rPr lang="de-DE" sz="2800" b="1" dirty="0">
                <a:latin typeface="Trebuchet MS" panose="020B0603020202020204" pitchFamily="34" charset="0"/>
              </a:rPr>
              <a:t>Vokaldehnung 01</a:t>
            </a:r>
          </a:p>
          <a:p>
            <a:r>
              <a:rPr lang="de-DE" sz="2800" b="1" dirty="0" err="1">
                <a:latin typeface="Trebuchet MS" panose="020B0603020202020204" pitchFamily="34" charset="0"/>
              </a:rPr>
              <a:t>ie</a:t>
            </a:r>
            <a:r>
              <a:rPr lang="de-DE" sz="2800" b="1" dirty="0">
                <a:latin typeface="Trebuchet MS" panose="020B0603020202020204" pitchFamily="34" charset="0"/>
              </a:rPr>
              <a:t> Grundlage</a:t>
            </a:r>
          </a:p>
          <a:p>
            <a:endParaRPr lang="de-DE" sz="800" dirty="0">
              <a:latin typeface="Trebuchet MS" panose="020B0603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000" b="1" i="0" u="none" strike="noStrike" kern="1200" cap="none" spc="0" normalizeH="0" baseline="0" noProof="0" dirty="0">
                <a:ln>
                  <a:noFill/>
                </a:ln>
                <a:solidFill>
                  <a:prstClr val="black"/>
                </a:solidFill>
                <a:effectLst/>
                <a:uLnTx/>
                <a:uFillTx/>
                <a:latin typeface="Trebuchet MS" panose="020B0603020202020204" pitchFamily="34" charset="0"/>
                <a:ea typeface="+mn-ea"/>
                <a:cs typeface="Arial" charset="0"/>
              </a:rPr>
              <a:t>Siegbert Rudolph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prstClr val="black"/>
                </a:solidFill>
                <a:effectLst/>
                <a:uLnTx/>
                <a:uFillTx/>
                <a:latin typeface="Trebuchet MS" pitchFamily="34" charset="0"/>
                <a:ea typeface="+mn-ea"/>
                <a:cs typeface="Arial" charset="0"/>
              </a:rPr>
              <a:t>in Zusammenarbeit mit Ute Eberlein, Beratungsrektorin an der Pestalozzi-Mittelschule Oberasbach,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prstClr val="black"/>
                </a:solidFill>
                <a:effectLst/>
                <a:uLnTx/>
                <a:uFillTx/>
                <a:latin typeface="Trebuchet MS" pitchFamily="34" charset="0"/>
                <a:ea typeface="+mn-ea"/>
                <a:cs typeface="Arial" charset="0"/>
              </a:rPr>
              <a:t>und Sebastian Schmid, Förderlehrer an der Pestalozzi-Mittelschule Oberasbach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rPr>
              <a:t>Die </a:t>
            </a:r>
            <a:r>
              <a:rPr kumimoji="0" lang="de-DE" sz="1600" b="0" i="0" u="none" strike="noStrike" kern="1200" cap="none" spc="0" normalizeH="0" baseline="0" noProof="0" dirty="0">
                <a:ln>
                  <a:noFill/>
                </a:ln>
                <a:effectLst/>
                <a:uLnTx/>
                <a:uFillTx/>
                <a:latin typeface="Trebuchet MS" panose="020B0603020202020204" pitchFamily="34" charset="0"/>
                <a:ea typeface="+mn-ea"/>
                <a:cs typeface="Arial" charset="0"/>
              </a:rPr>
              <a:t>Arbeitsblätter</a:t>
            </a:r>
            <a:r>
              <a:rPr kumimoji="0" lang="de-DE" sz="16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rPr>
              <a:t> sind zusätzlich für den </a:t>
            </a:r>
            <a:r>
              <a:rPr kumimoji="0" lang="de-DE" sz="1600" b="1"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rPr>
              <a:t>Ausdruck</a:t>
            </a:r>
            <a:r>
              <a:rPr kumimoji="0" lang="de-DE" sz="16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rPr>
              <a:t> in einer </a:t>
            </a:r>
            <a:r>
              <a:rPr kumimoji="0" lang="de-DE" sz="1600" b="0" i="0" u="none" strike="noStrike" kern="1200" cap="none" spc="0" normalizeH="0" baseline="0" noProof="0" dirty="0">
                <a:ln>
                  <a:noFill/>
                </a:ln>
                <a:effectLst/>
                <a:uLnTx/>
                <a:uFillTx/>
                <a:latin typeface="Trebuchet MS" panose="020B0603020202020204" pitchFamily="34" charset="0"/>
                <a:ea typeface="+mn-ea"/>
                <a:cs typeface="Arial" charset="0"/>
              </a:rPr>
              <a:t>eigenen Datei </a:t>
            </a:r>
            <a:r>
              <a:rPr kumimoji="0" lang="de-DE" sz="16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rPr>
              <a:t>enthalten.</a:t>
            </a:r>
          </a:p>
          <a:p>
            <a:endParaRPr lang="de-DE" sz="1600" dirty="0">
              <a:solidFill>
                <a:srgbClr val="FF0000"/>
              </a:solidFill>
              <a:latin typeface="Trebuchet MS" panose="020B0603020202020204" pitchFamily="34" charset="0"/>
            </a:endParaRPr>
          </a:p>
        </p:txBody>
      </p:sp>
      <p:sp>
        <p:nvSpPr>
          <p:cNvPr id="4" name="Textfeld 3">
            <a:extLst>
              <a:ext uri="{FF2B5EF4-FFF2-40B4-BE49-F238E27FC236}">
                <a16:creationId xmlns:a16="http://schemas.microsoft.com/office/drawing/2014/main" id="{09F7630C-C0DD-4661-B72D-3339CC3806FB}"/>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2"/>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10</a:t>
            </a:fld>
            <a:endParaRPr lang="de-DE" dirty="0"/>
          </a:p>
        </p:txBody>
      </p:sp>
      <p:sp>
        <p:nvSpPr>
          <p:cNvPr id="10" name="Rechteck 9">
            <a:extLst>
              <a:ext uri="{FF2B5EF4-FFF2-40B4-BE49-F238E27FC236}">
                <a16:creationId xmlns:a16="http://schemas.microsoft.com/office/drawing/2014/main" id="{C5676322-2923-41D5-8112-50C5BDE0AF79}"/>
              </a:ext>
            </a:extLst>
          </p:cNvPr>
          <p:cNvSpPr/>
          <p:nvPr/>
        </p:nvSpPr>
        <p:spPr>
          <a:xfrm>
            <a:off x="8762154" y="1021611"/>
            <a:ext cx="957313" cy="461665"/>
          </a:xfrm>
          <a:prstGeom prst="rect">
            <a:avLst/>
          </a:prstGeom>
        </p:spPr>
        <p:txBody>
          <a:bodyPr wrap="none">
            <a:spAutoFit/>
          </a:bodyPr>
          <a:lstStyle/>
          <a:p>
            <a:r>
              <a:rPr lang="de-DE" sz="2400" kern="0" spc="100" dirty="0">
                <a:latin typeface="Trebuchet MS" pitchFamily="34" charset="0"/>
              </a:rPr>
              <a:t>Tiger</a:t>
            </a:r>
            <a:endParaRPr lang="de-DE" sz="2400" spc="100"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6847515" y="1021611"/>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3" name="Rechteck 12">
            <a:extLst>
              <a:ext uri="{FF2B5EF4-FFF2-40B4-BE49-F238E27FC236}">
                <a16:creationId xmlns:a16="http://schemas.microsoft.com/office/drawing/2014/main" id="{CAEAB7B8-9AF8-4B18-A452-F695B03285F5}"/>
              </a:ext>
            </a:extLst>
          </p:cNvPr>
          <p:cNvSpPr/>
          <p:nvPr/>
        </p:nvSpPr>
        <p:spPr>
          <a:xfrm>
            <a:off x="1573426" y="102161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5" name="Rechteck 14">
            <a:extLst>
              <a:ext uri="{FF2B5EF4-FFF2-40B4-BE49-F238E27FC236}">
                <a16:creationId xmlns:a16="http://schemas.microsoft.com/office/drawing/2014/main" id="{BAC241A9-FFCB-4384-9644-115A1EB024BC}"/>
              </a:ext>
            </a:extLst>
          </p:cNvPr>
          <p:cNvSpPr/>
          <p:nvPr/>
        </p:nvSpPr>
        <p:spPr>
          <a:xfrm>
            <a:off x="9012222" y="1531690"/>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6847515" y="1531690"/>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8" name="Rechteck 17">
            <a:extLst>
              <a:ext uri="{FF2B5EF4-FFF2-40B4-BE49-F238E27FC236}">
                <a16:creationId xmlns:a16="http://schemas.microsoft.com/office/drawing/2014/main" id="{E894BAD7-741A-44EC-AB30-1AFC33C7FFD4}"/>
              </a:ext>
            </a:extLst>
          </p:cNvPr>
          <p:cNvSpPr/>
          <p:nvPr/>
        </p:nvSpPr>
        <p:spPr>
          <a:xfrm>
            <a:off x="1303320" y="1533658"/>
            <a:ext cx="997389"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Ziege</a:t>
            </a:r>
            <a:endParaRPr lang="de-DE" sz="2400" spc="100" dirty="0"/>
          </a:p>
        </p:txBody>
      </p:sp>
      <p:sp>
        <p:nvSpPr>
          <p:cNvPr id="20" name="Rechteck 19">
            <a:extLst>
              <a:ext uri="{FF2B5EF4-FFF2-40B4-BE49-F238E27FC236}">
                <a16:creationId xmlns:a16="http://schemas.microsoft.com/office/drawing/2014/main" id="{86D21316-79E5-4914-9A84-D212330F9920}"/>
              </a:ext>
            </a:extLst>
          </p:cNvPr>
          <p:cNvSpPr/>
          <p:nvPr/>
        </p:nvSpPr>
        <p:spPr>
          <a:xfrm>
            <a:off x="9012222" y="2041769"/>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6847515" y="2041769"/>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3" name="Rechteck 22">
            <a:extLst>
              <a:ext uri="{FF2B5EF4-FFF2-40B4-BE49-F238E27FC236}">
                <a16:creationId xmlns:a16="http://schemas.microsoft.com/office/drawing/2014/main" id="{C82D0CA5-EAE4-4C3C-AD31-F6119A903430}"/>
              </a:ext>
            </a:extLst>
          </p:cNvPr>
          <p:cNvSpPr/>
          <p:nvPr/>
        </p:nvSpPr>
        <p:spPr>
          <a:xfrm>
            <a:off x="1293702" y="2045705"/>
            <a:ext cx="1016625"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Biene</a:t>
            </a:r>
            <a:endParaRPr lang="de-DE" sz="2400" spc="100" dirty="0"/>
          </a:p>
        </p:txBody>
      </p:sp>
      <p:sp>
        <p:nvSpPr>
          <p:cNvPr id="25" name="Rechteck 24">
            <a:extLst>
              <a:ext uri="{FF2B5EF4-FFF2-40B4-BE49-F238E27FC236}">
                <a16:creationId xmlns:a16="http://schemas.microsoft.com/office/drawing/2014/main" id="{1D4F1B2D-EDF2-497B-AC23-9451D7F265A3}"/>
              </a:ext>
            </a:extLst>
          </p:cNvPr>
          <p:cNvSpPr/>
          <p:nvPr/>
        </p:nvSpPr>
        <p:spPr>
          <a:xfrm>
            <a:off x="8688288" y="2551848"/>
            <a:ext cx="2579552" cy="461665"/>
          </a:xfrm>
          <a:prstGeom prst="rect">
            <a:avLst/>
          </a:prstGeom>
        </p:spPr>
        <p:txBody>
          <a:bodyPr wrap="none">
            <a:spAutoFit/>
          </a:bodyPr>
          <a:lstStyle/>
          <a:p>
            <a:r>
              <a:rPr lang="de-DE" sz="2400" kern="0" spc="100" dirty="0">
                <a:latin typeface="Trebuchet MS" pitchFamily="34" charset="0"/>
              </a:rPr>
              <a:t>Tapir </a:t>
            </a:r>
            <a:r>
              <a:rPr lang="de-DE" sz="1600" kern="0" spc="-100" dirty="0">
                <a:solidFill>
                  <a:srgbClr val="FF0000"/>
                </a:solidFill>
                <a:latin typeface="Trebuchet MS" pitchFamily="34" charset="0"/>
              </a:rPr>
              <a:t>(+ nicht in 1. Silbe)</a:t>
            </a: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6847515" y="2551848"/>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8" name="Rechteck 27">
            <a:extLst>
              <a:ext uri="{FF2B5EF4-FFF2-40B4-BE49-F238E27FC236}">
                <a16:creationId xmlns:a16="http://schemas.microsoft.com/office/drawing/2014/main" id="{87155BF5-44F4-4C97-9834-140A1A61E87E}"/>
              </a:ext>
            </a:extLst>
          </p:cNvPr>
          <p:cNvSpPr/>
          <p:nvPr/>
        </p:nvSpPr>
        <p:spPr>
          <a:xfrm>
            <a:off x="1573426" y="2557752"/>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0" name="Rechteck 29">
            <a:extLst>
              <a:ext uri="{FF2B5EF4-FFF2-40B4-BE49-F238E27FC236}">
                <a16:creationId xmlns:a16="http://schemas.microsoft.com/office/drawing/2014/main" id="{40D284D8-5AE9-4BA5-8F6D-771152ABBCC2}"/>
              </a:ext>
            </a:extLst>
          </p:cNvPr>
          <p:cNvSpPr/>
          <p:nvPr/>
        </p:nvSpPr>
        <p:spPr>
          <a:xfrm>
            <a:off x="8754940" y="3061927"/>
            <a:ext cx="3252814" cy="461665"/>
          </a:xfrm>
          <a:prstGeom prst="rect">
            <a:avLst/>
          </a:prstGeom>
        </p:spPr>
        <p:txBody>
          <a:bodyPr wrap="none">
            <a:spAutoFit/>
          </a:bodyPr>
          <a:lstStyle/>
          <a:p>
            <a:r>
              <a:rPr lang="de-DE" sz="2400" kern="0" spc="100" dirty="0">
                <a:latin typeface="Trebuchet MS" pitchFamily="34" charset="0"/>
              </a:rPr>
              <a:t>Biber </a:t>
            </a:r>
            <a:r>
              <a:rPr lang="de-DE" sz="1600" kern="0" spc="-100" dirty="0">
                <a:solidFill>
                  <a:srgbClr val="FF0000"/>
                </a:solidFill>
                <a:latin typeface="Trebuchet MS" pitchFamily="34" charset="0"/>
              </a:rPr>
              <a:t>(kam aus Osteuropa/Asien)</a:t>
            </a:r>
            <a:endParaRPr lang="de-DE" sz="1600" spc="-1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6847515" y="3061927"/>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3" name="Rechteck 32">
            <a:extLst>
              <a:ext uri="{FF2B5EF4-FFF2-40B4-BE49-F238E27FC236}">
                <a16:creationId xmlns:a16="http://schemas.microsoft.com/office/drawing/2014/main" id="{C09EB7AF-FA4E-4CD1-9BE6-027E881C43A5}"/>
              </a:ext>
            </a:extLst>
          </p:cNvPr>
          <p:cNvSpPr/>
          <p:nvPr/>
        </p:nvSpPr>
        <p:spPr>
          <a:xfrm>
            <a:off x="1573426" y="3069799"/>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5" name="Rechteck 34">
            <a:extLst>
              <a:ext uri="{FF2B5EF4-FFF2-40B4-BE49-F238E27FC236}">
                <a16:creationId xmlns:a16="http://schemas.microsoft.com/office/drawing/2014/main" id="{93D7D0FE-CCB9-49F3-A24A-5C007C47A255}"/>
              </a:ext>
            </a:extLst>
          </p:cNvPr>
          <p:cNvSpPr/>
          <p:nvPr/>
        </p:nvSpPr>
        <p:spPr>
          <a:xfrm>
            <a:off x="8755742" y="3572006"/>
            <a:ext cx="970137" cy="461665"/>
          </a:xfrm>
          <a:prstGeom prst="rect">
            <a:avLst/>
          </a:prstGeom>
        </p:spPr>
        <p:txBody>
          <a:bodyPr wrap="none">
            <a:spAutoFit/>
          </a:bodyPr>
          <a:lstStyle/>
          <a:p>
            <a:r>
              <a:rPr lang="de-DE" sz="2400" kern="0" spc="100" dirty="0">
                <a:latin typeface="Trebuchet MS" pitchFamily="34" charset="0"/>
              </a:rPr>
              <a:t>Bison</a:t>
            </a:r>
            <a:endParaRPr lang="de-DE" sz="2400" spc="100" dirty="0"/>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6847515" y="3572006"/>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8" name="Rechteck 37">
            <a:extLst>
              <a:ext uri="{FF2B5EF4-FFF2-40B4-BE49-F238E27FC236}">
                <a16:creationId xmlns:a16="http://schemas.microsoft.com/office/drawing/2014/main" id="{766FBBF3-9F6A-4976-85F8-86C3589CAB2A}"/>
              </a:ext>
            </a:extLst>
          </p:cNvPr>
          <p:cNvSpPr/>
          <p:nvPr/>
        </p:nvSpPr>
        <p:spPr>
          <a:xfrm>
            <a:off x="1573426" y="3581846"/>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0" name="Rechteck 39">
            <a:extLst>
              <a:ext uri="{FF2B5EF4-FFF2-40B4-BE49-F238E27FC236}">
                <a16:creationId xmlns:a16="http://schemas.microsoft.com/office/drawing/2014/main" id="{B59980B8-565C-4676-A624-910F541EC16E}"/>
              </a:ext>
            </a:extLst>
          </p:cNvPr>
          <p:cNvSpPr/>
          <p:nvPr/>
        </p:nvSpPr>
        <p:spPr>
          <a:xfrm>
            <a:off x="9012222" y="4082085"/>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6847515" y="4082085"/>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3" name="Rechteck 42">
            <a:extLst>
              <a:ext uri="{FF2B5EF4-FFF2-40B4-BE49-F238E27FC236}">
                <a16:creationId xmlns:a16="http://schemas.microsoft.com/office/drawing/2014/main" id="{4F2E5442-00E8-49A6-9500-9A33FEF09558}"/>
              </a:ext>
            </a:extLst>
          </p:cNvPr>
          <p:cNvSpPr/>
          <p:nvPr/>
        </p:nvSpPr>
        <p:spPr>
          <a:xfrm>
            <a:off x="1255230" y="4093893"/>
            <a:ext cx="1093569"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Fliege</a:t>
            </a:r>
            <a:endParaRPr lang="de-DE" sz="2400" spc="100" dirty="0"/>
          </a:p>
        </p:txBody>
      </p:sp>
      <p:sp>
        <p:nvSpPr>
          <p:cNvPr id="45" name="Rechteck 44">
            <a:extLst>
              <a:ext uri="{FF2B5EF4-FFF2-40B4-BE49-F238E27FC236}">
                <a16:creationId xmlns:a16="http://schemas.microsoft.com/office/drawing/2014/main" id="{3E554A99-1997-46B2-B4F7-A06C5F5FDDF2}"/>
              </a:ext>
            </a:extLst>
          </p:cNvPr>
          <p:cNvSpPr/>
          <p:nvPr/>
        </p:nvSpPr>
        <p:spPr>
          <a:xfrm>
            <a:off x="8636318" y="4592164"/>
            <a:ext cx="3270447" cy="461665"/>
          </a:xfrm>
          <a:prstGeom prst="rect">
            <a:avLst/>
          </a:prstGeom>
        </p:spPr>
        <p:txBody>
          <a:bodyPr wrap="none">
            <a:spAutoFit/>
          </a:bodyPr>
          <a:lstStyle/>
          <a:p>
            <a:r>
              <a:rPr lang="de-DE" sz="2400" kern="0" spc="100" dirty="0">
                <a:latin typeface="Trebuchet MS" pitchFamily="34" charset="0"/>
              </a:rPr>
              <a:t>Libelle </a:t>
            </a:r>
            <a:r>
              <a:rPr lang="de-DE" sz="1600" kern="0" spc="-100" dirty="0">
                <a:solidFill>
                  <a:srgbClr val="FF0000"/>
                </a:solidFill>
                <a:latin typeface="Trebuchet MS" pitchFamily="34" charset="0"/>
              </a:rPr>
              <a:t>( + mehr als zwei Silben)</a:t>
            </a: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6847515" y="4592164"/>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8" name="Rechteck 47">
            <a:extLst>
              <a:ext uri="{FF2B5EF4-FFF2-40B4-BE49-F238E27FC236}">
                <a16:creationId xmlns:a16="http://schemas.microsoft.com/office/drawing/2014/main" id="{B6E4F0FE-6E67-4094-A45A-367F6C08EA0A}"/>
              </a:ext>
            </a:extLst>
          </p:cNvPr>
          <p:cNvSpPr/>
          <p:nvPr/>
        </p:nvSpPr>
        <p:spPr>
          <a:xfrm>
            <a:off x="1573426" y="4605940"/>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50" name="Rechteck 49">
            <a:extLst>
              <a:ext uri="{FF2B5EF4-FFF2-40B4-BE49-F238E27FC236}">
                <a16:creationId xmlns:a16="http://schemas.microsoft.com/office/drawing/2014/main" id="{AC0C6388-40BD-48CB-8C0E-4093B48A14C9}"/>
              </a:ext>
            </a:extLst>
          </p:cNvPr>
          <p:cNvSpPr/>
          <p:nvPr/>
        </p:nvSpPr>
        <p:spPr>
          <a:xfrm>
            <a:off x="9012222" y="5102243"/>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6847515" y="510224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3" name="Rechteck 52">
            <a:extLst>
              <a:ext uri="{FF2B5EF4-FFF2-40B4-BE49-F238E27FC236}">
                <a16:creationId xmlns:a16="http://schemas.microsoft.com/office/drawing/2014/main" id="{EAD1F6FB-932B-447B-ACAD-2A0DF612245D}"/>
              </a:ext>
            </a:extLst>
          </p:cNvPr>
          <p:cNvSpPr/>
          <p:nvPr/>
        </p:nvSpPr>
        <p:spPr>
          <a:xfrm>
            <a:off x="1349650" y="5094653"/>
            <a:ext cx="894796"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Stier</a:t>
            </a:r>
            <a:endParaRPr lang="de-DE" sz="2400" kern="0" spc="100" dirty="0">
              <a:latin typeface="Trebuchet MS" pitchFamily="34" charset="0"/>
            </a:endParaRPr>
          </a:p>
        </p:txBody>
      </p:sp>
      <p:sp>
        <p:nvSpPr>
          <p:cNvPr id="55" name="Rechteck 54">
            <a:extLst>
              <a:ext uri="{FF2B5EF4-FFF2-40B4-BE49-F238E27FC236}">
                <a16:creationId xmlns:a16="http://schemas.microsoft.com/office/drawing/2014/main" id="{D8F436D4-BDB7-4896-BF5B-3BB6F4C28A44}"/>
              </a:ext>
            </a:extLst>
          </p:cNvPr>
          <p:cNvSpPr/>
          <p:nvPr/>
        </p:nvSpPr>
        <p:spPr>
          <a:xfrm>
            <a:off x="479376" y="5611424"/>
            <a:ext cx="2645276" cy="707886"/>
          </a:xfrm>
          <a:prstGeom prst="rect">
            <a:avLst/>
          </a:prstGeom>
        </p:spPr>
        <p:txBody>
          <a:bodyPr wrap="none">
            <a:spAutoFit/>
          </a:bodyPr>
          <a:lstStyle/>
          <a:p>
            <a:pPr algn="ctr"/>
            <a:r>
              <a:rPr lang="de-DE" sz="2400" kern="0" spc="100" dirty="0">
                <a:latin typeface="Trebuchet MS" pitchFamily="34" charset="0"/>
                <a:sym typeface="Wingdings" panose="05000000000000000000" pitchFamily="2" charset="2"/>
              </a:rPr>
              <a:t>Igel </a:t>
            </a:r>
          </a:p>
          <a:p>
            <a:pPr algn="ctr"/>
            <a:r>
              <a:rPr lang="de-DE" sz="1600" kern="0" spc="100" dirty="0">
                <a:solidFill>
                  <a:srgbClr val="FF0000"/>
                </a:solidFill>
                <a:latin typeface="Trebuchet MS" pitchFamily="34" charset="0"/>
                <a:sym typeface="Wingdings" panose="05000000000000000000" pitchFamily="2" charset="2"/>
              </a:rPr>
              <a:t>Kein ie am Wortanfang!</a:t>
            </a:r>
            <a:endParaRPr lang="de-DE" sz="1600" spc="100" dirty="0">
              <a:solidFill>
                <a:srgbClr val="FF0000"/>
              </a:solidFill>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6847515" y="561232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8" name="Rechteck 57">
            <a:extLst>
              <a:ext uri="{FF2B5EF4-FFF2-40B4-BE49-F238E27FC236}">
                <a16:creationId xmlns:a16="http://schemas.microsoft.com/office/drawing/2014/main" id="{C164176A-B6C5-4492-8768-8A450CFDBB68}"/>
              </a:ext>
            </a:extLst>
          </p:cNvPr>
          <p:cNvSpPr/>
          <p:nvPr/>
        </p:nvSpPr>
        <p:spPr>
          <a:xfrm>
            <a:off x="9012222" y="5612323"/>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532459"/>
            <a:ext cx="7963872" cy="523220"/>
          </a:xfrm>
          <a:prstGeom prst="rect">
            <a:avLst/>
          </a:prstGeom>
          <a:noFill/>
        </p:spPr>
        <p:txBody>
          <a:bodyPr wrap="square">
            <a:spAutoFit/>
          </a:bodyPr>
          <a:lstStyle/>
          <a:p>
            <a:r>
              <a:rPr kumimoji="0" lang="de-DE" sz="28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800" dirty="0"/>
          </a:p>
        </p:txBody>
      </p:sp>
      <p:pic>
        <p:nvPicPr>
          <p:cNvPr id="69" name="Grafik 68">
            <a:extLst>
              <a:ext uri="{FF2B5EF4-FFF2-40B4-BE49-F238E27FC236}">
                <a16:creationId xmlns:a16="http://schemas.microsoft.com/office/drawing/2014/main" id="{D5ABD7CA-BF7A-49FA-8470-04C979CB75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0024" y="873856"/>
            <a:ext cx="1016625" cy="778891"/>
          </a:xfrm>
          <a:prstGeom prst="rect">
            <a:avLst/>
          </a:prstGeom>
        </p:spPr>
      </p:pic>
      <p:pic>
        <p:nvPicPr>
          <p:cNvPr id="71" name="Grafik 70">
            <a:extLst>
              <a:ext uri="{FF2B5EF4-FFF2-40B4-BE49-F238E27FC236}">
                <a16:creationId xmlns:a16="http://schemas.microsoft.com/office/drawing/2014/main" id="{4F0DB5E0-CB0B-4452-B6DF-FBB02DA6C6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3181" y="1330287"/>
            <a:ext cx="915838" cy="778891"/>
          </a:xfrm>
          <a:prstGeom prst="rect">
            <a:avLst/>
          </a:prstGeom>
        </p:spPr>
      </p:pic>
      <p:pic>
        <p:nvPicPr>
          <p:cNvPr id="73" name="Grafik 72">
            <a:extLst>
              <a:ext uri="{FF2B5EF4-FFF2-40B4-BE49-F238E27FC236}">
                <a16:creationId xmlns:a16="http://schemas.microsoft.com/office/drawing/2014/main" id="{8327DED8-D1C6-4A82-BEE4-625CC53783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0310" y="1903839"/>
            <a:ext cx="742857" cy="714286"/>
          </a:xfrm>
          <a:prstGeom prst="rect">
            <a:avLst/>
          </a:prstGeom>
        </p:spPr>
      </p:pic>
      <p:pic>
        <p:nvPicPr>
          <p:cNvPr id="76" name="Grafik 75">
            <a:extLst>
              <a:ext uri="{FF2B5EF4-FFF2-40B4-BE49-F238E27FC236}">
                <a16:creationId xmlns:a16="http://schemas.microsoft.com/office/drawing/2014/main" id="{14003C28-CB80-46FB-8013-8604945DDFEB}"/>
              </a:ext>
            </a:extLst>
          </p:cNvPr>
          <p:cNvPicPr>
            <a:picLocks noChangeAspect="1"/>
          </p:cNvPicPr>
          <p:nvPr/>
        </p:nvPicPr>
        <p:blipFill rotWithShape="1">
          <a:blip r:embed="rId6"/>
          <a:srcRect t="20367" b="18266"/>
          <a:stretch/>
        </p:blipFill>
        <p:spPr>
          <a:xfrm>
            <a:off x="4035497" y="2949802"/>
            <a:ext cx="1249060" cy="510080"/>
          </a:xfrm>
          <a:prstGeom prst="rect">
            <a:avLst/>
          </a:prstGeom>
        </p:spPr>
      </p:pic>
      <p:pic>
        <p:nvPicPr>
          <p:cNvPr id="77" name="Grafik 76">
            <a:extLst>
              <a:ext uri="{FF2B5EF4-FFF2-40B4-BE49-F238E27FC236}">
                <a16:creationId xmlns:a16="http://schemas.microsoft.com/office/drawing/2014/main" id="{21F4B74B-8623-48C1-B181-984DADFB4D19}"/>
              </a:ext>
            </a:extLst>
          </p:cNvPr>
          <p:cNvPicPr>
            <a:picLocks noChangeAspect="1"/>
          </p:cNvPicPr>
          <p:nvPr/>
        </p:nvPicPr>
        <p:blipFill rotWithShape="1">
          <a:blip r:embed="rId7"/>
          <a:srcRect l="7804" t="1" r="17898" b="4771"/>
          <a:stretch/>
        </p:blipFill>
        <p:spPr>
          <a:xfrm>
            <a:off x="5561240" y="3135491"/>
            <a:ext cx="1249060" cy="896533"/>
          </a:xfrm>
          <a:prstGeom prst="rect">
            <a:avLst/>
          </a:prstGeom>
        </p:spPr>
      </p:pic>
      <p:pic>
        <p:nvPicPr>
          <p:cNvPr id="79" name="Grafik 78">
            <a:extLst>
              <a:ext uri="{FF2B5EF4-FFF2-40B4-BE49-F238E27FC236}">
                <a16:creationId xmlns:a16="http://schemas.microsoft.com/office/drawing/2014/main" id="{D390FD70-8AAE-4247-B936-FEEED1A2874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59078" y="3800485"/>
            <a:ext cx="985086" cy="979643"/>
          </a:xfrm>
          <a:prstGeom prst="rect">
            <a:avLst/>
          </a:prstGeom>
        </p:spPr>
      </p:pic>
      <p:pic>
        <p:nvPicPr>
          <p:cNvPr id="82" name="Grafik 81">
            <a:extLst>
              <a:ext uri="{FF2B5EF4-FFF2-40B4-BE49-F238E27FC236}">
                <a16:creationId xmlns:a16="http://schemas.microsoft.com/office/drawing/2014/main" id="{675C56E5-C544-4F80-8285-41F1A27B586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53288" y="4032024"/>
            <a:ext cx="1378998" cy="1038241"/>
          </a:xfrm>
          <a:prstGeom prst="rect">
            <a:avLst/>
          </a:prstGeom>
        </p:spPr>
      </p:pic>
      <p:pic>
        <p:nvPicPr>
          <p:cNvPr id="84" name="Grafik 83">
            <a:extLst>
              <a:ext uri="{FF2B5EF4-FFF2-40B4-BE49-F238E27FC236}">
                <a16:creationId xmlns:a16="http://schemas.microsoft.com/office/drawing/2014/main" id="{F668DFDD-D956-45F5-824D-11CA5D76BC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81064" y="4506389"/>
            <a:ext cx="1158838" cy="1158838"/>
          </a:xfrm>
          <a:prstGeom prst="rect">
            <a:avLst/>
          </a:prstGeom>
        </p:spPr>
      </p:pic>
      <p:pic>
        <p:nvPicPr>
          <p:cNvPr id="86" name="Grafik 85">
            <a:extLst>
              <a:ext uri="{FF2B5EF4-FFF2-40B4-BE49-F238E27FC236}">
                <a16:creationId xmlns:a16="http://schemas.microsoft.com/office/drawing/2014/main" id="{666DD242-2EBA-48A9-9A41-047A8626D17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39774" y="4998205"/>
            <a:ext cx="1429245" cy="1167217"/>
          </a:xfrm>
          <a:prstGeom prst="rect">
            <a:avLst/>
          </a:prstGeom>
        </p:spPr>
      </p:pic>
      <p:sp>
        <p:nvSpPr>
          <p:cNvPr id="60" name="Textfeld 36">
            <a:extLst>
              <a:ext uri="{FF2B5EF4-FFF2-40B4-BE49-F238E27FC236}">
                <a16:creationId xmlns:a16="http://schemas.microsoft.com/office/drawing/2014/main" id="{C51E702B-4763-487E-A036-63EB0BAC0D0F}"/>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04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Bei ursprünglich fremden Tieren </a:t>
            </a:r>
            <a:r>
              <a:rPr lang="de-DE" altLang="de-DE" sz="2200" b="1" dirty="0">
                <a:solidFill>
                  <a:srgbClr val="FF0000"/>
                </a:solidFill>
                <a:latin typeface="Trebuchet MS" panose="020B0603020202020204" pitchFamily="34" charset="0"/>
                <a:ea typeface="+mj-ea"/>
                <a:cs typeface="+mj-cs"/>
              </a:rPr>
              <a:t>kein </a:t>
            </a:r>
            <a:r>
              <a:rPr lang="de-DE" altLang="de-DE" sz="2200" b="1" dirty="0" err="1">
                <a:solidFill>
                  <a:srgbClr val="FF0000"/>
                </a:solidFill>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a:t>
            </a:r>
            <a:endParaRPr kumimoji="0" lang="de-DE" altLang="de-DE" sz="1800" i="0" u="none" strike="noStrike" kern="0" cap="none" spc="0" normalizeH="0" baseline="0" noProof="0" dirty="0">
              <a:ln>
                <a:noFill/>
              </a:ln>
              <a:effectLst/>
              <a:uLnTx/>
              <a:uFillTx/>
              <a:latin typeface="Trebuchet MS" pitchFamily="34" charset="0"/>
            </a:endParaRPr>
          </a:p>
        </p:txBody>
      </p:sp>
      <p:sp>
        <p:nvSpPr>
          <p:cNvPr id="61" name="Textfeld 60">
            <a:extLst>
              <a:ext uri="{FF2B5EF4-FFF2-40B4-BE49-F238E27FC236}">
                <a16:creationId xmlns:a16="http://schemas.microsoft.com/office/drawing/2014/main" id="{23285F4D-8FA6-49DA-A820-8477B2372B36}"/>
              </a:ext>
            </a:extLst>
          </p:cNvPr>
          <p:cNvSpPr txBox="1"/>
          <p:nvPr/>
        </p:nvSpPr>
        <p:spPr>
          <a:xfrm>
            <a:off x="260108" y="467380"/>
            <a:ext cx="10156371" cy="369332"/>
          </a:xfrm>
          <a:prstGeom prst="rect">
            <a:avLst/>
          </a:prstGeom>
          <a:noFill/>
        </p:spPr>
        <p:txBody>
          <a:bodyPr wrap="square">
            <a:spAutoFit/>
          </a:bodyPr>
          <a:lstStyle/>
          <a:p>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Klick auf </a:t>
            </a:r>
            <a:r>
              <a:rPr kumimoji="0" lang="de-DE" sz="1800" b="1" i="0" u="none" strike="noStrike" kern="1200" cap="none" normalizeH="0" noProof="0" dirty="0">
                <a:ln>
                  <a:noFill/>
                </a:ln>
                <a:solidFill>
                  <a:srgbClr val="FF0000"/>
                </a:solidFill>
                <a:effectLst/>
                <a:uLnTx/>
                <a:uFillTx/>
                <a:latin typeface="Trebuchet MS" panose="020B0603020202020204" pitchFamily="34" charset="0"/>
                <a:ea typeface="+mj-ea"/>
                <a:cs typeface="+mj-cs"/>
              </a:rPr>
              <a:t>hier</a:t>
            </a:r>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oder </a:t>
            </a:r>
            <a:r>
              <a:rPr lang="de-DE" sz="1800" b="1" dirty="0">
                <a:solidFill>
                  <a:srgbClr val="FF0000"/>
                </a:solidFill>
                <a:latin typeface="Trebuchet MS" panose="020B0603020202020204" pitchFamily="34" charset="0"/>
                <a:ea typeface="+mj-ea"/>
                <a:cs typeface="+mj-cs"/>
              </a:rPr>
              <a:t>fremd</a:t>
            </a:r>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a:t>
            </a:r>
            <a:endParaRPr lang="de-DE" sz="1800" dirty="0">
              <a:solidFill>
                <a:srgbClr val="FF0000"/>
              </a:solidFill>
              <a:latin typeface="Trebuchet MS" panose="020B0603020202020204" pitchFamily="34" charset="0"/>
            </a:endParaRPr>
          </a:p>
        </p:txBody>
      </p:sp>
      <p:sp>
        <p:nvSpPr>
          <p:cNvPr id="2" name="Textfeld 1">
            <a:extLst>
              <a:ext uri="{FF2B5EF4-FFF2-40B4-BE49-F238E27FC236}">
                <a16:creationId xmlns:a16="http://schemas.microsoft.com/office/drawing/2014/main" id="{31302CA1-1F60-4BA4-B096-0F8FF9895FBB}"/>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10</a:t>
            </a:r>
          </a:p>
        </p:txBody>
      </p:sp>
      <p:pic>
        <p:nvPicPr>
          <p:cNvPr id="59" name="Grafik 58">
            <a:extLst>
              <a:ext uri="{FF2B5EF4-FFF2-40B4-BE49-F238E27FC236}">
                <a16:creationId xmlns:a16="http://schemas.microsoft.com/office/drawing/2014/main" id="{A4F4B430-5C7E-49D8-A4C6-C4E91122C0C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614408" y="2287349"/>
            <a:ext cx="691493" cy="713102"/>
          </a:xfrm>
          <a:prstGeom prst="rect">
            <a:avLst/>
          </a:prstGeom>
        </p:spPr>
      </p:pic>
      <p:sp>
        <p:nvSpPr>
          <p:cNvPr id="62" name="Rechteck 61">
            <a:extLst>
              <a:ext uri="{FF2B5EF4-FFF2-40B4-BE49-F238E27FC236}">
                <a16:creationId xmlns:a16="http://schemas.microsoft.com/office/drawing/2014/main" id="{A0B938F5-E800-4C2B-A7B3-78A6C5ED9557}"/>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4" name="Grafik 3">
            <a:extLst>
              <a:ext uri="{FF2B5EF4-FFF2-40B4-BE49-F238E27FC236}">
                <a16:creationId xmlns:a16="http://schemas.microsoft.com/office/drawing/2014/main" id="{502DE889-1546-48FE-BB57-97B5F411AB77}"/>
              </a:ext>
            </a:extLst>
          </p:cNvPr>
          <p:cNvPicPr>
            <a:picLocks noChangeAspect="1"/>
          </p:cNvPicPr>
          <p:nvPr/>
        </p:nvPicPr>
        <p:blipFill>
          <a:blip r:embed="rId13"/>
          <a:stretch>
            <a:fillRect/>
          </a:stretch>
        </p:blipFill>
        <p:spPr>
          <a:xfrm>
            <a:off x="457070" y="861611"/>
            <a:ext cx="11546825" cy="5511262"/>
          </a:xfrm>
          <a:prstGeom prst="rect">
            <a:avLst/>
          </a:prstGeom>
        </p:spPr>
      </p:pic>
    </p:spTree>
    <p:extLst>
      <p:ext uri="{BB962C8B-B14F-4D97-AF65-F5344CB8AC3E}">
        <p14:creationId xmlns:p14="http://schemas.microsoft.com/office/powerpoint/2010/main" val="24913898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withEffect">
                                  <p:stCondLst>
                                    <p:cond delay="75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75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750"/>
                                  </p:stCondLst>
                                  <p:childTnLst>
                                    <p:set>
                                      <p:cBhvr>
                                        <p:cTn id="22" dur="1" fill="hold">
                                          <p:stCondLst>
                                            <p:cond delay="0"/>
                                          </p:stCondLst>
                                        </p:cTn>
                                        <p:tgtEl>
                                          <p:spTgt spid="71"/>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3" restart="whenNotActive" fill="hold" evtFilter="cancelBubble" nodeType="interactiveSeq">
                <p:stCondLst>
                  <p:cond evt="onClick" delay="0">
                    <p:tgtEl>
                      <p:spTgt spid="16"/>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nodeType="withEffect">
                                  <p:stCondLst>
                                    <p:cond delay="750"/>
                                  </p:stCondLst>
                                  <p:childTnLst>
                                    <p:set>
                                      <p:cBhvr>
                                        <p:cTn id="29" dur="1" fill="hold">
                                          <p:stCondLst>
                                            <p:cond delay="0"/>
                                          </p:stCondLst>
                                        </p:cTn>
                                        <p:tgtEl>
                                          <p:spTgt spid="73"/>
                                        </p:tgtEl>
                                        <p:attrNameLst>
                                          <p:attrName>style.visibility</p:attrName>
                                        </p:attrNameLst>
                                      </p:cBhvr>
                                      <p:to>
                                        <p:strVal val="visible"/>
                                      </p:to>
                                    </p:set>
                                  </p:childTnLst>
                                </p:cTn>
                              </p:par>
                              <p:par>
                                <p:cTn id="30" presetID="1" presetClass="entr" presetSubtype="0" fill="hold" grpId="0" nodeType="withEffect">
                                  <p:stCondLst>
                                    <p:cond delay="750"/>
                                  </p:stCondLst>
                                  <p:childTnLst>
                                    <p:set>
                                      <p:cBhvr>
                                        <p:cTn id="31" dur="1" fill="hold">
                                          <p:stCondLst>
                                            <p:cond delay="0"/>
                                          </p:stCondLst>
                                        </p:cTn>
                                        <p:tgtEl>
                                          <p:spTgt spid="21"/>
                                        </p:tgtEl>
                                        <p:attrNameLst>
                                          <p:attrName>style.visibility</p:attrName>
                                        </p:attrNameLst>
                                      </p:cBhvr>
                                      <p:to>
                                        <p:strVal val="visible"/>
                                      </p:to>
                                    </p:set>
                                  </p:childTnLst>
                                </p:cTn>
                              </p:par>
                              <p:par>
                                <p:cTn id="32" presetID="1" presetClass="entr" presetSubtype="0" fill="hold" grpId="0" nodeType="withEffect">
                                  <p:stCondLst>
                                    <p:cond delay="750"/>
                                  </p:stCondLst>
                                  <p:childTnLst>
                                    <p:set>
                                      <p:cBhvr>
                                        <p:cTn id="33"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17"/>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39" restart="whenNotActive" fill="hold" evtFilter="cancelBubble" nodeType="interactiveSeq">
                <p:stCondLst>
                  <p:cond evt="onClick" delay="0">
                    <p:tgtEl>
                      <p:spTgt spid="21"/>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par>
                                <p:cTn id="44" presetID="1" presetClass="entr" presetSubtype="0" fill="hold" nodeType="withEffect">
                                  <p:stCondLst>
                                    <p:cond delay="750"/>
                                  </p:stCondLst>
                                  <p:childTnLst>
                                    <p:set>
                                      <p:cBhvr>
                                        <p:cTn id="45" dur="1" fill="hold">
                                          <p:stCondLst>
                                            <p:cond delay="0"/>
                                          </p:stCondLst>
                                        </p:cTn>
                                        <p:tgtEl>
                                          <p:spTgt spid="59"/>
                                        </p:tgtEl>
                                        <p:attrNameLst>
                                          <p:attrName>style.visibility</p:attrName>
                                        </p:attrNameLst>
                                      </p:cBhvr>
                                      <p:to>
                                        <p:strVal val="visible"/>
                                      </p:to>
                                    </p:set>
                                  </p:childTnLst>
                                </p:cTn>
                              </p:par>
                              <p:par>
                                <p:cTn id="46" presetID="1" presetClass="entr" presetSubtype="0" fill="hold" grpId="0" nodeType="withEffect">
                                  <p:stCondLst>
                                    <p:cond delay="750"/>
                                  </p:stCondLst>
                                  <p:childTnLst>
                                    <p:set>
                                      <p:cBhvr>
                                        <p:cTn id="47" dur="1" fill="hold">
                                          <p:stCondLst>
                                            <p:cond delay="0"/>
                                          </p:stCondLst>
                                        </p:cTn>
                                        <p:tgtEl>
                                          <p:spTgt spid="26"/>
                                        </p:tgtEl>
                                        <p:attrNameLst>
                                          <p:attrName>style.visibility</p:attrName>
                                        </p:attrNameLst>
                                      </p:cBhvr>
                                      <p:to>
                                        <p:strVal val="visible"/>
                                      </p:to>
                                    </p:set>
                                  </p:childTnLst>
                                </p:cTn>
                              </p:par>
                              <p:par>
                                <p:cTn id="48" presetID="1" presetClass="entr" presetSubtype="0" fill="hold" grpId="0" nodeType="withEffect">
                                  <p:stCondLst>
                                    <p:cond delay="750"/>
                                  </p:stCondLst>
                                  <p:childTnLst>
                                    <p:set>
                                      <p:cBhvr>
                                        <p:cTn id="49"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0" restart="whenNotActive" fill="hold" evtFilter="cancelBubble" nodeType="interactiveSeq">
                <p:stCondLst>
                  <p:cond evt="onClick" delay="0">
                    <p:tgtEl>
                      <p:spTgt spid="22"/>
                    </p:tgtEl>
                  </p:cond>
                </p:stCondLst>
                <p:endSync evt="end" delay="0">
                  <p:rtn val="all"/>
                </p:endSync>
                <p:childTnLst>
                  <p:par>
                    <p:cTn id="51" fill="hold">
                      <p:stCondLst>
                        <p:cond delay="0"/>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5" restart="whenNotActive" fill="hold" evtFilter="cancelBubble" nodeType="interactiveSeq">
                <p:stCondLst>
                  <p:cond evt="onClick" delay="0">
                    <p:tgtEl>
                      <p:spTgt spid="26"/>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60" restart="whenNotActive" fill="hold" evtFilter="cancelBubble" nodeType="interactiveSeq">
                <p:stCondLst>
                  <p:cond evt="onClick" delay="0">
                    <p:tgtEl>
                      <p:spTgt spid="27"/>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nodeType="withEffect">
                                  <p:stCondLst>
                                    <p:cond delay="750"/>
                                  </p:stCondLst>
                                  <p:childTnLst>
                                    <p:set>
                                      <p:cBhvr>
                                        <p:cTn id="66" dur="1" fill="hold">
                                          <p:stCondLst>
                                            <p:cond delay="0"/>
                                          </p:stCondLst>
                                        </p:cTn>
                                        <p:tgtEl>
                                          <p:spTgt spid="76"/>
                                        </p:tgtEl>
                                        <p:attrNameLst>
                                          <p:attrName>style.visibility</p:attrName>
                                        </p:attrNameLst>
                                      </p:cBhvr>
                                      <p:to>
                                        <p:strVal val="visible"/>
                                      </p:to>
                                    </p:set>
                                  </p:childTnLst>
                                </p:cTn>
                              </p:par>
                              <p:par>
                                <p:cTn id="67" presetID="1" presetClass="entr" presetSubtype="0" fill="hold" grpId="0" nodeType="withEffect">
                                  <p:stCondLst>
                                    <p:cond delay="750"/>
                                  </p:stCondLst>
                                  <p:childTnLst>
                                    <p:set>
                                      <p:cBhvr>
                                        <p:cTn id="68" dur="1" fill="hold">
                                          <p:stCondLst>
                                            <p:cond delay="0"/>
                                          </p:stCondLst>
                                        </p:cTn>
                                        <p:tgtEl>
                                          <p:spTgt spid="31"/>
                                        </p:tgtEl>
                                        <p:attrNameLst>
                                          <p:attrName>style.visibility</p:attrName>
                                        </p:attrNameLst>
                                      </p:cBhvr>
                                      <p:to>
                                        <p:strVal val="visible"/>
                                      </p:to>
                                    </p:set>
                                  </p:childTnLst>
                                </p:cTn>
                              </p:par>
                              <p:par>
                                <p:cTn id="69" presetID="1" presetClass="entr" presetSubtype="0" fill="hold" grpId="0" nodeType="withEffect">
                                  <p:stCondLst>
                                    <p:cond delay="75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71" restart="whenNotActive" fill="hold" evtFilter="cancelBubble" nodeType="interactiveSeq">
                <p:stCondLst>
                  <p:cond evt="onClick" delay="0">
                    <p:tgtEl>
                      <p:spTgt spid="31"/>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6" restart="whenNotActive" fill="hold" evtFilter="cancelBubble" nodeType="interactiveSeq">
                <p:stCondLst>
                  <p:cond evt="onClick" delay="0">
                    <p:tgtEl>
                      <p:spTgt spid="32"/>
                    </p:tgtEl>
                  </p:cond>
                </p:stCondLst>
                <p:endSync evt="end" delay="0">
                  <p:rtn val="all"/>
                </p:endSync>
                <p:childTnLst>
                  <p:par>
                    <p:cTn id="77" fill="hold">
                      <p:stCondLst>
                        <p:cond delay="0"/>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0"/>
                                        </p:tgtEl>
                                        <p:attrNameLst>
                                          <p:attrName>style.visibility</p:attrName>
                                        </p:attrNameLst>
                                      </p:cBhvr>
                                      <p:to>
                                        <p:strVal val="visible"/>
                                      </p:to>
                                    </p:set>
                                  </p:childTnLst>
                                </p:cTn>
                              </p:par>
                              <p:par>
                                <p:cTn id="81" presetID="1" presetClass="entr" presetSubtype="0" fill="hold" nodeType="withEffect">
                                  <p:stCondLst>
                                    <p:cond delay="750"/>
                                  </p:stCondLst>
                                  <p:childTnLst>
                                    <p:set>
                                      <p:cBhvr>
                                        <p:cTn id="82" dur="1" fill="hold">
                                          <p:stCondLst>
                                            <p:cond delay="0"/>
                                          </p:stCondLst>
                                        </p:cTn>
                                        <p:tgtEl>
                                          <p:spTgt spid="77"/>
                                        </p:tgtEl>
                                        <p:attrNameLst>
                                          <p:attrName>style.visibility</p:attrName>
                                        </p:attrNameLst>
                                      </p:cBhvr>
                                      <p:to>
                                        <p:strVal val="visible"/>
                                      </p:to>
                                    </p:set>
                                  </p:childTnLst>
                                </p:cTn>
                              </p:par>
                              <p:par>
                                <p:cTn id="83" presetID="1" presetClass="entr" presetSubtype="0" fill="hold" grpId="0" nodeType="withEffect">
                                  <p:stCondLst>
                                    <p:cond delay="750"/>
                                  </p:stCondLst>
                                  <p:childTnLst>
                                    <p:set>
                                      <p:cBhvr>
                                        <p:cTn id="84" dur="1" fill="hold">
                                          <p:stCondLst>
                                            <p:cond delay="0"/>
                                          </p:stCondLst>
                                        </p:cTn>
                                        <p:tgtEl>
                                          <p:spTgt spid="36"/>
                                        </p:tgtEl>
                                        <p:attrNameLst>
                                          <p:attrName>style.visibility</p:attrName>
                                        </p:attrNameLst>
                                      </p:cBhvr>
                                      <p:to>
                                        <p:strVal val="visible"/>
                                      </p:to>
                                    </p:set>
                                  </p:childTnLst>
                                </p:cTn>
                              </p:par>
                              <p:par>
                                <p:cTn id="85" presetID="1" presetClass="entr" presetSubtype="0" fill="hold" grpId="0" nodeType="withEffect">
                                  <p:stCondLst>
                                    <p:cond delay="750"/>
                                  </p:stCondLst>
                                  <p:childTnLst>
                                    <p:set>
                                      <p:cBhvr>
                                        <p:cTn id="86"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87" restart="whenNotActive" fill="hold" evtFilter="cancelBubble" nodeType="interactiveSeq">
                <p:stCondLst>
                  <p:cond evt="onClick" delay="0">
                    <p:tgtEl>
                      <p:spTgt spid="36"/>
                    </p:tgtEl>
                  </p:cond>
                </p:stCondLst>
                <p:endSync evt="end" delay="0">
                  <p:rtn val="all"/>
                </p:endSync>
                <p:childTnLst>
                  <p:par>
                    <p:cTn id="88" fill="hold">
                      <p:stCondLst>
                        <p:cond delay="0"/>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92" restart="whenNotActive" fill="hold" evtFilter="cancelBubble" nodeType="interactiveSeq">
                <p:stCondLst>
                  <p:cond evt="onClick" delay="0">
                    <p:tgtEl>
                      <p:spTgt spid="37"/>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childTnLst>
                                </p:cTn>
                              </p:par>
                              <p:par>
                                <p:cTn id="97" presetID="1" presetClass="entr" presetSubtype="0" fill="hold" nodeType="withEffect">
                                  <p:stCondLst>
                                    <p:cond delay="750"/>
                                  </p:stCondLst>
                                  <p:childTnLst>
                                    <p:set>
                                      <p:cBhvr>
                                        <p:cTn id="98" dur="1" fill="hold">
                                          <p:stCondLst>
                                            <p:cond delay="0"/>
                                          </p:stCondLst>
                                        </p:cTn>
                                        <p:tgtEl>
                                          <p:spTgt spid="79"/>
                                        </p:tgtEl>
                                        <p:attrNameLst>
                                          <p:attrName>style.visibility</p:attrName>
                                        </p:attrNameLst>
                                      </p:cBhvr>
                                      <p:to>
                                        <p:strVal val="visible"/>
                                      </p:to>
                                    </p:set>
                                  </p:childTnLst>
                                </p:cTn>
                              </p:par>
                              <p:par>
                                <p:cTn id="99" presetID="1" presetClass="entr" presetSubtype="0" fill="hold" grpId="0" nodeType="withEffect">
                                  <p:stCondLst>
                                    <p:cond delay="750"/>
                                  </p:stCondLst>
                                  <p:childTnLst>
                                    <p:set>
                                      <p:cBhvr>
                                        <p:cTn id="100" dur="1" fill="hold">
                                          <p:stCondLst>
                                            <p:cond delay="0"/>
                                          </p:stCondLst>
                                        </p:cTn>
                                        <p:tgtEl>
                                          <p:spTgt spid="41"/>
                                        </p:tgtEl>
                                        <p:attrNameLst>
                                          <p:attrName>style.visibility</p:attrName>
                                        </p:attrNameLst>
                                      </p:cBhvr>
                                      <p:to>
                                        <p:strVal val="visible"/>
                                      </p:to>
                                    </p:set>
                                  </p:childTnLst>
                                </p:cTn>
                              </p:par>
                              <p:par>
                                <p:cTn id="101" presetID="1" presetClass="entr" presetSubtype="0" fill="hold" grpId="0" nodeType="withEffect">
                                  <p:stCondLst>
                                    <p:cond delay="750"/>
                                  </p:stCondLst>
                                  <p:childTnLst>
                                    <p:set>
                                      <p:cBhvr>
                                        <p:cTn id="102" dur="1" fill="hold">
                                          <p:stCondLst>
                                            <p:cond delay="0"/>
                                          </p:stCondLst>
                                        </p:cTn>
                                        <p:tgtEl>
                                          <p:spTgt spid="42"/>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103" restart="whenNotActive" fill="hold" evtFilter="cancelBubble" nodeType="interactiveSeq">
                <p:stCondLst>
                  <p:cond evt="onClick" delay="0">
                    <p:tgtEl>
                      <p:spTgt spid="41"/>
                    </p:tgtEl>
                  </p:cond>
                </p:stCondLst>
                <p:endSync evt="end" delay="0">
                  <p:rtn val="all"/>
                </p:endSync>
                <p:childTnLst>
                  <p:par>
                    <p:cTn id="104" fill="hold">
                      <p:stCondLst>
                        <p:cond delay="0"/>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43"/>
                                        </p:tgtEl>
                                        <p:attrNameLst>
                                          <p:attrName>style.visibility</p:attrName>
                                        </p:attrNameLst>
                                      </p:cBhvr>
                                      <p:to>
                                        <p:strVal val="visible"/>
                                      </p:to>
                                    </p:set>
                                  </p:childTnLst>
                                </p:cTn>
                              </p:par>
                              <p:par>
                                <p:cTn id="108" presetID="1" presetClass="entr" presetSubtype="0" fill="hold" nodeType="withEffect">
                                  <p:stCondLst>
                                    <p:cond delay="750"/>
                                  </p:stCondLst>
                                  <p:childTnLst>
                                    <p:set>
                                      <p:cBhvr>
                                        <p:cTn id="109" dur="1" fill="hold">
                                          <p:stCondLst>
                                            <p:cond delay="0"/>
                                          </p:stCondLst>
                                        </p:cTn>
                                        <p:tgtEl>
                                          <p:spTgt spid="82"/>
                                        </p:tgtEl>
                                        <p:attrNameLst>
                                          <p:attrName>style.visibility</p:attrName>
                                        </p:attrNameLst>
                                      </p:cBhvr>
                                      <p:to>
                                        <p:strVal val="visible"/>
                                      </p:to>
                                    </p:set>
                                  </p:childTnLst>
                                </p:cTn>
                              </p:par>
                              <p:par>
                                <p:cTn id="110" presetID="1" presetClass="entr" presetSubtype="0" fill="hold" grpId="0" nodeType="withEffect">
                                  <p:stCondLst>
                                    <p:cond delay="750"/>
                                  </p:stCondLst>
                                  <p:childTnLst>
                                    <p:set>
                                      <p:cBhvr>
                                        <p:cTn id="111" dur="1" fill="hold">
                                          <p:stCondLst>
                                            <p:cond delay="0"/>
                                          </p:stCondLst>
                                        </p:cTn>
                                        <p:tgtEl>
                                          <p:spTgt spid="46"/>
                                        </p:tgtEl>
                                        <p:attrNameLst>
                                          <p:attrName>style.visibility</p:attrName>
                                        </p:attrNameLst>
                                      </p:cBhvr>
                                      <p:to>
                                        <p:strVal val="visible"/>
                                      </p:to>
                                    </p:set>
                                  </p:childTnLst>
                                </p:cTn>
                              </p:par>
                              <p:par>
                                <p:cTn id="112" presetID="1" presetClass="entr" presetSubtype="0" fill="hold" grpId="0" nodeType="withEffect">
                                  <p:stCondLst>
                                    <p:cond delay="750"/>
                                  </p:stCondLst>
                                  <p:childTnLst>
                                    <p:set>
                                      <p:cBhvr>
                                        <p:cTn id="113"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14" restart="whenNotActive" fill="hold" evtFilter="cancelBubble" nodeType="interactiveSeq">
                <p:stCondLst>
                  <p:cond evt="onClick" delay="0">
                    <p:tgtEl>
                      <p:spTgt spid="42"/>
                    </p:tgtEl>
                  </p:cond>
                </p:stCondLst>
                <p:endSync evt="end" delay="0">
                  <p:rtn val="all"/>
                </p:endSync>
                <p:childTnLst>
                  <p:par>
                    <p:cTn id="115" fill="hold">
                      <p:stCondLst>
                        <p:cond delay="0"/>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19" restart="whenNotActive" fill="hold" evtFilter="cancelBubble" nodeType="interactiveSeq">
                <p:stCondLst>
                  <p:cond evt="onClick" delay="0">
                    <p:tgtEl>
                      <p:spTgt spid="46"/>
                    </p:tgtEl>
                  </p:cond>
                </p:stCondLst>
                <p:endSync evt="end" delay="0">
                  <p:rtn val="all"/>
                </p:endSync>
                <p:childTnLst>
                  <p:par>
                    <p:cTn id="120" fill="hold">
                      <p:stCondLst>
                        <p:cond delay="0"/>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124" restart="whenNotActive" fill="hold" evtFilter="cancelBubble" nodeType="interactiveSeq">
                <p:stCondLst>
                  <p:cond evt="onClick" delay="0">
                    <p:tgtEl>
                      <p:spTgt spid="47"/>
                    </p:tgtEl>
                  </p:cond>
                </p:stCondLst>
                <p:endSync evt="end" delay="0">
                  <p:rtn val="all"/>
                </p:endSync>
                <p:childTnLst>
                  <p:par>
                    <p:cTn id="125" fill="hold">
                      <p:stCondLst>
                        <p:cond delay="0"/>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45"/>
                                        </p:tgtEl>
                                        <p:attrNameLst>
                                          <p:attrName>style.visibility</p:attrName>
                                        </p:attrNameLst>
                                      </p:cBhvr>
                                      <p:to>
                                        <p:strVal val="visible"/>
                                      </p:to>
                                    </p:set>
                                  </p:childTnLst>
                                </p:cTn>
                              </p:par>
                              <p:par>
                                <p:cTn id="129" presetID="1" presetClass="entr" presetSubtype="0" fill="hold" nodeType="withEffect">
                                  <p:stCondLst>
                                    <p:cond delay="750"/>
                                  </p:stCondLst>
                                  <p:childTnLst>
                                    <p:set>
                                      <p:cBhvr>
                                        <p:cTn id="130" dur="1" fill="hold">
                                          <p:stCondLst>
                                            <p:cond delay="0"/>
                                          </p:stCondLst>
                                        </p:cTn>
                                        <p:tgtEl>
                                          <p:spTgt spid="84"/>
                                        </p:tgtEl>
                                        <p:attrNameLst>
                                          <p:attrName>style.visibility</p:attrName>
                                        </p:attrNameLst>
                                      </p:cBhvr>
                                      <p:to>
                                        <p:strVal val="visible"/>
                                      </p:to>
                                    </p:set>
                                  </p:childTnLst>
                                </p:cTn>
                              </p:par>
                              <p:par>
                                <p:cTn id="131" presetID="1" presetClass="entr" presetSubtype="0" fill="hold" grpId="0" nodeType="withEffect">
                                  <p:stCondLst>
                                    <p:cond delay="750"/>
                                  </p:stCondLst>
                                  <p:childTnLst>
                                    <p:set>
                                      <p:cBhvr>
                                        <p:cTn id="132" dur="1" fill="hold">
                                          <p:stCondLst>
                                            <p:cond delay="0"/>
                                          </p:stCondLst>
                                        </p:cTn>
                                        <p:tgtEl>
                                          <p:spTgt spid="51"/>
                                        </p:tgtEl>
                                        <p:attrNameLst>
                                          <p:attrName>style.visibility</p:attrName>
                                        </p:attrNameLst>
                                      </p:cBhvr>
                                      <p:to>
                                        <p:strVal val="visible"/>
                                      </p:to>
                                    </p:set>
                                  </p:childTnLst>
                                </p:cTn>
                              </p:par>
                              <p:par>
                                <p:cTn id="133" presetID="1" presetClass="entr" presetSubtype="0" fill="hold" grpId="0" nodeType="withEffect">
                                  <p:stCondLst>
                                    <p:cond delay="750"/>
                                  </p:stCondLst>
                                  <p:childTnLst>
                                    <p:set>
                                      <p:cBhvr>
                                        <p:cTn id="134" dur="1" fill="hold">
                                          <p:stCondLst>
                                            <p:cond delay="0"/>
                                          </p:stCondLst>
                                        </p:cTn>
                                        <p:tgtEl>
                                          <p:spTgt spid="52"/>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135" restart="whenNotActive" fill="hold" evtFilter="cancelBubble" nodeType="interactiveSeq">
                <p:stCondLst>
                  <p:cond evt="onClick" delay="0">
                    <p:tgtEl>
                      <p:spTgt spid="51"/>
                    </p:tgtEl>
                  </p:cond>
                </p:stCondLst>
                <p:endSync evt="end" delay="0">
                  <p:rtn val="all"/>
                </p:endSync>
                <p:childTnLst>
                  <p:par>
                    <p:cTn id="136" fill="hold">
                      <p:stCondLst>
                        <p:cond delay="0"/>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53"/>
                                        </p:tgtEl>
                                        <p:attrNameLst>
                                          <p:attrName>style.visibility</p:attrName>
                                        </p:attrNameLst>
                                      </p:cBhvr>
                                      <p:to>
                                        <p:strVal val="visible"/>
                                      </p:to>
                                    </p:set>
                                  </p:childTnLst>
                                </p:cTn>
                              </p:par>
                              <p:par>
                                <p:cTn id="140" presetID="1" presetClass="entr" presetSubtype="0" fill="hold" nodeType="withEffect">
                                  <p:stCondLst>
                                    <p:cond delay="750"/>
                                  </p:stCondLst>
                                  <p:childTnLst>
                                    <p:set>
                                      <p:cBhvr>
                                        <p:cTn id="141" dur="1" fill="hold">
                                          <p:stCondLst>
                                            <p:cond delay="0"/>
                                          </p:stCondLst>
                                        </p:cTn>
                                        <p:tgtEl>
                                          <p:spTgt spid="86"/>
                                        </p:tgtEl>
                                        <p:attrNameLst>
                                          <p:attrName>style.visibility</p:attrName>
                                        </p:attrNameLst>
                                      </p:cBhvr>
                                      <p:to>
                                        <p:strVal val="visible"/>
                                      </p:to>
                                    </p:set>
                                  </p:childTnLst>
                                </p:cTn>
                              </p:par>
                              <p:par>
                                <p:cTn id="142" presetID="1" presetClass="entr" presetSubtype="0" fill="hold" grpId="0" nodeType="withEffect">
                                  <p:stCondLst>
                                    <p:cond delay="750"/>
                                  </p:stCondLst>
                                  <p:childTnLst>
                                    <p:set>
                                      <p:cBhvr>
                                        <p:cTn id="143" dur="1" fill="hold">
                                          <p:stCondLst>
                                            <p:cond delay="0"/>
                                          </p:stCondLst>
                                        </p:cTn>
                                        <p:tgtEl>
                                          <p:spTgt spid="56"/>
                                        </p:tgtEl>
                                        <p:attrNameLst>
                                          <p:attrName>style.visibility</p:attrName>
                                        </p:attrNameLst>
                                      </p:cBhvr>
                                      <p:to>
                                        <p:strVal val="visible"/>
                                      </p:to>
                                    </p:set>
                                  </p:childTnLst>
                                </p:cTn>
                              </p:par>
                              <p:par>
                                <p:cTn id="144" presetID="1" presetClass="entr" presetSubtype="0" fill="hold" grpId="0" nodeType="withEffect">
                                  <p:stCondLst>
                                    <p:cond delay="750"/>
                                  </p:stCondLst>
                                  <p:childTnLst>
                                    <p:set>
                                      <p:cBhvr>
                                        <p:cTn id="145" dur="1" fill="hold">
                                          <p:stCondLst>
                                            <p:cond delay="0"/>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146" restart="whenNotActive" fill="hold" evtFilter="cancelBubble" nodeType="interactiveSeq">
                <p:stCondLst>
                  <p:cond evt="onClick" delay="0">
                    <p:tgtEl>
                      <p:spTgt spid="52"/>
                    </p:tgtEl>
                  </p:cond>
                </p:stCondLst>
                <p:endSync evt="end" delay="0">
                  <p:rtn val="all"/>
                </p:endSync>
                <p:childTnLst>
                  <p:par>
                    <p:cTn id="147" fill="hold">
                      <p:stCondLst>
                        <p:cond delay="0"/>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50"/>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151" restart="whenNotActive" fill="hold" evtFilter="cancelBubble" nodeType="interactiveSeq">
                <p:stCondLst>
                  <p:cond evt="onClick" delay="0">
                    <p:tgtEl>
                      <p:spTgt spid="56"/>
                    </p:tgtEl>
                  </p:cond>
                </p:stCondLst>
                <p:endSync evt="end" delay="0">
                  <p:rtn val="all"/>
                </p:endSync>
                <p:childTnLst>
                  <p:par>
                    <p:cTn id="152" fill="hold">
                      <p:stCondLst>
                        <p:cond delay="0"/>
                      </p:stCondLst>
                      <p:childTnLst>
                        <p:par>
                          <p:cTn id="153" fill="hold">
                            <p:stCondLst>
                              <p:cond delay="0"/>
                            </p:stCondLst>
                            <p:childTnLst>
                              <p:par>
                                <p:cTn id="154" presetID="1" presetClass="entr" presetSubtype="0" fill="hold" grpId="0" nodeType="withEffect">
                                  <p:stCondLst>
                                    <p:cond delay="0"/>
                                  </p:stCondLst>
                                  <p:childTnLst>
                                    <p:set>
                                      <p:cBhvr>
                                        <p:cTn id="155"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156" restart="whenNotActive" fill="hold" evtFilter="cancelBubble" nodeType="interactiveSeq">
                <p:stCondLst>
                  <p:cond evt="onClick" delay="0">
                    <p:tgtEl>
                      <p:spTgt spid="57"/>
                    </p:tgtEl>
                  </p:cond>
                </p:stCondLst>
                <p:endSync evt="end" delay="0">
                  <p:rtn val="all"/>
                </p:endSync>
                <p:childTnLst>
                  <p:par>
                    <p:cTn id="157" fill="hold">
                      <p:stCondLst>
                        <p:cond delay="0"/>
                      </p:stCondLst>
                      <p:childTnLst>
                        <p:par>
                          <p:cTn id="158" fill="hold">
                            <p:stCondLst>
                              <p:cond delay="0"/>
                            </p:stCondLst>
                            <p:childTnLst>
                              <p:par>
                                <p:cTn id="159" presetID="1" presetClass="entr" presetSubtype="0" fill="hold" grpId="0" nodeType="clickEffect">
                                  <p:stCondLst>
                                    <p:cond delay="0"/>
                                  </p:stCondLst>
                                  <p:childTnLst>
                                    <p:set>
                                      <p:cBhvr>
                                        <p:cTn id="160"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161" restart="whenNotActive" fill="hold" evtFilter="cancelBubble" nodeType="interactiveSeq">
                <p:stCondLst>
                  <p:cond evt="onClick" delay="0">
                    <p:tgtEl>
                      <p:spTgt spid="62"/>
                    </p:tgtEl>
                  </p:cond>
                </p:stCondLst>
                <p:endSync evt="end" delay="0">
                  <p:rtn val="all"/>
                </p:endSync>
                <p:childTnLst>
                  <p:par>
                    <p:cTn id="162" fill="hold">
                      <p:stCondLst>
                        <p:cond delay="0"/>
                      </p:stCondLst>
                      <p:childTnLst>
                        <p:par>
                          <p:cTn id="163" fill="hold">
                            <p:stCondLst>
                              <p:cond delay="0"/>
                            </p:stCondLst>
                            <p:childTnLst>
                              <p:par>
                                <p:cTn id="164" presetID="1" presetClass="entr" presetSubtype="0" fill="hold" nodeType="clickEffect">
                                  <p:stCondLst>
                                    <p:cond delay="0"/>
                                  </p:stCondLst>
                                  <p:childTnLst>
                                    <p:set>
                                      <p:cBhvr>
                                        <p:cTn id="165"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nextCondLst>
                <p:cond evt="onClick" delay="0">
                  <p:tgtEl>
                    <p:spTgt spid="62"/>
                  </p:tgtEl>
                </p:cond>
              </p:nextCondLst>
            </p:seq>
          </p:childTnLst>
        </p:cTn>
      </p:par>
    </p:tnLst>
    <p:bldLst>
      <p:bldP spid="10" grpId="0"/>
      <p:bldP spid="13" grpId="0"/>
      <p:bldP spid="15" grpId="0"/>
      <p:bldP spid="16" grpId="0"/>
      <p:bldP spid="17" grpId="0"/>
      <p:bldP spid="18" grpId="0"/>
      <p:bldP spid="20" grpId="0"/>
      <p:bldP spid="21" grpId="0"/>
      <p:bldP spid="22" grpId="0"/>
      <p:bldP spid="23" grpId="0"/>
      <p:bldP spid="25" grpId="0"/>
      <p:bldP spid="26" grpId="0"/>
      <p:bldP spid="27" grpId="0"/>
      <p:bldP spid="28" grpId="0"/>
      <p:bldP spid="30" grpId="0"/>
      <p:bldP spid="31" grpId="0"/>
      <p:bldP spid="32" grpId="0"/>
      <p:bldP spid="33" grpId="0"/>
      <p:bldP spid="35" grpId="0"/>
      <p:bldP spid="36" grpId="0"/>
      <p:bldP spid="37" grpId="0"/>
      <p:bldP spid="38" grpId="0"/>
      <p:bldP spid="40" grpId="0"/>
      <p:bldP spid="41" grpId="0"/>
      <p:bldP spid="42" grpId="0"/>
      <p:bldP spid="43" grpId="0"/>
      <p:bldP spid="45" grpId="0"/>
      <p:bldP spid="46" grpId="0"/>
      <p:bldP spid="47" grpId="0"/>
      <p:bldP spid="48" grpId="0"/>
      <p:bldP spid="50" grpId="0"/>
      <p:bldP spid="51" grpId="0"/>
      <p:bldP spid="52" grpId="0"/>
      <p:bldP spid="53" grpId="0"/>
      <p:bldP spid="55" grpId="0"/>
      <p:bldP spid="56" grpId="0"/>
      <p:bldP spid="57" grpId="0"/>
      <p:bldP spid="58"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11</a:t>
            </a:fld>
            <a:endParaRPr lang="de-DE" dirty="0"/>
          </a:p>
        </p:txBody>
      </p:sp>
      <p:sp>
        <p:nvSpPr>
          <p:cNvPr id="12" name="Rechteck 11">
            <a:extLst>
              <a:ext uri="{FF2B5EF4-FFF2-40B4-BE49-F238E27FC236}">
                <a16:creationId xmlns:a16="http://schemas.microsoft.com/office/drawing/2014/main" id="{E73ECDD2-116C-45A9-92BD-27319211D5BB}"/>
              </a:ext>
            </a:extLst>
          </p:cNvPr>
          <p:cNvSpPr/>
          <p:nvPr/>
        </p:nvSpPr>
        <p:spPr>
          <a:xfrm>
            <a:off x="6847515" y="1021611"/>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6847515" y="1531690"/>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6847515" y="2041769"/>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6847515" y="2551848"/>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6847515" y="3061927"/>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6847515" y="3572006"/>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6847515" y="4082085"/>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6847515" y="4592164"/>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6847515" y="510224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6847515" y="561232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16504" y="696168"/>
            <a:ext cx="7963872" cy="400110"/>
          </a:xfrm>
          <a:prstGeom prst="rect">
            <a:avLst/>
          </a:prstGeom>
          <a:noFill/>
        </p:spPr>
        <p:txBody>
          <a:bodyPr wrap="square">
            <a:spAutoFit/>
          </a:bodyPr>
          <a:lstStyle/>
          <a:p>
            <a:r>
              <a:rPr lang="de-DE" sz="2000" dirty="0">
                <a:solidFill>
                  <a:prstClr val="black"/>
                </a:solidFill>
                <a:latin typeface="Trebuchet MS" panose="020B0603020202020204" pitchFamily="34" charset="0"/>
                <a:ea typeface="+mj-ea"/>
                <a:cs typeface="+mj-cs"/>
              </a:rPr>
              <a:t>ie								  i</a:t>
            </a:r>
          </a:p>
        </p:txBody>
      </p:sp>
      <p:pic>
        <p:nvPicPr>
          <p:cNvPr id="2" name="Grafik 1">
            <a:extLst>
              <a:ext uri="{FF2B5EF4-FFF2-40B4-BE49-F238E27FC236}">
                <a16:creationId xmlns:a16="http://schemas.microsoft.com/office/drawing/2014/main" id="{E643BB02-A4A8-4C19-93B2-2FE778F84C06}"/>
              </a:ext>
            </a:extLst>
          </p:cNvPr>
          <p:cNvPicPr>
            <a:picLocks noChangeAspect="1"/>
          </p:cNvPicPr>
          <p:nvPr/>
        </p:nvPicPr>
        <p:blipFill>
          <a:blip r:embed="rId4"/>
          <a:stretch>
            <a:fillRect/>
          </a:stretch>
        </p:blipFill>
        <p:spPr>
          <a:xfrm>
            <a:off x="4040258" y="724226"/>
            <a:ext cx="759598" cy="1029999"/>
          </a:xfrm>
          <a:prstGeom prst="rect">
            <a:avLst/>
          </a:prstGeom>
        </p:spPr>
      </p:pic>
      <p:sp>
        <p:nvSpPr>
          <p:cNvPr id="61" name="Rechteck 60">
            <a:extLst>
              <a:ext uri="{FF2B5EF4-FFF2-40B4-BE49-F238E27FC236}">
                <a16:creationId xmlns:a16="http://schemas.microsoft.com/office/drawing/2014/main" id="{598FDEDE-2482-4706-B9C4-3E58AE5576B6}"/>
              </a:ext>
            </a:extLst>
          </p:cNvPr>
          <p:cNvSpPr/>
          <p:nvPr/>
        </p:nvSpPr>
        <p:spPr>
          <a:xfrm>
            <a:off x="4462867" y="1268760"/>
            <a:ext cx="926857" cy="584775"/>
          </a:xfrm>
          <a:prstGeom prst="rect">
            <a:avLst/>
          </a:prstGeom>
        </p:spPr>
        <p:txBody>
          <a:bodyPr wrap="none">
            <a:spAutoFit/>
          </a:bodyPr>
          <a:lstStyle/>
          <a:p>
            <a:r>
              <a:rPr lang="de-DE" sz="3200" kern="0" spc="100" dirty="0">
                <a:latin typeface="Trebuchet MS" pitchFamily="34" charset="0"/>
              </a:rPr>
              <a:t>R...</a:t>
            </a:r>
            <a:endParaRPr lang="de-DE" sz="3200" spc="100" dirty="0"/>
          </a:p>
        </p:txBody>
      </p:sp>
      <p:pic>
        <p:nvPicPr>
          <p:cNvPr id="8" name="Grafik 7">
            <a:extLst>
              <a:ext uri="{FF2B5EF4-FFF2-40B4-BE49-F238E27FC236}">
                <a16:creationId xmlns:a16="http://schemas.microsoft.com/office/drawing/2014/main" id="{94E9443E-E589-45B8-BE68-980D6D44CACD}"/>
              </a:ext>
            </a:extLst>
          </p:cNvPr>
          <p:cNvPicPr>
            <a:picLocks noChangeAspect="1"/>
          </p:cNvPicPr>
          <p:nvPr/>
        </p:nvPicPr>
        <p:blipFill>
          <a:blip r:embed="rId5"/>
          <a:stretch>
            <a:fillRect/>
          </a:stretch>
        </p:blipFill>
        <p:spPr>
          <a:xfrm>
            <a:off x="5369801" y="1079469"/>
            <a:ext cx="1743607" cy="1188823"/>
          </a:xfrm>
          <a:prstGeom prst="rect">
            <a:avLst/>
          </a:prstGeom>
        </p:spPr>
      </p:pic>
      <p:pic>
        <p:nvPicPr>
          <p:cNvPr id="19" name="Grafik 18">
            <a:extLst>
              <a:ext uri="{FF2B5EF4-FFF2-40B4-BE49-F238E27FC236}">
                <a16:creationId xmlns:a16="http://schemas.microsoft.com/office/drawing/2014/main" id="{07466B7E-98B3-40A6-BD00-2C650EB81BC3}"/>
              </a:ext>
            </a:extLst>
          </p:cNvPr>
          <p:cNvPicPr>
            <a:picLocks noChangeAspect="1"/>
          </p:cNvPicPr>
          <p:nvPr/>
        </p:nvPicPr>
        <p:blipFill rotWithShape="1">
          <a:blip r:embed="rId6"/>
          <a:srcRect b="22103"/>
          <a:stretch/>
        </p:blipFill>
        <p:spPr>
          <a:xfrm>
            <a:off x="3994674" y="1737361"/>
            <a:ext cx="1292464" cy="983046"/>
          </a:xfrm>
          <a:prstGeom prst="rect">
            <a:avLst/>
          </a:prstGeom>
        </p:spPr>
      </p:pic>
      <p:pic>
        <p:nvPicPr>
          <p:cNvPr id="34" name="Grafik 33">
            <a:extLst>
              <a:ext uri="{FF2B5EF4-FFF2-40B4-BE49-F238E27FC236}">
                <a16:creationId xmlns:a16="http://schemas.microsoft.com/office/drawing/2014/main" id="{C9693488-FADF-460C-BAE1-13DFF6A881F3}"/>
              </a:ext>
            </a:extLst>
          </p:cNvPr>
          <p:cNvPicPr>
            <a:picLocks noChangeAspect="1"/>
          </p:cNvPicPr>
          <p:nvPr/>
        </p:nvPicPr>
        <p:blipFill>
          <a:blip r:embed="rId7"/>
          <a:stretch>
            <a:fillRect/>
          </a:stretch>
        </p:blipFill>
        <p:spPr>
          <a:xfrm>
            <a:off x="5241762" y="2391881"/>
            <a:ext cx="1859441" cy="859611"/>
          </a:xfrm>
          <a:prstGeom prst="rect">
            <a:avLst/>
          </a:prstGeom>
        </p:spPr>
      </p:pic>
      <p:sp>
        <p:nvSpPr>
          <p:cNvPr id="78" name="Rechteck 77">
            <a:extLst>
              <a:ext uri="{FF2B5EF4-FFF2-40B4-BE49-F238E27FC236}">
                <a16:creationId xmlns:a16="http://schemas.microsoft.com/office/drawing/2014/main" id="{964522B5-AB9C-4098-A481-662889CFC833}"/>
              </a:ext>
            </a:extLst>
          </p:cNvPr>
          <p:cNvSpPr/>
          <p:nvPr/>
        </p:nvSpPr>
        <p:spPr>
          <a:xfrm>
            <a:off x="3853574" y="2978801"/>
            <a:ext cx="2722220" cy="584775"/>
          </a:xfrm>
          <a:prstGeom prst="rect">
            <a:avLst/>
          </a:prstGeom>
        </p:spPr>
        <p:txBody>
          <a:bodyPr wrap="none">
            <a:spAutoFit/>
          </a:bodyPr>
          <a:lstStyle/>
          <a:p>
            <a:r>
              <a:rPr lang="de-DE" sz="3200" kern="0" spc="100" dirty="0">
                <a:latin typeface="Trebuchet MS" pitchFamily="34" charset="0"/>
              </a:rPr>
              <a:t>frische </a:t>
            </a:r>
            <a:r>
              <a:rPr lang="de-DE" sz="3200" kern="0" spc="100" dirty="0" err="1">
                <a:latin typeface="Trebuchet MS" pitchFamily="34" charset="0"/>
              </a:rPr>
              <a:t>Br_se</a:t>
            </a:r>
            <a:endParaRPr lang="de-DE" sz="32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896668" y="3514769"/>
            <a:ext cx="2356735" cy="584775"/>
          </a:xfrm>
          <a:prstGeom prst="rect">
            <a:avLst/>
          </a:prstGeom>
        </p:spPr>
        <p:txBody>
          <a:bodyPr wrap="none">
            <a:spAutoFit/>
          </a:bodyPr>
          <a:lstStyle/>
          <a:p>
            <a:r>
              <a:rPr lang="de-DE" sz="3200" kern="0" spc="100" dirty="0">
                <a:solidFill>
                  <a:schemeClr val="bg1">
                    <a:lumMod val="75000"/>
                  </a:schemeClr>
                </a:solidFill>
                <a:latin typeface="Trebuchet MS" pitchFamily="34" charset="0"/>
              </a:rPr>
              <a:t>Klima-</a:t>
            </a:r>
            <a:r>
              <a:rPr lang="de-DE" sz="3200" kern="0" spc="100" dirty="0">
                <a:latin typeface="Trebuchet MS" pitchFamily="34" charset="0"/>
              </a:rPr>
              <a:t>Kr...</a:t>
            </a:r>
            <a:endParaRPr lang="de-DE" sz="3200" spc="100" dirty="0"/>
          </a:p>
        </p:txBody>
      </p:sp>
      <p:pic>
        <p:nvPicPr>
          <p:cNvPr id="44" name="Grafik 43">
            <a:extLst>
              <a:ext uri="{FF2B5EF4-FFF2-40B4-BE49-F238E27FC236}">
                <a16:creationId xmlns:a16="http://schemas.microsoft.com/office/drawing/2014/main" id="{7F648993-2B7A-4002-95D1-1CBF9AE256E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5089037">
            <a:off x="4185443" y="3682842"/>
            <a:ext cx="753264" cy="1107501"/>
          </a:xfrm>
          <a:prstGeom prst="rect">
            <a:avLst/>
          </a:prstGeom>
        </p:spPr>
      </p:pic>
      <p:sp>
        <p:nvSpPr>
          <p:cNvPr id="81" name="Rechteck 80">
            <a:extLst>
              <a:ext uri="{FF2B5EF4-FFF2-40B4-BE49-F238E27FC236}">
                <a16:creationId xmlns:a16="http://schemas.microsoft.com/office/drawing/2014/main" id="{AF82F37B-4A4E-4443-A78F-151336E0E6E8}"/>
              </a:ext>
            </a:extLst>
          </p:cNvPr>
          <p:cNvSpPr/>
          <p:nvPr/>
        </p:nvSpPr>
        <p:spPr>
          <a:xfrm>
            <a:off x="3740881" y="4560175"/>
            <a:ext cx="3092513" cy="523220"/>
          </a:xfrm>
          <a:prstGeom prst="rect">
            <a:avLst/>
          </a:prstGeom>
        </p:spPr>
        <p:txBody>
          <a:bodyPr wrap="none">
            <a:spAutoFit/>
          </a:bodyPr>
          <a:lstStyle/>
          <a:p>
            <a:r>
              <a:rPr lang="de-DE" sz="2800" kern="0" spc="-100" dirty="0">
                <a:latin typeface="Trebuchet MS" pitchFamily="34" charset="0"/>
              </a:rPr>
              <a:t>Kunstrichtung: St...</a:t>
            </a:r>
            <a:endParaRPr lang="de-DE" sz="2800" spc="-100" dirty="0"/>
          </a:p>
        </p:txBody>
      </p:sp>
      <p:pic>
        <p:nvPicPr>
          <p:cNvPr id="63" name="Grafik 62">
            <a:extLst>
              <a:ext uri="{FF2B5EF4-FFF2-40B4-BE49-F238E27FC236}">
                <a16:creationId xmlns:a16="http://schemas.microsoft.com/office/drawing/2014/main" id="{88008911-DB4D-4CE5-92BA-25D441324A04}"/>
              </a:ext>
            </a:extLst>
          </p:cNvPr>
          <p:cNvPicPr>
            <a:picLocks noChangeAspect="1"/>
          </p:cNvPicPr>
          <p:nvPr/>
        </p:nvPicPr>
        <p:blipFill>
          <a:blip r:embed="rId9"/>
          <a:stretch>
            <a:fillRect/>
          </a:stretch>
        </p:blipFill>
        <p:spPr>
          <a:xfrm>
            <a:off x="3873880" y="5029542"/>
            <a:ext cx="1560711" cy="1133954"/>
          </a:xfrm>
          <a:prstGeom prst="rect">
            <a:avLst/>
          </a:prstGeom>
        </p:spPr>
      </p:pic>
      <p:pic>
        <p:nvPicPr>
          <p:cNvPr id="64" name="Grafik 63">
            <a:extLst>
              <a:ext uri="{FF2B5EF4-FFF2-40B4-BE49-F238E27FC236}">
                <a16:creationId xmlns:a16="http://schemas.microsoft.com/office/drawing/2014/main" id="{336E12A0-A16F-4981-82F3-4C43180DEAF6}"/>
              </a:ext>
            </a:extLst>
          </p:cNvPr>
          <p:cNvPicPr>
            <a:picLocks noChangeAspect="1"/>
          </p:cNvPicPr>
          <p:nvPr/>
        </p:nvPicPr>
        <p:blipFill>
          <a:blip r:embed="rId10"/>
          <a:stretch>
            <a:fillRect/>
          </a:stretch>
        </p:blipFill>
        <p:spPr>
          <a:xfrm>
            <a:off x="5222421" y="5308960"/>
            <a:ext cx="1548509" cy="923724"/>
          </a:xfrm>
          <a:prstGeom prst="rect">
            <a:avLst/>
          </a:prstGeom>
        </p:spPr>
      </p:pic>
      <p:sp>
        <p:nvSpPr>
          <p:cNvPr id="55" name="Rechteck 54">
            <a:extLst>
              <a:ext uri="{FF2B5EF4-FFF2-40B4-BE49-F238E27FC236}">
                <a16:creationId xmlns:a16="http://schemas.microsoft.com/office/drawing/2014/main" id="{C04C6B2E-B550-41F3-865A-50CF531945BB}"/>
              </a:ext>
            </a:extLst>
          </p:cNvPr>
          <p:cNvSpPr/>
          <p:nvPr/>
        </p:nvSpPr>
        <p:spPr>
          <a:xfrm>
            <a:off x="3071664" y="1021611"/>
            <a:ext cx="1126874"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8" name="Rechteck 57">
            <a:extLst>
              <a:ext uri="{FF2B5EF4-FFF2-40B4-BE49-F238E27FC236}">
                <a16:creationId xmlns:a16="http://schemas.microsoft.com/office/drawing/2014/main" id="{2EFFAFE8-F9A9-4ED2-8B92-89B6BFB34680}"/>
              </a:ext>
            </a:extLst>
          </p:cNvPr>
          <p:cNvSpPr/>
          <p:nvPr/>
        </p:nvSpPr>
        <p:spPr>
          <a:xfrm>
            <a:off x="3071663" y="1531690"/>
            <a:ext cx="968595"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60" name="Rechteck 59">
            <a:extLst>
              <a:ext uri="{FF2B5EF4-FFF2-40B4-BE49-F238E27FC236}">
                <a16:creationId xmlns:a16="http://schemas.microsoft.com/office/drawing/2014/main" id="{A6F82B9C-E895-4EBD-8CC3-EC374D729AEA}"/>
              </a:ext>
            </a:extLst>
          </p:cNvPr>
          <p:cNvSpPr/>
          <p:nvPr/>
        </p:nvSpPr>
        <p:spPr>
          <a:xfrm>
            <a:off x="3071664" y="2041769"/>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62" name="Rechteck 61">
            <a:extLst>
              <a:ext uri="{FF2B5EF4-FFF2-40B4-BE49-F238E27FC236}">
                <a16:creationId xmlns:a16="http://schemas.microsoft.com/office/drawing/2014/main" id="{AF29D1ED-EFD6-4EEC-89D2-64C5F195DC3E}"/>
              </a:ext>
            </a:extLst>
          </p:cNvPr>
          <p:cNvSpPr/>
          <p:nvPr/>
        </p:nvSpPr>
        <p:spPr>
          <a:xfrm>
            <a:off x="3071664" y="2551848"/>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65" name="Rechteck 64">
            <a:extLst>
              <a:ext uri="{FF2B5EF4-FFF2-40B4-BE49-F238E27FC236}">
                <a16:creationId xmlns:a16="http://schemas.microsoft.com/office/drawing/2014/main" id="{E5BE7520-2C97-4AC4-896C-1234482AC581}"/>
              </a:ext>
            </a:extLst>
          </p:cNvPr>
          <p:cNvSpPr/>
          <p:nvPr/>
        </p:nvSpPr>
        <p:spPr>
          <a:xfrm>
            <a:off x="3071664" y="3061927"/>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66" name="Rechteck 65">
            <a:extLst>
              <a:ext uri="{FF2B5EF4-FFF2-40B4-BE49-F238E27FC236}">
                <a16:creationId xmlns:a16="http://schemas.microsoft.com/office/drawing/2014/main" id="{0F666011-0D2B-46E0-8455-992D186F3506}"/>
              </a:ext>
            </a:extLst>
          </p:cNvPr>
          <p:cNvSpPr/>
          <p:nvPr/>
        </p:nvSpPr>
        <p:spPr>
          <a:xfrm>
            <a:off x="3071664" y="3572006"/>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68" name="Rechteck 67">
            <a:extLst>
              <a:ext uri="{FF2B5EF4-FFF2-40B4-BE49-F238E27FC236}">
                <a16:creationId xmlns:a16="http://schemas.microsoft.com/office/drawing/2014/main" id="{B0A0489B-A3C3-4CFA-9BC5-B7EEEA8B1850}"/>
              </a:ext>
            </a:extLst>
          </p:cNvPr>
          <p:cNvSpPr/>
          <p:nvPr/>
        </p:nvSpPr>
        <p:spPr>
          <a:xfrm>
            <a:off x="3071664" y="4082085"/>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69" name="Rechteck 68">
            <a:extLst>
              <a:ext uri="{FF2B5EF4-FFF2-40B4-BE49-F238E27FC236}">
                <a16:creationId xmlns:a16="http://schemas.microsoft.com/office/drawing/2014/main" id="{49FE7630-0832-425B-B16C-4731664F16F7}"/>
              </a:ext>
            </a:extLst>
          </p:cNvPr>
          <p:cNvSpPr/>
          <p:nvPr/>
        </p:nvSpPr>
        <p:spPr>
          <a:xfrm>
            <a:off x="3071664" y="4592164"/>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70" name="Rechteck 69">
            <a:extLst>
              <a:ext uri="{FF2B5EF4-FFF2-40B4-BE49-F238E27FC236}">
                <a16:creationId xmlns:a16="http://schemas.microsoft.com/office/drawing/2014/main" id="{7EE2E432-E92D-4BAE-B9E2-D05D0542ACE0}"/>
              </a:ext>
            </a:extLst>
          </p:cNvPr>
          <p:cNvSpPr/>
          <p:nvPr/>
        </p:nvSpPr>
        <p:spPr>
          <a:xfrm>
            <a:off x="3071664" y="5102243"/>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71" name="Rechteck 70">
            <a:extLst>
              <a:ext uri="{FF2B5EF4-FFF2-40B4-BE49-F238E27FC236}">
                <a16:creationId xmlns:a16="http://schemas.microsoft.com/office/drawing/2014/main" id="{1D5D83CC-33BD-417B-B6A8-5383E5AF2F95}"/>
              </a:ext>
            </a:extLst>
          </p:cNvPr>
          <p:cNvSpPr/>
          <p:nvPr/>
        </p:nvSpPr>
        <p:spPr>
          <a:xfrm>
            <a:off x="3071664" y="5612323"/>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39" name="Textfeld 36">
            <a:extLst>
              <a:ext uri="{FF2B5EF4-FFF2-40B4-BE49-F238E27FC236}">
                <a16:creationId xmlns:a16="http://schemas.microsoft.com/office/drawing/2014/main" id="{2E25B6EF-1284-4074-A63F-FAE8F8D94C6C}"/>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05	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nur bei ursprünglich deutschen 2-silbigen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40" name="Textfeld 39">
            <a:extLst>
              <a:ext uri="{FF2B5EF4-FFF2-40B4-BE49-F238E27FC236}">
                <a16:creationId xmlns:a16="http://schemas.microsoft.com/office/drawing/2014/main" id="{43EC814F-5CE0-4AF6-A7D8-756D1D9839F4}"/>
              </a:ext>
            </a:extLst>
          </p:cNvPr>
          <p:cNvSpPr txBox="1"/>
          <p:nvPr/>
        </p:nvSpPr>
        <p:spPr>
          <a:xfrm>
            <a:off x="260108" y="404664"/>
            <a:ext cx="9148259" cy="369332"/>
          </a:xfrm>
          <a:prstGeom prst="rect">
            <a:avLst/>
          </a:prstGeom>
          <a:noFill/>
        </p:spPr>
        <p:txBody>
          <a:bodyPr wrap="square">
            <a:spAutoFit/>
          </a:bodyPr>
          <a:lstStyle/>
          <a:p>
            <a:r>
              <a:rPr lang="de-DE" altLang="de-DE" sz="1800" b="1" spc="-100" dirty="0">
                <a:solidFill>
                  <a:schemeClr val="tx2">
                    <a:lumMod val="60000"/>
                    <a:lumOff val="40000"/>
                  </a:schemeClr>
                </a:solidFill>
                <a:latin typeface="Trebuchet MS" panose="020B0603020202020204" pitchFamily="34" charset="0"/>
                <a:ea typeface="+mj-ea"/>
                <a:cs typeface="+mj-cs"/>
              </a:rPr>
              <a:t>Wörtern in erster Silbe!</a:t>
            </a:r>
            <a:r>
              <a:rPr kumimoji="0" lang="de-DE" altLang="de-DE" sz="1800" i="0" u="none" strike="noStrike" kern="0" cap="none" spc="0" normalizeH="0" baseline="0" noProof="0" dirty="0">
                <a:ln>
                  <a:noFill/>
                </a:ln>
                <a:solidFill>
                  <a:schemeClr val="tx2">
                    <a:lumMod val="60000"/>
                    <a:lumOff val="40000"/>
                  </a:schemeClr>
                </a:solidFill>
                <a:effectLst/>
                <a:uLnTx/>
                <a:uFillTx/>
                <a:latin typeface="Trebuchet MS" pitchFamily="34" charset="0"/>
              </a:rPr>
              <a:t> </a:t>
            </a:r>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j-ea"/>
                <a:cs typeface="+mj-cs"/>
              </a:rPr>
              <a:t>Schreibe die Wörter links oder rechts!</a:t>
            </a:r>
          </a:p>
        </p:txBody>
      </p:sp>
      <p:sp>
        <p:nvSpPr>
          <p:cNvPr id="4" name="Textfeld 3">
            <a:extLst>
              <a:ext uri="{FF2B5EF4-FFF2-40B4-BE49-F238E27FC236}">
                <a16:creationId xmlns:a16="http://schemas.microsoft.com/office/drawing/2014/main" id="{5F485B32-6DF6-4105-9F96-88306F3BDD45}"/>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11</a:t>
            </a:r>
          </a:p>
        </p:txBody>
      </p:sp>
    </p:spTree>
    <p:extLst>
      <p:ext uri="{BB962C8B-B14F-4D97-AF65-F5344CB8AC3E}">
        <p14:creationId xmlns:p14="http://schemas.microsoft.com/office/powerpoint/2010/main" val="28853625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12</a:t>
            </a:fld>
            <a:endParaRPr lang="de-DE" dirty="0"/>
          </a:p>
        </p:txBody>
      </p:sp>
      <p:sp>
        <p:nvSpPr>
          <p:cNvPr id="10" name="Rechteck 9">
            <a:extLst>
              <a:ext uri="{FF2B5EF4-FFF2-40B4-BE49-F238E27FC236}">
                <a16:creationId xmlns:a16="http://schemas.microsoft.com/office/drawing/2014/main" id="{C5676322-2923-41D5-8112-50C5BDE0AF79}"/>
              </a:ext>
            </a:extLst>
          </p:cNvPr>
          <p:cNvSpPr/>
          <p:nvPr/>
        </p:nvSpPr>
        <p:spPr>
          <a:xfrm>
            <a:off x="1308189" y="996201"/>
            <a:ext cx="978153" cy="461665"/>
          </a:xfrm>
          <a:prstGeom prst="rect">
            <a:avLst/>
          </a:prstGeom>
        </p:spPr>
        <p:txBody>
          <a:bodyPr wrap="none">
            <a:spAutoFit/>
          </a:bodyPr>
          <a:lstStyle/>
          <a:p>
            <a:r>
              <a:rPr lang="de-DE" sz="2400" kern="0" spc="100" dirty="0">
                <a:latin typeface="Trebuchet MS" pitchFamily="34" charset="0"/>
              </a:rPr>
              <a:t>Riese</a:t>
            </a:r>
            <a:endParaRPr lang="de-DE" sz="2400" spc="100"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1126874"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6847515" y="1021611"/>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3" name="Rechteck 12">
            <a:extLst>
              <a:ext uri="{FF2B5EF4-FFF2-40B4-BE49-F238E27FC236}">
                <a16:creationId xmlns:a16="http://schemas.microsoft.com/office/drawing/2014/main" id="{CAEAB7B8-9AF8-4B18-A452-F695B03285F5}"/>
              </a:ext>
            </a:extLst>
          </p:cNvPr>
          <p:cNvSpPr/>
          <p:nvPr/>
        </p:nvSpPr>
        <p:spPr>
          <a:xfrm>
            <a:off x="8994638" y="1021610"/>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5" name="Rechteck 14">
            <a:extLst>
              <a:ext uri="{FF2B5EF4-FFF2-40B4-BE49-F238E27FC236}">
                <a16:creationId xmlns:a16="http://schemas.microsoft.com/office/drawing/2014/main" id="{BAC241A9-FFCB-4384-9644-115A1EB024BC}"/>
              </a:ext>
            </a:extLst>
          </p:cNvPr>
          <p:cNvSpPr/>
          <p:nvPr/>
        </p:nvSpPr>
        <p:spPr>
          <a:xfrm>
            <a:off x="9012222" y="1531690"/>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3" y="1531690"/>
            <a:ext cx="968595"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6847515" y="1531690"/>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8" name="Rechteck 17">
            <a:extLst>
              <a:ext uri="{FF2B5EF4-FFF2-40B4-BE49-F238E27FC236}">
                <a16:creationId xmlns:a16="http://schemas.microsoft.com/office/drawing/2014/main" id="{E894BAD7-741A-44EC-AB30-1AFC33C7FFD4}"/>
              </a:ext>
            </a:extLst>
          </p:cNvPr>
          <p:cNvSpPr/>
          <p:nvPr/>
        </p:nvSpPr>
        <p:spPr>
          <a:xfrm>
            <a:off x="1420399" y="1533658"/>
            <a:ext cx="753732"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Ziel</a:t>
            </a:r>
            <a:endParaRPr lang="de-DE" sz="2400" spc="100" dirty="0"/>
          </a:p>
        </p:txBody>
      </p:sp>
      <p:sp>
        <p:nvSpPr>
          <p:cNvPr id="20" name="Rechteck 19">
            <a:extLst>
              <a:ext uri="{FF2B5EF4-FFF2-40B4-BE49-F238E27FC236}">
                <a16:creationId xmlns:a16="http://schemas.microsoft.com/office/drawing/2014/main" id="{86D21316-79E5-4914-9A84-D212330F9920}"/>
              </a:ext>
            </a:extLst>
          </p:cNvPr>
          <p:cNvSpPr/>
          <p:nvPr/>
        </p:nvSpPr>
        <p:spPr>
          <a:xfrm>
            <a:off x="9012222" y="2041769"/>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6847515" y="2041769"/>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3" name="Rechteck 22">
            <a:extLst>
              <a:ext uri="{FF2B5EF4-FFF2-40B4-BE49-F238E27FC236}">
                <a16:creationId xmlns:a16="http://schemas.microsoft.com/office/drawing/2014/main" id="{C82D0CA5-EAE4-4C3C-AD31-F6119A903430}"/>
              </a:ext>
            </a:extLst>
          </p:cNvPr>
          <p:cNvSpPr/>
          <p:nvPr/>
        </p:nvSpPr>
        <p:spPr>
          <a:xfrm>
            <a:off x="1243267" y="2045705"/>
            <a:ext cx="1107996"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Sieger</a:t>
            </a:r>
            <a:endParaRPr lang="de-DE" sz="2400" spc="100" dirty="0"/>
          </a:p>
        </p:txBody>
      </p:sp>
      <p:sp>
        <p:nvSpPr>
          <p:cNvPr id="25" name="Rechteck 24">
            <a:extLst>
              <a:ext uri="{FF2B5EF4-FFF2-40B4-BE49-F238E27FC236}">
                <a16:creationId xmlns:a16="http://schemas.microsoft.com/office/drawing/2014/main" id="{1D4F1B2D-EDF2-497B-AC23-9451D7F265A3}"/>
              </a:ext>
            </a:extLst>
          </p:cNvPr>
          <p:cNvSpPr/>
          <p:nvPr/>
        </p:nvSpPr>
        <p:spPr>
          <a:xfrm>
            <a:off x="8472264" y="2551848"/>
            <a:ext cx="3616696" cy="461665"/>
          </a:xfrm>
          <a:prstGeom prst="rect">
            <a:avLst/>
          </a:prstGeom>
        </p:spPr>
        <p:txBody>
          <a:bodyPr wrap="none">
            <a:spAutoFit/>
          </a:bodyPr>
          <a:lstStyle/>
          <a:p>
            <a:r>
              <a:rPr lang="de-DE" sz="2400" kern="0" spc="100" dirty="0" err="1">
                <a:latin typeface="Trebuchet MS" pitchFamily="34" charset="0"/>
              </a:rPr>
              <a:t>Ki-no</a:t>
            </a:r>
            <a:r>
              <a:rPr lang="de-DE" sz="2400" kern="0" spc="100" dirty="0">
                <a:latin typeface="Trebuchet MS" pitchFamily="34" charset="0"/>
              </a:rPr>
              <a:t> </a:t>
            </a:r>
            <a:r>
              <a:rPr lang="de-DE" sz="1600" kern="0" spc="100" dirty="0">
                <a:solidFill>
                  <a:srgbClr val="FF0000"/>
                </a:solidFill>
                <a:latin typeface="Trebuchet MS" pitchFamily="34" charset="0"/>
              </a:rPr>
              <a:t>(aus dem Französischen)</a:t>
            </a: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6847515" y="2551848"/>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8" name="Rechteck 27">
            <a:extLst>
              <a:ext uri="{FF2B5EF4-FFF2-40B4-BE49-F238E27FC236}">
                <a16:creationId xmlns:a16="http://schemas.microsoft.com/office/drawing/2014/main" id="{87155BF5-44F4-4C97-9834-140A1A61E87E}"/>
              </a:ext>
            </a:extLst>
          </p:cNvPr>
          <p:cNvSpPr/>
          <p:nvPr/>
        </p:nvSpPr>
        <p:spPr>
          <a:xfrm>
            <a:off x="1568677" y="2557752"/>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0" name="Rechteck 29">
            <a:extLst>
              <a:ext uri="{FF2B5EF4-FFF2-40B4-BE49-F238E27FC236}">
                <a16:creationId xmlns:a16="http://schemas.microsoft.com/office/drawing/2014/main" id="{40D284D8-5AE9-4BA5-8F6D-771152ABBCC2}"/>
              </a:ext>
            </a:extLst>
          </p:cNvPr>
          <p:cNvSpPr/>
          <p:nvPr/>
        </p:nvSpPr>
        <p:spPr>
          <a:xfrm>
            <a:off x="8268416" y="3061927"/>
            <a:ext cx="3857146" cy="461665"/>
          </a:xfrm>
          <a:prstGeom prst="rect">
            <a:avLst/>
          </a:prstGeom>
        </p:spPr>
        <p:txBody>
          <a:bodyPr wrap="none">
            <a:spAutoFit/>
          </a:bodyPr>
          <a:lstStyle/>
          <a:p>
            <a:r>
              <a:rPr lang="de-DE" sz="2400" kern="0" spc="100" dirty="0" err="1">
                <a:latin typeface="Trebuchet MS" pitchFamily="34" charset="0"/>
              </a:rPr>
              <a:t>Bri</a:t>
            </a:r>
            <a:r>
              <a:rPr lang="de-DE" sz="2400" kern="0" spc="100" dirty="0">
                <a:latin typeface="Trebuchet MS" pitchFamily="34" charset="0"/>
              </a:rPr>
              <a:t>-se </a:t>
            </a:r>
            <a:r>
              <a:rPr lang="de-DE" sz="1600" kern="0" spc="100" dirty="0">
                <a:solidFill>
                  <a:srgbClr val="FF0000"/>
                </a:solidFill>
                <a:latin typeface="Trebuchet MS" pitchFamily="34" charset="0"/>
              </a:rPr>
              <a:t>(</a:t>
            </a:r>
            <a:r>
              <a:rPr lang="de-DE" sz="1600" kern="0" spc="100" dirty="0" err="1">
                <a:solidFill>
                  <a:srgbClr val="FF0000"/>
                </a:solidFill>
                <a:latin typeface="Trebuchet MS" pitchFamily="34" charset="0"/>
              </a:rPr>
              <a:t>wahrsch</a:t>
            </a:r>
            <a:r>
              <a:rPr lang="de-DE" sz="1600" kern="0" spc="100" dirty="0">
                <a:solidFill>
                  <a:srgbClr val="FF0000"/>
                </a:solidFill>
                <a:latin typeface="Trebuchet MS" pitchFamily="34" charset="0"/>
              </a:rPr>
              <a:t>. aus Frankreich)</a:t>
            </a:r>
            <a:endParaRPr lang="de-DE" sz="1600" spc="1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6847515" y="3061927"/>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3" name="Rechteck 32">
            <a:extLst>
              <a:ext uri="{FF2B5EF4-FFF2-40B4-BE49-F238E27FC236}">
                <a16:creationId xmlns:a16="http://schemas.microsoft.com/office/drawing/2014/main" id="{C09EB7AF-FA4E-4CD1-9BE6-027E881C43A5}"/>
              </a:ext>
            </a:extLst>
          </p:cNvPr>
          <p:cNvSpPr/>
          <p:nvPr/>
        </p:nvSpPr>
        <p:spPr>
          <a:xfrm>
            <a:off x="1568677" y="3069799"/>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5" name="Rechteck 34">
            <a:extLst>
              <a:ext uri="{FF2B5EF4-FFF2-40B4-BE49-F238E27FC236}">
                <a16:creationId xmlns:a16="http://schemas.microsoft.com/office/drawing/2014/main" id="{93D7D0FE-CCB9-49F3-A24A-5C007C47A255}"/>
              </a:ext>
            </a:extLst>
          </p:cNvPr>
          <p:cNvSpPr/>
          <p:nvPr/>
        </p:nvSpPr>
        <p:spPr>
          <a:xfrm>
            <a:off x="8400256" y="3572006"/>
            <a:ext cx="3602268" cy="461665"/>
          </a:xfrm>
          <a:prstGeom prst="rect">
            <a:avLst/>
          </a:prstGeom>
        </p:spPr>
        <p:txBody>
          <a:bodyPr wrap="none">
            <a:spAutoFit/>
          </a:bodyPr>
          <a:lstStyle/>
          <a:p>
            <a:r>
              <a:rPr lang="de-DE" sz="2400" kern="0" spc="100" dirty="0" err="1">
                <a:latin typeface="Trebuchet MS" pitchFamily="34" charset="0"/>
              </a:rPr>
              <a:t>Kri</a:t>
            </a:r>
            <a:r>
              <a:rPr lang="de-DE" sz="2400" kern="0" spc="100" dirty="0">
                <a:latin typeface="Trebuchet MS" pitchFamily="34" charset="0"/>
              </a:rPr>
              <a:t>-se </a:t>
            </a:r>
            <a:r>
              <a:rPr lang="de-DE" sz="1600" kern="0" spc="100" dirty="0">
                <a:solidFill>
                  <a:srgbClr val="FF0000"/>
                </a:solidFill>
                <a:latin typeface="Trebuchet MS" pitchFamily="34" charset="0"/>
              </a:rPr>
              <a:t>(aus dem Griechischen)</a:t>
            </a: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6847515" y="3572006"/>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8" name="Rechteck 37">
            <a:extLst>
              <a:ext uri="{FF2B5EF4-FFF2-40B4-BE49-F238E27FC236}">
                <a16:creationId xmlns:a16="http://schemas.microsoft.com/office/drawing/2014/main" id="{766FBBF3-9F6A-4976-85F8-86C3589CAB2A}"/>
              </a:ext>
            </a:extLst>
          </p:cNvPr>
          <p:cNvSpPr/>
          <p:nvPr/>
        </p:nvSpPr>
        <p:spPr>
          <a:xfrm>
            <a:off x="1568677" y="3581846"/>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0" name="Rechteck 39">
            <a:extLst>
              <a:ext uri="{FF2B5EF4-FFF2-40B4-BE49-F238E27FC236}">
                <a16:creationId xmlns:a16="http://schemas.microsoft.com/office/drawing/2014/main" id="{B59980B8-565C-4676-A624-910F541EC16E}"/>
              </a:ext>
            </a:extLst>
          </p:cNvPr>
          <p:cNvSpPr/>
          <p:nvPr/>
        </p:nvSpPr>
        <p:spPr>
          <a:xfrm>
            <a:off x="9012222" y="4082085"/>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6847515" y="4082085"/>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3" name="Rechteck 42">
            <a:extLst>
              <a:ext uri="{FF2B5EF4-FFF2-40B4-BE49-F238E27FC236}">
                <a16:creationId xmlns:a16="http://schemas.microsoft.com/office/drawing/2014/main" id="{4F2E5442-00E8-49A6-9500-9A33FEF09558}"/>
              </a:ext>
            </a:extLst>
          </p:cNvPr>
          <p:cNvSpPr/>
          <p:nvPr/>
        </p:nvSpPr>
        <p:spPr>
          <a:xfrm>
            <a:off x="1165522" y="4093893"/>
            <a:ext cx="1263487"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Spiegel</a:t>
            </a:r>
            <a:endParaRPr lang="de-DE" sz="2400" spc="100" dirty="0"/>
          </a:p>
        </p:txBody>
      </p:sp>
      <p:sp>
        <p:nvSpPr>
          <p:cNvPr id="45" name="Rechteck 44">
            <a:extLst>
              <a:ext uri="{FF2B5EF4-FFF2-40B4-BE49-F238E27FC236}">
                <a16:creationId xmlns:a16="http://schemas.microsoft.com/office/drawing/2014/main" id="{3E554A99-1997-46B2-B4F7-A06C5F5FDDF2}"/>
              </a:ext>
            </a:extLst>
          </p:cNvPr>
          <p:cNvSpPr/>
          <p:nvPr/>
        </p:nvSpPr>
        <p:spPr>
          <a:xfrm>
            <a:off x="8863689" y="4592164"/>
            <a:ext cx="3204723" cy="461665"/>
          </a:xfrm>
          <a:prstGeom prst="rect">
            <a:avLst/>
          </a:prstGeom>
        </p:spPr>
        <p:txBody>
          <a:bodyPr wrap="none">
            <a:spAutoFit/>
          </a:bodyPr>
          <a:lstStyle/>
          <a:p>
            <a:r>
              <a:rPr lang="de-DE" sz="2400" kern="0" spc="100" dirty="0">
                <a:latin typeface="Trebuchet MS" pitchFamily="34" charset="0"/>
              </a:rPr>
              <a:t>Stil </a:t>
            </a:r>
            <a:r>
              <a:rPr lang="de-DE" sz="1600" kern="0" spc="100" dirty="0">
                <a:solidFill>
                  <a:srgbClr val="FF0000"/>
                </a:solidFill>
                <a:latin typeface="Trebuchet MS" pitchFamily="34" charset="0"/>
              </a:rPr>
              <a:t>(aus dem Lateinischen)</a:t>
            </a: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6847515" y="4592164"/>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8" name="Rechteck 47">
            <a:extLst>
              <a:ext uri="{FF2B5EF4-FFF2-40B4-BE49-F238E27FC236}">
                <a16:creationId xmlns:a16="http://schemas.microsoft.com/office/drawing/2014/main" id="{B6E4F0FE-6E67-4094-A45A-367F6C08EA0A}"/>
              </a:ext>
            </a:extLst>
          </p:cNvPr>
          <p:cNvSpPr/>
          <p:nvPr/>
        </p:nvSpPr>
        <p:spPr>
          <a:xfrm>
            <a:off x="1568677" y="4605940"/>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50" name="Rechteck 49">
            <a:extLst>
              <a:ext uri="{FF2B5EF4-FFF2-40B4-BE49-F238E27FC236}">
                <a16:creationId xmlns:a16="http://schemas.microsoft.com/office/drawing/2014/main" id="{AC0C6388-40BD-48CB-8C0E-4093B48A14C9}"/>
              </a:ext>
            </a:extLst>
          </p:cNvPr>
          <p:cNvSpPr/>
          <p:nvPr/>
        </p:nvSpPr>
        <p:spPr>
          <a:xfrm>
            <a:off x="9012222" y="5102243"/>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6847515" y="510224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3" name="Rechteck 52">
            <a:extLst>
              <a:ext uri="{FF2B5EF4-FFF2-40B4-BE49-F238E27FC236}">
                <a16:creationId xmlns:a16="http://schemas.microsoft.com/office/drawing/2014/main" id="{EAD1F6FB-932B-447B-ACAD-2A0DF612245D}"/>
              </a:ext>
            </a:extLst>
          </p:cNvPr>
          <p:cNvSpPr/>
          <p:nvPr/>
        </p:nvSpPr>
        <p:spPr>
          <a:xfrm>
            <a:off x="1364294" y="5094653"/>
            <a:ext cx="865943"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Stiel</a:t>
            </a:r>
            <a:endParaRPr lang="de-DE" sz="2400" kern="0" spc="100" dirty="0">
              <a:latin typeface="Trebuchet MS" pitchFamily="34" charset="0"/>
            </a:endParaRPr>
          </a:p>
        </p:txBody>
      </p:sp>
      <p:sp>
        <p:nvSpPr>
          <p:cNvPr id="55" name="Rechteck 54">
            <a:extLst>
              <a:ext uri="{FF2B5EF4-FFF2-40B4-BE49-F238E27FC236}">
                <a16:creationId xmlns:a16="http://schemas.microsoft.com/office/drawing/2014/main" id="{D8F436D4-BDB7-4896-BF5B-3BB6F4C28A44}"/>
              </a:ext>
            </a:extLst>
          </p:cNvPr>
          <p:cNvSpPr/>
          <p:nvPr/>
        </p:nvSpPr>
        <p:spPr>
          <a:xfrm>
            <a:off x="1266511" y="5611424"/>
            <a:ext cx="1061508" cy="461665"/>
          </a:xfrm>
          <a:prstGeom prst="rect">
            <a:avLst/>
          </a:prstGeom>
        </p:spPr>
        <p:txBody>
          <a:bodyPr wrap="none">
            <a:spAutoFit/>
          </a:bodyPr>
          <a:lstStyle/>
          <a:p>
            <a:pPr algn="ctr"/>
            <a:r>
              <a:rPr lang="de-DE" sz="2400" kern="0" spc="100" dirty="0">
                <a:latin typeface="Trebuchet MS" pitchFamily="34" charset="0"/>
                <a:sym typeface="Wingdings" panose="05000000000000000000" pitchFamily="2" charset="2"/>
              </a:rPr>
              <a:t>Wiese</a:t>
            </a:r>
            <a:endParaRPr lang="de-DE" sz="1600" spc="100" dirty="0">
              <a:solidFill>
                <a:srgbClr val="FF0000"/>
              </a:solidFill>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6847515" y="561232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8" name="Rechteck 57">
            <a:extLst>
              <a:ext uri="{FF2B5EF4-FFF2-40B4-BE49-F238E27FC236}">
                <a16:creationId xmlns:a16="http://schemas.microsoft.com/office/drawing/2014/main" id="{C164176A-B6C5-4492-8768-8A450CFDBB68}"/>
              </a:ext>
            </a:extLst>
          </p:cNvPr>
          <p:cNvSpPr/>
          <p:nvPr/>
        </p:nvSpPr>
        <p:spPr>
          <a:xfrm>
            <a:off x="9012222" y="5612323"/>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532459"/>
            <a:ext cx="7963872" cy="523220"/>
          </a:xfrm>
          <a:prstGeom prst="rect">
            <a:avLst/>
          </a:prstGeom>
          <a:noFill/>
        </p:spPr>
        <p:txBody>
          <a:bodyPr wrap="square">
            <a:spAutoFit/>
          </a:bodyPr>
          <a:lstStyle/>
          <a:p>
            <a:r>
              <a:rPr kumimoji="0" lang="de-DE" sz="28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800" dirty="0"/>
          </a:p>
        </p:txBody>
      </p:sp>
      <p:pic>
        <p:nvPicPr>
          <p:cNvPr id="2" name="Grafik 1">
            <a:extLst>
              <a:ext uri="{FF2B5EF4-FFF2-40B4-BE49-F238E27FC236}">
                <a16:creationId xmlns:a16="http://schemas.microsoft.com/office/drawing/2014/main" id="{E643BB02-A4A8-4C19-93B2-2FE778F84C06}"/>
              </a:ext>
            </a:extLst>
          </p:cNvPr>
          <p:cNvPicPr>
            <a:picLocks noChangeAspect="1"/>
          </p:cNvPicPr>
          <p:nvPr/>
        </p:nvPicPr>
        <p:blipFill>
          <a:blip r:embed="rId4"/>
          <a:stretch>
            <a:fillRect/>
          </a:stretch>
        </p:blipFill>
        <p:spPr>
          <a:xfrm>
            <a:off x="4040258" y="854003"/>
            <a:ext cx="663890" cy="900222"/>
          </a:xfrm>
          <a:prstGeom prst="rect">
            <a:avLst/>
          </a:prstGeom>
        </p:spPr>
      </p:pic>
      <p:sp>
        <p:nvSpPr>
          <p:cNvPr id="61" name="Rechteck 60">
            <a:extLst>
              <a:ext uri="{FF2B5EF4-FFF2-40B4-BE49-F238E27FC236}">
                <a16:creationId xmlns:a16="http://schemas.microsoft.com/office/drawing/2014/main" id="{598FDEDE-2482-4706-B9C4-3E58AE5576B6}"/>
              </a:ext>
            </a:extLst>
          </p:cNvPr>
          <p:cNvSpPr/>
          <p:nvPr/>
        </p:nvSpPr>
        <p:spPr>
          <a:xfrm>
            <a:off x="4462867" y="1268760"/>
            <a:ext cx="926857" cy="584775"/>
          </a:xfrm>
          <a:prstGeom prst="rect">
            <a:avLst/>
          </a:prstGeom>
        </p:spPr>
        <p:txBody>
          <a:bodyPr wrap="none">
            <a:spAutoFit/>
          </a:bodyPr>
          <a:lstStyle/>
          <a:p>
            <a:r>
              <a:rPr lang="de-DE" sz="3200" kern="0" spc="100" dirty="0">
                <a:latin typeface="Trebuchet MS" pitchFamily="34" charset="0"/>
              </a:rPr>
              <a:t>R...</a:t>
            </a:r>
            <a:endParaRPr lang="de-DE" sz="3200" spc="100" dirty="0"/>
          </a:p>
        </p:txBody>
      </p:sp>
      <p:pic>
        <p:nvPicPr>
          <p:cNvPr id="8" name="Grafik 7">
            <a:extLst>
              <a:ext uri="{FF2B5EF4-FFF2-40B4-BE49-F238E27FC236}">
                <a16:creationId xmlns:a16="http://schemas.microsoft.com/office/drawing/2014/main" id="{94E9443E-E589-45B8-BE68-980D6D44CACD}"/>
              </a:ext>
            </a:extLst>
          </p:cNvPr>
          <p:cNvPicPr>
            <a:picLocks noChangeAspect="1"/>
          </p:cNvPicPr>
          <p:nvPr/>
        </p:nvPicPr>
        <p:blipFill>
          <a:blip r:embed="rId5"/>
          <a:stretch>
            <a:fillRect/>
          </a:stretch>
        </p:blipFill>
        <p:spPr>
          <a:xfrm>
            <a:off x="5369801" y="1079469"/>
            <a:ext cx="1743607" cy="1188823"/>
          </a:xfrm>
          <a:prstGeom prst="rect">
            <a:avLst/>
          </a:prstGeom>
        </p:spPr>
      </p:pic>
      <p:pic>
        <p:nvPicPr>
          <p:cNvPr id="19" name="Grafik 18">
            <a:extLst>
              <a:ext uri="{FF2B5EF4-FFF2-40B4-BE49-F238E27FC236}">
                <a16:creationId xmlns:a16="http://schemas.microsoft.com/office/drawing/2014/main" id="{07466B7E-98B3-40A6-BD00-2C650EB81BC3}"/>
              </a:ext>
            </a:extLst>
          </p:cNvPr>
          <p:cNvPicPr>
            <a:picLocks noChangeAspect="1"/>
          </p:cNvPicPr>
          <p:nvPr/>
        </p:nvPicPr>
        <p:blipFill rotWithShape="1">
          <a:blip r:embed="rId6"/>
          <a:srcRect b="22103"/>
          <a:stretch/>
        </p:blipFill>
        <p:spPr>
          <a:xfrm>
            <a:off x="3994674" y="1737361"/>
            <a:ext cx="1292464" cy="983046"/>
          </a:xfrm>
          <a:prstGeom prst="rect">
            <a:avLst/>
          </a:prstGeom>
        </p:spPr>
      </p:pic>
      <p:pic>
        <p:nvPicPr>
          <p:cNvPr id="34" name="Grafik 33">
            <a:extLst>
              <a:ext uri="{FF2B5EF4-FFF2-40B4-BE49-F238E27FC236}">
                <a16:creationId xmlns:a16="http://schemas.microsoft.com/office/drawing/2014/main" id="{C9693488-FADF-460C-BAE1-13DFF6A881F3}"/>
              </a:ext>
            </a:extLst>
          </p:cNvPr>
          <p:cNvPicPr>
            <a:picLocks noChangeAspect="1"/>
          </p:cNvPicPr>
          <p:nvPr/>
        </p:nvPicPr>
        <p:blipFill>
          <a:blip r:embed="rId7"/>
          <a:stretch>
            <a:fillRect/>
          </a:stretch>
        </p:blipFill>
        <p:spPr>
          <a:xfrm>
            <a:off x="5241762" y="2391881"/>
            <a:ext cx="1859441" cy="859611"/>
          </a:xfrm>
          <a:prstGeom prst="rect">
            <a:avLst/>
          </a:prstGeom>
        </p:spPr>
      </p:pic>
      <p:sp>
        <p:nvSpPr>
          <p:cNvPr id="78" name="Rechteck 77">
            <a:extLst>
              <a:ext uri="{FF2B5EF4-FFF2-40B4-BE49-F238E27FC236}">
                <a16:creationId xmlns:a16="http://schemas.microsoft.com/office/drawing/2014/main" id="{964522B5-AB9C-4098-A481-662889CFC833}"/>
              </a:ext>
            </a:extLst>
          </p:cNvPr>
          <p:cNvSpPr/>
          <p:nvPr/>
        </p:nvSpPr>
        <p:spPr>
          <a:xfrm>
            <a:off x="3853574" y="2978801"/>
            <a:ext cx="2722220" cy="584775"/>
          </a:xfrm>
          <a:prstGeom prst="rect">
            <a:avLst/>
          </a:prstGeom>
        </p:spPr>
        <p:txBody>
          <a:bodyPr wrap="none">
            <a:spAutoFit/>
          </a:bodyPr>
          <a:lstStyle/>
          <a:p>
            <a:r>
              <a:rPr lang="de-DE" sz="3200" kern="0" spc="100" dirty="0">
                <a:latin typeface="Trebuchet MS" pitchFamily="34" charset="0"/>
              </a:rPr>
              <a:t>frische </a:t>
            </a:r>
            <a:r>
              <a:rPr lang="de-DE" sz="3200" kern="0" spc="100" dirty="0" err="1">
                <a:latin typeface="Trebuchet MS" pitchFamily="34" charset="0"/>
              </a:rPr>
              <a:t>Br_se</a:t>
            </a:r>
            <a:endParaRPr lang="de-DE" sz="32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896668" y="3514769"/>
            <a:ext cx="2356735" cy="584775"/>
          </a:xfrm>
          <a:prstGeom prst="rect">
            <a:avLst/>
          </a:prstGeom>
        </p:spPr>
        <p:txBody>
          <a:bodyPr wrap="none">
            <a:spAutoFit/>
          </a:bodyPr>
          <a:lstStyle/>
          <a:p>
            <a:r>
              <a:rPr lang="de-DE" sz="3200" kern="0" spc="100" dirty="0">
                <a:solidFill>
                  <a:schemeClr val="bg1">
                    <a:lumMod val="75000"/>
                  </a:schemeClr>
                </a:solidFill>
                <a:latin typeface="Trebuchet MS" pitchFamily="34" charset="0"/>
              </a:rPr>
              <a:t>Klima-</a:t>
            </a:r>
            <a:r>
              <a:rPr lang="de-DE" sz="3200" kern="0" spc="100" dirty="0">
                <a:latin typeface="Trebuchet MS" pitchFamily="34" charset="0"/>
              </a:rPr>
              <a:t>Kr...</a:t>
            </a:r>
            <a:endParaRPr lang="de-DE" sz="3200" spc="100" dirty="0"/>
          </a:p>
        </p:txBody>
      </p:sp>
      <p:pic>
        <p:nvPicPr>
          <p:cNvPr id="44" name="Grafik 43">
            <a:extLst>
              <a:ext uri="{FF2B5EF4-FFF2-40B4-BE49-F238E27FC236}">
                <a16:creationId xmlns:a16="http://schemas.microsoft.com/office/drawing/2014/main" id="{7F648993-2B7A-4002-95D1-1CBF9AE256E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5089037">
            <a:off x="4185443" y="3682842"/>
            <a:ext cx="753264" cy="1107501"/>
          </a:xfrm>
          <a:prstGeom prst="rect">
            <a:avLst/>
          </a:prstGeom>
        </p:spPr>
      </p:pic>
      <p:sp>
        <p:nvSpPr>
          <p:cNvPr id="81" name="Rechteck 80">
            <a:extLst>
              <a:ext uri="{FF2B5EF4-FFF2-40B4-BE49-F238E27FC236}">
                <a16:creationId xmlns:a16="http://schemas.microsoft.com/office/drawing/2014/main" id="{AF82F37B-4A4E-4443-A78F-151336E0E6E8}"/>
              </a:ext>
            </a:extLst>
          </p:cNvPr>
          <p:cNvSpPr/>
          <p:nvPr/>
        </p:nvSpPr>
        <p:spPr>
          <a:xfrm>
            <a:off x="3740881" y="4560175"/>
            <a:ext cx="3092513" cy="523220"/>
          </a:xfrm>
          <a:prstGeom prst="rect">
            <a:avLst/>
          </a:prstGeom>
        </p:spPr>
        <p:txBody>
          <a:bodyPr wrap="none">
            <a:spAutoFit/>
          </a:bodyPr>
          <a:lstStyle/>
          <a:p>
            <a:r>
              <a:rPr lang="de-DE" sz="2800" kern="0" spc="-100" dirty="0">
                <a:latin typeface="Trebuchet MS" pitchFamily="34" charset="0"/>
              </a:rPr>
              <a:t>Kunstrichtung: St...</a:t>
            </a:r>
            <a:endParaRPr lang="de-DE" sz="2800" spc="-100" dirty="0"/>
          </a:p>
        </p:txBody>
      </p:sp>
      <p:pic>
        <p:nvPicPr>
          <p:cNvPr id="63" name="Grafik 62">
            <a:extLst>
              <a:ext uri="{FF2B5EF4-FFF2-40B4-BE49-F238E27FC236}">
                <a16:creationId xmlns:a16="http://schemas.microsoft.com/office/drawing/2014/main" id="{88008911-DB4D-4CE5-92BA-25D441324A04}"/>
              </a:ext>
            </a:extLst>
          </p:cNvPr>
          <p:cNvPicPr>
            <a:picLocks noChangeAspect="1"/>
          </p:cNvPicPr>
          <p:nvPr/>
        </p:nvPicPr>
        <p:blipFill>
          <a:blip r:embed="rId9"/>
          <a:stretch>
            <a:fillRect/>
          </a:stretch>
        </p:blipFill>
        <p:spPr>
          <a:xfrm>
            <a:off x="3873880" y="5029542"/>
            <a:ext cx="1560711" cy="1133954"/>
          </a:xfrm>
          <a:prstGeom prst="rect">
            <a:avLst/>
          </a:prstGeom>
        </p:spPr>
      </p:pic>
      <p:pic>
        <p:nvPicPr>
          <p:cNvPr id="64" name="Grafik 63">
            <a:extLst>
              <a:ext uri="{FF2B5EF4-FFF2-40B4-BE49-F238E27FC236}">
                <a16:creationId xmlns:a16="http://schemas.microsoft.com/office/drawing/2014/main" id="{336E12A0-A16F-4981-82F3-4C43180DEAF6}"/>
              </a:ext>
            </a:extLst>
          </p:cNvPr>
          <p:cNvPicPr>
            <a:picLocks noChangeAspect="1"/>
          </p:cNvPicPr>
          <p:nvPr/>
        </p:nvPicPr>
        <p:blipFill>
          <a:blip r:embed="rId10"/>
          <a:stretch>
            <a:fillRect/>
          </a:stretch>
        </p:blipFill>
        <p:spPr>
          <a:xfrm>
            <a:off x="5222421" y="5308960"/>
            <a:ext cx="1548509" cy="923724"/>
          </a:xfrm>
          <a:prstGeom prst="rect">
            <a:avLst/>
          </a:prstGeom>
        </p:spPr>
      </p:pic>
      <p:sp>
        <p:nvSpPr>
          <p:cNvPr id="66" name="Foliennummernplatzhalter 2">
            <a:extLst>
              <a:ext uri="{FF2B5EF4-FFF2-40B4-BE49-F238E27FC236}">
                <a16:creationId xmlns:a16="http://schemas.microsoft.com/office/drawing/2014/main" id="{C4665D37-C160-4325-8716-B9D9FB06B147}"/>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12</a:t>
            </a:fld>
            <a:endParaRPr lang="de-DE" dirty="0"/>
          </a:p>
        </p:txBody>
      </p:sp>
      <p:sp>
        <p:nvSpPr>
          <p:cNvPr id="68" name="Textfeld 36">
            <a:extLst>
              <a:ext uri="{FF2B5EF4-FFF2-40B4-BE49-F238E27FC236}">
                <a16:creationId xmlns:a16="http://schemas.microsoft.com/office/drawing/2014/main" id="{9FA933E1-B790-46E6-BC0D-2EE6A3B5AAF8}"/>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05	VD 01 </a:t>
            </a:r>
            <a:r>
              <a:rPr lang="de-DE" altLang="de-DE" sz="2200" b="1" spc="-100" dirty="0" err="1">
                <a:latin typeface="Trebuchet MS" panose="020B0603020202020204" pitchFamily="34" charset="0"/>
                <a:ea typeface="+mj-ea"/>
                <a:cs typeface="+mj-cs"/>
              </a:rPr>
              <a:t>ie</a:t>
            </a:r>
            <a:r>
              <a:rPr lang="de-DE" altLang="de-DE" sz="2200" b="1" spc="-100" dirty="0">
                <a:latin typeface="Trebuchet MS" panose="020B0603020202020204" pitchFamily="34" charset="0"/>
                <a:ea typeface="+mj-ea"/>
                <a:cs typeface="+mj-cs"/>
              </a:rPr>
              <a:t> nur bei ursprünglich deutschen zweisilbigen Wörtern in der ersten Silbe!</a:t>
            </a:r>
            <a:endParaRPr kumimoji="0" lang="de-DE" altLang="de-DE" sz="1800" i="0" u="none" strike="noStrike" kern="0" cap="none" spc="-100" normalizeH="0" noProof="0" dirty="0">
              <a:ln>
                <a:noFill/>
              </a:ln>
              <a:effectLst/>
              <a:uLnTx/>
              <a:uFillTx/>
              <a:latin typeface="Trebuchet MS" pitchFamily="34" charset="0"/>
            </a:endParaRPr>
          </a:p>
        </p:txBody>
      </p:sp>
      <p:sp>
        <p:nvSpPr>
          <p:cNvPr id="69" name="Textfeld 68">
            <a:extLst>
              <a:ext uri="{FF2B5EF4-FFF2-40B4-BE49-F238E27FC236}">
                <a16:creationId xmlns:a16="http://schemas.microsoft.com/office/drawing/2014/main" id="{C66AF0CB-2E81-448E-885A-3B0C7729274E}"/>
              </a:ext>
            </a:extLst>
          </p:cNvPr>
          <p:cNvSpPr txBox="1"/>
          <p:nvPr/>
        </p:nvSpPr>
        <p:spPr>
          <a:xfrm>
            <a:off x="260108" y="467380"/>
            <a:ext cx="10156371" cy="369332"/>
          </a:xfrm>
          <a:prstGeom prst="rect">
            <a:avLst/>
          </a:prstGeom>
          <a:noFill/>
        </p:spPr>
        <p:txBody>
          <a:bodyPr wrap="square">
            <a:spAutoFit/>
          </a:bodyPr>
          <a:lstStyle/>
          <a:p>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Klick auf </a:t>
            </a:r>
            <a:r>
              <a:rPr kumimoji="0" lang="de-DE" sz="1800" b="1" i="0" u="none" strike="noStrike" kern="1200" cap="none" normalizeH="0" noProof="0" dirty="0" err="1">
                <a:ln>
                  <a:noFill/>
                </a:ln>
                <a:solidFill>
                  <a:srgbClr val="FF0000"/>
                </a:solidFill>
                <a:effectLst/>
                <a:uLnTx/>
                <a:uFillTx/>
                <a:latin typeface="Trebuchet MS" panose="020B0603020202020204" pitchFamily="34" charset="0"/>
                <a:ea typeface="+mj-ea"/>
                <a:cs typeface="+mj-cs"/>
              </a:rPr>
              <a:t>deut</a:t>
            </a:r>
            <a:r>
              <a:rPr kumimoji="0" lang="de-DE" sz="1800" b="1" i="0" u="none" strike="noStrike" kern="1200" cap="none" normalizeH="0" noProof="0" dirty="0">
                <a:ln>
                  <a:noFill/>
                </a:ln>
                <a:solidFill>
                  <a:srgbClr val="FF0000"/>
                </a:solidFill>
                <a:effectLst/>
                <a:uLnTx/>
                <a:uFillTx/>
                <a:latin typeface="Trebuchet MS" panose="020B0603020202020204" pitchFamily="34" charset="0"/>
                <a:ea typeface="+mj-ea"/>
                <a:cs typeface="+mj-cs"/>
              </a:rPr>
              <a:t>.</a:t>
            </a:r>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oder </a:t>
            </a:r>
            <a:r>
              <a:rPr lang="de-DE" sz="1800" b="1" dirty="0">
                <a:solidFill>
                  <a:srgbClr val="FF0000"/>
                </a:solidFill>
                <a:latin typeface="Trebuchet MS" panose="020B0603020202020204" pitchFamily="34" charset="0"/>
                <a:ea typeface="+mj-ea"/>
                <a:cs typeface="+mj-cs"/>
              </a:rPr>
              <a:t>fremd</a:t>
            </a:r>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a:t>
            </a:r>
            <a:endParaRPr lang="de-DE" sz="1800" dirty="0">
              <a:solidFill>
                <a:srgbClr val="FF0000"/>
              </a:solidFill>
              <a:latin typeface="Trebuchet MS" panose="020B0603020202020204" pitchFamily="34" charset="0"/>
            </a:endParaRPr>
          </a:p>
        </p:txBody>
      </p:sp>
      <p:sp>
        <p:nvSpPr>
          <p:cNvPr id="4" name="Textfeld 3">
            <a:extLst>
              <a:ext uri="{FF2B5EF4-FFF2-40B4-BE49-F238E27FC236}">
                <a16:creationId xmlns:a16="http://schemas.microsoft.com/office/drawing/2014/main" id="{C96D1565-AEE1-4878-9443-FE63D6FEAD42}"/>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12</a:t>
            </a:r>
          </a:p>
        </p:txBody>
      </p:sp>
      <p:sp>
        <p:nvSpPr>
          <p:cNvPr id="122" name="Rechteck 121">
            <a:extLst>
              <a:ext uri="{FF2B5EF4-FFF2-40B4-BE49-F238E27FC236}">
                <a16:creationId xmlns:a16="http://schemas.microsoft.com/office/drawing/2014/main" id="{DD1CC603-3570-4741-A185-B5FED7D75C80}"/>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5" name="Grafik 4">
            <a:extLst>
              <a:ext uri="{FF2B5EF4-FFF2-40B4-BE49-F238E27FC236}">
                <a16:creationId xmlns:a16="http://schemas.microsoft.com/office/drawing/2014/main" id="{FD6FAE71-4F95-4EAA-AA8F-C271BB73C1B5}"/>
              </a:ext>
            </a:extLst>
          </p:cNvPr>
          <p:cNvPicPr>
            <a:picLocks noChangeAspect="1"/>
          </p:cNvPicPr>
          <p:nvPr/>
        </p:nvPicPr>
        <p:blipFill>
          <a:blip r:embed="rId11"/>
          <a:stretch>
            <a:fillRect/>
          </a:stretch>
        </p:blipFill>
        <p:spPr>
          <a:xfrm>
            <a:off x="495908" y="855546"/>
            <a:ext cx="11619983" cy="5377138"/>
          </a:xfrm>
          <a:prstGeom prst="rect">
            <a:avLst/>
          </a:prstGeom>
        </p:spPr>
      </p:pic>
    </p:spTree>
    <p:extLst>
      <p:ext uri="{BB962C8B-B14F-4D97-AF65-F5344CB8AC3E}">
        <p14:creationId xmlns:p14="http://schemas.microsoft.com/office/powerpoint/2010/main" val="11671289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749"/>
                                          </p:stCondLst>
                                        </p:cTn>
                                        <p:tgtEl>
                                          <p:spTgt spid="1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749"/>
                                          </p:stCondLst>
                                        </p:cTn>
                                        <p:tgtEl>
                                          <p:spTgt spid="17"/>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749"/>
                                          </p:stCondLst>
                                        </p:cTn>
                                        <p:tgtEl>
                                          <p:spTgt spid="8"/>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8" restart="whenNotActive" fill="hold" evtFilter="cancelBubble" nodeType="interactiveSeq">
                <p:stCondLst>
                  <p:cond evt="onClick" delay="0">
                    <p:tgtEl>
                      <p:spTgt spid="12"/>
                    </p:tgtEl>
                  </p:cond>
                </p:stCondLst>
                <p:endSync evt="end" delay="0">
                  <p:rtn val="all"/>
                </p:endSync>
                <p:childTnLst>
                  <p:par>
                    <p:cTn id="19" fill="hold">
                      <p:stCondLst>
                        <p:cond delay="0"/>
                      </p:stCondLst>
                      <p:childTnLst>
                        <p:par>
                          <p:cTn id="20" fill="hold">
                            <p:stCondLst>
                              <p:cond delay="0"/>
                            </p:stCondLst>
                            <p:childTnLst>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3" restart="whenNotActive" fill="hold" evtFilter="cancelBubble" nodeType="interactiveSeq">
                <p:stCondLst>
                  <p:cond evt="onClick" delay="0">
                    <p:tgtEl>
                      <p:spTgt spid="16"/>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749"/>
                                          </p:stCondLst>
                                        </p:cTn>
                                        <p:tgtEl>
                                          <p:spTgt spid="2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749"/>
                                          </p:stCondLst>
                                        </p:cTn>
                                        <p:tgtEl>
                                          <p:spTgt spid="22"/>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749"/>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17"/>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39" restart="whenNotActive" fill="hold" evtFilter="cancelBubble" nodeType="interactiveSeq">
                <p:stCondLst>
                  <p:cond evt="onClick" delay="0">
                    <p:tgtEl>
                      <p:spTgt spid="21"/>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749"/>
                                          </p:stCondLst>
                                        </p:cTn>
                                        <p:tgtEl>
                                          <p:spTgt spid="34"/>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749"/>
                                          </p:stCondLst>
                                        </p:cTn>
                                        <p:tgtEl>
                                          <p:spTgt spid="26"/>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749"/>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0" restart="whenNotActive" fill="hold" evtFilter="cancelBubble" nodeType="interactiveSeq">
                <p:stCondLst>
                  <p:cond evt="onClick" delay="0">
                    <p:tgtEl>
                      <p:spTgt spid="22"/>
                    </p:tgtEl>
                  </p:cond>
                </p:stCondLst>
                <p:endSync evt="end" delay="0">
                  <p:rtn val="all"/>
                </p:endSync>
                <p:childTnLst>
                  <p:par>
                    <p:cTn id="51" fill="hold">
                      <p:stCondLst>
                        <p:cond delay="0"/>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5" restart="whenNotActive" fill="hold" evtFilter="cancelBubble" nodeType="interactiveSeq">
                <p:stCondLst>
                  <p:cond evt="onClick" delay="0">
                    <p:tgtEl>
                      <p:spTgt spid="26"/>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60" restart="whenNotActive" fill="hold" evtFilter="cancelBubble" nodeType="interactiveSeq">
                <p:stCondLst>
                  <p:cond evt="onClick" delay="0">
                    <p:tgtEl>
                      <p:spTgt spid="27"/>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749"/>
                                          </p:stCondLst>
                                        </p:cTn>
                                        <p:tgtEl>
                                          <p:spTgt spid="7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749"/>
                                          </p:stCondLst>
                                        </p:cTn>
                                        <p:tgtEl>
                                          <p:spTgt spid="3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749"/>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71" restart="whenNotActive" fill="hold" evtFilter="cancelBubble" nodeType="interactiveSeq">
                <p:stCondLst>
                  <p:cond evt="onClick" delay="0">
                    <p:tgtEl>
                      <p:spTgt spid="31"/>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6" restart="whenNotActive" fill="hold" evtFilter="cancelBubble" nodeType="interactiveSeq">
                <p:stCondLst>
                  <p:cond evt="onClick" delay="0">
                    <p:tgtEl>
                      <p:spTgt spid="32"/>
                    </p:tgtEl>
                  </p:cond>
                </p:stCondLst>
                <p:endSync evt="end" delay="0">
                  <p:rtn val="all"/>
                </p:endSync>
                <p:childTnLst>
                  <p:par>
                    <p:cTn id="77" fill="hold">
                      <p:stCondLst>
                        <p:cond delay="0"/>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749"/>
                                          </p:stCondLst>
                                        </p:cTn>
                                        <p:tgtEl>
                                          <p:spTgt spid="8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749"/>
                                          </p:stCondLst>
                                        </p:cTn>
                                        <p:tgtEl>
                                          <p:spTgt spid="36"/>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749"/>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87" restart="whenNotActive" fill="hold" evtFilter="cancelBubble" nodeType="interactiveSeq">
                <p:stCondLst>
                  <p:cond evt="onClick" delay="0">
                    <p:tgtEl>
                      <p:spTgt spid="36"/>
                    </p:tgtEl>
                  </p:cond>
                </p:stCondLst>
                <p:endSync evt="end" delay="0">
                  <p:rtn val="all"/>
                </p:endSync>
                <p:childTnLst>
                  <p:par>
                    <p:cTn id="88" fill="hold">
                      <p:stCondLst>
                        <p:cond delay="0"/>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92" restart="whenNotActive" fill="hold" evtFilter="cancelBubble" nodeType="interactiveSeq">
                <p:stCondLst>
                  <p:cond evt="onClick" delay="0">
                    <p:tgtEl>
                      <p:spTgt spid="37"/>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749"/>
                                          </p:stCondLst>
                                        </p:cTn>
                                        <p:tgtEl>
                                          <p:spTgt spid="44"/>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749"/>
                                          </p:stCondLst>
                                        </p:cTn>
                                        <p:tgtEl>
                                          <p:spTgt spid="41"/>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749"/>
                                          </p:stCondLst>
                                        </p:cTn>
                                        <p:tgtEl>
                                          <p:spTgt spid="42"/>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103" restart="whenNotActive" fill="hold" evtFilter="cancelBubble" nodeType="interactiveSeq">
                <p:stCondLst>
                  <p:cond evt="onClick" delay="0">
                    <p:tgtEl>
                      <p:spTgt spid="41"/>
                    </p:tgtEl>
                  </p:cond>
                </p:stCondLst>
                <p:endSync evt="end" delay="0">
                  <p:rtn val="all"/>
                </p:endSync>
                <p:childTnLst>
                  <p:par>
                    <p:cTn id="104" fill="hold">
                      <p:stCondLst>
                        <p:cond delay="0"/>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43"/>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749"/>
                                          </p:stCondLst>
                                        </p:cTn>
                                        <p:tgtEl>
                                          <p:spTgt spid="81"/>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749"/>
                                          </p:stCondLst>
                                        </p:cTn>
                                        <p:tgtEl>
                                          <p:spTgt spid="46"/>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749"/>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14" restart="whenNotActive" fill="hold" evtFilter="cancelBubble" nodeType="interactiveSeq">
                <p:stCondLst>
                  <p:cond evt="onClick" delay="0">
                    <p:tgtEl>
                      <p:spTgt spid="42"/>
                    </p:tgtEl>
                  </p:cond>
                </p:stCondLst>
                <p:endSync evt="end" delay="0">
                  <p:rtn val="all"/>
                </p:endSync>
                <p:childTnLst>
                  <p:par>
                    <p:cTn id="115" fill="hold">
                      <p:stCondLst>
                        <p:cond delay="0"/>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19" restart="whenNotActive" fill="hold" evtFilter="cancelBubble" nodeType="interactiveSeq">
                <p:stCondLst>
                  <p:cond evt="onClick" delay="0">
                    <p:tgtEl>
                      <p:spTgt spid="46"/>
                    </p:tgtEl>
                  </p:cond>
                </p:stCondLst>
                <p:endSync evt="end" delay="0">
                  <p:rtn val="all"/>
                </p:endSync>
                <p:childTnLst>
                  <p:par>
                    <p:cTn id="120" fill="hold">
                      <p:stCondLst>
                        <p:cond delay="0"/>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124" restart="whenNotActive" fill="hold" evtFilter="cancelBubble" nodeType="interactiveSeq">
                <p:stCondLst>
                  <p:cond evt="onClick" delay="0">
                    <p:tgtEl>
                      <p:spTgt spid="47"/>
                    </p:tgtEl>
                  </p:cond>
                </p:stCondLst>
                <p:endSync evt="end" delay="0">
                  <p:rtn val="all"/>
                </p:endSync>
                <p:childTnLst>
                  <p:par>
                    <p:cTn id="125" fill="hold">
                      <p:stCondLst>
                        <p:cond delay="0"/>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45"/>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749"/>
                                          </p:stCondLst>
                                        </p:cTn>
                                        <p:tgtEl>
                                          <p:spTgt spid="6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749"/>
                                          </p:stCondLst>
                                        </p:cTn>
                                        <p:tgtEl>
                                          <p:spTgt spid="51"/>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749"/>
                                          </p:stCondLst>
                                        </p:cTn>
                                        <p:tgtEl>
                                          <p:spTgt spid="52"/>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135" restart="whenNotActive" fill="hold" evtFilter="cancelBubble" nodeType="interactiveSeq">
                <p:stCondLst>
                  <p:cond evt="onClick" delay="0">
                    <p:tgtEl>
                      <p:spTgt spid="51"/>
                    </p:tgtEl>
                  </p:cond>
                </p:stCondLst>
                <p:endSync evt="end" delay="0">
                  <p:rtn val="all"/>
                </p:endSync>
                <p:childTnLst>
                  <p:par>
                    <p:cTn id="136" fill="hold">
                      <p:stCondLst>
                        <p:cond delay="0"/>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53"/>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749"/>
                                          </p:stCondLst>
                                        </p:cTn>
                                        <p:tgtEl>
                                          <p:spTgt spid="64"/>
                                        </p:tgtEl>
                                        <p:attrNameLst>
                                          <p:attrName>style.visibility</p:attrName>
                                        </p:attrNameLst>
                                      </p:cBhvr>
                                      <p:to>
                                        <p:strVal val="visible"/>
                                      </p:to>
                                    </p:set>
                                  </p:childTnLst>
                                </p:cTn>
                              </p:par>
                              <p:par>
                                <p:cTn id="142" presetID="1" presetClass="entr" presetSubtype="0" fill="hold" grpId="0" nodeType="withEffect">
                                  <p:stCondLst>
                                    <p:cond delay="0"/>
                                  </p:stCondLst>
                                  <p:childTnLst>
                                    <p:set>
                                      <p:cBhvr>
                                        <p:cTn id="143" dur="1" fill="hold">
                                          <p:stCondLst>
                                            <p:cond delay="749"/>
                                          </p:stCondLst>
                                        </p:cTn>
                                        <p:tgtEl>
                                          <p:spTgt spid="56"/>
                                        </p:tgtEl>
                                        <p:attrNameLst>
                                          <p:attrName>style.visibility</p:attrName>
                                        </p:attrNameLst>
                                      </p:cBhvr>
                                      <p:to>
                                        <p:strVal val="visible"/>
                                      </p:to>
                                    </p:set>
                                  </p:childTnLst>
                                </p:cTn>
                              </p:par>
                              <p:par>
                                <p:cTn id="144" presetID="1" presetClass="entr" presetSubtype="0" fill="hold" grpId="0" nodeType="withEffect">
                                  <p:stCondLst>
                                    <p:cond delay="0"/>
                                  </p:stCondLst>
                                  <p:childTnLst>
                                    <p:set>
                                      <p:cBhvr>
                                        <p:cTn id="145" dur="1" fill="hold">
                                          <p:stCondLst>
                                            <p:cond delay="749"/>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146" restart="whenNotActive" fill="hold" evtFilter="cancelBubble" nodeType="interactiveSeq">
                <p:stCondLst>
                  <p:cond evt="onClick" delay="0">
                    <p:tgtEl>
                      <p:spTgt spid="52"/>
                    </p:tgtEl>
                  </p:cond>
                </p:stCondLst>
                <p:endSync evt="end" delay="0">
                  <p:rtn val="all"/>
                </p:endSync>
                <p:childTnLst>
                  <p:par>
                    <p:cTn id="147" fill="hold">
                      <p:stCondLst>
                        <p:cond delay="0"/>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50"/>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151" restart="whenNotActive" fill="hold" evtFilter="cancelBubble" nodeType="interactiveSeq">
                <p:stCondLst>
                  <p:cond evt="onClick" delay="0">
                    <p:tgtEl>
                      <p:spTgt spid="56"/>
                    </p:tgtEl>
                  </p:cond>
                </p:stCondLst>
                <p:endSync evt="end" delay="0">
                  <p:rtn val="all"/>
                </p:endSync>
                <p:childTnLst>
                  <p:par>
                    <p:cTn id="152" fill="hold">
                      <p:stCondLst>
                        <p:cond delay="0"/>
                      </p:stCondLst>
                      <p:childTnLst>
                        <p:par>
                          <p:cTn id="153" fill="hold">
                            <p:stCondLst>
                              <p:cond delay="0"/>
                            </p:stCondLst>
                            <p:childTnLst>
                              <p:par>
                                <p:cTn id="154" presetID="1" presetClass="entr" presetSubtype="0" fill="hold" grpId="0" nodeType="withEffect">
                                  <p:stCondLst>
                                    <p:cond delay="0"/>
                                  </p:stCondLst>
                                  <p:childTnLst>
                                    <p:set>
                                      <p:cBhvr>
                                        <p:cTn id="155"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156" restart="whenNotActive" fill="hold" evtFilter="cancelBubble" nodeType="interactiveSeq">
                <p:stCondLst>
                  <p:cond evt="onClick" delay="0">
                    <p:tgtEl>
                      <p:spTgt spid="57"/>
                    </p:tgtEl>
                  </p:cond>
                </p:stCondLst>
                <p:endSync evt="end" delay="0">
                  <p:rtn val="all"/>
                </p:endSync>
                <p:childTnLst>
                  <p:par>
                    <p:cTn id="157" fill="hold">
                      <p:stCondLst>
                        <p:cond delay="0"/>
                      </p:stCondLst>
                      <p:childTnLst>
                        <p:par>
                          <p:cTn id="158" fill="hold">
                            <p:stCondLst>
                              <p:cond delay="0"/>
                            </p:stCondLst>
                            <p:childTnLst>
                              <p:par>
                                <p:cTn id="159" presetID="1" presetClass="entr" presetSubtype="0" fill="hold" grpId="0" nodeType="clickEffect">
                                  <p:stCondLst>
                                    <p:cond delay="0"/>
                                  </p:stCondLst>
                                  <p:childTnLst>
                                    <p:set>
                                      <p:cBhvr>
                                        <p:cTn id="160"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161" restart="whenNotActive" fill="hold" evtFilter="cancelBubble" nodeType="interactiveSeq">
                <p:stCondLst>
                  <p:cond evt="onClick" delay="0">
                    <p:tgtEl>
                      <p:spTgt spid="122"/>
                    </p:tgtEl>
                  </p:cond>
                </p:stCondLst>
                <p:endSync evt="end" delay="0">
                  <p:rtn val="all"/>
                </p:endSync>
                <p:childTnLst>
                  <p:par>
                    <p:cTn id="162" fill="hold">
                      <p:stCondLst>
                        <p:cond delay="0"/>
                      </p:stCondLst>
                      <p:childTnLst>
                        <p:par>
                          <p:cTn id="163" fill="hold">
                            <p:stCondLst>
                              <p:cond delay="0"/>
                            </p:stCondLst>
                            <p:childTnLst>
                              <p:par>
                                <p:cTn id="164" presetID="1" presetClass="entr" presetSubtype="0" fill="hold" nodeType="clickEffect">
                                  <p:stCondLst>
                                    <p:cond delay="0"/>
                                  </p:stCondLst>
                                  <p:childTnLst>
                                    <p:set>
                                      <p:cBhvr>
                                        <p:cTn id="165"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nextCondLst>
                <p:cond evt="onClick" delay="0">
                  <p:tgtEl>
                    <p:spTgt spid="122"/>
                  </p:tgtEl>
                </p:cond>
              </p:nextCondLst>
            </p:seq>
          </p:childTnLst>
        </p:cTn>
      </p:par>
    </p:tnLst>
    <p:bldLst>
      <p:bldP spid="10" grpId="0"/>
      <p:bldP spid="13" grpId="0"/>
      <p:bldP spid="15" grpId="0"/>
      <p:bldP spid="16" grpId="0"/>
      <p:bldP spid="17" grpId="0"/>
      <p:bldP spid="18" grpId="0"/>
      <p:bldP spid="20" grpId="0"/>
      <p:bldP spid="21" grpId="0"/>
      <p:bldP spid="22" grpId="0"/>
      <p:bldP spid="23" grpId="0"/>
      <p:bldP spid="25" grpId="0"/>
      <p:bldP spid="26" grpId="0"/>
      <p:bldP spid="27" grpId="0"/>
      <p:bldP spid="28" grpId="0"/>
      <p:bldP spid="30" grpId="0"/>
      <p:bldP spid="31" grpId="0"/>
      <p:bldP spid="32" grpId="0"/>
      <p:bldP spid="33" grpId="0"/>
      <p:bldP spid="35" grpId="0"/>
      <p:bldP spid="36" grpId="0"/>
      <p:bldP spid="37" grpId="0"/>
      <p:bldP spid="38" grpId="0"/>
      <p:bldP spid="40" grpId="0"/>
      <p:bldP spid="41" grpId="0"/>
      <p:bldP spid="42" grpId="0"/>
      <p:bldP spid="43" grpId="0"/>
      <p:bldP spid="45" grpId="0"/>
      <p:bldP spid="46" grpId="0"/>
      <p:bldP spid="47" grpId="0"/>
      <p:bldP spid="48" grpId="0"/>
      <p:bldP spid="50" grpId="0"/>
      <p:bldP spid="51" grpId="0"/>
      <p:bldP spid="52" grpId="0"/>
      <p:bldP spid="53" grpId="0"/>
      <p:bldP spid="55" grpId="0"/>
      <p:bldP spid="56" grpId="0"/>
      <p:bldP spid="57" grpId="0"/>
      <p:bldP spid="58" grpId="0"/>
      <p:bldP spid="78" grpId="0"/>
      <p:bldP spid="80" grpId="0"/>
      <p:bldP spid="81" grpId="0"/>
      <p:bldP spid="1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504084D-F111-4DA5-8431-625E829D0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903" y="977479"/>
            <a:ext cx="1334392" cy="735457"/>
          </a:xfrm>
          <a:prstGeom prst="rect">
            <a:avLst/>
          </a:prstGeom>
        </p:spPr>
      </p:pic>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4"/>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13</a:t>
            </a:fld>
            <a:endParaRPr lang="de-DE" dirty="0"/>
          </a:p>
        </p:txBody>
      </p:sp>
      <p:sp>
        <p:nvSpPr>
          <p:cNvPr id="12" name="Rechteck 11">
            <a:extLst>
              <a:ext uri="{FF2B5EF4-FFF2-40B4-BE49-F238E27FC236}">
                <a16:creationId xmlns:a16="http://schemas.microsoft.com/office/drawing/2014/main" id="{E73ECDD2-116C-45A9-92BD-27319211D5BB}"/>
              </a:ext>
            </a:extLst>
          </p:cNvPr>
          <p:cNvSpPr/>
          <p:nvPr/>
        </p:nvSpPr>
        <p:spPr>
          <a:xfrm>
            <a:off x="6847515" y="1021611"/>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6847515" y="1531690"/>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6847515" y="2041769"/>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6847515" y="2551848"/>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6847515" y="3061927"/>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6847515" y="3572006"/>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6847515" y="4082085"/>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6847515" y="4592164"/>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6847515" y="510224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6847515" y="561232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681654"/>
            <a:ext cx="7963872" cy="400110"/>
          </a:xfrm>
          <a:prstGeom prst="rect">
            <a:avLst/>
          </a:prstGeom>
          <a:noFill/>
        </p:spPr>
        <p:txBody>
          <a:bodyPr wrap="square">
            <a:spAutoFit/>
          </a:bodyPr>
          <a:lstStyle/>
          <a:p>
            <a:r>
              <a:rPr lang="de-DE" sz="2000" dirty="0">
                <a:solidFill>
                  <a:prstClr val="black"/>
                </a:solidFill>
                <a:latin typeface="Trebuchet MS" panose="020B0603020202020204" pitchFamily="34" charset="0"/>
                <a:ea typeface="+mj-ea"/>
                <a:cs typeface="+mj-cs"/>
              </a:rPr>
              <a:t>ie								  i</a:t>
            </a:r>
          </a:p>
        </p:txBody>
      </p:sp>
      <p:sp>
        <p:nvSpPr>
          <p:cNvPr id="61" name="Rechteck 60">
            <a:extLst>
              <a:ext uri="{FF2B5EF4-FFF2-40B4-BE49-F238E27FC236}">
                <a16:creationId xmlns:a16="http://schemas.microsoft.com/office/drawing/2014/main" id="{598FDEDE-2482-4706-B9C4-3E58AE5576B6}"/>
              </a:ext>
            </a:extLst>
          </p:cNvPr>
          <p:cNvSpPr/>
          <p:nvPr/>
        </p:nvSpPr>
        <p:spPr>
          <a:xfrm>
            <a:off x="4462867" y="1268760"/>
            <a:ext cx="926857" cy="584775"/>
          </a:xfrm>
          <a:prstGeom prst="rect">
            <a:avLst/>
          </a:prstGeom>
        </p:spPr>
        <p:txBody>
          <a:bodyPr wrap="none">
            <a:spAutoFit/>
          </a:bodyPr>
          <a:lstStyle/>
          <a:p>
            <a:r>
              <a:rPr lang="de-DE" sz="3200" kern="0" spc="100" dirty="0">
                <a:latin typeface="Trebuchet MS" pitchFamily="34" charset="0"/>
              </a:rPr>
              <a:t>Z...</a:t>
            </a:r>
            <a:endParaRPr lang="de-DE" sz="32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5277129" y="3338172"/>
            <a:ext cx="1378904" cy="584775"/>
          </a:xfrm>
          <a:prstGeom prst="rect">
            <a:avLst/>
          </a:prstGeom>
        </p:spPr>
        <p:txBody>
          <a:bodyPr wrap="none">
            <a:spAutoFit/>
          </a:bodyPr>
          <a:lstStyle/>
          <a:p>
            <a:r>
              <a:rPr lang="de-DE" sz="3200" kern="0" spc="100" dirty="0" err="1">
                <a:latin typeface="Trebuchet MS" pitchFamily="34" charset="0"/>
              </a:rPr>
              <a:t>Kl_ma</a:t>
            </a:r>
            <a:endParaRPr lang="de-DE" sz="3200" spc="100" dirty="0"/>
          </a:p>
        </p:txBody>
      </p:sp>
      <p:pic>
        <p:nvPicPr>
          <p:cNvPr id="7" name="Grafik 6">
            <a:extLst>
              <a:ext uri="{FF2B5EF4-FFF2-40B4-BE49-F238E27FC236}">
                <a16:creationId xmlns:a16="http://schemas.microsoft.com/office/drawing/2014/main" id="{CD953C6B-D924-40C4-8E71-1E464AF7FC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3939" y="1108631"/>
            <a:ext cx="976585" cy="921625"/>
          </a:xfrm>
          <a:prstGeom prst="rect">
            <a:avLst/>
          </a:prstGeom>
        </p:spPr>
      </p:pic>
      <p:sp>
        <p:nvSpPr>
          <p:cNvPr id="65" name="Rechteck 64">
            <a:extLst>
              <a:ext uri="{FF2B5EF4-FFF2-40B4-BE49-F238E27FC236}">
                <a16:creationId xmlns:a16="http://schemas.microsoft.com/office/drawing/2014/main" id="{9F3C82A3-36CB-4578-972B-189A3424444C}"/>
              </a:ext>
            </a:extLst>
          </p:cNvPr>
          <p:cNvSpPr/>
          <p:nvPr/>
        </p:nvSpPr>
        <p:spPr>
          <a:xfrm>
            <a:off x="5903697" y="1299259"/>
            <a:ext cx="926857" cy="584775"/>
          </a:xfrm>
          <a:prstGeom prst="rect">
            <a:avLst/>
          </a:prstGeom>
        </p:spPr>
        <p:txBody>
          <a:bodyPr wrap="none">
            <a:spAutoFit/>
          </a:bodyPr>
          <a:lstStyle/>
          <a:p>
            <a:r>
              <a:rPr lang="de-DE" sz="3200" kern="0" spc="100" dirty="0">
                <a:latin typeface="Trebuchet MS" pitchFamily="34" charset="0"/>
              </a:rPr>
              <a:t>L...</a:t>
            </a:r>
            <a:endParaRPr lang="de-DE" sz="3200" spc="100" dirty="0"/>
          </a:p>
        </p:txBody>
      </p:sp>
      <p:pic>
        <p:nvPicPr>
          <p:cNvPr id="14" name="Grafik 13">
            <a:extLst>
              <a:ext uri="{FF2B5EF4-FFF2-40B4-BE49-F238E27FC236}">
                <a16:creationId xmlns:a16="http://schemas.microsoft.com/office/drawing/2014/main" id="{88C82A18-2346-4BD6-A08E-2F5E04691EF4}"/>
              </a:ext>
            </a:extLst>
          </p:cNvPr>
          <p:cNvPicPr>
            <a:picLocks noChangeAspect="1"/>
          </p:cNvPicPr>
          <p:nvPr/>
        </p:nvPicPr>
        <p:blipFill>
          <a:blip r:embed="rId6"/>
          <a:stretch>
            <a:fillRect/>
          </a:stretch>
        </p:blipFill>
        <p:spPr>
          <a:xfrm>
            <a:off x="3963027" y="1842478"/>
            <a:ext cx="1243741" cy="933530"/>
          </a:xfrm>
          <a:prstGeom prst="rect">
            <a:avLst/>
          </a:prstGeom>
        </p:spPr>
      </p:pic>
      <p:pic>
        <p:nvPicPr>
          <p:cNvPr id="72" name="Grafik 71">
            <a:extLst>
              <a:ext uri="{FF2B5EF4-FFF2-40B4-BE49-F238E27FC236}">
                <a16:creationId xmlns:a16="http://schemas.microsoft.com/office/drawing/2014/main" id="{3DE34EB9-F093-4062-900D-45E564D6F411}"/>
              </a:ext>
            </a:extLst>
          </p:cNvPr>
          <p:cNvPicPr>
            <a:picLocks noChangeAspect="1"/>
          </p:cNvPicPr>
          <p:nvPr/>
        </p:nvPicPr>
        <p:blipFill>
          <a:blip r:embed="rId7"/>
          <a:stretch>
            <a:fillRect/>
          </a:stretch>
        </p:blipFill>
        <p:spPr>
          <a:xfrm>
            <a:off x="3913586" y="2637619"/>
            <a:ext cx="1926503" cy="1188823"/>
          </a:xfrm>
          <a:prstGeom prst="rect">
            <a:avLst/>
          </a:prstGeom>
        </p:spPr>
      </p:pic>
      <p:pic>
        <p:nvPicPr>
          <p:cNvPr id="76" name="Grafik 75">
            <a:extLst>
              <a:ext uri="{FF2B5EF4-FFF2-40B4-BE49-F238E27FC236}">
                <a16:creationId xmlns:a16="http://schemas.microsoft.com/office/drawing/2014/main" id="{14E2FF49-ABDB-48F6-924A-91B4CD8742DB}"/>
              </a:ext>
            </a:extLst>
          </p:cNvPr>
          <p:cNvPicPr>
            <a:picLocks noChangeAspect="1"/>
          </p:cNvPicPr>
          <p:nvPr/>
        </p:nvPicPr>
        <p:blipFill>
          <a:blip r:embed="rId8"/>
          <a:stretch>
            <a:fillRect/>
          </a:stretch>
        </p:blipFill>
        <p:spPr>
          <a:xfrm>
            <a:off x="3925263" y="3893884"/>
            <a:ext cx="1725318" cy="938865"/>
          </a:xfrm>
          <a:prstGeom prst="rect">
            <a:avLst/>
          </a:prstGeom>
        </p:spPr>
      </p:pic>
      <p:sp>
        <p:nvSpPr>
          <p:cNvPr id="88" name="Rechteck 87">
            <a:extLst>
              <a:ext uri="{FF2B5EF4-FFF2-40B4-BE49-F238E27FC236}">
                <a16:creationId xmlns:a16="http://schemas.microsoft.com/office/drawing/2014/main" id="{687F8BCF-77FF-4F88-8085-28F1568F79C3}"/>
              </a:ext>
            </a:extLst>
          </p:cNvPr>
          <p:cNvSpPr/>
          <p:nvPr/>
        </p:nvSpPr>
        <p:spPr>
          <a:xfrm>
            <a:off x="3892603" y="5563908"/>
            <a:ext cx="3071675" cy="584775"/>
          </a:xfrm>
          <a:prstGeom prst="rect">
            <a:avLst/>
          </a:prstGeom>
        </p:spPr>
        <p:txBody>
          <a:bodyPr wrap="none">
            <a:spAutoFit/>
          </a:bodyPr>
          <a:lstStyle/>
          <a:p>
            <a:r>
              <a:rPr lang="de-DE" sz="3200" kern="0" spc="100" dirty="0" err="1">
                <a:latin typeface="Trebuchet MS" pitchFamily="34" charset="0"/>
              </a:rPr>
              <a:t>M_ne</a:t>
            </a:r>
            <a:r>
              <a:rPr lang="de-DE" sz="3200" kern="0" spc="100" dirty="0">
                <a:latin typeface="Trebuchet MS" pitchFamily="34" charset="0"/>
              </a:rPr>
              <a:t> </a:t>
            </a:r>
            <a:r>
              <a:rPr lang="de-DE" sz="1400" kern="0" spc="100" dirty="0">
                <a:latin typeface="Trebuchet MS" pitchFamily="34" charset="0"/>
              </a:rPr>
              <a:t>(Gesichtsausdruck)</a:t>
            </a:r>
            <a:endParaRPr lang="de-DE" sz="3200" spc="100" dirty="0"/>
          </a:p>
        </p:txBody>
      </p:sp>
      <p:sp>
        <p:nvSpPr>
          <p:cNvPr id="40" name="Rechteck 39">
            <a:extLst>
              <a:ext uri="{FF2B5EF4-FFF2-40B4-BE49-F238E27FC236}">
                <a16:creationId xmlns:a16="http://schemas.microsoft.com/office/drawing/2014/main" id="{94D53780-34DD-49E9-B7B0-DD1B808F7AB0}"/>
              </a:ext>
            </a:extLst>
          </p:cNvPr>
          <p:cNvSpPr/>
          <p:nvPr/>
        </p:nvSpPr>
        <p:spPr>
          <a:xfrm>
            <a:off x="3071664" y="1021611"/>
            <a:ext cx="1126874"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3" name="Rechteck 42">
            <a:extLst>
              <a:ext uri="{FF2B5EF4-FFF2-40B4-BE49-F238E27FC236}">
                <a16:creationId xmlns:a16="http://schemas.microsoft.com/office/drawing/2014/main" id="{2FE12B0C-A552-460B-B596-EB91A1E1D3B8}"/>
              </a:ext>
            </a:extLst>
          </p:cNvPr>
          <p:cNvSpPr/>
          <p:nvPr/>
        </p:nvSpPr>
        <p:spPr>
          <a:xfrm>
            <a:off x="3071663" y="1531690"/>
            <a:ext cx="968595"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4" name="Rechteck 43">
            <a:extLst>
              <a:ext uri="{FF2B5EF4-FFF2-40B4-BE49-F238E27FC236}">
                <a16:creationId xmlns:a16="http://schemas.microsoft.com/office/drawing/2014/main" id="{67FA5E28-BCD8-4DD2-B872-FDA5DCFE654C}"/>
              </a:ext>
            </a:extLst>
          </p:cNvPr>
          <p:cNvSpPr/>
          <p:nvPr/>
        </p:nvSpPr>
        <p:spPr>
          <a:xfrm>
            <a:off x="3071664" y="2041769"/>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5" name="Rechteck 44">
            <a:extLst>
              <a:ext uri="{FF2B5EF4-FFF2-40B4-BE49-F238E27FC236}">
                <a16:creationId xmlns:a16="http://schemas.microsoft.com/office/drawing/2014/main" id="{C8A056C4-ABBC-4C6D-B1D1-2440215A06EA}"/>
              </a:ext>
            </a:extLst>
          </p:cNvPr>
          <p:cNvSpPr/>
          <p:nvPr/>
        </p:nvSpPr>
        <p:spPr>
          <a:xfrm>
            <a:off x="3071664" y="2551848"/>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8" name="Rechteck 47">
            <a:extLst>
              <a:ext uri="{FF2B5EF4-FFF2-40B4-BE49-F238E27FC236}">
                <a16:creationId xmlns:a16="http://schemas.microsoft.com/office/drawing/2014/main" id="{EBFAB93A-8109-4EFF-9B29-B9E7C77177DC}"/>
              </a:ext>
            </a:extLst>
          </p:cNvPr>
          <p:cNvSpPr/>
          <p:nvPr/>
        </p:nvSpPr>
        <p:spPr>
          <a:xfrm>
            <a:off x="3071664" y="3061927"/>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9" name="Rechteck 48">
            <a:extLst>
              <a:ext uri="{FF2B5EF4-FFF2-40B4-BE49-F238E27FC236}">
                <a16:creationId xmlns:a16="http://schemas.microsoft.com/office/drawing/2014/main" id="{4BED039C-0AF9-4721-9CA6-68F7111299BF}"/>
              </a:ext>
            </a:extLst>
          </p:cNvPr>
          <p:cNvSpPr/>
          <p:nvPr/>
        </p:nvSpPr>
        <p:spPr>
          <a:xfrm>
            <a:off x="3071664" y="3572006"/>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0" name="Rechteck 49">
            <a:extLst>
              <a:ext uri="{FF2B5EF4-FFF2-40B4-BE49-F238E27FC236}">
                <a16:creationId xmlns:a16="http://schemas.microsoft.com/office/drawing/2014/main" id="{60D280D3-8809-4227-AB83-20AB3A6C104F}"/>
              </a:ext>
            </a:extLst>
          </p:cNvPr>
          <p:cNvSpPr/>
          <p:nvPr/>
        </p:nvSpPr>
        <p:spPr>
          <a:xfrm>
            <a:off x="3071664" y="4082085"/>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3" name="Rechteck 52">
            <a:extLst>
              <a:ext uri="{FF2B5EF4-FFF2-40B4-BE49-F238E27FC236}">
                <a16:creationId xmlns:a16="http://schemas.microsoft.com/office/drawing/2014/main" id="{9EC673AF-824D-4971-8C91-5E786D143EDE}"/>
              </a:ext>
            </a:extLst>
          </p:cNvPr>
          <p:cNvSpPr/>
          <p:nvPr/>
        </p:nvSpPr>
        <p:spPr>
          <a:xfrm>
            <a:off x="3071664" y="4592164"/>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4" name="Rechteck 53">
            <a:extLst>
              <a:ext uri="{FF2B5EF4-FFF2-40B4-BE49-F238E27FC236}">
                <a16:creationId xmlns:a16="http://schemas.microsoft.com/office/drawing/2014/main" id="{7BA2AC0C-0FF7-411A-A8FF-AC238B1FE6BC}"/>
              </a:ext>
            </a:extLst>
          </p:cNvPr>
          <p:cNvSpPr/>
          <p:nvPr/>
        </p:nvSpPr>
        <p:spPr>
          <a:xfrm>
            <a:off x="3071664" y="5102243"/>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5" name="Rechteck 54">
            <a:extLst>
              <a:ext uri="{FF2B5EF4-FFF2-40B4-BE49-F238E27FC236}">
                <a16:creationId xmlns:a16="http://schemas.microsoft.com/office/drawing/2014/main" id="{1DBFF683-CBF1-4828-AC51-19A06BEA3708}"/>
              </a:ext>
            </a:extLst>
          </p:cNvPr>
          <p:cNvSpPr/>
          <p:nvPr/>
        </p:nvSpPr>
        <p:spPr>
          <a:xfrm>
            <a:off x="3071664" y="5612323"/>
            <a:ext cx="1061508"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pic>
        <p:nvPicPr>
          <p:cNvPr id="4" name="Grafik 3">
            <a:extLst>
              <a:ext uri="{FF2B5EF4-FFF2-40B4-BE49-F238E27FC236}">
                <a16:creationId xmlns:a16="http://schemas.microsoft.com/office/drawing/2014/main" id="{F00FD853-3104-41C2-B5FF-0F05088232A3}"/>
              </a:ext>
            </a:extLst>
          </p:cNvPr>
          <p:cNvPicPr>
            <a:picLocks noChangeAspect="1"/>
          </p:cNvPicPr>
          <p:nvPr/>
        </p:nvPicPr>
        <p:blipFill>
          <a:blip r:embed="rId9"/>
          <a:stretch>
            <a:fillRect/>
          </a:stretch>
        </p:blipFill>
        <p:spPr>
          <a:xfrm>
            <a:off x="5398243" y="2470733"/>
            <a:ext cx="1554567" cy="640918"/>
          </a:xfrm>
          <a:prstGeom prst="rect">
            <a:avLst/>
          </a:prstGeom>
        </p:spPr>
      </p:pic>
      <p:pic>
        <p:nvPicPr>
          <p:cNvPr id="8" name="Grafik 7">
            <a:extLst>
              <a:ext uri="{FF2B5EF4-FFF2-40B4-BE49-F238E27FC236}">
                <a16:creationId xmlns:a16="http://schemas.microsoft.com/office/drawing/2014/main" id="{9FC70513-43AB-4EFA-AD05-1C7F6F1DE13B}"/>
              </a:ext>
            </a:extLst>
          </p:cNvPr>
          <p:cNvPicPr>
            <a:picLocks noChangeAspect="1"/>
          </p:cNvPicPr>
          <p:nvPr/>
        </p:nvPicPr>
        <p:blipFill rotWithShape="1">
          <a:blip r:embed="rId10"/>
          <a:srcRect l="20255" t="20217" b="13777"/>
          <a:stretch/>
        </p:blipFill>
        <p:spPr>
          <a:xfrm>
            <a:off x="4040258" y="4682599"/>
            <a:ext cx="1552628" cy="906641"/>
          </a:xfrm>
          <a:prstGeom prst="rect">
            <a:avLst/>
          </a:prstGeom>
        </p:spPr>
      </p:pic>
      <p:pic>
        <p:nvPicPr>
          <p:cNvPr id="38" name="Grafik 37">
            <a:extLst>
              <a:ext uri="{FF2B5EF4-FFF2-40B4-BE49-F238E27FC236}">
                <a16:creationId xmlns:a16="http://schemas.microsoft.com/office/drawing/2014/main" id="{C7C67092-FAAA-4F0B-8796-2499A1DBEA72}"/>
              </a:ext>
            </a:extLst>
          </p:cNvPr>
          <p:cNvPicPr>
            <a:picLocks noChangeAspect="1"/>
          </p:cNvPicPr>
          <p:nvPr/>
        </p:nvPicPr>
        <p:blipFill>
          <a:blip r:embed="rId11"/>
          <a:stretch>
            <a:fillRect/>
          </a:stretch>
        </p:blipFill>
        <p:spPr>
          <a:xfrm>
            <a:off x="5691678" y="4470706"/>
            <a:ext cx="1001170" cy="815768"/>
          </a:xfrm>
          <a:prstGeom prst="rect">
            <a:avLst/>
          </a:prstGeom>
        </p:spPr>
      </p:pic>
      <p:sp>
        <p:nvSpPr>
          <p:cNvPr id="39" name="Foliennummernplatzhalter 2">
            <a:extLst>
              <a:ext uri="{FF2B5EF4-FFF2-40B4-BE49-F238E27FC236}">
                <a16:creationId xmlns:a16="http://schemas.microsoft.com/office/drawing/2014/main" id="{FD79801C-D344-4088-AA69-A4F987479673}"/>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13</a:t>
            </a:fld>
            <a:endParaRPr lang="de-DE" dirty="0"/>
          </a:p>
        </p:txBody>
      </p:sp>
      <p:sp>
        <p:nvSpPr>
          <p:cNvPr id="41" name="Textfeld 36">
            <a:extLst>
              <a:ext uri="{FF2B5EF4-FFF2-40B4-BE49-F238E27FC236}">
                <a16:creationId xmlns:a16="http://schemas.microsoft.com/office/drawing/2014/main" id="{6F6759CA-0274-450F-9CC5-A3FD32A3D545}"/>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06	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nur bei ursprünglich deutschen 2-silbigen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46" name="Textfeld 45">
            <a:extLst>
              <a:ext uri="{FF2B5EF4-FFF2-40B4-BE49-F238E27FC236}">
                <a16:creationId xmlns:a16="http://schemas.microsoft.com/office/drawing/2014/main" id="{F6B4C6BD-5B21-4792-81BD-1B7F9E054516}"/>
              </a:ext>
            </a:extLst>
          </p:cNvPr>
          <p:cNvSpPr txBox="1"/>
          <p:nvPr/>
        </p:nvSpPr>
        <p:spPr>
          <a:xfrm>
            <a:off x="260108" y="404664"/>
            <a:ext cx="9148259" cy="369332"/>
          </a:xfrm>
          <a:prstGeom prst="rect">
            <a:avLst/>
          </a:prstGeom>
          <a:noFill/>
        </p:spPr>
        <p:txBody>
          <a:bodyPr wrap="square">
            <a:spAutoFit/>
          </a:bodyPr>
          <a:lstStyle/>
          <a:p>
            <a:r>
              <a:rPr lang="de-DE" altLang="de-DE" sz="1800" b="1" spc="-100" dirty="0">
                <a:solidFill>
                  <a:schemeClr val="tx2">
                    <a:lumMod val="60000"/>
                    <a:lumOff val="40000"/>
                  </a:schemeClr>
                </a:solidFill>
                <a:latin typeface="Trebuchet MS" panose="020B0603020202020204" pitchFamily="34" charset="0"/>
                <a:ea typeface="+mj-ea"/>
                <a:cs typeface="+mj-cs"/>
              </a:rPr>
              <a:t>Wörtern in erster Silbe!</a:t>
            </a:r>
            <a:r>
              <a:rPr kumimoji="0" lang="de-DE" altLang="de-DE" sz="1800" i="0" u="none" strike="noStrike" kern="0" cap="none" spc="0" normalizeH="0" baseline="0" noProof="0" dirty="0">
                <a:ln>
                  <a:noFill/>
                </a:ln>
                <a:solidFill>
                  <a:schemeClr val="tx2">
                    <a:lumMod val="60000"/>
                    <a:lumOff val="40000"/>
                  </a:schemeClr>
                </a:solidFill>
                <a:effectLst/>
                <a:uLnTx/>
                <a:uFillTx/>
                <a:latin typeface="Trebuchet MS" pitchFamily="34" charset="0"/>
              </a:rPr>
              <a:t> </a:t>
            </a:r>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j-ea"/>
                <a:cs typeface="+mj-cs"/>
              </a:rPr>
              <a:t>Schreibe die Wörter links oder rechts!</a:t>
            </a:r>
          </a:p>
        </p:txBody>
      </p:sp>
      <p:sp>
        <p:nvSpPr>
          <p:cNvPr id="2" name="Textfeld 1">
            <a:extLst>
              <a:ext uri="{FF2B5EF4-FFF2-40B4-BE49-F238E27FC236}">
                <a16:creationId xmlns:a16="http://schemas.microsoft.com/office/drawing/2014/main" id="{0FECE8F0-8F8D-4FF4-B442-253F81093FC1}"/>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13</a:t>
            </a:r>
          </a:p>
        </p:txBody>
      </p:sp>
    </p:spTree>
    <p:extLst>
      <p:ext uri="{BB962C8B-B14F-4D97-AF65-F5344CB8AC3E}">
        <p14:creationId xmlns:p14="http://schemas.microsoft.com/office/powerpoint/2010/main" val="1506732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504084D-F111-4DA5-8431-625E829D0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903" y="977479"/>
            <a:ext cx="1334392" cy="735457"/>
          </a:xfrm>
          <a:prstGeom prst="rect">
            <a:avLst/>
          </a:prstGeom>
        </p:spPr>
      </p:pic>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4"/>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14</a:t>
            </a:fld>
            <a:endParaRPr lang="de-DE" dirty="0"/>
          </a:p>
        </p:txBody>
      </p:sp>
      <p:sp>
        <p:nvSpPr>
          <p:cNvPr id="10" name="Rechteck 9">
            <a:extLst>
              <a:ext uri="{FF2B5EF4-FFF2-40B4-BE49-F238E27FC236}">
                <a16:creationId xmlns:a16="http://schemas.microsoft.com/office/drawing/2014/main" id="{C5676322-2923-41D5-8112-50C5BDE0AF79}"/>
              </a:ext>
            </a:extLst>
          </p:cNvPr>
          <p:cNvSpPr/>
          <p:nvPr/>
        </p:nvSpPr>
        <p:spPr>
          <a:xfrm>
            <a:off x="1224031" y="996201"/>
            <a:ext cx="1101584" cy="461665"/>
          </a:xfrm>
          <a:prstGeom prst="rect">
            <a:avLst/>
          </a:prstGeom>
        </p:spPr>
        <p:txBody>
          <a:bodyPr wrap="none">
            <a:spAutoFit/>
          </a:bodyPr>
          <a:lstStyle/>
          <a:p>
            <a:r>
              <a:rPr lang="de-DE" sz="2400" kern="0" spc="100" dirty="0">
                <a:latin typeface="Trebuchet MS" pitchFamily="34" charset="0"/>
              </a:rPr>
              <a:t>Ziegel</a:t>
            </a:r>
            <a:endParaRPr lang="de-DE" sz="2400" spc="100"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3" y="1021611"/>
            <a:ext cx="1064559"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6847515" y="1021611"/>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3" name="Rechteck 12">
            <a:extLst>
              <a:ext uri="{FF2B5EF4-FFF2-40B4-BE49-F238E27FC236}">
                <a16:creationId xmlns:a16="http://schemas.microsoft.com/office/drawing/2014/main" id="{CAEAB7B8-9AF8-4B18-A452-F695B03285F5}"/>
              </a:ext>
            </a:extLst>
          </p:cNvPr>
          <p:cNvSpPr/>
          <p:nvPr/>
        </p:nvSpPr>
        <p:spPr>
          <a:xfrm>
            <a:off x="8994638" y="1021610"/>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5" name="Rechteck 14">
            <a:extLst>
              <a:ext uri="{FF2B5EF4-FFF2-40B4-BE49-F238E27FC236}">
                <a16:creationId xmlns:a16="http://schemas.microsoft.com/office/drawing/2014/main" id="{BAC241A9-FFCB-4384-9644-115A1EB024BC}"/>
              </a:ext>
            </a:extLst>
          </p:cNvPr>
          <p:cNvSpPr/>
          <p:nvPr/>
        </p:nvSpPr>
        <p:spPr>
          <a:xfrm>
            <a:off x="9012222" y="1531690"/>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6847515" y="1531690"/>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8" name="Rechteck 17">
            <a:extLst>
              <a:ext uri="{FF2B5EF4-FFF2-40B4-BE49-F238E27FC236}">
                <a16:creationId xmlns:a16="http://schemas.microsoft.com/office/drawing/2014/main" id="{E894BAD7-741A-44EC-AB30-1AFC33C7FFD4}"/>
              </a:ext>
            </a:extLst>
          </p:cNvPr>
          <p:cNvSpPr/>
          <p:nvPr/>
        </p:nvSpPr>
        <p:spPr>
          <a:xfrm>
            <a:off x="1274526" y="1533658"/>
            <a:ext cx="1000595"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Liebe</a:t>
            </a:r>
            <a:endParaRPr lang="de-DE" sz="2400" spc="100" dirty="0"/>
          </a:p>
        </p:txBody>
      </p:sp>
      <p:sp>
        <p:nvSpPr>
          <p:cNvPr id="20" name="Rechteck 19">
            <a:extLst>
              <a:ext uri="{FF2B5EF4-FFF2-40B4-BE49-F238E27FC236}">
                <a16:creationId xmlns:a16="http://schemas.microsoft.com/office/drawing/2014/main" id="{86D21316-79E5-4914-9A84-D212330F9920}"/>
              </a:ext>
            </a:extLst>
          </p:cNvPr>
          <p:cNvSpPr/>
          <p:nvPr/>
        </p:nvSpPr>
        <p:spPr>
          <a:xfrm>
            <a:off x="9012222" y="2041769"/>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6847515" y="2041769"/>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3" name="Rechteck 22">
            <a:extLst>
              <a:ext uri="{FF2B5EF4-FFF2-40B4-BE49-F238E27FC236}">
                <a16:creationId xmlns:a16="http://schemas.microsoft.com/office/drawing/2014/main" id="{C82D0CA5-EAE4-4C3C-AD31-F6119A903430}"/>
              </a:ext>
            </a:extLst>
          </p:cNvPr>
          <p:cNvSpPr/>
          <p:nvPr/>
        </p:nvSpPr>
        <p:spPr>
          <a:xfrm>
            <a:off x="1296167" y="2045705"/>
            <a:ext cx="957313"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Krieg</a:t>
            </a:r>
            <a:endParaRPr lang="de-DE" sz="2400" spc="100" dirty="0"/>
          </a:p>
        </p:txBody>
      </p:sp>
      <p:sp>
        <p:nvSpPr>
          <p:cNvPr id="25" name="Rechteck 24">
            <a:extLst>
              <a:ext uri="{FF2B5EF4-FFF2-40B4-BE49-F238E27FC236}">
                <a16:creationId xmlns:a16="http://schemas.microsoft.com/office/drawing/2014/main" id="{1D4F1B2D-EDF2-497B-AC23-9451D7F265A3}"/>
              </a:ext>
            </a:extLst>
          </p:cNvPr>
          <p:cNvSpPr/>
          <p:nvPr/>
        </p:nvSpPr>
        <p:spPr>
          <a:xfrm>
            <a:off x="9023200" y="2551848"/>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6861392" y="2551848"/>
            <a:ext cx="1135282" cy="461665"/>
          </a:xfrm>
          <a:prstGeom prst="rect">
            <a:avLst/>
          </a:prstGeom>
        </p:spPr>
        <p:txBody>
          <a:bodyPr wrap="square">
            <a:spAutoFit/>
          </a:bodyPr>
          <a:lstStyle/>
          <a:p>
            <a:r>
              <a:rPr lang="de-DE" sz="2400" b="1" kern="0" dirty="0">
                <a:solidFill>
                  <a:srgbClr val="FF0000"/>
                </a:solidFill>
                <a:latin typeface="Trebuchet MS" pitchFamily="34" charset="0"/>
              </a:rPr>
              <a:t>fremd</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3080523" y="2565775"/>
            <a:ext cx="955711" cy="461665"/>
          </a:xfrm>
          <a:prstGeom prst="rect">
            <a:avLst/>
          </a:prstGeom>
        </p:spPr>
        <p:txBody>
          <a:bodyPr wrap="none">
            <a:spAutoFit/>
          </a:bodyPr>
          <a:lstStyle/>
          <a:p>
            <a:r>
              <a:rPr lang="de-DE" altLang="de-DE" sz="2400" b="1" kern="0" dirty="0" err="1">
                <a:solidFill>
                  <a:srgbClr val="FF0000"/>
                </a:solidFill>
                <a:latin typeface="Trebuchet MS" pitchFamily="34" charset="0"/>
              </a:rPr>
              <a:t>deut</a:t>
            </a:r>
            <a:r>
              <a:rPr lang="de-DE" altLang="de-DE" sz="2400" b="1" kern="0" dirty="0">
                <a:solidFill>
                  <a:srgbClr val="FF0000"/>
                </a:solidFill>
                <a:latin typeface="Trebuchet MS" pitchFamily="34" charset="0"/>
              </a:rPr>
              <a:t>.</a:t>
            </a:r>
            <a:endParaRPr lang="de-DE" sz="2400" dirty="0">
              <a:solidFill>
                <a:srgbClr val="FF0000"/>
              </a:solidFill>
            </a:endParaRPr>
          </a:p>
        </p:txBody>
      </p:sp>
      <p:sp>
        <p:nvSpPr>
          <p:cNvPr id="28" name="Rechteck 27">
            <a:extLst>
              <a:ext uri="{FF2B5EF4-FFF2-40B4-BE49-F238E27FC236}">
                <a16:creationId xmlns:a16="http://schemas.microsoft.com/office/drawing/2014/main" id="{87155BF5-44F4-4C97-9834-140A1A61E87E}"/>
              </a:ext>
            </a:extLst>
          </p:cNvPr>
          <p:cNvSpPr/>
          <p:nvPr/>
        </p:nvSpPr>
        <p:spPr>
          <a:xfrm>
            <a:off x="1299120" y="2557752"/>
            <a:ext cx="851516"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Lied</a:t>
            </a:r>
            <a:endParaRPr lang="de-DE" sz="2400" kern="0" spc="100" dirty="0">
              <a:latin typeface="Trebuchet MS" pitchFamily="34" charset="0"/>
            </a:endParaRPr>
          </a:p>
        </p:txBody>
      </p:sp>
      <p:sp>
        <p:nvSpPr>
          <p:cNvPr id="30" name="Rechteck 29">
            <a:extLst>
              <a:ext uri="{FF2B5EF4-FFF2-40B4-BE49-F238E27FC236}">
                <a16:creationId xmlns:a16="http://schemas.microsoft.com/office/drawing/2014/main" id="{40D284D8-5AE9-4BA5-8F6D-771152ABBCC2}"/>
              </a:ext>
            </a:extLst>
          </p:cNvPr>
          <p:cNvSpPr/>
          <p:nvPr/>
        </p:nvSpPr>
        <p:spPr>
          <a:xfrm>
            <a:off x="8256240" y="3061927"/>
            <a:ext cx="3815468" cy="461665"/>
          </a:xfrm>
          <a:prstGeom prst="rect">
            <a:avLst/>
          </a:prstGeom>
        </p:spPr>
        <p:txBody>
          <a:bodyPr wrap="none">
            <a:spAutoFit/>
          </a:bodyPr>
          <a:lstStyle/>
          <a:p>
            <a:r>
              <a:rPr lang="de-DE" sz="2400" kern="0" spc="100" dirty="0" err="1">
                <a:latin typeface="Trebuchet MS" pitchFamily="34" charset="0"/>
              </a:rPr>
              <a:t>Ki-mo-no</a:t>
            </a:r>
            <a:r>
              <a:rPr lang="de-DE" sz="2400" kern="0" spc="100" dirty="0">
                <a:latin typeface="Trebuchet MS" pitchFamily="34" charset="0"/>
              </a:rPr>
              <a:t> </a:t>
            </a:r>
            <a:r>
              <a:rPr lang="de-DE" sz="1600" kern="0" spc="100" dirty="0">
                <a:solidFill>
                  <a:srgbClr val="FF0000"/>
                </a:solidFill>
                <a:latin typeface="Trebuchet MS" pitchFamily="34" charset="0"/>
              </a:rPr>
              <a:t>(mehr als eine Silbe)</a:t>
            </a:r>
            <a:endParaRPr lang="de-DE" sz="1600" spc="1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6847515" y="3061927"/>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3" name="Rechteck 32">
            <a:extLst>
              <a:ext uri="{FF2B5EF4-FFF2-40B4-BE49-F238E27FC236}">
                <a16:creationId xmlns:a16="http://schemas.microsoft.com/office/drawing/2014/main" id="{C09EB7AF-FA4E-4CD1-9BE6-027E881C43A5}"/>
              </a:ext>
            </a:extLst>
          </p:cNvPr>
          <p:cNvSpPr/>
          <p:nvPr/>
        </p:nvSpPr>
        <p:spPr>
          <a:xfrm>
            <a:off x="1546235" y="3069799"/>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5" name="Rechteck 34">
            <a:extLst>
              <a:ext uri="{FF2B5EF4-FFF2-40B4-BE49-F238E27FC236}">
                <a16:creationId xmlns:a16="http://schemas.microsoft.com/office/drawing/2014/main" id="{93D7D0FE-CCB9-49F3-A24A-5C007C47A255}"/>
              </a:ext>
            </a:extLst>
          </p:cNvPr>
          <p:cNvSpPr/>
          <p:nvPr/>
        </p:nvSpPr>
        <p:spPr>
          <a:xfrm>
            <a:off x="8256240" y="3572006"/>
            <a:ext cx="3696846" cy="461665"/>
          </a:xfrm>
          <a:prstGeom prst="rect">
            <a:avLst/>
          </a:prstGeom>
        </p:spPr>
        <p:txBody>
          <a:bodyPr wrap="none">
            <a:spAutoFit/>
          </a:bodyPr>
          <a:lstStyle/>
          <a:p>
            <a:r>
              <a:rPr lang="de-DE" sz="2400" kern="0" spc="100" dirty="0" err="1">
                <a:latin typeface="Trebuchet MS" pitchFamily="34" charset="0"/>
              </a:rPr>
              <a:t>Kli-ma</a:t>
            </a:r>
            <a:r>
              <a:rPr lang="de-DE" sz="2400" kern="0" spc="100" dirty="0">
                <a:latin typeface="Trebuchet MS" pitchFamily="34" charset="0"/>
              </a:rPr>
              <a:t> </a:t>
            </a:r>
            <a:r>
              <a:rPr lang="de-DE" sz="1600" kern="0" spc="100" dirty="0">
                <a:solidFill>
                  <a:srgbClr val="FF0000"/>
                </a:solidFill>
                <a:latin typeface="Trebuchet MS" pitchFamily="34" charset="0"/>
              </a:rPr>
              <a:t>(aus dem Griechischen)</a:t>
            </a: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6847515" y="3572006"/>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8" name="Rechteck 37">
            <a:extLst>
              <a:ext uri="{FF2B5EF4-FFF2-40B4-BE49-F238E27FC236}">
                <a16:creationId xmlns:a16="http://schemas.microsoft.com/office/drawing/2014/main" id="{766FBBF3-9F6A-4976-85F8-86C3589CAB2A}"/>
              </a:ext>
            </a:extLst>
          </p:cNvPr>
          <p:cNvSpPr/>
          <p:nvPr/>
        </p:nvSpPr>
        <p:spPr>
          <a:xfrm>
            <a:off x="1546235" y="3581846"/>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0" name="Rechteck 39">
            <a:extLst>
              <a:ext uri="{FF2B5EF4-FFF2-40B4-BE49-F238E27FC236}">
                <a16:creationId xmlns:a16="http://schemas.microsoft.com/office/drawing/2014/main" id="{B59980B8-565C-4676-A624-910F541EC16E}"/>
              </a:ext>
            </a:extLst>
          </p:cNvPr>
          <p:cNvSpPr/>
          <p:nvPr/>
        </p:nvSpPr>
        <p:spPr>
          <a:xfrm>
            <a:off x="9012222" y="4082085"/>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6847515" y="4082085"/>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3" name="Rechteck 42">
            <a:extLst>
              <a:ext uri="{FF2B5EF4-FFF2-40B4-BE49-F238E27FC236}">
                <a16:creationId xmlns:a16="http://schemas.microsoft.com/office/drawing/2014/main" id="{4F2E5442-00E8-49A6-9500-9A33FEF09558}"/>
              </a:ext>
            </a:extLst>
          </p:cNvPr>
          <p:cNvSpPr/>
          <p:nvPr/>
        </p:nvSpPr>
        <p:spPr>
          <a:xfrm>
            <a:off x="1219222" y="4093893"/>
            <a:ext cx="1111203"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Riegel</a:t>
            </a:r>
            <a:endParaRPr lang="de-DE" sz="2400" spc="100" dirty="0"/>
          </a:p>
        </p:txBody>
      </p:sp>
      <p:sp>
        <p:nvSpPr>
          <p:cNvPr id="45" name="Rechteck 44">
            <a:extLst>
              <a:ext uri="{FF2B5EF4-FFF2-40B4-BE49-F238E27FC236}">
                <a16:creationId xmlns:a16="http://schemas.microsoft.com/office/drawing/2014/main" id="{3E554A99-1997-46B2-B4F7-A06C5F5FDDF2}"/>
              </a:ext>
            </a:extLst>
          </p:cNvPr>
          <p:cNvSpPr/>
          <p:nvPr/>
        </p:nvSpPr>
        <p:spPr>
          <a:xfrm>
            <a:off x="9004979" y="4556306"/>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1600" b="1" kern="0" spc="100" dirty="0">
              <a:solidFill>
                <a:srgbClr val="FF0000"/>
              </a:solidFill>
              <a:latin typeface="Trebuchet MS" pitchFamily="34" charset="0"/>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6847515" y="4592164"/>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8" name="Rechteck 47">
            <a:extLst>
              <a:ext uri="{FF2B5EF4-FFF2-40B4-BE49-F238E27FC236}">
                <a16:creationId xmlns:a16="http://schemas.microsoft.com/office/drawing/2014/main" id="{B6E4F0FE-6E67-4094-A45A-367F6C08EA0A}"/>
              </a:ext>
            </a:extLst>
          </p:cNvPr>
          <p:cNvSpPr/>
          <p:nvPr/>
        </p:nvSpPr>
        <p:spPr>
          <a:xfrm>
            <a:off x="1194618" y="4605940"/>
            <a:ext cx="1138453"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Tiegel</a:t>
            </a:r>
            <a:endParaRPr lang="de-DE" sz="2400" kern="0" spc="100" dirty="0">
              <a:latin typeface="Trebuchet MS" pitchFamily="34" charset="0"/>
            </a:endParaRPr>
          </a:p>
        </p:txBody>
      </p:sp>
      <p:sp>
        <p:nvSpPr>
          <p:cNvPr id="50" name="Rechteck 49">
            <a:extLst>
              <a:ext uri="{FF2B5EF4-FFF2-40B4-BE49-F238E27FC236}">
                <a16:creationId xmlns:a16="http://schemas.microsoft.com/office/drawing/2014/main" id="{AC0C6388-40BD-48CB-8C0E-4093B48A14C9}"/>
              </a:ext>
            </a:extLst>
          </p:cNvPr>
          <p:cNvSpPr/>
          <p:nvPr/>
        </p:nvSpPr>
        <p:spPr>
          <a:xfrm>
            <a:off x="7968208" y="5072155"/>
            <a:ext cx="4168820" cy="461665"/>
          </a:xfrm>
          <a:prstGeom prst="rect">
            <a:avLst/>
          </a:prstGeom>
        </p:spPr>
        <p:txBody>
          <a:bodyPr wrap="square">
            <a:spAutoFit/>
          </a:bodyPr>
          <a:lstStyle/>
          <a:p>
            <a:pPr algn="r"/>
            <a:r>
              <a:rPr lang="de-DE" sz="2400" b="1" kern="0" spc="100" dirty="0">
                <a:latin typeface="Trebuchet MS" pitchFamily="34" charset="0"/>
                <a:sym typeface="Wingdings" panose="05000000000000000000" pitchFamily="2" charset="2"/>
              </a:rPr>
              <a:t>Lid</a:t>
            </a:r>
            <a:r>
              <a:rPr lang="de-DE" sz="2400" b="1" kern="0" spc="100" dirty="0">
                <a:solidFill>
                  <a:srgbClr val="FF0000"/>
                </a:solidFill>
                <a:latin typeface="Trebuchet MS" pitchFamily="34" charset="0"/>
                <a:sym typeface="Wingdings" panose="05000000000000000000" pitchFamily="2" charset="2"/>
              </a:rPr>
              <a:t> </a:t>
            </a:r>
            <a:r>
              <a:rPr lang="de-DE" sz="1600" kern="0" spc="100" dirty="0">
                <a:solidFill>
                  <a:srgbClr val="FF0000"/>
                </a:solidFill>
                <a:latin typeface="Trebuchet MS" pitchFamily="34" charset="0"/>
                <a:sym typeface="Wingdings" panose="05000000000000000000" pitchFamily="2" charset="2"/>
              </a:rPr>
              <a:t>(aus dem Althochdeutschen)</a:t>
            </a:r>
            <a:endParaRPr lang="de-DE" sz="1600" kern="0" spc="100" dirty="0">
              <a:solidFill>
                <a:srgbClr val="FF0000"/>
              </a:solidFill>
              <a:latin typeface="Trebuchet MS" pitchFamily="34" charset="0"/>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6847515" y="510224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3" name="Rechteck 52">
            <a:extLst>
              <a:ext uri="{FF2B5EF4-FFF2-40B4-BE49-F238E27FC236}">
                <a16:creationId xmlns:a16="http://schemas.microsoft.com/office/drawing/2014/main" id="{EAD1F6FB-932B-447B-ACAD-2A0DF612245D}"/>
              </a:ext>
            </a:extLst>
          </p:cNvPr>
          <p:cNvSpPr/>
          <p:nvPr/>
        </p:nvSpPr>
        <p:spPr>
          <a:xfrm>
            <a:off x="1559496" y="5094653"/>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5" name="Rechteck 54">
            <a:extLst>
              <a:ext uri="{FF2B5EF4-FFF2-40B4-BE49-F238E27FC236}">
                <a16:creationId xmlns:a16="http://schemas.microsoft.com/office/drawing/2014/main" id="{D8F436D4-BDB7-4896-BF5B-3BB6F4C28A44}"/>
              </a:ext>
            </a:extLst>
          </p:cNvPr>
          <p:cNvSpPr/>
          <p:nvPr/>
        </p:nvSpPr>
        <p:spPr>
          <a:xfrm>
            <a:off x="1244871" y="5611424"/>
            <a:ext cx="1059906" cy="461665"/>
          </a:xfrm>
          <a:prstGeom prst="rect">
            <a:avLst/>
          </a:prstGeom>
        </p:spPr>
        <p:txBody>
          <a:bodyPr wrap="none">
            <a:spAutoFit/>
          </a:bodyPr>
          <a:lstStyle/>
          <a:p>
            <a:pPr algn="ctr"/>
            <a:r>
              <a:rPr lang="de-DE" sz="2400" kern="0" spc="100" dirty="0">
                <a:latin typeface="Trebuchet MS" pitchFamily="34" charset="0"/>
                <a:sym typeface="Wingdings" panose="05000000000000000000" pitchFamily="2" charset="2"/>
              </a:rPr>
              <a:t>Miene</a:t>
            </a:r>
            <a:endParaRPr lang="de-DE" sz="1600" spc="100" dirty="0">
              <a:solidFill>
                <a:srgbClr val="FF0000"/>
              </a:solidFill>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990976" cy="461665"/>
          </a:xfrm>
          <a:prstGeom prst="rect">
            <a:avLst/>
          </a:prstGeom>
        </p:spPr>
        <p:txBody>
          <a:bodyPr wrap="square">
            <a:spAutoFit/>
          </a:bodyPr>
          <a:lstStyle/>
          <a:p>
            <a:r>
              <a:rPr lang="de-DE" sz="2400" b="1" kern="0" dirty="0" err="1">
                <a:solidFill>
                  <a:srgbClr val="FF0000"/>
                </a:solidFill>
                <a:latin typeface="Trebuchet MS" pitchFamily="34" charset="0"/>
              </a:rPr>
              <a:t>deut</a:t>
            </a:r>
            <a:r>
              <a:rPr lang="de-DE" sz="2400" b="1" kern="0" dirty="0">
                <a:solidFill>
                  <a:srgbClr val="FF0000"/>
                </a:solidFill>
                <a:latin typeface="Trebuchet MS" pitchFamily="34" charset="0"/>
              </a:rPr>
              <a:t>.</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6847515" y="561232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8" name="Rechteck 57">
            <a:extLst>
              <a:ext uri="{FF2B5EF4-FFF2-40B4-BE49-F238E27FC236}">
                <a16:creationId xmlns:a16="http://schemas.microsoft.com/office/drawing/2014/main" id="{C164176A-B6C5-4492-8768-8A450CFDBB68}"/>
              </a:ext>
            </a:extLst>
          </p:cNvPr>
          <p:cNvSpPr/>
          <p:nvPr/>
        </p:nvSpPr>
        <p:spPr>
          <a:xfrm>
            <a:off x="9012222" y="5612323"/>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532459"/>
            <a:ext cx="7963872" cy="523220"/>
          </a:xfrm>
          <a:prstGeom prst="rect">
            <a:avLst/>
          </a:prstGeom>
          <a:noFill/>
        </p:spPr>
        <p:txBody>
          <a:bodyPr wrap="square">
            <a:spAutoFit/>
          </a:bodyPr>
          <a:lstStyle/>
          <a:p>
            <a:r>
              <a:rPr kumimoji="0" lang="de-DE" sz="28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800" dirty="0"/>
          </a:p>
        </p:txBody>
      </p:sp>
      <p:sp>
        <p:nvSpPr>
          <p:cNvPr id="61" name="Rechteck 60">
            <a:extLst>
              <a:ext uri="{FF2B5EF4-FFF2-40B4-BE49-F238E27FC236}">
                <a16:creationId xmlns:a16="http://schemas.microsoft.com/office/drawing/2014/main" id="{598FDEDE-2482-4706-B9C4-3E58AE5576B6}"/>
              </a:ext>
            </a:extLst>
          </p:cNvPr>
          <p:cNvSpPr/>
          <p:nvPr/>
        </p:nvSpPr>
        <p:spPr>
          <a:xfrm>
            <a:off x="4462867" y="1268760"/>
            <a:ext cx="926857" cy="584775"/>
          </a:xfrm>
          <a:prstGeom prst="rect">
            <a:avLst/>
          </a:prstGeom>
        </p:spPr>
        <p:txBody>
          <a:bodyPr wrap="none">
            <a:spAutoFit/>
          </a:bodyPr>
          <a:lstStyle/>
          <a:p>
            <a:r>
              <a:rPr lang="de-DE" sz="3200" kern="0" spc="100" dirty="0">
                <a:latin typeface="Trebuchet MS" pitchFamily="34" charset="0"/>
              </a:rPr>
              <a:t>Z...</a:t>
            </a:r>
            <a:endParaRPr lang="de-DE" sz="32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5277129" y="3338172"/>
            <a:ext cx="1378904" cy="584775"/>
          </a:xfrm>
          <a:prstGeom prst="rect">
            <a:avLst/>
          </a:prstGeom>
        </p:spPr>
        <p:txBody>
          <a:bodyPr wrap="none">
            <a:spAutoFit/>
          </a:bodyPr>
          <a:lstStyle/>
          <a:p>
            <a:r>
              <a:rPr lang="de-DE" sz="3200" kern="0" spc="100" dirty="0" err="1">
                <a:latin typeface="Trebuchet MS" pitchFamily="34" charset="0"/>
              </a:rPr>
              <a:t>Kl_ma</a:t>
            </a:r>
            <a:endParaRPr lang="de-DE" sz="3200" spc="100" dirty="0"/>
          </a:p>
        </p:txBody>
      </p:sp>
      <p:pic>
        <p:nvPicPr>
          <p:cNvPr id="7" name="Grafik 6">
            <a:extLst>
              <a:ext uri="{FF2B5EF4-FFF2-40B4-BE49-F238E27FC236}">
                <a16:creationId xmlns:a16="http://schemas.microsoft.com/office/drawing/2014/main" id="{CD953C6B-D924-40C4-8E71-1E464AF7FC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3939" y="1108631"/>
            <a:ext cx="976585" cy="921625"/>
          </a:xfrm>
          <a:prstGeom prst="rect">
            <a:avLst/>
          </a:prstGeom>
        </p:spPr>
      </p:pic>
      <p:sp>
        <p:nvSpPr>
          <p:cNvPr id="65" name="Rechteck 64">
            <a:extLst>
              <a:ext uri="{FF2B5EF4-FFF2-40B4-BE49-F238E27FC236}">
                <a16:creationId xmlns:a16="http://schemas.microsoft.com/office/drawing/2014/main" id="{9F3C82A3-36CB-4578-972B-189A3424444C}"/>
              </a:ext>
            </a:extLst>
          </p:cNvPr>
          <p:cNvSpPr/>
          <p:nvPr/>
        </p:nvSpPr>
        <p:spPr>
          <a:xfrm>
            <a:off x="5903697" y="1299259"/>
            <a:ext cx="926857" cy="584775"/>
          </a:xfrm>
          <a:prstGeom prst="rect">
            <a:avLst/>
          </a:prstGeom>
        </p:spPr>
        <p:txBody>
          <a:bodyPr wrap="none">
            <a:spAutoFit/>
          </a:bodyPr>
          <a:lstStyle/>
          <a:p>
            <a:r>
              <a:rPr lang="de-DE" sz="3200" kern="0" spc="100" dirty="0">
                <a:latin typeface="Trebuchet MS" pitchFamily="34" charset="0"/>
              </a:rPr>
              <a:t>L...</a:t>
            </a:r>
            <a:endParaRPr lang="de-DE" sz="3200" spc="100" dirty="0"/>
          </a:p>
        </p:txBody>
      </p:sp>
      <p:pic>
        <p:nvPicPr>
          <p:cNvPr id="14" name="Grafik 13">
            <a:extLst>
              <a:ext uri="{FF2B5EF4-FFF2-40B4-BE49-F238E27FC236}">
                <a16:creationId xmlns:a16="http://schemas.microsoft.com/office/drawing/2014/main" id="{88C82A18-2346-4BD6-A08E-2F5E04691EF4}"/>
              </a:ext>
            </a:extLst>
          </p:cNvPr>
          <p:cNvPicPr>
            <a:picLocks noChangeAspect="1"/>
          </p:cNvPicPr>
          <p:nvPr/>
        </p:nvPicPr>
        <p:blipFill>
          <a:blip r:embed="rId6"/>
          <a:stretch>
            <a:fillRect/>
          </a:stretch>
        </p:blipFill>
        <p:spPr>
          <a:xfrm>
            <a:off x="3963027" y="1842478"/>
            <a:ext cx="1243741" cy="933530"/>
          </a:xfrm>
          <a:prstGeom prst="rect">
            <a:avLst/>
          </a:prstGeom>
        </p:spPr>
      </p:pic>
      <p:pic>
        <p:nvPicPr>
          <p:cNvPr id="72" name="Grafik 71">
            <a:extLst>
              <a:ext uri="{FF2B5EF4-FFF2-40B4-BE49-F238E27FC236}">
                <a16:creationId xmlns:a16="http://schemas.microsoft.com/office/drawing/2014/main" id="{3DE34EB9-F093-4062-900D-45E564D6F411}"/>
              </a:ext>
            </a:extLst>
          </p:cNvPr>
          <p:cNvPicPr>
            <a:picLocks noChangeAspect="1"/>
          </p:cNvPicPr>
          <p:nvPr/>
        </p:nvPicPr>
        <p:blipFill>
          <a:blip r:embed="rId7"/>
          <a:stretch>
            <a:fillRect/>
          </a:stretch>
        </p:blipFill>
        <p:spPr>
          <a:xfrm>
            <a:off x="3913586" y="2637619"/>
            <a:ext cx="1926503" cy="1188823"/>
          </a:xfrm>
          <a:prstGeom prst="rect">
            <a:avLst/>
          </a:prstGeom>
        </p:spPr>
      </p:pic>
      <p:pic>
        <p:nvPicPr>
          <p:cNvPr id="76" name="Grafik 75">
            <a:extLst>
              <a:ext uri="{FF2B5EF4-FFF2-40B4-BE49-F238E27FC236}">
                <a16:creationId xmlns:a16="http://schemas.microsoft.com/office/drawing/2014/main" id="{14E2FF49-ABDB-48F6-924A-91B4CD8742DB}"/>
              </a:ext>
            </a:extLst>
          </p:cNvPr>
          <p:cNvPicPr>
            <a:picLocks noChangeAspect="1"/>
          </p:cNvPicPr>
          <p:nvPr/>
        </p:nvPicPr>
        <p:blipFill>
          <a:blip r:embed="rId8"/>
          <a:stretch>
            <a:fillRect/>
          </a:stretch>
        </p:blipFill>
        <p:spPr>
          <a:xfrm>
            <a:off x="3925263" y="3893884"/>
            <a:ext cx="1725318" cy="938865"/>
          </a:xfrm>
          <a:prstGeom prst="rect">
            <a:avLst/>
          </a:prstGeom>
        </p:spPr>
      </p:pic>
      <p:sp>
        <p:nvSpPr>
          <p:cNvPr id="88" name="Rechteck 87">
            <a:extLst>
              <a:ext uri="{FF2B5EF4-FFF2-40B4-BE49-F238E27FC236}">
                <a16:creationId xmlns:a16="http://schemas.microsoft.com/office/drawing/2014/main" id="{687F8BCF-77FF-4F88-8085-28F1568F79C3}"/>
              </a:ext>
            </a:extLst>
          </p:cNvPr>
          <p:cNvSpPr/>
          <p:nvPr/>
        </p:nvSpPr>
        <p:spPr>
          <a:xfrm>
            <a:off x="3892603" y="5563908"/>
            <a:ext cx="3071675" cy="584775"/>
          </a:xfrm>
          <a:prstGeom prst="rect">
            <a:avLst/>
          </a:prstGeom>
        </p:spPr>
        <p:txBody>
          <a:bodyPr wrap="none">
            <a:spAutoFit/>
          </a:bodyPr>
          <a:lstStyle/>
          <a:p>
            <a:r>
              <a:rPr lang="de-DE" sz="3200" kern="0" spc="100" dirty="0" err="1">
                <a:latin typeface="Trebuchet MS" pitchFamily="34" charset="0"/>
              </a:rPr>
              <a:t>M_ne</a:t>
            </a:r>
            <a:r>
              <a:rPr lang="de-DE" sz="3200" kern="0" spc="100" dirty="0">
                <a:latin typeface="Trebuchet MS" pitchFamily="34" charset="0"/>
              </a:rPr>
              <a:t> </a:t>
            </a:r>
            <a:r>
              <a:rPr lang="de-DE" sz="1400" kern="0" spc="100" dirty="0">
                <a:latin typeface="Trebuchet MS" pitchFamily="34" charset="0"/>
              </a:rPr>
              <a:t>(Gesichtsausdruck)</a:t>
            </a:r>
            <a:endParaRPr lang="de-DE" sz="3200" spc="100" dirty="0"/>
          </a:p>
        </p:txBody>
      </p:sp>
      <p:pic>
        <p:nvPicPr>
          <p:cNvPr id="60" name="Grafik 59">
            <a:extLst>
              <a:ext uri="{FF2B5EF4-FFF2-40B4-BE49-F238E27FC236}">
                <a16:creationId xmlns:a16="http://schemas.microsoft.com/office/drawing/2014/main" id="{75593F04-0C51-4957-BA33-286F2858A26D}"/>
              </a:ext>
            </a:extLst>
          </p:cNvPr>
          <p:cNvPicPr>
            <a:picLocks noChangeAspect="1"/>
          </p:cNvPicPr>
          <p:nvPr/>
        </p:nvPicPr>
        <p:blipFill>
          <a:blip r:embed="rId9"/>
          <a:stretch>
            <a:fillRect/>
          </a:stretch>
        </p:blipFill>
        <p:spPr>
          <a:xfrm>
            <a:off x="5355705" y="2470365"/>
            <a:ext cx="1554567" cy="640918"/>
          </a:xfrm>
          <a:prstGeom prst="rect">
            <a:avLst/>
          </a:prstGeom>
        </p:spPr>
      </p:pic>
      <p:pic>
        <p:nvPicPr>
          <p:cNvPr id="63" name="Grafik 62">
            <a:extLst>
              <a:ext uri="{FF2B5EF4-FFF2-40B4-BE49-F238E27FC236}">
                <a16:creationId xmlns:a16="http://schemas.microsoft.com/office/drawing/2014/main" id="{02E9936E-2FDF-44C5-B414-D98156209F96}"/>
              </a:ext>
            </a:extLst>
          </p:cNvPr>
          <p:cNvPicPr>
            <a:picLocks noChangeAspect="1"/>
          </p:cNvPicPr>
          <p:nvPr/>
        </p:nvPicPr>
        <p:blipFill rotWithShape="1">
          <a:blip r:embed="rId10"/>
          <a:srcRect l="20255" t="20217" b="13777"/>
          <a:stretch/>
        </p:blipFill>
        <p:spPr>
          <a:xfrm>
            <a:off x="3988804" y="4703670"/>
            <a:ext cx="1552628" cy="906641"/>
          </a:xfrm>
          <a:prstGeom prst="rect">
            <a:avLst/>
          </a:prstGeom>
        </p:spPr>
      </p:pic>
      <p:pic>
        <p:nvPicPr>
          <p:cNvPr id="4" name="Grafik 3">
            <a:extLst>
              <a:ext uri="{FF2B5EF4-FFF2-40B4-BE49-F238E27FC236}">
                <a16:creationId xmlns:a16="http://schemas.microsoft.com/office/drawing/2014/main" id="{3EF7096C-EC06-4E95-864E-68996B83EFFE}"/>
              </a:ext>
            </a:extLst>
          </p:cNvPr>
          <p:cNvPicPr>
            <a:picLocks noChangeAspect="1"/>
          </p:cNvPicPr>
          <p:nvPr/>
        </p:nvPicPr>
        <p:blipFill>
          <a:blip r:embed="rId11"/>
          <a:stretch>
            <a:fillRect/>
          </a:stretch>
        </p:blipFill>
        <p:spPr>
          <a:xfrm>
            <a:off x="5691678" y="4470706"/>
            <a:ext cx="1001170" cy="815768"/>
          </a:xfrm>
          <a:prstGeom prst="rect">
            <a:avLst/>
          </a:prstGeom>
        </p:spPr>
      </p:pic>
      <p:sp>
        <p:nvSpPr>
          <p:cNvPr id="62" name="Foliennummernplatzhalter 2">
            <a:extLst>
              <a:ext uri="{FF2B5EF4-FFF2-40B4-BE49-F238E27FC236}">
                <a16:creationId xmlns:a16="http://schemas.microsoft.com/office/drawing/2014/main" id="{62E6DAE3-4430-4565-B19E-9D939BCE8BB0}"/>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14</a:t>
            </a:fld>
            <a:endParaRPr lang="de-DE" dirty="0"/>
          </a:p>
        </p:txBody>
      </p:sp>
      <p:sp>
        <p:nvSpPr>
          <p:cNvPr id="64" name="Foliennummernplatzhalter 2">
            <a:extLst>
              <a:ext uri="{FF2B5EF4-FFF2-40B4-BE49-F238E27FC236}">
                <a16:creationId xmlns:a16="http://schemas.microsoft.com/office/drawing/2014/main" id="{B3BAB74B-333C-4EB0-8455-65393C4A7407}"/>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14</a:t>
            </a:fld>
            <a:endParaRPr lang="de-DE" dirty="0"/>
          </a:p>
        </p:txBody>
      </p:sp>
      <p:sp>
        <p:nvSpPr>
          <p:cNvPr id="66" name="Textfeld 36">
            <a:extLst>
              <a:ext uri="{FF2B5EF4-FFF2-40B4-BE49-F238E27FC236}">
                <a16:creationId xmlns:a16="http://schemas.microsoft.com/office/drawing/2014/main" id="{2B196DDB-A94F-40B0-8CB9-2528CECAC7F5}"/>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06	VD 01 </a:t>
            </a:r>
            <a:r>
              <a:rPr lang="de-DE" altLang="de-DE" sz="2200" b="1" spc="-100" dirty="0" err="1">
                <a:latin typeface="Trebuchet MS" panose="020B0603020202020204" pitchFamily="34" charset="0"/>
                <a:ea typeface="+mj-ea"/>
                <a:cs typeface="+mj-cs"/>
              </a:rPr>
              <a:t>ie</a:t>
            </a:r>
            <a:r>
              <a:rPr lang="de-DE" altLang="de-DE" sz="2200" b="1" spc="-100" dirty="0">
                <a:latin typeface="Trebuchet MS" panose="020B0603020202020204" pitchFamily="34" charset="0"/>
                <a:ea typeface="+mj-ea"/>
                <a:cs typeface="+mj-cs"/>
              </a:rPr>
              <a:t> nur bei ursprünglich deutschen zweisilbigen Wörtern in der ersten Silbe!</a:t>
            </a:r>
            <a:endParaRPr kumimoji="0" lang="de-DE" altLang="de-DE" sz="1800" i="0" u="none" strike="noStrike" kern="0" cap="none" spc="-100" normalizeH="0" noProof="0" dirty="0">
              <a:ln>
                <a:noFill/>
              </a:ln>
              <a:effectLst/>
              <a:uLnTx/>
              <a:uFillTx/>
              <a:latin typeface="Trebuchet MS" pitchFamily="34" charset="0"/>
            </a:endParaRPr>
          </a:p>
        </p:txBody>
      </p:sp>
      <p:sp>
        <p:nvSpPr>
          <p:cNvPr id="68" name="Textfeld 67">
            <a:extLst>
              <a:ext uri="{FF2B5EF4-FFF2-40B4-BE49-F238E27FC236}">
                <a16:creationId xmlns:a16="http://schemas.microsoft.com/office/drawing/2014/main" id="{65F4B6CD-549A-445F-8F8C-922A72A38A62}"/>
              </a:ext>
            </a:extLst>
          </p:cNvPr>
          <p:cNvSpPr txBox="1"/>
          <p:nvPr/>
        </p:nvSpPr>
        <p:spPr>
          <a:xfrm>
            <a:off x="260108" y="467380"/>
            <a:ext cx="10156371" cy="369332"/>
          </a:xfrm>
          <a:prstGeom prst="rect">
            <a:avLst/>
          </a:prstGeom>
          <a:noFill/>
        </p:spPr>
        <p:txBody>
          <a:bodyPr wrap="square">
            <a:spAutoFit/>
          </a:bodyPr>
          <a:lstStyle/>
          <a:p>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Klick auf </a:t>
            </a:r>
            <a:r>
              <a:rPr kumimoji="0" lang="de-DE" sz="1800" b="1" i="0" u="none" strike="noStrike" kern="1200" cap="none" normalizeH="0" noProof="0" dirty="0" err="1">
                <a:ln>
                  <a:noFill/>
                </a:ln>
                <a:solidFill>
                  <a:srgbClr val="FF0000"/>
                </a:solidFill>
                <a:effectLst/>
                <a:uLnTx/>
                <a:uFillTx/>
                <a:latin typeface="Trebuchet MS" panose="020B0603020202020204" pitchFamily="34" charset="0"/>
                <a:ea typeface="+mj-ea"/>
                <a:cs typeface="+mj-cs"/>
              </a:rPr>
              <a:t>deut</a:t>
            </a:r>
            <a:r>
              <a:rPr kumimoji="0" lang="de-DE" sz="1800" b="1" i="0" u="none" strike="noStrike" kern="1200" cap="none" normalizeH="0" noProof="0" dirty="0">
                <a:ln>
                  <a:noFill/>
                </a:ln>
                <a:solidFill>
                  <a:srgbClr val="FF0000"/>
                </a:solidFill>
                <a:effectLst/>
                <a:uLnTx/>
                <a:uFillTx/>
                <a:latin typeface="Trebuchet MS" panose="020B0603020202020204" pitchFamily="34" charset="0"/>
                <a:ea typeface="+mj-ea"/>
                <a:cs typeface="+mj-cs"/>
              </a:rPr>
              <a:t>.</a:t>
            </a:r>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oder </a:t>
            </a:r>
            <a:r>
              <a:rPr lang="de-DE" sz="1800" b="1" dirty="0">
                <a:solidFill>
                  <a:srgbClr val="FF0000"/>
                </a:solidFill>
                <a:latin typeface="Trebuchet MS" panose="020B0603020202020204" pitchFamily="34" charset="0"/>
                <a:ea typeface="+mj-ea"/>
                <a:cs typeface="+mj-cs"/>
              </a:rPr>
              <a:t>fremd</a:t>
            </a:r>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a:t>
            </a:r>
            <a:endParaRPr lang="de-DE" sz="1800" dirty="0">
              <a:solidFill>
                <a:srgbClr val="FF0000"/>
              </a:solidFill>
              <a:latin typeface="Trebuchet MS" panose="020B0603020202020204" pitchFamily="34" charset="0"/>
            </a:endParaRPr>
          </a:p>
        </p:txBody>
      </p:sp>
      <p:sp>
        <p:nvSpPr>
          <p:cNvPr id="2" name="Textfeld 1">
            <a:extLst>
              <a:ext uri="{FF2B5EF4-FFF2-40B4-BE49-F238E27FC236}">
                <a16:creationId xmlns:a16="http://schemas.microsoft.com/office/drawing/2014/main" id="{278033F4-0FA6-4F74-8C90-6EEEB8651E54}"/>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14</a:t>
            </a:r>
          </a:p>
        </p:txBody>
      </p:sp>
      <p:sp>
        <p:nvSpPr>
          <p:cNvPr id="69" name="Rechteck 68">
            <a:extLst>
              <a:ext uri="{FF2B5EF4-FFF2-40B4-BE49-F238E27FC236}">
                <a16:creationId xmlns:a16="http://schemas.microsoft.com/office/drawing/2014/main" id="{2131202C-216F-44E1-AC2A-70245C8C6872}"/>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6" name="Grafik 5">
            <a:extLst>
              <a:ext uri="{FF2B5EF4-FFF2-40B4-BE49-F238E27FC236}">
                <a16:creationId xmlns:a16="http://schemas.microsoft.com/office/drawing/2014/main" id="{E7187A1A-3BC3-4639-B41A-B04EA4B3219B}"/>
              </a:ext>
            </a:extLst>
          </p:cNvPr>
          <p:cNvPicPr>
            <a:picLocks noChangeAspect="1"/>
          </p:cNvPicPr>
          <p:nvPr/>
        </p:nvPicPr>
        <p:blipFill>
          <a:blip r:embed="rId12"/>
          <a:stretch>
            <a:fillRect/>
          </a:stretch>
        </p:blipFill>
        <p:spPr>
          <a:xfrm>
            <a:off x="494917" y="930473"/>
            <a:ext cx="11668755" cy="5413717"/>
          </a:xfrm>
          <a:prstGeom prst="rect">
            <a:avLst/>
          </a:prstGeom>
        </p:spPr>
      </p:pic>
    </p:spTree>
    <p:extLst>
      <p:ext uri="{BB962C8B-B14F-4D97-AF65-F5344CB8AC3E}">
        <p14:creationId xmlns:p14="http://schemas.microsoft.com/office/powerpoint/2010/main" val="42778196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499"/>
                                          </p:stCondLst>
                                        </p:cTn>
                                        <p:tgtEl>
                                          <p:spTgt spid="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499"/>
                                          </p:stCondLst>
                                        </p:cTn>
                                        <p:tgtEl>
                                          <p:spTgt spid="6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499"/>
                                          </p:stCondLst>
                                        </p:cTn>
                                        <p:tgtEl>
                                          <p:spTgt spid="1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499"/>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6"/>
                    </p:tgtEl>
                  </p:cond>
                </p:stCondLst>
                <p:endSync evt="end" delay="0">
                  <p:rtn val="all"/>
                </p:endSync>
                <p:childTnLst>
                  <p:par>
                    <p:cTn id="26" fill="hold">
                      <p:stCondLst>
                        <p:cond delay="0"/>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499"/>
                                          </p:stCondLst>
                                        </p:cTn>
                                        <p:tgtEl>
                                          <p:spTgt spid="2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499"/>
                                          </p:stCondLst>
                                        </p:cTn>
                                        <p:tgtEl>
                                          <p:spTgt spid="2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499"/>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36" restart="whenNotActive" fill="hold" evtFilter="cancelBubble" nodeType="interactiveSeq">
                <p:stCondLst>
                  <p:cond evt="onClick" delay="0">
                    <p:tgtEl>
                      <p:spTgt spid="17"/>
                    </p:tgtEl>
                  </p:cond>
                </p:stCondLst>
                <p:endSync evt="end" delay="0">
                  <p:rtn val="all"/>
                </p:endSync>
                <p:childTnLst>
                  <p:par>
                    <p:cTn id="37" fill="hold">
                      <p:stCondLst>
                        <p:cond delay="0"/>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41" restart="whenNotActive" fill="hold" evtFilter="cancelBubble" nodeType="interactiveSeq">
                <p:stCondLst>
                  <p:cond evt="onClick" delay="0">
                    <p:tgtEl>
                      <p:spTgt spid="21"/>
                    </p:tgtEl>
                  </p:cond>
                </p:stCondLst>
                <p:endSync evt="end" delay="0">
                  <p:rtn val="all"/>
                </p:endSync>
                <p:childTnLst>
                  <p:par>
                    <p:cTn id="42" fill="hold">
                      <p:stCondLst>
                        <p:cond delay="0"/>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499"/>
                                          </p:stCondLst>
                                        </p:cTn>
                                        <p:tgtEl>
                                          <p:spTgt spid="60"/>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499"/>
                                          </p:stCondLst>
                                        </p:cTn>
                                        <p:tgtEl>
                                          <p:spTgt spid="26"/>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499"/>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2" restart="whenNotActive" fill="hold" evtFilter="cancelBubble" nodeType="interactiveSeq">
                <p:stCondLst>
                  <p:cond evt="onClick" delay="0">
                    <p:tgtEl>
                      <p:spTgt spid="22"/>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7" restart="whenNotActive" fill="hold" evtFilter="cancelBubble" nodeType="interactiveSeq">
                <p:stCondLst>
                  <p:cond evt="onClick" delay="0">
                    <p:tgtEl>
                      <p:spTgt spid="26"/>
                    </p:tgtEl>
                  </p:cond>
                </p:stCondLst>
                <p:endSync evt="end" delay="0">
                  <p:rtn val="all"/>
                </p:endSync>
                <p:childTnLst>
                  <p:par>
                    <p:cTn id="58" fill="hold">
                      <p:stCondLst>
                        <p:cond delay="0"/>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62" restart="whenNotActive" fill="hold" evtFilter="cancelBubble" nodeType="interactiveSeq">
                <p:stCondLst>
                  <p:cond evt="onClick" delay="0">
                    <p:tgtEl>
                      <p:spTgt spid="27"/>
                    </p:tgtEl>
                  </p:cond>
                </p:stCondLst>
                <p:endSync evt="end" delay="0">
                  <p:rtn val="all"/>
                </p:endSync>
                <p:childTnLst>
                  <p:par>
                    <p:cTn id="63" fill="hold">
                      <p:stCondLst>
                        <p:cond delay="0"/>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499"/>
                                          </p:stCondLst>
                                        </p:cTn>
                                        <p:tgtEl>
                                          <p:spTgt spid="7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499"/>
                                          </p:stCondLst>
                                        </p:cTn>
                                        <p:tgtEl>
                                          <p:spTgt spid="3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499"/>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73" restart="whenNotActive" fill="hold" evtFilter="cancelBubble" nodeType="interactiveSeq">
                <p:stCondLst>
                  <p:cond evt="onClick" delay="0">
                    <p:tgtEl>
                      <p:spTgt spid="31"/>
                    </p:tgtEl>
                  </p:cond>
                </p:stCondLst>
                <p:endSync evt="end" delay="0">
                  <p:rtn val="all"/>
                </p:endSync>
                <p:childTnLst>
                  <p:par>
                    <p:cTn id="74" fill="hold">
                      <p:stCondLst>
                        <p:cond delay="0"/>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8" restart="whenNotActive" fill="hold" evtFilter="cancelBubble" nodeType="interactiveSeq">
                <p:stCondLst>
                  <p:cond evt="onClick" delay="0">
                    <p:tgtEl>
                      <p:spTgt spid="32"/>
                    </p:tgtEl>
                  </p:cond>
                </p:stCondLst>
                <p:endSync evt="end" delay="0">
                  <p:rtn val="all"/>
                </p:endSync>
                <p:childTnLst>
                  <p:par>
                    <p:cTn id="79" fill="hold">
                      <p:stCondLst>
                        <p:cond delay="0"/>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499"/>
                                          </p:stCondLst>
                                        </p:cTn>
                                        <p:tgtEl>
                                          <p:spTgt spid="80"/>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499"/>
                                          </p:stCondLst>
                                        </p:cTn>
                                        <p:tgtEl>
                                          <p:spTgt spid="36"/>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499"/>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89" restart="whenNotActive" fill="hold" evtFilter="cancelBubble" nodeType="interactiveSeq">
                <p:stCondLst>
                  <p:cond evt="onClick" delay="0">
                    <p:tgtEl>
                      <p:spTgt spid="36"/>
                    </p:tgtEl>
                  </p:cond>
                </p:stCondLst>
                <p:endSync evt="end" delay="0">
                  <p:rtn val="all"/>
                </p:endSync>
                <p:childTnLst>
                  <p:par>
                    <p:cTn id="90" fill="hold">
                      <p:stCondLst>
                        <p:cond delay="0"/>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94" restart="whenNotActive" fill="hold" evtFilter="cancelBubble" nodeType="interactiveSeq">
                <p:stCondLst>
                  <p:cond evt="onClick" delay="0">
                    <p:tgtEl>
                      <p:spTgt spid="37"/>
                    </p:tgtEl>
                  </p:cond>
                </p:stCondLst>
                <p:endSync evt="end" delay="0">
                  <p:rtn val="all"/>
                </p:endSync>
                <p:childTnLst>
                  <p:par>
                    <p:cTn id="95" fill="hold">
                      <p:stCondLst>
                        <p:cond delay="0"/>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35"/>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499"/>
                                          </p:stCondLst>
                                        </p:cTn>
                                        <p:tgtEl>
                                          <p:spTgt spid="76"/>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499"/>
                                          </p:stCondLst>
                                        </p:cTn>
                                        <p:tgtEl>
                                          <p:spTgt spid="41"/>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499"/>
                                          </p:stCondLst>
                                        </p:cTn>
                                        <p:tgtEl>
                                          <p:spTgt spid="42"/>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105" restart="whenNotActive" fill="hold" evtFilter="cancelBubble" nodeType="interactiveSeq">
                <p:stCondLst>
                  <p:cond evt="onClick" delay="0">
                    <p:tgtEl>
                      <p:spTgt spid="41"/>
                    </p:tgtEl>
                  </p:cond>
                </p:stCondLst>
                <p:endSync evt="end" delay="0">
                  <p:rtn val="all"/>
                </p:endSync>
                <p:childTnLst>
                  <p:par>
                    <p:cTn id="106" fill="hold">
                      <p:stCondLst>
                        <p:cond delay="0"/>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43"/>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4"/>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499"/>
                                          </p:stCondLst>
                                        </p:cTn>
                                        <p:tgtEl>
                                          <p:spTgt spid="46"/>
                                        </p:tgtEl>
                                        <p:attrNameLst>
                                          <p:attrName>style.visibility</p:attrName>
                                        </p:attrNameLst>
                                      </p:cBhvr>
                                      <p:to>
                                        <p:strVal val="visible"/>
                                      </p:to>
                                    </p:set>
                                  </p:childTnLst>
                                </p:cTn>
                              </p:par>
                              <p:par>
                                <p:cTn id="114" presetID="1" presetClass="entr" presetSubtype="0" fill="hold" grpId="0" nodeType="withEffect">
                                  <p:stCondLst>
                                    <p:cond delay="0"/>
                                  </p:stCondLst>
                                  <p:childTnLst>
                                    <p:set>
                                      <p:cBhvr>
                                        <p:cTn id="115" dur="1" fill="hold">
                                          <p:stCondLst>
                                            <p:cond delay="499"/>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16" restart="whenNotActive" fill="hold" evtFilter="cancelBubble" nodeType="interactiveSeq">
                <p:stCondLst>
                  <p:cond evt="onClick" delay="0">
                    <p:tgtEl>
                      <p:spTgt spid="42"/>
                    </p:tgtEl>
                  </p:cond>
                </p:stCondLst>
                <p:endSync evt="end" delay="0">
                  <p:rtn val="all"/>
                </p:endSync>
                <p:childTnLst>
                  <p:par>
                    <p:cTn id="117" fill="hold">
                      <p:stCondLst>
                        <p:cond delay="0"/>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21" restart="whenNotActive" fill="hold" evtFilter="cancelBubble" nodeType="interactiveSeq">
                <p:stCondLst>
                  <p:cond evt="onClick" delay="0">
                    <p:tgtEl>
                      <p:spTgt spid="46"/>
                    </p:tgtEl>
                  </p:cond>
                </p:stCondLst>
                <p:endSync evt="end" delay="0">
                  <p:rtn val="all"/>
                </p:endSync>
                <p:childTnLst>
                  <p:par>
                    <p:cTn id="122" fill="hold">
                      <p:stCondLst>
                        <p:cond delay="0"/>
                      </p:stCondLst>
                      <p:childTnLst>
                        <p:par>
                          <p:cTn id="123" fill="hold">
                            <p:stCondLst>
                              <p:cond delay="0"/>
                            </p:stCondLst>
                            <p:childTnLst>
                              <p:par>
                                <p:cTn id="124" presetID="1" presetClass="entr" presetSubtype="0" fill="hold" grpId="0" nodeType="clickEffect">
                                  <p:stCondLst>
                                    <p:cond delay="0"/>
                                  </p:stCondLst>
                                  <p:childTnLst>
                                    <p:set>
                                      <p:cBhvr>
                                        <p:cTn id="125" dur="1" fill="hold">
                                          <p:stCondLst>
                                            <p:cond delay="0"/>
                                          </p:stCondLst>
                                        </p:cTn>
                                        <p:tgtEl>
                                          <p:spTgt spid="48"/>
                                        </p:tgtEl>
                                        <p:attrNameLst>
                                          <p:attrName>style.visibility</p:attrName>
                                        </p:attrNameLst>
                                      </p:cBhvr>
                                      <p:to>
                                        <p:strVal val="visible"/>
                                      </p:to>
                                    </p:set>
                                  </p:childTnLst>
                                </p:cTn>
                              </p:par>
                              <p:par>
                                <p:cTn id="126" presetID="1" presetClass="entr" presetSubtype="0" fill="hold" nodeType="withEffect">
                                  <p:stCondLst>
                                    <p:cond delay="0"/>
                                  </p:stCondLst>
                                  <p:childTnLst>
                                    <p:set>
                                      <p:cBhvr>
                                        <p:cTn id="127" dur="1" fill="hold">
                                          <p:stCondLst>
                                            <p:cond delay="499"/>
                                          </p:stCondLst>
                                        </p:cTn>
                                        <p:tgtEl>
                                          <p:spTgt spid="63"/>
                                        </p:tgtEl>
                                        <p:attrNameLst>
                                          <p:attrName>style.visibility</p:attrName>
                                        </p:attrNameLst>
                                      </p:cBhvr>
                                      <p:to>
                                        <p:strVal val="visible"/>
                                      </p:to>
                                    </p:set>
                                  </p:childTnLst>
                                </p:cTn>
                              </p:par>
                              <p:par>
                                <p:cTn id="128" presetID="1" presetClass="entr" presetSubtype="0" fill="hold" grpId="0" nodeType="withEffect">
                                  <p:stCondLst>
                                    <p:cond delay="0"/>
                                  </p:stCondLst>
                                  <p:childTnLst>
                                    <p:set>
                                      <p:cBhvr>
                                        <p:cTn id="129" dur="1" fill="hold">
                                          <p:stCondLst>
                                            <p:cond delay="499"/>
                                          </p:stCondLst>
                                        </p:cTn>
                                        <p:tgtEl>
                                          <p:spTgt spid="52"/>
                                        </p:tgtEl>
                                        <p:attrNameLst>
                                          <p:attrName>style.visibility</p:attrName>
                                        </p:attrNameLst>
                                      </p:cBhvr>
                                      <p:to>
                                        <p:strVal val="visible"/>
                                      </p:to>
                                    </p:set>
                                  </p:childTnLst>
                                </p:cTn>
                              </p:par>
                              <p:par>
                                <p:cTn id="130" presetID="1" presetClass="entr" presetSubtype="0" fill="hold" grpId="0" nodeType="withEffect">
                                  <p:stCondLst>
                                    <p:cond delay="0"/>
                                  </p:stCondLst>
                                  <p:childTnLst>
                                    <p:set>
                                      <p:cBhvr>
                                        <p:cTn id="131" dur="1" fill="hold">
                                          <p:stCondLst>
                                            <p:cond delay="499"/>
                                          </p:stCondLst>
                                        </p:cTn>
                                        <p:tgtEl>
                                          <p:spTgt spid="51"/>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132" restart="whenNotActive" fill="hold" evtFilter="cancelBubble" nodeType="interactiveSeq">
                <p:stCondLst>
                  <p:cond evt="onClick" delay="0">
                    <p:tgtEl>
                      <p:spTgt spid="47"/>
                    </p:tgtEl>
                  </p:cond>
                </p:stCondLst>
                <p:endSync evt="end" delay="0">
                  <p:rtn val="all"/>
                </p:endSync>
                <p:childTnLst>
                  <p:par>
                    <p:cTn id="133" fill="hold">
                      <p:stCondLst>
                        <p:cond delay="0"/>
                      </p:stCondLst>
                      <p:childTnLst>
                        <p:par>
                          <p:cTn id="134" fill="hold">
                            <p:stCondLst>
                              <p:cond delay="0"/>
                            </p:stCondLst>
                            <p:childTnLst>
                              <p:par>
                                <p:cTn id="135" presetID="1" presetClass="entr" presetSubtype="0" fill="hold" grpId="0" nodeType="clickEffect">
                                  <p:stCondLst>
                                    <p:cond delay="0"/>
                                  </p:stCondLst>
                                  <p:childTnLst>
                                    <p:set>
                                      <p:cBhvr>
                                        <p:cTn id="136"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137" restart="whenNotActive" fill="hold" evtFilter="cancelBubble" nodeType="interactiveSeq">
                <p:stCondLst>
                  <p:cond evt="onClick" delay="0">
                    <p:tgtEl>
                      <p:spTgt spid="51"/>
                    </p:tgtEl>
                  </p:cond>
                </p:stCondLst>
                <p:endSync evt="end" delay="0">
                  <p:rtn val="all"/>
                </p:endSync>
                <p:childTnLst>
                  <p:par>
                    <p:cTn id="138" fill="hold">
                      <p:stCondLst>
                        <p:cond delay="0"/>
                      </p:stCondLst>
                      <p:childTnLst>
                        <p:par>
                          <p:cTn id="139" fill="hold">
                            <p:stCondLst>
                              <p:cond delay="0"/>
                            </p:stCondLst>
                            <p:childTnLst>
                              <p:par>
                                <p:cTn id="140" presetID="1" presetClass="entr" presetSubtype="0" fill="hold" grpId="0" nodeType="clickEffect">
                                  <p:stCondLst>
                                    <p:cond delay="0"/>
                                  </p:stCondLst>
                                  <p:childTnLst>
                                    <p:set>
                                      <p:cBhvr>
                                        <p:cTn id="141"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142" restart="whenNotActive" fill="hold" evtFilter="cancelBubble" nodeType="interactiveSeq">
                <p:stCondLst>
                  <p:cond evt="onClick" delay="0">
                    <p:tgtEl>
                      <p:spTgt spid="52"/>
                    </p:tgtEl>
                  </p:cond>
                </p:stCondLst>
                <p:endSync evt="end" delay="0">
                  <p:rtn val="all"/>
                </p:endSync>
                <p:childTnLst>
                  <p:par>
                    <p:cTn id="143" fill="hold">
                      <p:stCondLst>
                        <p:cond delay="0"/>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50"/>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499"/>
                                          </p:stCondLst>
                                        </p:cTn>
                                        <p:tgtEl>
                                          <p:spTgt spid="88"/>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499"/>
                                          </p:stCondLst>
                                        </p:cTn>
                                        <p:tgtEl>
                                          <p:spTgt spid="56"/>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499"/>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153" restart="whenNotActive" fill="hold" evtFilter="cancelBubble" nodeType="interactiveSeq">
                <p:stCondLst>
                  <p:cond evt="onClick" delay="0">
                    <p:tgtEl>
                      <p:spTgt spid="56"/>
                    </p:tgtEl>
                  </p:cond>
                </p:stCondLst>
                <p:endSync evt="end" delay="0">
                  <p:rtn val="all"/>
                </p:endSync>
                <p:childTnLst>
                  <p:par>
                    <p:cTn id="154" fill="hold">
                      <p:stCondLst>
                        <p:cond delay="0"/>
                      </p:stCondLst>
                      <p:childTnLst>
                        <p:par>
                          <p:cTn id="155" fill="hold">
                            <p:stCondLst>
                              <p:cond delay="0"/>
                            </p:stCondLst>
                            <p:childTnLst>
                              <p:par>
                                <p:cTn id="156" presetID="1" presetClass="entr" presetSubtype="0" fill="hold" grpId="0" nodeType="withEffect">
                                  <p:stCondLst>
                                    <p:cond delay="0"/>
                                  </p:stCondLst>
                                  <p:childTnLst>
                                    <p:set>
                                      <p:cBhvr>
                                        <p:cTn id="157"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158" restart="whenNotActive" fill="hold" evtFilter="cancelBubble" nodeType="interactiveSeq">
                <p:stCondLst>
                  <p:cond evt="onClick" delay="0">
                    <p:tgtEl>
                      <p:spTgt spid="57"/>
                    </p:tgtEl>
                  </p:cond>
                </p:stCondLst>
                <p:endSync evt="end" delay="0">
                  <p:rtn val="all"/>
                </p:endSync>
                <p:childTnLst>
                  <p:par>
                    <p:cTn id="159" fill="hold">
                      <p:stCondLst>
                        <p:cond delay="0"/>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163" restart="whenNotActive" fill="hold" evtFilter="cancelBubble" nodeType="interactiveSeq">
                <p:stCondLst>
                  <p:cond evt="onClick" delay="0">
                    <p:tgtEl>
                      <p:spTgt spid="69"/>
                    </p:tgtEl>
                  </p:cond>
                </p:stCondLst>
                <p:endSync evt="end" delay="0">
                  <p:rtn val="all"/>
                </p:endSync>
                <p:childTnLst>
                  <p:par>
                    <p:cTn id="164" fill="hold">
                      <p:stCondLst>
                        <p:cond delay="0"/>
                      </p:stCondLst>
                      <p:childTnLst>
                        <p:par>
                          <p:cTn id="165" fill="hold">
                            <p:stCondLst>
                              <p:cond delay="0"/>
                            </p:stCondLst>
                            <p:childTnLst>
                              <p:par>
                                <p:cTn id="166" presetID="1" presetClass="entr" presetSubtype="0" fill="hold" nodeType="clickEffect">
                                  <p:stCondLst>
                                    <p:cond delay="0"/>
                                  </p:stCondLst>
                                  <p:childTnLst>
                                    <p:set>
                                      <p:cBhvr>
                                        <p:cTn id="167"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childTnLst>
              </p:cTn>
              <p:nextCondLst>
                <p:cond evt="onClick" delay="0">
                  <p:tgtEl>
                    <p:spTgt spid="69"/>
                  </p:tgtEl>
                </p:cond>
              </p:nextCondLst>
            </p:seq>
          </p:childTnLst>
        </p:cTn>
      </p:par>
    </p:tnLst>
    <p:bldLst>
      <p:bldP spid="10" grpId="0"/>
      <p:bldP spid="13" grpId="0"/>
      <p:bldP spid="15" grpId="0"/>
      <p:bldP spid="16" grpId="0"/>
      <p:bldP spid="17" grpId="0"/>
      <p:bldP spid="18" grpId="0"/>
      <p:bldP spid="20" grpId="0"/>
      <p:bldP spid="21" grpId="0"/>
      <p:bldP spid="22" grpId="0"/>
      <p:bldP spid="23" grpId="0"/>
      <p:bldP spid="25" grpId="0"/>
      <p:bldP spid="26" grpId="0"/>
      <p:bldP spid="27" grpId="0"/>
      <p:bldP spid="28" grpId="0"/>
      <p:bldP spid="30" grpId="0"/>
      <p:bldP spid="31" grpId="0"/>
      <p:bldP spid="32" grpId="0"/>
      <p:bldP spid="33" grpId="0"/>
      <p:bldP spid="35" grpId="0"/>
      <p:bldP spid="36" grpId="0"/>
      <p:bldP spid="37" grpId="0"/>
      <p:bldP spid="38" grpId="0"/>
      <p:bldP spid="40" grpId="0"/>
      <p:bldP spid="41" grpId="0"/>
      <p:bldP spid="42" grpId="0"/>
      <p:bldP spid="43" grpId="0"/>
      <p:bldP spid="45" grpId="0"/>
      <p:bldP spid="46" grpId="0"/>
      <p:bldP spid="47" grpId="0"/>
      <p:bldP spid="48" grpId="0"/>
      <p:bldP spid="50" grpId="0"/>
      <p:bldP spid="51" grpId="0"/>
      <p:bldP spid="52" grpId="0"/>
      <p:bldP spid="53" grpId="0"/>
      <p:bldP spid="55" grpId="0"/>
      <p:bldP spid="56" grpId="0"/>
      <p:bldP spid="57" grpId="0"/>
      <p:bldP spid="58" grpId="0"/>
      <p:bldP spid="80" grpId="0"/>
      <p:bldP spid="65" grpId="0"/>
      <p:bldP spid="88" grpId="0"/>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15</a:t>
            </a:fld>
            <a:endParaRPr lang="de-DE"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7536160" y="1021611"/>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7536160" y="1531690"/>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7536160" y="2041769"/>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7536160" y="2551848"/>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7536160" y="3061927"/>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7536160" y="3572006"/>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7536160" y="4082085"/>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7536160" y="4592164"/>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7536160" y="510224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7536160" y="561232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681654"/>
            <a:ext cx="7963872" cy="400110"/>
          </a:xfrm>
          <a:prstGeom prst="rect">
            <a:avLst/>
          </a:prstGeom>
          <a:noFill/>
        </p:spPr>
        <p:txBody>
          <a:bodyPr wrap="square">
            <a:spAutoFit/>
          </a:bodyPr>
          <a:lstStyle/>
          <a:p>
            <a:r>
              <a:rPr lang="de-DE" sz="2000" dirty="0">
                <a:solidFill>
                  <a:prstClr val="black"/>
                </a:solidFill>
                <a:latin typeface="Trebuchet MS" panose="020B0603020202020204" pitchFamily="34" charset="0"/>
                <a:ea typeface="+mj-ea"/>
                <a:cs typeface="+mj-cs"/>
              </a:rPr>
              <a:t>ie								  i</a:t>
            </a:r>
          </a:p>
        </p:txBody>
      </p:sp>
      <p:sp>
        <p:nvSpPr>
          <p:cNvPr id="61" name="Rechteck 60">
            <a:extLst>
              <a:ext uri="{FF2B5EF4-FFF2-40B4-BE49-F238E27FC236}">
                <a16:creationId xmlns:a16="http://schemas.microsoft.com/office/drawing/2014/main" id="{598FDEDE-2482-4706-B9C4-3E58AE5576B6}"/>
              </a:ext>
            </a:extLst>
          </p:cNvPr>
          <p:cNvSpPr/>
          <p:nvPr/>
        </p:nvSpPr>
        <p:spPr>
          <a:xfrm>
            <a:off x="3719736" y="945481"/>
            <a:ext cx="1737976" cy="523220"/>
          </a:xfrm>
          <a:prstGeom prst="rect">
            <a:avLst/>
          </a:prstGeom>
        </p:spPr>
        <p:txBody>
          <a:bodyPr wrap="none">
            <a:spAutoFit/>
          </a:bodyPr>
          <a:lstStyle/>
          <a:p>
            <a:r>
              <a:rPr lang="de-DE" sz="2800" kern="0" spc="100" dirty="0" err="1">
                <a:latin typeface="Trebuchet MS" pitchFamily="34" charset="0"/>
              </a:rPr>
              <a:t>prob_ren</a:t>
            </a:r>
            <a:endParaRPr lang="de-DE" sz="2800" spc="100" dirty="0"/>
          </a:p>
        </p:txBody>
      </p:sp>
      <p:sp>
        <p:nvSpPr>
          <p:cNvPr id="78" name="Rechteck 77">
            <a:extLst>
              <a:ext uri="{FF2B5EF4-FFF2-40B4-BE49-F238E27FC236}">
                <a16:creationId xmlns:a16="http://schemas.microsoft.com/office/drawing/2014/main" id="{964522B5-AB9C-4098-A481-662889CFC833}"/>
              </a:ext>
            </a:extLst>
          </p:cNvPr>
          <p:cNvSpPr/>
          <p:nvPr/>
        </p:nvSpPr>
        <p:spPr>
          <a:xfrm>
            <a:off x="3719736" y="3009373"/>
            <a:ext cx="1891865" cy="523220"/>
          </a:xfrm>
          <a:prstGeom prst="rect">
            <a:avLst/>
          </a:prstGeom>
        </p:spPr>
        <p:txBody>
          <a:bodyPr wrap="none">
            <a:spAutoFit/>
          </a:bodyPr>
          <a:lstStyle/>
          <a:p>
            <a:r>
              <a:rPr lang="de-DE" sz="2800" kern="0" spc="100" dirty="0" err="1">
                <a:latin typeface="Trebuchet MS" pitchFamily="34" charset="0"/>
              </a:rPr>
              <a:t>man_rlich</a:t>
            </a:r>
            <a:endParaRPr lang="de-DE" sz="28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719736" y="3525346"/>
            <a:ext cx="1409360" cy="523220"/>
          </a:xfrm>
          <a:prstGeom prst="rect">
            <a:avLst/>
          </a:prstGeom>
        </p:spPr>
        <p:txBody>
          <a:bodyPr wrap="none">
            <a:spAutoFit/>
          </a:bodyPr>
          <a:lstStyle/>
          <a:p>
            <a:r>
              <a:rPr lang="de-DE" sz="2800" kern="0" spc="100" dirty="0" err="1">
                <a:latin typeface="Trebuchet MS" pitchFamily="34" charset="0"/>
              </a:rPr>
              <a:t>Benz_n</a:t>
            </a:r>
            <a:endParaRPr lang="de-DE" sz="2800" spc="100" dirty="0"/>
          </a:p>
        </p:txBody>
      </p:sp>
      <p:sp>
        <p:nvSpPr>
          <p:cNvPr id="81" name="Rechteck 80">
            <a:extLst>
              <a:ext uri="{FF2B5EF4-FFF2-40B4-BE49-F238E27FC236}">
                <a16:creationId xmlns:a16="http://schemas.microsoft.com/office/drawing/2014/main" id="{AF82F37B-4A4E-4443-A78F-151336E0E6E8}"/>
              </a:ext>
            </a:extLst>
          </p:cNvPr>
          <p:cNvSpPr/>
          <p:nvPr/>
        </p:nvSpPr>
        <p:spPr>
          <a:xfrm>
            <a:off x="3719736" y="4557292"/>
            <a:ext cx="1532792" cy="523220"/>
          </a:xfrm>
          <a:prstGeom prst="rect">
            <a:avLst/>
          </a:prstGeom>
        </p:spPr>
        <p:txBody>
          <a:bodyPr wrap="none">
            <a:spAutoFit/>
          </a:bodyPr>
          <a:lstStyle/>
          <a:p>
            <a:r>
              <a:rPr lang="de-DE" sz="2800" kern="0" spc="-100" dirty="0" err="1">
                <a:latin typeface="Trebuchet MS" pitchFamily="34" charset="0"/>
              </a:rPr>
              <a:t>prob_ren</a:t>
            </a:r>
            <a:endParaRPr lang="de-DE" sz="2800" spc="-100" dirty="0"/>
          </a:p>
        </p:txBody>
      </p:sp>
      <p:sp>
        <p:nvSpPr>
          <p:cNvPr id="65" name="Rechteck 64">
            <a:extLst>
              <a:ext uri="{FF2B5EF4-FFF2-40B4-BE49-F238E27FC236}">
                <a16:creationId xmlns:a16="http://schemas.microsoft.com/office/drawing/2014/main" id="{74168C55-9AC7-44CB-BCA8-14BED3268E37}"/>
              </a:ext>
            </a:extLst>
          </p:cNvPr>
          <p:cNvSpPr/>
          <p:nvPr/>
        </p:nvSpPr>
        <p:spPr>
          <a:xfrm>
            <a:off x="3719736" y="1461454"/>
            <a:ext cx="1632178" cy="523220"/>
          </a:xfrm>
          <a:prstGeom prst="rect">
            <a:avLst/>
          </a:prstGeom>
        </p:spPr>
        <p:txBody>
          <a:bodyPr wrap="none">
            <a:spAutoFit/>
          </a:bodyPr>
          <a:lstStyle/>
          <a:p>
            <a:r>
              <a:rPr lang="de-DE" sz="2800" kern="0" spc="100" dirty="0" err="1">
                <a:latin typeface="Trebuchet MS" pitchFamily="34" charset="0"/>
              </a:rPr>
              <a:t>dikt_ren</a:t>
            </a:r>
            <a:endParaRPr lang="de-DE" sz="2800" spc="100" dirty="0"/>
          </a:p>
        </p:txBody>
      </p:sp>
      <p:sp>
        <p:nvSpPr>
          <p:cNvPr id="66" name="Rechteck 65">
            <a:extLst>
              <a:ext uri="{FF2B5EF4-FFF2-40B4-BE49-F238E27FC236}">
                <a16:creationId xmlns:a16="http://schemas.microsoft.com/office/drawing/2014/main" id="{340B43FD-E686-4295-984E-7C53DB159EE6}"/>
              </a:ext>
            </a:extLst>
          </p:cNvPr>
          <p:cNvSpPr/>
          <p:nvPr/>
        </p:nvSpPr>
        <p:spPr>
          <a:xfrm>
            <a:off x="3719736" y="1977427"/>
            <a:ext cx="2177199" cy="523220"/>
          </a:xfrm>
          <a:prstGeom prst="rect">
            <a:avLst/>
          </a:prstGeom>
        </p:spPr>
        <p:txBody>
          <a:bodyPr wrap="none">
            <a:spAutoFit/>
          </a:bodyPr>
          <a:lstStyle/>
          <a:p>
            <a:r>
              <a:rPr lang="de-DE" sz="2800" kern="0" spc="100" dirty="0" err="1">
                <a:latin typeface="Trebuchet MS" pitchFamily="34" charset="0"/>
              </a:rPr>
              <a:t>marsch_ren</a:t>
            </a:r>
            <a:endParaRPr lang="de-DE" sz="2800" spc="100" dirty="0"/>
          </a:p>
        </p:txBody>
      </p:sp>
      <p:sp>
        <p:nvSpPr>
          <p:cNvPr id="68" name="Rechteck 67">
            <a:extLst>
              <a:ext uri="{FF2B5EF4-FFF2-40B4-BE49-F238E27FC236}">
                <a16:creationId xmlns:a16="http://schemas.microsoft.com/office/drawing/2014/main" id="{086CAB18-1857-4638-B704-550A38C75177}"/>
              </a:ext>
            </a:extLst>
          </p:cNvPr>
          <p:cNvSpPr/>
          <p:nvPr/>
        </p:nvSpPr>
        <p:spPr>
          <a:xfrm>
            <a:off x="3719736" y="2493400"/>
            <a:ext cx="1829347" cy="523220"/>
          </a:xfrm>
          <a:prstGeom prst="rect">
            <a:avLst/>
          </a:prstGeom>
        </p:spPr>
        <p:txBody>
          <a:bodyPr wrap="none">
            <a:spAutoFit/>
          </a:bodyPr>
          <a:lstStyle/>
          <a:p>
            <a:r>
              <a:rPr lang="de-DE" sz="2800" kern="0" spc="100" dirty="0" err="1">
                <a:latin typeface="Trebuchet MS" pitchFamily="34" charset="0"/>
              </a:rPr>
              <a:t>Masch_ne</a:t>
            </a:r>
            <a:endParaRPr lang="de-DE" sz="2800" spc="100" dirty="0"/>
          </a:p>
        </p:txBody>
      </p:sp>
      <p:sp>
        <p:nvSpPr>
          <p:cNvPr id="69" name="Rechteck 68">
            <a:extLst>
              <a:ext uri="{FF2B5EF4-FFF2-40B4-BE49-F238E27FC236}">
                <a16:creationId xmlns:a16="http://schemas.microsoft.com/office/drawing/2014/main" id="{0244990F-F964-475C-AAFE-9F71030EE4C6}"/>
              </a:ext>
            </a:extLst>
          </p:cNvPr>
          <p:cNvSpPr/>
          <p:nvPr/>
        </p:nvSpPr>
        <p:spPr>
          <a:xfrm>
            <a:off x="3719736" y="4041319"/>
            <a:ext cx="1710725" cy="523220"/>
          </a:xfrm>
          <a:prstGeom prst="rect">
            <a:avLst/>
          </a:prstGeom>
        </p:spPr>
        <p:txBody>
          <a:bodyPr wrap="none">
            <a:spAutoFit/>
          </a:bodyPr>
          <a:lstStyle/>
          <a:p>
            <a:r>
              <a:rPr lang="de-DE" sz="2800" kern="0" spc="100" dirty="0" err="1">
                <a:latin typeface="Trebuchet MS" pitchFamily="34" charset="0"/>
              </a:rPr>
              <a:t>spaz_ren</a:t>
            </a:r>
            <a:endParaRPr lang="de-DE" sz="2800" spc="100" dirty="0"/>
          </a:p>
        </p:txBody>
      </p:sp>
      <p:sp>
        <p:nvSpPr>
          <p:cNvPr id="70" name="Rechteck 69">
            <a:extLst>
              <a:ext uri="{FF2B5EF4-FFF2-40B4-BE49-F238E27FC236}">
                <a16:creationId xmlns:a16="http://schemas.microsoft.com/office/drawing/2014/main" id="{EDDBE8C9-2D04-44A5-BC63-A05B7D0B13D6}"/>
              </a:ext>
            </a:extLst>
          </p:cNvPr>
          <p:cNvSpPr/>
          <p:nvPr/>
        </p:nvSpPr>
        <p:spPr>
          <a:xfrm>
            <a:off x="3719736" y="5073265"/>
            <a:ext cx="1729961" cy="523220"/>
          </a:xfrm>
          <a:prstGeom prst="rect">
            <a:avLst/>
          </a:prstGeom>
        </p:spPr>
        <p:txBody>
          <a:bodyPr wrap="none">
            <a:spAutoFit/>
          </a:bodyPr>
          <a:lstStyle/>
          <a:p>
            <a:r>
              <a:rPr lang="de-DE" sz="2800" kern="0" spc="100" dirty="0" err="1">
                <a:latin typeface="Trebuchet MS" pitchFamily="34" charset="0"/>
              </a:rPr>
              <a:t>Diszipl_n</a:t>
            </a:r>
            <a:endParaRPr lang="de-DE" sz="2800" spc="100" dirty="0"/>
          </a:p>
        </p:txBody>
      </p:sp>
      <p:sp>
        <p:nvSpPr>
          <p:cNvPr id="71" name="Rechteck 70">
            <a:extLst>
              <a:ext uri="{FF2B5EF4-FFF2-40B4-BE49-F238E27FC236}">
                <a16:creationId xmlns:a16="http://schemas.microsoft.com/office/drawing/2014/main" id="{44352C31-0A17-4C4D-88C2-D565D5F75B84}"/>
              </a:ext>
            </a:extLst>
          </p:cNvPr>
          <p:cNvSpPr/>
          <p:nvPr/>
        </p:nvSpPr>
        <p:spPr>
          <a:xfrm>
            <a:off x="3719736" y="5589240"/>
            <a:ext cx="1486304" cy="523220"/>
          </a:xfrm>
          <a:prstGeom prst="rect">
            <a:avLst/>
          </a:prstGeom>
        </p:spPr>
        <p:txBody>
          <a:bodyPr wrap="none">
            <a:spAutoFit/>
          </a:bodyPr>
          <a:lstStyle/>
          <a:p>
            <a:r>
              <a:rPr lang="de-DE" sz="2800" kern="0" spc="100" dirty="0" err="1">
                <a:latin typeface="Trebuchet MS" pitchFamily="34" charset="0"/>
              </a:rPr>
              <a:t>Term_n</a:t>
            </a:r>
            <a:endParaRPr lang="de-DE" sz="2800" spc="100" dirty="0"/>
          </a:p>
        </p:txBody>
      </p:sp>
      <p:sp>
        <p:nvSpPr>
          <p:cNvPr id="38" name="Foliennummernplatzhalter 2">
            <a:extLst>
              <a:ext uri="{FF2B5EF4-FFF2-40B4-BE49-F238E27FC236}">
                <a16:creationId xmlns:a16="http://schemas.microsoft.com/office/drawing/2014/main" id="{85D213B9-890D-4A7C-B90D-CBEA2C83A345}"/>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15</a:t>
            </a:fld>
            <a:endParaRPr lang="de-DE" dirty="0"/>
          </a:p>
        </p:txBody>
      </p:sp>
      <p:sp>
        <p:nvSpPr>
          <p:cNvPr id="39" name="Textfeld 36">
            <a:extLst>
              <a:ext uri="{FF2B5EF4-FFF2-40B4-BE49-F238E27FC236}">
                <a16:creationId xmlns:a16="http://schemas.microsoft.com/office/drawing/2014/main" id="{565D08C7-FDCC-4574-AD3E-FB4D6F08C79C}"/>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07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/i in Endungen: -in –</a:t>
            </a:r>
            <a:r>
              <a:rPr lang="de-DE" altLang="de-DE" sz="2200" b="1" spc="-100" dirty="0" err="1">
                <a:solidFill>
                  <a:schemeClr val="tx2">
                    <a:lumMod val="60000"/>
                    <a:lumOff val="40000"/>
                  </a:schemeClr>
                </a:solidFill>
                <a:latin typeface="Trebuchet MS" panose="020B0603020202020204" pitchFamily="34" charset="0"/>
                <a:ea typeface="+mj-ea"/>
                <a:cs typeface="+mj-cs"/>
              </a:rPr>
              <a:t>ine</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ieren</a:t>
            </a:r>
            <a:r>
              <a:rPr lang="de-DE" altLang="de-DE" sz="2200" b="1" spc="-100" dirty="0">
                <a:solidFill>
                  <a:schemeClr val="tx2">
                    <a:lumMod val="60000"/>
                    <a:lumOff val="40000"/>
                  </a:schemeClr>
                </a:solidFill>
                <a:latin typeface="Trebuchet MS" panose="020B0603020202020204" pitchFamily="34" charset="0"/>
                <a:ea typeface="+mj-ea"/>
                <a:cs typeface="+mj-cs"/>
              </a:rPr>
              <a:t> – </a:t>
            </a:r>
            <a:r>
              <a:rPr lang="de-DE" altLang="de-DE" sz="2200" b="1" spc="-100" dirty="0" err="1">
                <a:solidFill>
                  <a:schemeClr val="tx2">
                    <a:lumMod val="60000"/>
                    <a:lumOff val="40000"/>
                  </a:schemeClr>
                </a:solidFill>
                <a:latin typeface="Trebuchet MS" panose="020B0603020202020204" pitchFamily="34" charset="0"/>
                <a:ea typeface="+mj-ea"/>
                <a:cs typeface="+mj-cs"/>
              </a:rPr>
              <a:t>ierlich</a:t>
            </a:r>
            <a:r>
              <a:rPr lang="de-DE" altLang="de-DE" sz="2200" b="1" spc="-100" dirty="0">
                <a:solidFill>
                  <a:schemeClr val="tx2">
                    <a:lumMod val="60000"/>
                    <a:lumOff val="40000"/>
                  </a:schemeClr>
                </a:solidFill>
                <a:latin typeface="Trebuchet MS" panose="020B0603020202020204" pitchFamily="34" charset="0"/>
                <a:ea typeface="+mj-ea"/>
                <a:cs typeface="+mj-cs"/>
              </a:rPr>
              <a:t>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40" name="Textfeld 39">
            <a:extLst>
              <a:ext uri="{FF2B5EF4-FFF2-40B4-BE49-F238E27FC236}">
                <a16:creationId xmlns:a16="http://schemas.microsoft.com/office/drawing/2014/main" id="{6879AF17-87BD-4331-8F20-319512BA71BB}"/>
              </a:ext>
            </a:extLst>
          </p:cNvPr>
          <p:cNvSpPr txBox="1"/>
          <p:nvPr/>
        </p:nvSpPr>
        <p:spPr>
          <a:xfrm>
            <a:off x="260108" y="404664"/>
            <a:ext cx="9148259" cy="369332"/>
          </a:xfrm>
          <a:prstGeom prst="rect">
            <a:avLst/>
          </a:prstGeom>
          <a:noFill/>
        </p:spPr>
        <p:txBody>
          <a:bodyPr wrap="square">
            <a:spAutoFit/>
          </a:bodyPr>
          <a:lstStyle/>
          <a:p>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j-ea"/>
                <a:cs typeface="+mj-cs"/>
              </a:rPr>
              <a:t>Schreibe die Wörter links oder rechts!</a:t>
            </a:r>
          </a:p>
        </p:txBody>
      </p:sp>
      <p:sp>
        <p:nvSpPr>
          <p:cNvPr id="2" name="Textfeld 1">
            <a:extLst>
              <a:ext uri="{FF2B5EF4-FFF2-40B4-BE49-F238E27FC236}">
                <a16:creationId xmlns:a16="http://schemas.microsoft.com/office/drawing/2014/main" id="{546D0B2A-DD76-4F10-A0CB-BAD749ED0CC1}"/>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15</a:t>
            </a:r>
          </a:p>
        </p:txBody>
      </p:sp>
    </p:spTree>
    <p:extLst>
      <p:ext uri="{BB962C8B-B14F-4D97-AF65-F5344CB8AC3E}">
        <p14:creationId xmlns:p14="http://schemas.microsoft.com/office/powerpoint/2010/main" val="27241303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16</a:t>
            </a:fld>
            <a:endParaRPr lang="de-DE" dirty="0"/>
          </a:p>
        </p:txBody>
      </p:sp>
      <p:sp>
        <p:nvSpPr>
          <p:cNvPr id="10" name="Rechteck 9">
            <a:extLst>
              <a:ext uri="{FF2B5EF4-FFF2-40B4-BE49-F238E27FC236}">
                <a16:creationId xmlns:a16="http://schemas.microsoft.com/office/drawing/2014/main" id="{C5676322-2923-41D5-8112-50C5BDE0AF79}"/>
              </a:ext>
            </a:extLst>
          </p:cNvPr>
          <p:cNvSpPr/>
          <p:nvPr/>
        </p:nvSpPr>
        <p:spPr>
          <a:xfrm>
            <a:off x="818872" y="996201"/>
            <a:ext cx="1641796" cy="461665"/>
          </a:xfrm>
          <a:prstGeom prst="rect">
            <a:avLst/>
          </a:prstGeom>
        </p:spPr>
        <p:txBody>
          <a:bodyPr wrap="none">
            <a:spAutoFit/>
          </a:bodyPr>
          <a:lstStyle/>
          <a:p>
            <a:r>
              <a:rPr lang="de-DE" sz="2400" kern="0" spc="100" dirty="0">
                <a:latin typeface="Trebuchet MS" pitchFamily="34" charset="0"/>
              </a:rPr>
              <a:t>probieren</a:t>
            </a:r>
            <a:endParaRPr lang="de-DE" sz="2400" spc="100"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7536160" y="1021611"/>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3" name="Rechteck 12">
            <a:extLst>
              <a:ext uri="{FF2B5EF4-FFF2-40B4-BE49-F238E27FC236}">
                <a16:creationId xmlns:a16="http://schemas.microsoft.com/office/drawing/2014/main" id="{CAEAB7B8-9AF8-4B18-A452-F695B03285F5}"/>
              </a:ext>
            </a:extLst>
          </p:cNvPr>
          <p:cNvSpPr/>
          <p:nvPr/>
        </p:nvSpPr>
        <p:spPr>
          <a:xfrm>
            <a:off x="8967808" y="1021610"/>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5" name="Rechteck 14">
            <a:extLst>
              <a:ext uri="{FF2B5EF4-FFF2-40B4-BE49-F238E27FC236}">
                <a16:creationId xmlns:a16="http://schemas.microsoft.com/office/drawing/2014/main" id="{BAC241A9-FFCB-4384-9644-115A1EB024BC}"/>
              </a:ext>
            </a:extLst>
          </p:cNvPr>
          <p:cNvSpPr/>
          <p:nvPr/>
        </p:nvSpPr>
        <p:spPr>
          <a:xfrm>
            <a:off x="8967808" y="1531690"/>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7536160" y="1531690"/>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8" name="Rechteck 17">
            <a:extLst>
              <a:ext uri="{FF2B5EF4-FFF2-40B4-BE49-F238E27FC236}">
                <a16:creationId xmlns:a16="http://schemas.microsoft.com/office/drawing/2014/main" id="{E894BAD7-741A-44EC-AB30-1AFC33C7FFD4}"/>
              </a:ext>
            </a:extLst>
          </p:cNvPr>
          <p:cNvSpPr/>
          <p:nvPr/>
        </p:nvSpPr>
        <p:spPr>
          <a:xfrm>
            <a:off x="864558" y="1512491"/>
            <a:ext cx="1550425"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diktieren</a:t>
            </a:r>
            <a:endParaRPr lang="de-DE" sz="2400" spc="100" dirty="0"/>
          </a:p>
        </p:txBody>
      </p:sp>
      <p:sp>
        <p:nvSpPr>
          <p:cNvPr id="20" name="Rechteck 19">
            <a:extLst>
              <a:ext uri="{FF2B5EF4-FFF2-40B4-BE49-F238E27FC236}">
                <a16:creationId xmlns:a16="http://schemas.microsoft.com/office/drawing/2014/main" id="{86D21316-79E5-4914-9A84-D212330F9920}"/>
              </a:ext>
            </a:extLst>
          </p:cNvPr>
          <p:cNvSpPr/>
          <p:nvPr/>
        </p:nvSpPr>
        <p:spPr>
          <a:xfrm>
            <a:off x="8967808" y="2041769"/>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7536160" y="2041769"/>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3" name="Rechteck 22">
            <a:extLst>
              <a:ext uri="{FF2B5EF4-FFF2-40B4-BE49-F238E27FC236}">
                <a16:creationId xmlns:a16="http://schemas.microsoft.com/office/drawing/2014/main" id="{C82D0CA5-EAE4-4C3C-AD31-F6119A903430}"/>
              </a:ext>
            </a:extLst>
          </p:cNvPr>
          <p:cNvSpPr/>
          <p:nvPr/>
        </p:nvSpPr>
        <p:spPr>
          <a:xfrm>
            <a:off x="628917" y="2028781"/>
            <a:ext cx="2021707"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marschieren</a:t>
            </a:r>
            <a:endParaRPr lang="de-DE" sz="2400" spc="100" dirty="0"/>
          </a:p>
        </p:txBody>
      </p:sp>
      <p:sp>
        <p:nvSpPr>
          <p:cNvPr id="25" name="Rechteck 24">
            <a:extLst>
              <a:ext uri="{FF2B5EF4-FFF2-40B4-BE49-F238E27FC236}">
                <a16:creationId xmlns:a16="http://schemas.microsoft.com/office/drawing/2014/main" id="{1D4F1B2D-EDF2-497B-AC23-9451D7F265A3}"/>
              </a:ext>
            </a:extLst>
          </p:cNvPr>
          <p:cNvSpPr/>
          <p:nvPr/>
        </p:nvSpPr>
        <p:spPr>
          <a:xfrm>
            <a:off x="8427596" y="2551848"/>
            <a:ext cx="1537600" cy="461665"/>
          </a:xfrm>
          <a:prstGeom prst="rect">
            <a:avLst/>
          </a:prstGeom>
        </p:spPr>
        <p:txBody>
          <a:bodyPr wrap="none">
            <a:spAutoFit/>
          </a:bodyPr>
          <a:lstStyle/>
          <a:p>
            <a:r>
              <a:rPr lang="de-DE" sz="2400" kern="0" spc="100" dirty="0">
                <a:latin typeface="Trebuchet MS" pitchFamily="34" charset="0"/>
              </a:rPr>
              <a:t>Maschine</a:t>
            </a:r>
            <a:endParaRPr lang="de-DE" sz="1600" kern="0" spc="100" dirty="0">
              <a:solidFill>
                <a:srgbClr val="FF0000"/>
              </a:solidFill>
              <a:latin typeface="Trebuchet MS" pitchFamily="34" charset="0"/>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7536160" y="2551848"/>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8" name="Rechteck 27">
            <a:extLst>
              <a:ext uri="{FF2B5EF4-FFF2-40B4-BE49-F238E27FC236}">
                <a16:creationId xmlns:a16="http://schemas.microsoft.com/office/drawing/2014/main" id="{87155BF5-44F4-4C97-9834-140A1A61E87E}"/>
              </a:ext>
            </a:extLst>
          </p:cNvPr>
          <p:cNvSpPr/>
          <p:nvPr/>
        </p:nvSpPr>
        <p:spPr>
          <a:xfrm>
            <a:off x="1411182" y="254507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0" name="Rechteck 29">
            <a:extLst>
              <a:ext uri="{FF2B5EF4-FFF2-40B4-BE49-F238E27FC236}">
                <a16:creationId xmlns:a16="http://schemas.microsoft.com/office/drawing/2014/main" id="{40D284D8-5AE9-4BA5-8F6D-771152ABBCC2}"/>
              </a:ext>
            </a:extLst>
          </p:cNvPr>
          <p:cNvSpPr/>
          <p:nvPr/>
        </p:nvSpPr>
        <p:spPr>
          <a:xfrm>
            <a:off x="793824" y="3013513"/>
            <a:ext cx="1774845" cy="461665"/>
          </a:xfrm>
          <a:prstGeom prst="rect">
            <a:avLst/>
          </a:prstGeom>
        </p:spPr>
        <p:txBody>
          <a:bodyPr wrap="none">
            <a:spAutoFit/>
          </a:bodyPr>
          <a:lstStyle/>
          <a:p>
            <a:r>
              <a:rPr lang="de-DE" sz="2400" kern="0" spc="100" dirty="0">
                <a:latin typeface="Trebuchet MS" pitchFamily="34" charset="0"/>
              </a:rPr>
              <a:t>manierlich</a:t>
            </a:r>
            <a:endParaRPr lang="de-DE" sz="1600" spc="1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7536160" y="3061927"/>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3" name="Rechteck 32">
            <a:extLst>
              <a:ext uri="{FF2B5EF4-FFF2-40B4-BE49-F238E27FC236}">
                <a16:creationId xmlns:a16="http://schemas.microsoft.com/office/drawing/2014/main" id="{C09EB7AF-FA4E-4CD1-9BE6-027E881C43A5}"/>
              </a:ext>
            </a:extLst>
          </p:cNvPr>
          <p:cNvSpPr/>
          <p:nvPr/>
        </p:nvSpPr>
        <p:spPr>
          <a:xfrm>
            <a:off x="8970296" y="3000058"/>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5" name="Rechteck 34">
            <a:extLst>
              <a:ext uri="{FF2B5EF4-FFF2-40B4-BE49-F238E27FC236}">
                <a16:creationId xmlns:a16="http://schemas.microsoft.com/office/drawing/2014/main" id="{93D7D0FE-CCB9-49F3-A24A-5C007C47A255}"/>
              </a:ext>
            </a:extLst>
          </p:cNvPr>
          <p:cNvSpPr/>
          <p:nvPr/>
        </p:nvSpPr>
        <p:spPr>
          <a:xfrm>
            <a:off x="8608735" y="3572006"/>
            <a:ext cx="1175322" cy="461665"/>
          </a:xfrm>
          <a:prstGeom prst="rect">
            <a:avLst/>
          </a:prstGeom>
        </p:spPr>
        <p:txBody>
          <a:bodyPr wrap="none">
            <a:spAutoFit/>
          </a:bodyPr>
          <a:lstStyle/>
          <a:p>
            <a:r>
              <a:rPr lang="de-DE" sz="2400" kern="0" spc="100" dirty="0">
                <a:latin typeface="Trebuchet MS" pitchFamily="34" charset="0"/>
              </a:rPr>
              <a:t>Benzin</a:t>
            </a:r>
            <a:endParaRPr lang="de-DE" sz="1600" kern="0" spc="100" dirty="0">
              <a:solidFill>
                <a:srgbClr val="FF0000"/>
              </a:solidFill>
              <a:latin typeface="Trebuchet MS" pitchFamily="34" charset="0"/>
            </a:endParaRP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7536160" y="3572006"/>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8" name="Rechteck 37">
            <a:extLst>
              <a:ext uri="{FF2B5EF4-FFF2-40B4-BE49-F238E27FC236}">
                <a16:creationId xmlns:a16="http://schemas.microsoft.com/office/drawing/2014/main" id="{766FBBF3-9F6A-4976-85F8-86C3589CAB2A}"/>
              </a:ext>
            </a:extLst>
          </p:cNvPr>
          <p:cNvSpPr/>
          <p:nvPr/>
        </p:nvSpPr>
        <p:spPr>
          <a:xfrm>
            <a:off x="1411182" y="357765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0" name="Rechteck 39">
            <a:extLst>
              <a:ext uri="{FF2B5EF4-FFF2-40B4-BE49-F238E27FC236}">
                <a16:creationId xmlns:a16="http://schemas.microsoft.com/office/drawing/2014/main" id="{B59980B8-565C-4676-A624-910F541EC16E}"/>
              </a:ext>
            </a:extLst>
          </p:cNvPr>
          <p:cNvSpPr/>
          <p:nvPr/>
        </p:nvSpPr>
        <p:spPr>
          <a:xfrm>
            <a:off x="8967808" y="4082085"/>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7536160" y="4082085"/>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3" name="Rechteck 42">
            <a:extLst>
              <a:ext uri="{FF2B5EF4-FFF2-40B4-BE49-F238E27FC236}">
                <a16:creationId xmlns:a16="http://schemas.microsoft.com/office/drawing/2014/main" id="{4F2E5442-00E8-49A6-9500-9A33FEF09558}"/>
              </a:ext>
            </a:extLst>
          </p:cNvPr>
          <p:cNvSpPr/>
          <p:nvPr/>
        </p:nvSpPr>
        <p:spPr>
          <a:xfrm>
            <a:off x="830894" y="4093941"/>
            <a:ext cx="1617752"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spazieren</a:t>
            </a:r>
            <a:endParaRPr lang="de-DE" sz="2400" spc="100" dirty="0"/>
          </a:p>
        </p:txBody>
      </p:sp>
      <p:sp>
        <p:nvSpPr>
          <p:cNvPr id="45" name="Rechteck 44">
            <a:extLst>
              <a:ext uri="{FF2B5EF4-FFF2-40B4-BE49-F238E27FC236}">
                <a16:creationId xmlns:a16="http://schemas.microsoft.com/office/drawing/2014/main" id="{3E554A99-1997-46B2-B4F7-A06C5F5FDDF2}"/>
              </a:ext>
            </a:extLst>
          </p:cNvPr>
          <p:cNvSpPr/>
          <p:nvPr/>
        </p:nvSpPr>
        <p:spPr>
          <a:xfrm>
            <a:off x="8967808" y="4592164"/>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1600" b="1" kern="0" spc="100" dirty="0">
              <a:solidFill>
                <a:srgbClr val="FF0000"/>
              </a:solidFill>
              <a:latin typeface="Trebuchet MS" pitchFamily="34" charset="0"/>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7536160" y="4592164"/>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8" name="Rechteck 47">
            <a:extLst>
              <a:ext uri="{FF2B5EF4-FFF2-40B4-BE49-F238E27FC236}">
                <a16:creationId xmlns:a16="http://schemas.microsoft.com/office/drawing/2014/main" id="{B6E4F0FE-6E67-4094-A45A-367F6C08EA0A}"/>
              </a:ext>
            </a:extLst>
          </p:cNvPr>
          <p:cNvSpPr/>
          <p:nvPr/>
        </p:nvSpPr>
        <p:spPr>
          <a:xfrm>
            <a:off x="818872" y="4610231"/>
            <a:ext cx="1641796"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probieren</a:t>
            </a:r>
            <a:endParaRPr lang="de-DE" sz="2400" kern="0" spc="100" dirty="0">
              <a:latin typeface="Trebuchet MS" pitchFamily="34" charset="0"/>
            </a:endParaRPr>
          </a:p>
        </p:txBody>
      </p:sp>
      <p:sp>
        <p:nvSpPr>
          <p:cNvPr id="50" name="Rechteck 49">
            <a:extLst>
              <a:ext uri="{FF2B5EF4-FFF2-40B4-BE49-F238E27FC236}">
                <a16:creationId xmlns:a16="http://schemas.microsoft.com/office/drawing/2014/main" id="{AC0C6388-40BD-48CB-8C0E-4093B48A14C9}"/>
              </a:ext>
            </a:extLst>
          </p:cNvPr>
          <p:cNvSpPr/>
          <p:nvPr/>
        </p:nvSpPr>
        <p:spPr>
          <a:xfrm>
            <a:off x="8468472" y="5102243"/>
            <a:ext cx="1455848"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Disziplin</a:t>
            </a:r>
            <a:endParaRPr lang="de-DE" sz="2400" kern="0" spc="100" dirty="0">
              <a:latin typeface="Trebuchet MS" pitchFamily="34" charset="0"/>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7536160" y="510224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3" name="Rechteck 52">
            <a:extLst>
              <a:ext uri="{FF2B5EF4-FFF2-40B4-BE49-F238E27FC236}">
                <a16:creationId xmlns:a16="http://schemas.microsoft.com/office/drawing/2014/main" id="{EAD1F6FB-932B-447B-ACAD-2A0DF612245D}"/>
              </a:ext>
            </a:extLst>
          </p:cNvPr>
          <p:cNvSpPr/>
          <p:nvPr/>
        </p:nvSpPr>
        <p:spPr>
          <a:xfrm>
            <a:off x="1411182" y="512652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5" name="Rechteck 54">
            <a:extLst>
              <a:ext uri="{FF2B5EF4-FFF2-40B4-BE49-F238E27FC236}">
                <a16:creationId xmlns:a16="http://schemas.microsoft.com/office/drawing/2014/main" id="{D8F436D4-BDB7-4896-BF5B-3BB6F4C28A44}"/>
              </a:ext>
            </a:extLst>
          </p:cNvPr>
          <p:cNvSpPr/>
          <p:nvPr/>
        </p:nvSpPr>
        <p:spPr>
          <a:xfrm>
            <a:off x="1411182" y="5642815"/>
            <a:ext cx="457177"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7536160" y="561232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8" name="Rechteck 57">
            <a:extLst>
              <a:ext uri="{FF2B5EF4-FFF2-40B4-BE49-F238E27FC236}">
                <a16:creationId xmlns:a16="http://schemas.microsoft.com/office/drawing/2014/main" id="{C164176A-B6C5-4492-8768-8A450CFDBB68}"/>
              </a:ext>
            </a:extLst>
          </p:cNvPr>
          <p:cNvSpPr/>
          <p:nvPr/>
        </p:nvSpPr>
        <p:spPr>
          <a:xfrm>
            <a:off x="8576675" y="5612323"/>
            <a:ext cx="1239442"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Termin</a:t>
            </a:r>
            <a:endParaRPr lang="de-DE" sz="2400" kern="0" spc="100" dirty="0">
              <a:latin typeface="Trebuchet MS" pitchFamily="34" charset="0"/>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532459"/>
            <a:ext cx="7963872" cy="523220"/>
          </a:xfrm>
          <a:prstGeom prst="rect">
            <a:avLst/>
          </a:prstGeom>
          <a:noFill/>
        </p:spPr>
        <p:txBody>
          <a:bodyPr wrap="square">
            <a:spAutoFit/>
          </a:bodyPr>
          <a:lstStyle/>
          <a:p>
            <a:r>
              <a:rPr kumimoji="0" lang="de-DE" sz="28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800" dirty="0"/>
          </a:p>
        </p:txBody>
      </p:sp>
      <p:sp>
        <p:nvSpPr>
          <p:cNvPr id="61" name="Rechteck 60">
            <a:extLst>
              <a:ext uri="{FF2B5EF4-FFF2-40B4-BE49-F238E27FC236}">
                <a16:creationId xmlns:a16="http://schemas.microsoft.com/office/drawing/2014/main" id="{598FDEDE-2482-4706-B9C4-3E58AE5576B6}"/>
              </a:ext>
            </a:extLst>
          </p:cNvPr>
          <p:cNvSpPr/>
          <p:nvPr/>
        </p:nvSpPr>
        <p:spPr>
          <a:xfrm>
            <a:off x="3719736" y="945481"/>
            <a:ext cx="1737976" cy="523220"/>
          </a:xfrm>
          <a:prstGeom prst="rect">
            <a:avLst/>
          </a:prstGeom>
        </p:spPr>
        <p:txBody>
          <a:bodyPr wrap="none">
            <a:spAutoFit/>
          </a:bodyPr>
          <a:lstStyle/>
          <a:p>
            <a:r>
              <a:rPr lang="de-DE" sz="2800" kern="0" spc="100" dirty="0" err="1">
                <a:latin typeface="Trebuchet MS" pitchFamily="34" charset="0"/>
              </a:rPr>
              <a:t>prob_ren</a:t>
            </a:r>
            <a:endParaRPr lang="de-DE" sz="2800" spc="100" dirty="0"/>
          </a:p>
        </p:txBody>
      </p:sp>
      <p:sp>
        <p:nvSpPr>
          <p:cNvPr id="78" name="Rechteck 77">
            <a:extLst>
              <a:ext uri="{FF2B5EF4-FFF2-40B4-BE49-F238E27FC236}">
                <a16:creationId xmlns:a16="http://schemas.microsoft.com/office/drawing/2014/main" id="{964522B5-AB9C-4098-A481-662889CFC833}"/>
              </a:ext>
            </a:extLst>
          </p:cNvPr>
          <p:cNvSpPr/>
          <p:nvPr/>
        </p:nvSpPr>
        <p:spPr>
          <a:xfrm>
            <a:off x="3719736" y="3009373"/>
            <a:ext cx="1891865" cy="523220"/>
          </a:xfrm>
          <a:prstGeom prst="rect">
            <a:avLst/>
          </a:prstGeom>
        </p:spPr>
        <p:txBody>
          <a:bodyPr wrap="none">
            <a:spAutoFit/>
          </a:bodyPr>
          <a:lstStyle/>
          <a:p>
            <a:r>
              <a:rPr lang="de-DE" sz="2800" kern="0" spc="100" dirty="0" err="1">
                <a:latin typeface="Trebuchet MS" pitchFamily="34" charset="0"/>
              </a:rPr>
              <a:t>man_rlich</a:t>
            </a:r>
            <a:endParaRPr lang="de-DE" sz="28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719736" y="3525346"/>
            <a:ext cx="1409360" cy="523220"/>
          </a:xfrm>
          <a:prstGeom prst="rect">
            <a:avLst/>
          </a:prstGeom>
        </p:spPr>
        <p:txBody>
          <a:bodyPr wrap="none">
            <a:spAutoFit/>
          </a:bodyPr>
          <a:lstStyle/>
          <a:p>
            <a:r>
              <a:rPr lang="de-DE" sz="2800" kern="0" spc="100" dirty="0" err="1">
                <a:latin typeface="Trebuchet MS" pitchFamily="34" charset="0"/>
              </a:rPr>
              <a:t>Benz_n</a:t>
            </a:r>
            <a:endParaRPr lang="de-DE" sz="2800" spc="100" dirty="0"/>
          </a:p>
        </p:txBody>
      </p:sp>
      <p:sp>
        <p:nvSpPr>
          <p:cNvPr id="81" name="Rechteck 80">
            <a:extLst>
              <a:ext uri="{FF2B5EF4-FFF2-40B4-BE49-F238E27FC236}">
                <a16:creationId xmlns:a16="http://schemas.microsoft.com/office/drawing/2014/main" id="{AF82F37B-4A4E-4443-A78F-151336E0E6E8}"/>
              </a:ext>
            </a:extLst>
          </p:cNvPr>
          <p:cNvSpPr/>
          <p:nvPr/>
        </p:nvSpPr>
        <p:spPr>
          <a:xfrm>
            <a:off x="3719736" y="4557292"/>
            <a:ext cx="1532792" cy="523220"/>
          </a:xfrm>
          <a:prstGeom prst="rect">
            <a:avLst/>
          </a:prstGeom>
        </p:spPr>
        <p:txBody>
          <a:bodyPr wrap="none">
            <a:spAutoFit/>
          </a:bodyPr>
          <a:lstStyle/>
          <a:p>
            <a:r>
              <a:rPr lang="de-DE" sz="2800" kern="0" spc="-100" dirty="0" err="1">
                <a:latin typeface="Trebuchet MS" pitchFamily="34" charset="0"/>
              </a:rPr>
              <a:t>prob_ren</a:t>
            </a:r>
            <a:endParaRPr lang="de-DE" sz="2800" spc="-100" dirty="0"/>
          </a:p>
        </p:txBody>
      </p:sp>
      <p:sp>
        <p:nvSpPr>
          <p:cNvPr id="65" name="Rechteck 64">
            <a:extLst>
              <a:ext uri="{FF2B5EF4-FFF2-40B4-BE49-F238E27FC236}">
                <a16:creationId xmlns:a16="http://schemas.microsoft.com/office/drawing/2014/main" id="{74168C55-9AC7-44CB-BCA8-14BED3268E37}"/>
              </a:ext>
            </a:extLst>
          </p:cNvPr>
          <p:cNvSpPr/>
          <p:nvPr/>
        </p:nvSpPr>
        <p:spPr>
          <a:xfrm>
            <a:off x="3719736" y="1461454"/>
            <a:ext cx="1632178" cy="523220"/>
          </a:xfrm>
          <a:prstGeom prst="rect">
            <a:avLst/>
          </a:prstGeom>
        </p:spPr>
        <p:txBody>
          <a:bodyPr wrap="none">
            <a:spAutoFit/>
          </a:bodyPr>
          <a:lstStyle/>
          <a:p>
            <a:r>
              <a:rPr lang="de-DE" sz="2800" kern="0" spc="100" dirty="0" err="1">
                <a:latin typeface="Trebuchet MS" pitchFamily="34" charset="0"/>
              </a:rPr>
              <a:t>dikt_ren</a:t>
            </a:r>
            <a:endParaRPr lang="de-DE" sz="2800" spc="100" dirty="0"/>
          </a:p>
        </p:txBody>
      </p:sp>
      <p:sp>
        <p:nvSpPr>
          <p:cNvPr id="66" name="Rechteck 65">
            <a:extLst>
              <a:ext uri="{FF2B5EF4-FFF2-40B4-BE49-F238E27FC236}">
                <a16:creationId xmlns:a16="http://schemas.microsoft.com/office/drawing/2014/main" id="{340B43FD-E686-4295-984E-7C53DB159EE6}"/>
              </a:ext>
            </a:extLst>
          </p:cNvPr>
          <p:cNvSpPr/>
          <p:nvPr/>
        </p:nvSpPr>
        <p:spPr>
          <a:xfrm>
            <a:off x="3719736" y="1977427"/>
            <a:ext cx="2177199" cy="523220"/>
          </a:xfrm>
          <a:prstGeom prst="rect">
            <a:avLst/>
          </a:prstGeom>
        </p:spPr>
        <p:txBody>
          <a:bodyPr wrap="none">
            <a:spAutoFit/>
          </a:bodyPr>
          <a:lstStyle/>
          <a:p>
            <a:r>
              <a:rPr lang="de-DE" sz="2800" kern="0" spc="100" dirty="0" err="1">
                <a:latin typeface="Trebuchet MS" pitchFamily="34" charset="0"/>
              </a:rPr>
              <a:t>marsch_ren</a:t>
            </a:r>
            <a:endParaRPr lang="de-DE" sz="2800" spc="100" dirty="0"/>
          </a:p>
        </p:txBody>
      </p:sp>
      <p:sp>
        <p:nvSpPr>
          <p:cNvPr id="68" name="Rechteck 67">
            <a:extLst>
              <a:ext uri="{FF2B5EF4-FFF2-40B4-BE49-F238E27FC236}">
                <a16:creationId xmlns:a16="http://schemas.microsoft.com/office/drawing/2014/main" id="{086CAB18-1857-4638-B704-550A38C75177}"/>
              </a:ext>
            </a:extLst>
          </p:cNvPr>
          <p:cNvSpPr/>
          <p:nvPr/>
        </p:nvSpPr>
        <p:spPr>
          <a:xfrm>
            <a:off x="3719736" y="2493400"/>
            <a:ext cx="1829347" cy="523220"/>
          </a:xfrm>
          <a:prstGeom prst="rect">
            <a:avLst/>
          </a:prstGeom>
        </p:spPr>
        <p:txBody>
          <a:bodyPr wrap="none">
            <a:spAutoFit/>
          </a:bodyPr>
          <a:lstStyle/>
          <a:p>
            <a:r>
              <a:rPr lang="de-DE" sz="2800" kern="0" spc="100" dirty="0" err="1">
                <a:latin typeface="Trebuchet MS" pitchFamily="34" charset="0"/>
              </a:rPr>
              <a:t>Masch_ne</a:t>
            </a:r>
            <a:endParaRPr lang="de-DE" sz="2800" spc="100" dirty="0"/>
          </a:p>
        </p:txBody>
      </p:sp>
      <p:sp>
        <p:nvSpPr>
          <p:cNvPr id="69" name="Rechteck 68">
            <a:extLst>
              <a:ext uri="{FF2B5EF4-FFF2-40B4-BE49-F238E27FC236}">
                <a16:creationId xmlns:a16="http://schemas.microsoft.com/office/drawing/2014/main" id="{0244990F-F964-475C-AAFE-9F71030EE4C6}"/>
              </a:ext>
            </a:extLst>
          </p:cNvPr>
          <p:cNvSpPr/>
          <p:nvPr/>
        </p:nvSpPr>
        <p:spPr>
          <a:xfrm>
            <a:off x="3719736" y="4041319"/>
            <a:ext cx="1710725" cy="523220"/>
          </a:xfrm>
          <a:prstGeom prst="rect">
            <a:avLst/>
          </a:prstGeom>
        </p:spPr>
        <p:txBody>
          <a:bodyPr wrap="none">
            <a:spAutoFit/>
          </a:bodyPr>
          <a:lstStyle/>
          <a:p>
            <a:r>
              <a:rPr lang="de-DE" sz="2800" kern="0" spc="100" dirty="0" err="1">
                <a:latin typeface="Trebuchet MS" pitchFamily="34" charset="0"/>
              </a:rPr>
              <a:t>spaz_ren</a:t>
            </a:r>
            <a:endParaRPr lang="de-DE" sz="2800" spc="100" dirty="0"/>
          </a:p>
        </p:txBody>
      </p:sp>
      <p:sp>
        <p:nvSpPr>
          <p:cNvPr id="70" name="Rechteck 69">
            <a:extLst>
              <a:ext uri="{FF2B5EF4-FFF2-40B4-BE49-F238E27FC236}">
                <a16:creationId xmlns:a16="http://schemas.microsoft.com/office/drawing/2014/main" id="{EDDBE8C9-2D04-44A5-BC63-A05B7D0B13D6}"/>
              </a:ext>
            </a:extLst>
          </p:cNvPr>
          <p:cNvSpPr/>
          <p:nvPr/>
        </p:nvSpPr>
        <p:spPr>
          <a:xfrm>
            <a:off x="3719736" y="5073265"/>
            <a:ext cx="1729961" cy="523220"/>
          </a:xfrm>
          <a:prstGeom prst="rect">
            <a:avLst/>
          </a:prstGeom>
        </p:spPr>
        <p:txBody>
          <a:bodyPr wrap="none">
            <a:spAutoFit/>
          </a:bodyPr>
          <a:lstStyle/>
          <a:p>
            <a:r>
              <a:rPr lang="de-DE" sz="2800" kern="0" spc="100" dirty="0" err="1">
                <a:latin typeface="Trebuchet MS" pitchFamily="34" charset="0"/>
              </a:rPr>
              <a:t>Diszipl_n</a:t>
            </a:r>
            <a:endParaRPr lang="de-DE" sz="2800" spc="100" dirty="0"/>
          </a:p>
        </p:txBody>
      </p:sp>
      <p:sp>
        <p:nvSpPr>
          <p:cNvPr id="71" name="Rechteck 70">
            <a:extLst>
              <a:ext uri="{FF2B5EF4-FFF2-40B4-BE49-F238E27FC236}">
                <a16:creationId xmlns:a16="http://schemas.microsoft.com/office/drawing/2014/main" id="{44352C31-0A17-4C4D-88C2-D565D5F75B84}"/>
              </a:ext>
            </a:extLst>
          </p:cNvPr>
          <p:cNvSpPr/>
          <p:nvPr/>
        </p:nvSpPr>
        <p:spPr>
          <a:xfrm>
            <a:off x="3719736" y="5589240"/>
            <a:ext cx="1486304" cy="523220"/>
          </a:xfrm>
          <a:prstGeom prst="rect">
            <a:avLst/>
          </a:prstGeom>
        </p:spPr>
        <p:txBody>
          <a:bodyPr wrap="none">
            <a:spAutoFit/>
          </a:bodyPr>
          <a:lstStyle/>
          <a:p>
            <a:r>
              <a:rPr lang="de-DE" sz="2800" kern="0" spc="100" dirty="0" err="1">
                <a:latin typeface="Trebuchet MS" pitchFamily="34" charset="0"/>
              </a:rPr>
              <a:t>Term_n</a:t>
            </a:r>
            <a:endParaRPr lang="de-DE" sz="2800" spc="100" dirty="0"/>
          </a:p>
        </p:txBody>
      </p:sp>
      <p:sp>
        <p:nvSpPr>
          <p:cNvPr id="62" name="Foliennummernplatzhalter 2">
            <a:extLst>
              <a:ext uri="{FF2B5EF4-FFF2-40B4-BE49-F238E27FC236}">
                <a16:creationId xmlns:a16="http://schemas.microsoft.com/office/drawing/2014/main" id="{1A9A931B-52E9-4688-AF98-33516F6064D4}"/>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16</a:t>
            </a:fld>
            <a:endParaRPr lang="de-DE" dirty="0"/>
          </a:p>
        </p:txBody>
      </p:sp>
      <p:sp>
        <p:nvSpPr>
          <p:cNvPr id="63" name="Foliennummernplatzhalter 2">
            <a:extLst>
              <a:ext uri="{FF2B5EF4-FFF2-40B4-BE49-F238E27FC236}">
                <a16:creationId xmlns:a16="http://schemas.microsoft.com/office/drawing/2014/main" id="{BD2DA9A9-F6C7-491F-946E-63C5018147B9}"/>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16</a:t>
            </a:fld>
            <a:endParaRPr lang="de-DE" dirty="0"/>
          </a:p>
        </p:txBody>
      </p:sp>
      <p:sp>
        <p:nvSpPr>
          <p:cNvPr id="64" name="Foliennummernplatzhalter 2">
            <a:extLst>
              <a:ext uri="{FF2B5EF4-FFF2-40B4-BE49-F238E27FC236}">
                <a16:creationId xmlns:a16="http://schemas.microsoft.com/office/drawing/2014/main" id="{F71581CB-2264-47C7-B002-BFF531E34764}"/>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16</a:t>
            </a:fld>
            <a:endParaRPr lang="de-DE" dirty="0"/>
          </a:p>
        </p:txBody>
      </p:sp>
      <p:sp>
        <p:nvSpPr>
          <p:cNvPr id="72" name="Textfeld 36">
            <a:extLst>
              <a:ext uri="{FF2B5EF4-FFF2-40B4-BE49-F238E27FC236}">
                <a16:creationId xmlns:a16="http://schemas.microsoft.com/office/drawing/2014/main" id="{0993CD3F-052A-4070-AA5E-501B9FBB7B7D}"/>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07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und i in </a:t>
            </a:r>
            <a:r>
              <a:rPr lang="de-DE" altLang="de-DE" sz="2200" b="1" spc="-100" dirty="0">
                <a:latin typeface="Trebuchet MS" panose="020B0603020202020204" pitchFamily="34" charset="0"/>
                <a:ea typeface="+mj-ea"/>
                <a:cs typeface="+mj-cs"/>
              </a:rPr>
              <a:t>Endungen: -in –</a:t>
            </a:r>
            <a:r>
              <a:rPr lang="de-DE" altLang="de-DE" sz="2200" b="1" spc="-100" dirty="0" err="1">
                <a:latin typeface="Trebuchet MS" panose="020B0603020202020204" pitchFamily="34" charset="0"/>
                <a:ea typeface="+mj-ea"/>
                <a:cs typeface="+mj-cs"/>
              </a:rPr>
              <a:t>ine</a:t>
            </a:r>
            <a:r>
              <a:rPr lang="de-DE" altLang="de-DE" sz="2200" b="1" spc="-100" dirty="0">
                <a:latin typeface="Trebuchet MS" panose="020B0603020202020204" pitchFamily="34" charset="0"/>
                <a:ea typeface="+mj-ea"/>
                <a:cs typeface="+mj-cs"/>
              </a:rPr>
              <a:t> sowie –</a:t>
            </a:r>
            <a:r>
              <a:rPr lang="de-DE" altLang="de-DE" sz="2200" b="1" spc="-100" dirty="0" err="1">
                <a:latin typeface="Trebuchet MS" panose="020B0603020202020204" pitchFamily="34" charset="0"/>
                <a:ea typeface="+mj-ea"/>
                <a:cs typeface="+mj-cs"/>
              </a:rPr>
              <a:t>ie</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ieren</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ierlich</a:t>
            </a:r>
            <a:endParaRPr kumimoji="0" lang="de-DE" altLang="de-DE" sz="1800" i="0" u="none" strike="noStrike" kern="0" cap="none" spc="-100" normalizeH="0" noProof="0" dirty="0">
              <a:ln>
                <a:noFill/>
              </a:ln>
              <a:effectLst/>
              <a:uLnTx/>
              <a:uFillTx/>
              <a:latin typeface="Trebuchet MS" pitchFamily="34" charset="0"/>
            </a:endParaRPr>
          </a:p>
        </p:txBody>
      </p:sp>
      <p:sp>
        <p:nvSpPr>
          <p:cNvPr id="73" name="Textfeld 72">
            <a:extLst>
              <a:ext uri="{FF2B5EF4-FFF2-40B4-BE49-F238E27FC236}">
                <a16:creationId xmlns:a16="http://schemas.microsoft.com/office/drawing/2014/main" id="{8ED93DF7-22F9-42B9-A742-FF054ECFC16F}"/>
              </a:ext>
            </a:extLst>
          </p:cNvPr>
          <p:cNvSpPr txBox="1"/>
          <p:nvPr/>
        </p:nvSpPr>
        <p:spPr>
          <a:xfrm>
            <a:off x="260108" y="467380"/>
            <a:ext cx="10156371" cy="369332"/>
          </a:xfrm>
          <a:prstGeom prst="rect">
            <a:avLst/>
          </a:prstGeom>
          <a:noFill/>
        </p:spPr>
        <p:txBody>
          <a:bodyPr wrap="square">
            <a:spAutoFit/>
          </a:bodyPr>
          <a:lstStyle/>
          <a:p>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j-ea"/>
                <a:cs typeface="+mj-cs"/>
              </a:rPr>
              <a:t>Klick auf </a:t>
            </a:r>
            <a:r>
              <a:rPr kumimoji="0" lang="de-DE" sz="1800" b="1" i="0" u="none" strike="noStrike" kern="1200" cap="none" normalizeH="0" noProof="0" dirty="0" err="1">
                <a:ln>
                  <a:noFill/>
                </a:ln>
                <a:solidFill>
                  <a:srgbClr val="FF0000"/>
                </a:solidFill>
                <a:effectLst/>
                <a:uLnTx/>
                <a:uFillTx/>
                <a:latin typeface="Trebuchet MS" panose="020B0603020202020204" pitchFamily="34" charset="0"/>
                <a:ea typeface="+mj-ea"/>
                <a:cs typeface="+mj-cs"/>
              </a:rPr>
              <a:t>ie</a:t>
            </a:r>
            <a:r>
              <a:rPr kumimoji="0" lang="de-DE" sz="1800" b="1" i="0" u="none" strike="noStrike" kern="1200" cap="none" normalizeH="0" noProof="0" dirty="0">
                <a:ln>
                  <a:noFill/>
                </a:ln>
                <a:solidFill>
                  <a:srgbClr val="FF0000"/>
                </a:solidFill>
                <a:effectLst/>
                <a:uLnTx/>
                <a:uFillTx/>
                <a:latin typeface="Trebuchet MS" panose="020B0603020202020204" pitchFamily="34" charset="0"/>
                <a:ea typeface="+mj-ea"/>
                <a:cs typeface="+mj-cs"/>
              </a:rPr>
              <a:t> oder i</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j-ea"/>
                <a:cs typeface="+mj-cs"/>
              </a:rPr>
              <a:t>!</a:t>
            </a:r>
            <a:endParaRPr lang="de-DE" sz="1800" dirty="0">
              <a:solidFill>
                <a:srgbClr val="FF0000"/>
              </a:solidFill>
              <a:latin typeface="Trebuchet MS" panose="020B0603020202020204" pitchFamily="34" charset="0"/>
            </a:endParaRPr>
          </a:p>
        </p:txBody>
      </p:sp>
      <p:sp>
        <p:nvSpPr>
          <p:cNvPr id="2" name="Textfeld 1">
            <a:extLst>
              <a:ext uri="{FF2B5EF4-FFF2-40B4-BE49-F238E27FC236}">
                <a16:creationId xmlns:a16="http://schemas.microsoft.com/office/drawing/2014/main" id="{AD7A16EC-C716-4F94-ADC6-C320E191AA57}"/>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16</a:t>
            </a:r>
          </a:p>
        </p:txBody>
      </p:sp>
      <p:sp>
        <p:nvSpPr>
          <p:cNvPr id="74" name="Rechteck 73">
            <a:extLst>
              <a:ext uri="{FF2B5EF4-FFF2-40B4-BE49-F238E27FC236}">
                <a16:creationId xmlns:a16="http://schemas.microsoft.com/office/drawing/2014/main" id="{34CDB52D-2063-48F2-BE19-1C65936B1155}"/>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4" name="Grafik 3">
            <a:extLst>
              <a:ext uri="{FF2B5EF4-FFF2-40B4-BE49-F238E27FC236}">
                <a16:creationId xmlns:a16="http://schemas.microsoft.com/office/drawing/2014/main" id="{D5DE9847-C697-41CD-A553-2A2D4C8CADD0}"/>
              </a:ext>
            </a:extLst>
          </p:cNvPr>
          <p:cNvPicPr>
            <a:picLocks noChangeAspect="1"/>
          </p:cNvPicPr>
          <p:nvPr/>
        </p:nvPicPr>
        <p:blipFill>
          <a:blip r:embed="rId4"/>
          <a:stretch>
            <a:fillRect/>
          </a:stretch>
        </p:blipFill>
        <p:spPr>
          <a:xfrm>
            <a:off x="486880" y="868388"/>
            <a:ext cx="9864183" cy="5395428"/>
          </a:xfrm>
          <a:prstGeom prst="rect">
            <a:avLst/>
          </a:prstGeom>
        </p:spPr>
      </p:pic>
    </p:spTree>
    <p:extLst>
      <p:ext uri="{BB962C8B-B14F-4D97-AF65-F5344CB8AC3E}">
        <p14:creationId xmlns:p14="http://schemas.microsoft.com/office/powerpoint/2010/main" val="23331403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749"/>
                                          </p:stCondLst>
                                        </p:cTn>
                                        <p:tgtEl>
                                          <p:spTgt spid="1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749"/>
                                          </p:stCondLst>
                                        </p:cTn>
                                        <p:tgtEl>
                                          <p:spTgt spid="17"/>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749"/>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8" restart="whenNotActive" fill="hold" evtFilter="cancelBubble" nodeType="interactiveSeq">
                <p:stCondLst>
                  <p:cond evt="onClick" delay="0">
                    <p:tgtEl>
                      <p:spTgt spid="12"/>
                    </p:tgtEl>
                  </p:cond>
                </p:stCondLst>
                <p:endSync evt="end" delay="0">
                  <p:rtn val="all"/>
                </p:endSync>
                <p:childTnLst>
                  <p:par>
                    <p:cTn id="19" fill="hold">
                      <p:stCondLst>
                        <p:cond delay="0"/>
                      </p:stCondLst>
                      <p:childTnLst>
                        <p:par>
                          <p:cTn id="20" fill="hold">
                            <p:stCondLst>
                              <p:cond delay="0"/>
                            </p:stCondLst>
                            <p:childTnLst>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3" restart="whenNotActive" fill="hold" evtFilter="cancelBubble" nodeType="interactiveSeq">
                <p:stCondLst>
                  <p:cond evt="onClick" delay="0">
                    <p:tgtEl>
                      <p:spTgt spid="16"/>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749"/>
                                          </p:stCondLst>
                                        </p:cTn>
                                        <p:tgtEl>
                                          <p:spTgt spid="2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749"/>
                                          </p:stCondLst>
                                        </p:cTn>
                                        <p:tgtEl>
                                          <p:spTgt spid="2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749"/>
                                          </p:stCondLst>
                                        </p:cTn>
                                        <p:tgtEl>
                                          <p:spTgt spid="66"/>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17"/>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39" restart="whenNotActive" fill="hold" evtFilter="cancelBubble" nodeType="interactiveSeq">
                <p:stCondLst>
                  <p:cond evt="onClick" delay="0">
                    <p:tgtEl>
                      <p:spTgt spid="21"/>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749"/>
                                          </p:stCondLst>
                                        </p:cTn>
                                        <p:tgtEl>
                                          <p:spTgt spid="68"/>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749"/>
                                          </p:stCondLst>
                                        </p:cTn>
                                        <p:tgtEl>
                                          <p:spTgt spid="26"/>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749"/>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0" restart="whenNotActive" fill="hold" evtFilter="cancelBubble" nodeType="interactiveSeq">
                <p:stCondLst>
                  <p:cond evt="onClick" delay="0">
                    <p:tgtEl>
                      <p:spTgt spid="22"/>
                    </p:tgtEl>
                  </p:cond>
                </p:stCondLst>
                <p:endSync evt="end" delay="0">
                  <p:rtn val="all"/>
                </p:endSync>
                <p:childTnLst>
                  <p:par>
                    <p:cTn id="51" fill="hold">
                      <p:stCondLst>
                        <p:cond delay="0"/>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5" restart="whenNotActive" fill="hold" evtFilter="cancelBubble" nodeType="interactiveSeq">
                <p:stCondLst>
                  <p:cond evt="onClick" delay="0">
                    <p:tgtEl>
                      <p:spTgt spid="26"/>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60" restart="whenNotActive" fill="hold" evtFilter="cancelBubble" nodeType="interactiveSeq">
                <p:stCondLst>
                  <p:cond evt="onClick" delay="0">
                    <p:tgtEl>
                      <p:spTgt spid="27"/>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749"/>
                                          </p:stCondLst>
                                        </p:cTn>
                                        <p:tgtEl>
                                          <p:spTgt spid="7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749"/>
                                          </p:stCondLst>
                                        </p:cTn>
                                        <p:tgtEl>
                                          <p:spTgt spid="3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749"/>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71" restart="whenNotActive" fill="hold" evtFilter="cancelBubble" nodeType="interactiveSeq">
                <p:stCondLst>
                  <p:cond evt="onClick" delay="0">
                    <p:tgtEl>
                      <p:spTgt spid="31"/>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749"/>
                                          </p:stCondLst>
                                        </p:cTn>
                                        <p:tgtEl>
                                          <p:spTgt spid="80"/>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749"/>
                                          </p:stCondLst>
                                        </p:cTn>
                                        <p:tgtEl>
                                          <p:spTgt spid="36"/>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749"/>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82" restart="whenNotActive" fill="hold" evtFilter="cancelBubble" nodeType="interactiveSeq">
                <p:stCondLst>
                  <p:cond evt="onClick" delay="0">
                    <p:tgtEl>
                      <p:spTgt spid="32"/>
                    </p:tgtEl>
                  </p:cond>
                </p:stCondLst>
                <p:endSync evt="end" delay="0">
                  <p:rtn val="all"/>
                </p:endSync>
                <p:childTnLst>
                  <p:par>
                    <p:cTn id="83" fill="hold">
                      <p:stCondLst>
                        <p:cond delay="0"/>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87" restart="whenNotActive" fill="hold" evtFilter="cancelBubble" nodeType="interactiveSeq">
                <p:stCondLst>
                  <p:cond evt="onClick" delay="0">
                    <p:tgtEl>
                      <p:spTgt spid="36"/>
                    </p:tgtEl>
                  </p:cond>
                </p:stCondLst>
                <p:endSync evt="end" delay="0">
                  <p:rtn val="all"/>
                </p:endSync>
                <p:childTnLst>
                  <p:par>
                    <p:cTn id="88" fill="hold">
                      <p:stCondLst>
                        <p:cond delay="0"/>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92" restart="whenNotActive" fill="hold" evtFilter="cancelBubble" nodeType="interactiveSeq">
                <p:stCondLst>
                  <p:cond evt="onClick" delay="0">
                    <p:tgtEl>
                      <p:spTgt spid="37"/>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749"/>
                                          </p:stCondLst>
                                        </p:cTn>
                                        <p:tgtEl>
                                          <p:spTgt spid="69"/>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749"/>
                                          </p:stCondLst>
                                        </p:cTn>
                                        <p:tgtEl>
                                          <p:spTgt spid="41"/>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749"/>
                                          </p:stCondLst>
                                        </p:cTn>
                                        <p:tgtEl>
                                          <p:spTgt spid="42"/>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103" restart="whenNotActive" fill="hold" evtFilter="cancelBubble" nodeType="interactiveSeq">
                <p:stCondLst>
                  <p:cond evt="onClick" delay="0">
                    <p:tgtEl>
                      <p:spTgt spid="41"/>
                    </p:tgtEl>
                  </p:cond>
                </p:stCondLst>
                <p:endSync evt="end" delay="0">
                  <p:rtn val="all"/>
                </p:endSync>
                <p:childTnLst>
                  <p:par>
                    <p:cTn id="104" fill="hold">
                      <p:stCondLst>
                        <p:cond delay="0"/>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43"/>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749"/>
                                          </p:stCondLst>
                                        </p:cTn>
                                        <p:tgtEl>
                                          <p:spTgt spid="81"/>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749"/>
                                          </p:stCondLst>
                                        </p:cTn>
                                        <p:tgtEl>
                                          <p:spTgt spid="46"/>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749"/>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14" restart="whenNotActive" fill="hold" evtFilter="cancelBubble" nodeType="interactiveSeq">
                <p:stCondLst>
                  <p:cond evt="onClick" delay="0">
                    <p:tgtEl>
                      <p:spTgt spid="42"/>
                    </p:tgtEl>
                  </p:cond>
                </p:stCondLst>
                <p:endSync evt="end" delay="0">
                  <p:rtn val="all"/>
                </p:endSync>
                <p:childTnLst>
                  <p:par>
                    <p:cTn id="115" fill="hold">
                      <p:stCondLst>
                        <p:cond delay="0"/>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19" restart="whenNotActive" fill="hold" evtFilter="cancelBubble" nodeType="interactiveSeq">
                <p:stCondLst>
                  <p:cond evt="onClick" delay="0">
                    <p:tgtEl>
                      <p:spTgt spid="46"/>
                    </p:tgtEl>
                  </p:cond>
                </p:stCondLst>
                <p:endSync evt="end" delay="0">
                  <p:rtn val="all"/>
                </p:endSync>
                <p:childTnLst>
                  <p:par>
                    <p:cTn id="120" fill="hold">
                      <p:stCondLst>
                        <p:cond delay="0"/>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48"/>
                                        </p:tgtEl>
                                        <p:attrNameLst>
                                          <p:attrName>style.visibility</p:attrName>
                                        </p:attrNameLst>
                                      </p:cBhvr>
                                      <p:to>
                                        <p:strVal val="visible"/>
                                      </p:to>
                                    </p:set>
                                  </p:childTnLst>
                                </p:cTn>
                              </p:par>
                              <p:par>
                                <p:cTn id="124" presetID="1" presetClass="entr" presetSubtype="0" fill="hold" grpId="0" nodeType="withEffect">
                                  <p:stCondLst>
                                    <p:cond delay="0"/>
                                  </p:stCondLst>
                                  <p:childTnLst>
                                    <p:set>
                                      <p:cBhvr>
                                        <p:cTn id="125" dur="1" fill="hold">
                                          <p:stCondLst>
                                            <p:cond delay="749"/>
                                          </p:stCondLst>
                                        </p:cTn>
                                        <p:tgtEl>
                                          <p:spTgt spid="70"/>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749"/>
                                          </p:stCondLst>
                                        </p:cTn>
                                        <p:tgtEl>
                                          <p:spTgt spid="51"/>
                                        </p:tgtEl>
                                        <p:attrNameLst>
                                          <p:attrName>style.visibility</p:attrName>
                                        </p:attrNameLst>
                                      </p:cBhvr>
                                      <p:to>
                                        <p:strVal val="visible"/>
                                      </p:to>
                                    </p:set>
                                  </p:childTnLst>
                                </p:cTn>
                              </p:par>
                              <p:par>
                                <p:cTn id="128" presetID="1" presetClass="entr" presetSubtype="0" fill="hold" grpId="0" nodeType="withEffect">
                                  <p:stCondLst>
                                    <p:cond delay="0"/>
                                  </p:stCondLst>
                                  <p:childTnLst>
                                    <p:set>
                                      <p:cBhvr>
                                        <p:cTn id="129" dur="1" fill="hold">
                                          <p:stCondLst>
                                            <p:cond delay="749"/>
                                          </p:stCondLst>
                                        </p:cTn>
                                        <p:tgtEl>
                                          <p:spTgt spid="52"/>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130" restart="whenNotActive" fill="hold" evtFilter="cancelBubble" nodeType="interactiveSeq">
                <p:stCondLst>
                  <p:cond evt="onClick" delay="0">
                    <p:tgtEl>
                      <p:spTgt spid="47"/>
                    </p:tgtEl>
                  </p:cond>
                </p:stCondLst>
                <p:endSync evt="end" delay="0">
                  <p:rtn val="all"/>
                </p:endSync>
                <p:childTnLst>
                  <p:par>
                    <p:cTn id="131" fill="hold">
                      <p:stCondLst>
                        <p:cond delay="0"/>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135" restart="whenNotActive" fill="hold" evtFilter="cancelBubble" nodeType="interactiveSeq">
                <p:stCondLst>
                  <p:cond evt="onClick" delay="0">
                    <p:tgtEl>
                      <p:spTgt spid="51"/>
                    </p:tgtEl>
                  </p:cond>
                </p:stCondLst>
                <p:endSync evt="end" delay="0">
                  <p:rtn val="all"/>
                </p:endSync>
                <p:childTnLst>
                  <p:par>
                    <p:cTn id="136" fill="hold">
                      <p:stCondLst>
                        <p:cond delay="0"/>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140" restart="whenNotActive" fill="hold" evtFilter="cancelBubble" nodeType="interactiveSeq">
                <p:stCondLst>
                  <p:cond evt="onClick" delay="0">
                    <p:tgtEl>
                      <p:spTgt spid="52"/>
                    </p:tgtEl>
                  </p:cond>
                </p:stCondLst>
                <p:endSync evt="end" delay="0">
                  <p:rtn val="all"/>
                </p:endSync>
                <p:childTnLst>
                  <p:par>
                    <p:cTn id="141" fill="hold">
                      <p:stCondLst>
                        <p:cond delay="0"/>
                      </p:stCondLst>
                      <p:childTnLst>
                        <p:par>
                          <p:cTn id="142" fill="hold">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5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749"/>
                                          </p:stCondLst>
                                        </p:cTn>
                                        <p:tgtEl>
                                          <p:spTgt spid="71"/>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749"/>
                                          </p:stCondLst>
                                        </p:cTn>
                                        <p:tgtEl>
                                          <p:spTgt spid="56"/>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749"/>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151" restart="whenNotActive" fill="hold" evtFilter="cancelBubble" nodeType="interactiveSeq">
                <p:stCondLst>
                  <p:cond evt="onClick" delay="0">
                    <p:tgtEl>
                      <p:spTgt spid="56"/>
                    </p:tgtEl>
                  </p:cond>
                </p:stCondLst>
                <p:endSync evt="end" delay="0">
                  <p:rtn val="all"/>
                </p:endSync>
                <p:childTnLst>
                  <p:par>
                    <p:cTn id="152" fill="hold">
                      <p:stCondLst>
                        <p:cond delay="0"/>
                      </p:stCondLst>
                      <p:childTnLst>
                        <p:par>
                          <p:cTn id="153" fill="hold">
                            <p:stCondLst>
                              <p:cond delay="0"/>
                            </p:stCondLst>
                            <p:childTnLst>
                              <p:par>
                                <p:cTn id="154" presetID="1" presetClass="entr" presetSubtype="0" fill="hold" grpId="0" nodeType="withEffect">
                                  <p:stCondLst>
                                    <p:cond delay="0"/>
                                  </p:stCondLst>
                                  <p:childTnLst>
                                    <p:set>
                                      <p:cBhvr>
                                        <p:cTn id="155"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156" restart="whenNotActive" fill="hold" evtFilter="cancelBubble" nodeType="interactiveSeq">
                <p:stCondLst>
                  <p:cond evt="onClick" delay="0">
                    <p:tgtEl>
                      <p:spTgt spid="57"/>
                    </p:tgtEl>
                  </p:cond>
                </p:stCondLst>
                <p:endSync evt="end" delay="0">
                  <p:rtn val="all"/>
                </p:endSync>
                <p:childTnLst>
                  <p:par>
                    <p:cTn id="157" fill="hold">
                      <p:stCondLst>
                        <p:cond delay="0"/>
                      </p:stCondLst>
                      <p:childTnLst>
                        <p:par>
                          <p:cTn id="158" fill="hold">
                            <p:stCondLst>
                              <p:cond delay="0"/>
                            </p:stCondLst>
                            <p:childTnLst>
                              <p:par>
                                <p:cTn id="159" presetID="1" presetClass="entr" presetSubtype="0" fill="hold" grpId="0" nodeType="clickEffect">
                                  <p:stCondLst>
                                    <p:cond delay="0"/>
                                  </p:stCondLst>
                                  <p:childTnLst>
                                    <p:set>
                                      <p:cBhvr>
                                        <p:cTn id="160"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161" restart="whenNotActive" fill="hold" evtFilter="cancelBubble" nodeType="interactiveSeq">
                <p:stCondLst>
                  <p:cond evt="onClick" delay="0">
                    <p:tgtEl>
                      <p:spTgt spid="74"/>
                    </p:tgtEl>
                  </p:cond>
                </p:stCondLst>
                <p:endSync evt="end" delay="0">
                  <p:rtn val="all"/>
                </p:endSync>
                <p:childTnLst>
                  <p:par>
                    <p:cTn id="162" fill="hold">
                      <p:stCondLst>
                        <p:cond delay="0"/>
                      </p:stCondLst>
                      <p:childTnLst>
                        <p:par>
                          <p:cTn id="163" fill="hold">
                            <p:stCondLst>
                              <p:cond delay="0"/>
                            </p:stCondLst>
                            <p:childTnLst>
                              <p:par>
                                <p:cTn id="164" presetID="1" presetClass="entr" presetSubtype="0" fill="hold" nodeType="clickEffect">
                                  <p:stCondLst>
                                    <p:cond delay="0"/>
                                  </p:stCondLst>
                                  <p:childTnLst>
                                    <p:set>
                                      <p:cBhvr>
                                        <p:cTn id="165"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nextCondLst>
                <p:cond evt="onClick" delay="0">
                  <p:tgtEl>
                    <p:spTgt spid="74"/>
                  </p:tgtEl>
                </p:cond>
              </p:nextCondLst>
            </p:seq>
          </p:childTnLst>
        </p:cTn>
      </p:par>
    </p:tnLst>
    <p:bldLst>
      <p:bldP spid="10" grpId="0"/>
      <p:bldP spid="13" grpId="0"/>
      <p:bldP spid="15" grpId="0"/>
      <p:bldP spid="16" grpId="0"/>
      <p:bldP spid="17" grpId="0" animBg="1"/>
      <p:bldP spid="18" grpId="0"/>
      <p:bldP spid="20" grpId="0"/>
      <p:bldP spid="21" grpId="0"/>
      <p:bldP spid="22" grpId="0" animBg="1"/>
      <p:bldP spid="23" grpId="0"/>
      <p:bldP spid="25" grpId="0"/>
      <p:bldP spid="26" grpId="0"/>
      <p:bldP spid="27" grpId="0" animBg="1"/>
      <p:bldP spid="28" grpId="0"/>
      <p:bldP spid="30" grpId="0"/>
      <p:bldP spid="31" grpId="0"/>
      <p:bldP spid="32" grpId="0" animBg="1"/>
      <p:bldP spid="33" grpId="0"/>
      <p:bldP spid="35" grpId="0"/>
      <p:bldP spid="36" grpId="0"/>
      <p:bldP spid="37" grpId="0" animBg="1"/>
      <p:bldP spid="38" grpId="0"/>
      <p:bldP spid="40" grpId="0"/>
      <p:bldP spid="41" grpId="0"/>
      <p:bldP spid="42" grpId="0" animBg="1"/>
      <p:bldP spid="43" grpId="0"/>
      <p:bldP spid="45" grpId="0"/>
      <p:bldP spid="46" grpId="0"/>
      <p:bldP spid="47" grpId="0" animBg="1"/>
      <p:bldP spid="48" grpId="0"/>
      <p:bldP spid="50" grpId="0"/>
      <p:bldP spid="51" grpId="0"/>
      <p:bldP spid="52" grpId="0" animBg="1"/>
      <p:bldP spid="53" grpId="0"/>
      <p:bldP spid="55" grpId="0"/>
      <p:bldP spid="56" grpId="0"/>
      <p:bldP spid="57" grpId="0" animBg="1"/>
      <p:bldP spid="58" grpId="0"/>
      <p:bldP spid="78" grpId="0"/>
      <p:bldP spid="80" grpId="0"/>
      <p:bldP spid="81" grpId="0"/>
      <p:bldP spid="65" grpId="0"/>
      <p:bldP spid="66" grpId="0"/>
      <p:bldP spid="68" grpId="0"/>
      <p:bldP spid="69" grpId="0"/>
      <p:bldP spid="70" grpId="0"/>
      <p:bldP spid="71"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17</a:t>
            </a:fld>
            <a:endParaRPr lang="de-DE"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7536160" y="1021611"/>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7536160" y="1531690"/>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7536160" y="2041769"/>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7536160" y="2551848"/>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7536160" y="3061927"/>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7536160" y="3572006"/>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7536160" y="4082085"/>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7536160" y="4592164"/>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7536160" y="510224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7536160" y="561232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74010" y="706627"/>
            <a:ext cx="7963872" cy="400110"/>
          </a:xfrm>
          <a:prstGeom prst="rect">
            <a:avLst/>
          </a:prstGeom>
          <a:noFill/>
        </p:spPr>
        <p:txBody>
          <a:bodyPr wrap="square">
            <a:spAutoFit/>
          </a:bodyPr>
          <a:lstStyle/>
          <a:p>
            <a:r>
              <a:rPr kumimoji="0" lang="de-DE" sz="20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000" dirty="0"/>
          </a:p>
        </p:txBody>
      </p:sp>
      <p:sp>
        <p:nvSpPr>
          <p:cNvPr id="61" name="Rechteck 60">
            <a:extLst>
              <a:ext uri="{FF2B5EF4-FFF2-40B4-BE49-F238E27FC236}">
                <a16:creationId xmlns:a16="http://schemas.microsoft.com/office/drawing/2014/main" id="{598FDEDE-2482-4706-B9C4-3E58AE5576B6}"/>
              </a:ext>
            </a:extLst>
          </p:cNvPr>
          <p:cNvSpPr/>
          <p:nvPr/>
        </p:nvSpPr>
        <p:spPr>
          <a:xfrm>
            <a:off x="3719736" y="945481"/>
            <a:ext cx="1298753" cy="523220"/>
          </a:xfrm>
          <a:prstGeom prst="rect">
            <a:avLst/>
          </a:prstGeom>
        </p:spPr>
        <p:txBody>
          <a:bodyPr wrap="none">
            <a:spAutoFit/>
          </a:bodyPr>
          <a:lstStyle/>
          <a:p>
            <a:r>
              <a:rPr lang="de-DE" sz="2800" kern="0" spc="100" dirty="0" err="1">
                <a:latin typeface="Trebuchet MS" pitchFamily="34" charset="0"/>
              </a:rPr>
              <a:t>Delf_n</a:t>
            </a:r>
            <a:endParaRPr lang="de-DE" sz="2800" spc="100" dirty="0"/>
          </a:p>
        </p:txBody>
      </p:sp>
      <p:sp>
        <p:nvSpPr>
          <p:cNvPr id="78" name="Rechteck 77">
            <a:extLst>
              <a:ext uri="{FF2B5EF4-FFF2-40B4-BE49-F238E27FC236}">
                <a16:creationId xmlns:a16="http://schemas.microsoft.com/office/drawing/2014/main" id="{964522B5-AB9C-4098-A481-662889CFC833}"/>
              </a:ext>
            </a:extLst>
          </p:cNvPr>
          <p:cNvSpPr/>
          <p:nvPr/>
        </p:nvSpPr>
        <p:spPr>
          <a:xfrm>
            <a:off x="3719736" y="3009373"/>
            <a:ext cx="1231427" cy="523220"/>
          </a:xfrm>
          <a:prstGeom prst="rect">
            <a:avLst/>
          </a:prstGeom>
        </p:spPr>
        <p:txBody>
          <a:bodyPr wrap="none">
            <a:spAutoFit/>
          </a:bodyPr>
          <a:lstStyle/>
          <a:p>
            <a:r>
              <a:rPr lang="de-DE" sz="2800" kern="0" spc="100" dirty="0" err="1">
                <a:latin typeface="Trebuchet MS" pitchFamily="34" charset="0"/>
              </a:rPr>
              <a:t>Ru_ne</a:t>
            </a:r>
            <a:endParaRPr lang="de-DE" sz="28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719736" y="3525346"/>
            <a:ext cx="2460930" cy="523220"/>
          </a:xfrm>
          <a:prstGeom prst="rect">
            <a:avLst/>
          </a:prstGeom>
        </p:spPr>
        <p:txBody>
          <a:bodyPr wrap="none">
            <a:spAutoFit/>
          </a:bodyPr>
          <a:lstStyle/>
          <a:p>
            <a:r>
              <a:rPr lang="de-DE" sz="2800" kern="0" spc="100" dirty="0" err="1">
                <a:latin typeface="Trebuchet MS" pitchFamily="34" charset="0"/>
              </a:rPr>
              <a:t>respekt_rlich</a:t>
            </a:r>
            <a:endParaRPr lang="de-DE" sz="2800" spc="100" dirty="0"/>
          </a:p>
        </p:txBody>
      </p:sp>
      <p:sp>
        <p:nvSpPr>
          <p:cNvPr id="81" name="Rechteck 80">
            <a:extLst>
              <a:ext uri="{FF2B5EF4-FFF2-40B4-BE49-F238E27FC236}">
                <a16:creationId xmlns:a16="http://schemas.microsoft.com/office/drawing/2014/main" id="{AF82F37B-4A4E-4443-A78F-151336E0E6E8}"/>
              </a:ext>
            </a:extLst>
          </p:cNvPr>
          <p:cNvSpPr/>
          <p:nvPr/>
        </p:nvSpPr>
        <p:spPr>
          <a:xfrm>
            <a:off x="3719736" y="4557292"/>
            <a:ext cx="1742785" cy="523220"/>
          </a:xfrm>
          <a:prstGeom prst="rect">
            <a:avLst/>
          </a:prstGeom>
        </p:spPr>
        <p:txBody>
          <a:bodyPr wrap="none">
            <a:spAutoFit/>
          </a:bodyPr>
          <a:lstStyle/>
          <a:p>
            <a:r>
              <a:rPr lang="de-DE" sz="2800" kern="0" spc="-100" dirty="0" err="1">
                <a:latin typeface="Trebuchet MS" pitchFamily="34" charset="0"/>
              </a:rPr>
              <a:t>diskut_ren</a:t>
            </a:r>
            <a:endParaRPr lang="de-DE" sz="2800" spc="-100" dirty="0"/>
          </a:p>
        </p:txBody>
      </p:sp>
      <p:sp>
        <p:nvSpPr>
          <p:cNvPr id="65" name="Rechteck 64">
            <a:extLst>
              <a:ext uri="{FF2B5EF4-FFF2-40B4-BE49-F238E27FC236}">
                <a16:creationId xmlns:a16="http://schemas.microsoft.com/office/drawing/2014/main" id="{74168C55-9AC7-44CB-BCA8-14BED3268E37}"/>
              </a:ext>
            </a:extLst>
          </p:cNvPr>
          <p:cNvSpPr/>
          <p:nvPr/>
        </p:nvSpPr>
        <p:spPr>
          <a:xfrm>
            <a:off x="3719736" y="1461454"/>
            <a:ext cx="1156086" cy="523220"/>
          </a:xfrm>
          <a:prstGeom prst="rect">
            <a:avLst/>
          </a:prstGeom>
        </p:spPr>
        <p:txBody>
          <a:bodyPr wrap="none">
            <a:spAutoFit/>
          </a:bodyPr>
          <a:lstStyle/>
          <a:p>
            <a:r>
              <a:rPr lang="de-DE" sz="2800" kern="0" spc="100" dirty="0" err="1">
                <a:latin typeface="Trebuchet MS" pitchFamily="34" charset="0"/>
              </a:rPr>
              <a:t>Rev_r</a:t>
            </a:r>
            <a:endParaRPr lang="de-DE" sz="2800" spc="100" dirty="0"/>
          </a:p>
        </p:txBody>
      </p:sp>
      <p:sp>
        <p:nvSpPr>
          <p:cNvPr id="66" name="Rechteck 65">
            <a:extLst>
              <a:ext uri="{FF2B5EF4-FFF2-40B4-BE49-F238E27FC236}">
                <a16:creationId xmlns:a16="http://schemas.microsoft.com/office/drawing/2014/main" id="{340B43FD-E686-4295-984E-7C53DB159EE6}"/>
              </a:ext>
            </a:extLst>
          </p:cNvPr>
          <p:cNvSpPr/>
          <p:nvPr/>
        </p:nvSpPr>
        <p:spPr>
          <a:xfrm>
            <a:off x="3719736" y="1977427"/>
            <a:ext cx="2005677" cy="523220"/>
          </a:xfrm>
          <a:prstGeom prst="rect">
            <a:avLst/>
          </a:prstGeom>
        </p:spPr>
        <p:txBody>
          <a:bodyPr wrap="none">
            <a:spAutoFit/>
          </a:bodyPr>
          <a:lstStyle/>
          <a:p>
            <a:r>
              <a:rPr lang="de-DE" sz="2800" kern="0" spc="100" dirty="0" err="1">
                <a:latin typeface="Trebuchet MS" pitchFamily="34" charset="0"/>
              </a:rPr>
              <a:t>rivalis_ren</a:t>
            </a:r>
            <a:endParaRPr lang="de-DE" sz="2800" spc="100" dirty="0"/>
          </a:p>
        </p:txBody>
      </p:sp>
      <p:sp>
        <p:nvSpPr>
          <p:cNvPr id="68" name="Rechteck 67">
            <a:extLst>
              <a:ext uri="{FF2B5EF4-FFF2-40B4-BE49-F238E27FC236}">
                <a16:creationId xmlns:a16="http://schemas.microsoft.com/office/drawing/2014/main" id="{086CAB18-1857-4638-B704-550A38C75177}"/>
              </a:ext>
            </a:extLst>
          </p:cNvPr>
          <p:cNvSpPr/>
          <p:nvPr/>
        </p:nvSpPr>
        <p:spPr>
          <a:xfrm>
            <a:off x="3719736" y="2493400"/>
            <a:ext cx="1763624" cy="523220"/>
          </a:xfrm>
          <a:prstGeom prst="rect">
            <a:avLst/>
          </a:prstGeom>
        </p:spPr>
        <p:txBody>
          <a:bodyPr wrap="none">
            <a:spAutoFit/>
          </a:bodyPr>
          <a:lstStyle/>
          <a:p>
            <a:r>
              <a:rPr lang="de-DE" sz="2800" kern="0" spc="100" dirty="0" err="1">
                <a:latin typeface="Trebuchet MS" pitchFamily="34" charset="0"/>
              </a:rPr>
              <a:t>Blond_ne</a:t>
            </a:r>
            <a:endParaRPr lang="de-DE" sz="2800" spc="100" dirty="0"/>
          </a:p>
        </p:txBody>
      </p:sp>
      <p:sp>
        <p:nvSpPr>
          <p:cNvPr id="69" name="Rechteck 68">
            <a:extLst>
              <a:ext uri="{FF2B5EF4-FFF2-40B4-BE49-F238E27FC236}">
                <a16:creationId xmlns:a16="http://schemas.microsoft.com/office/drawing/2014/main" id="{0244990F-F964-475C-AAFE-9F71030EE4C6}"/>
              </a:ext>
            </a:extLst>
          </p:cNvPr>
          <p:cNvSpPr/>
          <p:nvPr/>
        </p:nvSpPr>
        <p:spPr>
          <a:xfrm>
            <a:off x="3719736" y="4041319"/>
            <a:ext cx="1467068" cy="523220"/>
          </a:xfrm>
          <a:prstGeom prst="rect">
            <a:avLst/>
          </a:prstGeom>
        </p:spPr>
        <p:txBody>
          <a:bodyPr wrap="none">
            <a:spAutoFit/>
          </a:bodyPr>
          <a:lstStyle/>
          <a:p>
            <a:r>
              <a:rPr lang="de-DE" sz="2800" kern="0" spc="100" dirty="0" err="1">
                <a:latin typeface="Trebuchet MS" pitchFamily="34" charset="0"/>
              </a:rPr>
              <a:t>ras_ren</a:t>
            </a:r>
            <a:endParaRPr lang="de-DE" sz="2800" spc="100" dirty="0"/>
          </a:p>
        </p:txBody>
      </p:sp>
      <p:sp>
        <p:nvSpPr>
          <p:cNvPr id="70" name="Rechteck 69">
            <a:extLst>
              <a:ext uri="{FF2B5EF4-FFF2-40B4-BE49-F238E27FC236}">
                <a16:creationId xmlns:a16="http://schemas.microsoft.com/office/drawing/2014/main" id="{EDDBE8C9-2D04-44A5-BC63-A05B7D0B13D6}"/>
              </a:ext>
            </a:extLst>
          </p:cNvPr>
          <p:cNvSpPr/>
          <p:nvPr/>
        </p:nvSpPr>
        <p:spPr>
          <a:xfrm>
            <a:off x="3719736" y="5073265"/>
            <a:ext cx="1566454" cy="523220"/>
          </a:xfrm>
          <a:prstGeom prst="rect">
            <a:avLst/>
          </a:prstGeom>
        </p:spPr>
        <p:txBody>
          <a:bodyPr wrap="none">
            <a:spAutoFit/>
          </a:bodyPr>
          <a:lstStyle/>
          <a:p>
            <a:r>
              <a:rPr lang="de-DE" sz="2800" kern="0" spc="100" dirty="0" err="1">
                <a:latin typeface="Trebuchet MS" pitchFamily="34" charset="0"/>
              </a:rPr>
              <a:t>kop_ren</a:t>
            </a:r>
            <a:endParaRPr lang="de-DE" spc="100" dirty="0"/>
          </a:p>
        </p:txBody>
      </p:sp>
      <p:sp>
        <p:nvSpPr>
          <p:cNvPr id="71" name="Rechteck 70">
            <a:extLst>
              <a:ext uri="{FF2B5EF4-FFF2-40B4-BE49-F238E27FC236}">
                <a16:creationId xmlns:a16="http://schemas.microsoft.com/office/drawing/2014/main" id="{44352C31-0A17-4C4D-88C2-D565D5F75B84}"/>
              </a:ext>
            </a:extLst>
          </p:cNvPr>
          <p:cNvSpPr/>
          <p:nvPr/>
        </p:nvSpPr>
        <p:spPr>
          <a:xfrm>
            <a:off x="3719736" y="5589240"/>
            <a:ext cx="1893467" cy="523220"/>
          </a:xfrm>
          <a:prstGeom prst="rect">
            <a:avLst/>
          </a:prstGeom>
        </p:spPr>
        <p:txBody>
          <a:bodyPr wrap="none">
            <a:spAutoFit/>
          </a:bodyPr>
          <a:lstStyle/>
          <a:p>
            <a:r>
              <a:rPr lang="de-DE" sz="2800" kern="0" spc="100" dirty="0" err="1">
                <a:latin typeface="Trebuchet MS" pitchFamily="34" charset="0"/>
              </a:rPr>
              <a:t>M_ne</a:t>
            </a:r>
            <a:r>
              <a:rPr lang="de-DE" sz="2800" kern="0" spc="100" dirty="0">
                <a:latin typeface="Trebuchet MS" pitchFamily="34" charset="0"/>
              </a:rPr>
              <a:t> </a:t>
            </a:r>
            <a:r>
              <a:rPr lang="de-DE" kern="0" spc="100" dirty="0">
                <a:latin typeface="Trebuchet MS" pitchFamily="34" charset="0"/>
              </a:rPr>
              <a:t>(Stift)</a:t>
            </a:r>
            <a:endParaRPr lang="de-DE" spc="100" dirty="0"/>
          </a:p>
        </p:txBody>
      </p:sp>
      <p:sp>
        <p:nvSpPr>
          <p:cNvPr id="38" name="Foliennummernplatzhalter 2">
            <a:extLst>
              <a:ext uri="{FF2B5EF4-FFF2-40B4-BE49-F238E27FC236}">
                <a16:creationId xmlns:a16="http://schemas.microsoft.com/office/drawing/2014/main" id="{9F7C6812-66B0-4306-BAC0-DF02223A5F53}"/>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17</a:t>
            </a:fld>
            <a:endParaRPr lang="de-DE" dirty="0"/>
          </a:p>
        </p:txBody>
      </p:sp>
      <p:sp>
        <p:nvSpPr>
          <p:cNvPr id="39" name="Foliennummernplatzhalter 2">
            <a:extLst>
              <a:ext uri="{FF2B5EF4-FFF2-40B4-BE49-F238E27FC236}">
                <a16:creationId xmlns:a16="http://schemas.microsoft.com/office/drawing/2014/main" id="{8468541D-F4F6-47D0-B944-084E97F4A50B}"/>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17</a:t>
            </a:fld>
            <a:endParaRPr lang="de-DE" dirty="0"/>
          </a:p>
        </p:txBody>
      </p:sp>
      <p:sp>
        <p:nvSpPr>
          <p:cNvPr id="40" name="Textfeld 36">
            <a:extLst>
              <a:ext uri="{FF2B5EF4-FFF2-40B4-BE49-F238E27FC236}">
                <a16:creationId xmlns:a16="http://schemas.microsoft.com/office/drawing/2014/main" id="{EB312BD6-ADB5-490D-A4C5-35138CDADED4}"/>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08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/i in Endungen: -in –</a:t>
            </a:r>
            <a:r>
              <a:rPr lang="de-DE" altLang="de-DE" sz="2200" b="1" spc="-100" dirty="0" err="1">
                <a:solidFill>
                  <a:schemeClr val="tx2">
                    <a:lumMod val="60000"/>
                    <a:lumOff val="40000"/>
                  </a:schemeClr>
                </a:solidFill>
                <a:latin typeface="Trebuchet MS" panose="020B0603020202020204" pitchFamily="34" charset="0"/>
                <a:ea typeface="+mj-ea"/>
                <a:cs typeface="+mj-cs"/>
              </a:rPr>
              <a:t>ine</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ieren</a:t>
            </a:r>
            <a:r>
              <a:rPr lang="de-DE" altLang="de-DE" sz="2200" b="1" spc="-100" dirty="0">
                <a:solidFill>
                  <a:schemeClr val="tx2">
                    <a:lumMod val="60000"/>
                    <a:lumOff val="40000"/>
                  </a:schemeClr>
                </a:solidFill>
                <a:latin typeface="Trebuchet MS" panose="020B0603020202020204" pitchFamily="34" charset="0"/>
                <a:ea typeface="+mj-ea"/>
                <a:cs typeface="+mj-cs"/>
              </a:rPr>
              <a:t> – </a:t>
            </a:r>
            <a:r>
              <a:rPr lang="de-DE" altLang="de-DE" sz="2200" b="1" spc="-100" dirty="0" err="1">
                <a:solidFill>
                  <a:schemeClr val="tx2">
                    <a:lumMod val="60000"/>
                    <a:lumOff val="40000"/>
                  </a:schemeClr>
                </a:solidFill>
                <a:latin typeface="Trebuchet MS" panose="020B0603020202020204" pitchFamily="34" charset="0"/>
                <a:ea typeface="+mj-ea"/>
                <a:cs typeface="+mj-cs"/>
              </a:rPr>
              <a:t>ierlich</a:t>
            </a:r>
            <a:r>
              <a:rPr lang="de-DE" altLang="de-DE" sz="2200" b="1" spc="-100" dirty="0">
                <a:solidFill>
                  <a:schemeClr val="tx2">
                    <a:lumMod val="60000"/>
                    <a:lumOff val="40000"/>
                  </a:schemeClr>
                </a:solidFill>
                <a:latin typeface="Trebuchet MS" panose="020B0603020202020204" pitchFamily="34" charset="0"/>
                <a:ea typeface="+mj-ea"/>
                <a:cs typeface="+mj-cs"/>
              </a:rPr>
              <a:t>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43" name="Textfeld 42">
            <a:extLst>
              <a:ext uri="{FF2B5EF4-FFF2-40B4-BE49-F238E27FC236}">
                <a16:creationId xmlns:a16="http://schemas.microsoft.com/office/drawing/2014/main" id="{77600A1C-F9BF-4A3E-83B3-8F12B2EB6400}"/>
              </a:ext>
            </a:extLst>
          </p:cNvPr>
          <p:cNvSpPr txBox="1"/>
          <p:nvPr/>
        </p:nvSpPr>
        <p:spPr>
          <a:xfrm>
            <a:off x="260108" y="404664"/>
            <a:ext cx="9148259" cy="369332"/>
          </a:xfrm>
          <a:prstGeom prst="rect">
            <a:avLst/>
          </a:prstGeom>
          <a:noFill/>
        </p:spPr>
        <p:txBody>
          <a:bodyPr wrap="square">
            <a:spAutoFit/>
          </a:bodyPr>
          <a:lstStyle/>
          <a:p>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j-ea"/>
                <a:cs typeface="+mj-cs"/>
              </a:rPr>
              <a:t>Schreibe die Wörter links oder rechts!</a:t>
            </a:r>
          </a:p>
        </p:txBody>
      </p:sp>
      <p:sp>
        <p:nvSpPr>
          <p:cNvPr id="2" name="Textfeld 1">
            <a:extLst>
              <a:ext uri="{FF2B5EF4-FFF2-40B4-BE49-F238E27FC236}">
                <a16:creationId xmlns:a16="http://schemas.microsoft.com/office/drawing/2014/main" id="{36DA0323-7097-4348-80F4-D072282A6B3C}"/>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17</a:t>
            </a:r>
          </a:p>
        </p:txBody>
      </p:sp>
    </p:spTree>
    <p:extLst>
      <p:ext uri="{BB962C8B-B14F-4D97-AF65-F5344CB8AC3E}">
        <p14:creationId xmlns:p14="http://schemas.microsoft.com/office/powerpoint/2010/main" val="36374150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18</a:t>
            </a:fld>
            <a:endParaRPr lang="de-DE" dirty="0"/>
          </a:p>
        </p:txBody>
      </p:sp>
      <p:sp>
        <p:nvSpPr>
          <p:cNvPr id="10" name="Rechteck 9">
            <a:extLst>
              <a:ext uri="{FF2B5EF4-FFF2-40B4-BE49-F238E27FC236}">
                <a16:creationId xmlns:a16="http://schemas.microsoft.com/office/drawing/2014/main" id="{C5676322-2923-41D5-8112-50C5BDE0AF79}"/>
              </a:ext>
            </a:extLst>
          </p:cNvPr>
          <p:cNvSpPr/>
          <p:nvPr/>
        </p:nvSpPr>
        <p:spPr>
          <a:xfrm>
            <a:off x="1472182" y="996201"/>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7536160" y="1021611"/>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3" name="Rechteck 12">
            <a:extLst>
              <a:ext uri="{FF2B5EF4-FFF2-40B4-BE49-F238E27FC236}">
                <a16:creationId xmlns:a16="http://schemas.microsoft.com/office/drawing/2014/main" id="{CAEAB7B8-9AF8-4B18-A452-F695B03285F5}"/>
              </a:ext>
            </a:extLst>
          </p:cNvPr>
          <p:cNvSpPr/>
          <p:nvPr/>
        </p:nvSpPr>
        <p:spPr>
          <a:xfrm>
            <a:off x="8799087" y="1021610"/>
            <a:ext cx="1112805"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Delfin</a:t>
            </a:r>
            <a:endParaRPr lang="de-DE" sz="2400" kern="0" spc="100" dirty="0">
              <a:latin typeface="Trebuchet MS" pitchFamily="34" charset="0"/>
            </a:endParaRPr>
          </a:p>
        </p:txBody>
      </p:sp>
      <p:sp>
        <p:nvSpPr>
          <p:cNvPr id="15" name="Rechteck 14">
            <a:extLst>
              <a:ext uri="{FF2B5EF4-FFF2-40B4-BE49-F238E27FC236}">
                <a16:creationId xmlns:a16="http://schemas.microsoft.com/office/drawing/2014/main" id="{BAC241A9-FFCB-4384-9644-115A1EB024BC}"/>
              </a:ext>
            </a:extLst>
          </p:cNvPr>
          <p:cNvSpPr/>
          <p:nvPr/>
        </p:nvSpPr>
        <p:spPr>
          <a:xfrm>
            <a:off x="9126901" y="1531690"/>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7536160" y="1531690"/>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8" name="Rechteck 17">
            <a:extLst>
              <a:ext uri="{FF2B5EF4-FFF2-40B4-BE49-F238E27FC236}">
                <a16:creationId xmlns:a16="http://schemas.microsoft.com/office/drawing/2014/main" id="{E894BAD7-741A-44EC-AB30-1AFC33C7FFD4}"/>
              </a:ext>
            </a:extLst>
          </p:cNvPr>
          <p:cNvSpPr/>
          <p:nvPr/>
        </p:nvSpPr>
        <p:spPr>
          <a:xfrm>
            <a:off x="1127448" y="1512491"/>
            <a:ext cx="1136851"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Revier</a:t>
            </a:r>
            <a:endParaRPr lang="de-DE" sz="2400" spc="100" dirty="0"/>
          </a:p>
        </p:txBody>
      </p:sp>
      <p:sp>
        <p:nvSpPr>
          <p:cNvPr id="20" name="Rechteck 19">
            <a:extLst>
              <a:ext uri="{FF2B5EF4-FFF2-40B4-BE49-F238E27FC236}">
                <a16:creationId xmlns:a16="http://schemas.microsoft.com/office/drawing/2014/main" id="{86D21316-79E5-4914-9A84-D212330F9920}"/>
              </a:ext>
            </a:extLst>
          </p:cNvPr>
          <p:cNvSpPr/>
          <p:nvPr/>
        </p:nvSpPr>
        <p:spPr>
          <a:xfrm>
            <a:off x="9126901" y="2041769"/>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7536160" y="2041769"/>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3" name="Rechteck 22">
            <a:extLst>
              <a:ext uri="{FF2B5EF4-FFF2-40B4-BE49-F238E27FC236}">
                <a16:creationId xmlns:a16="http://schemas.microsoft.com/office/drawing/2014/main" id="{C82D0CA5-EAE4-4C3C-AD31-F6119A903430}"/>
              </a:ext>
            </a:extLst>
          </p:cNvPr>
          <p:cNvSpPr/>
          <p:nvPr/>
        </p:nvSpPr>
        <p:spPr>
          <a:xfrm>
            <a:off x="834186" y="2028781"/>
            <a:ext cx="1877438"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rivalisieren</a:t>
            </a:r>
            <a:endParaRPr lang="de-DE" sz="2400" spc="100" dirty="0"/>
          </a:p>
        </p:txBody>
      </p:sp>
      <p:sp>
        <p:nvSpPr>
          <p:cNvPr id="25" name="Rechteck 24">
            <a:extLst>
              <a:ext uri="{FF2B5EF4-FFF2-40B4-BE49-F238E27FC236}">
                <a16:creationId xmlns:a16="http://schemas.microsoft.com/office/drawing/2014/main" id="{1D4F1B2D-EDF2-497B-AC23-9451D7F265A3}"/>
              </a:ext>
            </a:extLst>
          </p:cNvPr>
          <p:cNvSpPr/>
          <p:nvPr/>
        </p:nvSpPr>
        <p:spPr>
          <a:xfrm>
            <a:off x="8613940" y="2551848"/>
            <a:ext cx="1483098" cy="461665"/>
          </a:xfrm>
          <a:prstGeom prst="rect">
            <a:avLst/>
          </a:prstGeom>
        </p:spPr>
        <p:txBody>
          <a:bodyPr wrap="none">
            <a:spAutoFit/>
          </a:bodyPr>
          <a:lstStyle/>
          <a:p>
            <a:r>
              <a:rPr lang="de-DE" sz="2400" kern="0" spc="100" dirty="0">
                <a:latin typeface="Trebuchet MS" pitchFamily="34" charset="0"/>
              </a:rPr>
              <a:t>Blondine</a:t>
            </a:r>
            <a:endParaRPr lang="de-DE" sz="1600" kern="0" spc="100" dirty="0">
              <a:solidFill>
                <a:srgbClr val="FF0000"/>
              </a:solidFill>
              <a:latin typeface="Trebuchet MS" pitchFamily="34" charset="0"/>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7536160" y="2551848"/>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8" name="Rechteck 27">
            <a:extLst>
              <a:ext uri="{FF2B5EF4-FFF2-40B4-BE49-F238E27FC236}">
                <a16:creationId xmlns:a16="http://schemas.microsoft.com/office/drawing/2014/main" id="{87155BF5-44F4-4C97-9834-140A1A61E87E}"/>
              </a:ext>
            </a:extLst>
          </p:cNvPr>
          <p:cNvSpPr/>
          <p:nvPr/>
        </p:nvSpPr>
        <p:spPr>
          <a:xfrm>
            <a:off x="1472182" y="254507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0" name="Rechteck 29">
            <a:extLst>
              <a:ext uri="{FF2B5EF4-FFF2-40B4-BE49-F238E27FC236}">
                <a16:creationId xmlns:a16="http://schemas.microsoft.com/office/drawing/2014/main" id="{40D284D8-5AE9-4BA5-8F6D-771152ABBCC2}"/>
              </a:ext>
            </a:extLst>
          </p:cNvPr>
          <p:cNvSpPr/>
          <p:nvPr/>
        </p:nvSpPr>
        <p:spPr>
          <a:xfrm>
            <a:off x="8844773" y="3061927"/>
            <a:ext cx="1021433" cy="461665"/>
          </a:xfrm>
          <a:prstGeom prst="rect">
            <a:avLst/>
          </a:prstGeom>
        </p:spPr>
        <p:txBody>
          <a:bodyPr wrap="none">
            <a:spAutoFit/>
          </a:bodyPr>
          <a:lstStyle/>
          <a:p>
            <a:r>
              <a:rPr lang="de-DE" sz="2400" kern="0" spc="100" dirty="0">
                <a:latin typeface="Trebuchet MS" pitchFamily="34" charset="0"/>
              </a:rPr>
              <a:t>Ruine</a:t>
            </a:r>
            <a:endParaRPr lang="de-DE" sz="1600" spc="1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7536160" y="3061927"/>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3" name="Rechteck 32">
            <a:extLst>
              <a:ext uri="{FF2B5EF4-FFF2-40B4-BE49-F238E27FC236}">
                <a16:creationId xmlns:a16="http://schemas.microsoft.com/office/drawing/2014/main" id="{C09EB7AF-FA4E-4CD1-9BE6-027E881C43A5}"/>
              </a:ext>
            </a:extLst>
          </p:cNvPr>
          <p:cNvSpPr/>
          <p:nvPr/>
        </p:nvSpPr>
        <p:spPr>
          <a:xfrm>
            <a:off x="1472182" y="306136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5" name="Rechteck 34">
            <a:extLst>
              <a:ext uri="{FF2B5EF4-FFF2-40B4-BE49-F238E27FC236}">
                <a16:creationId xmlns:a16="http://schemas.microsoft.com/office/drawing/2014/main" id="{93D7D0FE-CCB9-49F3-A24A-5C007C47A255}"/>
              </a:ext>
            </a:extLst>
          </p:cNvPr>
          <p:cNvSpPr/>
          <p:nvPr/>
        </p:nvSpPr>
        <p:spPr>
          <a:xfrm>
            <a:off x="643278" y="3535281"/>
            <a:ext cx="2271776" cy="461665"/>
          </a:xfrm>
          <a:prstGeom prst="rect">
            <a:avLst/>
          </a:prstGeom>
        </p:spPr>
        <p:txBody>
          <a:bodyPr wrap="none">
            <a:spAutoFit/>
          </a:bodyPr>
          <a:lstStyle/>
          <a:p>
            <a:r>
              <a:rPr lang="de-DE" sz="2400" kern="0" spc="100" dirty="0">
                <a:latin typeface="Trebuchet MS" pitchFamily="34" charset="0"/>
              </a:rPr>
              <a:t>respektierlich</a:t>
            </a:r>
            <a:endParaRPr lang="de-DE" sz="1600" kern="0" spc="100" dirty="0">
              <a:solidFill>
                <a:srgbClr val="FF0000"/>
              </a:solidFill>
              <a:latin typeface="Trebuchet MS" pitchFamily="34" charset="0"/>
            </a:endParaRP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7536160" y="3572006"/>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8" name="Rechteck 37">
            <a:extLst>
              <a:ext uri="{FF2B5EF4-FFF2-40B4-BE49-F238E27FC236}">
                <a16:creationId xmlns:a16="http://schemas.microsoft.com/office/drawing/2014/main" id="{766FBBF3-9F6A-4976-85F8-86C3589CAB2A}"/>
              </a:ext>
            </a:extLst>
          </p:cNvPr>
          <p:cNvSpPr/>
          <p:nvPr/>
        </p:nvSpPr>
        <p:spPr>
          <a:xfrm>
            <a:off x="1472181" y="3577651"/>
            <a:ext cx="8111895" cy="461665"/>
          </a:xfrm>
          <a:prstGeom prst="rect">
            <a:avLst/>
          </a:prstGeom>
        </p:spPr>
        <p:txBody>
          <a:bodyPr wrap="squar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0" name="Rechteck 39">
            <a:extLst>
              <a:ext uri="{FF2B5EF4-FFF2-40B4-BE49-F238E27FC236}">
                <a16:creationId xmlns:a16="http://schemas.microsoft.com/office/drawing/2014/main" id="{B59980B8-565C-4676-A624-910F541EC16E}"/>
              </a:ext>
            </a:extLst>
          </p:cNvPr>
          <p:cNvSpPr/>
          <p:nvPr/>
        </p:nvSpPr>
        <p:spPr>
          <a:xfrm>
            <a:off x="9126901" y="4082085"/>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7536160" y="4082085"/>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3" name="Rechteck 42">
            <a:extLst>
              <a:ext uri="{FF2B5EF4-FFF2-40B4-BE49-F238E27FC236}">
                <a16:creationId xmlns:a16="http://schemas.microsoft.com/office/drawing/2014/main" id="{4F2E5442-00E8-49A6-9500-9A33FEF09558}"/>
              </a:ext>
            </a:extLst>
          </p:cNvPr>
          <p:cNvSpPr/>
          <p:nvPr/>
        </p:nvSpPr>
        <p:spPr>
          <a:xfrm>
            <a:off x="996891" y="4093941"/>
            <a:ext cx="1407758"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rasieren</a:t>
            </a:r>
            <a:endParaRPr lang="de-DE" sz="2400" spc="100" dirty="0"/>
          </a:p>
        </p:txBody>
      </p:sp>
      <p:sp>
        <p:nvSpPr>
          <p:cNvPr id="45" name="Rechteck 44">
            <a:extLst>
              <a:ext uri="{FF2B5EF4-FFF2-40B4-BE49-F238E27FC236}">
                <a16:creationId xmlns:a16="http://schemas.microsoft.com/office/drawing/2014/main" id="{3E554A99-1997-46B2-B4F7-A06C5F5FDDF2}"/>
              </a:ext>
            </a:extLst>
          </p:cNvPr>
          <p:cNvSpPr/>
          <p:nvPr/>
        </p:nvSpPr>
        <p:spPr>
          <a:xfrm>
            <a:off x="9126901" y="4592164"/>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1600" b="1" kern="0" spc="100" dirty="0">
              <a:solidFill>
                <a:srgbClr val="FF0000"/>
              </a:solidFill>
              <a:latin typeface="Trebuchet MS" pitchFamily="34" charset="0"/>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7536160" y="4592164"/>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8" name="Rechteck 47">
            <a:extLst>
              <a:ext uri="{FF2B5EF4-FFF2-40B4-BE49-F238E27FC236}">
                <a16:creationId xmlns:a16="http://schemas.microsoft.com/office/drawing/2014/main" id="{B6E4F0FE-6E67-4094-A45A-367F6C08EA0A}"/>
              </a:ext>
            </a:extLst>
          </p:cNvPr>
          <p:cNvSpPr/>
          <p:nvPr/>
        </p:nvSpPr>
        <p:spPr>
          <a:xfrm>
            <a:off x="914209" y="4610231"/>
            <a:ext cx="1869423"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diskutieren</a:t>
            </a:r>
            <a:endParaRPr lang="de-DE" sz="2400" kern="0" spc="100" dirty="0">
              <a:latin typeface="Trebuchet MS" pitchFamily="34" charset="0"/>
            </a:endParaRPr>
          </a:p>
        </p:txBody>
      </p:sp>
      <p:sp>
        <p:nvSpPr>
          <p:cNvPr id="50" name="Rechteck 49">
            <a:extLst>
              <a:ext uri="{FF2B5EF4-FFF2-40B4-BE49-F238E27FC236}">
                <a16:creationId xmlns:a16="http://schemas.microsoft.com/office/drawing/2014/main" id="{AC0C6388-40BD-48CB-8C0E-4093B48A14C9}"/>
              </a:ext>
            </a:extLst>
          </p:cNvPr>
          <p:cNvSpPr/>
          <p:nvPr/>
        </p:nvSpPr>
        <p:spPr>
          <a:xfrm>
            <a:off x="1025677" y="5090015"/>
            <a:ext cx="1492716"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kopieren</a:t>
            </a:r>
            <a:endParaRPr lang="de-DE" sz="2400" kern="0" spc="100" dirty="0">
              <a:latin typeface="Trebuchet MS" pitchFamily="34" charset="0"/>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7536160" y="510224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3" name="Rechteck 52">
            <a:extLst>
              <a:ext uri="{FF2B5EF4-FFF2-40B4-BE49-F238E27FC236}">
                <a16:creationId xmlns:a16="http://schemas.microsoft.com/office/drawing/2014/main" id="{EAD1F6FB-932B-447B-ACAD-2A0DF612245D}"/>
              </a:ext>
            </a:extLst>
          </p:cNvPr>
          <p:cNvSpPr/>
          <p:nvPr/>
        </p:nvSpPr>
        <p:spPr>
          <a:xfrm>
            <a:off x="9166522" y="5069732"/>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5" name="Rechteck 54">
            <a:extLst>
              <a:ext uri="{FF2B5EF4-FFF2-40B4-BE49-F238E27FC236}">
                <a16:creationId xmlns:a16="http://schemas.microsoft.com/office/drawing/2014/main" id="{D8F436D4-BDB7-4896-BF5B-3BB6F4C28A44}"/>
              </a:ext>
            </a:extLst>
          </p:cNvPr>
          <p:cNvSpPr/>
          <p:nvPr/>
        </p:nvSpPr>
        <p:spPr>
          <a:xfrm>
            <a:off x="1472182" y="5642815"/>
            <a:ext cx="457177"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7536160" y="561232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8" name="Rechteck 57">
            <a:extLst>
              <a:ext uri="{FF2B5EF4-FFF2-40B4-BE49-F238E27FC236}">
                <a16:creationId xmlns:a16="http://schemas.microsoft.com/office/drawing/2014/main" id="{C164176A-B6C5-4492-8768-8A450CFDBB68}"/>
              </a:ext>
            </a:extLst>
          </p:cNvPr>
          <p:cNvSpPr/>
          <p:nvPr/>
        </p:nvSpPr>
        <p:spPr>
          <a:xfrm>
            <a:off x="8812443" y="5612323"/>
            <a:ext cx="3121367"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Mine (</a:t>
            </a:r>
            <a:r>
              <a:rPr lang="de-DE" sz="1600" kern="0" spc="100" dirty="0">
                <a:solidFill>
                  <a:srgbClr val="FF0000"/>
                </a:solidFill>
                <a:latin typeface="Trebuchet MS" pitchFamily="34" charset="0"/>
                <a:sym typeface="Wingdings" panose="05000000000000000000" pitchFamily="2" charset="2"/>
              </a:rPr>
              <a:t>franz./Endung </a:t>
            </a:r>
            <a:r>
              <a:rPr lang="de-DE" sz="1600" kern="0" spc="100" dirty="0" err="1">
                <a:solidFill>
                  <a:srgbClr val="FF0000"/>
                </a:solidFill>
                <a:latin typeface="Trebuchet MS" pitchFamily="34" charset="0"/>
                <a:sym typeface="Wingdings" panose="05000000000000000000" pitchFamily="2" charset="2"/>
              </a:rPr>
              <a:t>ine</a:t>
            </a:r>
            <a:r>
              <a:rPr lang="de-DE" sz="2400" kern="0" spc="100" dirty="0">
                <a:latin typeface="Trebuchet MS" pitchFamily="34" charset="0"/>
                <a:sym typeface="Wingdings" panose="05000000000000000000" pitchFamily="2" charset="2"/>
              </a:rPr>
              <a:t>)</a:t>
            </a:r>
            <a:endParaRPr lang="de-DE" sz="2400" kern="0" spc="100" dirty="0">
              <a:latin typeface="Trebuchet MS" pitchFamily="34" charset="0"/>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532459"/>
            <a:ext cx="7963872" cy="523220"/>
          </a:xfrm>
          <a:prstGeom prst="rect">
            <a:avLst/>
          </a:prstGeom>
          <a:noFill/>
        </p:spPr>
        <p:txBody>
          <a:bodyPr wrap="square">
            <a:spAutoFit/>
          </a:bodyPr>
          <a:lstStyle/>
          <a:p>
            <a:r>
              <a:rPr kumimoji="0" lang="de-DE" sz="28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800" dirty="0"/>
          </a:p>
        </p:txBody>
      </p:sp>
      <p:sp>
        <p:nvSpPr>
          <p:cNvPr id="61" name="Rechteck 60">
            <a:extLst>
              <a:ext uri="{FF2B5EF4-FFF2-40B4-BE49-F238E27FC236}">
                <a16:creationId xmlns:a16="http://schemas.microsoft.com/office/drawing/2014/main" id="{598FDEDE-2482-4706-B9C4-3E58AE5576B6}"/>
              </a:ext>
            </a:extLst>
          </p:cNvPr>
          <p:cNvSpPr/>
          <p:nvPr/>
        </p:nvSpPr>
        <p:spPr>
          <a:xfrm>
            <a:off x="3719736" y="945481"/>
            <a:ext cx="1298753" cy="523220"/>
          </a:xfrm>
          <a:prstGeom prst="rect">
            <a:avLst/>
          </a:prstGeom>
        </p:spPr>
        <p:txBody>
          <a:bodyPr wrap="none">
            <a:spAutoFit/>
          </a:bodyPr>
          <a:lstStyle/>
          <a:p>
            <a:r>
              <a:rPr lang="de-DE" sz="2800" kern="0" spc="100" dirty="0" err="1">
                <a:latin typeface="Trebuchet MS" pitchFamily="34" charset="0"/>
              </a:rPr>
              <a:t>Delf_n</a:t>
            </a:r>
            <a:endParaRPr lang="de-DE" sz="2800" spc="100" dirty="0"/>
          </a:p>
        </p:txBody>
      </p:sp>
      <p:sp>
        <p:nvSpPr>
          <p:cNvPr id="78" name="Rechteck 77">
            <a:extLst>
              <a:ext uri="{FF2B5EF4-FFF2-40B4-BE49-F238E27FC236}">
                <a16:creationId xmlns:a16="http://schemas.microsoft.com/office/drawing/2014/main" id="{964522B5-AB9C-4098-A481-662889CFC833}"/>
              </a:ext>
            </a:extLst>
          </p:cNvPr>
          <p:cNvSpPr/>
          <p:nvPr/>
        </p:nvSpPr>
        <p:spPr>
          <a:xfrm>
            <a:off x="3719736" y="3009373"/>
            <a:ext cx="1231427" cy="523220"/>
          </a:xfrm>
          <a:prstGeom prst="rect">
            <a:avLst/>
          </a:prstGeom>
        </p:spPr>
        <p:txBody>
          <a:bodyPr wrap="none">
            <a:spAutoFit/>
          </a:bodyPr>
          <a:lstStyle/>
          <a:p>
            <a:r>
              <a:rPr lang="de-DE" sz="2800" kern="0" spc="100" dirty="0" err="1">
                <a:latin typeface="Trebuchet MS" pitchFamily="34" charset="0"/>
              </a:rPr>
              <a:t>Ru_ne</a:t>
            </a:r>
            <a:endParaRPr lang="de-DE" sz="28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719736" y="3525346"/>
            <a:ext cx="2460930" cy="523220"/>
          </a:xfrm>
          <a:prstGeom prst="rect">
            <a:avLst/>
          </a:prstGeom>
        </p:spPr>
        <p:txBody>
          <a:bodyPr wrap="none">
            <a:spAutoFit/>
          </a:bodyPr>
          <a:lstStyle/>
          <a:p>
            <a:r>
              <a:rPr lang="de-DE" sz="2800" kern="0" spc="100" dirty="0" err="1">
                <a:latin typeface="Trebuchet MS" pitchFamily="34" charset="0"/>
              </a:rPr>
              <a:t>respekt_rlich</a:t>
            </a:r>
            <a:endParaRPr lang="de-DE" sz="2800" spc="100" dirty="0"/>
          </a:p>
        </p:txBody>
      </p:sp>
      <p:sp>
        <p:nvSpPr>
          <p:cNvPr id="81" name="Rechteck 80">
            <a:extLst>
              <a:ext uri="{FF2B5EF4-FFF2-40B4-BE49-F238E27FC236}">
                <a16:creationId xmlns:a16="http://schemas.microsoft.com/office/drawing/2014/main" id="{AF82F37B-4A4E-4443-A78F-151336E0E6E8}"/>
              </a:ext>
            </a:extLst>
          </p:cNvPr>
          <p:cNvSpPr/>
          <p:nvPr/>
        </p:nvSpPr>
        <p:spPr>
          <a:xfrm>
            <a:off x="3719736" y="4557292"/>
            <a:ext cx="1742785" cy="523220"/>
          </a:xfrm>
          <a:prstGeom prst="rect">
            <a:avLst/>
          </a:prstGeom>
        </p:spPr>
        <p:txBody>
          <a:bodyPr wrap="none">
            <a:spAutoFit/>
          </a:bodyPr>
          <a:lstStyle/>
          <a:p>
            <a:r>
              <a:rPr lang="de-DE" sz="2800" kern="0" spc="-100" dirty="0" err="1">
                <a:latin typeface="Trebuchet MS" pitchFamily="34" charset="0"/>
              </a:rPr>
              <a:t>diskut_ren</a:t>
            </a:r>
            <a:endParaRPr lang="de-DE" sz="2800" spc="-100" dirty="0"/>
          </a:p>
        </p:txBody>
      </p:sp>
      <p:sp>
        <p:nvSpPr>
          <p:cNvPr id="65" name="Rechteck 64">
            <a:extLst>
              <a:ext uri="{FF2B5EF4-FFF2-40B4-BE49-F238E27FC236}">
                <a16:creationId xmlns:a16="http://schemas.microsoft.com/office/drawing/2014/main" id="{74168C55-9AC7-44CB-BCA8-14BED3268E37}"/>
              </a:ext>
            </a:extLst>
          </p:cNvPr>
          <p:cNvSpPr/>
          <p:nvPr/>
        </p:nvSpPr>
        <p:spPr>
          <a:xfrm>
            <a:off x="3719736" y="1461454"/>
            <a:ext cx="1156086" cy="523220"/>
          </a:xfrm>
          <a:prstGeom prst="rect">
            <a:avLst/>
          </a:prstGeom>
        </p:spPr>
        <p:txBody>
          <a:bodyPr wrap="none">
            <a:spAutoFit/>
          </a:bodyPr>
          <a:lstStyle/>
          <a:p>
            <a:r>
              <a:rPr lang="de-DE" sz="2800" kern="0" spc="100" dirty="0" err="1">
                <a:latin typeface="Trebuchet MS" pitchFamily="34" charset="0"/>
              </a:rPr>
              <a:t>Rev_r</a:t>
            </a:r>
            <a:endParaRPr lang="de-DE" sz="2800" spc="100" dirty="0"/>
          </a:p>
        </p:txBody>
      </p:sp>
      <p:sp>
        <p:nvSpPr>
          <p:cNvPr id="66" name="Rechteck 65">
            <a:extLst>
              <a:ext uri="{FF2B5EF4-FFF2-40B4-BE49-F238E27FC236}">
                <a16:creationId xmlns:a16="http://schemas.microsoft.com/office/drawing/2014/main" id="{340B43FD-E686-4295-984E-7C53DB159EE6}"/>
              </a:ext>
            </a:extLst>
          </p:cNvPr>
          <p:cNvSpPr/>
          <p:nvPr/>
        </p:nvSpPr>
        <p:spPr>
          <a:xfrm>
            <a:off x="3719736" y="1977427"/>
            <a:ext cx="2005677" cy="523220"/>
          </a:xfrm>
          <a:prstGeom prst="rect">
            <a:avLst/>
          </a:prstGeom>
        </p:spPr>
        <p:txBody>
          <a:bodyPr wrap="none">
            <a:spAutoFit/>
          </a:bodyPr>
          <a:lstStyle/>
          <a:p>
            <a:r>
              <a:rPr lang="de-DE" sz="2800" kern="0" spc="100" dirty="0" err="1">
                <a:latin typeface="Trebuchet MS" pitchFamily="34" charset="0"/>
              </a:rPr>
              <a:t>rivalis_ren</a:t>
            </a:r>
            <a:endParaRPr lang="de-DE" sz="2800" spc="100" dirty="0"/>
          </a:p>
        </p:txBody>
      </p:sp>
      <p:sp>
        <p:nvSpPr>
          <p:cNvPr id="68" name="Rechteck 67">
            <a:extLst>
              <a:ext uri="{FF2B5EF4-FFF2-40B4-BE49-F238E27FC236}">
                <a16:creationId xmlns:a16="http://schemas.microsoft.com/office/drawing/2014/main" id="{086CAB18-1857-4638-B704-550A38C75177}"/>
              </a:ext>
            </a:extLst>
          </p:cNvPr>
          <p:cNvSpPr/>
          <p:nvPr/>
        </p:nvSpPr>
        <p:spPr>
          <a:xfrm>
            <a:off x="3719736" y="2493400"/>
            <a:ext cx="1763624" cy="523220"/>
          </a:xfrm>
          <a:prstGeom prst="rect">
            <a:avLst/>
          </a:prstGeom>
        </p:spPr>
        <p:txBody>
          <a:bodyPr wrap="none">
            <a:spAutoFit/>
          </a:bodyPr>
          <a:lstStyle/>
          <a:p>
            <a:r>
              <a:rPr lang="de-DE" sz="2800" kern="0" spc="100" dirty="0" err="1">
                <a:latin typeface="Trebuchet MS" pitchFamily="34" charset="0"/>
              </a:rPr>
              <a:t>Blond_ne</a:t>
            </a:r>
            <a:endParaRPr lang="de-DE" sz="2800" spc="100" dirty="0"/>
          </a:p>
        </p:txBody>
      </p:sp>
      <p:sp>
        <p:nvSpPr>
          <p:cNvPr id="69" name="Rechteck 68">
            <a:extLst>
              <a:ext uri="{FF2B5EF4-FFF2-40B4-BE49-F238E27FC236}">
                <a16:creationId xmlns:a16="http://schemas.microsoft.com/office/drawing/2014/main" id="{0244990F-F964-475C-AAFE-9F71030EE4C6}"/>
              </a:ext>
            </a:extLst>
          </p:cNvPr>
          <p:cNvSpPr/>
          <p:nvPr/>
        </p:nvSpPr>
        <p:spPr>
          <a:xfrm>
            <a:off x="3719736" y="4041319"/>
            <a:ext cx="1467068" cy="523220"/>
          </a:xfrm>
          <a:prstGeom prst="rect">
            <a:avLst/>
          </a:prstGeom>
        </p:spPr>
        <p:txBody>
          <a:bodyPr wrap="none">
            <a:spAutoFit/>
          </a:bodyPr>
          <a:lstStyle/>
          <a:p>
            <a:r>
              <a:rPr lang="de-DE" sz="2800" kern="0" spc="100" dirty="0" err="1">
                <a:latin typeface="Trebuchet MS" pitchFamily="34" charset="0"/>
              </a:rPr>
              <a:t>ras_ren</a:t>
            </a:r>
            <a:endParaRPr lang="de-DE" sz="2800" spc="100" dirty="0"/>
          </a:p>
        </p:txBody>
      </p:sp>
      <p:sp>
        <p:nvSpPr>
          <p:cNvPr id="70" name="Rechteck 69">
            <a:extLst>
              <a:ext uri="{FF2B5EF4-FFF2-40B4-BE49-F238E27FC236}">
                <a16:creationId xmlns:a16="http://schemas.microsoft.com/office/drawing/2014/main" id="{EDDBE8C9-2D04-44A5-BC63-A05B7D0B13D6}"/>
              </a:ext>
            </a:extLst>
          </p:cNvPr>
          <p:cNvSpPr/>
          <p:nvPr/>
        </p:nvSpPr>
        <p:spPr>
          <a:xfrm>
            <a:off x="3719736" y="5073265"/>
            <a:ext cx="1566454" cy="523220"/>
          </a:xfrm>
          <a:prstGeom prst="rect">
            <a:avLst/>
          </a:prstGeom>
        </p:spPr>
        <p:txBody>
          <a:bodyPr wrap="none">
            <a:spAutoFit/>
          </a:bodyPr>
          <a:lstStyle/>
          <a:p>
            <a:r>
              <a:rPr lang="de-DE" sz="2800" kern="0" spc="100" dirty="0" err="1">
                <a:latin typeface="Trebuchet MS" pitchFamily="34" charset="0"/>
              </a:rPr>
              <a:t>kop_ren</a:t>
            </a:r>
            <a:endParaRPr lang="de-DE" sz="2800" spc="100" dirty="0"/>
          </a:p>
        </p:txBody>
      </p:sp>
      <p:sp>
        <p:nvSpPr>
          <p:cNvPr id="71" name="Rechteck 70">
            <a:extLst>
              <a:ext uri="{FF2B5EF4-FFF2-40B4-BE49-F238E27FC236}">
                <a16:creationId xmlns:a16="http://schemas.microsoft.com/office/drawing/2014/main" id="{44352C31-0A17-4C4D-88C2-D565D5F75B84}"/>
              </a:ext>
            </a:extLst>
          </p:cNvPr>
          <p:cNvSpPr/>
          <p:nvPr/>
        </p:nvSpPr>
        <p:spPr>
          <a:xfrm>
            <a:off x="3719736" y="5589240"/>
            <a:ext cx="2258952" cy="523220"/>
          </a:xfrm>
          <a:prstGeom prst="rect">
            <a:avLst/>
          </a:prstGeom>
        </p:spPr>
        <p:txBody>
          <a:bodyPr wrap="none">
            <a:spAutoFit/>
          </a:bodyPr>
          <a:lstStyle/>
          <a:p>
            <a:r>
              <a:rPr lang="de-DE" sz="2800" kern="0" spc="100" dirty="0" err="1">
                <a:latin typeface="Trebuchet MS" pitchFamily="34" charset="0"/>
              </a:rPr>
              <a:t>M_ne</a:t>
            </a:r>
            <a:r>
              <a:rPr lang="de-DE" sz="2800" kern="0" spc="100" dirty="0">
                <a:latin typeface="Trebuchet MS" pitchFamily="34" charset="0"/>
              </a:rPr>
              <a:t> </a:t>
            </a:r>
            <a:r>
              <a:rPr lang="de-DE" kern="0" spc="100" dirty="0">
                <a:latin typeface="Trebuchet MS" pitchFamily="34" charset="0"/>
              </a:rPr>
              <a:t>(im Stift)</a:t>
            </a:r>
            <a:endParaRPr lang="de-DE" sz="2800" spc="100" dirty="0"/>
          </a:p>
        </p:txBody>
      </p:sp>
      <p:sp>
        <p:nvSpPr>
          <p:cNvPr id="60" name="Foliennummernplatzhalter 2">
            <a:extLst>
              <a:ext uri="{FF2B5EF4-FFF2-40B4-BE49-F238E27FC236}">
                <a16:creationId xmlns:a16="http://schemas.microsoft.com/office/drawing/2014/main" id="{3C05028D-8A36-4CEA-9771-39DB6EDD7F3D}"/>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18</a:t>
            </a:fld>
            <a:endParaRPr lang="de-DE" dirty="0"/>
          </a:p>
        </p:txBody>
      </p:sp>
      <p:sp>
        <p:nvSpPr>
          <p:cNvPr id="62" name="Foliennummernplatzhalter 2">
            <a:extLst>
              <a:ext uri="{FF2B5EF4-FFF2-40B4-BE49-F238E27FC236}">
                <a16:creationId xmlns:a16="http://schemas.microsoft.com/office/drawing/2014/main" id="{ABEA04A2-BA18-4162-8A9E-3BBAA2FBCAF9}"/>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18</a:t>
            </a:fld>
            <a:endParaRPr lang="de-DE" dirty="0"/>
          </a:p>
        </p:txBody>
      </p:sp>
      <p:sp>
        <p:nvSpPr>
          <p:cNvPr id="63" name="Foliennummernplatzhalter 2">
            <a:extLst>
              <a:ext uri="{FF2B5EF4-FFF2-40B4-BE49-F238E27FC236}">
                <a16:creationId xmlns:a16="http://schemas.microsoft.com/office/drawing/2014/main" id="{45BD1EAE-3E67-4345-AEC0-A94A95AF96CA}"/>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18</a:t>
            </a:fld>
            <a:endParaRPr lang="de-DE" dirty="0"/>
          </a:p>
        </p:txBody>
      </p:sp>
      <p:sp>
        <p:nvSpPr>
          <p:cNvPr id="64" name="Foliennummernplatzhalter 2">
            <a:extLst>
              <a:ext uri="{FF2B5EF4-FFF2-40B4-BE49-F238E27FC236}">
                <a16:creationId xmlns:a16="http://schemas.microsoft.com/office/drawing/2014/main" id="{D8FD2748-C320-499B-84BC-1642FEDDB922}"/>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18</a:t>
            </a:fld>
            <a:endParaRPr lang="de-DE" dirty="0"/>
          </a:p>
        </p:txBody>
      </p:sp>
      <p:sp>
        <p:nvSpPr>
          <p:cNvPr id="72" name="Textfeld 36">
            <a:extLst>
              <a:ext uri="{FF2B5EF4-FFF2-40B4-BE49-F238E27FC236}">
                <a16:creationId xmlns:a16="http://schemas.microsoft.com/office/drawing/2014/main" id="{3A63BE0A-012D-4208-AEA2-E822236948C6}"/>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08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und i in </a:t>
            </a:r>
            <a:r>
              <a:rPr lang="de-DE" altLang="de-DE" sz="2200" b="1" spc="-100" dirty="0">
                <a:latin typeface="Trebuchet MS" panose="020B0603020202020204" pitchFamily="34" charset="0"/>
                <a:ea typeface="+mj-ea"/>
                <a:cs typeface="+mj-cs"/>
              </a:rPr>
              <a:t>Endungen: -in –</a:t>
            </a:r>
            <a:r>
              <a:rPr lang="de-DE" altLang="de-DE" sz="2200" b="1" spc="-100" dirty="0" err="1">
                <a:latin typeface="Trebuchet MS" panose="020B0603020202020204" pitchFamily="34" charset="0"/>
                <a:ea typeface="+mj-ea"/>
                <a:cs typeface="+mj-cs"/>
              </a:rPr>
              <a:t>ine</a:t>
            </a:r>
            <a:r>
              <a:rPr lang="de-DE" altLang="de-DE" sz="2200" b="1" spc="-100" dirty="0">
                <a:latin typeface="Trebuchet MS" panose="020B0603020202020204" pitchFamily="34" charset="0"/>
                <a:ea typeface="+mj-ea"/>
                <a:cs typeface="+mj-cs"/>
              </a:rPr>
              <a:t> sowie –</a:t>
            </a:r>
            <a:r>
              <a:rPr lang="de-DE" altLang="de-DE" sz="2200" b="1" spc="-100" dirty="0" err="1">
                <a:latin typeface="Trebuchet MS" panose="020B0603020202020204" pitchFamily="34" charset="0"/>
                <a:ea typeface="+mj-ea"/>
                <a:cs typeface="+mj-cs"/>
              </a:rPr>
              <a:t>ie</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ieren</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ierlich</a:t>
            </a:r>
            <a:endParaRPr kumimoji="0" lang="de-DE" altLang="de-DE" sz="1800" i="0" u="none" strike="noStrike" kern="0" cap="none" spc="-100" normalizeH="0" noProof="0" dirty="0">
              <a:ln>
                <a:noFill/>
              </a:ln>
              <a:effectLst/>
              <a:uLnTx/>
              <a:uFillTx/>
              <a:latin typeface="Trebuchet MS" pitchFamily="34" charset="0"/>
            </a:endParaRPr>
          </a:p>
        </p:txBody>
      </p:sp>
      <p:sp>
        <p:nvSpPr>
          <p:cNvPr id="73" name="Textfeld 72">
            <a:extLst>
              <a:ext uri="{FF2B5EF4-FFF2-40B4-BE49-F238E27FC236}">
                <a16:creationId xmlns:a16="http://schemas.microsoft.com/office/drawing/2014/main" id="{65CF60D7-B504-475A-83D7-FEA4DD512844}"/>
              </a:ext>
            </a:extLst>
          </p:cNvPr>
          <p:cNvSpPr txBox="1"/>
          <p:nvPr/>
        </p:nvSpPr>
        <p:spPr>
          <a:xfrm>
            <a:off x="260108" y="467380"/>
            <a:ext cx="10156371" cy="369332"/>
          </a:xfrm>
          <a:prstGeom prst="rect">
            <a:avLst/>
          </a:prstGeom>
          <a:noFill/>
        </p:spPr>
        <p:txBody>
          <a:bodyPr wrap="square">
            <a:spAutoFit/>
          </a:bodyPr>
          <a:lstStyle/>
          <a:p>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j-ea"/>
                <a:cs typeface="+mj-cs"/>
              </a:rPr>
              <a:t>Klick auf </a:t>
            </a:r>
            <a:r>
              <a:rPr kumimoji="0" lang="de-DE" sz="1800" b="1" i="0" u="none" strike="noStrike" kern="1200" cap="none" normalizeH="0" noProof="0" dirty="0" err="1">
                <a:ln>
                  <a:noFill/>
                </a:ln>
                <a:solidFill>
                  <a:srgbClr val="FF0000"/>
                </a:solidFill>
                <a:effectLst/>
                <a:uLnTx/>
                <a:uFillTx/>
                <a:latin typeface="Trebuchet MS" panose="020B0603020202020204" pitchFamily="34" charset="0"/>
                <a:ea typeface="+mj-ea"/>
                <a:cs typeface="+mj-cs"/>
              </a:rPr>
              <a:t>ie</a:t>
            </a:r>
            <a:r>
              <a:rPr kumimoji="0" lang="de-DE" sz="1800" b="1" i="0" u="none" strike="noStrike" kern="1200" cap="none" normalizeH="0" noProof="0" dirty="0">
                <a:ln>
                  <a:noFill/>
                </a:ln>
                <a:solidFill>
                  <a:srgbClr val="FF0000"/>
                </a:solidFill>
                <a:effectLst/>
                <a:uLnTx/>
                <a:uFillTx/>
                <a:latin typeface="Trebuchet MS" panose="020B0603020202020204" pitchFamily="34" charset="0"/>
                <a:ea typeface="+mj-ea"/>
                <a:cs typeface="+mj-cs"/>
              </a:rPr>
              <a:t> oder i</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j-ea"/>
                <a:cs typeface="+mj-cs"/>
              </a:rPr>
              <a:t>!</a:t>
            </a:r>
            <a:endParaRPr lang="de-DE" sz="1800" dirty="0">
              <a:solidFill>
                <a:srgbClr val="FF0000"/>
              </a:solidFill>
              <a:latin typeface="Trebuchet MS" panose="020B0603020202020204" pitchFamily="34" charset="0"/>
            </a:endParaRPr>
          </a:p>
        </p:txBody>
      </p:sp>
      <p:sp>
        <p:nvSpPr>
          <p:cNvPr id="2" name="Textfeld 1">
            <a:extLst>
              <a:ext uri="{FF2B5EF4-FFF2-40B4-BE49-F238E27FC236}">
                <a16:creationId xmlns:a16="http://schemas.microsoft.com/office/drawing/2014/main" id="{348C4C42-ED73-4344-919C-405BDDA30AF7}"/>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18</a:t>
            </a:r>
          </a:p>
        </p:txBody>
      </p:sp>
      <p:sp>
        <p:nvSpPr>
          <p:cNvPr id="74" name="Rechteck 73">
            <a:extLst>
              <a:ext uri="{FF2B5EF4-FFF2-40B4-BE49-F238E27FC236}">
                <a16:creationId xmlns:a16="http://schemas.microsoft.com/office/drawing/2014/main" id="{CE7BE7FC-FD6C-47F1-8D37-1DB02205D917}"/>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4" name="Grafik 3">
            <a:extLst>
              <a:ext uri="{FF2B5EF4-FFF2-40B4-BE49-F238E27FC236}">
                <a16:creationId xmlns:a16="http://schemas.microsoft.com/office/drawing/2014/main" id="{7A3DBC1E-C3DF-4935-8F67-5B400108A644}"/>
              </a:ext>
            </a:extLst>
          </p:cNvPr>
          <p:cNvPicPr>
            <a:picLocks noChangeAspect="1"/>
          </p:cNvPicPr>
          <p:nvPr/>
        </p:nvPicPr>
        <p:blipFill>
          <a:blip r:embed="rId4"/>
          <a:stretch>
            <a:fillRect/>
          </a:stretch>
        </p:blipFill>
        <p:spPr>
          <a:xfrm>
            <a:off x="504858" y="878231"/>
            <a:ext cx="9864183" cy="5395428"/>
          </a:xfrm>
          <a:prstGeom prst="rect">
            <a:avLst/>
          </a:prstGeom>
        </p:spPr>
      </p:pic>
    </p:spTree>
    <p:extLst>
      <p:ext uri="{BB962C8B-B14F-4D97-AF65-F5344CB8AC3E}">
        <p14:creationId xmlns:p14="http://schemas.microsoft.com/office/powerpoint/2010/main" val="39065827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749"/>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749"/>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749"/>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3" restart="whenNotActive" fill="hold" evtFilter="cancelBubble" nodeType="interactiveSeq">
                <p:stCondLst>
                  <p:cond evt="onClick" delay="0">
                    <p:tgtEl>
                      <p:spTgt spid="16"/>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749"/>
                                          </p:stCondLst>
                                        </p:cTn>
                                        <p:tgtEl>
                                          <p:spTgt spid="2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749"/>
                                          </p:stCondLst>
                                        </p:cTn>
                                        <p:tgtEl>
                                          <p:spTgt spid="2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749"/>
                                          </p:stCondLst>
                                        </p:cTn>
                                        <p:tgtEl>
                                          <p:spTgt spid="66"/>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17"/>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39" restart="whenNotActive" fill="hold" evtFilter="cancelBubble" nodeType="interactiveSeq">
                <p:stCondLst>
                  <p:cond evt="onClick" delay="0">
                    <p:tgtEl>
                      <p:spTgt spid="21"/>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749"/>
                                          </p:stCondLst>
                                        </p:cTn>
                                        <p:tgtEl>
                                          <p:spTgt spid="68"/>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749"/>
                                          </p:stCondLst>
                                        </p:cTn>
                                        <p:tgtEl>
                                          <p:spTgt spid="26"/>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749"/>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0" restart="whenNotActive" fill="hold" evtFilter="cancelBubble" nodeType="interactiveSeq">
                <p:stCondLst>
                  <p:cond evt="onClick" delay="0">
                    <p:tgtEl>
                      <p:spTgt spid="22"/>
                    </p:tgtEl>
                  </p:cond>
                </p:stCondLst>
                <p:endSync evt="end" delay="0">
                  <p:rtn val="all"/>
                </p:endSync>
                <p:childTnLst>
                  <p:par>
                    <p:cTn id="51" fill="hold">
                      <p:stCondLst>
                        <p:cond delay="0"/>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5" restart="whenNotActive" fill="hold" evtFilter="cancelBubble" nodeType="interactiveSeq">
                <p:stCondLst>
                  <p:cond evt="onClick" delay="0">
                    <p:tgtEl>
                      <p:spTgt spid="26"/>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60" restart="whenNotActive" fill="hold" evtFilter="cancelBubble" nodeType="interactiveSeq">
                <p:stCondLst>
                  <p:cond evt="onClick" delay="0">
                    <p:tgtEl>
                      <p:spTgt spid="27"/>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749"/>
                                          </p:stCondLst>
                                        </p:cTn>
                                        <p:tgtEl>
                                          <p:spTgt spid="7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749"/>
                                          </p:stCondLst>
                                        </p:cTn>
                                        <p:tgtEl>
                                          <p:spTgt spid="3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749"/>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71" restart="whenNotActive" fill="hold" evtFilter="cancelBubble" nodeType="interactiveSeq">
                <p:stCondLst>
                  <p:cond evt="onClick" delay="0">
                    <p:tgtEl>
                      <p:spTgt spid="31"/>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6" restart="whenNotActive" fill="hold" evtFilter="cancelBubble" nodeType="interactiveSeq">
                <p:stCondLst>
                  <p:cond evt="onClick" delay="0">
                    <p:tgtEl>
                      <p:spTgt spid="32"/>
                    </p:tgtEl>
                  </p:cond>
                </p:stCondLst>
                <p:endSync evt="end" delay="0">
                  <p:rtn val="all"/>
                </p:endSync>
                <p:childTnLst>
                  <p:par>
                    <p:cTn id="77" fill="hold">
                      <p:stCondLst>
                        <p:cond delay="0"/>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749"/>
                                          </p:stCondLst>
                                        </p:cTn>
                                        <p:tgtEl>
                                          <p:spTgt spid="8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749"/>
                                          </p:stCondLst>
                                        </p:cTn>
                                        <p:tgtEl>
                                          <p:spTgt spid="36"/>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749"/>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87" restart="whenNotActive" fill="hold" evtFilter="cancelBubble" nodeType="interactiveSeq">
                <p:stCondLst>
                  <p:cond evt="onClick" delay="0">
                    <p:tgtEl>
                      <p:spTgt spid="36"/>
                    </p:tgtEl>
                  </p:cond>
                </p:stCondLst>
                <p:endSync evt="end" delay="0">
                  <p:rtn val="all"/>
                </p:endSync>
                <p:childTnLst>
                  <p:par>
                    <p:cTn id="88" fill="hold">
                      <p:stCondLst>
                        <p:cond delay="0"/>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749"/>
                                          </p:stCondLst>
                                        </p:cTn>
                                        <p:tgtEl>
                                          <p:spTgt spid="6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749"/>
                                          </p:stCondLst>
                                        </p:cTn>
                                        <p:tgtEl>
                                          <p:spTgt spid="41"/>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749"/>
                                          </p:stCondLst>
                                        </p:cTn>
                                        <p:tgtEl>
                                          <p:spTgt spid="42"/>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98" restart="whenNotActive" fill="hold" evtFilter="cancelBubble" nodeType="interactiveSeq">
                <p:stCondLst>
                  <p:cond evt="onClick" delay="0">
                    <p:tgtEl>
                      <p:spTgt spid="37"/>
                    </p:tgtEl>
                  </p:cond>
                </p:stCondLst>
                <p:endSync evt="end" delay="0">
                  <p:rtn val="all"/>
                </p:endSync>
                <p:childTnLst>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103" restart="whenNotActive" fill="hold" evtFilter="cancelBubble" nodeType="interactiveSeq">
                <p:stCondLst>
                  <p:cond evt="onClick" delay="0">
                    <p:tgtEl>
                      <p:spTgt spid="41"/>
                    </p:tgtEl>
                  </p:cond>
                </p:stCondLst>
                <p:endSync evt="end" delay="0">
                  <p:rtn val="all"/>
                </p:endSync>
                <p:childTnLst>
                  <p:par>
                    <p:cTn id="104" fill="hold">
                      <p:stCondLst>
                        <p:cond delay="0"/>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43"/>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749"/>
                                          </p:stCondLst>
                                        </p:cTn>
                                        <p:tgtEl>
                                          <p:spTgt spid="81"/>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749"/>
                                          </p:stCondLst>
                                        </p:cTn>
                                        <p:tgtEl>
                                          <p:spTgt spid="46"/>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749"/>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14" restart="whenNotActive" fill="hold" evtFilter="cancelBubble" nodeType="interactiveSeq">
                <p:stCondLst>
                  <p:cond evt="onClick" delay="0">
                    <p:tgtEl>
                      <p:spTgt spid="42"/>
                    </p:tgtEl>
                  </p:cond>
                </p:stCondLst>
                <p:endSync evt="end" delay="0">
                  <p:rtn val="all"/>
                </p:endSync>
                <p:childTnLst>
                  <p:par>
                    <p:cTn id="115" fill="hold">
                      <p:stCondLst>
                        <p:cond delay="0"/>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19" restart="whenNotActive" fill="hold" evtFilter="cancelBubble" nodeType="interactiveSeq">
                <p:stCondLst>
                  <p:cond evt="onClick" delay="0">
                    <p:tgtEl>
                      <p:spTgt spid="46"/>
                    </p:tgtEl>
                  </p:cond>
                </p:stCondLst>
                <p:endSync evt="end" delay="0">
                  <p:rtn val="all"/>
                </p:endSync>
                <p:childTnLst>
                  <p:par>
                    <p:cTn id="120" fill="hold">
                      <p:stCondLst>
                        <p:cond delay="0"/>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48"/>
                                        </p:tgtEl>
                                        <p:attrNameLst>
                                          <p:attrName>style.visibility</p:attrName>
                                        </p:attrNameLst>
                                      </p:cBhvr>
                                      <p:to>
                                        <p:strVal val="visible"/>
                                      </p:to>
                                    </p:set>
                                  </p:childTnLst>
                                </p:cTn>
                              </p:par>
                              <p:par>
                                <p:cTn id="124" presetID="1" presetClass="entr" presetSubtype="0" fill="hold" grpId="0" nodeType="withEffect">
                                  <p:stCondLst>
                                    <p:cond delay="0"/>
                                  </p:stCondLst>
                                  <p:childTnLst>
                                    <p:set>
                                      <p:cBhvr>
                                        <p:cTn id="125" dur="1" fill="hold">
                                          <p:stCondLst>
                                            <p:cond delay="749"/>
                                          </p:stCondLst>
                                        </p:cTn>
                                        <p:tgtEl>
                                          <p:spTgt spid="70"/>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749"/>
                                          </p:stCondLst>
                                        </p:cTn>
                                        <p:tgtEl>
                                          <p:spTgt spid="51"/>
                                        </p:tgtEl>
                                        <p:attrNameLst>
                                          <p:attrName>style.visibility</p:attrName>
                                        </p:attrNameLst>
                                      </p:cBhvr>
                                      <p:to>
                                        <p:strVal val="visible"/>
                                      </p:to>
                                    </p:set>
                                  </p:childTnLst>
                                </p:cTn>
                              </p:par>
                              <p:par>
                                <p:cTn id="128" presetID="1" presetClass="entr" presetSubtype="0" fill="hold" grpId="0" nodeType="withEffect">
                                  <p:stCondLst>
                                    <p:cond delay="0"/>
                                  </p:stCondLst>
                                  <p:childTnLst>
                                    <p:set>
                                      <p:cBhvr>
                                        <p:cTn id="129" dur="1" fill="hold">
                                          <p:stCondLst>
                                            <p:cond delay="749"/>
                                          </p:stCondLst>
                                        </p:cTn>
                                        <p:tgtEl>
                                          <p:spTgt spid="52"/>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130" restart="whenNotActive" fill="hold" evtFilter="cancelBubble" nodeType="interactiveSeq">
                <p:stCondLst>
                  <p:cond evt="onClick" delay="0">
                    <p:tgtEl>
                      <p:spTgt spid="47"/>
                    </p:tgtEl>
                  </p:cond>
                </p:stCondLst>
                <p:endSync evt="end" delay="0">
                  <p:rtn val="all"/>
                </p:endSync>
                <p:childTnLst>
                  <p:par>
                    <p:cTn id="131" fill="hold">
                      <p:stCondLst>
                        <p:cond delay="0"/>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135" restart="whenNotActive" fill="hold" evtFilter="cancelBubble" nodeType="interactiveSeq">
                <p:stCondLst>
                  <p:cond evt="onClick" delay="0">
                    <p:tgtEl>
                      <p:spTgt spid="51"/>
                    </p:tgtEl>
                  </p:cond>
                </p:stCondLst>
                <p:endSync evt="end" delay="0">
                  <p:rtn val="all"/>
                </p:endSync>
                <p:childTnLst>
                  <p:par>
                    <p:cTn id="136" fill="hold">
                      <p:stCondLst>
                        <p:cond delay="0"/>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50"/>
                                        </p:tgtEl>
                                        <p:attrNameLst>
                                          <p:attrName>style.visibility</p:attrName>
                                        </p:attrNameLst>
                                      </p:cBhvr>
                                      <p:to>
                                        <p:strVal val="visible"/>
                                      </p:to>
                                    </p:set>
                                  </p:childTnLst>
                                </p:cTn>
                              </p:par>
                              <p:par>
                                <p:cTn id="140" presetID="1" presetClass="entr" presetSubtype="0" fill="hold" grpId="0" nodeType="withEffect">
                                  <p:stCondLst>
                                    <p:cond delay="0"/>
                                  </p:stCondLst>
                                  <p:childTnLst>
                                    <p:set>
                                      <p:cBhvr>
                                        <p:cTn id="141" dur="1" fill="hold">
                                          <p:stCondLst>
                                            <p:cond delay="749"/>
                                          </p:stCondLst>
                                        </p:cTn>
                                        <p:tgtEl>
                                          <p:spTgt spid="71"/>
                                        </p:tgtEl>
                                        <p:attrNameLst>
                                          <p:attrName>style.visibility</p:attrName>
                                        </p:attrNameLst>
                                      </p:cBhvr>
                                      <p:to>
                                        <p:strVal val="visible"/>
                                      </p:to>
                                    </p:set>
                                  </p:childTnLst>
                                </p:cTn>
                              </p:par>
                              <p:par>
                                <p:cTn id="142" presetID="1" presetClass="entr" presetSubtype="0" fill="hold" grpId="0" nodeType="withEffect">
                                  <p:stCondLst>
                                    <p:cond delay="0"/>
                                  </p:stCondLst>
                                  <p:childTnLst>
                                    <p:set>
                                      <p:cBhvr>
                                        <p:cTn id="143" dur="1" fill="hold">
                                          <p:stCondLst>
                                            <p:cond delay="749"/>
                                          </p:stCondLst>
                                        </p:cTn>
                                        <p:tgtEl>
                                          <p:spTgt spid="56"/>
                                        </p:tgtEl>
                                        <p:attrNameLst>
                                          <p:attrName>style.visibility</p:attrName>
                                        </p:attrNameLst>
                                      </p:cBhvr>
                                      <p:to>
                                        <p:strVal val="visible"/>
                                      </p:to>
                                    </p:set>
                                  </p:childTnLst>
                                </p:cTn>
                              </p:par>
                              <p:par>
                                <p:cTn id="144" presetID="1" presetClass="entr" presetSubtype="0" fill="hold" grpId="0" nodeType="withEffect">
                                  <p:stCondLst>
                                    <p:cond delay="0"/>
                                  </p:stCondLst>
                                  <p:childTnLst>
                                    <p:set>
                                      <p:cBhvr>
                                        <p:cTn id="145" dur="1" fill="hold">
                                          <p:stCondLst>
                                            <p:cond delay="749"/>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146" restart="whenNotActive" fill="hold" evtFilter="cancelBubble" nodeType="interactiveSeq">
                <p:stCondLst>
                  <p:cond evt="onClick" delay="0">
                    <p:tgtEl>
                      <p:spTgt spid="52"/>
                    </p:tgtEl>
                  </p:cond>
                </p:stCondLst>
                <p:endSync evt="end" delay="0">
                  <p:rtn val="all"/>
                </p:endSync>
                <p:childTnLst>
                  <p:par>
                    <p:cTn id="147" fill="hold">
                      <p:stCondLst>
                        <p:cond delay="0"/>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151" restart="whenNotActive" fill="hold" evtFilter="cancelBubble" nodeType="interactiveSeq">
                <p:stCondLst>
                  <p:cond evt="onClick" delay="0">
                    <p:tgtEl>
                      <p:spTgt spid="56"/>
                    </p:tgtEl>
                  </p:cond>
                </p:stCondLst>
                <p:endSync evt="end" delay="0">
                  <p:rtn val="all"/>
                </p:endSync>
                <p:childTnLst>
                  <p:par>
                    <p:cTn id="152" fill="hold">
                      <p:stCondLst>
                        <p:cond delay="0"/>
                      </p:stCondLst>
                      <p:childTnLst>
                        <p:par>
                          <p:cTn id="153" fill="hold">
                            <p:stCondLst>
                              <p:cond delay="0"/>
                            </p:stCondLst>
                            <p:childTnLst>
                              <p:par>
                                <p:cTn id="154" presetID="1" presetClass="entr" presetSubtype="0" fill="hold" grpId="0" nodeType="withEffect">
                                  <p:stCondLst>
                                    <p:cond delay="0"/>
                                  </p:stCondLst>
                                  <p:childTnLst>
                                    <p:set>
                                      <p:cBhvr>
                                        <p:cTn id="155"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156" restart="whenNotActive" fill="hold" evtFilter="cancelBubble" nodeType="interactiveSeq">
                <p:stCondLst>
                  <p:cond evt="onClick" delay="0">
                    <p:tgtEl>
                      <p:spTgt spid="57"/>
                    </p:tgtEl>
                  </p:cond>
                </p:stCondLst>
                <p:endSync evt="end" delay="0">
                  <p:rtn val="all"/>
                </p:endSync>
                <p:childTnLst>
                  <p:par>
                    <p:cTn id="157" fill="hold">
                      <p:stCondLst>
                        <p:cond delay="0"/>
                      </p:stCondLst>
                      <p:childTnLst>
                        <p:par>
                          <p:cTn id="158" fill="hold">
                            <p:stCondLst>
                              <p:cond delay="0"/>
                            </p:stCondLst>
                            <p:childTnLst>
                              <p:par>
                                <p:cTn id="159" presetID="1" presetClass="entr" presetSubtype="0" fill="hold" grpId="0" nodeType="clickEffect">
                                  <p:stCondLst>
                                    <p:cond delay="0"/>
                                  </p:stCondLst>
                                  <p:childTnLst>
                                    <p:set>
                                      <p:cBhvr>
                                        <p:cTn id="160"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161" restart="whenNotActive" fill="hold" evtFilter="cancelBubble" nodeType="interactiveSeq">
                <p:stCondLst>
                  <p:cond evt="onClick" delay="0">
                    <p:tgtEl>
                      <p:spTgt spid="74"/>
                    </p:tgtEl>
                  </p:cond>
                </p:stCondLst>
                <p:endSync evt="end" delay="0">
                  <p:rtn val="all"/>
                </p:endSync>
                <p:childTnLst>
                  <p:par>
                    <p:cTn id="162" fill="hold">
                      <p:stCondLst>
                        <p:cond delay="0"/>
                      </p:stCondLst>
                      <p:childTnLst>
                        <p:par>
                          <p:cTn id="163" fill="hold">
                            <p:stCondLst>
                              <p:cond delay="0"/>
                            </p:stCondLst>
                            <p:childTnLst>
                              <p:par>
                                <p:cTn id="164" presetID="1" presetClass="entr" presetSubtype="0" fill="hold" nodeType="clickEffect">
                                  <p:stCondLst>
                                    <p:cond delay="0"/>
                                  </p:stCondLst>
                                  <p:childTnLst>
                                    <p:set>
                                      <p:cBhvr>
                                        <p:cTn id="165"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nextCondLst>
                <p:cond evt="onClick" delay="0">
                  <p:tgtEl>
                    <p:spTgt spid="74"/>
                  </p:tgtEl>
                </p:cond>
              </p:nextCondLst>
            </p:seq>
          </p:childTnLst>
        </p:cTn>
      </p:par>
    </p:tnLst>
    <p:bldLst>
      <p:bldP spid="10" grpId="0"/>
      <p:bldP spid="13" grpId="0"/>
      <p:bldP spid="15" grpId="0"/>
      <p:bldP spid="16" grpId="0"/>
      <p:bldP spid="17" grpId="0" animBg="1"/>
      <p:bldP spid="18" grpId="0"/>
      <p:bldP spid="20" grpId="0"/>
      <p:bldP spid="21" grpId="0"/>
      <p:bldP spid="22" grpId="0" animBg="1"/>
      <p:bldP spid="23" grpId="0"/>
      <p:bldP spid="25" grpId="0"/>
      <p:bldP spid="26" grpId="0"/>
      <p:bldP spid="27" grpId="0" animBg="1"/>
      <p:bldP spid="28" grpId="0"/>
      <p:bldP spid="30" grpId="0"/>
      <p:bldP spid="31" grpId="0"/>
      <p:bldP spid="32" grpId="0" animBg="1"/>
      <p:bldP spid="33" grpId="0"/>
      <p:bldP spid="35" grpId="0"/>
      <p:bldP spid="36" grpId="0"/>
      <p:bldP spid="37" grpId="0" animBg="1"/>
      <p:bldP spid="38" grpId="0"/>
      <p:bldP spid="40" grpId="0"/>
      <p:bldP spid="41" grpId="0"/>
      <p:bldP spid="42" grpId="0" animBg="1"/>
      <p:bldP spid="43" grpId="0"/>
      <p:bldP spid="45" grpId="0"/>
      <p:bldP spid="46" grpId="0"/>
      <p:bldP spid="47" grpId="0" animBg="1"/>
      <p:bldP spid="48" grpId="0"/>
      <p:bldP spid="50" grpId="0"/>
      <p:bldP spid="51" grpId="0"/>
      <p:bldP spid="52" grpId="0" animBg="1"/>
      <p:bldP spid="53" grpId="0"/>
      <p:bldP spid="55" grpId="0"/>
      <p:bldP spid="56" grpId="0"/>
      <p:bldP spid="57" grpId="0" animBg="1"/>
      <p:bldP spid="58" grpId="0"/>
      <p:bldP spid="78" grpId="0"/>
      <p:bldP spid="80" grpId="0"/>
      <p:bldP spid="81" grpId="0"/>
      <p:bldP spid="65" grpId="0"/>
      <p:bldP spid="66" grpId="0"/>
      <p:bldP spid="68" grpId="0"/>
      <p:bldP spid="69" grpId="0"/>
      <p:bldP spid="70" grpId="0"/>
      <p:bldP spid="71" grpId="0"/>
      <p:bldP spid="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19</a:t>
            </a:fld>
            <a:endParaRPr lang="de-DE"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7536160" y="1021611"/>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7536160" y="1531690"/>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7536160" y="2041769"/>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7536160" y="2551848"/>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7536160" y="3061927"/>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7536160" y="3572006"/>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7536160" y="4082085"/>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7536160" y="4592164"/>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7536160" y="510224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7576276" y="5612323"/>
            <a:ext cx="421870" cy="461665"/>
          </a:xfrm>
          <a:prstGeom prst="rect">
            <a:avLst/>
          </a:prstGeom>
        </p:spPr>
        <p:txBody>
          <a:bodyPr wrap="square">
            <a:spAutoFit/>
          </a:bodyPr>
          <a:lstStyle/>
          <a:p>
            <a:r>
              <a:rPr lang="de-DE" sz="2400" b="1" kern="0" dirty="0">
                <a:solidFill>
                  <a:srgbClr val="FF0000"/>
                </a:solidFill>
                <a:latin typeface="Trebuchet MS" pitchFamily="34" charset="0"/>
              </a:rPr>
              <a:t>i</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3071664" y="5612323"/>
            <a:ext cx="545342"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ie </a:t>
            </a:r>
            <a:endParaRPr lang="de-DE" sz="2400" dirty="0">
              <a:solidFill>
                <a:srgbClr val="FF0000"/>
              </a:solidFill>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681092"/>
            <a:ext cx="7963872" cy="400110"/>
          </a:xfrm>
          <a:prstGeom prst="rect">
            <a:avLst/>
          </a:prstGeom>
          <a:noFill/>
        </p:spPr>
        <p:txBody>
          <a:bodyPr wrap="square">
            <a:spAutoFit/>
          </a:bodyPr>
          <a:lstStyle/>
          <a:p>
            <a:r>
              <a:rPr kumimoji="0" lang="de-DE" sz="20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000" dirty="0"/>
          </a:p>
        </p:txBody>
      </p:sp>
      <p:sp>
        <p:nvSpPr>
          <p:cNvPr id="61" name="Rechteck 60">
            <a:extLst>
              <a:ext uri="{FF2B5EF4-FFF2-40B4-BE49-F238E27FC236}">
                <a16:creationId xmlns:a16="http://schemas.microsoft.com/office/drawing/2014/main" id="{598FDEDE-2482-4706-B9C4-3E58AE5576B6}"/>
              </a:ext>
            </a:extLst>
          </p:cNvPr>
          <p:cNvSpPr/>
          <p:nvPr/>
        </p:nvSpPr>
        <p:spPr>
          <a:xfrm>
            <a:off x="3719736" y="945481"/>
            <a:ext cx="1871025" cy="523220"/>
          </a:xfrm>
          <a:prstGeom prst="rect">
            <a:avLst/>
          </a:prstGeom>
        </p:spPr>
        <p:txBody>
          <a:bodyPr wrap="none">
            <a:spAutoFit/>
          </a:bodyPr>
          <a:lstStyle/>
          <a:p>
            <a:r>
              <a:rPr lang="de-DE" sz="2800" kern="0" spc="100" dirty="0" err="1">
                <a:latin typeface="Trebuchet MS" pitchFamily="34" charset="0"/>
              </a:rPr>
              <a:t>Apfels_ne</a:t>
            </a:r>
            <a:endParaRPr lang="de-DE" sz="2800" spc="100" dirty="0"/>
          </a:p>
        </p:txBody>
      </p:sp>
      <p:sp>
        <p:nvSpPr>
          <p:cNvPr id="78" name="Rechteck 77">
            <a:extLst>
              <a:ext uri="{FF2B5EF4-FFF2-40B4-BE49-F238E27FC236}">
                <a16:creationId xmlns:a16="http://schemas.microsoft.com/office/drawing/2014/main" id="{964522B5-AB9C-4098-A481-662889CFC833}"/>
              </a:ext>
            </a:extLst>
          </p:cNvPr>
          <p:cNvSpPr/>
          <p:nvPr/>
        </p:nvSpPr>
        <p:spPr>
          <a:xfrm>
            <a:off x="3719736" y="3009373"/>
            <a:ext cx="1487908" cy="523220"/>
          </a:xfrm>
          <a:prstGeom prst="rect">
            <a:avLst/>
          </a:prstGeom>
        </p:spPr>
        <p:txBody>
          <a:bodyPr wrap="none">
            <a:spAutoFit/>
          </a:bodyPr>
          <a:lstStyle/>
          <a:p>
            <a:r>
              <a:rPr lang="de-DE" sz="2800" kern="0" spc="100" dirty="0" err="1">
                <a:latin typeface="Trebuchet MS" pitchFamily="34" charset="0"/>
              </a:rPr>
              <a:t>Pral_ne</a:t>
            </a:r>
            <a:endParaRPr lang="de-DE" sz="28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719736" y="3525346"/>
            <a:ext cx="1449436" cy="523220"/>
          </a:xfrm>
          <a:prstGeom prst="rect">
            <a:avLst/>
          </a:prstGeom>
        </p:spPr>
        <p:txBody>
          <a:bodyPr wrap="none">
            <a:spAutoFit/>
          </a:bodyPr>
          <a:lstStyle/>
          <a:p>
            <a:r>
              <a:rPr lang="de-DE" sz="2800" kern="0" spc="100" dirty="0" err="1">
                <a:latin typeface="Trebuchet MS" pitchFamily="34" charset="0"/>
              </a:rPr>
              <a:t>Vitr_ne</a:t>
            </a:r>
            <a:endParaRPr lang="de-DE" sz="2800" spc="100" dirty="0"/>
          </a:p>
        </p:txBody>
      </p:sp>
      <p:sp>
        <p:nvSpPr>
          <p:cNvPr id="81" name="Rechteck 80">
            <a:extLst>
              <a:ext uri="{FF2B5EF4-FFF2-40B4-BE49-F238E27FC236}">
                <a16:creationId xmlns:a16="http://schemas.microsoft.com/office/drawing/2014/main" id="{AF82F37B-4A4E-4443-A78F-151336E0E6E8}"/>
              </a:ext>
            </a:extLst>
          </p:cNvPr>
          <p:cNvSpPr/>
          <p:nvPr/>
        </p:nvSpPr>
        <p:spPr>
          <a:xfrm>
            <a:off x="3719736" y="4557292"/>
            <a:ext cx="1417376" cy="523220"/>
          </a:xfrm>
          <a:prstGeom prst="rect">
            <a:avLst/>
          </a:prstGeom>
        </p:spPr>
        <p:txBody>
          <a:bodyPr wrap="none">
            <a:spAutoFit/>
          </a:bodyPr>
          <a:lstStyle/>
          <a:p>
            <a:r>
              <a:rPr lang="de-DE" sz="2800" kern="0" spc="-100" dirty="0" err="1">
                <a:latin typeface="Trebuchet MS" pitchFamily="34" charset="0"/>
              </a:rPr>
              <a:t>verl_ren</a:t>
            </a:r>
            <a:endParaRPr lang="de-DE" sz="2800" spc="-100" dirty="0"/>
          </a:p>
        </p:txBody>
      </p:sp>
      <p:sp>
        <p:nvSpPr>
          <p:cNvPr id="65" name="Rechteck 64">
            <a:extLst>
              <a:ext uri="{FF2B5EF4-FFF2-40B4-BE49-F238E27FC236}">
                <a16:creationId xmlns:a16="http://schemas.microsoft.com/office/drawing/2014/main" id="{74168C55-9AC7-44CB-BCA8-14BED3268E37}"/>
              </a:ext>
            </a:extLst>
          </p:cNvPr>
          <p:cNvSpPr/>
          <p:nvPr/>
        </p:nvSpPr>
        <p:spPr>
          <a:xfrm>
            <a:off x="3719736" y="1461454"/>
            <a:ext cx="1386918" cy="523220"/>
          </a:xfrm>
          <a:prstGeom prst="rect">
            <a:avLst/>
          </a:prstGeom>
        </p:spPr>
        <p:txBody>
          <a:bodyPr wrap="none">
            <a:spAutoFit/>
          </a:bodyPr>
          <a:lstStyle/>
          <a:p>
            <a:r>
              <a:rPr lang="de-DE" sz="2800" kern="0" spc="100" dirty="0" err="1">
                <a:latin typeface="Trebuchet MS" pitchFamily="34" charset="0"/>
              </a:rPr>
              <a:t>Ros_ne</a:t>
            </a:r>
            <a:endParaRPr lang="de-DE" sz="2800" spc="100" dirty="0"/>
          </a:p>
        </p:txBody>
      </p:sp>
      <p:sp>
        <p:nvSpPr>
          <p:cNvPr id="66" name="Rechteck 65">
            <a:extLst>
              <a:ext uri="{FF2B5EF4-FFF2-40B4-BE49-F238E27FC236}">
                <a16:creationId xmlns:a16="http://schemas.microsoft.com/office/drawing/2014/main" id="{340B43FD-E686-4295-984E-7C53DB159EE6}"/>
              </a:ext>
            </a:extLst>
          </p:cNvPr>
          <p:cNvSpPr/>
          <p:nvPr/>
        </p:nvSpPr>
        <p:spPr>
          <a:xfrm>
            <a:off x="3719736" y="1977427"/>
            <a:ext cx="1906291" cy="523220"/>
          </a:xfrm>
          <a:prstGeom prst="rect">
            <a:avLst/>
          </a:prstGeom>
        </p:spPr>
        <p:txBody>
          <a:bodyPr wrap="none">
            <a:spAutoFit/>
          </a:bodyPr>
          <a:lstStyle/>
          <a:p>
            <a:r>
              <a:rPr lang="de-DE" sz="2800" kern="0" spc="100" dirty="0" err="1">
                <a:latin typeface="Trebuchet MS" pitchFamily="34" charset="0"/>
              </a:rPr>
              <a:t>poss_rlich</a:t>
            </a:r>
            <a:endParaRPr lang="de-DE" sz="2800" spc="100" dirty="0"/>
          </a:p>
        </p:txBody>
      </p:sp>
      <p:sp>
        <p:nvSpPr>
          <p:cNvPr id="68" name="Rechteck 67">
            <a:extLst>
              <a:ext uri="{FF2B5EF4-FFF2-40B4-BE49-F238E27FC236}">
                <a16:creationId xmlns:a16="http://schemas.microsoft.com/office/drawing/2014/main" id="{086CAB18-1857-4638-B704-550A38C75177}"/>
              </a:ext>
            </a:extLst>
          </p:cNvPr>
          <p:cNvSpPr/>
          <p:nvPr/>
        </p:nvSpPr>
        <p:spPr>
          <a:xfrm>
            <a:off x="3719736" y="2493400"/>
            <a:ext cx="2465740" cy="523220"/>
          </a:xfrm>
          <a:prstGeom prst="rect">
            <a:avLst/>
          </a:prstGeom>
        </p:spPr>
        <p:txBody>
          <a:bodyPr wrap="none">
            <a:spAutoFit/>
          </a:bodyPr>
          <a:lstStyle/>
          <a:p>
            <a:r>
              <a:rPr lang="de-DE" sz="2800" kern="0" spc="100" dirty="0" err="1">
                <a:latin typeface="Trebuchet MS" pitchFamily="34" charset="0"/>
              </a:rPr>
              <a:t>kontinu_rlich</a:t>
            </a:r>
            <a:endParaRPr lang="de-DE" sz="2800" spc="100" dirty="0"/>
          </a:p>
        </p:txBody>
      </p:sp>
      <p:sp>
        <p:nvSpPr>
          <p:cNvPr id="69" name="Rechteck 68">
            <a:extLst>
              <a:ext uri="{FF2B5EF4-FFF2-40B4-BE49-F238E27FC236}">
                <a16:creationId xmlns:a16="http://schemas.microsoft.com/office/drawing/2014/main" id="{0244990F-F964-475C-AAFE-9F71030EE4C6}"/>
              </a:ext>
            </a:extLst>
          </p:cNvPr>
          <p:cNvSpPr/>
          <p:nvPr/>
        </p:nvSpPr>
        <p:spPr>
          <a:xfrm>
            <a:off x="3719736" y="4041319"/>
            <a:ext cx="1560042" cy="523220"/>
          </a:xfrm>
          <a:prstGeom prst="rect">
            <a:avLst/>
          </a:prstGeom>
        </p:spPr>
        <p:txBody>
          <a:bodyPr wrap="none">
            <a:spAutoFit/>
          </a:bodyPr>
          <a:lstStyle/>
          <a:p>
            <a:r>
              <a:rPr lang="de-DE" sz="2800" kern="0" spc="100" dirty="0">
                <a:latin typeface="Trebuchet MS" pitchFamily="34" charset="0"/>
              </a:rPr>
              <a:t>Garant_</a:t>
            </a:r>
            <a:endParaRPr lang="de-DE" sz="2800" spc="100" dirty="0"/>
          </a:p>
        </p:txBody>
      </p:sp>
      <p:sp>
        <p:nvSpPr>
          <p:cNvPr id="70" name="Rechteck 69">
            <a:extLst>
              <a:ext uri="{FF2B5EF4-FFF2-40B4-BE49-F238E27FC236}">
                <a16:creationId xmlns:a16="http://schemas.microsoft.com/office/drawing/2014/main" id="{EDDBE8C9-2D04-44A5-BC63-A05B7D0B13D6}"/>
              </a:ext>
            </a:extLst>
          </p:cNvPr>
          <p:cNvSpPr/>
          <p:nvPr/>
        </p:nvSpPr>
        <p:spPr>
          <a:xfrm>
            <a:off x="3719736" y="5073265"/>
            <a:ext cx="1580882" cy="523220"/>
          </a:xfrm>
          <a:prstGeom prst="rect">
            <a:avLst/>
          </a:prstGeom>
        </p:spPr>
        <p:txBody>
          <a:bodyPr wrap="none">
            <a:spAutoFit/>
          </a:bodyPr>
          <a:lstStyle/>
          <a:p>
            <a:r>
              <a:rPr lang="de-DE" sz="2800" kern="0" spc="100" dirty="0" err="1">
                <a:latin typeface="Trebuchet MS" pitchFamily="34" charset="0"/>
              </a:rPr>
              <a:t>Mediz_n</a:t>
            </a:r>
            <a:endParaRPr lang="de-DE" sz="2800" spc="100" dirty="0"/>
          </a:p>
        </p:txBody>
      </p:sp>
      <p:sp>
        <p:nvSpPr>
          <p:cNvPr id="71" name="Rechteck 70">
            <a:extLst>
              <a:ext uri="{FF2B5EF4-FFF2-40B4-BE49-F238E27FC236}">
                <a16:creationId xmlns:a16="http://schemas.microsoft.com/office/drawing/2014/main" id="{44352C31-0A17-4C4D-88C2-D565D5F75B84}"/>
              </a:ext>
            </a:extLst>
          </p:cNvPr>
          <p:cNvSpPr/>
          <p:nvPr/>
        </p:nvSpPr>
        <p:spPr>
          <a:xfrm>
            <a:off x="3719736" y="5589240"/>
            <a:ext cx="1454244" cy="523220"/>
          </a:xfrm>
          <a:prstGeom prst="rect">
            <a:avLst/>
          </a:prstGeom>
        </p:spPr>
        <p:txBody>
          <a:bodyPr wrap="none">
            <a:spAutoFit/>
          </a:bodyPr>
          <a:lstStyle/>
          <a:p>
            <a:r>
              <a:rPr lang="de-DE" sz="2800" kern="0" spc="100" dirty="0" err="1">
                <a:latin typeface="Trebuchet MS" pitchFamily="34" charset="0"/>
              </a:rPr>
              <a:t>Sinfon</a:t>
            </a:r>
            <a:r>
              <a:rPr lang="de-DE" sz="2800" kern="0" spc="100" dirty="0">
                <a:latin typeface="Trebuchet MS" pitchFamily="34" charset="0"/>
              </a:rPr>
              <a:t>_</a:t>
            </a:r>
            <a:endParaRPr lang="de-DE" sz="2800" spc="100" dirty="0"/>
          </a:p>
        </p:txBody>
      </p:sp>
      <p:sp>
        <p:nvSpPr>
          <p:cNvPr id="38" name="Foliennummernplatzhalter 2">
            <a:extLst>
              <a:ext uri="{FF2B5EF4-FFF2-40B4-BE49-F238E27FC236}">
                <a16:creationId xmlns:a16="http://schemas.microsoft.com/office/drawing/2014/main" id="{A2FABF65-9ECB-4363-8C98-ED7BF1B95FD3}"/>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19</a:t>
            </a:fld>
            <a:endParaRPr lang="de-DE" dirty="0"/>
          </a:p>
        </p:txBody>
      </p:sp>
      <p:sp>
        <p:nvSpPr>
          <p:cNvPr id="39" name="Foliennummernplatzhalter 2">
            <a:extLst>
              <a:ext uri="{FF2B5EF4-FFF2-40B4-BE49-F238E27FC236}">
                <a16:creationId xmlns:a16="http://schemas.microsoft.com/office/drawing/2014/main" id="{38F02079-37B3-4398-906A-DE09117115F0}"/>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19</a:t>
            </a:fld>
            <a:endParaRPr lang="de-DE" dirty="0"/>
          </a:p>
        </p:txBody>
      </p:sp>
      <p:sp>
        <p:nvSpPr>
          <p:cNvPr id="40" name="Textfeld 36">
            <a:extLst>
              <a:ext uri="{FF2B5EF4-FFF2-40B4-BE49-F238E27FC236}">
                <a16:creationId xmlns:a16="http://schemas.microsoft.com/office/drawing/2014/main" id="{C2C563F8-F7F7-4082-9C18-B0E1C8371A0C}"/>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09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/i in Endungen: -in –</a:t>
            </a:r>
            <a:r>
              <a:rPr lang="de-DE" altLang="de-DE" sz="2200" b="1" spc="-100" dirty="0" err="1">
                <a:solidFill>
                  <a:schemeClr val="tx2">
                    <a:lumMod val="60000"/>
                    <a:lumOff val="40000"/>
                  </a:schemeClr>
                </a:solidFill>
                <a:latin typeface="Trebuchet MS" panose="020B0603020202020204" pitchFamily="34" charset="0"/>
                <a:ea typeface="+mj-ea"/>
                <a:cs typeface="+mj-cs"/>
              </a:rPr>
              <a:t>ine</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ieren</a:t>
            </a:r>
            <a:r>
              <a:rPr lang="de-DE" altLang="de-DE" sz="2200" b="1" spc="-100" dirty="0">
                <a:solidFill>
                  <a:schemeClr val="tx2">
                    <a:lumMod val="60000"/>
                    <a:lumOff val="40000"/>
                  </a:schemeClr>
                </a:solidFill>
                <a:latin typeface="Trebuchet MS" panose="020B0603020202020204" pitchFamily="34" charset="0"/>
                <a:ea typeface="+mj-ea"/>
                <a:cs typeface="+mj-cs"/>
              </a:rPr>
              <a:t> – </a:t>
            </a:r>
            <a:r>
              <a:rPr lang="de-DE" altLang="de-DE" sz="2200" b="1" spc="-100" dirty="0" err="1">
                <a:solidFill>
                  <a:schemeClr val="tx2">
                    <a:lumMod val="60000"/>
                    <a:lumOff val="40000"/>
                  </a:schemeClr>
                </a:solidFill>
                <a:latin typeface="Trebuchet MS" panose="020B0603020202020204" pitchFamily="34" charset="0"/>
                <a:ea typeface="+mj-ea"/>
                <a:cs typeface="+mj-cs"/>
              </a:rPr>
              <a:t>ierlich</a:t>
            </a:r>
            <a:r>
              <a:rPr lang="de-DE" altLang="de-DE" sz="2200" b="1" spc="-100" dirty="0">
                <a:solidFill>
                  <a:schemeClr val="tx2">
                    <a:lumMod val="60000"/>
                    <a:lumOff val="40000"/>
                  </a:schemeClr>
                </a:solidFill>
                <a:latin typeface="Trebuchet MS" panose="020B0603020202020204" pitchFamily="34" charset="0"/>
                <a:ea typeface="+mj-ea"/>
                <a:cs typeface="+mj-cs"/>
              </a:rPr>
              <a:t>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43" name="Textfeld 42">
            <a:extLst>
              <a:ext uri="{FF2B5EF4-FFF2-40B4-BE49-F238E27FC236}">
                <a16:creationId xmlns:a16="http://schemas.microsoft.com/office/drawing/2014/main" id="{6E882018-9158-49BB-9451-D04085ABFAC8}"/>
              </a:ext>
            </a:extLst>
          </p:cNvPr>
          <p:cNvSpPr txBox="1"/>
          <p:nvPr/>
        </p:nvSpPr>
        <p:spPr>
          <a:xfrm>
            <a:off x="260108" y="404664"/>
            <a:ext cx="9148259" cy="369332"/>
          </a:xfrm>
          <a:prstGeom prst="rect">
            <a:avLst/>
          </a:prstGeom>
          <a:noFill/>
        </p:spPr>
        <p:txBody>
          <a:bodyPr wrap="square">
            <a:spAutoFit/>
          </a:bodyPr>
          <a:lstStyle/>
          <a:p>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j-ea"/>
                <a:cs typeface="+mj-cs"/>
              </a:rPr>
              <a:t>Schreibe die Wörter links oder rechts!</a:t>
            </a:r>
          </a:p>
        </p:txBody>
      </p:sp>
      <p:sp>
        <p:nvSpPr>
          <p:cNvPr id="2" name="Textfeld 1">
            <a:extLst>
              <a:ext uri="{FF2B5EF4-FFF2-40B4-BE49-F238E27FC236}">
                <a16:creationId xmlns:a16="http://schemas.microsoft.com/office/drawing/2014/main" id="{5EC5AD10-35C7-4508-AD10-C4C78B7C7E35}"/>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19</a:t>
            </a:r>
          </a:p>
        </p:txBody>
      </p:sp>
    </p:spTree>
    <p:extLst>
      <p:ext uri="{BB962C8B-B14F-4D97-AF65-F5344CB8AC3E}">
        <p14:creationId xmlns:p14="http://schemas.microsoft.com/office/powerpoint/2010/main" val="26610818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2</a:t>
            </a:fld>
            <a:endParaRPr lang="de-DE" dirty="0"/>
          </a:p>
        </p:txBody>
      </p:sp>
      <p:sp>
        <p:nvSpPr>
          <p:cNvPr id="15" name="Textfeld 14">
            <a:extLst>
              <a:ext uri="{FF2B5EF4-FFF2-40B4-BE49-F238E27FC236}">
                <a16:creationId xmlns:a16="http://schemas.microsoft.com/office/drawing/2014/main" id="{AFD54E9E-CED8-43C2-A86F-EB2D5A6D3211}"/>
              </a:ext>
            </a:extLst>
          </p:cNvPr>
          <p:cNvSpPr txBox="1"/>
          <p:nvPr/>
        </p:nvSpPr>
        <p:spPr>
          <a:xfrm>
            <a:off x="130248" y="1124744"/>
            <a:ext cx="11267872" cy="2185214"/>
          </a:xfrm>
          <a:prstGeom prst="rect">
            <a:avLst/>
          </a:prstGeom>
          <a:solidFill>
            <a:schemeClr val="bg1"/>
          </a:solidFill>
        </p:spPr>
        <p:txBody>
          <a:bodyPr wrap="square" rtlCol="0">
            <a:spAutoFit/>
          </a:bodyPr>
          <a:lstStyle/>
          <a:p>
            <a:endParaRPr lang="de-DE" sz="800" dirty="0">
              <a:latin typeface="Trebuchet MS" panose="020B0603020202020204" pitchFamily="34" charset="0"/>
            </a:endParaRPr>
          </a:p>
          <a:p>
            <a:r>
              <a:rPr lang="de-DE" sz="1600" dirty="0">
                <a:latin typeface="Trebuchet MS" panose="020B0603020202020204" pitchFamily="34" charset="0"/>
              </a:rPr>
              <a:t>Das </a:t>
            </a:r>
            <a:r>
              <a:rPr lang="de-DE" sz="1600" b="1" dirty="0">
                <a:latin typeface="Trebuchet MS" panose="020B0603020202020204" pitchFamily="34" charset="0"/>
              </a:rPr>
              <a:t>ie</a:t>
            </a:r>
            <a:r>
              <a:rPr lang="de-DE" sz="1600" dirty="0">
                <a:latin typeface="Trebuchet MS" panose="020B0603020202020204" pitchFamily="34" charset="0"/>
              </a:rPr>
              <a:t> ist die häufigste Schreibung des langen i. </a:t>
            </a:r>
          </a:p>
          <a:p>
            <a:endParaRPr lang="de-DE" sz="800" dirty="0">
              <a:latin typeface="Trebuchet MS" panose="020B0603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effectLst/>
                <a:uLnTx/>
                <a:uFillTx/>
                <a:latin typeface="Trebuchet MS" panose="020B0603020202020204" pitchFamily="34" charset="0"/>
                <a:ea typeface="+mn-ea"/>
                <a:cs typeface="Arial" charset="0"/>
              </a:rPr>
              <a:t>Bei ein- und zweisilbigen Wörtern mit langem i auf der ersten Silbe unterscheide ich zwischen typischen und atypischen deutschen Wörtern. Die atypischen Wörter sind meist „eingewandert“. Aber es gibt auch ein paar ganz alte Sonderschreibungen. Die Einteilung ist hier nur als Merkhilfe bzw. </a:t>
            </a:r>
            <a:r>
              <a:rPr lang="de-DE" sz="1600" dirty="0">
                <a:latin typeface="Trebuchet MS" panose="020B0603020202020204" pitchFamily="34" charset="0"/>
              </a:rPr>
              <a:t>Eselsbrücke gedacht.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800" b="0" i="0" u="none" strike="noStrike" kern="1200" cap="none" spc="0" normalizeH="0" baseline="0" noProof="0" dirty="0">
              <a:ln>
                <a:noFill/>
              </a:ln>
              <a:effectLst/>
              <a:uLnTx/>
              <a:uFillTx/>
              <a:latin typeface="Trebuchet MS" panose="020B0603020202020204" pitchFamily="34" charset="0"/>
              <a:ea typeface="+mn-e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de-DE" sz="1600" dirty="0">
                <a:latin typeface="Trebuchet MS" panose="020B0603020202020204" pitchFamily="34" charset="0"/>
              </a:rPr>
              <a:t>In der Übung „</a:t>
            </a:r>
            <a:r>
              <a:rPr lang="de-DE" sz="1600" dirty="0" err="1">
                <a:latin typeface="Trebuchet MS" panose="020B0603020202020204" pitchFamily="34" charset="0"/>
              </a:rPr>
              <a:t>ie</a:t>
            </a:r>
            <a:r>
              <a:rPr lang="de-DE" sz="1600" dirty="0">
                <a:latin typeface="Trebuchet MS" panose="020B0603020202020204" pitchFamily="34" charset="0"/>
              </a:rPr>
              <a:t> Wörter analysieren“ wird die Problematik weiter vertieft. Dabei wird die Systematik deutlich, die es bei den Schreibungen des lange i gibt.</a:t>
            </a:r>
            <a:endParaRPr kumimoji="0" lang="de-DE" sz="800" b="0" i="0" u="none" strike="noStrike" kern="1200" cap="none" spc="0" normalizeH="0" baseline="0" noProof="0" dirty="0">
              <a:ln>
                <a:noFill/>
              </a:ln>
              <a:effectLst/>
              <a:uLnTx/>
              <a:uFillTx/>
              <a:latin typeface="Trebuchet MS" panose="020B0603020202020204" pitchFamily="34" charset="0"/>
              <a:ea typeface="+mn-ea"/>
              <a:cs typeface="Arial" charset="0"/>
            </a:endParaRPr>
          </a:p>
          <a:p>
            <a:endParaRPr lang="de-DE" sz="1600" dirty="0">
              <a:latin typeface="Trebuchet MS" panose="020B0603020202020204" pitchFamily="34" charset="0"/>
            </a:endParaRPr>
          </a:p>
        </p:txBody>
      </p:sp>
      <p:sp>
        <p:nvSpPr>
          <p:cNvPr id="6" name="Textfeld 36">
            <a:extLst>
              <a:ext uri="{FF2B5EF4-FFF2-40B4-BE49-F238E27FC236}">
                <a16:creationId xmlns:a16="http://schemas.microsoft.com/office/drawing/2014/main" id="{17E06C43-01C7-465D-9162-99C68C98DCD0}"/>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00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Grundlage</a:t>
            </a:r>
            <a:endParaRPr kumimoji="0" lang="de-DE" altLang="de-DE" sz="1800" i="0" u="none" strike="noStrike" kern="0" cap="none" spc="0" normalizeH="0" baseline="0" noProof="0" dirty="0">
              <a:ln>
                <a:noFill/>
              </a:ln>
              <a:effectLst/>
              <a:uLnTx/>
              <a:uFillTx/>
              <a:latin typeface="Trebuchet MS" pitchFamily="34" charset="0"/>
            </a:endParaRPr>
          </a:p>
        </p:txBody>
      </p:sp>
      <p:sp>
        <p:nvSpPr>
          <p:cNvPr id="7" name="Textfeld 6">
            <a:extLst>
              <a:ext uri="{FF2B5EF4-FFF2-40B4-BE49-F238E27FC236}">
                <a16:creationId xmlns:a16="http://schemas.microsoft.com/office/drawing/2014/main" id="{CF67655A-E55F-46A6-A57B-9CAB9FED0604}"/>
              </a:ext>
            </a:extLst>
          </p:cNvPr>
          <p:cNvSpPr txBox="1"/>
          <p:nvPr/>
        </p:nvSpPr>
        <p:spPr>
          <a:xfrm>
            <a:off x="260109" y="450162"/>
            <a:ext cx="6093724" cy="369332"/>
          </a:xfrm>
          <a:prstGeom prst="rect">
            <a:avLst/>
          </a:prstGeom>
          <a:noFill/>
        </p:spPr>
        <p:txBody>
          <a:bodyPr wrap="square">
            <a:spAutoFit/>
          </a:bodyPr>
          <a:lstStyle/>
          <a:p>
            <a:pPr marL="0" marR="0" lvl="0" indent="0" defTabSz="914400" eaLnBrk="0" fontAlgn="auto" latinLnBrk="0" hangingPunct="0">
              <a:lnSpc>
                <a:spcPct val="100000"/>
              </a:lnSpc>
              <a:spcBef>
                <a:spcPct val="0"/>
              </a:spcBef>
              <a:spcAft>
                <a:spcPts val="0"/>
              </a:spcAft>
              <a:buClrTx/>
              <a:buSzTx/>
              <a:buFontTx/>
              <a:buNone/>
              <a:tabLst/>
              <a:defRPr/>
            </a:pPr>
            <a:r>
              <a:rPr lang="de-DE" sz="1800" dirty="0">
                <a:solidFill>
                  <a:srgbClr val="FF0000"/>
                </a:solidFill>
              </a:rPr>
              <a:t>Hinweise</a:t>
            </a:r>
            <a:endParaRPr lang="de-DE" dirty="0"/>
          </a:p>
        </p:txBody>
      </p:sp>
      <p:sp>
        <p:nvSpPr>
          <p:cNvPr id="2" name="Textfeld 1">
            <a:extLst>
              <a:ext uri="{FF2B5EF4-FFF2-40B4-BE49-F238E27FC236}">
                <a16:creationId xmlns:a16="http://schemas.microsoft.com/office/drawing/2014/main" id="{32F56DAC-6CDB-4B99-9FF9-0EF6EBB00D42}"/>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a:t>
            </a:r>
          </a:p>
        </p:txBody>
      </p:sp>
    </p:spTree>
    <p:extLst>
      <p:ext uri="{BB962C8B-B14F-4D97-AF65-F5344CB8AC3E}">
        <p14:creationId xmlns:p14="http://schemas.microsoft.com/office/powerpoint/2010/main" val="1892177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3"/>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20</a:t>
            </a:fld>
            <a:endParaRPr lang="de-DE" dirty="0"/>
          </a:p>
        </p:txBody>
      </p:sp>
      <p:sp>
        <p:nvSpPr>
          <p:cNvPr id="10" name="Rechteck 9">
            <a:extLst>
              <a:ext uri="{FF2B5EF4-FFF2-40B4-BE49-F238E27FC236}">
                <a16:creationId xmlns:a16="http://schemas.microsoft.com/office/drawing/2014/main" id="{C5676322-2923-41D5-8112-50C5BDE0AF79}"/>
              </a:ext>
            </a:extLst>
          </p:cNvPr>
          <p:cNvSpPr/>
          <p:nvPr/>
        </p:nvSpPr>
        <p:spPr>
          <a:xfrm>
            <a:off x="1472182" y="996201"/>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7536160" y="1021611"/>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3" name="Rechteck 12">
            <a:extLst>
              <a:ext uri="{FF2B5EF4-FFF2-40B4-BE49-F238E27FC236}">
                <a16:creationId xmlns:a16="http://schemas.microsoft.com/office/drawing/2014/main" id="{CAEAB7B8-9AF8-4B18-A452-F695B03285F5}"/>
              </a:ext>
            </a:extLst>
          </p:cNvPr>
          <p:cNvSpPr/>
          <p:nvPr/>
        </p:nvSpPr>
        <p:spPr>
          <a:xfrm>
            <a:off x="8472264" y="1021610"/>
            <a:ext cx="1576072"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Apfelsine</a:t>
            </a:r>
            <a:endParaRPr lang="de-DE" sz="2400" kern="0" spc="100" dirty="0">
              <a:latin typeface="Trebuchet MS" pitchFamily="34" charset="0"/>
            </a:endParaRPr>
          </a:p>
        </p:txBody>
      </p:sp>
      <p:sp>
        <p:nvSpPr>
          <p:cNvPr id="15" name="Rechteck 14">
            <a:extLst>
              <a:ext uri="{FF2B5EF4-FFF2-40B4-BE49-F238E27FC236}">
                <a16:creationId xmlns:a16="http://schemas.microsoft.com/office/drawing/2014/main" id="{BAC241A9-FFCB-4384-9644-115A1EB024BC}"/>
              </a:ext>
            </a:extLst>
          </p:cNvPr>
          <p:cNvSpPr/>
          <p:nvPr/>
        </p:nvSpPr>
        <p:spPr>
          <a:xfrm>
            <a:off x="1459609" y="1487322"/>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7536160" y="1531690"/>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18" name="Rechteck 17">
            <a:extLst>
              <a:ext uri="{FF2B5EF4-FFF2-40B4-BE49-F238E27FC236}">
                <a16:creationId xmlns:a16="http://schemas.microsoft.com/office/drawing/2014/main" id="{E894BAD7-741A-44EC-AB30-1AFC33C7FFD4}"/>
              </a:ext>
            </a:extLst>
          </p:cNvPr>
          <p:cNvSpPr/>
          <p:nvPr/>
        </p:nvSpPr>
        <p:spPr>
          <a:xfrm>
            <a:off x="8771946" y="1470405"/>
            <a:ext cx="1156086"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Rosine</a:t>
            </a:r>
            <a:endParaRPr lang="de-DE" sz="2400" spc="100" dirty="0"/>
          </a:p>
        </p:txBody>
      </p:sp>
      <p:sp>
        <p:nvSpPr>
          <p:cNvPr id="20" name="Rechteck 19">
            <a:extLst>
              <a:ext uri="{FF2B5EF4-FFF2-40B4-BE49-F238E27FC236}">
                <a16:creationId xmlns:a16="http://schemas.microsoft.com/office/drawing/2014/main" id="{86D21316-79E5-4914-9A84-D212330F9920}"/>
              </a:ext>
            </a:extLst>
          </p:cNvPr>
          <p:cNvSpPr/>
          <p:nvPr/>
        </p:nvSpPr>
        <p:spPr>
          <a:xfrm>
            <a:off x="9126901" y="2041769"/>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7536160" y="2041769"/>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3" name="Rechteck 22">
            <a:extLst>
              <a:ext uri="{FF2B5EF4-FFF2-40B4-BE49-F238E27FC236}">
                <a16:creationId xmlns:a16="http://schemas.microsoft.com/office/drawing/2014/main" id="{C82D0CA5-EAE4-4C3C-AD31-F6119A903430}"/>
              </a:ext>
            </a:extLst>
          </p:cNvPr>
          <p:cNvSpPr/>
          <p:nvPr/>
        </p:nvSpPr>
        <p:spPr>
          <a:xfrm>
            <a:off x="922352" y="2028781"/>
            <a:ext cx="1789272"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possierlich</a:t>
            </a:r>
            <a:endParaRPr lang="de-DE" sz="2400" spc="100" dirty="0"/>
          </a:p>
        </p:txBody>
      </p:sp>
      <p:sp>
        <p:nvSpPr>
          <p:cNvPr id="25" name="Rechteck 24">
            <a:extLst>
              <a:ext uri="{FF2B5EF4-FFF2-40B4-BE49-F238E27FC236}">
                <a16:creationId xmlns:a16="http://schemas.microsoft.com/office/drawing/2014/main" id="{1D4F1B2D-EDF2-497B-AC23-9451D7F265A3}"/>
              </a:ext>
            </a:extLst>
          </p:cNvPr>
          <p:cNvSpPr/>
          <p:nvPr/>
        </p:nvSpPr>
        <p:spPr>
          <a:xfrm>
            <a:off x="649969" y="2519902"/>
            <a:ext cx="2276585" cy="461665"/>
          </a:xfrm>
          <a:prstGeom prst="rect">
            <a:avLst/>
          </a:prstGeom>
        </p:spPr>
        <p:txBody>
          <a:bodyPr wrap="none">
            <a:spAutoFit/>
          </a:bodyPr>
          <a:lstStyle/>
          <a:p>
            <a:r>
              <a:rPr lang="de-DE" sz="2400" kern="0" spc="100" dirty="0">
                <a:latin typeface="Trebuchet MS" pitchFamily="34" charset="0"/>
              </a:rPr>
              <a:t>kontinuierlich</a:t>
            </a:r>
            <a:endParaRPr lang="de-DE" sz="1600" kern="0" spc="100" dirty="0">
              <a:solidFill>
                <a:srgbClr val="FF0000"/>
              </a:solidFill>
              <a:latin typeface="Trebuchet MS" pitchFamily="34" charset="0"/>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7536160" y="2551848"/>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28" name="Rechteck 27">
            <a:extLst>
              <a:ext uri="{FF2B5EF4-FFF2-40B4-BE49-F238E27FC236}">
                <a16:creationId xmlns:a16="http://schemas.microsoft.com/office/drawing/2014/main" id="{87155BF5-44F4-4C97-9834-140A1A61E87E}"/>
              </a:ext>
            </a:extLst>
          </p:cNvPr>
          <p:cNvSpPr/>
          <p:nvPr/>
        </p:nvSpPr>
        <p:spPr>
          <a:xfrm>
            <a:off x="9171765" y="2562363"/>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0" name="Rechteck 29">
            <a:extLst>
              <a:ext uri="{FF2B5EF4-FFF2-40B4-BE49-F238E27FC236}">
                <a16:creationId xmlns:a16="http://schemas.microsoft.com/office/drawing/2014/main" id="{40D284D8-5AE9-4BA5-8F6D-771152ABBCC2}"/>
              </a:ext>
            </a:extLst>
          </p:cNvPr>
          <p:cNvSpPr/>
          <p:nvPr/>
        </p:nvSpPr>
        <p:spPr>
          <a:xfrm>
            <a:off x="8844773" y="3061927"/>
            <a:ext cx="1244251" cy="461665"/>
          </a:xfrm>
          <a:prstGeom prst="rect">
            <a:avLst/>
          </a:prstGeom>
        </p:spPr>
        <p:txBody>
          <a:bodyPr wrap="none">
            <a:spAutoFit/>
          </a:bodyPr>
          <a:lstStyle/>
          <a:p>
            <a:r>
              <a:rPr lang="de-DE" sz="2400" kern="0" spc="100" dirty="0">
                <a:latin typeface="Trebuchet MS" pitchFamily="34" charset="0"/>
              </a:rPr>
              <a:t>Praline</a:t>
            </a:r>
            <a:endParaRPr lang="de-DE" sz="1600" spc="1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7536160" y="3061927"/>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3" name="Rechteck 32">
            <a:extLst>
              <a:ext uri="{FF2B5EF4-FFF2-40B4-BE49-F238E27FC236}">
                <a16:creationId xmlns:a16="http://schemas.microsoft.com/office/drawing/2014/main" id="{C09EB7AF-FA4E-4CD1-9BE6-027E881C43A5}"/>
              </a:ext>
            </a:extLst>
          </p:cNvPr>
          <p:cNvSpPr/>
          <p:nvPr/>
        </p:nvSpPr>
        <p:spPr>
          <a:xfrm>
            <a:off x="1472182" y="306136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35" name="Rechteck 34">
            <a:extLst>
              <a:ext uri="{FF2B5EF4-FFF2-40B4-BE49-F238E27FC236}">
                <a16:creationId xmlns:a16="http://schemas.microsoft.com/office/drawing/2014/main" id="{93D7D0FE-CCB9-49F3-A24A-5C007C47A255}"/>
              </a:ext>
            </a:extLst>
          </p:cNvPr>
          <p:cNvSpPr/>
          <p:nvPr/>
        </p:nvSpPr>
        <p:spPr>
          <a:xfrm>
            <a:off x="8777446" y="3572006"/>
            <a:ext cx="1210588" cy="461665"/>
          </a:xfrm>
          <a:prstGeom prst="rect">
            <a:avLst/>
          </a:prstGeom>
        </p:spPr>
        <p:txBody>
          <a:bodyPr wrap="none">
            <a:spAutoFit/>
          </a:bodyPr>
          <a:lstStyle/>
          <a:p>
            <a:r>
              <a:rPr lang="de-DE" sz="2400" kern="0" spc="100" dirty="0">
                <a:latin typeface="Trebuchet MS" pitchFamily="34" charset="0"/>
              </a:rPr>
              <a:t>Vitrine</a:t>
            </a:r>
            <a:endParaRPr lang="de-DE" sz="1600" kern="0" spc="100" dirty="0">
              <a:solidFill>
                <a:srgbClr val="FF0000"/>
              </a:solidFill>
              <a:latin typeface="Trebuchet MS" pitchFamily="34" charset="0"/>
            </a:endParaRP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7536160" y="3572006"/>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38" name="Rechteck 37">
            <a:extLst>
              <a:ext uri="{FF2B5EF4-FFF2-40B4-BE49-F238E27FC236}">
                <a16:creationId xmlns:a16="http://schemas.microsoft.com/office/drawing/2014/main" id="{766FBBF3-9F6A-4976-85F8-86C3589CAB2A}"/>
              </a:ext>
            </a:extLst>
          </p:cNvPr>
          <p:cNvSpPr/>
          <p:nvPr/>
        </p:nvSpPr>
        <p:spPr>
          <a:xfrm>
            <a:off x="1472182" y="357765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0" name="Rechteck 39">
            <a:extLst>
              <a:ext uri="{FF2B5EF4-FFF2-40B4-BE49-F238E27FC236}">
                <a16:creationId xmlns:a16="http://schemas.microsoft.com/office/drawing/2014/main" id="{B59980B8-565C-4676-A624-910F541EC16E}"/>
              </a:ext>
            </a:extLst>
          </p:cNvPr>
          <p:cNvSpPr/>
          <p:nvPr/>
        </p:nvSpPr>
        <p:spPr>
          <a:xfrm>
            <a:off x="1055401" y="4041319"/>
            <a:ext cx="1523174"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Garantie</a:t>
            </a:r>
            <a:endParaRPr lang="de-DE" sz="2400" kern="0" spc="100" dirty="0">
              <a:latin typeface="Trebuchet MS" pitchFamily="34" charset="0"/>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7536160" y="4082085"/>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3" name="Rechteck 42">
            <a:extLst>
              <a:ext uri="{FF2B5EF4-FFF2-40B4-BE49-F238E27FC236}">
                <a16:creationId xmlns:a16="http://schemas.microsoft.com/office/drawing/2014/main" id="{4F2E5442-00E8-49A6-9500-9A33FEF09558}"/>
              </a:ext>
            </a:extLst>
          </p:cNvPr>
          <p:cNvSpPr/>
          <p:nvPr/>
        </p:nvSpPr>
        <p:spPr>
          <a:xfrm>
            <a:off x="9109722" y="4050539"/>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spc="100" dirty="0">
              <a:solidFill>
                <a:srgbClr val="FF0000"/>
              </a:solidFill>
            </a:endParaRPr>
          </a:p>
        </p:txBody>
      </p:sp>
      <p:sp>
        <p:nvSpPr>
          <p:cNvPr id="45" name="Rechteck 44">
            <a:extLst>
              <a:ext uri="{FF2B5EF4-FFF2-40B4-BE49-F238E27FC236}">
                <a16:creationId xmlns:a16="http://schemas.microsoft.com/office/drawing/2014/main" id="{3E554A99-1997-46B2-B4F7-A06C5F5FDDF2}"/>
              </a:ext>
            </a:extLst>
          </p:cNvPr>
          <p:cNvSpPr/>
          <p:nvPr/>
        </p:nvSpPr>
        <p:spPr>
          <a:xfrm>
            <a:off x="9126901" y="4592164"/>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1600" b="1" kern="0" spc="100" dirty="0">
              <a:solidFill>
                <a:srgbClr val="FF0000"/>
              </a:solidFill>
              <a:latin typeface="Trebuchet MS" pitchFamily="34" charset="0"/>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7536160" y="4592164"/>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48" name="Rechteck 47">
            <a:extLst>
              <a:ext uri="{FF2B5EF4-FFF2-40B4-BE49-F238E27FC236}">
                <a16:creationId xmlns:a16="http://schemas.microsoft.com/office/drawing/2014/main" id="{B6E4F0FE-6E67-4094-A45A-367F6C08EA0A}"/>
              </a:ext>
            </a:extLst>
          </p:cNvPr>
          <p:cNvSpPr/>
          <p:nvPr/>
        </p:nvSpPr>
        <p:spPr>
          <a:xfrm>
            <a:off x="928764" y="4610231"/>
            <a:ext cx="1544013"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verlieren</a:t>
            </a:r>
            <a:endParaRPr lang="de-DE" sz="2400" kern="0" spc="100" dirty="0">
              <a:latin typeface="Trebuchet MS" pitchFamily="34" charset="0"/>
            </a:endParaRPr>
          </a:p>
        </p:txBody>
      </p:sp>
      <p:sp>
        <p:nvSpPr>
          <p:cNvPr id="50" name="Rechteck 49">
            <a:extLst>
              <a:ext uri="{FF2B5EF4-FFF2-40B4-BE49-F238E27FC236}">
                <a16:creationId xmlns:a16="http://schemas.microsoft.com/office/drawing/2014/main" id="{AC0C6388-40BD-48CB-8C0E-4093B48A14C9}"/>
              </a:ext>
            </a:extLst>
          </p:cNvPr>
          <p:cNvSpPr/>
          <p:nvPr/>
        </p:nvSpPr>
        <p:spPr>
          <a:xfrm>
            <a:off x="8694090" y="5102243"/>
            <a:ext cx="1322798" cy="461665"/>
          </a:xfrm>
          <a:prstGeom prst="rect">
            <a:avLst/>
          </a:prstGeom>
        </p:spPr>
        <p:txBody>
          <a:bodyPr wrap="none">
            <a:spAutoFit/>
          </a:bodyPr>
          <a:lstStyle/>
          <a:p>
            <a:r>
              <a:rPr lang="de-DE" sz="2400" kern="0" spc="100" dirty="0">
                <a:latin typeface="Trebuchet MS" pitchFamily="34" charset="0"/>
                <a:sym typeface="Wingdings" panose="05000000000000000000" pitchFamily="2" charset="2"/>
              </a:rPr>
              <a:t>Medizin</a:t>
            </a:r>
            <a:endParaRPr lang="de-DE" sz="2400" kern="0" spc="100" dirty="0">
              <a:latin typeface="Trebuchet MS" pitchFamily="34" charset="0"/>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ie</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7536160" y="5102243"/>
            <a:ext cx="461986"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 i </a:t>
            </a:r>
            <a:endParaRPr lang="de-DE" sz="2400" dirty="0">
              <a:solidFill>
                <a:srgbClr val="FF0000"/>
              </a:solidFill>
            </a:endParaRPr>
          </a:p>
        </p:txBody>
      </p:sp>
      <p:sp>
        <p:nvSpPr>
          <p:cNvPr id="53" name="Rechteck 52">
            <a:extLst>
              <a:ext uri="{FF2B5EF4-FFF2-40B4-BE49-F238E27FC236}">
                <a16:creationId xmlns:a16="http://schemas.microsoft.com/office/drawing/2014/main" id="{EAD1F6FB-932B-447B-ACAD-2A0DF612245D}"/>
              </a:ext>
            </a:extLst>
          </p:cNvPr>
          <p:cNvSpPr/>
          <p:nvPr/>
        </p:nvSpPr>
        <p:spPr>
          <a:xfrm>
            <a:off x="1472182" y="5126521"/>
            <a:ext cx="457176" cy="461665"/>
          </a:xfrm>
          <a:prstGeom prst="rect">
            <a:avLst/>
          </a:prstGeom>
        </p:spPr>
        <p:txBody>
          <a:bodyPr wrap="none">
            <a:spAutoFit/>
          </a:bodyPr>
          <a:lstStyle/>
          <a:p>
            <a:pPr algn="r"/>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55" name="Rechteck 54">
            <a:extLst>
              <a:ext uri="{FF2B5EF4-FFF2-40B4-BE49-F238E27FC236}">
                <a16:creationId xmlns:a16="http://schemas.microsoft.com/office/drawing/2014/main" id="{D8F436D4-BDB7-4896-BF5B-3BB6F4C28A44}"/>
              </a:ext>
            </a:extLst>
          </p:cNvPr>
          <p:cNvSpPr/>
          <p:nvPr/>
        </p:nvSpPr>
        <p:spPr>
          <a:xfrm>
            <a:off x="956651" y="5642815"/>
            <a:ext cx="1394933" cy="461665"/>
          </a:xfrm>
          <a:prstGeom prst="rect">
            <a:avLst/>
          </a:prstGeom>
        </p:spPr>
        <p:txBody>
          <a:bodyPr wrap="none">
            <a:spAutoFit/>
          </a:bodyPr>
          <a:lstStyle/>
          <a:p>
            <a:pPr algn="r"/>
            <a:r>
              <a:rPr lang="de-DE" sz="2400" kern="0" spc="100" dirty="0">
                <a:latin typeface="Trebuchet MS" pitchFamily="34" charset="0"/>
                <a:sym typeface="Wingdings" panose="05000000000000000000" pitchFamily="2" charset="2"/>
              </a:rPr>
              <a:t>Sinfonie</a:t>
            </a:r>
            <a:endParaRPr lang="de-DE" sz="2400" kern="0" spc="100" dirty="0">
              <a:latin typeface="Trebuchet MS" pitchFamily="34" charset="0"/>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7536160" y="5612323"/>
            <a:ext cx="421870" cy="461665"/>
          </a:xfrm>
          <a:prstGeom prst="rect">
            <a:avLst/>
          </a:prstGeom>
        </p:spPr>
        <p:txBody>
          <a:bodyPr wrap="square">
            <a:spAutoFit/>
          </a:bodyPr>
          <a:lstStyle/>
          <a:p>
            <a:r>
              <a:rPr lang="de-DE" sz="2400" b="1" kern="0" dirty="0">
                <a:solidFill>
                  <a:srgbClr val="FF0000"/>
                </a:solidFill>
                <a:latin typeface="Trebuchet MS" pitchFamily="34" charset="0"/>
              </a:rPr>
              <a:t> i</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3071664" y="5612323"/>
            <a:ext cx="545342" cy="461665"/>
          </a:xfrm>
          <a:prstGeom prst="rect">
            <a:avLst/>
          </a:prstGeom>
          <a:solidFill>
            <a:schemeClr val="bg1"/>
          </a:solidFill>
        </p:spPr>
        <p:txBody>
          <a:bodyPr wrap="none">
            <a:spAutoFit/>
          </a:bodyPr>
          <a:lstStyle/>
          <a:p>
            <a:r>
              <a:rPr lang="de-DE" altLang="de-DE" sz="2400" b="1" kern="0" dirty="0">
                <a:solidFill>
                  <a:srgbClr val="FF0000"/>
                </a:solidFill>
                <a:latin typeface="Trebuchet MS" pitchFamily="34" charset="0"/>
              </a:rPr>
              <a:t>ie </a:t>
            </a:r>
            <a:endParaRPr lang="de-DE" sz="2400" dirty="0">
              <a:solidFill>
                <a:srgbClr val="FF0000"/>
              </a:solidFill>
            </a:endParaRPr>
          </a:p>
        </p:txBody>
      </p:sp>
      <p:sp>
        <p:nvSpPr>
          <p:cNvPr id="58" name="Rechteck 57">
            <a:extLst>
              <a:ext uri="{FF2B5EF4-FFF2-40B4-BE49-F238E27FC236}">
                <a16:creationId xmlns:a16="http://schemas.microsoft.com/office/drawing/2014/main" id="{C164176A-B6C5-4492-8768-8A450CFDBB68}"/>
              </a:ext>
            </a:extLst>
          </p:cNvPr>
          <p:cNvSpPr/>
          <p:nvPr/>
        </p:nvSpPr>
        <p:spPr>
          <a:xfrm>
            <a:off x="9095208" y="5612323"/>
            <a:ext cx="457176" cy="461665"/>
          </a:xfrm>
          <a:prstGeom prst="rect">
            <a:avLst/>
          </a:prstGeom>
        </p:spPr>
        <p:txBody>
          <a:bodyPr wrap="none">
            <a:spAutoFit/>
          </a:bodyPr>
          <a:lstStyle/>
          <a:p>
            <a:r>
              <a:rPr lang="de-DE" sz="2400" b="1" kern="0" spc="100" dirty="0">
                <a:solidFill>
                  <a:srgbClr val="FF0000"/>
                </a:solidFill>
                <a:latin typeface="Trebuchet MS" pitchFamily="34" charset="0"/>
                <a:sym typeface="Wingdings" panose="05000000000000000000" pitchFamily="2" charset="2"/>
              </a:rPr>
              <a:t></a:t>
            </a:r>
            <a:endParaRPr lang="de-DE" sz="2400" b="1" kern="0" spc="100" dirty="0">
              <a:solidFill>
                <a:srgbClr val="FF0000"/>
              </a:solidFill>
              <a:latin typeface="Trebuchet MS" pitchFamily="34" charset="0"/>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532459"/>
            <a:ext cx="7963872" cy="523220"/>
          </a:xfrm>
          <a:prstGeom prst="rect">
            <a:avLst/>
          </a:prstGeom>
          <a:noFill/>
        </p:spPr>
        <p:txBody>
          <a:bodyPr wrap="square">
            <a:spAutoFit/>
          </a:bodyPr>
          <a:lstStyle/>
          <a:p>
            <a:r>
              <a:rPr kumimoji="0" lang="de-DE" sz="2800" b="0" i="0" u="none" strike="noStrike" kern="1200" cap="none" spc="0" normalizeH="0" baseline="0" noProof="0" dirty="0">
                <a:ln>
                  <a:noFill/>
                </a:ln>
                <a:solidFill>
                  <a:prstClr val="black"/>
                </a:solidFill>
                <a:effectLst/>
                <a:uLnTx/>
                <a:uFillTx/>
                <a:latin typeface="Trebuchet MS" panose="020B0603020202020204" pitchFamily="34" charset="0"/>
                <a:ea typeface="+mj-ea"/>
                <a:cs typeface="+mj-cs"/>
              </a:rPr>
              <a:t>ie								  i</a:t>
            </a:r>
            <a:endParaRPr lang="de-DE" sz="2800" dirty="0"/>
          </a:p>
        </p:txBody>
      </p:sp>
      <p:sp>
        <p:nvSpPr>
          <p:cNvPr id="61" name="Rechteck 60">
            <a:extLst>
              <a:ext uri="{FF2B5EF4-FFF2-40B4-BE49-F238E27FC236}">
                <a16:creationId xmlns:a16="http://schemas.microsoft.com/office/drawing/2014/main" id="{598FDEDE-2482-4706-B9C4-3E58AE5576B6}"/>
              </a:ext>
            </a:extLst>
          </p:cNvPr>
          <p:cNvSpPr/>
          <p:nvPr/>
        </p:nvSpPr>
        <p:spPr>
          <a:xfrm>
            <a:off x="3719736" y="945481"/>
            <a:ext cx="1871025" cy="523220"/>
          </a:xfrm>
          <a:prstGeom prst="rect">
            <a:avLst/>
          </a:prstGeom>
        </p:spPr>
        <p:txBody>
          <a:bodyPr wrap="none">
            <a:spAutoFit/>
          </a:bodyPr>
          <a:lstStyle/>
          <a:p>
            <a:r>
              <a:rPr lang="de-DE" sz="2800" kern="0" spc="100" dirty="0" err="1">
                <a:latin typeface="Trebuchet MS" pitchFamily="34" charset="0"/>
              </a:rPr>
              <a:t>Apfels_ne</a:t>
            </a:r>
            <a:endParaRPr lang="de-DE" sz="2800" spc="100" dirty="0"/>
          </a:p>
        </p:txBody>
      </p:sp>
      <p:sp>
        <p:nvSpPr>
          <p:cNvPr id="78" name="Rechteck 77">
            <a:extLst>
              <a:ext uri="{FF2B5EF4-FFF2-40B4-BE49-F238E27FC236}">
                <a16:creationId xmlns:a16="http://schemas.microsoft.com/office/drawing/2014/main" id="{964522B5-AB9C-4098-A481-662889CFC833}"/>
              </a:ext>
            </a:extLst>
          </p:cNvPr>
          <p:cNvSpPr/>
          <p:nvPr/>
        </p:nvSpPr>
        <p:spPr>
          <a:xfrm>
            <a:off x="3719736" y="3009373"/>
            <a:ext cx="1487908" cy="523220"/>
          </a:xfrm>
          <a:prstGeom prst="rect">
            <a:avLst/>
          </a:prstGeom>
        </p:spPr>
        <p:txBody>
          <a:bodyPr wrap="none">
            <a:spAutoFit/>
          </a:bodyPr>
          <a:lstStyle/>
          <a:p>
            <a:r>
              <a:rPr lang="de-DE" sz="2800" kern="0" spc="100" dirty="0" err="1">
                <a:latin typeface="Trebuchet MS" pitchFamily="34" charset="0"/>
              </a:rPr>
              <a:t>Pral_ne</a:t>
            </a:r>
            <a:endParaRPr lang="de-DE" sz="2800" spc="100" dirty="0"/>
          </a:p>
        </p:txBody>
      </p:sp>
      <p:sp>
        <p:nvSpPr>
          <p:cNvPr id="80" name="Rechteck 79">
            <a:extLst>
              <a:ext uri="{FF2B5EF4-FFF2-40B4-BE49-F238E27FC236}">
                <a16:creationId xmlns:a16="http://schemas.microsoft.com/office/drawing/2014/main" id="{B7B7E36E-984F-4120-AFF4-74E13CF0793D}"/>
              </a:ext>
            </a:extLst>
          </p:cNvPr>
          <p:cNvSpPr/>
          <p:nvPr/>
        </p:nvSpPr>
        <p:spPr>
          <a:xfrm>
            <a:off x="3719736" y="3525346"/>
            <a:ext cx="1449436" cy="523220"/>
          </a:xfrm>
          <a:prstGeom prst="rect">
            <a:avLst/>
          </a:prstGeom>
        </p:spPr>
        <p:txBody>
          <a:bodyPr wrap="none">
            <a:spAutoFit/>
          </a:bodyPr>
          <a:lstStyle/>
          <a:p>
            <a:r>
              <a:rPr lang="de-DE" sz="2800" kern="0" spc="100" dirty="0" err="1">
                <a:latin typeface="Trebuchet MS" pitchFamily="34" charset="0"/>
              </a:rPr>
              <a:t>Vitr_ne</a:t>
            </a:r>
            <a:endParaRPr lang="de-DE" sz="2800" spc="100" dirty="0"/>
          </a:p>
        </p:txBody>
      </p:sp>
      <p:sp>
        <p:nvSpPr>
          <p:cNvPr id="81" name="Rechteck 80">
            <a:extLst>
              <a:ext uri="{FF2B5EF4-FFF2-40B4-BE49-F238E27FC236}">
                <a16:creationId xmlns:a16="http://schemas.microsoft.com/office/drawing/2014/main" id="{AF82F37B-4A4E-4443-A78F-151336E0E6E8}"/>
              </a:ext>
            </a:extLst>
          </p:cNvPr>
          <p:cNvSpPr/>
          <p:nvPr/>
        </p:nvSpPr>
        <p:spPr>
          <a:xfrm>
            <a:off x="3719736" y="4557292"/>
            <a:ext cx="1417376" cy="523220"/>
          </a:xfrm>
          <a:prstGeom prst="rect">
            <a:avLst/>
          </a:prstGeom>
        </p:spPr>
        <p:txBody>
          <a:bodyPr wrap="none">
            <a:spAutoFit/>
          </a:bodyPr>
          <a:lstStyle/>
          <a:p>
            <a:r>
              <a:rPr lang="de-DE" sz="2800" kern="0" spc="-100" dirty="0" err="1">
                <a:latin typeface="Trebuchet MS" pitchFamily="34" charset="0"/>
              </a:rPr>
              <a:t>verl_ren</a:t>
            </a:r>
            <a:endParaRPr lang="de-DE" sz="2800" spc="-100" dirty="0"/>
          </a:p>
        </p:txBody>
      </p:sp>
      <p:sp>
        <p:nvSpPr>
          <p:cNvPr id="65" name="Rechteck 64">
            <a:extLst>
              <a:ext uri="{FF2B5EF4-FFF2-40B4-BE49-F238E27FC236}">
                <a16:creationId xmlns:a16="http://schemas.microsoft.com/office/drawing/2014/main" id="{74168C55-9AC7-44CB-BCA8-14BED3268E37}"/>
              </a:ext>
            </a:extLst>
          </p:cNvPr>
          <p:cNvSpPr/>
          <p:nvPr/>
        </p:nvSpPr>
        <p:spPr>
          <a:xfrm>
            <a:off x="3719736" y="1461454"/>
            <a:ext cx="1386918" cy="523220"/>
          </a:xfrm>
          <a:prstGeom prst="rect">
            <a:avLst/>
          </a:prstGeom>
        </p:spPr>
        <p:txBody>
          <a:bodyPr wrap="none">
            <a:spAutoFit/>
          </a:bodyPr>
          <a:lstStyle/>
          <a:p>
            <a:r>
              <a:rPr lang="de-DE" sz="2800" kern="0" spc="100" dirty="0" err="1">
                <a:latin typeface="Trebuchet MS" pitchFamily="34" charset="0"/>
              </a:rPr>
              <a:t>Ros_ne</a:t>
            </a:r>
            <a:endParaRPr lang="de-DE" sz="2800" spc="100" dirty="0"/>
          </a:p>
        </p:txBody>
      </p:sp>
      <p:sp>
        <p:nvSpPr>
          <p:cNvPr id="66" name="Rechteck 65">
            <a:extLst>
              <a:ext uri="{FF2B5EF4-FFF2-40B4-BE49-F238E27FC236}">
                <a16:creationId xmlns:a16="http://schemas.microsoft.com/office/drawing/2014/main" id="{340B43FD-E686-4295-984E-7C53DB159EE6}"/>
              </a:ext>
            </a:extLst>
          </p:cNvPr>
          <p:cNvSpPr/>
          <p:nvPr/>
        </p:nvSpPr>
        <p:spPr>
          <a:xfrm>
            <a:off x="3719736" y="1977427"/>
            <a:ext cx="1906291" cy="523220"/>
          </a:xfrm>
          <a:prstGeom prst="rect">
            <a:avLst/>
          </a:prstGeom>
        </p:spPr>
        <p:txBody>
          <a:bodyPr wrap="none">
            <a:spAutoFit/>
          </a:bodyPr>
          <a:lstStyle/>
          <a:p>
            <a:r>
              <a:rPr lang="de-DE" sz="2800" kern="0" spc="100" dirty="0" err="1">
                <a:latin typeface="Trebuchet MS" pitchFamily="34" charset="0"/>
              </a:rPr>
              <a:t>poss_rlich</a:t>
            </a:r>
            <a:endParaRPr lang="de-DE" sz="2800" spc="100" dirty="0"/>
          </a:p>
        </p:txBody>
      </p:sp>
      <p:sp>
        <p:nvSpPr>
          <p:cNvPr id="68" name="Rechteck 67">
            <a:extLst>
              <a:ext uri="{FF2B5EF4-FFF2-40B4-BE49-F238E27FC236}">
                <a16:creationId xmlns:a16="http://schemas.microsoft.com/office/drawing/2014/main" id="{086CAB18-1857-4638-B704-550A38C75177}"/>
              </a:ext>
            </a:extLst>
          </p:cNvPr>
          <p:cNvSpPr/>
          <p:nvPr/>
        </p:nvSpPr>
        <p:spPr>
          <a:xfrm>
            <a:off x="3719736" y="2493400"/>
            <a:ext cx="2465740" cy="523220"/>
          </a:xfrm>
          <a:prstGeom prst="rect">
            <a:avLst/>
          </a:prstGeom>
        </p:spPr>
        <p:txBody>
          <a:bodyPr wrap="none">
            <a:spAutoFit/>
          </a:bodyPr>
          <a:lstStyle/>
          <a:p>
            <a:r>
              <a:rPr lang="de-DE" sz="2800" kern="0" spc="100" dirty="0" err="1">
                <a:latin typeface="Trebuchet MS" pitchFamily="34" charset="0"/>
              </a:rPr>
              <a:t>kontinu_rlich</a:t>
            </a:r>
            <a:endParaRPr lang="de-DE" sz="2800" spc="100" dirty="0"/>
          </a:p>
        </p:txBody>
      </p:sp>
      <p:sp>
        <p:nvSpPr>
          <p:cNvPr id="69" name="Rechteck 68">
            <a:extLst>
              <a:ext uri="{FF2B5EF4-FFF2-40B4-BE49-F238E27FC236}">
                <a16:creationId xmlns:a16="http://schemas.microsoft.com/office/drawing/2014/main" id="{0244990F-F964-475C-AAFE-9F71030EE4C6}"/>
              </a:ext>
            </a:extLst>
          </p:cNvPr>
          <p:cNvSpPr/>
          <p:nvPr/>
        </p:nvSpPr>
        <p:spPr>
          <a:xfrm>
            <a:off x="3719736" y="4041319"/>
            <a:ext cx="1560042" cy="523220"/>
          </a:xfrm>
          <a:prstGeom prst="rect">
            <a:avLst/>
          </a:prstGeom>
        </p:spPr>
        <p:txBody>
          <a:bodyPr wrap="none">
            <a:spAutoFit/>
          </a:bodyPr>
          <a:lstStyle/>
          <a:p>
            <a:r>
              <a:rPr lang="de-DE" sz="2800" kern="0" spc="100" dirty="0">
                <a:latin typeface="Trebuchet MS" pitchFamily="34" charset="0"/>
              </a:rPr>
              <a:t>Garant_</a:t>
            </a:r>
            <a:endParaRPr lang="de-DE" sz="2800" spc="100" dirty="0"/>
          </a:p>
        </p:txBody>
      </p:sp>
      <p:sp>
        <p:nvSpPr>
          <p:cNvPr id="70" name="Rechteck 69">
            <a:extLst>
              <a:ext uri="{FF2B5EF4-FFF2-40B4-BE49-F238E27FC236}">
                <a16:creationId xmlns:a16="http://schemas.microsoft.com/office/drawing/2014/main" id="{EDDBE8C9-2D04-44A5-BC63-A05B7D0B13D6}"/>
              </a:ext>
            </a:extLst>
          </p:cNvPr>
          <p:cNvSpPr/>
          <p:nvPr/>
        </p:nvSpPr>
        <p:spPr>
          <a:xfrm>
            <a:off x="3719736" y="5073265"/>
            <a:ext cx="1580882" cy="523220"/>
          </a:xfrm>
          <a:prstGeom prst="rect">
            <a:avLst/>
          </a:prstGeom>
        </p:spPr>
        <p:txBody>
          <a:bodyPr wrap="none">
            <a:spAutoFit/>
          </a:bodyPr>
          <a:lstStyle/>
          <a:p>
            <a:r>
              <a:rPr lang="de-DE" sz="2800" kern="0" spc="100" dirty="0" err="1">
                <a:latin typeface="Trebuchet MS" pitchFamily="34" charset="0"/>
              </a:rPr>
              <a:t>Mediz_n</a:t>
            </a:r>
            <a:endParaRPr lang="de-DE" sz="2800" spc="100" dirty="0"/>
          </a:p>
        </p:txBody>
      </p:sp>
      <p:sp>
        <p:nvSpPr>
          <p:cNvPr id="71" name="Rechteck 70">
            <a:extLst>
              <a:ext uri="{FF2B5EF4-FFF2-40B4-BE49-F238E27FC236}">
                <a16:creationId xmlns:a16="http://schemas.microsoft.com/office/drawing/2014/main" id="{44352C31-0A17-4C4D-88C2-D565D5F75B84}"/>
              </a:ext>
            </a:extLst>
          </p:cNvPr>
          <p:cNvSpPr/>
          <p:nvPr/>
        </p:nvSpPr>
        <p:spPr>
          <a:xfrm>
            <a:off x="3719736" y="5589240"/>
            <a:ext cx="1454244" cy="523220"/>
          </a:xfrm>
          <a:prstGeom prst="rect">
            <a:avLst/>
          </a:prstGeom>
        </p:spPr>
        <p:txBody>
          <a:bodyPr wrap="none">
            <a:spAutoFit/>
          </a:bodyPr>
          <a:lstStyle/>
          <a:p>
            <a:r>
              <a:rPr lang="de-DE" sz="2800" kern="0" spc="100" dirty="0" err="1">
                <a:latin typeface="Trebuchet MS" pitchFamily="34" charset="0"/>
              </a:rPr>
              <a:t>Sinfon</a:t>
            </a:r>
            <a:r>
              <a:rPr lang="de-DE" sz="2800" kern="0" spc="100" dirty="0">
                <a:latin typeface="Trebuchet MS" pitchFamily="34" charset="0"/>
              </a:rPr>
              <a:t>_</a:t>
            </a:r>
            <a:endParaRPr lang="de-DE" sz="2800" spc="100" dirty="0"/>
          </a:p>
        </p:txBody>
      </p:sp>
      <p:sp>
        <p:nvSpPr>
          <p:cNvPr id="60" name="Foliennummernplatzhalter 2">
            <a:extLst>
              <a:ext uri="{FF2B5EF4-FFF2-40B4-BE49-F238E27FC236}">
                <a16:creationId xmlns:a16="http://schemas.microsoft.com/office/drawing/2014/main" id="{1BBE59B0-D3B9-4E4D-B572-6D5A725FDB59}"/>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20</a:t>
            </a:fld>
            <a:endParaRPr lang="de-DE" dirty="0"/>
          </a:p>
        </p:txBody>
      </p:sp>
      <p:sp>
        <p:nvSpPr>
          <p:cNvPr id="62" name="Foliennummernplatzhalter 2">
            <a:extLst>
              <a:ext uri="{FF2B5EF4-FFF2-40B4-BE49-F238E27FC236}">
                <a16:creationId xmlns:a16="http://schemas.microsoft.com/office/drawing/2014/main" id="{44526046-414C-45C4-BA0B-89699705B387}"/>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20</a:t>
            </a:fld>
            <a:endParaRPr lang="de-DE" dirty="0"/>
          </a:p>
        </p:txBody>
      </p:sp>
      <p:sp>
        <p:nvSpPr>
          <p:cNvPr id="63" name="Foliennummernplatzhalter 2">
            <a:extLst>
              <a:ext uri="{FF2B5EF4-FFF2-40B4-BE49-F238E27FC236}">
                <a16:creationId xmlns:a16="http://schemas.microsoft.com/office/drawing/2014/main" id="{D7CE887F-CFF2-4142-B6DB-C5D55092159D}"/>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20</a:t>
            </a:fld>
            <a:endParaRPr lang="de-DE" dirty="0"/>
          </a:p>
        </p:txBody>
      </p:sp>
      <p:sp>
        <p:nvSpPr>
          <p:cNvPr id="64" name="Foliennummernplatzhalter 2">
            <a:extLst>
              <a:ext uri="{FF2B5EF4-FFF2-40B4-BE49-F238E27FC236}">
                <a16:creationId xmlns:a16="http://schemas.microsoft.com/office/drawing/2014/main" id="{EDA67AAA-8704-4906-83FD-606AE2A12788}"/>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20</a:t>
            </a:fld>
            <a:endParaRPr lang="de-DE" dirty="0"/>
          </a:p>
        </p:txBody>
      </p:sp>
      <p:sp>
        <p:nvSpPr>
          <p:cNvPr id="72" name="Textfeld 36">
            <a:extLst>
              <a:ext uri="{FF2B5EF4-FFF2-40B4-BE49-F238E27FC236}">
                <a16:creationId xmlns:a16="http://schemas.microsoft.com/office/drawing/2014/main" id="{1A0C210C-C078-45DA-9DB3-C3B7CD3BE0B0}"/>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09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und i in </a:t>
            </a:r>
            <a:r>
              <a:rPr lang="de-DE" altLang="de-DE" sz="2200" b="1" spc="-100" dirty="0">
                <a:latin typeface="Trebuchet MS" panose="020B0603020202020204" pitchFamily="34" charset="0"/>
                <a:ea typeface="+mj-ea"/>
                <a:cs typeface="+mj-cs"/>
              </a:rPr>
              <a:t>Endungen: -in –</a:t>
            </a:r>
            <a:r>
              <a:rPr lang="de-DE" altLang="de-DE" sz="2200" b="1" spc="-100" dirty="0" err="1">
                <a:latin typeface="Trebuchet MS" panose="020B0603020202020204" pitchFamily="34" charset="0"/>
                <a:ea typeface="+mj-ea"/>
                <a:cs typeface="+mj-cs"/>
              </a:rPr>
              <a:t>ine</a:t>
            </a:r>
            <a:r>
              <a:rPr lang="de-DE" altLang="de-DE" sz="2200" b="1" spc="-100" dirty="0">
                <a:latin typeface="Trebuchet MS" panose="020B0603020202020204" pitchFamily="34" charset="0"/>
                <a:ea typeface="+mj-ea"/>
                <a:cs typeface="+mj-cs"/>
              </a:rPr>
              <a:t> sowie –</a:t>
            </a:r>
            <a:r>
              <a:rPr lang="de-DE" altLang="de-DE" sz="2200" b="1" spc="-100" dirty="0" err="1">
                <a:latin typeface="Trebuchet MS" panose="020B0603020202020204" pitchFamily="34" charset="0"/>
                <a:ea typeface="+mj-ea"/>
                <a:cs typeface="+mj-cs"/>
              </a:rPr>
              <a:t>ie</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ieren</a:t>
            </a:r>
            <a:r>
              <a:rPr lang="de-DE" altLang="de-DE" sz="2200" b="1" spc="-100" dirty="0">
                <a:latin typeface="Trebuchet MS" panose="020B0603020202020204" pitchFamily="34" charset="0"/>
                <a:ea typeface="+mj-ea"/>
                <a:cs typeface="+mj-cs"/>
              </a:rPr>
              <a:t> -</a:t>
            </a:r>
            <a:r>
              <a:rPr lang="de-DE" altLang="de-DE" sz="2200" b="1" spc="-100" dirty="0" err="1">
                <a:latin typeface="Trebuchet MS" panose="020B0603020202020204" pitchFamily="34" charset="0"/>
                <a:ea typeface="+mj-ea"/>
                <a:cs typeface="+mj-cs"/>
              </a:rPr>
              <a:t>ierlich</a:t>
            </a:r>
            <a:endParaRPr kumimoji="0" lang="de-DE" altLang="de-DE" sz="1800" i="0" u="none" strike="noStrike" kern="0" cap="none" spc="-100" normalizeH="0" noProof="0" dirty="0">
              <a:ln>
                <a:noFill/>
              </a:ln>
              <a:effectLst/>
              <a:uLnTx/>
              <a:uFillTx/>
              <a:latin typeface="Trebuchet MS" pitchFamily="34" charset="0"/>
            </a:endParaRPr>
          </a:p>
        </p:txBody>
      </p:sp>
      <p:sp>
        <p:nvSpPr>
          <p:cNvPr id="73" name="Textfeld 72">
            <a:extLst>
              <a:ext uri="{FF2B5EF4-FFF2-40B4-BE49-F238E27FC236}">
                <a16:creationId xmlns:a16="http://schemas.microsoft.com/office/drawing/2014/main" id="{215A36AC-DD8C-44A1-8010-5E87F7C95B38}"/>
              </a:ext>
            </a:extLst>
          </p:cNvPr>
          <p:cNvSpPr txBox="1"/>
          <p:nvPr/>
        </p:nvSpPr>
        <p:spPr>
          <a:xfrm>
            <a:off x="260108" y="467380"/>
            <a:ext cx="10156371" cy="369332"/>
          </a:xfrm>
          <a:prstGeom prst="rect">
            <a:avLst/>
          </a:prstGeom>
          <a:noFill/>
        </p:spPr>
        <p:txBody>
          <a:bodyPr wrap="square">
            <a:spAutoFit/>
          </a:bodyPr>
          <a:lstStyle/>
          <a:p>
            <a:r>
              <a:rPr kumimoji="0" lang="de-DE" sz="1800" b="0" i="0" u="none" strike="noStrike" kern="1200" cap="none" spc="-100" normalizeH="0" noProof="0" dirty="0">
                <a:ln>
                  <a:noFill/>
                </a:ln>
                <a:solidFill>
                  <a:srgbClr val="FF0000"/>
                </a:solidFill>
                <a:effectLst/>
                <a:uLnTx/>
                <a:uFillTx/>
                <a:latin typeface="Trebuchet MS" panose="020B0603020202020204" pitchFamily="34" charset="0"/>
                <a:ea typeface="+mj-ea"/>
                <a:cs typeface="+mj-cs"/>
              </a:rPr>
              <a:t>                                                                   </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j-ea"/>
                <a:cs typeface="+mj-cs"/>
              </a:rPr>
              <a:t>Klick auf </a:t>
            </a:r>
            <a:r>
              <a:rPr kumimoji="0" lang="de-DE" sz="1800" b="1" i="0" u="none" strike="noStrike" kern="1200" cap="none" normalizeH="0" noProof="0" dirty="0" err="1">
                <a:ln>
                  <a:noFill/>
                </a:ln>
                <a:solidFill>
                  <a:srgbClr val="FF0000"/>
                </a:solidFill>
                <a:effectLst/>
                <a:uLnTx/>
                <a:uFillTx/>
                <a:latin typeface="Trebuchet MS" panose="020B0603020202020204" pitchFamily="34" charset="0"/>
                <a:ea typeface="+mj-ea"/>
                <a:cs typeface="+mj-cs"/>
              </a:rPr>
              <a:t>ie</a:t>
            </a:r>
            <a:r>
              <a:rPr kumimoji="0" lang="de-DE" sz="1800" b="1" i="0" u="none" strike="noStrike" kern="1200" cap="none" normalizeH="0" noProof="0" dirty="0">
                <a:ln>
                  <a:noFill/>
                </a:ln>
                <a:solidFill>
                  <a:srgbClr val="FF0000"/>
                </a:solidFill>
                <a:effectLst/>
                <a:uLnTx/>
                <a:uFillTx/>
                <a:latin typeface="Trebuchet MS" panose="020B0603020202020204" pitchFamily="34" charset="0"/>
                <a:ea typeface="+mj-ea"/>
                <a:cs typeface="+mj-cs"/>
              </a:rPr>
              <a:t> oder i</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j-ea"/>
                <a:cs typeface="+mj-cs"/>
              </a:rPr>
              <a:t>!</a:t>
            </a:r>
            <a:endParaRPr lang="de-DE" sz="1800" dirty="0">
              <a:solidFill>
                <a:srgbClr val="FF0000"/>
              </a:solidFill>
              <a:latin typeface="Trebuchet MS" panose="020B0603020202020204" pitchFamily="34" charset="0"/>
            </a:endParaRPr>
          </a:p>
        </p:txBody>
      </p:sp>
      <p:sp>
        <p:nvSpPr>
          <p:cNvPr id="2" name="Textfeld 1">
            <a:extLst>
              <a:ext uri="{FF2B5EF4-FFF2-40B4-BE49-F238E27FC236}">
                <a16:creationId xmlns:a16="http://schemas.microsoft.com/office/drawing/2014/main" id="{987815B8-705C-4DF0-BC9B-DBAB17CDC4CD}"/>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20</a:t>
            </a:r>
          </a:p>
        </p:txBody>
      </p:sp>
      <p:sp>
        <p:nvSpPr>
          <p:cNvPr id="74" name="Rechteck 73">
            <a:extLst>
              <a:ext uri="{FF2B5EF4-FFF2-40B4-BE49-F238E27FC236}">
                <a16:creationId xmlns:a16="http://schemas.microsoft.com/office/drawing/2014/main" id="{14C05A21-FD2E-4B1B-975C-925482800807}"/>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4" name="Grafik 3">
            <a:extLst>
              <a:ext uri="{FF2B5EF4-FFF2-40B4-BE49-F238E27FC236}">
                <a16:creationId xmlns:a16="http://schemas.microsoft.com/office/drawing/2014/main" id="{1BB9DD86-1A92-4AB7-9713-6DFB15F7AF28}"/>
              </a:ext>
            </a:extLst>
          </p:cNvPr>
          <p:cNvPicPr>
            <a:picLocks noChangeAspect="1"/>
          </p:cNvPicPr>
          <p:nvPr/>
        </p:nvPicPr>
        <p:blipFill>
          <a:blip r:embed="rId4"/>
          <a:stretch>
            <a:fillRect/>
          </a:stretch>
        </p:blipFill>
        <p:spPr>
          <a:xfrm>
            <a:off x="496447" y="866685"/>
            <a:ext cx="9864183" cy="5395428"/>
          </a:xfrm>
          <a:prstGeom prst="rect">
            <a:avLst/>
          </a:prstGeom>
        </p:spPr>
      </p:pic>
    </p:spTree>
    <p:extLst>
      <p:ext uri="{BB962C8B-B14F-4D97-AF65-F5344CB8AC3E}">
        <p14:creationId xmlns:p14="http://schemas.microsoft.com/office/powerpoint/2010/main" val="37057395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749"/>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749"/>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749"/>
                                          </p:stCondLst>
                                        </p:cTn>
                                        <p:tgtEl>
                                          <p:spTgt spid="65"/>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3" restart="whenNotActive" fill="hold" evtFilter="cancelBubble" nodeType="interactiveSeq">
                <p:stCondLst>
                  <p:cond evt="onClick" delay="0">
                    <p:tgtEl>
                      <p:spTgt spid="16"/>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28" restart="whenNotActive" fill="hold" evtFilter="cancelBubble" nodeType="interactiveSeq">
                <p:stCondLst>
                  <p:cond evt="onClick" delay="0">
                    <p:tgtEl>
                      <p:spTgt spid="17"/>
                    </p:tgtEl>
                  </p:cond>
                </p:stCondLst>
                <p:endSync evt="end" delay="0">
                  <p:rtn val="all"/>
                </p:endSync>
                <p:childTnLst>
                  <p:par>
                    <p:cTn id="29" fill="hold">
                      <p:stCondLst>
                        <p:cond delay="0"/>
                      </p:stCondLst>
                      <p:childTnLst>
                        <p:par>
                          <p:cTn id="30" fill="hold">
                            <p:stCondLst>
                              <p:cond delay="0"/>
                            </p:stCondLst>
                            <p:childTnLst>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749"/>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749"/>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749"/>
                                          </p:stCondLst>
                                        </p:cTn>
                                        <p:tgtEl>
                                          <p:spTgt spid="66"/>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39" restart="whenNotActive" fill="hold" evtFilter="cancelBubble" nodeType="interactiveSeq">
                <p:stCondLst>
                  <p:cond evt="onClick" delay="0">
                    <p:tgtEl>
                      <p:spTgt spid="21"/>
                    </p:tgtEl>
                  </p:cond>
                </p:stCondLst>
                <p:endSync evt="end" delay="0">
                  <p:rtn val="all"/>
                </p:endSync>
                <p:childTnLst>
                  <p:par>
                    <p:cTn id="40" fill="hold">
                      <p:stCondLst>
                        <p:cond delay="0"/>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749"/>
                                          </p:stCondLst>
                                        </p:cTn>
                                        <p:tgtEl>
                                          <p:spTgt spid="68"/>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749"/>
                                          </p:stCondLst>
                                        </p:cTn>
                                        <p:tgtEl>
                                          <p:spTgt spid="26"/>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749"/>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0" restart="whenNotActive" fill="hold" evtFilter="cancelBubble" nodeType="interactiveSeq">
                <p:stCondLst>
                  <p:cond evt="onClick" delay="0">
                    <p:tgtEl>
                      <p:spTgt spid="22"/>
                    </p:tgtEl>
                  </p:cond>
                </p:stCondLst>
                <p:endSync evt="end" delay="0">
                  <p:rtn val="all"/>
                </p:endSync>
                <p:childTnLst>
                  <p:par>
                    <p:cTn id="51" fill="hold">
                      <p:stCondLst>
                        <p:cond delay="0"/>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5" restart="whenNotActive" fill="hold" evtFilter="cancelBubble" nodeType="interactiveSeq">
                <p:stCondLst>
                  <p:cond evt="onClick" delay="0">
                    <p:tgtEl>
                      <p:spTgt spid="26"/>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749"/>
                                          </p:stCondLst>
                                        </p:cTn>
                                        <p:tgtEl>
                                          <p:spTgt spid="78"/>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749"/>
                                          </p:stCondLst>
                                        </p:cTn>
                                        <p:tgtEl>
                                          <p:spTgt spid="31"/>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749"/>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66" restart="whenNotActive" fill="hold" evtFilter="cancelBubble" nodeType="interactiveSeq">
                <p:stCondLst>
                  <p:cond evt="onClick" delay="0">
                    <p:tgtEl>
                      <p:spTgt spid="27"/>
                    </p:tgtEl>
                  </p:cond>
                </p:stCondLst>
                <p:endSync evt="end" delay="0">
                  <p:rtn val="all"/>
                </p:endSync>
                <p:childTnLst>
                  <p:par>
                    <p:cTn id="67" fill="hold">
                      <p:stCondLst>
                        <p:cond delay="0"/>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71" restart="whenNotActive" fill="hold" evtFilter="cancelBubble" nodeType="interactiveSeq">
                <p:stCondLst>
                  <p:cond evt="onClick" delay="0">
                    <p:tgtEl>
                      <p:spTgt spid="31"/>
                    </p:tgtEl>
                  </p:cond>
                </p:stCondLst>
                <p:endSync evt="end" delay="0">
                  <p:rtn val="all"/>
                </p:endSync>
                <p:childTnLst>
                  <p:par>
                    <p:cTn id="72" fill="hold">
                      <p:stCondLst>
                        <p:cond delay="0"/>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6" restart="whenNotActive" fill="hold" evtFilter="cancelBubble" nodeType="interactiveSeq">
                <p:stCondLst>
                  <p:cond evt="onClick" delay="0">
                    <p:tgtEl>
                      <p:spTgt spid="32"/>
                    </p:tgtEl>
                  </p:cond>
                </p:stCondLst>
                <p:endSync evt="end" delay="0">
                  <p:rtn val="all"/>
                </p:endSync>
                <p:childTnLst>
                  <p:par>
                    <p:cTn id="77" fill="hold">
                      <p:stCondLst>
                        <p:cond delay="0"/>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749"/>
                                          </p:stCondLst>
                                        </p:cTn>
                                        <p:tgtEl>
                                          <p:spTgt spid="8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749"/>
                                          </p:stCondLst>
                                        </p:cTn>
                                        <p:tgtEl>
                                          <p:spTgt spid="36"/>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749"/>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87" restart="whenNotActive" fill="hold" evtFilter="cancelBubble" nodeType="interactiveSeq">
                <p:stCondLst>
                  <p:cond evt="onClick" delay="0">
                    <p:tgtEl>
                      <p:spTgt spid="36"/>
                    </p:tgtEl>
                  </p:cond>
                </p:stCondLst>
                <p:endSync evt="end" delay="0">
                  <p:rtn val="all"/>
                </p:endSync>
                <p:childTnLst>
                  <p:par>
                    <p:cTn id="88" fill="hold">
                      <p:stCondLst>
                        <p:cond delay="0"/>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92" restart="whenNotActive" fill="hold" evtFilter="cancelBubble" nodeType="interactiveSeq">
                <p:stCondLst>
                  <p:cond evt="onClick" delay="0">
                    <p:tgtEl>
                      <p:spTgt spid="37"/>
                    </p:tgtEl>
                  </p:cond>
                </p:stCondLst>
                <p:endSync evt="end" delay="0">
                  <p:rtn val="all"/>
                </p:endSync>
                <p:childTnLst>
                  <p:par>
                    <p:cTn id="93" fill="hold">
                      <p:stCondLst>
                        <p:cond delay="0"/>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749"/>
                                          </p:stCondLst>
                                        </p:cTn>
                                        <p:tgtEl>
                                          <p:spTgt spid="69"/>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749"/>
                                          </p:stCondLst>
                                        </p:cTn>
                                        <p:tgtEl>
                                          <p:spTgt spid="41"/>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749"/>
                                          </p:stCondLst>
                                        </p:cTn>
                                        <p:tgtEl>
                                          <p:spTgt spid="42"/>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103" restart="whenNotActive" fill="hold" evtFilter="cancelBubble" nodeType="interactiveSeq">
                <p:stCondLst>
                  <p:cond evt="onClick" delay="0">
                    <p:tgtEl>
                      <p:spTgt spid="41"/>
                    </p:tgtEl>
                  </p:cond>
                </p:stCondLst>
                <p:endSync evt="end" delay="0">
                  <p:rtn val="all"/>
                </p:endSync>
                <p:childTnLst>
                  <p:par>
                    <p:cTn id="104" fill="hold">
                      <p:stCondLst>
                        <p:cond delay="0"/>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seq concurrent="1" nextAc="seek">
              <p:cTn id="108" restart="whenNotActive" fill="hold" evtFilter="cancelBubble" nodeType="interactiveSeq">
                <p:stCondLst>
                  <p:cond evt="onClick" delay="0">
                    <p:tgtEl>
                      <p:spTgt spid="42"/>
                    </p:tgtEl>
                  </p:cond>
                </p:stCondLst>
                <p:endSync evt="end" delay="0">
                  <p:rtn val="all"/>
                </p:endSync>
                <p:childTnLst>
                  <p:par>
                    <p:cTn id="109" fill="hold">
                      <p:stCondLst>
                        <p:cond delay="0"/>
                      </p:stCondLst>
                      <p:childTnLst>
                        <p:par>
                          <p:cTn id="110" fill="hold">
                            <p:stCondLst>
                              <p:cond delay="0"/>
                            </p:stCondLst>
                            <p:childTnLst>
                              <p:par>
                                <p:cTn id="111" presetID="1" presetClass="entr" presetSubtype="0" fill="hold" grpId="0" nodeType="withEffect">
                                  <p:stCondLst>
                                    <p:cond delay="0"/>
                                  </p:stCondLst>
                                  <p:childTnLst>
                                    <p:set>
                                      <p:cBhvr>
                                        <p:cTn id="112" dur="1" fill="hold">
                                          <p:stCondLst>
                                            <p:cond delay="0"/>
                                          </p:stCondLst>
                                        </p:cTn>
                                        <p:tgtEl>
                                          <p:spTgt spid="4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749"/>
                                          </p:stCondLst>
                                        </p:cTn>
                                        <p:tgtEl>
                                          <p:spTgt spid="81"/>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749"/>
                                          </p:stCondLst>
                                        </p:cTn>
                                        <p:tgtEl>
                                          <p:spTgt spid="46"/>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749"/>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119" restart="whenNotActive" fill="hold" evtFilter="cancelBubble" nodeType="interactiveSeq">
                <p:stCondLst>
                  <p:cond evt="onClick" delay="0">
                    <p:tgtEl>
                      <p:spTgt spid="46"/>
                    </p:tgtEl>
                  </p:cond>
                </p:stCondLst>
                <p:endSync evt="end" delay="0">
                  <p:rtn val="all"/>
                </p:endSync>
                <p:childTnLst>
                  <p:par>
                    <p:cTn id="120" fill="hold">
                      <p:stCondLst>
                        <p:cond delay="0"/>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48"/>
                                        </p:tgtEl>
                                        <p:attrNameLst>
                                          <p:attrName>style.visibility</p:attrName>
                                        </p:attrNameLst>
                                      </p:cBhvr>
                                      <p:to>
                                        <p:strVal val="visible"/>
                                      </p:to>
                                    </p:set>
                                  </p:childTnLst>
                                </p:cTn>
                              </p:par>
                              <p:par>
                                <p:cTn id="124" presetID="1" presetClass="entr" presetSubtype="0" fill="hold" grpId="0" nodeType="withEffect">
                                  <p:stCondLst>
                                    <p:cond delay="0"/>
                                  </p:stCondLst>
                                  <p:childTnLst>
                                    <p:set>
                                      <p:cBhvr>
                                        <p:cTn id="125" dur="1" fill="hold">
                                          <p:stCondLst>
                                            <p:cond delay="749"/>
                                          </p:stCondLst>
                                        </p:cTn>
                                        <p:tgtEl>
                                          <p:spTgt spid="70"/>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749"/>
                                          </p:stCondLst>
                                        </p:cTn>
                                        <p:tgtEl>
                                          <p:spTgt spid="51"/>
                                        </p:tgtEl>
                                        <p:attrNameLst>
                                          <p:attrName>style.visibility</p:attrName>
                                        </p:attrNameLst>
                                      </p:cBhvr>
                                      <p:to>
                                        <p:strVal val="visible"/>
                                      </p:to>
                                    </p:set>
                                  </p:childTnLst>
                                </p:cTn>
                              </p:par>
                              <p:par>
                                <p:cTn id="128" presetID="1" presetClass="entr" presetSubtype="0" fill="hold" grpId="0" nodeType="withEffect">
                                  <p:stCondLst>
                                    <p:cond delay="0"/>
                                  </p:stCondLst>
                                  <p:childTnLst>
                                    <p:set>
                                      <p:cBhvr>
                                        <p:cTn id="129" dur="1" fill="hold">
                                          <p:stCondLst>
                                            <p:cond delay="749"/>
                                          </p:stCondLst>
                                        </p:cTn>
                                        <p:tgtEl>
                                          <p:spTgt spid="52"/>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130" restart="whenNotActive" fill="hold" evtFilter="cancelBubble" nodeType="interactiveSeq">
                <p:stCondLst>
                  <p:cond evt="onClick" delay="0">
                    <p:tgtEl>
                      <p:spTgt spid="47"/>
                    </p:tgtEl>
                  </p:cond>
                </p:stCondLst>
                <p:endSync evt="end" delay="0">
                  <p:rtn val="all"/>
                </p:endSync>
                <p:childTnLst>
                  <p:par>
                    <p:cTn id="131" fill="hold">
                      <p:stCondLst>
                        <p:cond delay="0"/>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7"/>
                  </p:tgtEl>
                </p:cond>
              </p:nextCondLst>
            </p:seq>
            <p:seq concurrent="1" nextAc="seek">
              <p:cTn id="135" restart="whenNotActive" fill="hold" evtFilter="cancelBubble" nodeType="interactiveSeq">
                <p:stCondLst>
                  <p:cond evt="onClick" delay="0">
                    <p:tgtEl>
                      <p:spTgt spid="51"/>
                    </p:tgtEl>
                  </p:cond>
                </p:stCondLst>
                <p:endSync evt="end" delay="0">
                  <p:rtn val="all"/>
                </p:endSync>
                <p:childTnLst>
                  <p:par>
                    <p:cTn id="136" fill="hold">
                      <p:stCondLst>
                        <p:cond delay="0"/>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53"/>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140" restart="whenNotActive" fill="hold" evtFilter="cancelBubble" nodeType="interactiveSeq">
                <p:stCondLst>
                  <p:cond evt="onClick" delay="0">
                    <p:tgtEl>
                      <p:spTgt spid="52"/>
                    </p:tgtEl>
                  </p:cond>
                </p:stCondLst>
                <p:endSync evt="end" delay="0">
                  <p:rtn val="all"/>
                </p:endSync>
                <p:childTnLst>
                  <p:par>
                    <p:cTn id="141" fill="hold">
                      <p:stCondLst>
                        <p:cond delay="0"/>
                      </p:stCondLst>
                      <p:childTnLst>
                        <p:par>
                          <p:cTn id="142" fill="hold">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5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749"/>
                                          </p:stCondLst>
                                        </p:cTn>
                                        <p:tgtEl>
                                          <p:spTgt spid="71"/>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749"/>
                                          </p:stCondLst>
                                        </p:cTn>
                                        <p:tgtEl>
                                          <p:spTgt spid="56"/>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749"/>
                                          </p:stCondLst>
                                        </p:cTn>
                                        <p:tgtEl>
                                          <p:spTgt spid="57"/>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151" restart="whenNotActive" fill="hold" evtFilter="cancelBubble" nodeType="interactiveSeq">
                <p:stCondLst>
                  <p:cond evt="onClick" delay="0">
                    <p:tgtEl>
                      <p:spTgt spid="56"/>
                    </p:tgtEl>
                  </p:cond>
                </p:stCondLst>
                <p:endSync evt="end" delay="0">
                  <p:rtn val="all"/>
                </p:endSync>
                <p:childTnLst>
                  <p:par>
                    <p:cTn id="152" fill="hold">
                      <p:stCondLst>
                        <p:cond delay="0"/>
                      </p:stCondLst>
                      <p:childTnLst>
                        <p:par>
                          <p:cTn id="153" fill="hold">
                            <p:stCondLst>
                              <p:cond delay="0"/>
                            </p:stCondLst>
                            <p:childTnLst>
                              <p:par>
                                <p:cTn id="154" presetID="1" presetClass="entr" presetSubtype="0" fill="hold" grpId="0" nodeType="clickEffect">
                                  <p:stCondLst>
                                    <p:cond delay="0"/>
                                  </p:stCondLst>
                                  <p:childTnLst>
                                    <p:set>
                                      <p:cBhvr>
                                        <p:cTn id="155" dur="1" fill="hold">
                                          <p:stCondLst>
                                            <p:cond delay="0"/>
                                          </p:stCondLst>
                                        </p:cTn>
                                        <p:tgtEl>
                                          <p:spTgt spid="58"/>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seq concurrent="1" nextAc="seek">
              <p:cTn id="156" restart="whenNotActive" fill="hold" evtFilter="cancelBubble" nodeType="interactiveSeq">
                <p:stCondLst>
                  <p:cond evt="onClick" delay="0">
                    <p:tgtEl>
                      <p:spTgt spid="57"/>
                    </p:tgtEl>
                  </p:cond>
                </p:stCondLst>
                <p:endSync evt="end" delay="0">
                  <p:rtn val="all"/>
                </p:endSync>
                <p:childTnLst>
                  <p:par>
                    <p:cTn id="157" fill="hold">
                      <p:stCondLst>
                        <p:cond delay="0"/>
                      </p:stCondLst>
                      <p:childTnLst>
                        <p:par>
                          <p:cTn id="158" fill="hold">
                            <p:stCondLst>
                              <p:cond delay="0"/>
                            </p:stCondLst>
                            <p:childTnLst>
                              <p:par>
                                <p:cTn id="159" presetID="1" presetClass="entr" presetSubtype="0" fill="hold" grpId="0" nodeType="withEffect">
                                  <p:stCondLst>
                                    <p:cond delay="0"/>
                                  </p:stCondLst>
                                  <p:childTnLst>
                                    <p:set>
                                      <p:cBhvr>
                                        <p:cTn id="160"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seq concurrent="1" nextAc="seek">
              <p:cTn id="161" restart="whenNotActive" fill="hold" evtFilter="cancelBubble" nodeType="interactiveSeq">
                <p:stCondLst>
                  <p:cond evt="onClick" delay="0">
                    <p:tgtEl>
                      <p:spTgt spid="74"/>
                    </p:tgtEl>
                  </p:cond>
                </p:stCondLst>
                <p:endSync evt="end" delay="0">
                  <p:rtn val="all"/>
                </p:endSync>
                <p:childTnLst>
                  <p:par>
                    <p:cTn id="162" fill="hold">
                      <p:stCondLst>
                        <p:cond delay="0"/>
                      </p:stCondLst>
                      <p:childTnLst>
                        <p:par>
                          <p:cTn id="163" fill="hold">
                            <p:stCondLst>
                              <p:cond delay="0"/>
                            </p:stCondLst>
                            <p:childTnLst>
                              <p:par>
                                <p:cTn id="164" presetID="1" presetClass="entr" presetSubtype="0" fill="hold" nodeType="clickEffect">
                                  <p:stCondLst>
                                    <p:cond delay="0"/>
                                  </p:stCondLst>
                                  <p:childTnLst>
                                    <p:set>
                                      <p:cBhvr>
                                        <p:cTn id="165"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nextCondLst>
                <p:cond evt="onClick" delay="0">
                  <p:tgtEl>
                    <p:spTgt spid="74"/>
                  </p:tgtEl>
                </p:cond>
              </p:nextCondLst>
            </p:seq>
          </p:childTnLst>
        </p:cTn>
      </p:par>
    </p:tnLst>
    <p:bldLst>
      <p:bldP spid="10" grpId="0"/>
      <p:bldP spid="13" grpId="0"/>
      <p:bldP spid="15" grpId="0"/>
      <p:bldP spid="16" grpId="0"/>
      <p:bldP spid="17" grpId="0" animBg="1"/>
      <p:bldP spid="18" grpId="0"/>
      <p:bldP spid="20" grpId="0"/>
      <p:bldP spid="21" grpId="0"/>
      <p:bldP spid="22" grpId="0" animBg="1"/>
      <p:bldP spid="23" grpId="0"/>
      <p:bldP spid="25" grpId="0"/>
      <p:bldP spid="26" grpId="0"/>
      <p:bldP spid="27" grpId="0" animBg="1"/>
      <p:bldP spid="28" grpId="0"/>
      <p:bldP spid="30" grpId="0"/>
      <p:bldP spid="31" grpId="0"/>
      <p:bldP spid="32" grpId="0" animBg="1"/>
      <p:bldP spid="33" grpId="0"/>
      <p:bldP spid="35" grpId="0"/>
      <p:bldP spid="36" grpId="0"/>
      <p:bldP spid="37" grpId="0" animBg="1"/>
      <p:bldP spid="38" grpId="0"/>
      <p:bldP spid="40" grpId="0"/>
      <p:bldP spid="41" grpId="0"/>
      <p:bldP spid="42" grpId="0" animBg="1"/>
      <p:bldP spid="43" grpId="0"/>
      <p:bldP spid="45" grpId="0"/>
      <p:bldP spid="46" grpId="0"/>
      <p:bldP spid="47" grpId="0" animBg="1"/>
      <p:bldP spid="48" grpId="0"/>
      <p:bldP spid="50" grpId="0"/>
      <p:bldP spid="51" grpId="0"/>
      <p:bldP spid="52" grpId="0" animBg="1"/>
      <p:bldP spid="53" grpId="0"/>
      <p:bldP spid="55" grpId="0"/>
      <p:bldP spid="56" grpId="0"/>
      <p:bldP spid="57" grpId="0" animBg="1"/>
      <p:bldP spid="58" grpId="0"/>
      <p:bldP spid="78" grpId="0"/>
      <p:bldP spid="80" grpId="0"/>
      <p:bldP spid="81" grpId="0"/>
      <p:bldP spid="65" grpId="0"/>
      <p:bldP spid="66" grpId="0"/>
      <p:bldP spid="68" grpId="0"/>
      <p:bldP spid="69" grpId="0"/>
      <p:bldP spid="70" grpId="0"/>
      <p:bldP spid="71" grpId="0"/>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21</a:t>
            </a:fld>
            <a:endParaRPr lang="de-DE" dirty="0"/>
          </a:p>
        </p:txBody>
      </p:sp>
      <p:sp>
        <p:nvSpPr>
          <p:cNvPr id="7" name="Rechteck 6">
            <a:extLst>
              <a:ext uri="{FF2B5EF4-FFF2-40B4-BE49-F238E27FC236}">
                <a16:creationId xmlns:a16="http://schemas.microsoft.com/office/drawing/2014/main" id="{41B95F75-39B0-42BA-850F-EF2AF8F23AF1}"/>
              </a:ext>
            </a:extLst>
          </p:cNvPr>
          <p:cNvSpPr/>
          <p:nvPr/>
        </p:nvSpPr>
        <p:spPr>
          <a:xfrm>
            <a:off x="130248" y="1095778"/>
            <a:ext cx="11496837" cy="830997"/>
          </a:xfrm>
          <a:prstGeom prst="rect">
            <a:avLst/>
          </a:prstGeom>
        </p:spPr>
        <p:txBody>
          <a:bodyPr wrap="square">
            <a:spAutoFit/>
          </a:bodyPr>
          <a:lstStyle/>
          <a:p>
            <a:r>
              <a:rPr lang="de-DE" sz="2400" kern="0" spc="100" dirty="0">
                <a:latin typeface="Trebuchet MS" pitchFamily="34" charset="0"/>
                <a:sym typeface="Wingdings" panose="05000000000000000000" pitchFamily="2" charset="2"/>
              </a:rPr>
              <a:t>Abgeleitete Verben mit ie:</a:t>
            </a:r>
          </a:p>
          <a:p>
            <a:r>
              <a:rPr lang="de-DE" sz="2400" kern="0" spc="100" dirty="0">
                <a:latin typeface="Trebuchet MS" pitchFamily="34" charset="0"/>
                <a:sym typeface="Wingdings" panose="05000000000000000000" pitchFamily="2" charset="2"/>
              </a:rPr>
              <a:t>	</a:t>
            </a:r>
          </a:p>
        </p:txBody>
      </p:sp>
      <p:sp>
        <p:nvSpPr>
          <p:cNvPr id="5" name="Ellipse 4">
            <a:extLst>
              <a:ext uri="{FF2B5EF4-FFF2-40B4-BE49-F238E27FC236}">
                <a16:creationId xmlns:a16="http://schemas.microsoft.com/office/drawing/2014/main" id="{3625E4AE-502F-4D47-960F-6E2E3ADA16D1}"/>
              </a:ext>
            </a:extLst>
          </p:cNvPr>
          <p:cNvSpPr/>
          <p:nvPr/>
        </p:nvSpPr>
        <p:spPr>
          <a:xfrm>
            <a:off x="839416" y="1792279"/>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6" name="Ellipse 5">
            <a:extLst>
              <a:ext uri="{FF2B5EF4-FFF2-40B4-BE49-F238E27FC236}">
                <a16:creationId xmlns:a16="http://schemas.microsoft.com/office/drawing/2014/main" id="{91D2C423-E50F-4662-A5A4-6A7E3F99BF50}"/>
              </a:ext>
            </a:extLst>
          </p:cNvPr>
          <p:cNvSpPr/>
          <p:nvPr/>
        </p:nvSpPr>
        <p:spPr>
          <a:xfrm>
            <a:off x="839416" y="2314972"/>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0" name="Textfeld 9">
            <a:extLst>
              <a:ext uri="{FF2B5EF4-FFF2-40B4-BE49-F238E27FC236}">
                <a16:creationId xmlns:a16="http://schemas.microsoft.com/office/drawing/2014/main" id="{457285D6-541C-4091-8A1E-81DA29D0478C}"/>
              </a:ext>
            </a:extLst>
          </p:cNvPr>
          <p:cNvSpPr txBox="1"/>
          <p:nvPr/>
        </p:nvSpPr>
        <p:spPr>
          <a:xfrm>
            <a:off x="1236533" y="1615457"/>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rufen</a:t>
            </a:r>
          </a:p>
        </p:txBody>
      </p:sp>
      <p:sp>
        <p:nvSpPr>
          <p:cNvPr id="15" name="Textfeld 14">
            <a:extLst>
              <a:ext uri="{FF2B5EF4-FFF2-40B4-BE49-F238E27FC236}">
                <a16:creationId xmlns:a16="http://schemas.microsoft.com/office/drawing/2014/main" id="{58B3475E-3474-4731-A264-5C72ACC75CC8}"/>
              </a:ext>
            </a:extLst>
          </p:cNvPr>
          <p:cNvSpPr txBox="1"/>
          <p:nvPr/>
        </p:nvSpPr>
        <p:spPr>
          <a:xfrm>
            <a:off x="1236533" y="2135481"/>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schlafen</a:t>
            </a:r>
          </a:p>
        </p:txBody>
      </p:sp>
      <p:sp>
        <p:nvSpPr>
          <p:cNvPr id="19" name="Ellipse 18">
            <a:extLst>
              <a:ext uri="{FF2B5EF4-FFF2-40B4-BE49-F238E27FC236}">
                <a16:creationId xmlns:a16="http://schemas.microsoft.com/office/drawing/2014/main" id="{B3193CEC-3B2C-4C08-B4E8-9FE69F97810A}"/>
              </a:ext>
            </a:extLst>
          </p:cNvPr>
          <p:cNvSpPr/>
          <p:nvPr/>
        </p:nvSpPr>
        <p:spPr>
          <a:xfrm>
            <a:off x="839416" y="2837665"/>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0" name="Textfeld 19">
            <a:extLst>
              <a:ext uri="{FF2B5EF4-FFF2-40B4-BE49-F238E27FC236}">
                <a16:creationId xmlns:a16="http://schemas.microsoft.com/office/drawing/2014/main" id="{DAA8639D-0330-47A8-8BDA-D78E49334207}"/>
              </a:ext>
            </a:extLst>
          </p:cNvPr>
          <p:cNvSpPr txBox="1"/>
          <p:nvPr/>
        </p:nvSpPr>
        <p:spPr>
          <a:xfrm>
            <a:off x="1236533" y="2655505"/>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meiden</a:t>
            </a:r>
          </a:p>
        </p:txBody>
      </p:sp>
      <p:sp>
        <p:nvSpPr>
          <p:cNvPr id="23" name="Ellipse 22">
            <a:extLst>
              <a:ext uri="{FF2B5EF4-FFF2-40B4-BE49-F238E27FC236}">
                <a16:creationId xmlns:a16="http://schemas.microsoft.com/office/drawing/2014/main" id="{8E2470B4-180C-4B63-AC07-6AD218CE46D4}"/>
              </a:ext>
            </a:extLst>
          </p:cNvPr>
          <p:cNvSpPr/>
          <p:nvPr/>
        </p:nvSpPr>
        <p:spPr>
          <a:xfrm>
            <a:off x="839416" y="3360358"/>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4" name="Textfeld 23">
            <a:extLst>
              <a:ext uri="{FF2B5EF4-FFF2-40B4-BE49-F238E27FC236}">
                <a16:creationId xmlns:a16="http://schemas.microsoft.com/office/drawing/2014/main" id="{90ABE5F9-E8C1-45AD-B766-A5F14ECD4C55}"/>
              </a:ext>
            </a:extLst>
          </p:cNvPr>
          <p:cNvSpPr txBox="1"/>
          <p:nvPr/>
        </p:nvSpPr>
        <p:spPr>
          <a:xfrm>
            <a:off x="1236533" y="3175529"/>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schreiben</a:t>
            </a:r>
          </a:p>
        </p:txBody>
      </p:sp>
      <p:sp>
        <p:nvSpPr>
          <p:cNvPr id="26" name="Ellipse 25">
            <a:extLst>
              <a:ext uri="{FF2B5EF4-FFF2-40B4-BE49-F238E27FC236}">
                <a16:creationId xmlns:a16="http://schemas.microsoft.com/office/drawing/2014/main" id="{DD68AD8D-197C-4496-88C7-BA8AC2053F7B}"/>
              </a:ext>
            </a:extLst>
          </p:cNvPr>
          <p:cNvSpPr/>
          <p:nvPr/>
        </p:nvSpPr>
        <p:spPr>
          <a:xfrm>
            <a:off x="839416" y="3883051"/>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7" name="Textfeld 26">
            <a:extLst>
              <a:ext uri="{FF2B5EF4-FFF2-40B4-BE49-F238E27FC236}">
                <a16:creationId xmlns:a16="http://schemas.microsoft.com/office/drawing/2014/main" id="{FBFE1A83-6A8C-42AC-874D-20334CB0F291}"/>
              </a:ext>
            </a:extLst>
          </p:cNvPr>
          <p:cNvSpPr txBox="1"/>
          <p:nvPr/>
        </p:nvSpPr>
        <p:spPr>
          <a:xfrm>
            <a:off x="1236533" y="3695553"/>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reiben</a:t>
            </a:r>
          </a:p>
        </p:txBody>
      </p:sp>
      <p:sp>
        <p:nvSpPr>
          <p:cNvPr id="30" name="Ellipse 29">
            <a:extLst>
              <a:ext uri="{FF2B5EF4-FFF2-40B4-BE49-F238E27FC236}">
                <a16:creationId xmlns:a16="http://schemas.microsoft.com/office/drawing/2014/main" id="{460946B9-FB0F-48A4-AA0F-CE954ECA41AC}"/>
              </a:ext>
            </a:extLst>
          </p:cNvPr>
          <p:cNvSpPr/>
          <p:nvPr/>
        </p:nvSpPr>
        <p:spPr>
          <a:xfrm>
            <a:off x="839416" y="4405744"/>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1" name="Textfeld 30">
            <a:extLst>
              <a:ext uri="{FF2B5EF4-FFF2-40B4-BE49-F238E27FC236}">
                <a16:creationId xmlns:a16="http://schemas.microsoft.com/office/drawing/2014/main" id="{CB98DAD9-91A5-4948-B44E-D0B216CF1DAF}"/>
              </a:ext>
            </a:extLst>
          </p:cNvPr>
          <p:cNvSpPr txBox="1"/>
          <p:nvPr/>
        </p:nvSpPr>
        <p:spPr>
          <a:xfrm>
            <a:off x="1236533" y="4215577"/>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treiben</a:t>
            </a:r>
          </a:p>
        </p:txBody>
      </p:sp>
      <p:sp>
        <p:nvSpPr>
          <p:cNvPr id="35" name="Ellipse 34">
            <a:extLst>
              <a:ext uri="{FF2B5EF4-FFF2-40B4-BE49-F238E27FC236}">
                <a16:creationId xmlns:a16="http://schemas.microsoft.com/office/drawing/2014/main" id="{254ABA89-B76D-4E76-A278-2990C30F4D48}"/>
              </a:ext>
            </a:extLst>
          </p:cNvPr>
          <p:cNvSpPr/>
          <p:nvPr/>
        </p:nvSpPr>
        <p:spPr>
          <a:xfrm>
            <a:off x="839416" y="4928437"/>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6" name="Textfeld 35">
            <a:extLst>
              <a:ext uri="{FF2B5EF4-FFF2-40B4-BE49-F238E27FC236}">
                <a16:creationId xmlns:a16="http://schemas.microsoft.com/office/drawing/2014/main" id="{53FFB959-9797-4AAF-94F6-6E2B07A735E5}"/>
              </a:ext>
            </a:extLst>
          </p:cNvPr>
          <p:cNvSpPr txBox="1"/>
          <p:nvPr/>
        </p:nvSpPr>
        <p:spPr>
          <a:xfrm>
            <a:off x="1236533" y="4735601"/>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blasen</a:t>
            </a:r>
          </a:p>
        </p:txBody>
      </p:sp>
      <p:sp>
        <p:nvSpPr>
          <p:cNvPr id="38" name="Ellipse 37">
            <a:extLst>
              <a:ext uri="{FF2B5EF4-FFF2-40B4-BE49-F238E27FC236}">
                <a16:creationId xmlns:a16="http://schemas.microsoft.com/office/drawing/2014/main" id="{AEDE7F43-98CF-4C31-A41F-58E0B71166C2}"/>
              </a:ext>
            </a:extLst>
          </p:cNvPr>
          <p:cNvSpPr/>
          <p:nvPr/>
        </p:nvSpPr>
        <p:spPr>
          <a:xfrm>
            <a:off x="839179" y="5451130"/>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9" name="Textfeld 38">
            <a:extLst>
              <a:ext uri="{FF2B5EF4-FFF2-40B4-BE49-F238E27FC236}">
                <a16:creationId xmlns:a16="http://schemas.microsoft.com/office/drawing/2014/main" id="{D4D9EFE8-D981-4B79-A1F4-F75C1B15CFA6}"/>
              </a:ext>
            </a:extLst>
          </p:cNvPr>
          <p:cNvSpPr txBox="1"/>
          <p:nvPr/>
        </p:nvSpPr>
        <p:spPr>
          <a:xfrm>
            <a:off x="1236533" y="5255625"/>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bleiben</a:t>
            </a:r>
          </a:p>
        </p:txBody>
      </p:sp>
      <p:sp>
        <p:nvSpPr>
          <p:cNvPr id="41" name="Ellipse 40">
            <a:extLst>
              <a:ext uri="{FF2B5EF4-FFF2-40B4-BE49-F238E27FC236}">
                <a16:creationId xmlns:a16="http://schemas.microsoft.com/office/drawing/2014/main" id="{EF052B4F-CFF2-493B-B49D-1FB00388F958}"/>
              </a:ext>
            </a:extLst>
          </p:cNvPr>
          <p:cNvSpPr/>
          <p:nvPr/>
        </p:nvSpPr>
        <p:spPr>
          <a:xfrm>
            <a:off x="839179" y="5973822"/>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42" name="Textfeld 41">
            <a:extLst>
              <a:ext uri="{FF2B5EF4-FFF2-40B4-BE49-F238E27FC236}">
                <a16:creationId xmlns:a16="http://schemas.microsoft.com/office/drawing/2014/main" id="{53A9B6D9-BE77-4126-AF4F-8B4282A613ED}"/>
              </a:ext>
            </a:extLst>
          </p:cNvPr>
          <p:cNvSpPr txBox="1"/>
          <p:nvPr/>
        </p:nvSpPr>
        <p:spPr>
          <a:xfrm>
            <a:off x="1236533" y="5775647"/>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schweigen</a:t>
            </a:r>
          </a:p>
        </p:txBody>
      </p:sp>
      <p:pic>
        <p:nvPicPr>
          <p:cNvPr id="2" name="Grafik 1">
            <a:extLst>
              <a:ext uri="{FF2B5EF4-FFF2-40B4-BE49-F238E27FC236}">
                <a16:creationId xmlns:a16="http://schemas.microsoft.com/office/drawing/2014/main" id="{CFBD66A7-CDDD-40A4-9423-9EA54AA50C2B}"/>
              </a:ext>
            </a:extLst>
          </p:cNvPr>
          <p:cNvPicPr>
            <a:picLocks noChangeAspect="1"/>
          </p:cNvPicPr>
          <p:nvPr/>
        </p:nvPicPr>
        <p:blipFill>
          <a:blip r:embed="rId2"/>
          <a:stretch>
            <a:fillRect/>
          </a:stretch>
        </p:blipFill>
        <p:spPr>
          <a:xfrm>
            <a:off x="2975944" y="1642400"/>
            <a:ext cx="8674028" cy="4810936"/>
          </a:xfrm>
          <a:prstGeom prst="rect">
            <a:avLst/>
          </a:prstGeom>
        </p:spPr>
      </p:pic>
      <p:sp>
        <p:nvSpPr>
          <p:cNvPr id="25" name="Foliennummernplatzhalter 2">
            <a:extLst>
              <a:ext uri="{FF2B5EF4-FFF2-40B4-BE49-F238E27FC236}">
                <a16:creationId xmlns:a16="http://schemas.microsoft.com/office/drawing/2014/main" id="{933DFFC0-BD72-4A1B-AC46-B3CD2234646F}"/>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21</a:t>
            </a:fld>
            <a:endParaRPr lang="de-DE" dirty="0"/>
          </a:p>
        </p:txBody>
      </p:sp>
      <p:sp>
        <p:nvSpPr>
          <p:cNvPr id="28" name="Foliennummernplatzhalter 2">
            <a:extLst>
              <a:ext uri="{FF2B5EF4-FFF2-40B4-BE49-F238E27FC236}">
                <a16:creationId xmlns:a16="http://schemas.microsoft.com/office/drawing/2014/main" id="{0C91CE3A-7446-4354-BEA5-DEED07FE4693}"/>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21</a:t>
            </a:fld>
            <a:endParaRPr lang="de-DE" dirty="0"/>
          </a:p>
        </p:txBody>
      </p:sp>
      <p:sp>
        <p:nvSpPr>
          <p:cNvPr id="29" name="Textfeld 36">
            <a:extLst>
              <a:ext uri="{FF2B5EF4-FFF2-40B4-BE49-F238E27FC236}">
                <a16:creationId xmlns:a16="http://schemas.microsoft.com/office/drawing/2014/main" id="{197B58D8-3857-470A-8FB2-3C9E97CADCAD}"/>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10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 Das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in abgeleiteten Verben (Beispiele)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32" name="Textfeld 31">
            <a:extLst>
              <a:ext uri="{FF2B5EF4-FFF2-40B4-BE49-F238E27FC236}">
                <a16:creationId xmlns:a16="http://schemas.microsoft.com/office/drawing/2014/main" id="{E5C737E5-C835-4316-8051-DB34FBEAD8A0}"/>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rPr>
              <a:t>Schreib die abgeleiteten Verben mit </a:t>
            </a:r>
            <a:r>
              <a:rPr lang="de-DE" sz="1800" dirty="0" err="1">
                <a:solidFill>
                  <a:schemeClr val="tx2">
                    <a:lumMod val="60000"/>
                    <a:lumOff val="40000"/>
                  </a:schemeClr>
                </a:solidFill>
                <a:latin typeface="Trebuchet MS" panose="020B0603020202020204" pitchFamily="34" charset="0"/>
              </a:rPr>
              <a:t>ie</a:t>
            </a:r>
            <a:r>
              <a:rPr lang="de-DE" sz="1800" dirty="0">
                <a:solidFill>
                  <a:srgbClr val="FF0000"/>
                </a:solidFill>
                <a:latin typeface="Trebuchet MS" panose="020B0603020202020204" pitchFamily="34" charset="0"/>
              </a:rPr>
              <a:t> in die Zeilen!</a:t>
            </a:r>
          </a:p>
        </p:txBody>
      </p:sp>
      <p:sp>
        <p:nvSpPr>
          <p:cNvPr id="4" name="Textfeld 3">
            <a:extLst>
              <a:ext uri="{FF2B5EF4-FFF2-40B4-BE49-F238E27FC236}">
                <a16:creationId xmlns:a16="http://schemas.microsoft.com/office/drawing/2014/main" id="{262CEC95-68AE-43E8-A1D3-40D476436C63}"/>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21</a:t>
            </a:r>
          </a:p>
        </p:txBody>
      </p:sp>
    </p:spTree>
    <p:extLst>
      <p:ext uri="{BB962C8B-B14F-4D97-AF65-F5344CB8AC3E}">
        <p14:creationId xmlns:p14="http://schemas.microsoft.com/office/powerpoint/2010/main" val="31592853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41B95F75-39B0-42BA-850F-EF2AF8F23AF1}"/>
              </a:ext>
            </a:extLst>
          </p:cNvPr>
          <p:cNvSpPr/>
          <p:nvPr/>
        </p:nvSpPr>
        <p:spPr>
          <a:xfrm>
            <a:off x="130248" y="1095778"/>
            <a:ext cx="11496837" cy="830997"/>
          </a:xfrm>
          <a:prstGeom prst="rect">
            <a:avLst/>
          </a:prstGeom>
        </p:spPr>
        <p:txBody>
          <a:bodyPr wrap="square">
            <a:spAutoFit/>
          </a:bodyPr>
          <a:lstStyle/>
          <a:p>
            <a:r>
              <a:rPr lang="de-DE" sz="2400" kern="0" spc="100" dirty="0">
                <a:latin typeface="Trebuchet MS" pitchFamily="34" charset="0"/>
                <a:sym typeface="Wingdings" panose="05000000000000000000" pitchFamily="2" charset="2"/>
              </a:rPr>
              <a:t>Abgeleitete Verben mit ie:</a:t>
            </a:r>
          </a:p>
          <a:p>
            <a:r>
              <a:rPr lang="de-DE" sz="2400" kern="0" spc="100" dirty="0">
                <a:latin typeface="Trebuchet MS" pitchFamily="34" charset="0"/>
                <a:sym typeface="Wingdings" panose="05000000000000000000" pitchFamily="2" charset="2"/>
              </a:rPr>
              <a:t>	</a:t>
            </a:r>
          </a:p>
        </p:txBody>
      </p:sp>
      <p:sp>
        <p:nvSpPr>
          <p:cNvPr id="5" name="Ellipse 4">
            <a:extLst>
              <a:ext uri="{FF2B5EF4-FFF2-40B4-BE49-F238E27FC236}">
                <a16:creationId xmlns:a16="http://schemas.microsoft.com/office/drawing/2014/main" id="{3625E4AE-502F-4D47-960F-6E2E3ADA16D1}"/>
              </a:ext>
            </a:extLst>
          </p:cNvPr>
          <p:cNvSpPr/>
          <p:nvPr/>
        </p:nvSpPr>
        <p:spPr>
          <a:xfrm>
            <a:off x="839416" y="1792279"/>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6" name="Ellipse 5">
            <a:extLst>
              <a:ext uri="{FF2B5EF4-FFF2-40B4-BE49-F238E27FC236}">
                <a16:creationId xmlns:a16="http://schemas.microsoft.com/office/drawing/2014/main" id="{91D2C423-E50F-4662-A5A4-6A7E3F99BF50}"/>
              </a:ext>
            </a:extLst>
          </p:cNvPr>
          <p:cNvSpPr/>
          <p:nvPr/>
        </p:nvSpPr>
        <p:spPr>
          <a:xfrm>
            <a:off x="839416" y="2314972"/>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0" name="Textfeld 9">
            <a:extLst>
              <a:ext uri="{FF2B5EF4-FFF2-40B4-BE49-F238E27FC236}">
                <a16:creationId xmlns:a16="http://schemas.microsoft.com/office/drawing/2014/main" id="{457285D6-541C-4091-8A1E-81DA29D0478C}"/>
              </a:ext>
            </a:extLst>
          </p:cNvPr>
          <p:cNvSpPr txBox="1"/>
          <p:nvPr/>
        </p:nvSpPr>
        <p:spPr>
          <a:xfrm>
            <a:off x="1236533" y="1615457"/>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rufen</a:t>
            </a:r>
          </a:p>
        </p:txBody>
      </p:sp>
      <p:sp>
        <p:nvSpPr>
          <p:cNvPr id="12" name="Textfeld 11">
            <a:extLst>
              <a:ext uri="{FF2B5EF4-FFF2-40B4-BE49-F238E27FC236}">
                <a16:creationId xmlns:a16="http://schemas.microsoft.com/office/drawing/2014/main" id="{0FFD5834-B9A9-4A0F-B317-ACBC608D890B}"/>
              </a:ext>
            </a:extLst>
          </p:cNvPr>
          <p:cNvSpPr txBox="1"/>
          <p:nvPr/>
        </p:nvSpPr>
        <p:spPr>
          <a:xfrm>
            <a:off x="2999656" y="1615457"/>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rief, riefen</a:t>
            </a:r>
          </a:p>
        </p:txBody>
      </p:sp>
      <p:sp>
        <p:nvSpPr>
          <p:cNvPr id="15" name="Textfeld 14">
            <a:extLst>
              <a:ext uri="{FF2B5EF4-FFF2-40B4-BE49-F238E27FC236}">
                <a16:creationId xmlns:a16="http://schemas.microsoft.com/office/drawing/2014/main" id="{58B3475E-3474-4731-A264-5C72ACC75CC8}"/>
              </a:ext>
            </a:extLst>
          </p:cNvPr>
          <p:cNvSpPr txBox="1"/>
          <p:nvPr/>
        </p:nvSpPr>
        <p:spPr>
          <a:xfrm>
            <a:off x="1236533" y="2135481"/>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schlafen</a:t>
            </a:r>
          </a:p>
        </p:txBody>
      </p:sp>
      <p:sp>
        <p:nvSpPr>
          <p:cNvPr id="18" name="Textfeld 17">
            <a:extLst>
              <a:ext uri="{FF2B5EF4-FFF2-40B4-BE49-F238E27FC236}">
                <a16:creationId xmlns:a16="http://schemas.microsoft.com/office/drawing/2014/main" id="{87FE79DB-4AD2-4374-BA90-6BC31C12D2F0}"/>
              </a:ext>
            </a:extLst>
          </p:cNvPr>
          <p:cNvSpPr txBox="1"/>
          <p:nvPr/>
        </p:nvSpPr>
        <p:spPr>
          <a:xfrm>
            <a:off x="2999656" y="2135481"/>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schlief, schliefen</a:t>
            </a:r>
          </a:p>
        </p:txBody>
      </p:sp>
      <p:sp>
        <p:nvSpPr>
          <p:cNvPr id="19" name="Ellipse 18">
            <a:extLst>
              <a:ext uri="{FF2B5EF4-FFF2-40B4-BE49-F238E27FC236}">
                <a16:creationId xmlns:a16="http://schemas.microsoft.com/office/drawing/2014/main" id="{B3193CEC-3B2C-4C08-B4E8-9FE69F97810A}"/>
              </a:ext>
            </a:extLst>
          </p:cNvPr>
          <p:cNvSpPr/>
          <p:nvPr/>
        </p:nvSpPr>
        <p:spPr>
          <a:xfrm>
            <a:off x="839416" y="2837665"/>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0" name="Textfeld 19">
            <a:extLst>
              <a:ext uri="{FF2B5EF4-FFF2-40B4-BE49-F238E27FC236}">
                <a16:creationId xmlns:a16="http://schemas.microsoft.com/office/drawing/2014/main" id="{DAA8639D-0330-47A8-8BDA-D78E49334207}"/>
              </a:ext>
            </a:extLst>
          </p:cNvPr>
          <p:cNvSpPr txBox="1"/>
          <p:nvPr/>
        </p:nvSpPr>
        <p:spPr>
          <a:xfrm>
            <a:off x="1236533" y="2655505"/>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meiden</a:t>
            </a:r>
          </a:p>
        </p:txBody>
      </p:sp>
      <p:sp>
        <p:nvSpPr>
          <p:cNvPr id="21" name="Textfeld 20">
            <a:extLst>
              <a:ext uri="{FF2B5EF4-FFF2-40B4-BE49-F238E27FC236}">
                <a16:creationId xmlns:a16="http://schemas.microsoft.com/office/drawing/2014/main" id="{817F965A-66CA-4C1C-AC4F-EF1D04D14EE5}"/>
              </a:ext>
            </a:extLst>
          </p:cNvPr>
          <p:cNvSpPr txBox="1"/>
          <p:nvPr/>
        </p:nvSpPr>
        <p:spPr>
          <a:xfrm>
            <a:off x="2999656" y="2655505"/>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mied, gemieden</a:t>
            </a:r>
          </a:p>
        </p:txBody>
      </p:sp>
      <p:sp>
        <p:nvSpPr>
          <p:cNvPr id="23" name="Ellipse 22">
            <a:extLst>
              <a:ext uri="{FF2B5EF4-FFF2-40B4-BE49-F238E27FC236}">
                <a16:creationId xmlns:a16="http://schemas.microsoft.com/office/drawing/2014/main" id="{8E2470B4-180C-4B63-AC07-6AD218CE46D4}"/>
              </a:ext>
            </a:extLst>
          </p:cNvPr>
          <p:cNvSpPr/>
          <p:nvPr/>
        </p:nvSpPr>
        <p:spPr>
          <a:xfrm>
            <a:off x="839416" y="3360358"/>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4" name="Textfeld 23">
            <a:extLst>
              <a:ext uri="{FF2B5EF4-FFF2-40B4-BE49-F238E27FC236}">
                <a16:creationId xmlns:a16="http://schemas.microsoft.com/office/drawing/2014/main" id="{90ABE5F9-E8C1-45AD-B766-A5F14ECD4C55}"/>
              </a:ext>
            </a:extLst>
          </p:cNvPr>
          <p:cNvSpPr txBox="1"/>
          <p:nvPr/>
        </p:nvSpPr>
        <p:spPr>
          <a:xfrm>
            <a:off x="1236533" y="3175529"/>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schreiben</a:t>
            </a:r>
          </a:p>
        </p:txBody>
      </p:sp>
      <p:sp>
        <p:nvSpPr>
          <p:cNvPr id="25" name="Textfeld 24">
            <a:extLst>
              <a:ext uri="{FF2B5EF4-FFF2-40B4-BE49-F238E27FC236}">
                <a16:creationId xmlns:a16="http://schemas.microsoft.com/office/drawing/2014/main" id="{DCC86788-9EE6-44E4-BEA3-612A70C598ED}"/>
              </a:ext>
            </a:extLst>
          </p:cNvPr>
          <p:cNvSpPr txBox="1"/>
          <p:nvPr/>
        </p:nvSpPr>
        <p:spPr>
          <a:xfrm>
            <a:off x="2999656" y="3175529"/>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schrieb, schrieben</a:t>
            </a:r>
          </a:p>
        </p:txBody>
      </p:sp>
      <p:sp>
        <p:nvSpPr>
          <p:cNvPr id="26" name="Ellipse 25">
            <a:extLst>
              <a:ext uri="{FF2B5EF4-FFF2-40B4-BE49-F238E27FC236}">
                <a16:creationId xmlns:a16="http://schemas.microsoft.com/office/drawing/2014/main" id="{DD68AD8D-197C-4496-88C7-BA8AC2053F7B}"/>
              </a:ext>
            </a:extLst>
          </p:cNvPr>
          <p:cNvSpPr/>
          <p:nvPr/>
        </p:nvSpPr>
        <p:spPr>
          <a:xfrm>
            <a:off x="839416" y="3883051"/>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7" name="Textfeld 26">
            <a:extLst>
              <a:ext uri="{FF2B5EF4-FFF2-40B4-BE49-F238E27FC236}">
                <a16:creationId xmlns:a16="http://schemas.microsoft.com/office/drawing/2014/main" id="{FBFE1A83-6A8C-42AC-874D-20334CB0F291}"/>
              </a:ext>
            </a:extLst>
          </p:cNvPr>
          <p:cNvSpPr txBox="1"/>
          <p:nvPr/>
        </p:nvSpPr>
        <p:spPr>
          <a:xfrm>
            <a:off x="1236533" y="3695553"/>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reiben</a:t>
            </a:r>
          </a:p>
        </p:txBody>
      </p:sp>
      <p:sp>
        <p:nvSpPr>
          <p:cNvPr id="28" name="Textfeld 27">
            <a:extLst>
              <a:ext uri="{FF2B5EF4-FFF2-40B4-BE49-F238E27FC236}">
                <a16:creationId xmlns:a16="http://schemas.microsoft.com/office/drawing/2014/main" id="{AF05DB30-C640-4B13-BB86-1F2C790E7011}"/>
              </a:ext>
            </a:extLst>
          </p:cNvPr>
          <p:cNvSpPr txBox="1"/>
          <p:nvPr/>
        </p:nvSpPr>
        <p:spPr>
          <a:xfrm>
            <a:off x="2999656" y="3695553"/>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rieb, gerieben</a:t>
            </a:r>
          </a:p>
        </p:txBody>
      </p:sp>
      <p:sp>
        <p:nvSpPr>
          <p:cNvPr id="30" name="Ellipse 29">
            <a:extLst>
              <a:ext uri="{FF2B5EF4-FFF2-40B4-BE49-F238E27FC236}">
                <a16:creationId xmlns:a16="http://schemas.microsoft.com/office/drawing/2014/main" id="{460946B9-FB0F-48A4-AA0F-CE954ECA41AC}"/>
              </a:ext>
            </a:extLst>
          </p:cNvPr>
          <p:cNvSpPr/>
          <p:nvPr/>
        </p:nvSpPr>
        <p:spPr>
          <a:xfrm>
            <a:off x="839416" y="4405744"/>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1" name="Textfeld 30">
            <a:extLst>
              <a:ext uri="{FF2B5EF4-FFF2-40B4-BE49-F238E27FC236}">
                <a16:creationId xmlns:a16="http://schemas.microsoft.com/office/drawing/2014/main" id="{CB98DAD9-91A5-4948-B44E-D0B216CF1DAF}"/>
              </a:ext>
            </a:extLst>
          </p:cNvPr>
          <p:cNvSpPr txBox="1"/>
          <p:nvPr/>
        </p:nvSpPr>
        <p:spPr>
          <a:xfrm>
            <a:off x="1236533" y="4215577"/>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treiben</a:t>
            </a:r>
          </a:p>
        </p:txBody>
      </p:sp>
      <p:sp>
        <p:nvSpPr>
          <p:cNvPr id="32" name="Textfeld 31">
            <a:extLst>
              <a:ext uri="{FF2B5EF4-FFF2-40B4-BE49-F238E27FC236}">
                <a16:creationId xmlns:a16="http://schemas.microsoft.com/office/drawing/2014/main" id="{7ACC31FD-0E65-4C61-BEBD-994AB574E16D}"/>
              </a:ext>
            </a:extLst>
          </p:cNvPr>
          <p:cNvSpPr txBox="1"/>
          <p:nvPr/>
        </p:nvSpPr>
        <p:spPr>
          <a:xfrm>
            <a:off x="2999656" y="4215577"/>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trieb, getrieben</a:t>
            </a:r>
          </a:p>
        </p:txBody>
      </p:sp>
      <p:sp>
        <p:nvSpPr>
          <p:cNvPr id="35" name="Ellipse 34">
            <a:extLst>
              <a:ext uri="{FF2B5EF4-FFF2-40B4-BE49-F238E27FC236}">
                <a16:creationId xmlns:a16="http://schemas.microsoft.com/office/drawing/2014/main" id="{254ABA89-B76D-4E76-A278-2990C30F4D48}"/>
              </a:ext>
            </a:extLst>
          </p:cNvPr>
          <p:cNvSpPr/>
          <p:nvPr/>
        </p:nvSpPr>
        <p:spPr>
          <a:xfrm>
            <a:off x="839416" y="4928437"/>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6" name="Textfeld 35">
            <a:extLst>
              <a:ext uri="{FF2B5EF4-FFF2-40B4-BE49-F238E27FC236}">
                <a16:creationId xmlns:a16="http://schemas.microsoft.com/office/drawing/2014/main" id="{53FFB959-9797-4AAF-94F6-6E2B07A735E5}"/>
              </a:ext>
            </a:extLst>
          </p:cNvPr>
          <p:cNvSpPr txBox="1"/>
          <p:nvPr/>
        </p:nvSpPr>
        <p:spPr>
          <a:xfrm>
            <a:off x="1236533" y="4735601"/>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blasen</a:t>
            </a:r>
          </a:p>
        </p:txBody>
      </p:sp>
      <p:sp>
        <p:nvSpPr>
          <p:cNvPr id="37" name="Textfeld 36">
            <a:extLst>
              <a:ext uri="{FF2B5EF4-FFF2-40B4-BE49-F238E27FC236}">
                <a16:creationId xmlns:a16="http://schemas.microsoft.com/office/drawing/2014/main" id="{733DBC9E-4E46-4ABD-83AE-82D0D4D5F500}"/>
              </a:ext>
            </a:extLst>
          </p:cNvPr>
          <p:cNvSpPr txBox="1"/>
          <p:nvPr/>
        </p:nvSpPr>
        <p:spPr>
          <a:xfrm>
            <a:off x="2999656" y="4735601"/>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blies, bliesen</a:t>
            </a:r>
          </a:p>
        </p:txBody>
      </p:sp>
      <p:sp>
        <p:nvSpPr>
          <p:cNvPr id="38" name="Ellipse 37">
            <a:extLst>
              <a:ext uri="{FF2B5EF4-FFF2-40B4-BE49-F238E27FC236}">
                <a16:creationId xmlns:a16="http://schemas.microsoft.com/office/drawing/2014/main" id="{AEDE7F43-98CF-4C31-A41F-58E0B71166C2}"/>
              </a:ext>
            </a:extLst>
          </p:cNvPr>
          <p:cNvSpPr/>
          <p:nvPr/>
        </p:nvSpPr>
        <p:spPr>
          <a:xfrm>
            <a:off x="839179" y="5451130"/>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9" name="Textfeld 38">
            <a:extLst>
              <a:ext uri="{FF2B5EF4-FFF2-40B4-BE49-F238E27FC236}">
                <a16:creationId xmlns:a16="http://schemas.microsoft.com/office/drawing/2014/main" id="{D4D9EFE8-D981-4B79-A1F4-F75C1B15CFA6}"/>
              </a:ext>
            </a:extLst>
          </p:cNvPr>
          <p:cNvSpPr txBox="1"/>
          <p:nvPr/>
        </p:nvSpPr>
        <p:spPr>
          <a:xfrm>
            <a:off x="1236533" y="5255625"/>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bleiben</a:t>
            </a:r>
          </a:p>
        </p:txBody>
      </p:sp>
      <p:sp>
        <p:nvSpPr>
          <p:cNvPr id="40" name="Textfeld 39">
            <a:extLst>
              <a:ext uri="{FF2B5EF4-FFF2-40B4-BE49-F238E27FC236}">
                <a16:creationId xmlns:a16="http://schemas.microsoft.com/office/drawing/2014/main" id="{AA8DB7D9-EC58-40BA-AE77-FBF106B38AD5}"/>
              </a:ext>
            </a:extLst>
          </p:cNvPr>
          <p:cNvSpPr txBox="1"/>
          <p:nvPr/>
        </p:nvSpPr>
        <p:spPr>
          <a:xfrm>
            <a:off x="2999419" y="5255625"/>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blieb, blieben</a:t>
            </a:r>
          </a:p>
        </p:txBody>
      </p:sp>
      <p:sp>
        <p:nvSpPr>
          <p:cNvPr id="41" name="Ellipse 40">
            <a:extLst>
              <a:ext uri="{FF2B5EF4-FFF2-40B4-BE49-F238E27FC236}">
                <a16:creationId xmlns:a16="http://schemas.microsoft.com/office/drawing/2014/main" id="{EF052B4F-CFF2-493B-B49D-1FB00388F958}"/>
              </a:ext>
            </a:extLst>
          </p:cNvPr>
          <p:cNvSpPr/>
          <p:nvPr/>
        </p:nvSpPr>
        <p:spPr>
          <a:xfrm>
            <a:off x="839179" y="5973822"/>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42" name="Textfeld 41">
            <a:extLst>
              <a:ext uri="{FF2B5EF4-FFF2-40B4-BE49-F238E27FC236}">
                <a16:creationId xmlns:a16="http://schemas.microsoft.com/office/drawing/2014/main" id="{53A9B6D9-BE77-4126-AF4F-8B4282A613ED}"/>
              </a:ext>
            </a:extLst>
          </p:cNvPr>
          <p:cNvSpPr txBox="1"/>
          <p:nvPr/>
        </p:nvSpPr>
        <p:spPr>
          <a:xfrm>
            <a:off x="1236533" y="5775647"/>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schweigen</a:t>
            </a:r>
          </a:p>
        </p:txBody>
      </p:sp>
      <p:sp>
        <p:nvSpPr>
          <p:cNvPr id="43" name="Textfeld 42">
            <a:extLst>
              <a:ext uri="{FF2B5EF4-FFF2-40B4-BE49-F238E27FC236}">
                <a16:creationId xmlns:a16="http://schemas.microsoft.com/office/drawing/2014/main" id="{F43BCAA2-FEEE-4B1E-AA86-BCD2D015C3A7}"/>
              </a:ext>
            </a:extLst>
          </p:cNvPr>
          <p:cNvSpPr txBox="1"/>
          <p:nvPr/>
        </p:nvSpPr>
        <p:spPr>
          <a:xfrm>
            <a:off x="2999419" y="5775647"/>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schwieg, schwiegen</a:t>
            </a:r>
          </a:p>
        </p:txBody>
      </p:sp>
      <p:pic>
        <p:nvPicPr>
          <p:cNvPr id="2" name="Grafik 1">
            <a:extLst>
              <a:ext uri="{FF2B5EF4-FFF2-40B4-BE49-F238E27FC236}">
                <a16:creationId xmlns:a16="http://schemas.microsoft.com/office/drawing/2014/main" id="{CFBD66A7-CDDD-40A4-9423-9EA54AA50C2B}"/>
              </a:ext>
            </a:extLst>
          </p:cNvPr>
          <p:cNvPicPr>
            <a:picLocks noChangeAspect="1"/>
          </p:cNvPicPr>
          <p:nvPr/>
        </p:nvPicPr>
        <p:blipFill>
          <a:blip r:embed="rId2"/>
          <a:stretch>
            <a:fillRect/>
          </a:stretch>
        </p:blipFill>
        <p:spPr>
          <a:xfrm>
            <a:off x="2975944" y="1642400"/>
            <a:ext cx="8674028" cy="4810936"/>
          </a:xfrm>
          <a:prstGeom prst="rect">
            <a:avLst/>
          </a:prstGeom>
        </p:spPr>
      </p:pic>
      <p:sp>
        <p:nvSpPr>
          <p:cNvPr id="46" name="Textfeld 36">
            <a:extLst>
              <a:ext uri="{FF2B5EF4-FFF2-40B4-BE49-F238E27FC236}">
                <a16:creationId xmlns:a16="http://schemas.microsoft.com/office/drawing/2014/main" id="{2E68B272-A72C-456F-9BC6-F9B4C9E6C28C}"/>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10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Das </a:t>
            </a:r>
            <a:r>
              <a:rPr lang="de-DE" altLang="de-DE" sz="2200" b="1" dirty="0" err="1">
                <a:solidFill>
                  <a:schemeClr val="tx2">
                    <a:lumMod val="60000"/>
                    <a:lumOff val="40000"/>
                  </a:schemeClr>
                </a:solidFill>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in abgeleiteten Verben (Beispiele)</a:t>
            </a:r>
            <a:endParaRPr kumimoji="0" lang="de-DE" altLang="de-DE" sz="1800" i="0" u="none" strike="noStrike" kern="0" cap="none" normalizeH="0" noProof="0" dirty="0">
              <a:ln>
                <a:noFill/>
              </a:ln>
              <a:effectLst/>
              <a:uLnTx/>
              <a:uFillTx/>
              <a:latin typeface="Trebuchet MS" pitchFamily="34" charset="0"/>
            </a:endParaRPr>
          </a:p>
        </p:txBody>
      </p:sp>
      <p:sp>
        <p:nvSpPr>
          <p:cNvPr id="47" name="Textfeld 46">
            <a:extLst>
              <a:ext uri="{FF2B5EF4-FFF2-40B4-BE49-F238E27FC236}">
                <a16:creationId xmlns:a16="http://schemas.microsoft.com/office/drawing/2014/main" id="{38DC1104-87BD-43AC-B2E7-76BA95CB4CF0}"/>
              </a:ext>
            </a:extLst>
          </p:cNvPr>
          <p:cNvSpPr txBox="1"/>
          <p:nvPr/>
        </p:nvSpPr>
        <p:spPr>
          <a:xfrm>
            <a:off x="260108" y="467380"/>
            <a:ext cx="10156371" cy="369332"/>
          </a:xfrm>
          <a:prstGeom prst="rect">
            <a:avLst/>
          </a:prstGeom>
          <a:noFill/>
        </p:spPr>
        <p:txBody>
          <a:bodyPr wrap="square">
            <a:spAutoFit/>
          </a:bodyPr>
          <a:lstStyle/>
          <a:p>
            <a:r>
              <a:rPr lang="de-DE" sz="1800" spc="-100" dirty="0">
                <a:solidFill>
                  <a:srgbClr val="FF0000"/>
                </a:solidFill>
                <a:latin typeface="Trebuchet MS" panose="020B0603020202020204" pitchFamily="34" charset="0"/>
              </a:rPr>
              <a:t>Finde abgeleitete Verben mit </a:t>
            </a:r>
            <a:r>
              <a:rPr lang="de-DE" sz="1800" spc="-100" dirty="0" err="1">
                <a:solidFill>
                  <a:schemeClr val="tx2">
                    <a:lumMod val="60000"/>
                    <a:lumOff val="40000"/>
                  </a:schemeClr>
                </a:solidFill>
                <a:latin typeface="Trebuchet MS" panose="020B0603020202020204" pitchFamily="34" charset="0"/>
              </a:rPr>
              <a:t>ie</a:t>
            </a:r>
            <a:r>
              <a:rPr lang="de-DE" sz="1800" spc="-100" dirty="0">
                <a:solidFill>
                  <a:srgbClr val="FF0000"/>
                </a:solidFill>
                <a:latin typeface="Trebuchet MS" panose="020B0603020202020204" pitchFamily="34" charset="0"/>
              </a:rPr>
              <a:t>! Vorschläge: Klick auf roten Punkt!</a:t>
            </a:r>
          </a:p>
        </p:txBody>
      </p:sp>
      <p:sp>
        <p:nvSpPr>
          <p:cNvPr id="3" name="Textfeld 2">
            <a:extLst>
              <a:ext uri="{FF2B5EF4-FFF2-40B4-BE49-F238E27FC236}">
                <a16:creationId xmlns:a16="http://schemas.microsoft.com/office/drawing/2014/main" id="{4E14DA5D-1A44-47D2-B3D7-ED2E34AB8994}"/>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22</a:t>
            </a:r>
          </a:p>
        </p:txBody>
      </p:sp>
    </p:spTree>
    <p:extLst>
      <p:ext uri="{BB962C8B-B14F-4D97-AF65-F5344CB8AC3E}">
        <p14:creationId xmlns:p14="http://schemas.microsoft.com/office/powerpoint/2010/main" val="40773306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19"/>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17" restart="whenNotActive" fill="hold" evtFilter="cancelBubble" nodeType="interactiveSeq">
                <p:stCondLst>
                  <p:cond evt="onClick" delay="0">
                    <p:tgtEl>
                      <p:spTgt spid="23"/>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30"/>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32" restart="whenNotActive" fill="hold" evtFilter="cancelBubble" nodeType="interactiveSeq">
                <p:stCondLst>
                  <p:cond evt="onClick" delay="0">
                    <p:tgtEl>
                      <p:spTgt spid="35"/>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37" restart="whenNotActive" fill="hold" evtFilter="cancelBubble" nodeType="interactiveSeq">
                <p:stCondLst>
                  <p:cond evt="onClick" delay="0">
                    <p:tgtEl>
                      <p:spTgt spid="38"/>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42" restart="whenNotActive" fill="hold" evtFilter="cancelBubble" nodeType="interactiveSeq">
                <p:stCondLst>
                  <p:cond evt="onClick" delay="0">
                    <p:tgtEl>
                      <p:spTgt spid="41"/>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41"/>
                  </p:tgtEl>
                </p:cond>
              </p:nextCondLst>
            </p:seq>
          </p:childTnLst>
        </p:cTn>
      </p:par>
    </p:tnLst>
    <p:bldLst>
      <p:bldP spid="12" grpId="0"/>
      <p:bldP spid="18" grpId="0"/>
      <p:bldP spid="21" grpId="0"/>
      <p:bldP spid="25" grpId="0"/>
      <p:bldP spid="28" grpId="0"/>
      <p:bldP spid="32" grpId="0"/>
      <p:bldP spid="37" grpId="0"/>
      <p:bldP spid="40"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23</a:t>
            </a:fld>
            <a:endParaRPr lang="de-DE" dirty="0"/>
          </a:p>
        </p:txBody>
      </p:sp>
      <p:sp>
        <p:nvSpPr>
          <p:cNvPr id="7" name="Rechteck 6">
            <a:extLst>
              <a:ext uri="{FF2B5EF4-FFF2-40B4-BE49-F238E27FC236}">
                <a16:creationId xmlns:a16="http://schemas.microsoft.com/office/drawing/2014/main" id="{41B95F75-39B0-42BA-850F-EF2AF8F23AF1}"/>
              </a:ext>
            </a:extLst>
          </p:cNvPr>
          <p:cNvSpPr/>
          <p:nvPr/>
        </p:nvSpPr>
        <p:spPr>
          <a:xfrm>
            <a:off x="130248" y="1095778"/>
            <a:ext cx="11496837" cy="830997"/>
          </a:xfrm>
          <a:prstGeom prst="rect">
            <a:avLst/>
          </a:prstGeom>
        </p:spPr>
        <p:txBody>
          <a:bodyPr wrap="square">
            <a:spAutoFit/>
          </a:bodyPr>
          <a:lstStyle/>
          <a:p>
            <a:r>
              <a:rPr lang="de-DE" sz="2400" kern="0" spc="100" dirty="0">
                <a:latin typeface="Trebuchet MS" pitchFamily="34" charset="0"/>
                <a:sym typeface="Wingdings" panose="05000000000000000000" pitchFamily="2" charset="2"/>
              </a:rPr>
              <a:t>Abgeleitete Verben mit </a:t>
            </a:r>
            <a:r>
              <a:rPr lang="de-DE" sz="2400" kern="0" spc="100" dirty="0" err="1">
                <a:latin typeface="Trebuchet MS" pitchFamily="34" charset="0"/>
                <a:sym typeface="Wingdings" panose="05000000000000000000" pitchFamily="2" charset="2"/>
              </a:rPr>
              <a:t>ieh</a:t>
            </a:r>
            <a:r>
              <a:rPr lang="de-DE" sz="2400" kern="0" spc="100" dirty="0">
                <a:latin typeface="Trebuchet MS" pitchFamily="34" charset="0"/>
                <a:sym typeface="Wingdings" panose="05000000000000000000" pitchFamily="2" charset="2"/>
              </a:rPr>
              <a:t>, bei Verben mit eh oder </a:t>
            </a:r>
            <a:r>
              <a:rPr lang="de-DE" sz="2400" kern="0" spc="100" dirty="0" err="1">
                <a:latin typeface="Trebuchet MS" pitchFamily="34" charset="0"/>
                <a:sym typeface="Wingdings" panose="05000000000000000000" pitchFamily="2" charset="2"/>
              </a:rPr>
              <a:t>eih</a:t>
            </a:r>
            <a:r>
              <a:rPr lang="de-DE" sz="2400" kern="0" spc="100" dirty="0">
                <a:latin typeface="Trebuchet MS" pitchFamily="34" charset="0"/>
                <a:sym typeface="Wingdings" panose="05000000000000000000" pitchFamily="2" charset="2"/>
              </a:rPr>
              <a:t>:</a:t>
            </a:r>
          </a:p>
          <a:p>
            <a:r>
              <a:rPr lang="de-DE" sz="2400" kern="0" spc="100" dirty="0">
                <a:latin typeface="Trebuchet MS" pitchFamily="34" charset="0"/>
                <a:sym typeface="Wingdings" panose="05000000000000000000" pitchFamily="2" charset="2"/>
              </a:rPr>
              <a:t>	</a:t>
            </a:r>
          </a:p>
        </p:txBody>
      </p:sp>
      <p:sp>
        <p:nvSpPr>
          <p:cNvPr id="5" name="Ellipse 4">
            <a:extLst>
              <a:ext uri="{FF2B5EF4-FFF2-40B4-BE49-F238E27FC236}">
                <a16:creationId xmlns:a16="http://schemas.microsoft.com/office/drawing/2014/main" id="{3625E4AE-502F-4D47-960F-6E2E3ADA16D1}"/>
              </a:ext>
            </a:extLst>
          </p:cNvPr>
          <p:cNvSpPr/>
          <p:nvPr/>
        </p:nvSpPr>
        <p:spPr>
          <a:xfrm>
            <a:off x="839416" y="1855957"/>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6" name="Ellipse 5">
            <a:extLst>
              <a:ext uri="{FF2B5EF4-FFF2-40B4-BE49-F238E27FC236}">
                <a16:creationId xmlns:a16="http://schemas.microsoft.com/office/drawing/2014/main" id="{91D2C423-E50F-4662-A5A4-6A7E3F99BF50}"/>
              </a:ext>
            </a:extLst>
          </p:cNvPr>
          <p:cNvSpPr/>
          <p:nvPr/>
        </p:nvSpPr>
        <p:spPr>
          <a:xfrm>
            <a:off x="839416" y="2363633"/>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0" name="Textfeld 9">
            <a:extLst>
              <a:ext uri="{FF2B5EF4-FFF2-40B4-BE49-F238E27FC236}">
                <a16:creationId xmlns:a16="http://schemas.microsoft.com/office/drawing/2014/main" id="{457285D6-541C-4091-8A1E-81DA29D0478C}"/>
              </a:ext>
            </a:extLst>
          </p:cNvPr>
          <p:cNvSpPr txBox="1"/>
          <p:nvPr/>
        </p:nvSpPr>
        <p:spPr>
          <a:xfrm>
            <a:off x="1236770" y="1679135"/>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sehen</a:t>
            </a:r>
          </a:p>
        </p:txBody>
      </p:sp>
      <p:sp>
        <p:nvSpPr>
          <p:cNvPr id="15" name="Textfeld 14">
            <a:extLst>
              <a:ext uri="{FF2B5EF4-FFF2-40B4-BE49-F238E27FC236}">
                <a16:creationId xmlns:a16="http://schemas.microsoft.com/office/drawing/2014/main" id="{58B3475E-3474-4731-A264-5C72ACC75CC8}"/>
              </a:ext>
            </a:extLst>
          </p:cNvPr>
          <p:cNvSpPr txBox="1"/>
          <p:nvPr/>
        </p:nvSpPr>
        <p:spPr>
          <a:xfrm>
            <a:off x="1236770" y="2181867"/>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stehlen</a:t>
            </a:r>
          </a:p>
        </p:txBody>
      </p:sp>
      <p:sp>
        <p:nvSpPr>
          <p:cNvPr id="19" name="Ellipse 18">
            <a:extLst>
              <a:ext uri="{FF2B5EF4-FFF2-40B4-BE49-F238E27FC236}">
                <a16:creationId xmlns:a16="http://schemas.microsoft.com/office/drawing/2014/main" id="{B3193CEC-3B2C-4C08-B4E8-9FE69F97810A}"/>
              </a:ext>
            </a:extLst>
          </p:cNvPr>
          <p:cNvSpPr/>
          <p:nvPr/>
        </p:nvSpPr>
        <p:spPr>
          <a:xfrm>
            <a:off x="839416" y="2871309"/>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0" name="Textfeld 19">
            <a:extLst>
              <a:ext uri="{FF2B5EF4-FFF2-40B4-BE49-F238E27FC236}">
                <a16:creationId xmlns:a16="http://schemas.microsoft.com/office/drawing/2014/main" id="{DAA8639D-0330-47A8-8BDA-D78E49334207}"/>
              </a:ext>
            </a:extLst>
          </p:cNvPr>
          <p:cNvSpPr txBox="1"/>
          <p:nvPr/>
        </p:nvSpPr>
        <p:spPr>
          <a:xfrm>
            <a:off x="1236770" y="2684599"/>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leihen</a:t>
            </a:r>
          </a:p>
        </p:txBody>
      </p:sp>
      <p:sp>
        <p:nvSpPr>
          <p:cNvPr id="23" name="Ellipse 22">
            <a:extLst>
              <a:ext uri="{FF2B5EF4-FFF2-40B4-BE49-F238E27FC236}">
                <a16:creationId xmlns:a16="http://schemas.microsoft.com/office/drawing/2014/main" id="{8E2470B4-180C-4B63-AC07-6AD218CE46D4}"/>
              </a:ext>
            </a:extLst>
          </p:cNvPr>
          <p:cNvSpPr/>
          <p:nvPr/>
        </p:nvSpPr>
        <p:spPr>
          <a:xfrm>
            <a:off x="839416" y="3378985"/>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4" name="Textfeld 23">
            <a:extLst>
              <a:ext uri="{FF2B5EF4-FFF2-40B4-BE49-F238E27FC236}">
                <a16:creationId xmlns:a16="http://schemas.microsoft.com/office/drawing/2014/main" id="{90ABE5F9-E8C1-45AD-B766-A5F14ECD4C55}"/>
              </a:ext>
            </a:extLst>
          </p:cNvPr>
          <p:cNvSpPr txBox="1"/>
          <p:nvPr/>
        </p:nvSpPr>
        <p:spPr>
          <a:xfrm>
            <a:off x="1236770" y="3187331"/>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verzeihen</a:t>
            </a:r>
          </a:p>
        </p:txBody>
      </p:sp>
      <p:sp>
        <p:nvSpPr>
          <p:cNvPr id="26" name="Ellipse 25">
            <a:extLst>
              <a:ext uri="{FF2B5EF4-FFF2-40B4-BE49-F238E27FC236}">
                <a16:creationId xmlns:a16="http://schemas.microsoft.com/office/drawing/2014/main" id="{DD68AD8D-197C-4496-88C7-BA8AC2053F7B}"/>
              </a:ext>
            </a:extLst>
          </p:cNvPr>
          <p:cNvSpPr/>
          <p:nvPr/>
        </p:nvSpPr>
        <p:spPr>
          <a:xfrm>
            <a:off x="839416" y="3886661"/>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7" name="Textfeld 26">
            <a:extLst>
              <a:ext uri="{FF2B5EF4-FFF2-40B4-BE49-F238E27FC236}">
                <a16:creationId xmlns:a16="http://schemas.microsoft.com/office/drawing/2014/main" id="{FBFE1A83-6A8C-42AC-874D-20334CB0F291}"/>
              </a:ext>
            </a:extLst>
          </p:cNvPr>
          <p:cNvSpPr txBox="1"/>
          <p:nvPr/>
        </p:nvSpPr>
        <p:spPr>
          <a:xfrm>
            <a:off x="1236770" y="3690063"/>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geschehen</a:t>
            </a:r>
          </a:p>
        </p:txBody>
      </p:sp>
      <p:sp>
        <p:nvSpPr>
          <p:cNvPr id="30" name="Ellipse 29">
            <a:extLst>
              <a:ext uri="{FF2B5EF4-FFF2-40B4-BE49-F238E27FC236}">
                <a16:creationId xmlns:a16="http://schemas.microsoft.com/office/drawing/2014/main" id="{460946B9-FB0F-48A4-AA0F-CE954ECA41AC}"/>
              </a:ext>
            </a:extLst>
          </p:cNvPr>
          <p:cNvSpPr/>
          <p:nvPr/>
        </p:nvSpPr>
        <p:spPr>
          <a:xfrm>
            <a:off x="839416" y="4394337"/>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1" name="Textfeld 30">
            <a:extLst>
              <a:ext uri="{FF2B5EF4-FFF2-40B4-BE49-F238E27FC236}">
                <a16:creationId xmlns:a16="http://schemas.microsoft.com/office/drawing/2014/main" id="{CB98DAD9-91A5-4948-B44E-D0B216CF1DAF}"/>
              </a:ext>
            </a:extLst>
          </p:cNvPr>
          <p:cNvSpPr txBox="1"/>
          <p:nvPr/>
        </p:nvSpPr>
        <p:spPr>
          <a:xfrm>
            <a:off x="1236770" y="4192795"/>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befehlen</a:t>
            </a:r>
          </a:p>
        </p:txBody>
      </p:sp>
      <p:sp>
        <p:nvSpPr>
          <p:cNvPr id="29" name="Ellipse 28">
            <a:extLst>
              <a:ext uri="{FF2B5EF4-FFF2-40B4-BE49-F238E27FC236}">
                <a16:creationId xmlns:a16="http://schemas.microsoft.com/office/drawing/2014/main" id="{FF09A3EE-EE7B-479B-B869-BF47D47CB2C8}"/>
              </a:ext>
            </a:extLst>
          </p:cNvPr>
          <p:cNvSpPr/>
          <p:nvPr/>
        </p:nvSpPr>
        <p:spPr>
          <a:xfrm>
            <a:off x="839416" y="4902010"/>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3" name="Textfeld 32">
            <a:extLst>
              <a:ext uri="{FF2B5EF4-FFF2-40B4-BE49-F238E27FC236}">
                <a16:creationId xmlns:a16="http://schemas.microsoft.com/office/drawing/2014/main" id="{CF1F8739-1DFA-4AD3-B41D-6CD49431F608}"/>
              </a:ext>
            </a:extLst>
          </p:cNvPr>
          <p:cNvSpPr txBox="1"/>
          <p:nvPr/>
        </p:nvSpPr>
        <p:spPr>
          <a:xfrm>
            <a:off x="1236770" y="4695527"/>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gedeiht</a:t>
            </a:r>
          </a:p>
        </p:txBody>
      </p:sp>
      <p:pic>
        <p:nvPicPr>
          <p:cNvPr id="2" name="Grafik 1">
            <a:extLst>
              <a:ext uri="{FF2B5EF4-FFF2-40B4-BE49-F238E27FC236}">
                <a16:creationId xmlns:a16="http://schemas.microsoft.com/office/drawing/2014/main" id="{D7D9EBE2-48F9-4B4D-ABF4-B99006DECB50}"/>
              </a:ext>
            </a:extLst>
          </p:cNvPr>
          <p:cNvPicPr>
            <a:picLocks noChangeAspect="1"/>
          </p:cNvPicPr>
          <p:nvPr/>
        </p:nvPicPr>
        <p:blipFill>
          <a:blip r:embed="rId2"/>
          <a:stretch>
            <a:fillRect/>
          </a:stretch>
        </p:blipFill>
        <p:spPr>
          <a:xfrm>
            <a:off x="2974571" y="1679135"/>
            <a:ext cx="8675360" cy="4702193"/>
          </a:xfrm>
          <a:prstGeom prst="rect">
            <a:avLst/>
          </a:prstGeom>
        </p:spPr>
      </p:pic>
      <p:sp>
        <p:nvSpPr>
          <p:cNvPr id="21" name="Foliennummernplatzhalter 2">
            <a:extLst>
              <a:ext uri="{FF2B5EF4-FFF2-40B4-BE49-F238E27FC236}">
                <a16:creationId xmlns:a16="http://schemas.microsoft.com/office/drawing/2014/main" id="{8F8511C0-E219-47C7-8551-8BA1DE70B486}"/>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23</a:t>
            </a:fld>
            <a:endParaRPr lang="de-DE" dirty="0"/>
          </a:p>
        </p:txBody>
      </p:sp>
      <p:sp>
        <p:nvSpPr>
          <p:cNvPr id="22" name="Foliennummernplatzhalter 2">
            <a:extLst>
              <a:ext uri="{FF2B5EF4-FFF2-40B4-BE49-F238E27FC236}">
                <a16:creationId xmlns:a16="http://schemas.microsoft.com/office/drawing/2014/main" id="{0BBA3A3D-7BD0-47D8-B8B7-D61E9F40289F}"/>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23</a:t>
            </a:fld>
            <a:endParaRPr lang="de-DE" dirty="0"/>
          </a:p>
        </p:txBody>
      </p:sp>
      <p:sp>
        <p:nvSpPr>
          <p:cNvPr id="25" name="Foliennummernplatzhalter 2">
            <a:extLst>
              <a:ext uri="{FF2B5EF4-FFF2-40B4-BE49-F238E27FC236}">
                <a16:creationId xmlns:a16="http://schemas.microsoft.com/office/drawing/2014/main" id="{25F50C7B-FA00-4DEE-A9D8-C475EAB1562E}"/>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23</a:t>
            </a:fld>
            <a:endParaRPr lang="de-DE" dirty="0"/>
          </a:p>
        </p:txBody>
      </p:sp>
      <p:sp>
        <p:nvSpPr>
          <p:cNvPr id="28" name="Textfeld 36">
            <a:extLst>
              <a:ext uri="{FF2B5EF4-FFF2-40B4-BE49-F238E27FC236}">
                <a16:creationId xmlns:a16="http://schemas.microsoft.com/office/drawing/2014/main" id="{5EF84A4C-520A-49E8-811A-3F2D4A7B47E6}"/>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11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 Das </a:t>
            </a:r>
            <a:r>
              <a:rPr lang="de-DE" altLang="de-DE" sz="2200" b="1" spc="-100" dirty="0" err="1">
                <a:solidFill>
                  <a:schemeClr val="tx2">
                    <a:lumMod val="60000"/>
                    <a:lumOff val="40000"/>
                  </a:schemeClr>
                </a:solidFill>
                <a:latin typeface="Trebuchet MS" panose="020B0603020202020204" pitchFamily="34" charset="0"/>
                <a:ea typeface="+mj-ea"/>
                <a:cs typeface="+mj-cs"/>
              </a:rPr>
              <a:t>ieh</a:t>
            </a:r>
            <a:r>
              <a:rPr lang="de-DE" altLang="de-DE" sz="2200" b="1" spc="-100" dirty="0">
                <a:solidFill>
                  <a:schemeClr val="tx2">
                    <a:lumMod val="60000"/>
                    <a:lumOff val="40000"/>
                  </a:schemeClr>
                </a:solidFill>
                <a:latin typeface="Trebuchet MS" panose="020B0603020202020204" pitchFamily="34" charset="0"/>
                <a:ea typeface="+mj-ea"/>
                <a:cs typeface="+mj-cs"/>
              </a:rPr>
              <a:t> in abgeleiteten Verben (Beispiele)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32" name="Textfeld 31">
            <a:extLst>
              <a:ext uri="{FF2B5EF4-FFF2-40B4-BE49-F238E27FC236}">
                <a16:creationId xmlns:a16="http://schemas.microsoft.com/office/drawing/2014/main" id="{45250B04-F24C-4B35-B1F0-D490D3BFDC65}"/>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rPr>
              <a:t>Schreib die abgeleiteten Verben mit </a:t>
            </a:r>
            <a:r>
              <a:rPr lang="de-DE" sz="1800" dirty="0" err="1">
                <a:solidFill>
                  <a:schemeClr val="tx2">
                    <a:lumMod val="60000"/>
                    <a:lumOff val="40000"/>
                  </a:schemeClr>
                </a:solidFill>
                <a:latin typeface="Trebuchet MS" panose="020B0603020202020204" pitchFamily="34" charset="0"/>
              </a:rPr>
              <a:t>ieh</a:t>
            </a:r>
            <a:r>
              <a:rPr lang="de-DE" sz="1800" dirty="0">
                <a:solidFill>
                  <a:srgbClr val="FF0000"/>
                </a:solidFill>
                <a:latin typeface="Trebuchet MS" panose="020B0603020202020204" pitchFamily="34" charset="0"/>
              </a:rPr>
              <a:t> in die Zeilen!</a:t>
            </a:r>
          </a:p>
        </p:txBody>
      </p:sp>
      <p:sp>
        <p:nvSpPr>
          <p:cNvPr id="4" name="Textfeld 3">
            <a:extLst>
              <a:ext uri="{FF2B5EF4-FFF2-40B4-BE49-F238E27FC236}">
                <a16:creationId xmlns:a16="http://schemas.microsoft.com/office/drawing/2014/main" id="{9EB21674-2A64-4620-9E08-1F6786B1DA2C}"/>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23</a:t>
            </a:r>
          </a:p>
        </p:txBody>
      </p:sp>
    </p:spTree>
    <p:extLst>
      <p:ext uri="{BB962C8B-B14F-4D97-AF65-F5344CB8AC3E}">
        <p14:creationId xmlns:p14="http://schemas.microsoft.com/office/powerpoint/2010/main" val="39719076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24</a:t>
            </a:fld>
            <a:endParaRPr lang="de-DE" dirty="0"/>
          </a:p>
        </p:txBody>
      </p:sp>
      <p:sp>
        <p:nvSpPr>
          <p:cNvPr id="7" name="Rechteck 6">
            <a:extLst>
              <a:ext uri="{FF2B5EF4-FFF2-40B4-BE49-F238E27FC236}">
                <a16:creationId xmlns:a16="http://schemas.microsoft.com/office/drawing/2014/main" id="{41B95F75-39B0-42BA-850F-EF2AF8F23AF1}"/>
              </a:ext>
            </a:extLst>
          </p:cNvPr>
          <p:cNvSpPr/>
          <p:nvPr/>
        </p:nvSpPr>
        <p:spPr>
          <a:xfrm>
            <a:off x="130248" y="1095778"/>
            <a:ext cx="11496837" cy="830997"/>
          </a:xfrm>
          <a:prstGeom prst="rect">
            <a:avLst/>
          </a:prstGeom>
        </p:spPr>
        <p:txBody>
          <a:bodyPr wrap="square">
            <a:spAutoFit/>
          </a:bodyPr>
          <a:lstStyle/>
          <a:p>
            <a:r>
              <a:rPr lang="de-DE" sz="2400" kern="0" spc="100" dirty="0">
                <a:latin typeface="Trebuchet MS" pitchFamily="34" charset="0"/>
                <a:sym typeface="Wingdings" panose="05000000000000000000" pitchFamily="2" charset="2"/>
              </a:rPr>
              <a:t>Abgeleitete Verben mit </a:t>
            </a:r>
            <a:r>
              <a:rPr lang="de-DE" sz="2400" kern="0" spc="100" dirty="0" err="1">
                <a:latin typeface="Trebuchet MS" pitchFamily="34" charset="0"/>
                <a:sym typeface="Wingdings" panose="05000000000000000000" pitchFamily="2" charset="2"/>
              </a:rPr>
              <a:t>ieh</a:t>
            </a:r>
            <a:r>
              <a:rPr lang="de-DE" sz="2400" kern="0" spc="100" dirty="0">
                <a:latin typeface="Trebuchet MS" pitchFamily="34" charset="0"/>
                <a:sym typeface="Wingdings" panose="05000000000000000000" pitchFamily="2" charset="2"/>
              </a:rPr>
              <a:t>, bei Verben mit eh oder </a:t>
            </a:r>
            <a:r>
              <a:rPr lang="de-DE" sz="2400" kern="0" spc="100" dirty="0" err="1">
                <a:latin typeface="Trebuchet MS" pitchFamily="34" charset="0"/>
                <a:sym typeface="Wingdings" panose="05000000000000000000" pitchFamily="2" charset="2"/>
              </a:rPr>
              <a:t>eih</a:t>
            </a:r>
            <a:r>
              <a:rPr lang="de-DE" sz="2400" kern="0" spc="100" dirty="0">
                <a:latin typeface="Trebuchet MS" pitchFamily="34" charset="0"/>
                <a:sym typeface="Wingdings" panose="05000000000000000000" pitchFamily="2" charset="2"/>
              </a:rPr>
              <a:t>:</a:t>
            </a:r>
          </a:p>
          <a:p>
            <a:r>
              <a:rPr lang="de-DE" sz="2400" kern="0" spc="100" dirty="0">
                <a:latin typeface="Trebuchet MS" pitchFamily="34" charset="0"/>
                <a:sym typeface="Wingdings" panose="05000000000000000000" pitchFamily="2" charset="2"/>
              </a:rPr>
              <a:t>	</a:t>
            </a:r>
          </a:p>
        </p:txBody>
      </p:sp>
      <p:sp>
        <p:nvSpPr>
          <p:cNvPr id="5" name="Ellipse 4">
            <a:extLst>
              <a:ext uri="{FF2B5EF4-FFF2-40B4-BE49-F238E27FC236}">
                <a16:creationId xmlns:a16="http://schemas.microsoft.com/office/drawing/2014/main" id="{3625E4AE-502F-4D47-960F-6E2E3ADA16D1}"/>
              </a:ext>
            </a:extLst>
          </p:cNvPr>
          <p:cNvSpPr/>
          <p:nvPr/>
        </p:nvSpPr>
        <p:spPr>
          <a:xfrm>
            <a:off x="839416" y="1855957"/>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6" name="Ellipse 5">
            <a:extLst>
              <a:ext uri="{FF2B5EF4-FFF2-40B4-BE49-F238E27FC236}">
                <a16:creationId xmlns:a16="http://schemas.microsoft.com/office/drawing/2014/main" id="{91D2C423-E50F-4662-A5A4-6A7E3F99BF50}"/>
              </a:ext>
            </a:extLst>
          </p:cNvPr>
          <p:cNvSpPr/>
          <p:nvPr/>
        </p:nvSpPr>
        <p:spPr>
          <a:xfrm>
            <a:off x="839416" y="2363633"/>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0" name="Textfeld 9">
            <a:extLst>
              <a:ext uri="{FF2B5EF4-FFF2-40B4-BE49-F238E27FC236}">
                <a16:creationId xmlns:a16="http://schemas.microsoft.com/office/drawing/2014/main" id="{457285D6-541C-4091-8A1E-81DA29D0478C}"/>
              </a:ext>
            </a:extLst>
          </p:cNvPr>
          <p:cNvSpPr txBox="1"/>
          <p:nvPr/>
        </p:nvSpPr>
        <p:spPr>
          <a:xfrm>
            <a:off x="1236770" y="1679135"/>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sehen</a:t>
            </a:r>
          </a:p>
        </p:txBody>
      </p:sp>
      <p:sp>
        <p:nvSpPr>
          <p:cNvPr id="12" name="Textfeld 11">
            <a:extLst>
              <a:ext uri="{FF2B5EF4-FFF2-40B4-BE49-F238E27FC236}">
                <a16:creationId xmlns:a16="http://schemas.microsoft.com/office/drawing/2014/main" id="{0FFD5834-B9A9-4A0F-B317-ACBC608D890B}"/>
              </a:ext>
            </a:extLst>
          </p:cNvPr>
          <p:cNvSpPr txBox="1"/>
          <p:nvPr/>
        </p:nvSpPr>
        <p:spPr>
          <a:xfrm>
            <a:off x="2999656" y="1679135"/>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du siehst</a:t>
            </a:r>
          </a:p>
        </p:txBody>
      </p:sp>
      <p:sp>
        <p:nvSpPr>
          <p:cNvPr id="15" name="Textfeld 14">
            <a:extLst>
              <a:ext uri="{FF2B5EF4-FFF2-40B4-BE49-F238E27FC236}">
                <a16:creationId xmlns:a16="http://schemas.microsoft.com/office/drawing/2014/main" id="{58B3475E-3474-4731-A264-5C72ACC75CC8}"/>
              </a:ext>
            </a:extLst>
          </p:cNvPr>
          <p:cNvSpPr txBox="1"/>
          <p:nvPr/>
        </p:nvSpPr>
        <p:spPr>
          <a:xfrm>
            <a:off x="1236770" y="2181867"/>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stehlen</a:t>
            </a:r>
          </a:p>
        </p:txBody>
      </p:sp>
      <p:sp>
        <p:nvSpPr>
          <p:cNvPr id="18" name="Textfeld 17">
            <a:extLst>
              <a:ext uri="{FF2B5EF4-FFF2-40B4-BE49-F238E27FC236}">
                <a16:creationId xmlns:a16="http://schemas.microsoft.com/office/drawing/2014/main" id="{87FE79DB-4AD2-4374-BA90-6BC31C12D2F0}"/>
              </a:ext>
            </a:extLst>
          </p:cNvPr>
          <p:cNvSpPr txBox="1"/>
          <p:nvPr/>
        </p:nvSpPr>
        <p:spPr>
          <a:xfrm>
            <a:off x="2999656" y="2181867"/>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du stiehlst</a:t>
            </a:r>
          </a:p>
        </p:txBody>
      </p:sp>
      <p:sp>
        <p:nvSpPr>
          <p:cNvPr id="19" name="Ellipse 18">
            <a:extLst>
              <a:ext uri="{FF2B5EF4-FFF2-40B4-BE49-F238E27FC236}">
                <a16:creationId xmlns:a16="http://schemas.microsoft.com/office/drawing/2014/main" id="{B3193CEC-3B2C-4C08-B4E8-9FE69F97810A}"/>
              </a:ext>
            </a:extLst>
          </p:cNvPr>
          <p:cNvSpPr/>
          <p:nvPr/>
        </p:nvSpPr>
        <p:spPr>
          <a:xfrm>
            <a:off x="839416" y="2871309"/>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0" name="Textfeld 19">
            <a:extLst>
              <a:ext uri="{FF2B5EF4-FFF2-40B4-BE49-F238E27FC236}">
                <a16:creationId xmlns:a16="http://schemas.microsoft.com/office/drawing/2014/main" id="{DAA8639D-0330-47A8-8BDA-D78E49334207}"/>
              </a:ext>
            </a:extLst>
          </p:cNvPr>
          <p:cNvSpPr txBox="1"/>
          <p:nvPr/>
        </p:nvSpPr>
        <p:spPr>
          <a:xfrm>
            <a:off x="1236770" y="2684599"/>
            <a:ext cx="154686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leihen</a:t>
            </a:r>
          </a:p>
        </p:txBody>
      </p:sp>
      <p:sp>
        <p:nvSpPr>
          <p:cNvPr id="21" name="Textfeld 20">
            <a:extLst>
              <a:ext uri="{FF2B5EF4-FFF2-40B4-BE49-F238E27FC236}">
                <a16:creationId xmlns:a16="http://schemas.microsoft.com/office/drawing/2014/main" id="{817F965A-66CA-4C1C-AC4F-EF1D04D14EE5}"/>
              </a:ext>
            </a:extLst>
          </p:cNvPr>
          <p:cNvSpPr txBox="1"/>
          <p:nvPr/>
        </p:nvSpPr>
        <p:spPr>
          <a:xfrm>
            <a:off x="2999656" y="2684599"/>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de-DE" sz="2400" kern="0" spc="100" dirty="0">
                <a:solidFill>
                  <a:prstClr val="black"/>
                </a:solidFill>
                <a:latin typeface="Trebuchet MS" pitchFamily="34" charset="0"/>
                <a:sym typeface="Wingdings" panose="05000000000000000000" pitchFamily="2" charset="2"/>
              </a:rPr>
              <a:t>lieh</a:t>
            </a:r>
            <a:endPar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endParaRPr>
          </a:p>
        </p:txBody>
      </p:sp>
      <p:sp>
        <p:nvSpPr>
          <p:cNvPr id="23" name="Ellipse 22">
            <a:extLst>
              <a:ext uri="{FF2B5EF4-FFF2-40B4-BE49-F238E27FC236}">
                <a16:creationId xmlns:a16="http://schemas.microsoft.com/office/drawing/2014/main" id="{8E2470B4-180C-4B63-AC07-6AD218CE46D4}"/>
              </a:ext>
            </a:extLst>
          </p:cNvPr>
          <p:cNvSpPr/>
          <p:nvPr/>
        </p:nvSpPr>
        <p:spPr>
          <a:xfrm>
            <a:off x="839416" y="3378985"/>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4" name="Textfeld 23">
            <a:extLst>
              <a:ext uri="{FF2B5EF4-FFF2-40B4-BE49-F238E27FC236}">
                <a16:creationId xmlns:a16="http://schemas.microsoft.com/office/drawing/2014/main" id="{90ABE5F9-E8C1-45AD-B766-A5F14ECD4C55}"/>
              </a:ext>
            </a:extLst>
          </p:cNvPr>
          <p:cNvSpPr txBox="1"/>
          <p:nvPr/>
        </p:nvSpPr>
        <p:spPr>
          <a:xfrm>
            <a:off x="1236770" y="3187331"/>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verzeihen</a:t>
            </a:r>
          </a:p>
        </p:txBody>
      </p:sp>
      <p:sp>
        <p:nvSpPr>
          <p:cNvPr id="25" name="Textfeld 24">
            <a:extLst>
              <a:ext uri="{FF2B5EF4-FFF2-40B4-BE49-F238E27FC236}">
                <a16:creationId xmlns:a16="http://schemas.microsoft.com/office/drawing/2014/main" id="{DCC86788-9EE6-44E4-BEA3-612A70C598ED}"/>
              </a:ext>
            </a:extLst>
          </p:cNvPr>
          <p:cNvSpPr txBox="1"/>
          <p:nvPr/>
        </p:nvSpPr>
        <p:spPr>
          <a:xfrm>
            <a:off x="2999656" y="3187331"/>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verzieh</a:t>
            </a:r>
          </a:p>
        </p:txBody>
      </p:sp>
      <p:sp>
        <p:nvSpPr>
          <p:cNvPr id="26" name="Ellipse 25">
            <a:extLst>
              <a:ext uri="{FF2B5EF4-FFF2-40B4-BE49-F238E27FC236}">
                <a16:creationId xmlns:a16="http://schemas.microsoft.com/office/drawing/2014/main" id="{DD68AD8D-197C-4496-88C7-BA8AC2053F7B}"/>
              </a:ext>
            </a:extLst>
          </p:cNvPr>
          <p:cNvSpPr/>
          <p:nvPr/>
        </p:nvSpPr>
        <p:spPr>
          <a:xfrm>
            <a:off x="839416" y="3886661"/>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7" name="Textfeld 26">
            <a:extLst>
              <a:ext uri="{FF2B5EF4-FFF2-40B4-BE49-F238E27FC236}">
                <a16:creationId xmlns:a16="http://schemas.microsoft.com/office/drawing/2014/main" id="{FBFE1A83-6A8C-42AC-874D-20334CB0F291}"/>
              </a:ext>
            </a:extLst>
          </p:cNvPr>
          <p:cNvSpPr txBox="1"/>
          <p:nvPr/>
        </p:nvSpPr>
        <p:spPr>
          <a:xfrm>
            <a:off x="1236770" y="3690063"/>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geschehen</a:t>
            </a:r>
          </a:p>
        </p:txBody>
      </p:sp>
      <p:sp>
        <p:nvSpPr>
          <p:cNvPr id="28" name="Textfeld 27">
            <a:extLst>
              <a:ext uri="{FF2B5EF4-FFF2-40B4-BE49-F238E27FC236}">
                <a16:creationId xmlns:a16="http://schemas.microsoft.com/office/drawing/2014/main" id="{AF05DB30-C640-4B13-BB86-1F2C790E7011}"/>
              </a:ext>
            </a:extLst>
          </p:cNvPr>
          <p:cNvSpPr txBox="1"/>
          <p:nvPr/>
        </p:nvSpPr>
        <p:spPr>
          <a:xfrm>
            <a:off x="2999656" y="3690063"/>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geschieht</a:t>
            </a:r>
          </a:p>
        </p:txBody>
      </p:sp>
      <p:sp>
        <p:nvSpPr>
          <p:cNvPr id="30" name="Ellipse 29">
            <a:extLst>
              <a:ext uri="{FF2B5EF4-FFF2-40B4-BE49-F238E27FC236}">
                <a16:creationId xmlns:a16="http://schemas.microsoft.com/office/drawing/2014/main" id="{460946B9-FB0F-48A4-AA0F-CE954ECA41AC}"/>
              </a:ext>
            </a:extLst>
          </p:cNvPr>
          <p:cNvSpPr/>
          <p:nvPr/>
        </p:nvSpPr>
        <p:spPr>
          <a:xfrm>
            <a:off x="839416" y="4394337"/>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1" name="Textfeld 30">
            <a:extLst>
              <a:ext uri="{FF2B5EF4-FFF2-40B4-BE49-F238E27FC236}">
                <a16:creationId xmlns:a16="http://schemas.microsoft.com/office/drawing/2014/main" id="{CB98DAD9-91A5-4948-B44E-D0B216CF1DAF}"/>
              </a:ext>
            </a:extLst>
          </p:cNvPr>
          <p:cNvSpPr txBox="1"/>
          <p:nvPr/>
        </p:nvSpPr>
        <p:spPr>
          <a:xfrm>
            <a:off x="1236770" y="4192795"/>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befehlen</a:t>
            </a:r>
          </a:p>
        </p:txBody>
      </p:sp>
      <p:sp>
        <p:nvSpPr>
          <p:cNvPr id="32" name="Textfeld 31">
            <a:extLst>
              <a:ext uri="{FF2B5EF4-FFF2-40B4-BE49-F238E27FC236}">
                <a16:creationId xmlns:a16="http://schemas.microsoft.com/office/drawing/2014/main" id="{7ACC31FD-0E65-4C61-BEBD-994AB574E16D}"/>
              </a:ext>
            </a:extLst>
          </p:cNvPr>
          <p:cNvSpPr txBox="1"/>
          <p:nvPr/>
        </p:nvSpPr>
        <p:spPr>
          <a:xfrm>
            <a:off x="2999656" y="4192795"/>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du befiehlst</a:t>
            </a:r>
          </a:p>
        </p:txBody>
      </p:sp>
      <p:sp>
        <p:nvSpPr>
          <p:cNvPr id="29" name="Ellipse 28">
            <a:extLst>
              <a:ext uri="{FF2B5EF4-FFF2-40B4-BE49-F238E27FC236}">
                <a16:creationId xmlns:a16="http://schemas.microsoft.com/office/drawing/2014/main" id="{FF09A3EE-EE7B-479B-B869-BF47D47CB2C8}"/>
              </a:ext>
            </a:extLst>
          </p:cNvPr>
          <p:cNvSpPr/>
          <p:nvPr/>
        </p:nvSpPr>
        <p:spPr>
          <a:xfrm>
            <a:off x="839416" y="4902010"/>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3" name="Textfeld 32">
            <a:extLst>
              <a:ext uri="{FF2B5EF4-FFF2-40B4-BE49-F238E27FC236}">
                <a16:creationId xmlns:a16="http://schemas.microsoft.com/office/drawing/2014/main" id="{CF1F8739-1DFA-4AD3-B41D-6CD49431F608}"/>
              </a:ext>
            </a:extLst>
          </p:cNvPr>
          <p:cNvSpPr txBox="1"/>
          <p:nvPr/>
        </p:nvSpPr>
        <p:spPr>
          <a:xfrm>
            <a:off x="1236770" y="4695527"/>
            <a:ext cx="1762886"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gedeiht</a:t>
            </a:r>
          </a:p>
        </p:txBody>
      </p:sp>
      <p:sp>
        <p:nvSpPr>
          <p:cNvPr id="34" name="Textfeld 33">
            <a:extLst>
              <a:ext uri="{FF2B5EF4-FFF2-40B4-BE49-F238E27FC236}">
                <a16:creationId xmlns:a16="http://schemas.microsoft.com/office/drawing/2014/main" id="{3390A0D2-AC1C-4580-8548-CBA2D585AFA8}"/>
              </a:ext>
            </a:extLst>
          </p:cNvPr>
          <p:cNvSpPr txBox="1"/>
          <p:nvPr/>
        </p:nvSpPr>
        <p:spPr>
          <a:xfrm>
            <a:off x="2999656" y="4695527"/>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gedieh</a:t>
            </a:r>
          </a:p>
        </p:txBody>
      </p:sp>
      <p:pic>
        <p:nvPicPr>
          <p:cNvPr id="2" name="Grafik 1">
            <a:extLst>
              <a:ext uri="{FF2B5EF4-FFF2-40B4-BE49-F238E27FC236}">
                <a16:creationId xmlns:a16="http://schemas.microsoft.com/office/drawing/2014/main" id="{D7D9EBE2-48F9-4B4D-ABF4-B99006DECB50}"/>
              </a:ext>
            </a:extLst>
          </p:cNvPr>
          <p:cNvPicPr>
            <a:picLocks noChangeAspect="1"/>
          </p:cNvPicPr>
          <p:nvPr/>
        </p:nvPicPr>
        <p:blipFill>
          <a:blip r:embed="rId2"/>
          <a:stretch>
            <a:fillRect/>
          </a:stretch>
        </p:blipFill>
        <p:spPr>
          <a:xfrm>
            <a:off x="2974571" y="1679135"/>
            <a:ext cx="8675360" cy="4702193"/>
          </a:xfrm>
          <a:prstGeom prst="rect">
            <a:avLst/>
          </a:prstGeom>
        </p:spPr>
      </p:pic>
      <p:sp>
        <p:nvSpPr>
          <p:cNvPr id="35" name="Textfeld 36">
            <a:extLst>
              <a:ext uri="{FF2B5EF4-FFF2-40B4-BE49-F238E27FC236}">
                <a16:creationId xmlns:a16="http://schemas.microsoft.com/office/drawing/2014/main" id="{2E0964C0-BC9A-42BE-8D75-A865616CE9E8}"/>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11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Das </a:t>
            </a:r>
            <a:r>
              <a:rPr lang="de-DE" altLang="de-DE" sz="2200" b="1" dirty="0" err="1">
                <a:solidFill>
                  <a:schemeClr val="tx2">
                    <a:lumMod val="60000"/>
                    <a:lumOff val="40000"/>
                  </a:schemeClr>
                </a:solidFill>
                <a:latin typeface="Trebuchet MS" panose="020B0603020202020204" pitchFamily="34" charset="0"/>
                <a:ea typeface="+mj-ea"/>
                <a:cs typeface="+mj-cs"/>
              </a:rPr>
              <a:t>ieh</a:t>
            </a:r>
            <a:r>
              <a:rPr lang="de-DE" altLang="de-DE" sz="2200" b="1" dirty="0">
                <a:latin typeface="Trebuchet MS" panose="020B0603020202020204" pitchFamily="34" charset="0"/>
                <a:ea typeface="+mj-ea"/>
                <a:cs typeface="+mj-cs"/>
              </a:rPr>
              <a:t> in abgeleiteten Verben (Beispiele)</a:t>
            </a:r>
            <a:endParaRPr kumimoji="0" lang="de-DE" altLang="de-DE" sz="1800" i="0" u="none" strike="noStrike" kern="0" cap="none" normalizeH="0" noProof="0" dirty="0">
              <a:ln>
                <a:noFill/>
              </a:ln>
              <a:effectLst/>
              <a:uLnTx/>
              <a:uFillTx/>
              <a:latin typeface="Trebuchet MS" pitchFamily="34" charset="0"/>
            </a:endParaRPr>
          </a:p>
        </p:txBody>
      </p:sp>
      <p:sp>
        <p:nvSpPr>
          <p:cNvPr id="36" name="Textfeld 35">
            <a:extLst>
              <a:ext uri="{FF2B5EF4-FFF2-40B4-BE49-F238E27FC236}">
                <a16:creationId xmlns:a16="http://schemas.microsoft.com/office/drawing/2014/main" id="{FFEEA728-DD1C-49E2-B474-D75B29729D35}"/>
              </a:ext>
            </a:extLst>
          </p:cNvPr>
          <p:cNvSpPr txBox="1"/>
          <p:nvPr/>
        </p:nvSpPr>
        <p:spPr>
          <a:xfrm>
            <a:off x="260108" y="467380"/>
            <a:ext cx="10156371" cy="369332"/>
          </a:xfrm>
          <a:prstGeom prst="rect">
            <a:avLst/>
          </a:prstGeom>
          <a:noFill/>
        </p:spPr>
        <p:txBody>
          <a:bodyPr wrap="square">
            <a:spAutoFit/>
          </a:bodyPr>
          <a:lstStyle/>
          <a:p>
            <a:r>
              <a:rPr lang="de-DE" sz="1800" spc="-100" dirty="0">
                <a:solidFill>
                  <a:srgbClr val="FF0000"/>
                </a:solidFill>
                <a:latin typeface="Trebuchet MS" panose="020B0603020202020204" pitchFamily="34" charset="0"/>
              </a:rPr>
              <a:t>Finde abgeleitete Verben mit </a:t>
            </a:r>
            <a:r>
              <a:rPr lang="de-DE" sz="1800" spc="-100" dirty="0" err="1">
                <a:solidFill>
                  <a:schemeClr val="tx2">
                    <a:lumMod val="60000"/>
                    <a:lumOff val="40000"/>
                  </a:schemeClr>
                </a:solidFill>
                <a:latin typeface="Trebuchet MS" panose="020B0603020202020204" pitchFamily="34" charset="0"/>
              </a:rPr>
              <a:t>ieh</a:t>
            </a:r>
            <a:r>
              <a:rPr lang="de-DE" sz="1800" spc="-100" dirty="0">
                <a:solidFill>
                  <a:srgbClr val="FF0000"/>
                </a:solidFill>
                <a:latin typeface="Trebuchet MS" panose="020B0603020202020204" pitchFamily="34" charset="0"/>
              </a:rPr>
              <a:t>! Vorschläge: Klick auf roten Punkt!</a:t>
            </a:r>
          </a:p>
        </p:txBody>
      </p:sp>
      <p:sp>
        <p:nvSpPr>
          <p:cNvPr id="4" name="Textfeld 3">
            <a:extLst>
              <a:ext uri="{FF2B5EF4-FFF2-40B4-BE49-F238E27FC236}">
                <a16:creationId xmlns:a16="http://schemas.microsoft.com/office/drawing/2014/main" id="{5460F792-F9B6-40DD-962C-9C68859700F1}"/>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24</a:t>
            </a:r>
          </a:p>
        </p:txBody>
      </p:sp>
    </p:spTree>
    <p:extLst>
      <p:ext uri="{BB962C8B-B14F-4D97-AF65-F5344CB8AC3E}">
        <p14:creationId xmlns:p14="http://schemas.microsoft.com/office/powerpoint/2010/main" val="659488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19"/>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17" restart="whenNotActive" fill="hold" evtFilter="cancelBubble" nodeType="interactiveSeq">
                <p:stCondLst>
                  <p:cond evt="onClick" delay="0">
                    <p:tgtEl>
                      <p:spTgt spid="23"/>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30"/>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32" restart="whenNotActive" fill="hold" evtFilter="cancelBubble" nodeType="interactiveSeq">
                <p:stCondLst>
                  <p:cond evt="onClick" delay="0">
                    <p:tgtEl>
                      <p:spTgt spid="29"/>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12" grpId="0"/>
      <p:bldP spid="18" grpId="0"/>
      <p:bldP spid="21" grpId="0"/>
      <p:bldP spid="25" grpId="0"/>
      <p:bldP spid="28" grpId="0"/>
      <p:bldP spid="32"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461D0DE7-4F38-4B95-AC1F-C84D37D88A68}"/>
              </a:ext>
            </a:extLst>
          </p:cNvPr>
          <p:cNvSpPr>
            <a:spLocks noGrp="1"/>
          </p:cNvSpPr>
          <p:nvPr>
            <p:ph type="sldNum" sz="quarter" idx="12"/>
          </p:nvPr>
        </p:nvSpPr>
        <p:spPr/>
        <p:txBody>
          <a:bodyPr/>
          <a:lstStyle/>
          <a:p>
            <a:fld id="{C9CD412D-C60F-4771-A1CB-FFD7B5773953}" type="slidenum">
              <a:rPr lang="de-DE" smtClean="0"/>
              <a:pPr/>
              <a:t>25</a:t>
            </a:fld>
            <a:endParaRPr lang="de-DE" dirty="0"/>
          </a:p>
        </p:txBody>
      </p:sp>
      <p:pic>
        <p:nvPicPr>
          <p:cNvPr id="4" name="Grafik 3">
            <a:extLst>
              <a:ext uri="{FF2B5EF4-FFF2-40B4-BE49-F238E27FC236}">
                <a16:creationId xmlns:a16="http://schemas.microsoft.com/office/drawing/2014/main" id="{FD32CDD6-2FCB-40BE-9D94-B61CCBA66313}"/>
              </a:ext>
            </a:extLst>
          </p:cNvPr>
          <p:cNvPicPr>
            <a:picLocks noChangeAspect="1"/>
          </p:cNvPicPr>
          <p:nvPr/>
        </p:nvPicPr>
        <p:blipFill>
          <a:blip r:embed="rId2"/>
          <a:stretch>
            <a:fillRect/>
          </a:stretch>
        </p:blipFill>
        <p:spPr>
          <a:xfrm>
            <a:off x="264278" y="1124744"/>
            <a:ext cx="11708404" cy="4968552"/>
          </a:xfrm>
          <a:prstGeom prst="rect">
            <a:avLst/>
          </a:prstGeom>
        </p:spPr>
      </p:pic>
      <p:sp>
        <p:nvSpPr>
          <p:cNvPr id="6" name="Textfeld 5">
            <a:extLst>
              <a:ext uri="{FF2B5EF4-FFF2-40B4-BE49-F238E27FC236}">
                <a16:creationId xmlns:a16="http://schemas.microsoft.com/office/drawing/2014/main" id="{3B903111-27DF-4752-9E21-3382C788122D}"/>
              </a:ext>
            </a:extLst>
          </p:cNvPr>
          <p:cNvSpPr txBox="1"/>
          <p:nvPr/>
        </p:nvSpPr>
        <p:spPr>
          <a:xfrm>
            <a:off x="264278" y="1916832"/>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w_r</a:t>
            </a:r>
            <a:endParaRPr lang="de-DE" sz="2400" dirty="0"/>
          </a:p>
        </p:txBody>
      </p:sp>
      <p:sp>
        <p:nvSpPr>
          <p:cNvPr id="9" name="Textfeld 8">
            <a:extLst>
              <a:ext uri="{FF2B5EF4-FFF2-40B4-BE49-F238E27FC236}">
                <a16:creationId xmlns:a16="http://schemas.microsoft.com/office/drawing/2014/main" id="{533E00E2-A06D-4C02-91F5-48B61556B99D}"/>
              </a:ext>
            </a:extLst>
          </p:cNvPr>
          <p:cNvSpPr txBox="1"/>
          <p:nvPr/>
        </p:nvSpPr>
        <p:spPr>
          <a:xfrm>
            <a:off x="264278" y="2343033"/>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d_r</a:t>
            </a:r>
            <a:endParaRPr lang="de-DE" sz="2400" dirty="0"/>
          </a:p>
        </p:txBody>
      </p:sp>
      <p:sp>
        <p:nvSpPr>
          <p:cNvPr id="12" name="Textfeld 11">
            <a:extLst>
              <a:ext uri="{FF2B5EF4-FFF2-40B4-BE49-F238E27FC236}">
                <a16:creationId xmlns:a16="http://schemas.microsoft.com/office/drawing/2014/main" id="{DFE0EFD5-8970-42A5-B9C4-72DDE9F02E07}"/>
              </a:ext>
            </a:extLst>
          </p:cNvPr>
          <p:cNvSpPr txBox="1"/>
          <p:nvPr/>
        </p:nvSpPr>
        <p:spPr>
          <a:xfrm>
            <a:off x="264278" y="2744188"/>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m_r</a:t>
            </a:r>
            <a:endParaRPr lang="de-DE" sz="2400" dirty="0"/>
          </a:p>
        </p:txBody>
      </p:sp>
      <p:sp>
        <p:nvSpPr>
          <p:cNvPr id="17" name="Textfeld 16">
            <a:extLst>
              <a:ext uri="{FF2B5EF4-FFF2-40B4-BE49-F238E27FC236}">
                <a16:creationId xmlns:a16="http://schemas.microsoft.com/office/drawing/2014/main" id="{E113426B-3216-4EA0-BDC8-C84F616CE32F}"/>
              </a:ext>
            </a:extLst>
          </p:cNvPr>
          <p:cNvSpPr txBox="1"/>
          <p:nvPr/>
        </p:nvSpPr>
        <p:spPr>
          <a:xfrm>
            <a:off x="264278" y="3174092"/>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v_r</a:t>
            </a:r>
            <a:endParaRPr lang="de-DE" sz="2400" dirty="0"/>
          </a:p>
        </p:txBody>
      </p:sp>
      <p:sp>
        <p:nvSpPr>
          <p:cNvPr id="20" name="Textfeld 19">
            <a:extLst>
              <a:ext uri="{FF2B5EF4-FFF2-40B4-BE49-F238E27FC236}">
                <a16:creationId xmlns:a16="http://schemas.microsoft.com/office/drawing/2014/main" id="{43642BFB-A2B1-4185-87F2-E87C61DE4DE0}"/>
              </a:ext>
            </a:extLst>
          </p:cNvPr>
          <p:cNvSpPr txBox="1"/>
          <p:nvPr/>
        </p:nvSpPr>
        <p:spPr>
          <a:xfrm>
            <a:off x="264278" y="3586536"/>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_r</a:t>
            </a:r>
            <a:endParaRPr lang="de-DE" sz="2400" dirty="0"/>
          </a:p>
        </p:txBody>
      </p:sp>
      <p:sp>
        <p:nvSpPr>
          <p:cNvPr id="23" name="Textfeld 22">
            <a:extLst>
              <a:ext uri="{FF2B5EF4-FFF2-40B4-BE49-F238E27FC236}">
                <a16:creationId xmlns:a16="http://schemas.microsoft.com/office/drawing/2014/main" id="{75D1F821-1C60-4B45-A16D-FE1800B64E68}"/>
              </a:ext>
            </a:extLst>
          </p:cNvPr>
          <p:cNvSpPr txBox="1"/>
          <p:nvPr/>
        </p:nvSpPr>
        <p:spPr>
          <a:xfrm>
            <a:off x="264278" y="3983262"/>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s_</a:t>
            </a:r>
            <a:endParaRPr lang="de-DE" sz="2400" dirty="0"/>
          </a:p>
        </p:txBody>
      </p:sp>
      <p:sp>
        <p:nvSpPr>
          <p:cNvPr id="26" name="Textfeld 25">
            <a:extLst>
              <a:ext uri="{FF2B5EF4-FFF2-40B4-BE49-F238E27FC236}">
                <a16:creationId xmlns:a16="http://schemas.microsoft.com/office/drawing/2014/main" id="{1F41ADCC-A7B7-44EA-88F6-322A1452820F}"/>
              </a:ext>
            </a:extLst>
          </p:cNvPr>
          <p:cNvSpPr txBox="1"/>
          <p:nvPr/>
        </p:nvSpPr>
        <p:spPr>
          <a:xfrm>
            <a:off x="264278" y="4411749"/>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_</a:t>
            </a:r>
            <a:r>
              <a:rPr lang="de-DE" sz="2400" dirty="0" err="1">
                <a:solidFill>
                  <a:prstClr val="black"/>
                </a:solidFill>
                <a:latin typeface="Trebuchet MS" panose="020B0603020202020204" pitchFamily="34" charset="0"/>
                <a:ea typeface="+mj-ea"/>
                <a:cs typeface="+mj-cs"/>
              </a:rPr>
              <a:t>re</a:t>
            </a:r>
            <a:endParaRPr lang="de-DE" sz="2400" dirty="0"/>
          </a:p>
        </p:txBody>
      </p:sp>
      <p:sp>
        <p:nvSpPr>
          <p:cNvPr id="29" name="Textfeld 28">
            <a:extLst>
              <a:ext uri="{FF2B5EF4-FFF2-40B4-BE49-F238E27FC236}">
                <a16:creationId xmlns:a16="http://schemas.microsoft.com/office/drawing/2014/main" id="{3C5D51A4-7E7F-48CC-B238-F8A1825791D4}"/>
              </a:ext>
            </a:extLst>
          </p:cNvPr>
          <p:cNvSpPr txBox="1"/>
          <p:nvPr/>
        </p:nvSpPr>
        <p:spPr>
          <a:xfrm>
            <a:off x="264278" y="4825345"/>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_</a:t>
            </a:r>
            <a:r>
              <a:rPr lang="de-DE" sz="2400" dirty="0" err="1">
                <a:solidFill>
                  <a:prstClr val="black"/>
                </a:solidFill>
                <a:latin typeface="Trebuchet MS" panose="020B0603020202020204" pitchFamily="34" charset="0"/>
                <a:ea typeface="+mj-ea"/>
                <a:cs typeface="+mj-cs"/>
              </a:rPr>
              <a:t>nen</a:t>
            </a:r>
            <a:endParaRPr lang="de-DE" sz="2400" dirty="0"/>
          </a:p>
        </p:txBody>
      </p:sp>
      <p:sp>
        <p:nvSpPr>
          <p:cNvPr id="32" name="Textfeld 31">
            <a:extLst>
              <a:ext uri="{FF2B5EF4-FFF2-40B4-BE49-F238E27FC236}">
                <a16:creationId xmlns:a16="http://schemas.microsoft.com/office/drawing/2014/main" id="{4D69686D-3440-4208-90ED-B0444274BADF}"/>
              </a:ext>
            </a:extLst>
          </p:cNvPr>
          <p:cNvSpPr txBox="1"/>
          <p:nvPr/>
        </p:nvSpPr>
        <p:spPr>
          <a:xfrm>
            <a:off x="264278" y="5223446"/>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V_</a:t>
            </a:r>
            <a:endParaRPr lang="de-DE" sz="2400" dirty="0"/>
          </a:p>
        </p:txBody>
      </p:sp>
      <p:sp>
        <p:nvSpPr>
          <p:cNvPr id="35" name="Textfeld 34">
            <a:extLst>
              <a:ext uri="{FF2B5EF4-FFF2-40B4-BE49-F238E27FC236}">
                <a16:creationId xmlns:a16="http://schemas.microsoft.com/office/drawing/2014/main" id="{251BCE1B-F047-4A47-886D-3CECFFCC89FB}"/>
              </a:ext>
            </a:extLst>
          </p:cNvPr>
          <p:cNvSpPr txBox="1"/>
          <p:nvPr/>
        </p:nvSpPr>
        <p:spPr>
          <a:xfrm>
            <a:off x="264278" y="5637042"/>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l_</a:t>
            </a:r>
            <a:endParaRPr lang="de-DE" sz="2400" dirty="0"/>
          </a:p>
        </p:txBody>
      </p:sp>
      <p:sp>
        <p:nvSpPr>
          <p:cNvPr id="2" name="Rechteck 1">
            <a:extLst>
              <a:ext uri="{FF2B5EF4-FFF2-40B4-BE49-F238E27FC236}">
                <a16:creationId xmlns:a16="http://schemas.microsoft.com/office/drawing/2014/main" id="{BB0103D3-5FD2-4FFE-AB19-C0FB5C47C15B}"/>
              </a:ext>
            </a:extLst>
          </p:cNvPr>
          <p:cNvSpPr/>
          <p:nvPr/>
        </p:nvSpPr>
        <p:spPr>
          <a:xfrm>
            <a:off x="7081674" y="1107112"/>
            <a:ext cx="4905745" cy="5202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18A7DF87-D5D1-4331-8FE5-63B6BCFDDC95}"/>
              </a:ext>
            </a:extLst>
          </p:cNvPr>
          <p:cNvSpPr/>
          <p:nvPr/>
        </p:nvSpPr>
        <p:spPr>
          <a:xfrm>
            <a:off x="2189290" y="1194845"/>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a:extLst>
              <a:ext uri="{FF2B5EF4-FFF2-40B4-BE49-F238E27FC236}">
                <a16:creationId xmlns:a16="http://schemas.microsoft.com/office/drawing/2014/main" id="{CFDBA1BB-0794-4331-8928-A1F51444D8D6}"/>
              </a:ext>
            </a:extLst>
          </p:cNvPr>
          <p:cNvSpPr/>
          <p:nvPr/>
        </p:nvSpPr>
        <p:spPr>
          <a:xfrm>
            <a:off x="3409083" y="1194845"/>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a:extLst>
              <a:ext uri="{FF2B5EF4-FFF2-40B4-BE49-F238E27FC236}">
                <a16:creationId xmlns:a16="http://schemas.microsoft.com/office/drawing/2014/main" id="{E4BF02A0-8319-4FB2-84DE-C2EFCC5D6A1B}"/>
              </a:ext>
            </a:extLst>
          </p:cNvPr>
          <p:cNvSpPr/>
          <p:nvPr/>
        </p:nvSpPr>
        <p:spPr>
          <a:xfrm>
            <a:off x="4656000" y="1194845"/>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Textfeld 37">
            <a:extLst>
              <a:ext uri="{FF2B5EF4-FFF2-40B4-BE49-F238E27FC236}">
                <a16:creationId xmlns:a16="http://schemas.microsoft.com/office/drawing/2014/main" id="{3A1971BE-3AD9-430A-92D4-5460DBD2F5B1}"/>
              </a:ext>
            </a:extLst>
          </p:cNvPr>
          <p:cNvSpPr txBox="1"/>
          <p:nvPr/>
        </p:nvSpPr>
        <p:spPr>
          <a:xfrm>
            <a:off x="2567279" y="1194845"/>
            <a:ext cx="417791"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i</a:t>
            </a:r>
            <a:endParaRPr lang="de-DE" sz="2400" dirty="0"/>
          </a:p>
        </p:txBody>
      </p:sp>
      <p:sp>
        <p:nvSpPr>
          <p:cNvPr id="42" name="Textfeld 41">
            <a:extLst>
              <a:ext uri="{FF2B5EF4-FFF2-40B4-BE49-F238E27FC236}">
                <a16:creationId xmlns:a16="http://schemas.microsoft.com/office/drawing/2014/main" id="{96FA353A-790F-4C19-B37D-44E499762674}"/>
              </a:ext>
            </a:extLst>
          </p:cNvPr>
          <p:cNvSpPr txBox="1"/>
          <p:nvPr/>
        </p:nvSpPr>
        <p:spPr>
          <a:xfrm>
            <a:off x="3758176" y="1194845"/>
            <a:ext cx="604752"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ie</a:t>
            </a:r>
            <a:endParaRPr lang="de-DE" sz="2400" dirty="0"/>
          </a:p>
        </p:txBody>
      </p:sp>
      <p:sp>
        <p:nvSpPr>
          <p:cNvPr id="43" name="Textfeld 42">
            <a:extLst>
              <a:ext uri="{FF2B5EF4-FFF2-40B4-BE49-F238E27FC236}">
                <a16:creationId xmlns:a16="http://schemas.microsoft.com/office/drawing/2014/main" id="{4CE5ACEB-BBA6-4913-9935-E9B9D1C60503}"/>
              </a:ext>
            </a:extLst>
          </p:cNvPr>
          <p:cNvSpPr txBox="1"/>
          <p:nvPr/>
        </p:nvSpPr>
        <p:spPr>
          <a:xfrm>
            <a:off x="5045843" y="1194845"/>
            <a:ext cx="690117"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ih</a:t>
            </a:r>
            <a:endParaRPr lang="de-DE" sz="2400" dirty="0"/>
          </a:p>
        </p:txBody>
      </p:sp>
      <p:sp>
        <p:nvSpPr>
          <p:cNvPr id="44" name="Rechteck 43">
            <a:extLst>
              <a:ext uri="{FF2B5EF4-FFF2-40B4-BE49-F238E27FC236}">
                <a16:creationId xmlns:a16="http://schemas.microsoft.com/office/drawing/2014/main" id="{E34AE1B8-B9C3-467F-848C-5575E69DA275}"/>
              </a:ext>
            </a:extLst>
          </p:cNvPr>
          <p:cNvSpPr/>
          <p:nvPr/>
        </p:nvSpPr>
        <p:spPr>
          <a:xfrm>
            <a:off x="5858962" y="1161212"/>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Textfeld 44">
            <a:extLst>
              <a:ext uri="{FF2B5EF4-FFF2-40B4-BE49-F238E27FC236}">
                <a16:creationId xmlns:a16="http://schemas.microsoft.com/office/drawing/2014/main" id="{A8A6411D-B702-476F-BD7F-5D54553CC888}"/>
              </a:ext>
            </a:extLst>
          </p:cNvPr>
          <p:cNvSpPr txBox="1"/>
          <p:nvPr/>
        </p:nvSpPr>
        <p:spPr>
          <a:xfrm>
            <a:off x="6096000" y="1161212"/>
            <a:ext cx="690117"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ieh</a:t>
            </a:r>
            <a:endParaRPr lang="de-DE" sz="2400" dirty="0"/>
          </a:p>
        </p:txBody>
      </p:sp>
      <p:sp>
        <p:nvSpPr>
          <p:cNvPr id="24" name="Foliennummernplatzhalter 2">
            <a:extLst>
              <a:ext uri="{FF2B5EF4-FFF2-40B4-BE49-F238E27FC236}">
                <a16:creationId xmlns:a16="http://schemas.microsoft.com/office/drawing/2014/main" id="{9E6485AD-E639-43DD-8247-304496863BF2}"/>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25</a:t>
            </a:fld>
            <a:endParaRPr lang="de-DE" dirty="0"/>
          </a:p>
        </p:txBody>
      </p:sp>
      <p:sp>
        <p:nvSpPr>
          <p:cNvPr id="25" name="Foliennummernplatzhalter 2">
            <a:extLst>
              <a:ext uri="{FF2B5EF4-FFF2-40B4-BE49-F238E27FC236}">
                <a16:creationId xmlns:a16="http://schemas.microsoft.com/office/drawing/2014/main" id="{820F8B77-3231-42C7-9095-8698E88587CE}"/>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25</a:t>
            </a:fld>
            <a:endParaRPr lang="de-DE" dirty="0"/>
          </a:p>
        </p:txBody>
      </p:sp>
      <p:sp>
        <p:nvSpPr>
          <p:cNvPr id="27" name="Foliennummernplatzhalter 2">
            <a:extLst>
              <a:ext uri="{FF2B5EF4-FFF2-40B4-BE49-F238E27FC236}">
                <a16:creationId xmlns:a16="http://schemas.microsoft.com/office/drawing/2014/main" id="{84EB7AB1-0F37-4AE8-AE4D-F7251B09DD8E}"/>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25</a:t>
            </a:fld>
            <a:endParaRPr lang="de-DE" dirty="0"/>
          </a:p>
        </p:txBody>
      </p:sp>
      <p:sp>
        <p:nvSpPr>
          <p:cNvPr id="28" name="Textfeld 36">
            <a:extLst>
              <a:ext uri="{FF2B5EF4-FFF2-40B4-BE49-F238E27FC236}">
                <a16:creationId xmlns:a16="http://schemas.microsoft.com/office/drawing/2014/main" id="{09D712A9-2EC1-467E-BBEF-942059859153}"/>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12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 Kurze Wörter: i,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ih</a:t>
            </a:r>
            <a:r>
              <a:rPr lang="de-DE" altLang="de-DE" sz="2200" b="1" spc="-100" dirty="0">
                <a:solidFill>
                  <a:schemeClr val="tx2">
                    <a:lumMod val="60000"/>
                    <a:lumOff val="40000"/>
                  </a:schemeClr>
                </a:solidFill>
                <a:latin typeface="Trebuchet MS" panose="020B0603020202020204" pitchFamily="34" charset="0"/>
                <a:ea typeface="+mj-ea"/>
                <a:cs typeface="+mj-cs"/>
              </a:rPr>
              <a:t>, </a:t>
            </a:r>
            <a:r>
              <a:rPr lang="de-DE" altLang="de-DE" sz="2200" b="1" spc="-100" dirty="0" err="1">
                <a:solidFill>
                  <a:schemeClr val="tx2">
                    <a:lumMod val="60000"/>
                    <a:lumOff val="40000"/>
                  </a:schemeClr>
                </a:solidFill>
                <a:latin typeface="Trebuchet MS" panose="020B0603020202020204" pitchFamily="34" charset="0"/>
                <a:ea typeface="+mj-ea"/>
                <a:cs typeface="+mj-cs"/>
              </a:rPr>
              <a:t>ieh</a:t>
            </a:r>
            <a:r>
              <a:rPr lang="de-DE" altLang="de-DE" sz="2200" b="1" spc="-100" dirty="0">
                <a:solidFill>
                  <a:schemeClr val="tx2">
                    <a:lumMod val="60000"/>
                    <a:lumOff val="40000"/>
                  </a:schemeClr>
                </a:solidFill>
                <a:latin typeface="Trebuchet MS" panose="020B0603020202020204" pitchFamily="34" charset="0"/>
                <a:ea typeface="+mj-ea"/>
                <a:cs typeface="+mj-cs"/>
              </a:rPr>
              <a:t>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30" name="Textfeld 29">
            <a:extLst>
              <a:ext uri="{FF2B5EF4-FFF2-40B4-BE49-F238E27FC236}">
                <a16:creationId xmlns:a16="http://schemas.microsoft.com/office/drawing/2014/main" id="{A1042156-9170-4E8C-BC38-054BD92C697A}"/>
              </a:ext>
            </a:extLst>
          </p:cNvPr>
          <p:cNvSpPr txBox="1"/>
          <p:nvPr/>
        </p:nvSpPr>
        <p:spPr>
          <a:xfrm>
            <a:off x="260108" y="404664"/>
            <a:ext cx="9148259"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rPr>
              <a:t>Schreib die Wörter richtig in die Spalten!</a:t>
            </a:r>
          </a:p>
        </p:txBody>
      </p:sp>
      <p:sp>
        <p:nvSpPr>
          <p:cNvPr id="5" name="Textfeld 4">
            <a:extLst>
              <a:ext uri="{FF2B5EF4-FFF2-40B4-BE49-F238E27FC236}">
                <a16:creationId xmlns:a16="http://schemas.microsoft.com/office/drawing/2014/main" id="{63327740-4C5E-49AF-93E9-2C2FD2CA3271}"/>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25</a:t>
            </a:r>
          </a:p>
        </p:txBody>
      </p:sp>
    </p:spTree>
    <p:extLst>
      <p:ext uri="{BB962C8B-B14F-4D97-AF65-F5344CB8AC3E}">
        <p14:creationId xmlns:p14="http://schemas.microsoft.com/office/powerpoint/2010/main" val="34339675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461D0DE7-4F38-4B95-AC1F-C84D37D88A68}"/>
              </a:ext>
            </a:extLst>
          </p:cNvPr>
          <p:cNvSpPr>
            <a:spLocks noGrp="1"/>
          </p:cNvSpPr>
          <p:nvPr>
            <p:ph type="sldNum" sz="quarter" idx="12"/>
          </p:nvPr>
        </p:nvSpPr>
        <p:spPr/>
        <p:txBody>
          <a:bodyPr/>
          <a:lstStyle/>
          <a:p>
            <a:fld id="{C9CD412D-C60F-4771-A1CB-FFD7B5773953}" type="slidenum">
              <a:rPr lang="de-DE" smtClean="0"/>
              <a:pPr/>
              <a:t>26</a:t>
            </a:fld>
            <a:endParaRPr lang="de-DE" dirty="0"/>
          </a:p>
        </p:txBody>
      </p:sp>
      <p:pic>
        <p:nvPicPr>
          <p:cNvPr id="4" name="Grafik 3">
            <a:extLst>
              <a:ext uri="{FF2B5EF4-FFF2-40B4-BE49-F238E27FC236}">
                <a16:creationId xmlns:a16="http://schemas.microsoft.com/office/drawing/2014/main" id="{FD32CDD6-2FCB-40BE-9D94-B61CCBA66313}"/>
              </a:ext>
            </a:extLst>
          </p:cNvPr>
          <p:cNvPicPr>
            <a:picLocks noChangeAspect="1"/>
          </p:cNvPicPr>
          <p:nvPr/>
        </p:nvPicPr>
        <p:blipFill>
          <a:blip r:embed="rId2"/>
          <a:stretch>
            <a:fillRect/>
          </a:stretch>
        </p:blipFill>
        <p:spPr>
          <a:xfrm>
            <a:off x="264278" y="1124744"/>
            <a:ext cx="11708404" cy="4968552"/>
          </a:xfrm>
          <a:prstGeom prst="rect">
            <a:avLst/>
          </a:prstGeom>
        </p:spPr>
      </p:pic>
      <p:sp>
        <p:nvSpPr>
          <p:cNvPr id="6" name="Textfeld 5">
            <a:extLst>
              <a:ext uri="{FF2B5EF4-FFF2-40B4-BE49-F238E27FC236}">
                <a16:creationId xmlns:a16="http://schemas.microsoft.com/office/drawing/2014/main" id="{3B903111-27DF-4752-9E21-3382C788122D}"/>
              </a:ext>
            </a:extLst>
          </p:cNvPr>
          <p:cNvSpPr txBox="1"/>
          <p:nvPr/>
        </p:nvSpPr>
        <p:spPr>
          <a:xfrm>
            <a:off x="264278" y="1916832"/>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w_r</a:t>
            </a:r>
            <a:endParaRPr lang="de-DE" sz="2400" dirty="0"/>
          </a:p>
        </p:txBody>
      </p:sp>
      <p:sp>
        <p:nvSpPr>
          <p:cNvPr id="7" name="Rechteck 6">
            <a:extLst>
              <a:ext uri="{FF2B5EF4-FFF2-40B4-BE49-F238E27FC236}">
                <a16:creationId xmlns:a16="http://schemas.microsoft.com/office/drawing/2014/main" id="{C54DEA53-A74B-4DA6-B28A-A10BD6F3D3A7}"/>
              </a:ext>
            </a:extLst>
          </p:cNvPr>
          <p:cNvSpPr/>
          <p:nvPr/>
        </p:nvSpPr>
        <p:spPr>
          <a:xfrm>
            <a:off x="2174780" y="1985279"/>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CD31BF6E-3F9D-4706-AE78-BBE17D0A8345}"/>
              </a:ext>
            </a:extLst>
          </p:cNvPr>
          <p:cNvSpPr txBox="1"/>
          <p:nvPr/>
        </p:nvSpPr>
        <p:spPr>
          <a:xfrm>
            <a:off x="2174780" y="1934466"/>
            <a:ext cx="1138987"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wir</a:t>
            </a:r>
            <a:endParaRPr lang="de-DE" sz="2400" dirty="0"/>
          </a:p>
        </p:txBody>
      </p:sp>
      <p:sp>
        <p:nvSpPr>
          <p:cNvPr id="9" name="Textfeld 8">
            <a:extLst>
              <a:ext uri="{FF2B5EF4-FFF2-40B4-BE49-F238E27FC236}">
                <a16:creationId xmlns:a16="http://schemas.microsoft.com/office/drawing/2014/main" id="{533E00E2-A06D-4C02-91F5-48B61556B99D}"/>
              </a:ext>
            </a:extLst>
          </p:cNvPr>
          <p:cNvSpPr txBox="1"/>
          <p:nvPr/>
        </p:nvSpPr>
        <p:spPr>
          <a:xfrm>
            <a:off x="264278" y="2343033"/>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d_r</a:t>
            </a:r>
            <a:endParaRPr lang="de-DE" sz="2400" dirty="0"/>
          </a:p>
        </p:txBody>
      </p:sp>
      <p:sp>
        <p:nvSpPr>
          <p:cNvPr id="10" name="Rechteck 9">
            <a:extLst>
              <a:ext uri="{FF2B5EF4-FFF2-40B4-BE49-F238E27FC236}">
                <a16:creationId xmlns:a16="http://schemas.microsoft.com/office/drawing/2014/main" id="{E3CB1439-4A4B-4EA8-AA1F-5F7D5F9AAD8B}"/>
              </a:ext>
            </a:extLst>
          </p:cNvPr>
          <p:cNvSpPr/>
          <p:nvPr/>
        </p:nvSpPr>
        <p:spPr>
          <a:xfrm>
            <a:off x="2174780" y="2411480"/>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E76981C6-0600-4B77-9CF0-6689CBAB46BB}"/>
              </a:ext>
            </a:extLst>
          </p:cNvPr>
          <p:cNvSpPr txBox="1"/>
          <p:nvPr/>
        </p:nvSpPr>
        <p:spPr>
          <a:xfrm>
            <a:off x="2174780" y="2360667"/>
            <a:ext cx="108012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dir</a:t>
            </a:r>
            <a:endParaRPr lang="de-DE" sz="2400" dirty="0"/>
          </a:p>
        </p:txBody>
      </p:sp>
      <p:sp>
        <p:nvSpPr>
          <p:cNvPr id="12" name="Textfeld 11">
            <a:extLst>
              <a:ext uri="{FF2B5EF4-FFF2-40B4-BE49-F238E27FC236}">
                <a16:creationId xmlns:a16="http://schemas.microsoft.com/office/drawing/2014/main" id="{DFE0EFD5-8970-42A5-B9C4-72DDE9F02E07}"/>
              </a:ext>
            </a:extLst>
          </p:cNvPr>
          <p:cNvSpPr txBox="1"/>
          <p:nvPr/>
        </p:nvSpPr>
        <p:spPr>
          <a:xfrm>
            <a:off x="264278" y="2744188"/>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m_r</a:t>
            </a:r>
            <a:endParaRPr lang="de-DE" sz="2400" dirty="0"/>
          </a:p>
        </p:txBody>
      </p:sp>
      <p:sp>
        <p:nvSpPr>
          <p:cNvPr id="13" name="Rechteck 12">
            <a:extLst>
              <a:ext uri="{FF2B5EF4-FFF2-40B4-BE49-F238E27FC236}">
                <a16:creationId xmlns:a16="http://schemas.microsoft.com/office/drawing/2014/main" id="{55AD9CF5-9D5D-45E7-A481-45389D128684}"/>
              </a:ext>
            </a:extLst>
          </p:cNvPr>
          <p:cNvSpPr/>
          <p:nvPr/>
        </p:nvSpPr>
        <p:spPr>
          <a:xfrm>
            <a:off x="2174780" y="2812635"/>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a:extLst>
              <a:ext uri="{FF2B5EF4-FFF2-40B4-BE49-F238E27FC236}">
                <a16:creationId xmlns:a16="http://schemas.microsoft.com/office/drawing/2014/main" id="{0AFFDC74-05E0-4461-87D4-3FC4CCFEC7FE}"/>
              </a:ext>
            </a:extLst>
          </p:cNvPr>
          <p:cNvSpPr txBox="1"/>
          <p:nvPr/>
        </p:nvSpPr>
        <p:spPr>
          <a:xfrm>
            <a:off x="2174780" y="2761822"/>
            <a:ext cx="108012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mir</a:t>
            </a:r>
            <a:endParaRPr lang="de-DE" sz="2400" dirty="0"/>
          </a:p>
        </p:txBody>
      </p:sp>
      <p:sp>
        <p:nvSpPr>
          <p:cNvPr id="17" name="Textfeld 16">
            <a:extLst>
              <a:ext uri="{FF2B5EF4-FFF2-40B4-BE49-F238E27FC236}">
                <a16:creationId xmlns:a16="http://schemas.microsoft.com/office/drawing/2014/main" id="{E113426B-3216-4EA0-BDC8-C84F616CE32F}"/>
              </a:ext>
            </a:extLst>
          </p:cNvPr>
          <p:cNvSpPr txBox="1"/>
          <p:nvPr/>
        </p:nvSpPr>
        <p:spPr>
          <a:xfrm>
            <a:off x="264278" y="3174092"/>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v_r</a:t>
            </a:r>
            <a:endParaRPr lang="de-DE" sz="2400" dirty="0"/>
          </a:p>
        </p:txBody>
      </p:sp>
      <p:sp>
        <p:nvSpPr>
          <p:cNvPr id="18" name="Rechteck 17">
            <a:extLst>
              <a:ext uri="{FF2B5EF4-FFF2-40B4-BE49-F238E27FC236}">
                <a16:creationId xmlns:a16="http://schemas.microsoft.com/office/drawing/2014/main" id="{0806967A-E0F2-419A-B328-9289C0A6AD3D}"/>
              </a:ext>
            </a:extLst>
          </p:cNvPr>
          <p:cNvSpPr/>
          <p:nvPr/>
        </p:nvSpPr>
        <p:spPr>
          <a:xfrm>
            <a:off x="3359696" y="3242539"/>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feld 18">
            <a:extLst>
              <a:ext uri="{FF2B5EF4-FFF2-40B4-BE49-F238E27FC236}">
                <a16:creationId xmlns:a16="http://schemas.microsoft.com/office/drawing/2014/main" id="{13D26035-AA44-4D8D-AB45-B7C4ECB20193}"/>
              </a:ext>
            </a:extLst>
          </p:cNvPr>
          <p:cNvSpPr txBox="1"/>
          <p:nvPr/>
        </p:nvSpPr>
        <p:spPr>
          <a:xfrm>
            <a:off x="3359696" y="3191726"/>
            <a:ext cx="108012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vier</a:t>
            </a:r>
            <a:endParaRPr lang="de-DE" sz="2400" dirty="0"/>
          </a:p>
        </p:txBody>
      </p:sp>
      <p:sp>
        <p:nvSpPr>
          <p:cNvPr id="20" name="Textfeld 19">
            <a:extLst>
              <a:ext uri="{FF2B5EF4-FFF2-40B4-BE49-F238E27FC236}">
                <a16:creationId xmlns:a16="http://schemas.microsoft.com/office/drawing/2014/main" id="{43642BFB-A2B1-4185-87F2-E87C61DE4DE0}"/>
              </a:ext>
            </a:extLst>
          </p:cNvPr>
          <p:cNvSpPr txBox="1"/>
          <p:nvPr/>
        </p:nvSpPr>
        <p:spPr>
          <a:xfrm>
            <a:off x="264278" y="3586536"/>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_r</a:t>
            </a:r>
            <a:endParaRPr lang="de-DE" sz="2400" dirty="0"/>
          </a:p>
        </p:txBody>
      </p:sp>
      <p:sp>
        <p:nvSpPr>
          <p:cNvPr id="21" name="Rechteck 20">
            <a:extLst>
              <a:ext uri="{FF2B5EF4-FFF2-40B4-BE49-F238E27FC236}">
                <a16:creationId xmlns:a16="http://schemas.microsoft.com/office/drawing/2014/main" id="{47E7ACA5-4CAE-4C8A-A588-55224637A16C}"/>
              </a:ext>
            </a:extLst>
          </p:cNvPr>
          <p:cNvSpPr/>
          <p:nvPr/>
        </p:nvSpPr>
        <p:spPr>
          <a:xfrm>
            <a:off x="4583832" y="3654983"/>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CC485E05-D2A3-4FFB-89E5-52CDDD34BFFA}"/>
              </a:ext>
            </a:extLst>
          </p:cNvPr>
          <p:cNvSpPr txBox="1"/>
          <p:nvPr/>
        </p:nvSpPr>
        <p:spPr>
          <a:xfrm>
            <a:off x="4583832" y="3604170"/>
            <a:ext cx="108012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ihr</a:t>
            </a:r>
            <a:endParaRPr lang="de-DE" sz="2400" dirty="0"/>
          </a:p>
        </p:txBody>
      </p:sp>
      <p:sp>
        <p:nvSpPr>
          <p:cNvPr id="23" name="Textfeld 22">
            <a:extLst>
              <a:ext uri="{FF2B5EF4-FFF2-40B4-BE49-F238E27FC236}">
                <a16:creationId xmlns:a16="http://schemas.microsoft.com/office/drawing/2014/main" id="{75D1F821-1C60-4B45-A16D-FE1800B64E68}"/>
              </a:ext>
            </a:extLst>
          </p:cNvPr>
          <p:cNvSpPr txBox="1"/>
          <p:nvPr/>
        </p:nvSpPr>
        <p:spPr>
          <a:xfrm>
            <a:off x="264278" y="3983262"/>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s_</a:t>
            </a:r>
            <a:endParaRPr lang="de-DE" sz="2400" dirty="0"/>
          </a:p>
        </p:txBody>
      </p:sp>
      <p:sp>
        <p:nvSpPr>
          <p:cNvPr id="24" name="Rechteck 23">
            <a:extLst>
              <a:ext uri="{FF2B5EF4-FFF2-40B4-BE49-F238E27FC236}">
                <a16:creationId xmlns:a16="http://schemas.microsoft.com/office/drawing/2014/main" id="{100A715B-EDBC-43D2-813A-18916F5C52A7}"/>
              </a:ext>
            </a:extLst>
          </p:cNvPr>
          <p:cNvSpPr/>
          <p:nvPr/>
        </p:nvSpPr>
        <p:spPr>
          <a:xfrm>
            <a:off x="3359696" y="4051709"/>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Textfeld 24">
            <a:extLst>
              <a:ext uri="{FF2B5EF4-FFF2-40B4-BE49-F238E27FC236}">
                <a16:creationId xmlns:a16="http://schemas.microsoft.com/office/drawing/2014/main" id="{9BAC2534-CBA7-4E63-A051-90206AD1FF5F}"/>
              </a:ext>
            </a:extLst>
          </p:cNvPr>
          <p:cNvSpPr txBox="1"/>
          <p:nvPr/>
        </p:nvSpPr>
        <p:spPr>
          <a:xfrm>
            <a:off x="3359696" y="4000896"/>
            <a:ext cx="1564648"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sie</a:t>
            </a:r>
            <a:endParaRPr lang="de-DE" sz="2400" dirty="0"/>
          </a:p>
        </p:txBody>
      </p:sp>
      <p:sp>
        <p:nvSpPr>
          <p:cNvPr id="26" name="Textfeld 25">
            <a:extLst>
              <a:ext uri="{FF2B5EF4-FFF2-40B4-BE49-F238E27FC236}">
                <a16:creationId xmlns:a16="http://schemas.microsoft.com/office/drawing/2014/main" id="{1F41ADCC-A7B7-44EA-88F6-322A1452820F}"/>
              </a:ext>
            </a:extLst>
          </p:cNvPr>
          <p:cNvSpPr txBox="1"/>
          <p:nvPr/>
        </p:nvSpPr>
        <p:spPr>
          <a:xfrm>
            <a:off x="264278" y="4411749"/>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_</a:t>
            </a:r>
            <a:r>
              <a:rPr lang="de-DE" sz="2400" dirty="0" err="1">
                <a:solidFill>
                  <a:prstClr val="black"/>
                </a:solidFill>
                <a:latin typeface="Trebuchet MS" panose="020B0603020202020204" pitchFamily="34" charset="0"/>
                <a:ea typeface="+mj-ea"/>
                <a:cs typeface="+mj-cs"/>
              </a:rPr>
              <a:t>re</a:t>
            </a:r>
            <a:endParaRPr lang="de-DE" sz="2400" dirty="0"/>
          </a:p>
        </p:txBody>
      </p:sp>
      <p:sp>
        <p:nvSpPr>
          <p:cNvPr id="27" name="Rechteck 26">
            <a:extLst>
              <a:ext uri="{FF2B5EF4-FFF2-40B4-BE49-F238E27FC236}">
                <a16:creationId xmlns:a16="http://schemas.microsoft.com/office/drawing/2014/main" id="{86C1F9FE-00ED-450B-9C61-AAB845550637}"/>
              </a:ext>
            </a:extLst>
          </p:cNvPr>
          <p:cNvSpPr/>
          <p:nvPr/>
        </p:nvSpPr>
        <p:spPr>
          <a:xfrm>
            <a:off x="4583832" y="4480196"/>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Textfeld 27">
            <a:extLst>
              <a:ext uri="{FF2B5EF4-FFF2-40B4-BE49-F238E27FC236}">
                <a16:creationId xmlns:a16="http://schemas.microsoft.com/office/drawing/2014/main" id="{F872A668-C7E7-483D-8843-E90B3DBF7457}"/>
              </a:ext>
            </a:extLst>
          </p:cNvPr>
          <p:cNvSpPr txBox="1"/>
          <p:nvPr/>
        </p:nvSpPr>
        <p:spPr>
          <a:xfrm>
            <a:off x="4583832" y="4429383"/>
            <a:ext cx="1273651"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ihre</a:t>
            </a:r>
            <a:endParaRPr lang="de-DE" sz="2400" dirty="0"/>
          </a:p>
        </p:txBody>
      </p:sp>
      <p:sp>
        <p:nvSpPr>
          <p:cNvPr id="29" name="Textfeld 28">
            <a:extLst>
              <a:ext uri="{FF2B5EF4-FFF2-40B4-BE49-F238E27FC236}">
                <a16:creationId xmlns:a16="http://schemas.microsoft.com/office/drawing/2014/main" id="{3C5D51A4-7E7F-48CC-B238-F8A1825791D4}"/>
              </a:ext>
            </a:extLst>
          </p:cNvPr>
          <p:cNvSpPr txBox="1"/>
          <p:nvPr/>
        </p:nvSpPr>
        <p:spPr>
          <a:xfrm>
            <a:off x="264278" y="4825345"/>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_</a:t>
            </a:r>
            <a:r>
              <a:rPr lang="de-DE" sz="2400" dirty="0" err="1">
                <a:solidFill>
                  <a:prstClr val="black"/>
                </a:solidFill>
                <a:latin typeface="Trebuchet MS" panose="020B0603020202020204" pitchFamily="34" charset="0"/>
                <a:ea typeface="+mj-ea"/>
                <a:cs typeface="+mj-cs"/>
              </a:rPr>
              <a:t>nen</a:t>
            </a:r>
            <a:endParaRPr lang="de-DE" sz="2400" dirty="0"/>
          </a:p>
        </p:txBody>
      </p:sp>
      <p:sp>
        <p:nvSpPr>
          <p:cNvPr id="30" name="Rechteck 29">
            <a:extLst>
              <a:ext uri="{FF2B5EF4-FFF2-40B4-BE49-F238E27FC236}">
                <a16:creationId xmlns:a16="http://schemas.microsoft.com/office/drawing/2014/main" id="{69E030CB-8821-435F-A1D2-D03ACCEC91D9}"/>
              </a:ext>
            </a:extLst>
          </p:cNvPr>
          <p:cNvSpPr/>
          <p:nvPr/>
        </p:nvSpPr>
        <p:spPr>
          <a:xfrm>
            <a:off x="4583832" y="4893792"/>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a:extLst>
              <a:ext uri="{FF2B5EF4-FFF2-40B4-BE49-F238E27FC236}">
                <a16:creationId xmlns:a16="http://schemas.microsoft.com/office/drawing/2014/main" id="{F4A3145F-5E2A-45B6-BDFD-57850A0A81B5}"/>
              </a:ext>
            </a:extLst>
          </p:cNvPr>
          <p:cNvSpPr txBox="1"/>
          <p:nvPr/>
        </p:nvSpPr>
        <p:spPr>
          <a:xfrm>
            <a:off x="4583832" y="4842979"/>
            <a:ext cx="108012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ihnen</a:t>
            </a:r>
            <a:endParaRPr lang="de-DE" sz="2400" dirty="0"/>
          </a:p>
        </p:txBody>
      </p:sp>
      <p:sp>
        <p:nvSpPr>
          <p:cNvPr id="32" name="Textfeld 31">
            <a:extLst>
              <a:ext uri="{FF2B5EF4-FFF2-40B4-BE49-F238E27FC236}">
                <a16:creationId xmlns:a16="http://schemas.microsoft.com/office/drawing/2014/main" id="{4D69686D-3440-4208-90ED-B0444274BADF}"/>
              </a:ext>
            </a:extLst>
          </p:cNvPr>
          <p:cNvSpPr txBox="1"/>
          <p:nvPr/>
        </p:nvSpPr>
        <p:spPr>
          <a:xfrm>
            <a:off x="264278" y="5223446"/>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V_</a:t>
            </a:r>
            <a:endParaRPr lang="de-DE" sz="2400" dirty="0"/>
          </a:p>
        </p:txBody>
      </p:sp>
      <p:sp>
        <p:nvSpPr>
          <p:cNvPr id="33" name="Rechteck 32">
            <a:extLst>
              <a:ext uri="{FF2B5EF4-FFF2-40B4-BE49-F238E27FC236}">
                <a16:creationId xmlns:a16="http://schemas.microsoft.com/office/drawing/2014/main" id="{BE0319DB-C0C8-469D-9C5C-0B201949C1AA}"/>
              </a:ext>
            </a:extLst>
          </p:cNvPr>
          <p:cNvSpPr/>
          <p:nvPr/>
        </p:nvSpPr>
        <p:spPr>
          <a:xfrm>
            <a:off x="5860334" y="5274259"/>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Textfeld 33">
            <a:extLst>
              <a:ext uri="{FF2B5EF4-FFF2-40B4-BE49-F238E27FC236}">
                <a16:creationId xmlns:a16="http://schemas.microsoft.com/office/drawing/2014/main" id="{57163D39-E363-4B73-932E-02DB67E5CCCD}"/>
              </a:ext>
            </a:extLst>
          </p:cNvPr>
          <p:cNvSpPr txBox="1"/>
          <p:nvPr/>
        </p:nvSpPr>
        <p:spPr>
          <a:xfrm>
            <a:off x="5860334" y="5223446"/>
            <a:ext cx="108012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Vieh</a:t>
            </a:r>
            <a:endParaRPr lang="de-DE" sz="2400" dirty="0"/>
          </a:p>
        </p:txBody>
      </p:sp>
      <p:sp>
        <p:nvSpPr>
          <p:cNvPr id="35" name="Textfeld 34">
            <a:extLst>
              <a:ext uri="{FF2B5EF4-FFF2-40B4-BE49-F238E27FC236}">
                <a16:creationId xmlns:a16="http://schemas.microsoft.com/office/drawing/2014/main" id="{251BCE1B-F047-4A47-886D-3CECFFCC89FB}"/>
              </a:ext>
            </a:extLst>
          </p:cNvPr>
          <p:cNvSpPr txBox="1"/>
          <p:nvPr/>
        </p:nvSpPr>
        <p:spPr>
          <a:xfrm>
            <a:off x="264278" y="5637042"/>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l_</a:t>
            </a:r>
            <a:endParaRPr lang="de-DE" sz="2400" dirty="0"/>
          </a:p>
        </p:txBody>
      </p:sp>
      <p:sp>
        <p:nvSpPr>
          <p:cNvPr id="36" name="Rechteck 35">
            <a:extLst>
              <a:ext uri="{FF2B5EF4-FFF2-40B4-BE49-F238E27FC236}">
                <a16:creationId xmlns:a16="http://schemas.microsoft.com/office/drawing/2014/main" id="{ED905A0E-F850-46C7-9AED-5E81EACEEEE1}"/>
              </a:ext>
            </a:extLst>
          </p:cNvPr>
          <p:cNvSpPr/>
          <p:nvPr/>
        </p:nvSpPr>
        <p:spPr>
          <a:xfrm>
            <a:off x="5860334" y="5705489"/>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Rechteck 1">
            <a:extLst>
              <a:ext uri="{FF2B5EF4-FFF2-40B4-BE49-F238E27FC236}">
                <a16:creationId xmlns:a16="http://schemas.microsoft.com/office/drawing/2014/main" id="{BB0103D3-5FD2-4FFE-AB19-C0FB5C47C15B}"/>
              </a:ext>
            </a:extLst>
          </p:cNvPr>
          <p:cNvSpPr/>
          <p:nvPr/>
        </p:nvSpPr>
        <p:spPr>
          <a:xfrm>
            <a:off x="7081674" y="1107112"/>
            <a:ext cx="4905745" cy="5202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18A7DF87-D5D1-4331-8FE5-63B6BCFDDC95}"/>
              </a:ext>
            </a:extLst>
          </p:cNvPr>
          <p:cNvSpPr/>
          <p:nvPr/>
        </p:nvSpPr>
        <p:spPr>
          <a:xfrm>
            <a:off x="2189290" y="1194845"/>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a:extLst>
              <a:ext uri="{FF2B5EF4-FFF2-40B4-BE49-F238E27FC236}">
                <a16:creationId xmlns:a16="http://schemas.microsoft.com/office/drawing/2014/main" id="{CFDBA1BB-0794-4331-8928-A1F51444D8D6}"/>
              </a:ext>
            </a:extLst>
          </p:cNvPr>
          <p:cNvSpPr/>
          <p:nvPr/>
        </p:nvSpPr>
        <p:spPr>
          <a:xfrm>
            <a:off x="3409083" y="1194845"/>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a:extLst>
              <a:ext uri="{FF2B5EF4-FFF2-40B4-BE49-F238E27FC236}">
                <a16:creationId xmlns:a16="http://schemas.microsoft.com/office/drawing/2014/main" id="{E4BF02A0-8319-4FB2-84DE-C2EFCC5D6A1B}"/>
              </a:ext>
            </a:extLst>
          </p:cNvPr>
          <p:cNvSpPr/>
          <p:nvPr/>
        </p:nvSpPr>
        <p:spPr>
          <a:xfrm>
            <a:off x="4656000" y="1194845"/>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Textfeld 37">
            <a:extLst>
              <a:ext uri="{FF2B5EF4-FFF2-40B4-BE49-F238E27FC236}">
                <a16:creationId xmlns:a16="http://schemas.microsoft.com/office/drawing/2014/main" id="{3A1971BE-3AD9-430A-92D4-5460DBD2F5B1}"/>
              </a:ext>
            </a:extLst>
          </p:cNvPr>
          <p:cNvSpPr txBox="1"/>
          <p:nvPr/>
        </p:nvSpPr>
        <p:spPr>
          <a:xfrm>
            <a:off x="2567279" y="1194845"/>
            <a:ext cx="417791"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i</a:t>
            </a:r>
            <a:endParaRPr lang="de-DE" sz="2400" dirty="0"/>
          </a:p>
        </p:txBody>
      </p:sp>
      <p:sp>
        <p:nvSpPr>
          <p:cNvPr id="42" name="Textfeld 41">
            <a:extLst>
              <a:ext uri="{FF2B5EF4-FFF2-40B4-BE49-F238E27FC236}">
                <a16:creationId xmlns:a16="http://schemas.microsoft.com/office/drawing/2014/main" id="{96FA353A-790F-4C19-B37D-44E499762674}"/>
              </a:ext>
            </a:extLst>
          </p:cNvPr>
          <p:cNvSpPr txBox="1"/>
          <p:nvPr/>
        </p:nvSpPr>
        <p:spPr>
          <a:xfrm>
            <a:off x="3758176" y="1194845"/>
            <a:ext cx="604752"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ie</a:t>
            </a:r>
            <a:endParaRPr lang="de-DE" sz="2400" dirty="0"/>
          </a:p>
        </p:txBody>
      </p:sp>
      <p:sp>
        <p:nvSpPr>
          <p:cNvPr id="43" name="Textfeld 42">
            <a:extLst>
              <a:ext uri="{FF2B5EF4-FFF2-40B4-BE49-F238E27FC236}">
                <a16:creationId xmlns:a16="http://schemas.microsoft.com/office/drawing/2014/main" id="{4CE5ACEB-BBA6-4913-9935-E9B9D1C60503}"/>
              </a:ext>
            </a:extLst>
          </p:cNvPr>
          <p:cNvSpPr txBox="1"/>
          <p:nvPr/>
        </p:nvSpPr>
        <p:spPr>
          <a:xfrm>
            <a:off x="5045843" y="1194845"/>
            <a:ext cx="690117"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ih</a:t>
            </a:r>
            <a:endParaRPr lang="de-DE" sz="2400" dirty="0"/>
          </a:p>
        </p:txBody>
      </p:sp>
      <p:sp>
        <p:nvSpPr>
          <p:cNvPr id="44" name="Rechteck 43">
            <a:extLst>
              <a:ext uri="{FF2B5EF4-FFF2-40B4-BE49-F238E27FC236}">
                <a16:creationId xmlns:a16="http://schemas.microsoft.com/office/drawing/2014/main" id="{E34AE1B8-B9C3-467F-848C-5575E69DA275}"/>
              </a:ext>
            </a:extLst>
          </p:cNvPr>
          <p:cNvSpPr/>
          <p:nvPr/>
        </p:nvSpPr>
        <p:spPr>
          <a:xfrm>
            <a:off x="5858962" y="1161212"/>
            <a:ext cx="1142753" cy="410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Textfeld 44">
            <a:extLst>
              <a:ext uri="{FF2B5EF4-FFF2-40B4-BE49-F238E27FC236}">
                <a16:creationId xmlns:a16="http://schemas.microsoft.com/office/drawing/2014/main" id="{A8A6411D-B702-476F-BD7F-5D54553CC888}"/>
              </a:ext>
            </a:extLst>
          </p:cNvPr>
          <p:cNvSpPr txBox="1"/>
          <p:nvPr/>
        </p:nvSpPr>
        <p:spPr>
          <a:xfrm>
            <a:off x="6096000" y="1161212"/>
            <a:ext cx="690117"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ieh</a:t>
            </a:r>
            <a:endParaRPr lang="de-DE" sz="2400" dirty="0"/>
          </a:p>
        </p:txBody>
      </p:sp>
      <p:sp>
        <p:nvSpPr>
          <p:cNvPr id="37" name="Textfeld 36">
            <a:extLst>
              <a:ext uri="{FF2B5EF4-FFF2-40B4-BE49-F238E27FC236}">
                <a16:creationId xmlns:a16="http://schemas.microsoft.com/office/drawing/2014/main" id="{778015C2-58BC-4A68-93DF-A41A0ED6583B}"/>
              </a:ext>
            </a:extLst>
          </p:cNvPr>
          <p:cNvSpPr txBox="1"/>
          <p:nvPr/>
        </p:nvSpPr>
        <p:spPr>
          <a:xfrm>
            <a:off x="5860334" y="5654676"/>
            <a:ext cx="290342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lieh </a:t>
            </a:r>
            <a:r>
              <a:rPr lang="de-DE" sz="1600" dirty="0">
                <a:solidFill>
                  <a:srgbClr val="FF0000"/>
                </a:solidFill>
                <a:latin typeface="Trebuchet MS" panose="020B0603020202020204" pitchFamily="34" charset="0"/>
                <a:ea typeface="+mj-ea"/>
                <a:cs typeface="+mj-cs"/>
              </a:rPr>
              <a:t>(ich leihe, ich lieh)</a:t>
            </a:r>
            <a:endParaRPr lang="de-DE" sz="1600" dirty="0">
              <a:solidFill>
                <a:srgbClr val="FF0000"/>
              </a:solidFill>
            </a:endParaRPr>
          </a:p>
        </p:txBody>
      </p:sp>
      <p:sp>
        <p:nvSpPr>
          <p:cNvPr id="46" name="Textfeld 36">
            <a:extLst>
              <a:ext uri="{FF2B5EF4-FFF2-40B4-BE49-F238E27FC236}">
                <a16:creationId xmlns:a16="http://schemas.microsoft.com/office/drawing/2014/main" id="{6CBE4A6C-2CA3-4FB1-AFFB-3CB7D6D27F53}"/>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12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Kurze Wörter: i,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a:t>
            </a:r>
            <a:r>
              <a:rPr lang="de-DE" altLang="de-DE" sz="2200" b="1" dirty="0" err="1">
                <a:latin typeface="Trebuchet MS" panose="020B0603020202020204" pitchFamily="34" charset="0"/>
                <a:ea typeface="+mj-ea"/>
                <a:cs typeface="+mj-cs"/>
              </a:rPr>
              <a:t>ih</a:t>
            </a:r>
            <a:r>
              <a:rPr lang="de-DE" altLang="de-DE" sz="2200" b="1" dirty="0">
                <a:latin typeface="Trebuchet MS" panose="020B0603020202020204" pitchFamily="34" charset="0"/>
                <a:ea typeface="+mj-ea"/>
                <a:cs typeface="+mj-cs"/>
              </a:rPr>
              <a:t>, </a:t>
            </a:r>
            <a:r>
              <a:rPr lang="de-DE" altLang="de-DE" sz="2200" b="1" dirty="0" err="1">
                <a:latin typeface="Trebuchet MS" panose="020B0603020202020204" pitchFamily="34" charset="0"/>
                <a:ea typeface="+mj-ea"/>
                <a:cs typeface="+mj-cs"/>
              </a:rPr>
              <a:t>ieh</a:t>
            </a:r>
            <a:endParaRPr kumimoji="0" lang="de-DE" altLang="de-DE" sz="1800" i="0" u="none" strike="noStrike" kern="0" cap="none" normalizeH="0" noProof="0" dirty="0">
              <a:ln>
                <a:noFill/>
              </a:ln>
              <a:effectLst/>
              <a:uLnTx/>
              <a:uFillTx/>
              <a:latin typeface="Trebuchet MS" pitchFamily="34" charset="0"/>
            </a:endParaRPr>
          </a:p>
        </p:txBody>
      </p:sp>
      <p:sp>
        <p:nvSpPr>
          <p:cNvPr id="47" name="Textfeld 46">
            <a:extLst>
              <a:ext uri="{FF2B5EF4-FFF2-40B4-BE49-F238E27FC236}">
                <a16:creationId xmlns:a16="http://schemas.microsoft.com/office/drawing/2014/main" id="{F1E3359D-1915-4744-8904-26FB555223A7}"/>
              </a:ext>
            </a:extLst>
          </p:cNvPr>
          <p:cNvSpPr txBox="1"/>
          <p:nvPr/>
        </p:nvSpPr>
        <p:spPr>
          <a:xfrm>
            <a:off x="260108" y="467380"/>
            <a:ext cx="10156371" cy="369332"/>
          </a:xfrm>
          <a:prstGeom prst="rect">
            <a:avLst/>
          </a:prstGeom>
          <a:noFill/>
        </p:spPr>
        <p:txBody>
          <a:bodyPr wrap="square">
            <a:spAutoFit/>
          </a:bodyPr>
          <a:lstStyle/>
          <a:p>
            <a:r>
              <a:rPr kumimoji="0" lang="de-DE" sz="1800" b="0" i="0" u="none" strike="noStrike" kern="1200" cap="none" spc="-100" normalizeH="0" baseline="0" noProof="0" dirty="0">
                <a:ln>
                  <a:noFill/>
                </a:ln>
                <a:solidFill>
                  <a:srgbClr val="FF0000"/>
                </a:solidFill>
                <a:effectLst/>
                <a:uLnTx/>
                <a:uFillTx/>
                <a:latin typeface="Trebuchet MS" panose="020B0603020202020204" pitchFamily="34" charset="0"/>
                <a:ea typeface="+mn-ea"/>
                <a:cs typeface="Arial" charset="0"/>
              </a:rPr>
              <a:t>Klick in das richtige Feld!</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5" name="Textfeld 4">
            <a:extLst>
              <a:ext uri="{FF2B5EF4-FFF2-40B4-BE49-F238E27FC236}">
                <a16:creationId xmlns:a16="http://schemas.microsoft.com/office/drawing/2014/main" id="{BE148717-5AEB-49DD-9ADF-4B8AE01EA0B4}"/>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26</a:t>
            </a:r>
          </a:p>
        </p:txBody>
      </p:sp>
    </p:spTree>
    <p:extLst>
      <p:ext uri="{BB962C8B-B14F-4D97-AF65-F5344CB8AC3E}">
        <p14:creationId xmlns:p14="http://schemas.microsoft.com/office/powerpoint/2010/main" val="33752986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749"/>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749"/>
                                          </p:stCondLst>
                                        </p:cTn>
                                        <p:tgtEl>
                                          <p:spTgt spid="1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749"/>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29" restart="whenNotActive" fill="hold" evtFilter="cancelBubble" nodeType="interactiveSeq">
                <p:stCondLst>
                  <p:cond evt="onClick" delay="0">
                    <p:tgtEl>
                      <p:spTgt spid="18"/>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749"/>
                                          </p:stCondLst>
                                        </p:cTn>
                                        <p:tgtEl>
                                          <p:spTgt spid="2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38" restart="whenNotActive" fill="hold" evtFilter="cancelBubble" nodeType="interactiveSeq">
                <p:stCondLst>
                  <p:cond evt="onClick" delay="0">
                    <p:tgtEl>
                      <p:spTgt spid="21"/>
                    </p:tgtEl>
                  </p:cond>
                </p:stCondLst>
                <p:endSync evt="end" delay="0">
                  <p:rtn val="all"/>
                </p:endSync>
                <p:childTnLst>
                  <p:par>
                    <p:cTn id="39" fill="hold">
                      <p:stCondLst>
                        <p:cond delay="0"/>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749"/>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47" restart="whenNotActive" fill="hold" evtFilter="cancelBubble" nodeType="interactiveSeq">
                <p:stCondLst>
                  <p:cond evt="onClick" delay="0">
                    <p:tgtEl>
                      <p:spTgt spid="24"/>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749"/>
                                          </p:stCondLst>
                                        </p:cTn>
                                        <p:tgtEl>
                                          <p:spTgt spid="2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56" restart="whenNotActive" fill="hold" evtFilter="cancelBubble" nodeType="interactiveSeq">
                <p:stCondLst>
                  <p:cond evt="onClick" delay="0">
                    <p:tgtEl>
                      <p:spTgt spid="27"/>
                    </p:tgtEl>
                  </p:cond>
                </p:stCondLst>
                <p:endSync evt="end" delay="0">
                  <p:rtn val="all"/>
                </p:endSync>
                <p:childTnLst>
                  <p:par>
                    <p:cTn id="57" fill="hold">
                      <p:stCondLst>
                        <p:cond delay="0"/>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749"/>
                                          </p:stCondLst>
                                        </p:cTn>
                                        <p:tgtEl>
                                          <p:spTgt spid="2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65" restart="whenNotActive" fill="hold" evtFilter="cancelBubble" nodeType="interactiveSeq">
                <p:stCondLst>
                  <p:cond evt="onClick" delay="0">
                    <p:tgtEl>
                      <p:spTgt spid="30"/>
                    </p:tgtEl>
                  </p:cond>
                </p:stCondLst>
                <p:endSync evt="end" delay="0">
                  <p:rtn val="all"/>
                </p:endSync>
                <p:childTnLst>
                  <p:par>
                    <p:cTn id="66" fill="hold">
                      <p:stCondLst>
                        <p:cond delay="0"/>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749"/>
                                          </p:stCondLst>
                                        </p:cTn>
                                        <p:tgtEl>
                                          <p:spTgt spid="32"/>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74" restart="whenNotActive" fill="hold" evtFilter="cancelBubble" nodeType="interactiveSeq">
                <p:stCondLst>
                  <p:cond evt="onClick" delay="0">
                    <p:tgtEl>
                      <p:spTgt spid="33"/>
                    </p:tgtEl>
                  </p:cond>
                </p:stCondLst>
                <p:endSync evt="end" delay="0">
                  <p:rtn val="all"/>
                </p:endSync>
                <p:childTnLst>
                  <p:par>
                    <p:cTn id="75" fill="hold">
                      <p:stCondLst>
                        <p:cond delay="0"/>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749"/>
                                          </p:stCondLst>
                                        </p:cTn>
                                        <p:tgtEl>
                                          <p:spTgt spid="3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seq concurrent="1" nextAc="seek">
              <p:cTn id="83" restart="whenNotActive" fill="hold" evtFilter="cancelBubble" nodeType="interactiveSeq">
                <p:stCondLst>
                  <p:cond evt="onClick" delay="0">
                    <p:tgtEl>
                      <p:spTgt spid="36"/>
                    </p:tgtEl>
                  </p:cond>
                </p:stCondLst>
                <p:endSync evt="end" delay="0">
                  <p:rtn val="all"/>
                </p:endSync>
                <p:childTnLst>
                  <p:par>
                    <p:cTn id="84" fill="hold">
                      <p:stCondLst>
                        <p:cond delay="0"/>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37"/>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childTnLst>
        </p:cTn>
      </p:par>
    </p:tnLst>
    <p:bldLst>
      <p:bldP spid="8" grpId="0"/>
      <p:bldP spid="9" grpId="0"/>
      <p:bldP spid="10" grpId="0" animBg="1"/>
      <p:bldP spid="11" grpId="0"/>
      <p:bldP spid="12" grpId="0"/>
      <p:bldP spid="13" grpId="0" animBg="1"/>
      <p:bldP spid="14" grpId="0"/>
      <p:bldP spid="17" grpId="0"/>
      <p:bldP spid="18" grpId="0" animBg="1"/>
      <p:bldP spid="19" grpId="0"/>
      <p:bldP spid="20" grpId="0"/>
      <p:bldP spid="21" grpId="0" animBg="1"/>
      <p:bldP spid="22" grpId="0"/>
      <p:bldP spid="23" grpId="0"/>
      <p:bldP spid="24" grpId="0" animBg="1"/>
      <p:bldP spid="25" grpId="0"/>
      <p:bldP spid="26" grpId="0"/>
      <p:bldP spid="27" grpId="0" animBg="1"/>
      <p:bldP spid="28" grpId="0"/>
      <p:bldP spid="29" grpId="0"/>
      <p:bldP spid="30" grpId="0" animBg="1"/>
      <p:bldP spid="31" grpId="0"/>
      <p:bldP spid="32" grpId="0"/>
      <p:bldP spid="33" grpId="0" animBg="1"/>
      <p:bldP spid="34" grpId="0"/>
      <p:bldP spid="35" grpId="0"/>
      <p:bldP spid="36" grpId="0" animBg="1"/>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6E423AB9-5100-4BC9-8F60-62A7340BB3B1}"/>
              </a:ext>
            </a:extLst>
          </p:cNvPr>
          <p:cNvSpPr/>
          <p:nvPr/>
        </p:nvSpPr>
        <p:spPr>
          <a:xfrm>
            <a:off x="139483" y="1231751"/>
            <a:ext cx="11029056" cy="4727641"/>
          </a:xfrm>
          <a:prstGeom prst="rect">
            <a:avLst/>
          </a:prstGeom>
        </p:spPr>
        <p:txBody>
          <a:bodyPr wrap="square">
            <a:spAutoFit/>
          </a:bodyPr>
          <a:lstStyle/>
          <a:p>
            <a:pPr marL="0" marR="0" lvl="0" indent="0" algn="l" defTabSz="914400" rtl="0" eaLnBrk="1" fontAlgn="base" latinLnBrk="0" hangingPunct="1">
              <a:lnSpc>
                <a:spcPct val="200000"/>
              </a:lnSpc>
              <a:spcBef>
                <a:spcPct val="0"/>
              </a:spcBef>
              <a:spcAft>
                <a:spcPts val="600"/>
              </a:spcAft>
              <a:buClrTx/>
              <a:buSzTx/>
              <a:buFontTx/>
              <a:buNone/>
              <a:tabLst/>
              <a:defRPr/>
            </a:pP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Wieder war Tina die Beste. Es gab ein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dieckes</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Lob von der Lehrerin. Sie hat einen Aufsatz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geschriben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Es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gieng</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um einen Brief an eine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Briffreundin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Der Brief ging in ein Land, in dem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Krig</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herrschte. Die Freundin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schrib</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dass sie gerne Frieden hätte. Die Menschen lieben alle den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Friden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Es ist alles sehr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schwirig</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Man kann nicht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spaziren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gehen, und alle leiden Hunger. Überall gibt es Soldaten. Immer wieder finden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Schißereien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statt. Es gibt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vile</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Verletzte und Tote. Viele Menschen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flien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Es geschieht viel Leid.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Villeicht</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gibt es doch bald Frieden. Wie gut, dass bei uns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fridlich</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ist.</a:t>
            </a:r>
          </a:p>
        </p:txBody>
      </p:sp>
      <p:sp>
        <p:nvSpPr>
          <p:cNvPr id="20" name="Textfeld 19">
            <a:hlinkClick r:id="" action="ppaction://hlinkshowjump?jump=nextslide"/>
            <a:extLst>
              <a:ext uri="{FF2B5EF4-FFF2-40B4-BE49-F238E27FC236}">
                <a16:creationId xmlns:a16="http://schemas.microsoft.com/office/drawing/2014/main" id="{1C2B3754-B33E-4618-A3D4-66B3D3A829CF}"/>
              </a:ext>
            </a:extLst>
          </p:cNvPr>
          <p:cNvSpPr txBox="1">
            <a:spLocks noChangeArrowheads="1"/>
          </p:cNvSpPr>
          <p:nvPr/>
        </p:nvSpPr>
        <p:spPr bwMode="auto">
          <a:xfrm>
            <a:off x="5076056" y="6464369"/>
            <a:ext cx="628698" cy="276999"/>
          </a:xfrm>
          <a:prstGeom prst="rect">
            <a:avLst/>
          </a:prstGeom>
          <a:solidFill>
            <a:srgbClr val="FF0000"/>
          </a:solidFill>
          <a:ln>
            <a:noFill/>
          </a:ln>
        </p:spPr>
        <p:txBody>
          <a:bodyPr wrap="none">
            <a:spAutoFit/>
          </a:bodyPr>
          <a:lstStyle>
            <a:defPPr>
              <a:defRPr lang="de-DE"/>
            </a:defPPr>
            <a:lvl1pPr marL="0" marR="0" lvl="0" indent="0" defTabSz="914400" eaLnBrk="0" fontAlgn="auto" latinLnBrk="0" hangingPunct="0">
              <a:lnSpc>
                <a:spcPct val="100000"/>
              </a:lnSpc>
              <a:spcBef>
                <a:spcPts val="600"/>
              </a:spcBef>
              <a:spcAft>
                <a:spcPts val="0"/>
              </a:spcAft>
              <a:buClrTx/>
              <a:buSzTx/>
              <a:buFontTx/>
              <a:buNone/>
              <a:tabLst/>
              <a:defRPr kumimoji="0" sz="1200" b="0" i="0" u="none" strike="noStrike" kern="0" cap="none" spc="0" normalizeH="0" baseline="0">
                <a:ln>
                  <a:noFill/>
                </a:ln>
                <a:solidFill>
                  <a:schemeClr val="bg1"/>
                </a:solidFill>
                <a:effectLst/>
                <a:uLnTx/>
                <a:uFillTx/>
                <a:latin typeface="Trebuchet MS" pitchFamily="34" charset="0"/>
              </a:defRPr>
            </a:lvl1pPr>
            <a:lvl2pPr marL="742950" indent="-285750" eaLnBrk="0" hangingPunct="0">
              <a:spcBef>
                <a:spcPct val="20000"/>
              </a:spcBef>
              <a:buFont typeface="Arial" charset="0"/>
              <a:buChar char="–"/>
              <a:defRPr sz="2800"/>
            </a:lvl2pPr>
            <a:lvl3pPr marL="1143000" indent="-228600" eaLnBrk="0" hangingPunct="0">
              <a:spcBef>
                <a:spcPct val="20000"/>
              </a:spcBef>
              <a:buFont typeface="Arial" charset="0"/>
              <a:buChar char="•"/>
              <a:defRPr sz="2400"/>
            </a:lvl3pPr>
            <a:lvl4pPr marL="1600200" indent="-228600" eaLnBrk="0" hangingPunct="0">
              <a:spcBef>
                <a:spcPct val="20000"/>
              </a:spcBef>
              <a:buFont typeface="Arial" charset="0"/>
              <a:buChar char="–"/>
              <a:defRPr sz="2000"/>
            </a:lvl4pPr>
            <a:lvl5pPr marL="2057400" indent="-228600" eaLnBrk="0" hangingPunct="0">
              <a:spcBef>
                <a:spcPct val="20000"/>
              </a:spcBef>
              <a:buFont typeface="Arial" charset="0"/>
              <a:buChar char="»"/>
              <a:defRPr sz="2000"/>
            </a:lvl5pPr>
            <a:lvl6pPr marL="2514600" indent="-228600" eaLnBrk="0" fontAlgn="base" hangingPunct="0">
              <a:spcBef>
                <a:spcPct val="20000"/>
              </a:spcBef>
              <a:spcAft>
                <a:spcPct val="0"/>
              </a:spcAft>
              <a:buFont typeface="Arial" charset="0"/>
              <a:buChar char="»"/>
              <a:defRPr sz="2000"/>
            </a:lvl6pPr>
            <a:lvl7pPr marL="2971800" indent="-228600" eaLnBrk="0" fontAlgn="base" hangingPunct="0">
              <a:spcBef>
                <a:spcPct val="20000"/>
              </a:spcBef>
              <a:spcAft>
                <a:spcPct val="0"/>
              </a:spcAft>
              <a:buFont typeface="Arial" charset="0"/>
              <a:buChar char="»"/>
              <a:defRPr sz="2000"/>
            </a:lvl7pPr>
            <a:lvl8pPr marL="3429000" indent="-228600" eaLnBrk="0" fontAlgn="base" hangingPunct="0">
              <a:spcBef>
                <a:spcPct val="20000"/>
              </a:spcBef>
              <a:spcAft>
                <a:spcPct val="0"/>
              </a:spcAft>
              <a:buFont typeface="Arial" charset="0"/>
              <a:buChar char="»"/>
              <a:defRPr sz="2000"/>
            </a:lvl8pPr>
            <a:lvl9pPr marL="3886200" indent="-228600" eaLnBrk="0" fontAlgn="base" hangingPunct="0">
              <a:spcBef>
                <a:spcPct val="20000"/>
              </a:spcBef>
              <a:spcAft>
                <a:spcPct val="0"/>
              </a:spcAft>
              <a:buFont typeface="Arial" charset="0"/>
              <a:buChar char="»"/>
              <a:defRPr sz="2000"/>
            </a:lvl9pPr>
          </a:lstStyle>
          <a:p>
            <a:pPr marL="0" marR="0" lvl="0" indent="0" algn="l" defTabSz="914400" rtl="0" eaLnBrk="0" fontAlgn="auto" latinLnBrk="0" hangingPunct="0">
              <a:lnSpc>
                <a:spcPct val="100000"/>
              </a:lnSpc>
              <a:spcBef>
                <a:spcPts val="600"/>
              </a:spcBef>
              <a:spcAft>
                <a:spcPts val="0"/>
              </a:spcAft>
              <a:buClrTx/>
              <a:buSzTx/>
              <a:buFontTx/>
              <a:buNone/>
              <a:tabLst/>
              <a:defRPr/>
            </a:pPr>
            <a:r>
              <a:rPr kumimoji="0" lang="de-DE" altLang="de-DE" sz="1200" b="0" i="0" u="none" strike="noStrike" kern="0" cap="none" spc="0" normalizeH="0" baseline="0" noProof="0" dirty="0">
                <a:ln>
                  <a:noFill/>
                </a:ln>
                <a:solidFill>
                  <a:prstClr val="white"/>
                </a:solidFill>
                <a:effectLst/>
                <a:uLnTx/>
                <a:uFillTx/>
                <a:latin typeface="Trebuchet MS" pitchFamily="34" charset="0"/>
                <a:ea typeface="+mn-ea"/>
                <a:cs typeface="Arial" charset="0"/>
              </a:rPr>
              <a:t>weiter</a:t>
            </a:r>
          </a:p>
        </p:txBody>
      </p:sp>
      <p:sp>
        <p:nvSpPr>
          <p:cNvPr id="43" name="Rechteck 42">
            <a:extLst>
              <a:ext uri="{FF2B5EF4-FFF2-40B4-BE49-F238E27FC236}">
                <a16:creationId xmlns:a16="http://schemas.microsoft.com/office/drawing/2014/main" id="{3EB75E10-2FE7-4A9A-9BBC-D23C6ED19CA5}"/>
              </a:ext>
            </a:extLst>
          </p:cNvPr>
          <p:cNvSpPr/>
          <p:nvPr/>
        </p:nvSpPr>
        <p:spPr>
          <a:xfrm>
            <a:off x="467544" y="6040133"/>
            <a:ext cx="6192688" cy="26275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11" name="Textfeld 36">
            <a:extLst>
              <a:ext uri="{FF2B5EF4-FFF2-40B4-BE49-F238E27FC236}">
                <a16:creationId xmlns:a16="http://schemas.microsoft.com/office/drawing/2014/main" id="{1684E92D-D499-47A1-BDD7-111F9646BA58}"/>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13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 Du bis der Lehrer, korrigiere die Fehler!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12" name="Textfeld 11">
            <a:extLst>
              <a:ext uri="{FF2B5EF4-FFF2-40B4-BE49-F238E27FC236}">
                <a16:creationId xmlns:a16="http://schemas.microsoft.com/office/drawing/2014/main" id="{6D5281DE-4BDB-448E-8A38-6C90D0C483DA}"/>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ea typeface="+mj-ea"/>
                <a:cs typeface="+mj-cs"/>
              </a:rPr>
              <a:t>Streiche die falsch geschriebenen Wörter durch und richtig darüber!</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EA2DA767-8E1D-4834-8D7A-073BCC69AC9D}"/>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27</a:t>
            </a:r>
          </a:p>
        </p:txBody>
      </p:sp>
    </p:spTree>
    <p:extLst>
      <p:ext uri="{BB962C8B-B14F-4D97-AF65-F5344CB8AC3E}">
        <p14:creationId xmlns:p14="http://schemas.microsoft.com/office/powerpoint/2010/main" val="14240956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5BDF7EBB-90E5-4586-BBDA-8BFC9B7208A2}"/>
              </a:ext>
            </a:extLst>
          </p:cNvPr>
          <p:cNvSpPr>
            <a:spLocks noGrp="1"/>
          </p:cNvSpPr>
          <p:nvPr>
            <p:ph type="sldNum" sz="quarter" idx="12"/>
          </p:nvPr>
        </p:nvSpPr>
        <p:spPr/>
        <p:txBody>
          <a:bodyPr/>
          <a:lstStyle/>
          <a:p>
            <a:fld id="{C9CD412D-C60F-4771-A1CB-FFD7B5773953}" type="slidenum">
              <a:rPr lang="de-DE" smtClean="0"/>
              <a:pPr/>
              <a:t>28</a:t>
            </a:fld>
            <a:endParaRPr lang="de-DE" dirty="0"/>
          </a:p>
        </p:txBody>
      </p:sp>
      <p:sp>
        <p:nvSpPr>
          <p:cNvPr id="5" name="Rechteck 4">
            <a:extLst>
              <a:ext uri="{FF2B5EF4-FFF2-40B4-BE49-F238E27FC236}">
                <a16:creationId xmlns:a16="http://schemas.microsoft.com/office/drawing/2014/main" id="{6E423AB9-5100-4BC9-8F60-62A7340BB3B1}"/>
              </a:ext>
            </a:extLst>
          </p:cNvPr>
          <p:cNvSpPr/>
          <p:nvPr/>
        </p:nvSpPr>
        <p:spPr>
          <a:xfrm>
            <a:off x="139483" y="1231751"/>
            <a:ext cx="11029056" cy="4727641"/>
          </a:xfrm>
          <a:prstGeom prst="rect">
            <a:avLst/>
          </a:prstGeom>
        </p:spPr>
        <p:txBody>
          <a:bodyPr wrap="square">
            <a:spAutoFit/>
          </a:bodyPr>
          <a:lstStyle/>
          <a:p>
            <a:pPr marL="0" marR="0" lvl="0" indent="0" algn="l" defTabSz="914400" rtl="0" eaLnBrk="1" fontAlgn="base" latinLnBrk="0" hangingPunct="1">
              <a:lnSpc>
                <a:spcPct val="200000"/>
              </a:lnSpc>
              <a:spcBef>
                <a:spcPct val="0"/>
              </a:spcBef>
              <a:spcAft>
                <a:spcPts val="600"/>
              </a:spcAft>
              <a:buClrTx/>
              <a:buSzTx/>
              <a:buFontTx/>
              <a:buNone/>
              <a:tabLst/>
              <a:defRPr/>
            </a:pP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Wieder war Tina die Beste. Es gab ein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dieckes</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Lob von der Lehrerin. Sie hat einen Aufsatz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geschriben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Es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gieng</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um einen Brief an eine Brieffreundin. Der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Brif</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ging in ein Land, in dem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Krig</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herrschte. Die Freundin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schrib</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dass sie gerne Frieden hätte. Die Menschen lieben alle den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Friden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Es ist alles sehr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schwirig</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Man kann nicht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spaziren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gehen, und alle leiden Hunger. Überall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giebt</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es Soldaten. Immer wieder finden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Schißereien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statt. Es gibt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vile</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Verletzte und Tote. Viele Menschen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flien</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Es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geschit</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viel Leid.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Villeicht</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gibt es doch bald Frieden. Wie gut, dass es bei uns </a:t>
            </a:r>
            <a:r>
              <a:rPr kumimoji="0" lang="de-DE" sz="2200" b="0" i="0" u="none" strike="noStrike" kern="1200" cap="none" spc="0" normalizeH="0" baseline="0" noProof="0" dirty="0" err="1">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fridlich</a:t>
            </a:r>
            <a:r>
              <a:rPr kumimoji="0" lang="de-DE" sz="2200" b="0" i="0" u="none" strike="noStrike" kern="1200" cap="none" spc="0" normalizeH="0" baseline="0" noProof="0" dirty="0">
                <a:ln>
                  <a:noFill/>
                </a:ln>
                <a:solidFill>
                  <a:prstClr val="black"/>
                </a:solidFill>
                <a:effectLst/>
                <a:uLnTx/>
                <a:uFillTx/>
                <a:latin typeface="Trebuchet MS" panose="020B0603020202020204" pitchFamily="34" charset="0"/>
                <a:ea typeface="Calibri" panose="020F0502020204030204" pitchFamily="34" charset="0"/>
                <a:cs typeface="Times New Roman" panose="02020603050405020304" pitchFamily="18" charset="0"/>
              </a:rPr>
              <a:t> ist.</a:t>
            </a:r>
          </a:p>
        </p:txBody>
      </p:sp>
      <p:sp>
        <p:nvSpPr>
          <p:cNvPr id="9" name="Rechteck 8">
            <a:extLst>
              <a:ext uri="{FF2B5EF4-FFF2-40B4-BE49-F238E27FC236}">
                <a16:creationId xmlns:a16="http://schemas.microsoft.com/office/drawing/2014/main" id="{A115EA8B-9E9C-40E7-9CF5-89F4220AA17C}"/>
              </a:ext>
            </a:extLst>
          </p:cNvPr>
          <p:cNvSpPr/>
          <p:nvPr/>
        </p:nvSpPr>
        <p:spPr>
          <a:xfrm>
            <a:off x="5019450" y="1543729"/>
            <a:ext cx="971741" cy="396884"/>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Rechteck 9">
            <a:extLst>
              <a:ext uri="{FF2B5EF4-FFF2-40B4-BE49-F238E27FC236}">
                <a16:creationId xmlns:a16="http://schemas.microsoft.com/office/drawing/2014/main" id="{EB8501BA-D99D-48DF-AC1A-2F605074AACA}"/>
              </a:ext>
            </a:extLst>
          </p:cNvPr>
          <p:cNvSpPr/>
          <p:nvPr/>
        </p:nvSpPr>
        <p:spPr>
          <a:xfrm>
            <a:off x="5005506" y="1177297"/>
            <a:ext cx="971741"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dickes</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11" name="Rechteck 10">
            <a:extLst>
              <a:ext uri="{FF2B5EF4-FFF2-40B4-BE49-F238E27FC236}">
                <a16:creationId xmlns:a16="http://schemas.microsoft.com/office/drawing/2014/main" id="{A887E8D1-91FD-44FB-B1AA-645074A32CCD}"/>
              </a:ext>
            </a:extLst>
          </p:cNvPr>
          <p:cNvSpPr/>
          <p:nvPr/>
        </p:nvSpPr>
        <p:spPr>
          <a:xfrm>
            <a:off x="1163819" y="2173198"/>
            <a:ext cx="1475797" cy="396884"/>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12" name="Rechteck 11">
            <a:extLst>
              <a:ext uri="{FF2B5EF4-FFF2-40B4-BE49-F238E27FC236}">
                <a16:creationId xmlns:a16="http://schemas.microsoft.com/office/drawing/2014/main" id="{BE98AEDD-F9FB-4526-8390-C79BD855EE50}"/>
              </a:ext>
            </a:extLst>
          </p:cNvPr>
          <p:cNvSpPr/>
          <p:nvPr/>
        </p:nvSpPr>
        <p:spPr>
          <a:xfrm>
            <a:off x="1109660" y="1889907"/>
            <a:ext cx="1694695"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geschrieben</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13" name="Rechteck 12">
            <a:extLst>
              <a:ext uri="{FF2B5EF4-FFF2-40B4-BE49-F238E27FC236}">
                <a16:creationId xmlns:a16="http://schemas.microsoft.com/office/drawing/2014/main" id="{5A0838ED-D516-4217-B765-F4078D3517FC}"/>
              </a:ext>
            </a:extLst>
          </p:cNvPr>
          <p:cNvSpPr/>
          <p:nvPr/>
        </p:nvSpPr>
        <p:spPr>
          <a:xfrm>
            <a:off x="3071664" y="2256339"/>
            <a:ext cx="757027" cy="313743"/>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14" name="Rechteck 13">
            <a:extLst>
              <a:ext uri="{FF2B5EF4-FFF2-40B4-BE49-F238E27FC236}">
                <a16:creationId xmlns:a16="http://schemas.microsoft.com/office/drawing/2014/main" id="{6DEE4729-4CAE-4800-A6D9-B2435436E2F1}"/>
              </a:ext>
            </a:extLst>
          </p:cNvPr>
          <p:cNvSpPr/>
          <p:nvPr/>
        </p:nvSpPr>
        <p:spPr>
          <a:xfrm>
            <a:off x="3057720" y="1889907"/>
            <a:ext cx="700833"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ging</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15" name="Rechteck 14">
            <a:extLst>
              <a:ext uri="{FF2B5EF4-FFF2-40B4-BE49-F238E27FC236}">
                <a16:creationId xmlns:a16="http://schemas.microsoft.com/office/drawing/2014/main" id="{7BE9B209-2BBB-4214-B1F9-E737C97A94EA}"/>
              </a:ext>
            </a:extLst>
          </p:cNvPr>
          <p:cNvSpPr/>
          <p:nvPr/>
        </p:nvSpPr>
        <p:spPr>
          <a:xfrm>
            <a:off x="9048328" y="2173198"/>
            <a:ext cx="700833" cy="396884"/>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16" name="Rechteck 15">
            <a:extLst>
              <a:ext uri="{FF2B5EF4-FFF2-40B4-BE49-F238E27FC236}">
                <a16:creationId xmlns:a16="http://schemas.microsoft.com/office/drawing/2014/main" id="{A0AEDFAB-2F4F-4FC6-A10C-9BF22840C375}"/>
              </a:ext>
            </a:extLst>
          </p:cNvPr>
          <p:cNvSpPr/>
          <p:nvPr/>
        </p:nvSpPr>
        <p:spPr>
          <a:xfrm>
            <a:off x="9034384" y="1889907"/>
            <a:ext cx="970883" cy="43088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Brief</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17" name="Rechteck 16">
            <a:extLst>
              <a:ext uri="{FF2B5EF4-FFF2-40B4-BE49-F238E27FC236}">
                <a16:creationId xmlns:a16="http://schemas.microsoft.com/office/drawing/2014/main" id="{DB6D9612-578E-4941-84EE-66B343D565F5}"/>
              </a:ext>
            </a:extLst>
          </p:cNvPr>
          <p:cNvSpPr/>
          <p:nvPr/>
        </p:nvSpPr>
        <p:spPr>
          <a:xfrm>
            <a:off x="1843817" y="2919159"/>
            <a:ext cx="651783"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18" name="Rechteck 17">
            <a:extLst>
              <a:ext uri="{FF2B5EF4-FFF2-40B4-BE49-F238E27FC236}">
                <a16:creationId xmlns:a16="http://schemas.microsoft.com/office/drawing/2014/main" id="{22EC1012-39A4-4177-9DA7-B4CA3E0D09EF}"/>
              </a:ext>
            </a:extLst>
          </p:cNvPr>
          <p:cNvSpPr/>
          <p:nvPr/>
        </p:nvSpPr>
        <p:spPr>
          <a:xfrm>
            <a:off x="1829873" y="2552728"/>
            <a:ext cx="830677"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Krieg</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19" name="Rechteck 18">
            <a:extLst>
              <a:ext uri="{FF2B5EF4-FFF2-40B4-BE49-F238E27FC236}">
                <a16:creationId xmlns:a16="http://schemas.microsoft.com/office/drawing/2014/main" id="{7B0B17ED-B69B-439B-94B6-D55FE32CABE0}"/>
              </a:ext>
            </a:extLst>
          </p:cNvPr>
          <p:cNvSpPr/>
          <p:nvPr/>
        </p:nvSpPr>
        <p:spPr>
          <a:xfrm>
            <a:off x="5533880" y="2860169"/>
            <a:ext cx="651783"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21" name="Rechteck 20">
            <a:extLst>
              <a:ext uri="{FF2B5EF4-FFF2-40B4-BE49-F238E27FC236}">
                <a16:creationId xmlns:a16="http://schemas.microsoft.com/office/drawing/2014/main" id="{8AA916B2-3E11-4131-9967-491E93026A10}"/>
              </a:ext>
            </a:extLst>
          </p:cNvPr>
          <p:cNvSpPr/>
          <p:nvPr/>
        </p:nvSpPr>
        <p:spPr>
          <a:xfrm>
            <a:off x="5519936" y="2552728"/>
            <a:ext cx="1091966"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schrieb</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22" name="Rechteck 21">
            <a:extLst>
              <a:ext uri="{FF2B5EF4-FFF2-40B4-BE49-F238E27FC236}">
                <a16:creationId xmlns:a16="http://schemas.microsoft.com/office/drawing/2014/main" id="{1212FF03-0F13-447E-A254-D9D854C6B434}"/>
              </a:ext>
            </a:extLst>
          </p:cNvPr>
          <p:cNvSpPr/>
          <p:nvPr/>
        </p:nvSpPr>
        <p:spPr>
          <a:xfrm>
            <a:off x="3432661" y="3594670"/>
            <a:ext cx="1007155"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23" name="Rechteck 22">
            <a:extLst>
              <a:ext uri="{FF2B5EF4-FFF2-40B4-BE49-F238E27FC236}">
                <a16:creationId xmlns:a16="http://schemas.microsoft.com/office/drawing/2014/main" id="{4B1C4502-88CF-43F3-8D3A-1293960D412A}"/>
              </a:ext>
            </a:extLst>
          </p:cNvPr>
          <p:cNvSpPr/>
          <p:nvPr/>
        </p:nvSpPr>
        <p:spPr>
          <a:xfrm>
            <a:off x="3418717" y="3228239"/>
            <a:ext cx="1165115" cy="430887"/>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Frieden</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24" name="Rechteck 23">
            <a:extLst>
              <a:ext uri="{FF2B5EF4-FFF2-40B4-BE49-F238E27FC236}">
                <a16:creationId xmlns:a16="http://schemas.microsoft.com/office/drawing/2014/main" id="{EA838D46-FBEE-480B-A9B8-5A0573DB7B8A}"/>
              </a:ext>
            </a:extLst>
          </p:cNvPr>
          <p:cNvSpPr/>
          <p:nvPr/>
        </p:nvSpPr>
        <p:spPr>
          <a:xfrm>
            <a:off x="6452748" y="3594670"/>
            <a:ext cx="1155422"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25" name="Rechteck 24">
            <a:extLst>
              <a:ext uri="{FF2B5EF4-FFF2-40B4-BE49-F238E27FC236}">
                <a16:creationId xmlns:a16="http://schemas.microsoft.com/office/drawing/2014/main" id="{33C74C8A-332F-420D-9F5F-339C37BCAAEB}"/>
              </a:ext>
            </a:extLst>
          </p:cNvPr>
          <p:cNvSpPr/>
          <p:nvPr/>
        </p:nvSpPr>
        <p:spPr>
          <a:xfrm>
            <a:off x="6347419" y="3228239"/>
            <a:ext cx="1366080"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schwierig</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26" name="Rechteck 25">
            <a:extLst>
              <a:ext uri="{FF2B5EF4-FFF2-40B4-BE49-F238E27FC236}">
                <a16:creationId xmlns:a16="http://schemas.microsoft.com/office/drawing/2014/main" id="{822B3867-0E0A-4F33-A66E-094F7EF93700}"/>
              </a:ext>
            </a:extLst>
          </p:cNvPr>
          <p:cNvSpPr/>
          <p:nvPr/>
        </p:nvSpPr>
        <p:spPr>
          <a:xfrm>
            <a:off x="9696400" y="3501008"/>
            <a:ext cx="1155422"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27" name="Rechteck 26">
            <a:extLst>
              <a:ext uri="{FF2B5EF4-FFF2-40B4-BE49-F238E27FC236}">
                <a16:creationId xmlns:a16="http://schemas.microsoft.com/office/drawing/2014/main" id="{080229A3-69A7-4794-99B4-6B7F6848DA66}"/>
              </a:ext>
            </a:extLst>
          </p:cNvPr>
          <p:cNvSpPr/>
          <p:nvPr/>
        </p:nvSpPr>
        <p:spPr>
          <a:xfrm>
            <a:off x="9624392" y="3228239"/>
            <a:ext cx="1388522"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spazieren</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28" name="Rechteck 27">
            <a:extLst>
              <a:ext uri="{FF2B5EF4-FFF2-40B4-BE49-F238E27FC236}">
                <a16:creationId xmlns:a16="http://schemas.microsoft.com/office/drawing/2014/main" id="{32274C62-1D7C-4009-A704-EFF92BADDEE7}"/>
              </a:ext>
            </a:extLst>
          </p:cNvPr>
          <p:cNvSpPr/>
          <p:nvPr/>
        </p:nvSpPr>
        <p:spPr>
          <a:xfrm>
            <a:off x="5076056" y="4186612"/>
            <a:ext cx="628698"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29" name="Rechteck 28">
            <a:extLst>
              <a:ext uri="{FF2B5EF4-FFF2-40B4-BE49-F238E27FC236}">
                <a16:creationId xmlns:a16="http://schemas.microsoft.com/office/drawing/2014/main" id="{82531982-B864-4598-98FC-4597C7902F6C}"/>
              </a:ext>
            </a:extLst>
          </p:cNvPr>
          <p:cNvSpPr/>
          <p:nvPr/>
        </p:nvSpPr>
        <p:spPr>
          <a:xfrm>
            <a:off x="5116753" y="3899278"/>
            <a:ext cx="691215"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gibt</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30" name="Rechteck 29">
            <a:extLst>
              <a:ext uri="{FF2B5EF4-FFF2-40B4-BE49-F238E27FC236}">
                <a16:creationId xmlns:a16="http://schemas.microsoft.com/office/drawing/2014/main" id="{098C1541-EFF5-4603-A40A-DDA5C600D284}"/>
              </a:ext>
            </a:extLst>
          </p:cNvPr>
          <p:cNvSpPr/>
          <p:nvPr/>
        </p:nvSpPr>
        <p:spPr>
          <a:xfrm>
            <a:off x="219871" y="4842635"/>
            <a:ext cx="1388521"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31" name="Rechteck 30">
            <a:extLst>
              <a:ext uri="{FF2B5EF4-FFF2-40B4-BE49-F238E27FC236}">
                <a16:creationId xmlns:a16="http://schemas.microsoft.com/office/drawing/2014/main" id="{35DDCBB2-4508-4F65-BDCE-FB5264FA0004}"/>
              </a:ext>
            </a:extLst>
          </p:cNvPr>
          <p:cNvSpPr/>
          <p:nvPr/>
        </p:nvSpPr>
        <p:spPr>
          <a:xfrm>
            <a:off x="147864" y="4555301"/>
            <a:ext cx="1806905"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Schießereien</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32" name="Rechteck 31">
            <a:extLst>
              <a:ext uri="{FF2B5EF4-FFF2-40B4-BE49-F238E27FC236}">
                <a16:creationId xmlns:a16="http://schemas.microsoft.com/office/drawing/2014/main" id="{22E4C31E-F57A-43F9-80B2-42F1470D7166}"/>
              </a:ext>
            </a:extLst>
          </p:cNvPr>
          <p:cNvSpPr/>
          <p:nvPr/>
        </p:nvSpPr>
        <p:spPr>
          <a:xfrm>
            <a:off x="3347391" y="4842635"/>
            <a:ext cx="745448"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33" name="Rechteck 32">
            <a:extLst>
              <a:ext uri="{FF2B5EF4-FFF2-40B4-BE49-F238E27FC236}">
                <a16:creationId xmlns:a16="http://schemas.microsoft.com/office/drawing/2014/main" id="{929C90DC-74E2-4E11-AA79-FC2C8AC6B044}"/>
              </a:ext>
            </a:extLst>
          </p:cNvPr>
          <p:cNvSpPr/>
          <p:nvPr/>
        </p:nvSpPr>
        <p:spPr>
          <a:xfrm>
            <a:off x="3275383" y="4555301"/>
            <a:ext cx="793807"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viele</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34" name="Rechteck 33">
            <a:extLst>
              <a:ext uri="{FF2B5EF4-FFF2-40B4-BE49-F238E27FC236}">
                <a16:creationId xmlns:a16="http://schemas.microsoft.com/office/drawing/2014/main" id="{9659913D-23EA-466F-94C0-A122F00B729F}"/>
              </a:ext>
            </a:extLst>
          </p:cNvPr>
          <p:cNvSpPr/>
          <p:nvPr/>
        </p:nvSpPr>
        <p:spPr>
          <a:xfrm>
            <a:off x="8454204" y="4842635"/>
            <a:ext cx="810148"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35" name="Rechteck 34">
            <a:extLst>
              <a:ext uri="{FF2B5EF4-FFF2-40B4-BE49-F238E27FC236}">
                <a16:creationId xmlns:a16="http://schemas.microsoft.com/office/drawing/2014/main" id="{C0B38368-B9F7-4C7B-BE3E-E5116C2D0A30}"/>
              </a:ext>
            </a:extLst>
          </p:cNvPr>
          <p:cNvSpPr/>
          <p:nvPr/>
        </p:nvSpPr>
        <p:spPr>
          <a:xfrm>
            <a:off x="8196431" y="4555301"/>
            <a:ext cx="1067921"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fliehen</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37" name="Rechteck 36">
            <a:extLst>
              <a:ext uri="{FF2B5EF4-FFF2-40B4-BE49-F238E27FC236}">
                <a16:creationId xmlns:a16="http://schemas.microsoft.com/office/drawing/2014/main" id="{13FDB2C3-B9AE-4271-AB85-E2E24B68015F}"/>
              </a:ext>
            </a:extLst>
          </p:cNvPr>
          <p:cNvSpPr/>
          <p:nvPr/>
        </p:nvSpPr>
        <p:spPr>
          <a:xfrm>
            <a:off x="817444" y="5258633"/>
            <a:ext cx="1390124"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Vielleicht</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38" name="Rechteck 37">
            <a:extLst>
              <a:ext uri="{FF2B5EF4-FFF2-40B4-BE49-F238E27FC236}">
                <a16:creationId xmlns:a16="http://schemas.microsoft.com/office/drawing/2014/main" id="{7BA1C04A-B2FD-40B5-B98A-A2C66999C752}"/>
              </a:ext>
            </a:extLst>
          </p:cNvPr>
          <p:cNvSpPr/>
          <p:nvPr/>
        </p:nvSpPr>
        <p:spPr>
          <a:xfrm>
            <a:off x="8472264" y="5545967"/>
            <a:ext cx="1155422"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39" name="Rechteck 38">
            <a:extLst>
              <a:ext uri="{FF2B5EF4-FFF2-40B4-BE49-F238E27FC236}">
                <a16:creationId xmlns:a16="http://schemas.microsoft.com/office/drawing/2014/main" id="{0807F2C1-B3A9-422D-BC28-B2E01E876B49}"/>
              </a:ext>
            </a:extLst>
          </p:cNvPr>
          <p:cNvSpPr/>
          <p:nvPr/>
        </p:nvSpPr>
        <p:spPr>
          <a:xfrm>
            <a:off x="8400256" y="5258633"/>
            <a:ext cx="1245854"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friedlich</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40" name="Rechteck 39">
            <a:extLst>
              <a:ext uri="{FF2B5EF4-FFF2-40B4-BE49-F238E27FC236}">
                <a16:creationId xmlns:a16="http://schemas.microsoft.com/office/drawing/2014/main" id="{A4E1EC22-91A7-4B91-A935-0EB9BF895DA0}"/>
              </a:ext>
            </a:extLst>
          </p:cNvPr>
          <p:cNvSpPr/>
          <p:nvPr/>
        </p:nvSpPr>
        <p:spPr>
          <a:xfrm>
            <a:off x="9624392" y="4838226"/>
            <a:ext cx="914835"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41" name="Rechteck 40">
            <a:extLst>
              <a:ext uri="{FF2B5EF4-FFF2-40B4-BE49-F238E27FC236}">
                <a16:creationId xmlns:a16="http://schemas.microsoft.com/office/drawing/2014/main" id="{333DA19A-0AD2-445B-B00F-27B486F4BC40}"/>
              </a:ext>
            </a:extLst>
          </p:cNvPr>
          <p:cNvSpPr/>
          <p:nvPr/>
        </p:nvSpPr>
        <p:spPr>
          <a:xfrm>
            <a:off x="9471306" y="4550892"/>
            <a:ext cx="1386918" cy="430887"/>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22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geschieht</a:t>
            </a:r>
            <a:endParaRPr kumimoji="0" lang="de-DE" sz="2200" b="0" i="0" u="none" strike="noStrike" kern="1200" cap="none" spc="0" normalizeH="0" baseline="0" noProof="0" dirty="0">
              <a:ln>
                <a:noFill/>
              </a:ln>
              <a:solidFill>
                <a:schemeClr val="tx2">
                  <a:lumMod val="60000"/>
                  <a:lumOff val="40000"/>
                </a:schemeClr>
              </a:solidFill>
              <a:effectLst/>
              <a:uLnTx/>
              <a:uFillTx/>
              <a:ea typeface="+mn-ea"/>
              <a:cs typeface="Arial" charset="0"/>
            </a:endParaRPr>
          </a:p>
        </p:txBody>
      </p:sp>
      <p:sp>
        <p:nvSpPr>
          <p:cNvPr id="36" name="Rechteck 35">
            <a:extLst>
              <a:ext uri="{FF2B5EF4-FFF2-40B4-BE49-F238E27FC236}">
                <a16:creationId xmlns:a16="http://schemas.microsoft.com/office/drawing/2014/main" id="{EED42001-73BA-4CF5-AA81-A481293C8C07}"/>
              </a:ext>
            </a:extLst>
          </p:cNvPr>
          <p:cNvSpPr/>
          <p:nvPr/>
        </p:nvSpPr>
        <p:spPr>
          <a:xfrm>
            <a:off x="889452" y="5521824"/>
            <a:ext cx="1155422" cy="424815"/>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a:ea typeface="+mn-ea"/>
              <a:cs typeface="+mn-cs"/>
            </a:endParaRPr>
          </a:p>
        </p:txBody>
      </p:sp>
      <p:sp>
        <p:nvSpPr>
          <p:cNvPr id="43" name="Foliennummernplatzhalter 2">
            <a:extLst>
              <a:ext uri="{FF2B5EF4-FFF2-40B4-BE49-F238E27FC236}">
                <a16:creationId xmlns:a16="http://schemas.microsoft.com/office/drawing/2014/main" id="{4844C524-231E-47FE-9870-1606FD608FA4}"/>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28</a:t>
            </a:fld>
            <a:endParaRPr lang="de-DE" dirty="0"/>
          </a:p>
        </p:txBody>
      </p:sp>
      <p:sp>
        <p:nvSpPr>
          <p:cNvPr id="44" name="Textfeld 36">
            <a:extLst>
              <a:ext uri="{FF2B5EF4-FFF2-40B4-BE49-F238E27FC236}">
                <a16:creationId xmlns:a16="http://schemas.microsoft.com/office/drawing/2014/main" id="{E65CF0D3-59C2-4390-9DE2-09E68295DE47}"/>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13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Du bist der Lehrer, korrigiere die Fehler!</a:t>
            </a:r>
            <a:endParaRPr kumimoji="0" lang="de-DE" altLang="de-DE" sz="1800" i="0" u="none" strike="noStrike" kern="0" cap="none" normalizeH="0" noProof="0" dirty="0">
              <a:ln>
                <a:noFill/>
              </a:ln>
              <a:effectLst/>
              <a:uLnTx/>
              <a:uFillTx/>
              <a:latin typeface="Trebuchet MS" pitchFamily="34" charset="0"/>
            </a:endParaRPr>
          </a:p>
        </p:txBody>
      </p:sp>
      <p:sp>
        <p:nvSpPr>
          <p:cNvPr id="45" name="Textfeld 44">
            <a:extLst>
              <a:ext uri="{FF2B5EF4-FFF2-40B4-BE49-F238E27FC236}">
                <a16:creationId xmlns:a16="http://schemas.microsoft.com/office/drawing/2014/main" id="{E3641B2C-4C55-4F2A-BE44-BC930BBD6F6A}"/>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latin typeface="Trebuchet MS" panose="020B0603020202020204" pitchFamily="34" charset="0"/>
                <a:ea typeface="+mj-ea"/>
                <a:cs typeface="+mj-cs"/>
              </a:rPr>
              <a:t>Klick in der richtigen Reihenfolge auf die Fehler!</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3EC69DA5-DDE4-4854-B591-0CDB2AC2985A}"/>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28</a:t>
            </a:r>
          </a:p>
        </p:txBody>
      </p:sp>
      <p:sp>
        <p:nvSpPr>
          <p:cNvPr id="42" name="Rechteck 41">
            <a:extLst>
              <a:ext uri="{FF2B5EF4-FFF2-40B4-BE49-F238E27FC236}">
                <a16:creationId xmlns:a16="http://schemas.microsoft.com/office/drawing/2014/main" id="{978A6901-445C-4EC5-B2A0-63516AE4384C}"/>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4" name="Grafik 3">
            <a:extLst>
              <a:ext uri="{FF2B5EF4-FFF2-40B4-BE49-F238E27FC236}">
                <a16:creationId xmlns:a16="http://schemas.microsoft.com/office/drawing/2014/main" id="{B3CA312B-896C-4829-BD75-A5BA9DE376C9}"/>
              </a:ext>
            </a:extLst>
          </p:cNvPr>
          <p:cNvPicPr>
            <a:picLocks noChangeAspect="1"/>
          </p:cNvPicPr>
          <p:nvPr/>
        </p:nvPicPr>
        <p:blipFill>
          <a:blip r:embed="rId2"/>
          <a:stretch>
            <a:fillRect/>
          </a:stretch>
        </p:blipFill>
        <p:spPr>
          <a:xfrm>
            <a:off x="139483" y="1134721"/>
            <a:ext cx="11223709" cy="4919898"/>
          </a:xfrm>
          <a:prstGeom prst="rect">
            <a:avLst/>
          </a:prstGeom>
          <a:solidFill>
            <a:schemeClr val="bg1"/>
          </a:solidFill>
        </p:spPr>
      </p:pic>
    </p:spTree>
    <p:extLst>
      <p:ext uri="{BB962C8B-B14F-4D97-AF65-F5344CB8AC3E}">
        <p14:creationId xmlns:p14="http://schemas.microsoft.com/office/powerpoint/2010/main" val="28091793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35" restart="whenNotActive" fill="hold" evtFilter="cancelBubble" nodeType="interactiveSeq">
                <p:stCondLst>
                  <p:cond evt="onClick" delay="0">
                    <p:tgtEl>
                      <p:spTgt spid="17"/>
                    </p:tgtEl>
                  </p:cond>
                </p:stCondLst>
                <p:endSync evt="end" delay="0">
                  <p:rtn val="all"/>
                </p:endSync>
                <p:childTnLst>
                  <p:par>
                    <p:cTn id="36" fill="hold">
                      <p:stCondLst>
                        <p:cond delay="0"/>
                      </p:stCondLst>
                      <p:childTnLst>
                        <p:par>
                          <p:cTn id="37" fill="hold">
                            <p:stCondLst>
                              <p:cond delay="0"/>
                            </p:stCondLst>
                            <p:childTnLst>
                              <p:par>
                                <p:cTn id="38" presetID="1"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42" restart="whenNotActive" fill="hold" evtFilter="cancelBubble" nodeType="interactiveSeq">
                <p:stCondLst>
                  <p:cond evt="onClick" delay="0">
                    <p:tgtEl>
                      <p:spTgt spid="19"/>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49" restart="whenNotActive" fill="hold" evtFilter="cancelBubble" nodeType="interactiveSeq">
                <p:stCondLst>
                  <p:cond evt="onClick" delay="0">
                    <p:tgtEl>
                      <p:spTgt spid="22"/>
                    </p:tgtEl>
                  </p:cond>
                </p:stCondLst>
                <p:endSync evt="end" delay="0">
                  <p:rtn val="all"/>
                </p:endSync>
                <p:childTnLst>
                  <p:par>
                    <p:cTn id="50" fill="hold">
                      <p:stCondLst>
                        <p:cond delay="0"/>
                      </p:stCondLst>
                      <p:childTnLst>
                        <p:par>
                          <p:cTn id="51" fill="hold">
                            <p:stCondLst>
                              <p:cond delay="0"/>
                            </p:stCondLst>
                            <p:childTnLst>
                              <p:par>
                                <p:cTn id="52" presetID="1"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6" restart="whenNotActive" fill="hold" evtFilter="cancelBubble" nodeType="interactiveSeq">
                <p:stCondLst>
                  <p:cond evt="onClick" delay="0">
                    <p:tgtEl>
                      <p:spTgt spid="24"/>
                    </p:tgtEl>
                  </p:cond>
                </p:stCondLst>
                <p:endSync evt="end" delay="0">
                  <p:rtn val="all"/>
                </p:endSync>
                <p:childTnLst>
                  <p:par>
                    <p:cTn id="57" fill="hold">
                      <p:stCondLst>
                        <p:cond delay="0"/>
                      </p:stCondLst>
                      <p:childTnLst>
                        <p:par>
                          <p:cTn id="58" fill="hold">
                            <p:stCondLst>
                              <p:cond delay="0"/>
                            </p:stCondLst>
                            <p:childTnLst>
                              <p:par>
                                <p:cTn id="59" presetID="1"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63" restart="whenNotActive" fill="hold" evtFilter="cancelBubble" nodeType="interactiveSeq">
                <p:stCondLst>
                  <p:cond evt="onClick" delay="0">
                    <p:tgtEl>
                      <p:spTgt spid="26"/>
                    </p:tgtEl>
                  </p:cond>
                </p:stCondLst>
                <p:endSync evt="end" delay="0">
                  <p:rtn val="all"/>
                </p:endSync>
                <p:childTnLst>
                  <p:par>
                    <p:cTn id="64" fill="hold">
                      <p:stCondLst>
                        <p:cond delay="0"/>
                      </p:stCondLst>
                      <p:childTnLst>
                        <p:par>
                          <p:cTn id="65" fill="hold">
                            <p:stCondLst>
                              <p:cond delay="0"/>
                            </p:stCondLst>
                            <p:childTnLst>
                              <p:par>
                                <p:cTn id="66" presetID="1" presetClass="entr" presetSubtype="0"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70" restart="whenNotActive" fill="hold" evtFilter="cancelBubble" nodeType="interactiveSeq">
                <p:stCondLst>
                  <p:cond evt="onClick" delay="0">
                    <p:tgtEl>
                      <p:spTgt spid="28"/>
                    </p:tgtEl>
                  </p:cond>
                </p:stCondLst>
                <p:endSync evt="end" delay="0">
                  <p:rtn val="all"/>
                </p:endSync>
                <p:childTnLst>
                  <p:par>
                    <p:cTn id="71" fill="hold">
                      <p:stCondLst>
                        <p:cond delay="0"/>
                      </p:stCondLst>
                      <p:childTnLst>
                        <p:par>
                          <p:cTn id="72" fill="hold">
                            <p:stCondLst>
                              <p:cond delay="0"/>
                            </p:stCondLst>
                            <p:childTnLst>
                              <p:par>
                                <p:cTn id="73" presetID="1" presetClass="entr" presetSubtype="0"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77" restart="whenNotActive" fill="hold" evtFilter="cancelBubble" nodeType="interactiveSeq">
                <p:stCondLst>
                  <p:cond evt="onClick" delay="0">
                    <p:tgtEl>
                      <p:spTgt spid="30"/>
                    </p:tgtEl>
                  </p:cond>
                </p:stCondLst>
                <p:endSync evt="end" delay="0">
                  <p:rtn val="all"/>
                </p:endSync>
                <p:childTnLst>
                  <p:par>
                    <p:cTn id="78" fill="hold">
                      <p:stCondLst>
                        <p:cond delay="0"/>
                      </p:stCondLst>
                      <p:childTnLst>
                        <p:par>
                          <p:cTn id="79" fill="hold">
                            <p:stCondLst>
                              <p:cond delay="0"/>
                            </p:stCondLst>
                            <p:childTnLst>
                              <p:par>
                                <p:cTn id="80" presetID="1"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84" restart="whenNotActive" fill="hold" evtFilter="cancelBubble" nodeType="interactiveSeq">
                <p:stCondLst>
                  <p:cond evt="onClick" delay="0">
                    <p:tgtEl>
                      <p:spTgt spid="32"/>
                    </p:tgtEl>
                  </p:cond>
                </p:stCondLst>
                <p:endSync evt="end" delay="0">
                  <p:rtn val="all"/>
                </p:endSync>
                <p:childTnLst>
                  <p:par>
                    <p:cTn id="85" fill="hold">
                      <p:stCondLst>
                        <p:cond delay="0"/>
                      </p:stCondLst>
                      <p:childTnLst>
                        <p:par>
                          <p:cTn id="86" fill="hold">
                            <p:stCondLst>
                              <p:cond delay="0"/>
                            </p:stCondLst>
                            <p:childTnLst>
                              <p:par>
                                <p:cTn id="87" presetID="1" presetClass="entr" presetSubtype="0" fill="hold" grpId="0" nodeType="withEffect">
                                  <p:stCondLst>
                                    <p:cond delay="0"/>
                                  </p:stCondLst>
                                  <p:childTnLst>
                                    <p:set>
                                      <p:cBhvr>
                                        <p:cTn id="88" dur="1" fill="hold">
                                          <p:stCondLst>
                                            <p:cond delay="0"/>
                                          </p:stCondLst>
                                        </p:cTn>
                                        <p:tgtEl>
                                          <p:spTgt spid="33"/>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seq concurrent="1" nextAc="seek">
              <p:cTn id="91" restart="whenNotActive" fill="hold" evtFilter="cancelBubble" nodeType="interactiveSeq">
                <p:stCondLst>
                  <p:cond evt="onClick" delay="0">
                    <p:tgtEl>
                      <p:spTgt spid="34"/>
                    </p:tgtEl>
                  </p:cond>
                </p:stCondLst>
                <p:endSync evt="end" delay="0">
                  <p:rtn val="all"/>
                </p:endSync>
                <p:childTnLst>
                  <p:par>
                    <p:cTn id="92" fill="hold">
                      <p:stCondLst>
                        <p:cond delay="0"/>
                      </p:stCondLst>
                      <p:childTnLst>
                        <p:par>
                          <p:cTn id="93" fill="hold">
                            <p:stCondLst>
                              <p:cond delay="0"/>
                            </p:stCondLst>
                            <p:childTnLst>
                              <p:par>
                                <p:cTn id="94" presetID="1" presetClass="entr" presetSubtype="0" fill="hold" grpId="0" nodeType="withEffect">
                                  <p:stCondLst>
                                    <p:cond delay="0"/>
                                  </p:stCondLst>
                                  <p:childTnLst>
                                    <p:set>
                                      <p:cBhvr>
                                        <p:cTn id="95" dur="1" fill="hold">
                                          <p:stCondLst>
                                            <p:cond delay="0"/>
                                          </p:stCondLst>
                                        </p:cTn>
                                        <p:tgtEl>
                                          <p:spTgt spid="35"/>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98" restart="whenNotActive" fill="hold" evtFilter="cancelBubble" nodeType="interactiveSeq">
                <p:stCondLst>
                  <p:cond evt="onClick" delay="0">
                    <p:tgtEl>
                      <p:spTgt spid="36"/>
                    </p:tgtEl>
                  </p:cond>
                </p:stCondLst>
                <p:endSync evt="end" delay="0">
                  <p:rtn val="all"/>
                </p:endSync>
                <p:childTnLst>
                  <p:par>
                    <p:cTn id="99" fill="hold">
                      <p:stCondLst>
                        <p:cond delay="0"/>
                      </p:stCondLst>
                      <p:childTnLst>
                        <p:par>
                          <p:cTn id="100" fill="hold">
                            <p:stCondLst>
                              <p:cond delay="0"/>
                            </p:stCondLst>
                            <p:childTnLst>
                              <p:par>
                                <p:cTn id="101" presetID="1" presetClass="entr" presetSubtype="0"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105" restart="whenNotActive" fill="hold" evtFilter="cancelBubble" nodeType="interactiveSeq">
                <p:stCondLst>
                  <p:cond evt="onClick" delay="0">
                    <p:tgtEl>
                      <p:spTgt spid="38"/>
                    </p:tgtEl>
                  </p:cond>
                </p:stCondLst>
                <p:endSync evt="end" delay="0">
                  <p:rtn val="all"/>
                </p:endSync>
                <p:childTnLst>
                  <p:par>
                    <p:cTn id="106" fill="hold">
                      <p:stCondLst>
                        <p:cond delay="0"/>
                      </p:stCondLst>
                      <p:childTnLst>
                        <p:par>
                          <p:cTn id="107" fill="hold">
                            <p:stCondLst>
                              <p:cond delay="0"/>
                            </p:stCondLst>
                            <p:childTnLst>
                              <p:par>
                                <p:cTn id="108" presetID="1" presetClass="entr" presetSubtype="0" fill="hold" grpId="0" nodeType="withEffect">
                                  <p:stCondLst>
                                    <p:cond delay="0"/>
                                  </p:stCondLst>
                                  <p:childTnLst>
                                    <p:set>
                                      <p:cBhvr>
                                        <p:cTn id="109"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110" restart="whenNotActive" fill="hold" evtFilter="cancelBubble" nodeType="interactiveSeq">
                <p:stCondLst>
                  <p:cond evt="onClick" delay="0">
                    <p:tgtEl>
                      <p:spTgt spid="40"/>
                    </p:tgtEl>
                  </p:cond>
                </p:stCondLst>
                <p:endSync evt="end" delay="0">
                  <p:rtn val="all"/>
                </p:endSync>
                <p:childTnLst>
                  <p:par>
                    <p:cTn id="111" fill="hold">
                      <p:stCondLst>
                        <p:cond delay="0"/>
                      </p:stCondLst>
                      <p:childTnLst>
                        <p:par>
                          <p:cTn id="112" fill="hold">
                            <p:stCondLst>
                              <p:cond delay="0"/>
                            </p:stCondLst>
                            <p:childTnLst>
                              <p:par>
                                <p:cTn id="113" presetID="1" presetClass="entr" presetSubtype="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117" restart="whenNotActive" fill="hold" evtFilter="cancelBubble" nodeType="interactiveSeq">
                <p:stCondLst>
                  <p:cond evt="onClick" delay="0">
                    <p:tgtEl>
                      <p:spTgt spid="42"/>
                    </p:tgtEl>
                  </p:cond>
                </p:stCondLst>
                <p:endSync evt="end" delay="0">
                  <p:rtn val="all"/>
                </p:endSync>
                <p:childTnLst>
                  <p:par>
                    <p:cTn id="118" fill="hold">
                      <p:stCondLst>
                        <p:cond delay="0"/>
                      </p:stCondLst>
                      <p:childTnLst>
                        <p:par>
                          <p:cTn id="119" fill="hold">
                            <p:stCondLst>
                              <p:cond delay="0"/>
                            </p:stCondLst>
                            <p:childTnLst>
                              <p:par>
                                <p:cTn id="120" presetID="1" presetClass="entr" presetSubtype="0" fill="hold" nodeType="clickEffect">
                                  <p:stCondLst>
                                    <p:cond delay="0"/>
                                  </p:stCondLst>
                                  <p:childTnLst>
                                    <p:set>
                                      <p:cBhvr>
                                        <p:cTn id="121"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nextCondLst>
                <p:cond evt="onClick" delay="0">
                  <p:tgtEl>
                    <p:spTgt spid="42"/>
                  </p:tgtEl>
                </p:cond>
              </p:nextCondLst>
            </p:seq>
          </p:childTnLst>
        </p:cTn>
      </p:par>
    </p:tnLst>
    <p:bldLst>
      <p:bldP spid="10" grpId="0"/>
      <p:bldP spid="11" grpId="0" animBg="1"/>
      <p:bldP spid="12" grpId="0"/>
      <p:bldP spid="13" grpId="0" animBg="1"/>
      <p:bldP spid="14" grpId="0"/>
      <p:bldP spid="15" grpId="0" animBg="1"/>
      <p:bldP spid="16" grpId="0"/>
      <p:bldP spid="17" grpId="0" animBg="1"/>
      <p:bldP spid="18" grpId="0"/>
      <p:bldP spid="19" grpId="0" animBg="1"/>
      <p:bldP spid="21" grpId="0"/>
      <p:bldP spid="22" grpId="0" animBg="1"/>
      <p:bldP spid="23" grpId="0"/>
      <p:bldP spid="24" grpId="0" animBg="1"/>
      <p:bldP spid="25" grpId="0"/>
      <p:bldP spid="26" grpId="0" animBg="1"/>
      <p:bldP spid="27" grpId="0"/>
      <p:bldP spid="28" grpId="0" animBg="1"/>
      <p:bldP spid="29" grpId="0"/>
      <p:bldP spid="30" grpId="0" animBg="1"/>
      <p:bldP spid="31" grpId="0"/>
      <p:bldP spid="32" grpId="0" animBg="1"/>
      <p:bldP spid="33" grpId="0"/>
      <p:bldP spid="34" grpId="0" animBg="1"/>
      <p:bldP spid="35" grpId="0"/>
      <p:bldP spid="37" grpId="0"/>
      <p:bldP spid="38" grpId="0" animBg="1"/>
      <p:bldP spid="39" grpId="0"/>
      <p:bldP spid="40" grpId="0" animBg="1"/>
      <p:bldP spid="41" grpId="0"/>
      <p:bldP spid="36" grpId="0" animBg="1"/>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29</a:t>
            </a:fld>
            <a:endParaRPr lang="de-DE" dirty="0"/>
          </a:p>
        </p:txBody>
      </p:sp>
      <p:sp>
        <p:nvSpPr>
          <p:cNvPr id="4" name="Textfeld 3">
            <a:extLst>
              <a:ext uri="{FF2B5EF4-FFF2-40B4-BE49-F238E27FC236}">
                <a16:creationId xmlns:a16="http://schemas.microsoft.com/office/drawing/2014/main" id="{CA8F7CCA-08C9-481F-9F0E-9382AFEE9C0C}"/>
              </a:ext>
            </a:extLst>
          </p:cNvPr>
          <p:cNvSpPr txBox="1"/>
          <p:nvPr/>
        </p:nvSpPr>
        <p:spPr>
          <a:xfrm>
            <a:off x="1307468" y="2405643"/>
            <a:ext cx="9973108" cy="2046714"/>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Der Stift hat eine ________. </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Als Paul sein Zeugnis bekam, hellte sich seine ________ auf.</a:t>
            </a:r>
          </a:p>
        </p:txBody>
      </p:sp>
      <p:pic>
        <p:nvPicPr>
          <p:cNvPr id="5" name="Grafik 4">
            <a:extLst>
              <a:ext uri="{FF2B5EF4-FFF2-40B4-BE49-F238E27FC236}">
                <a16:creationId xmlns:a16="http://schemas.microsoft.com/office/drawing/2014/main" id="{EC84F213-0D42-47D9-B588-14845F542D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583315">
            <a:off x="270552" y="2059697"/>
            <a:ext cx="3098254" cy="255702"/>
          </a:xfrm>
          <a:prstGeom prst="rect">
            <a:avLst/>
          </a:prstGeom>
        </p:spPr>
      </p:pic>
      <p:sp>
        <p:nvSpPr>
          <p:cNvPr id="6" name="Textfeld 5">
            <a:extLst>
              <a:ext uri="{FF2B5EF4-FFF2-40B4-BE49-F238E27FC236}">
                <a16:creationId xmlns:a16="http://schemas.microsoft.com/office/drawing/2014/main" id="{6825E341-F2C4-4E1B-8A8B-D24077B58723}"/>
              </a:ext>
            </a:extLst>
          </p:cNvPr>
          <p:cNvSpPr txBox="1"/>
          <p:nvPr/>
        </p:nvSpPr>
        <p:spPr>
          <a:xfrm>
            <a:off x="3766992" y="1916832"/>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Mine</a:t>
            </a:r>
            <a:endParaRPr lang="de-DE" dirty="0">
              <a:solidFill>
                <a:srgbClr val="FF0000"/>
              </a:solidFill>
            </a:endParaRPr>
          </a:p>
        </p:txBody>
      </p:sp>
      <p:sp>
        <p:nvSpPr>
          <p:cNvPr id="7" name="Textfeld 6">
            <a:extLst>
              <a:ext uri="{FF2B5EF4-FFF2-40B4-BE49-F238E27FC236}">
                <a16:creationId xmlns:a16="http://schemas.microsoft.com/office/drawing/2014/main" id="{285D399B-5A67-4DE2-986B-359A56A44F4D}"/>
              </a:ext>
            </a:extLst>
          </p:cNvPr>
          <p:cNvSpPr txBox="1"/>
          <p:nvPr/>
        </p:nvSpPr>
        <p:spPr>
          <a:xfrm>
            <a:off x="4799856" y="1916832"/>
            <a:ext cx="1156708"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Miene</a:t>
            </a:r>
            <a:endParaRPr lang="de-DE" dirty="0">
              <a:solidFill>
                <a:srgbClr val="FF0000"/>
              </a:solidFill>
            </a:endParaRPr>
          </a:p>
        </p:txBody>
      </p:sp>
      <p:sp>
        <p:nvSpPr>
          <p:cNvPr id="8" name="Textfeld 7">
            <a:extLst>
              <a:ext uri="{FF2B5EF4-FFF2-40B4-BE49-F238E27FC236}">
                <a16:creationId xmlns:a16="http://schemas.microsoft.com/office/drawing/2014/main" id="{C81B8C9C-83C5-492E-AC40-B4DE105A37DE}"/>
              </a:ext>
            </a:extLst>
          </p:cNvPr>
          <p:cNvSpPr txBox="1"/>
          <p:nvPr/>
        </p:nvSpPr>
        <p:spPr>
          <a:xfrm>
            <a:off x="11064552" y="3717032"/>
            <a:ext cx="720080" cy="1015663"/>
          </a:xfrm>
          <a:prstGeom prst="rect">
            <a:avLst/>
          </a:prstGeom>
          <a:noFill/>
        </p:spPr>
        <p:txBody>
          <a:bodyPr wrap="square">
            <a:spAutoFit/>
          </a:bodyPr>
          <a:lstStyle/>
          <a:p>
            <a:r>
              <a:rPr kumimoji="0" lang="de-DE" altLang="de-DE" sz="60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sym typeface="Wingdings" panose="05000000000000000000" pitchFamily="2" charset="2"/>
              </a:rPr>
              <a:t></a:t>
            </a:r>
            <a:endParaRPr lang="de-DE" sz="4400" dirty="0">
              <a:solidFill>
                <a:schemeClr val="tx2">
                  <a:lumMod val="60000"/>
                  <a:lumOff val="40000"/>
                </a:schemeClr>
              </a:solidFill>
            </a:endParaRPr>
          </a:p>
        </p:txBody>
      </p:sp>
      <p:sp>
        <p:nvSpPr>
          <p:cNvPr id="9" name="Textfeld 8">
            <a:extLst>
              <a:ext uri="{FF2B5EF4-FFF2-40B4-BE49-F238E27FC236}">
                <a16:creationId xmlns:a16="http://schemas.microsoft.com/office/drawing/2014/main" id="{AE54B29B-2561-4A04-8B9A-6117EFCC9585}"/>
              </a:ext>
            </a:extLst>
          </p:cNvPr>
          <p:cNvSpPr txBox="1"/>
          <p:nvPr/>
        </p:nvSpPr>
        <p:spPr>
          <a:xfrm>
            <a:off x="2905348" y="3206739"/>
            <a:ext cx="4469636" cy="400110"/>
          </a:xfrm>
          <a:prstGeom prst="rect">
            <a:avLst/>
          </a:prstGeom>
          <a:noFill/>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de-DE" altLang="de-DE" sz="2000" b="0" i="0" u="none" strike="noStrike" kern="0" cap="none" spc="0" normalizeH="0" baseline="0" noProof="0" dirty="0">
                <a:ln>
                  <a:noFill/>
                </a:ln>
                <a:solidFill>
                  <a:srgbClr val="FF0000"/>
                </a:solidFill>
                <a:effectLst/>
                <a:uLnTx/>
                <a:uFillTx/>
                <a:latin typeface="Trebuchet MS" pitchFamily="34" charset="0"/>
                <a:ea typeface="+mn-ea"/>
                <a:cs typeface="Arial" charset="0"/>
              </a:rPr>
              <a:t>__________________________</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10" name="Textfeld 9">
            <a:extLst>
              <a:ext uri="{FF2B5EF4-FFF2-40B4-BE49-F238E27FC236}">
                <a16:creationId xmlns:a16="http://schemas.microsoft.com/office/drawing/2014/main" id="{B381FAAD-A564-4710-A169-8FB36E468159}"/>
              </a:ext>
            </a:extLst>
          </p:cNvPr>
          <p:cNvSpPr txBox="1"/>
          <p:nvPr/>
        </p:nvSpPr>
        <p:spPr>
          <a:xfrm>
            <a:off x="8254829" y="3356992"/>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Mine</a:t>
            </a:r>
            <a:endParaRPr lang="de-DE" dirty="0">
              <a:solidFill>
                <a:srgbClr val="FF0000"/>
              </a:solidFill>
            </a:endParaRPr>
          </a:p>
        </p:txBody>
      </p:sp>
      <p:sp>
        <p:nvSpPr>
          <p:cNvPr id="11" name="Textfeld 10">
            <a:extLst>
              <a:ext uri="{FF2B5EF4-FFF2-40B4-BE49-F238E27FC236}">
                <a16:creationId xmlns:a16="http://schemas.microsoft.com/office/drawing/2014/main" id="{F3BB4062-5329-4014-BCD5-47D00CA29AAE}"/>
              </a:ext>
            </a:extLst>
          </p:cNvPr>
          <p:cNvSpPr txBox="1"/>
          <p:nvPr/>
        </p:nvSpPr>
        <p:spPr>
          <a:xfrm>
            <a:off x="9287693" y="3356992"/>
            <a:ext cx="1156708"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Miene</a:t>
            </a:r>
            <a:endParaRPr lang="de-DE" dirty="0">
              <a:solidFill>
                <a:srgbClr val="FF0000"/>
              </a:solidFill>
            </a:endParaRPr>
          </a:p>
        </p:txBody>
      </p:sp>
      <p:sp>
        <p:nvSpPr>
          <p:cNvPr id="15" name="Textfeld 14">
            <a:extLst>
              <a:ext uri="{FF2B5EF4-FFF2-40B4-BE49-F238E27FC236}">
                <a16:creationId xmlns:a16="http://schemas.microsoft.com/office/drawing/2014/main" id="{54E005A9-4A07-45A0-87CE-7C04113BEBC7}"/>
              </a:ext>
            </a:extLst>
          </p:cNvPr>
          <p:cNvSpPr txBox="1"/>
          <p:nvPr/>
        </p:nvSpPr>
        <p:spPr>
          <a:xfrm>
            <a:off x="6982772" y="4825190"/>
            <a:ext cx="4469636" cy="400110"/>
          </a:xfrm>
          <a:prstGeom prst="rect">
            <a:avLst/>
          </a:prstGeom>
          <a:noFill/>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de-DE" altLang="de-DE" sz="2000" b="0" i="0" u="none" strike="noStrike" kern="0" cap="none" spc="0" normalizeH="0" baseline="0" noProof="0" dirty="0">
                <a:ln>
                  <a:noFill/>
                </a:ln>
                <a:solidFill>
                  <a:srgbClr val="FF0000"/>
                </a:solidFill>
                <a:effectLst/>
                <a:uLnTx/>
                <a:uFillTx/>
                <a:latin typeface="Trebuchet MS" pitchFamily="34" charset="0"/>
                <a:ea typeface="+mn-ea"/>
                <a:cs typeface="Arial" charset="0"/>
              </a:rPr>
              <a:t>__________________________</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16" name="Textfeld 36">
            <a:extLst>
              <a:ext uri="{FF2B5EF4-FFF2-40B4-BE49-F238E27FC236}">
                <a16:creationId xmlns:a16="http://schemas.microsoft.com/office/drawing/2014/main" id="{88DDF5ED-F12B-4879-A558-96A85486CACD}"/>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14	</a:t>
            </a:r>
            <a:r>
              <a:rPr lang="de-DE" altLang="de-DE" sz="2200" b="1" spc="-100" dirty="0">
                <a:solidFill>
                  <a:schemeClr val="tx2">
                    <a:lumMod val="60000"/>
                    <a:lumOff val="40000"/>
                  </a:schemeClr>
                </a:solidFill>
                <a:latin typeface="Trebuchet MS" panose="020B0603020202020204" pitchFamily="34" charset="0"/>
                <a:ea typeface="+mj-ea"/>
                <a:cs typeface="+mj-cs"/>
              </a:rPr>
              <a:t>VD 01 i-Tüpfelchen für Spitzenkönner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17" name="Textfeld 16">
            <a:extLst>
              <a:ext uri="{FF2B5EF4-FFF2-40B4-BE49-F238E27FC236}">
                <a16:creationId xmlns:a16="http://schemas.microsoft.com/office/drawing/2014/main" id="{C76D5E65-D8D8-4BD1-A644-844DC12E7130}"/>
              </a:ext>
            </a:extLst>
          </p:cNvPr>
          <p:cNvSpPr txBox="1"/>
          <p:nvPr/>
        </p:nvSpPr>
        <p:spPr>
          <a:xfrm>
            <a:off x="300543" y="457858"/>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ea typeface="+mj-ea"/>
                <a:cs typeface="+mj-cs"/>
              </a:rPr>
              <a:t>Schreibe die passenden Wörter!</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BFA0CB4C-EE2F-4A6B-8018-0A7C474CB88B}"/>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29</a:t>
            </a:r>
          </a:p>
        </p:txBody>
      </p:sp>
    </p:spTree>
    <p:extLst>
      <p:ext uri="{BB962C8B-B14F-4D97-AF65-F5344CB8AC3E}">
        <p14:creationId xmlns:p14="http://schemas.microsoft.com/office/powerpoint/2010/main" val="13629839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3</a:t>
            </a:fld>
            <a:endParaRPr lang="de-DE" dirty="0"/>
          </a:p>
        </p:txBody>
      </p:sp>
      <p:sp>
        <p:nvSpPr>
          <p:cNvPr id="112" name="Rechteck 111">
            <a:extLst>
              <a:ext uri="{FF2B5EF4-FFF2-40B4-BE49-F238E27FC236}">
                <a16:creationId xmlns:a16="http://schemas.microsoft.com/office/drawing/2014/main" id="{08F658FD-1BFE-4E9C-9FFF-476C99F9613C}"/>
              </a:ext>
            </a:extLst>
          </p:cNvPr>
          <p:cNvSpPr/>
          <p:nvPr/>
        </p:nvSpPr>
        <p:spPr>
          <a:xfrm>
            <a:off x="4718213" y="1052736"/>
            <a:ext cx="1221809"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M</a:t>
            </a:r>
            <a:r>
              <a:rPr kumimoji="0" lang="de-DE" sz="3200" b="1" i="0" u="none" strike="noStrike" kern="0" cap="none" spc="0" normalizeH="0" baseline="0" noProof="0" dirty="0">
                <a:ln>
                  <a:noFill/>
                </a:ln>
                <a:effectLst/>
                <a:uLnTx/>
                <a:uFillTx/>
                <a:latin typeface="Trebuchet MS" pitchFamily="34" charset="0"/>
                <a:ea typeface="+mn-ea"/>
                <a:cs typeface="Arial" charset="0"/>
              </a:rPr>
              <a:t>ie</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te</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123" name="Rechteck 122">
            <a:extLst>
              <a:ext uri="{FF2B5EF4-FFF2-40B4-BE49-F238E27FC236}">
                <a16:creationId xmlns:a16="http://schemas.microsoft.com/office/drawing/2014/main" id="{1F5291B2-69CA-418F-8C5A-73809B4D898D}"/>
              </a:ext>
            </a:extLst>
          </p:cNvPr>
          <p:cNvSpPr/>
          <p:nvPr/>
        </p:nvSpPr>
        <p:spPr>
          <a:xfrm>
            <a:off x="4717077" y="1609507"/>
            <a:ext cx="1144865"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M</a:t>
            </a:r>
            <a:r>
              <a:rPr lang="de-DE" sz="3200" b="1" kern="0" dirty="0">
                <a:latin typeface="Trebuchet MS" pitchFamily="34" charset="0"/>
              </a:rPr>
              <a:t>i</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tte</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128" name="Rechteck 127">
            <a:extLst>
              <a:ext uri="{FF2B5EF4-FFF2-40B4-BE49-F238E27FC236}">
                <a16:creationId xmlns:a16="http://schemas.microsoft.com/office/drawing/2014/main" id="{F9B42104-D0F7-46A9-A2F4-363498BA6DF1}"/>
              </a:ext>
            </a:extLst>
          </p:cNvPr>
          <p:cNvSpPr/>
          <p:nvPr/>
        </p:nvSpPr>
        <p:spPr>
          <a:xfrm>
            <a:off x="4718213" y="2166278"/>
            <a:ext cx="1853392"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Masch</a:t>
            </a:r>
            <a:r>
              <a:rPr lang="de-DE" sz="3200" b="1" kern="0" dirty="0">
                <a:latin typeface="Trebuchet MS" pitchFamily="34" charset="0"/>
              </a:rPr>
              <a:t>i</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ne</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133" name="Rechteck 132">
            <a:extLst>
              <a:ext uri="{FF2B5EF4-FFF2-40B4-BE49-F238E27FC236}">
                <a16:creationId xmlns:a16="http://schemas.microsoft.com/office/drawing/2014/main" id="{E7709F3B-ABB5-457F-B332-4FCBBC1BB52C}"/>
              </a:ext>
            </a:extLst>
          </p:cNvPr>
          <p:cNvSpPr/>
          <p:nvPr/>
        </p:nvSpPr>
        <p:spPr>
          <a:xfrm>
            <a:off x="4717077" y="2723049"/>
            <a:ext cx="2448106"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marsch</a:t>
            </a:r>
            <a:r>
              <a:rPr lang="de-DE" sz="3200" b="1" kern="0" dirty="0">
                <a:latin typeface="Trebuchet MS" pitchFamily="34" charset="0"/>
              </a:rPr>
              <a:t>ie</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ren</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138" name="Rechteck 137">
            <a:extLst>
              <a:ext uri="{FF2B5EF4-FFF2-40B4-BE49-F238E27FC236}">
                <a16:creationId xmlns:a16="http://schemas.microsoft.com/office/drawing/2014/main" id="{36F520DD-976B-486D-A500-5B92D4145BD9}"/>
              </a:ext>
            </a:extLst>
          </p:cNvPr>
          <p:cNvSpPr/>
          <p:nvPr/>
        </p:nvSpPr>
        <p:spPr>
          <a:xfrm>
            <a:off x="4710811" y="3279820"/>
            <a:ext cx="981359"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K</a:t>
            </a:r>
            <a:r>
              <a:rPr lang="de-DE" sz="3200" b="1" kern="0" dirty="0">
                <a:latin typeface="Trebuchet MS" pitchFamily="34" charset="0"/>
              </a:rPr>
              <a:t>i</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no</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143" name="Rechteck 142">
            <a:extLst>
              <a:ext uri="{FF2B5EF4-FFF2-40B4-BE49-F238E27FC236}">
                <a16:creationId xmlns:a16="http://schemas.microsoft.com/office/drawing/2014/main" id="{FD22DFB0-5858-4E11-899D-7F7B3FEA6855}"/>
              </a:ext>
            </a:extLst>
          </p:cNvPr>
          <p:cNvSpPr/>
          <p:nvPr/>
        </p:nvSpPr>
        <p:spPr>
          <a:xfrm>
            <a:off x="4710439" y="3836591"/>
            <a:ext cx="1257075"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Mag</a:t>
            </a:r>
            <a:r>
              <a:rPr lang="de-DE" sz="3200" b="1" kern="0" dirty="0">
                <a:latin typeface="Trebuchet MS" pitchFamily="34" charset="0"/>
              </a:rPr>
              <a:t>ie</a:t>
            </a:r>
          </a:p>
        </p:txBody>
      </p:sp>
      <p:sp>
        <p:nvSpPr>
          <p:cNvPr id="154" name="Rechteck 153">
            <a:extLst>
              <a:ext uri="{FF2B5EF4-FFF2-40B4-BE49-F238E27FC236}">
                <a16:creationId xmlns:a16="http://schemas.microsoft.com/office/drawing/2014/main" id="{DBF457FA-DE48-4EAC-A8A7-3A49F4503C34}"/>
              </a:ext>
            </a:extLst>
          </p:cNvPr>
          <p:cNvSpPr/>
          <p:nvPr/>
        </p:nvSpPr>
        <p:spPr>
          <a:xfrm>
            <a:off x="4708316" y="4393362"/>
            <a:ext cx="1091966"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K</a:t>
            </a:r>
            <a:r>
              <a:rPr lang="de-DE" sz="3200" b="1" kern="0" dirty="0">
                <a:latin typeface="Trebuchet MS" pitchFamily="34" charset="0"/>
              </a:rPr>
              <a:t>i</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ste</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71" name="Rechteck 70">
            <a:extLst>
              <a:ext uri="{FF2B5EF4-FFF2-40B4-BE49-F238E27FC236}">
                <a16:creationId xmlns:a16="http://schemas.microsoft.com/office/drawing/2014/main" id="{6EC47252-19A6-4046-BFA3-367DB45762C4}"/>
              </a:ext>
            </a:extLst>
          </p:cNvPr>
          <p:cNvSpPr/>
          <p:nvPr/>
        </p:nvSpPr>
        <p:spPr>
          <a:xfrm>
            <a:off x="4708316" y="4950133"/>
            <a:ext cx="1377300"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Pap</a:t>
            </a:r>
            <a:r>
              <a:rPr lang="de-DE" sz="3200" b="1" kern="0" dirty="0">
                <a:latin typeface="Trebuchet MS" pitchFamily="34" charset="0"/>
              </a:rPr>
              <a:t>ie</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r</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76" name="Rechteck 75">
            <a:extLst>
              <a:ext uri="{FF2B5EF4-FFF2-40B4-BE49-F238E27FC236}">
                <a16:creationId xmlns:a16="http://schemas.microsoft.com/office/drawing/2014/main" id="{5C2751C3-22BC-4781-9170-A530ABCBDA19}"/>
              </a:ext>
            </a:extLst>
          </p:cNvPr>
          <p:cNvSpPr/>
          <p:nvPr/>
        </p:nvSpPr>
        <p:spPr>
          <a:xfrm>
            <a:off x="4708316" y="5506904"/>
            <a:ext cx="803425"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m</a:t>
            </a:r>
            <a:r>
              <a:rPr lang="de-DE" sz="3200" b="1" kern="0" dirty="0">
                <a:latin typeface="Trebuchet MS" pitchFamily="34" charset="0"/>
              </a:rPr>
              <a:t>i</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r</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81" name="Rechteck 80">
            <a:extLst>
              <a:ext uri="{FF2B5EF4-FFF2-40B4-BE49-F238E27FC236}">
                <a16:creationId xmlns:a16="http://schemas.microsoft.com/office/drawing/2014/main" id="{2F7347AA-C032-4BDA-A2EE-C5A8981BB002}"/>
              </a:ext>
            </a:extLst>
          </p:cNvPr>
          <p:cNvSpPr/>
          <p:nvPr/>
        </p:nvSpPr>
        <p:spPr>
          <a:xfrm>
            <a:off x="4708316" y="6063679"/>
            <a:ext cx="1132041" cy="58477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T</a:t>
            </a:r>
            <a:r>
              <a:rPr lang="de-DE" sz="3200" b="1" kern="0" dirty="0">
                <a:latin typeface="Trebuchet MS" pitchFamily="34" charset="0"/>
              </a:rPr>
              <a:t>i</a:t>
            </a:r>
            <a:r>
              <a:rPr kumimoji="0" lang="de-DE" sz="3200" b="0" i="0" u="none" strike="noStrike" kern="0" cap="none" spc="0" normalizeH="0" baseline="0" noProof="0" dirty="0">
                <a:ln>
                  <a:noFill/>
                </a:ln>
                <a:solidFill>
                  <a:schemeClr val="bg1">
                    <a:lumMod val="50000"/>
                  </a:schemeClr>
                </a:solidFill>
                <a:effectLst/>
                <a:uLnTx/>
                <a:uFillTx/>
                <a:latin typeface="Trebuchet MS" pitchFamily="34" charset="0"/>
                <a:ea typeface="+mn-ea"/>
                <a:cs typeface="Arial" charset="0"/>
              </a:rPr>
              <a:t>ger</a:t>
            </a:r>
            <a:endParaRPr kumimoji="0" lang="de-DE" sz="3200" b="0" i="0" u="none" strike="noStrike" kern="1200" cap="none" spc="0" normalizeH="0" baseline="0" noProof="0" dirty="0">
              <a:ln>
                <a:noFill/>
              </a:ln>
              <a:solidFill>
                <a:schemeClr val="bg1">
                  <a:lumMod val="50000"/>
                </a:schemeClr>
              </a:solidFill>
              <a:effectLst/>
              <a:uLnTx/>
              <a:uFillTx/>
              <a:ea typeface="+mn-ea"/>
              <a:cs typeface="Arial" charset="0"/>
            </a:endParaRPr>
          </a:p>
        </p:txBody>
      </p:sp>
      <p:sp>
        <p:nvSpPr>
          <p:cNvPr id="14" name="Textfeld 36">
            <a:extLst>
              <a:ext uri="{FF2B5EF4-FFF2-40B4-BE49-F238E27FC236}">
                <a16:creationId xmlns:a16="http://schemas.microsoft.com/office/drawing/2014/main" id="{CA35D6B5-07A9-4B1B-BA35-D79CA09183C4}"/>
              </a:ext>
            </a:extLst>
          </p:cNvPr>
          <p:cNvSpPr txBox="1">
            <a:spLocks noChangeArrowheads="1"/>
          </p:cNvSpPr>
          <p:nvPr/>
        </p:nvSpPr>
        <p:spPr bwMode="auto">
          <a:xfrm>
            <a:off x="260109" y="19275"/>
            <a:ext cx="11931891" cy="70788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01	VD 01 </a:t>
            </a:r>
            <a:r>
              <a:rPr lang="de-DE" altLang="de-DE" sz="2200" b="1" dirty="0" err="1">
                <a:solidFill>
                  <a:schemeClr val="tx2">
                    <a:lumMod val="60000"/>
                    <a:lumOff val="40000"/>
                  </a:schemeClr>
                </a:solidFill>
                <a:latin typeface="Trebuchet MS" panose="020B0603020202020204" pitchFamily="34" charset="0"/>
                <a:ea typeface="+mj-ea"/>
                <a:cs typeface="+mj-cs"/>
              </a:rPr>
              <a:t>ie</a:t>
            </a:r>
            <a:r>
              <a:rPr lang="de-DE" altLang="de-DE" sz="2200" b="1" dirty="0">
                <a:solidFill>
                  <a:schemeClr val="tx2">
                    <a:lumMod val="60000"/>
                    <a:lumOff val="40000"/>
                  </a:schemeClr>
                </a:solidFill>
                <a:latin typeface="Trebuchet MS" panose="020B0603020202020204" pitchFamily="34" charset="0"/>
                <a:ea typeface="+mj-ea"/>
                <a:cs typeface="+mj-cs"/>
              </a:rPr>
              <a:t> - </a:t>
            </a:r>
            <a:r>
              <a:rPr lang="de-DE" sz="2200" dirty="0">
                <a:solidFill>
                  <a:prstClr val="black"/>
                </a:solidFill>
                <a:latin typeface="Trebuchet MS" panose="020B0603020202020204" pitchFamily="34" charset="0"/>
                <a:ea typeface="+mj-ea"/>
                <a:cs typeface="+mj-cs"/>
              </a:rPr>
              <a:t>Das i </a:t>
            </a:r>
            <a:r>
              <a:rPr lang="de-DE" sz="2200" dirty="0">
                <a:solidFill>
                  <a:srgbClr val="FF0000"/>
                </a:solidFill>
                <a:latin typeface="Trebuchet MS" panose="020B0603020202020204" pitchFamily="34" charset="0"/>
                <a:ea typeface="+mj-ea"/>
                <a:cs typeface="+mj-cs"/>
              </a:rPr>
              <a:t>kurz</a:t>
            </a:r>
            <a:r>
              <a:rPr lang="de-DE" sz="2200" dirty="0">
                <a:solidFill>
                  <a:prstClr val="black"/>
                </a:solidFill>
                <a:latin typeface="Trebuchet MS" panose="020B0603020202020204" pitchFamily="34" charset="0"/>
                <a:ea typeface="+mj-ea"/>
                <a:cs typeface="+mj-cs"/>
              </a:rPr>
              <a:t> oder </a:t>
            </a:r>
            <a:r>
              <a:rPr lang="de-DE" sz="2200" dirty="0">
                <a:solidFill>
                  <a:schemeClr val="tx2">
                    <a:lumMod val="60000"/>
                    <a:lumOff val="40000"/>
                  </a:schemeClr>
                </a:solidFill>
                <a:latin typeface="Trebuchet MS" panose="020B0603020202020204" pitchFamily="34" charset="0"/>
                <a:ea typeface="+mj-ea"/>
                <a:cs typeface="+mj-cs"/>
              </a:rPr>
              <a:t>lang</a:t>
            </a:r>
            <a:r>
              <a:rPr lang="de-DE" sz="2200" dirty="0">
                <a:solidFill>
                  <a:prstClr val="black"/>
                </a:solidFill>
                <a:latin typeface="Trebuchet MS" panose="020B0603020202020204" pitchFamily="34" charset="0"/>
                <a:ea typeface="+mj-ea"/>
                <a:cs typeface="+mj-cs"/>
              </a:rPr>
              <a:t> hören! </a:t>
            </a:r>
            <a:r>
              <a:rPr lang="de-DE" altLang="de-DE" sz="2200" b="1" dirty="0">
                <a:solidFill>
                  <a:schemeClr val="tx2">
                    <a:lumMod val="60000"/>
                    <a:lumOff val="40000"/>
                  </a:schemeClr>
                </a:solidFill>
                <a:latin typeface="Trebuchet MS" panose="020B0603020202020204" pitchFamily="34" charset="0"/>
                <a:ea typeface="+mj-ea"/>
                <a:cs typeface="+mj-cs"/>
              </a:rPr>
              <a:t>			</a:t>
            </a:r>
            <a:r>
              <a:rPr kumimoji="0" lang="de-DE" altLang="de-DE" sz="2200" i="0" u="none" strike="noStrike" kern="0" cap="none" spc="0" normalizeH="0" baseline="0" noProof="0" dirty="0">
                <a:ln>
                  <a:noFill/>
                </a:ln>
                <a:solidFill>
                  <a:schemeClr val="tx2">
                    <a:lumMod val="60000"/>
                    <a:lumOff val="40000"/>
                  </a:schemeClr>
                </a:solidFill>
                <a:effectLst/>
                <a:uLnTx/>
                <a:uFillTx/>
                <a:latin typeface="Trebuchet MS" pitchFamily="34" charset="0"/>
              </a:rPr>
              <a:t>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15" name="Textfeld 14">
            <a:extLst>
              <a:ext uri="{FF2B5EF4-FFF2-40B4-BE49-F238E27FC236}">
                <a16:creationId xmlns:a16="http://schemas.microsoft.com/office/drawing/2014/main" id="{89F7D500-A3E7-40B2-B28E-323B68F9AD8D}"/>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rPr>
              <a:t>Kennzeichne die hervorgehobenen Vokale als lang oder kurz!</a:t>
            </a:r>
          </a:p>
        </p:txBody>
      </p:sp>
      <p:sp>
        <p:nvSpPr>
          <p:cNvPr id="2" name="Textfeld 1">
            <a:extLst>
              <a:ext uri="{FF2B5EF4-FFF2-40B4-BE49-F238E27FC236}">
                <a16:creationId xmlns:a16="http://schemas.microsoft.com/office/drawing/2014/main" id="{79FC0A8F-249D-4249-8E92-64E567516CA2}"/>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a:t>
            </a:r>
          </a:p>
        </p:txBody>
      </p:sp>
    </p:spTree>
    <p:extLst>
      <p:ext uri="{BB962C8B-B14F-4D97-AF65-F5344CB8AC3E}">
        <p14:creationId xmlns:p14="http://schemas.microsoft.com/office/powerpoint/2010/main" val="34583421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23" grpId="0"/>
      <p:bldP spid="128" grpId="0"/>
      <p:bldP spid="133" grpId="0"/>
      <p:bldP spid="138" grpId="0"/>
      <p:bldP spid="143" grpId="0"/>
      <p:bldP spid="154" grpId="0"/>
      <p:bldP spid="71" grpId="0"/>
      <p:bldP spid="76" grpId="0"/>
      <p:bldP spid="8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30</a:t>
            </a:fld>
            <a:endParaRPr lang="de-DE" dirty="0"/>
          </a:p>
        </p:txBody>
      </p:sp>
      <p:sp>
        <p:nvSpPr>
          <p:cNvPr id="17" name="Textfeld 16">
            <a:extLst>
              <a:ext uri="{FF2B5EF4-FFF2-40B4-BE49-F238E27FC236}">
                <a16:creationId xmlns:a16="http://schemas.microsoft.com/office/drawing/2014/main" id="{22959082-4E27-4474-8C07-56AC6ACE582E}"/>
              </a:ext>
            </a:extLst>
          </p:cNvPr>
          <p:cNvSpPr txBox="1"/>
          <p:nvPr/>
        </p:nvSpPr>
        <p:spPr>
          <a:xfrm>
            <a:off x="1307468" y="2405643"/>
            <a:ext cx="9577064" cy="2046714"/>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Der Stift hat eine          . </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Als Paul sein Zeugnis bekam, hellte sich seine            auf.</a:t>
            </a:r>
          </a:p>
        </p:txBody>
      </p:sp>
      <p:pic>
        <p:nvPicPr>
          <p:cNvPr id="24" name="Grafik 23">
            <a:extLst>
              <a:ext uri="{FF2B5EF4-FFF2-40B4-BE49-F238E27FC236}">
                <a16:creationId xmlns:a16="http://schemas.microsoft.com/office/drawing/2014/main" id="{504E131A-44D0-454D-875A-5881EA02A8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583315">
            <a:off x="270552" y="2059697"/>
            <a:ext cx="3098254" cy="255702"/>
          </a:xfrm>
          <a:prstGeom prst="rect">
            <a:avLst/>
          </a:prstGeom>
        </p:spPr>
      </p:pic>
      <p:sp>
        <p:nvSpPr>
          <p:cNvPr id="26" name="Textfeld 25">
            <a:extLst>
              <a:ext uri="{FF2B5EF4-FFF2-40B4-BE49-F238E27FC236}">
                <a16:creationId xmlns:a16="http://schemas.microsoft.com/office/drawing/2014/main" id="{DBD96159-57CE-4A8D-9BB5-40844836ABB9}"/>
              </a:ext>
            </a:extLst>
          </p:cNvPr>
          <p:cNvSpPr txBox="1"/>
          <p:nvPr/>
        </p:nvSpPr>
        <p:spPr>
          <a:xfrm>
            <a:off x="3766992" y="2012479"/>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Mine</a:t>
            </a:r>
            <a:endParaRPr lang="de-DE" dirty="0">
              <a:solidFill>
                <a:srgbClr val="FF0000"/>
              </a:solidFill>
            </a:endParaRPr>
          </a:p>
        </p:txBody>
      </p:sp>
      <p:sp>
        <p:nvSpPr>
          <p:cNvPr id="27" name="Textfeld 26">
            <a:extLst>
              <a:ext uri="{FF2B5EF4-FFF2-40B4-BE49-F238E27FC236}">
                <a16:creationId xmlns:a16="http://schemas.microsoft.com/office/drawing/2014/main" id="{CF5298CF-9659-4CF4-B62F-3FA477F74DF2}"/>
              </a:ext>
            </a:extLst>
          </p:cNvPr>
          <p:cNvSpPr txBox="1"/>
          <p:nvPr/>
        </p:nvSpPr>
        <p:spPr>
          <a:xfrm>
            <a:off x="4799856" y="2012479"/>
            <a:ext cx="1156708"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Miene</a:t>
            </a:r>
            <a:endParaRPr lang="de-DE" dirty="0">
              <a:solidFill>
                <a:srgbClr val="FF0000"/>
              </a:solidFill>
            </a:endParaRPr>
          </a:p>
        </p:txBody>
      </p:sp>
      <p:sp>
        <p:nvSpPr>
          <p:cNvPr id="29" name="Textfeld 28">
            <a:extLst>
              <a:ext uri="{FF2B5EF4-FFF2-40B4-BE49-F238E27FC236}">
                <a16:creationId xmlns:a16="http://schemas.microsoft.com/office/drawing/2014/main" id="{0458856B-BF2C-4224-B608-F41E63373C77}"/>
              </a:ext>
            </a:extLst>
          </p:cNvPr>
          <p:cNvSpPr txBox="1"/>
          <p:nvPr/>
        </p:nvSpPr>
        <p:spPr>
          <a:xfrm>
            <a:off x="10850846" y="3717032"/>
            <a:ext cx="720080" cy="1015663"/>
          </a:xfrm>
          <a:prstGeom prst="rect">
            <a:avLst/>
          </a:prstGeom>
          <a:noFill/>
        </p:spPr>
        <p:txBody>
          <a:bodyPr wrap="square">
            <a:spAutoFit/>
          </a:bodyPr>
          <a:lstStyle/>
          <a:p>
            <a:r>
              <a:rPr kumimoji="0" lang="de-DE" altLang="de-DE" sz="6000" b="0"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sym typeface="Wingdings" panose="05000000000000000000" pitchFamily="2" charset="2"/>
              </a:rPr>
              <a:t></a:t>
            </a:r>
            <a:endParaRPr lang="de-DE" sz="4400" dirty="0">
              <a:solidFill>
                <a:schemeClr val="tx2">
                  <a:lumMod val="60000"/>
                  <a:lumOff val="40000"/>
                </a:schemeClr>
              </a:solidFill>
            </a:endParaRPr>
          </a:p>
        </p:txBody>
      </p:sp>
      <p:sp>
        <p:nvSpPr>
          <p:cNvPr id="31" name="Textfeld 30">
            <a:extLst>
              <a:ext uri="{FF2B5EF4-FFF2-40B4-BE49-F238E27FC236}">
                <a16:creationId xmlns:a16="http://schemas.microsoft.com/office/drawing/2014/main" id="{B7D30B30-B1C8-4630-8B1C-266F137EA8D0}"/>
              </a:ext>
            </a:extLst>
          </p:cNvPr>
          <p:cNvSpPr txBox="1"/>
          <p:nvPr/>
        </p:nvSpPr>
        <p:spPr>
          <a:xfrm>
            <a:off x="3785193" y="3009146"/>
            <a:ext cx="1831322" cy="707886"/>
          </a:xfrm>
          <a:prstGeom prst="rect">
            <a:avLst/>
          </a:prstGeom>
          <a:noFill/>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de-DE" altLang="de-DE" sz="2000" b="0" i="0" u="none" strike="noStrike" kern="0" cap="none" spc="0" normalizeH="0" baseline="0" noProof="0" dirty="0">
                <a:ln>
                  <a:noFill/>
                </a:ln>
                <a:solidFill>
                  <a:srgbClr val="FF0000"/>
                </a:solidFill>
                <a:effectLst/>
                <a:uLnTx/>
                <a:uFillTx/>
                <a:latin typeface="Trebuchet MS" pitchFamily="34" charset="0"/>
                <a:ea typeface="+mn-ea"/>
                <a:cs typeface="Arial" charset="0"/>
              </a:rPr>
              <a:t>Fremdwort</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de-DE" altLang="de-DE" sz="2000" b="0" i="0" u="none" strike="noStrike" kern="0" cap="none" spc="0" normalizeH="0" baseline="0" noProof="0" dirty="0">
                <a:ln>
                  <a:noFill/>
                </a:ln>
                <a:solidFill>
                  <a:srgbClr val="FF0000"/>
                </a:solidFill>
                <a:effectLst/>
                <a:uLnTx/>
                <a:uFillTx/>
                <a:latin typeface="Trebuchet MS" pitchFamily="34" charset="0"/>
                <a:ea typeface="+mn-ea"/>
                <a:cs typeface="Arial" charset="0"/>
              </a:rPr>
              <a:t>Endung </a:t>
            </a:r>
            <a:r>
              <a:rPr kumimoji="0" lang="de-DE" altLang="de-DE" sz="2000" b="1" i="0" u="none" strike="noStrike" kern="0" cap="none" spc="0" normalizeH="0" baseline="0" noProof="0" dirty="0" err="1">
                <a:ln>
                  <a:noFill/>
                </a:ln>
                <a:solidFill>
                  <a:srgbClr val="FF0000"/>
                </a:solidFill>
                <a:effectLst/>
                <a:uLnTx/>
                <a:uFillTx/>
                <a:latin typeface="Trebuchet MS" pitchFamily="34" charset="0"/>
                <a:ea typeface="+mn-ea"/>
                <a:cs typeface="Arial" charset="0"/>
              </a:rPr>
              <a:t>ine</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2" name="Textfeld 31">
            <a:extLst>
              <a:ext uri="{FF2B5EF4-FFF2-40B4-BE49-F238E27FC236}">
                <a16:creationId xmlns:a16="http://schemas.microsoft.com/office/drawing/2014/main" id="{BFC69FA0-1DFA-40E2-8F0B-4643F7C76684}"/>
              </a:ext>
            </a:extLst>
          </p:cNvPr>
          <p:cNvSpPr txBox="1"/>
          <p:nvPr/>
        </p:nvSpPr>
        <p:spPr>
          <a:xfrm>
            <a:off x="8254829" y="3494911"/>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Mine</a:t>
            </a:r>
            <a:endParaRPr lang="de-DE" dirty="0">
              <a:solidFill>
                <a:srgbClr val="FF0000"/>
              </a:solidFill>
            </a:endParaRPr>
          </a:p>
        </p:txBody>
      </p:sp>
      <p:sp>
        <p:nvSpPr>
          <p:cNvPr id="33" name="Textfeld 32">
            <a:extLst>
              <a:ext uri="{FF2B5EF4-FFF2-40B4-BE49-F238E27FC236}">
                <a16:creationId xmlns:a16="http://schemas.microsoft.com/office/drawing/2014/main" id="{B8B3E92D-639F-4CA5-9D6F-6FD9A96354CC}"/>
              </a:ext>
            </a:extLst>
          </p:cNvPr>
          <p:cNvSpPr txBox="1"/>
          <p:nvPr/>
        </p:nvSpPr>
        <p:spPr>
          <a:xfrm>
            <a:off x="9287693" y="3494911"/>
            <a:ext cx="1156708"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Miene</a:t>
            </a:r>
            <a:endParaRPr lang="de-DE" dirty="0">
              <a:solidFill>
                <a:srgbClr val="FF0000"/>
              </a:solidFill>
            </a:endParaRPr>
          </a:p>
        </p:txBody>
      </p:sp>
      <p:sp>
        <p:nvSpPr>
          <p:cNvPr id="34" name="Textfeld 33">
            <a:extLst>
              <a:ext uri="{FF2B5EF4-FFF2-40B4-BE49-F238E27FC236}">
                <a16:creationId xmlns:a16="http://schemas.microsoft.com/office/drawing/2014/main" id="{EA8616FC-FF45-4951-AAC0-119A31C9A83D}"/>
              </a:ext>
            </a:extLst>
          </p:cNvPr>
          <p:cNvSpPr txBox="1"/>
          <p:nvPr/>
        </p:nvSpPr>
        <p:spPr>
          <a:xfrm>
            <a:off x="7663530" y="4507597"/>
            <a:ext cx="3511603" cy="707886"/>
          </a:xfrm>
          <a:prstGeom prst="rect">
            <a:avLst/>
          </a:prstGeom>
          <a:noFill/>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lang="de-DE" altLang="de-DE" sz="2000" kern="0" dirty="0">
                <a:solidFill>
                  <a:srgbClr val="FF0000"/>
                </a:solidFill>
                <a:latin typeface="Trebuchet MS" pitchFamily="34" charset="0"/>
              </a:rPr>
              <a:t>deutsches Wort</a:t>
            </a:r>
          </a:p>
          <a:p>
            <a:pPr marL="0" marR="0" lvl="0" indent="0" algn="ctr" defTabSz="914400" rtl="0" eaLnBrk="0" fontAlgn="auto" latinLnBrk="0" hangingPunct="0">
              <a:lnSpc>
                <a:spcPct val="100000"/>
              </a:lnSpc>
              <a:spcBef>
                <a:spcPts val="0"/>
              </a:spcBef>
              <a:spcAft>
                <a:spcPts val="0"/>
              </a:spcAft>
              <a:buClrTx/>
              <a:buSzTx/>
              <a:buFontTx/>
              <a:buNone/>
              <a:tabLst/>
              <a:defRPr/>
            </a:pPr>
            <a:r>
              <a:rPr lang="de-DE" altLang="de-DE" sz="2000" b="1" kern="0" noProof="0" dirty="0">
                <a:solidFill>
                  <a:srgbClr val="FF0000"/>
                </a:solidFill>
                <a:latin typeface="Trebuchet MS" pitchFamily="34" charset="0"/>
              </a:rPr>
              <a:t>langes i in erster Silbe = ie</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5" name="Textfeld 34">
            <a:extLst>
              <a:ext uri="{FF2B5EF4-FFF2-40B4-BE49-F238E27FC236}">
                <a16:creationId xmlns:a16="http://schemas.microsoft.com/office/drawing/2014/main" id="{1882844E-E3E4-4003-8E15-EEEEF1F7817F}"/>
              </a:ext>
            </a:extLst>
          </p:cNvPr>
          <p:cNvSpPr txBox="1"/>
          <p:nvPr/>
        </p:nvSpPr>
        <p:spPr>
          <a:xfrm>
            <a:off x="4246228" y="2436728"/>
            <a:ext cx="1032864"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Mine</a:t>
            </a:r>
            <a:endParaRPr lang="de-DE" b="1" dirty="0">
              <a:solidFill>
                <a:schemeClr val="tx2">
                  <a:lumMod val="60000"/>
                  <a:lumOff val="40000"/>
                </a:schemeClr>
              </a:solidFill>
            </a:endParaRPr>
          </a:p>
        </p:txBody>
      </p:sp>
      <p:sp>
        <p:nvSpPr>
          <p:cNvPr id="36" name="Textfeld 35">
            <a:extLst>
              <a:ext uri="{FF2B5EF4-FFF2-40B4-BE49-F238E27FC236}">
                <a16:creationId xmlns:a16="http://schemas.microsoft.com/office/drawing/2014/main" id="{CA40689C-63D1-4954-8357-03934280F694}"/>
              </a:ext>
            </a:extLst>
          </p:cNvPr>
          <p:cNvSpPr txBox="1"/>
          <p:nvPr/>
        </p:nvSpPr>
        <p:spPr>
          <a:xfrm>
            <a:off x="8719710" y="3930674"/>
            <a:ext cx="1366364"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Miene</a:t>
            </a:r>
            <a:endParaRPr lang="de-DE" b="1" dirty="0">
              <a:solidFill>
                <a:schemeClr val="tx2">
                  <a:lumMod val="60000"/>
                  <a:lumOff val="40000"/>
                </a:schemeClr>
              </a:solidFill>
            </a:endParaRPr>
          </a:p>
        </p:txBody>
      </p:sp>
      <p:sp>
        <p:nvSpPr>
          <p:cNvPr id="18" name="Foliennummernplatzhalter 2">
            <a:extLst>
              <a:ext uri="{FF2B5EF4-FFF2-40B4-BE49-F238E27FC236}">
                <a16:creationId xmlns:a16="http://schemas.microsoft.com/office/drawing/2014/main" id="{856C5B71-B6C2-4B97-8E04-71AB8A255C85}"/>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30</a:t>
            </a:fld>
            <a:endParaRPr lang="de-DE" dirty="0"/>
          </a:p>
        </p:txBody>
      </p:sp>
      <p:sp>
        <p:nvSpPr>
          <p:cNvPr id="19" name="Foliennummernplatzhalter 2">
            <a:extLst>
              <a:ext uri="{FF2B5EF4-FFF2-40B4-BE49-F238E27FC236}">
                <a16:creationId xmlns:a16="http://schemas.microsoft.com/office/drawing/2014/main" id="{3E9854C9-6CF6-4614-B832-3EFD5F6F828B}"/>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30</a:t>
            </a:fld>
            <a:endParaRPr lang="de-DE" dirty="0"/>
          </a:p>
        </p:txBody>
      </p:sp>
      <p:sp>
        <p:nvSpPr>
          <p:cNvPr id="20" name="Textfeld 36">
            <a:extLst>
              <a:ext uri="{FF2B5EF4-FFF2-40B4-BE49-F238E27FC236}">
                <a16:creationId xmlns:a16="http://schemas.microsoft.com/office/drawing/2014/main" id="{9FF37D68-9CF4-4C2D-9871-F062A3897E10}"/>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14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i-Tüpfelchen für Spitzenkönner!</a:t>
            </a:r>
            <a:endParaRPr kumimoji="0" lang="de-DE" altLang="de-DE" sz="1800" i="0" u="none" strike="noStrike" kern="0" cap="none" normalizeH="0" noProof="0" dirty="0">
              <a:ln>
                <a:noFill/>
              </a:ln>
              <a:effectLst/>
              <a:uLnTx/>
              <a:uFillTx/>
              <a:latin typeface="Trebuchet MS" pitchFamily="34" charset="0"/>
            </a:endParaRPr>
          </a:p>
        </p:txBody>
      </p:sp>
      <p:sp>
        <p:nvSpPr>
          <p:cNvPr id="21" name="Textfeld 20">
            <a:extLst>
              <a:ext uri="{FF2B5EF4-FFF2-40B4-BE49-F238E27FC236}">
                <a16:creationId xmlns:a16="http://schemas.microsoft.com/office/drawing/2014/main" id="{5914BDB1-B741-4286-96ED-34CBCC95A9FD}"/>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rPr>
              <a:t>Klick auf die richtigen Wörter!</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760C89B1-8F8D-4CA5-B1F8-5789E47A62F9}"/>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30</a:t>
            </a:r>
          </a:p>
        </p:txBody>
      </p:sp>
    </p:spTree>
    <p:extLst>
      <p:ext uri="{BB962C8B-B14F-4D97-AF65-F5344CB8AC3E}">
        <p14:creationId xmlns:p14="http://schemas.microsoft.com/office/powerpoint/2010/main" val="42769806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11" restart="whenNotActive" fill="hold" evtFilter="cancelBubble" nodeType="interactiveSeq">
                <p:stCondLst>
                  <p:cond evt="onClick" delay="0">
                    <p:tgtEl>
                      <p:spTgt spid="33"/>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childTnLst>
        </p:cTn>
      </p:par>
    </p:tnLst>
    <p:bldLst>
      <p:bldP spid="29" grpId="0"/>
      <p:bldP spid="31" grpId="0"/>
      <p:bldP spid="34" grpId="0"/>
      <p:bldP spid="35" grpId="0"/>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31</a:t>
            </a:fld>
            <a:endParaRPr lang="de-DE" dirty="0"/>
          </a:p>
        </p:txBody>
      </p:sp>
      <p:sp>
        <p:nvSpPr>
          <p:cNvPr id="17" name="Textfeld 16">
            <a:extLst>
              <a:ext uri="{FF2B5EF4-FFF2-40B4-BE49-F238E27FC236}">
                <a16:creationId xmlns:a16="http://schemas.microsoft.com/office/drawing/2014/main" id="{22959082-4E27-4474-8C07-56AC6ACE582E}"/>
              </a:ext>
            </a:extLst>
          </p:cNvPr>
          <p:cNvSpPr txBox="1"/>
          <p:nvPr/>
        </p:nvSpPr>
        <p:spPr>
          <a:xfrm>
            <a:off x="1307468" y="2405643"/>
            <a:ext cx="9577064" cy="2046714"/>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Wir sangen schöne           .</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Susi hatte Augen mit schönen           .</a:t>
            </a:r>
          </a:p>
        </p:txBody>
      </p:sp>
      <p:sp>
        <p:nvSpPr>
          <p:cNvPr id="26" name="Textfeld 25">
            <a:extLst>
              <a:ext uri="{FF2B5EF4-FFF2-40B4-BE49-F238E27FC236}">
                <a16:creationId xmlns:a16="http://schemas.microsoft.com/office/drawing/2014/main" id="{DBD96159-57CE-4A8D-9BB5-40844836ABB9}"/>
              </a:ext>
            </a:extLst>
          </p:cNvPr>
          <p:cNvSpPr txBox="1"/>
          <p:nvPr/>
        </p:nvSpPr>
        <p:spPr>
          <a:xfrm>
            <a:off x="3888597" y="1916832"/>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Lider</a:t>
            </a:r>
            <a:endParaRPr lang="de-DE" dirty="0">
              <a:solidFill>
                <a:srgbClr val="FF0000"/>
              </a:solidFill>
            </a:endParaRPr>
          </a:p>
        </p:txBody>
      </p:sp>
      <p:sp>
        <p:nvSpPr>
          <p:cNvPr id="27" name="Textfeld 26">
            <a:extLst>
              <a:ext uri="{FF2B5EF4-FFF2-40B4-BE49-F238E27FC236}">
                <a16:creationId xmlns:a16="http://schemas.microsoft.com/office/drawing/2014/main" id="{CF5298CF-9659-4CF4-B62F-3FA477F74DF2}"/>
              </a:ext>
            </a:extLst>
          </p:cNvPr>
          <p:cNvSpPr txBox="1"/>
          <p:nvPr/>
        </p:nvSpPr>
        <p:spPr>
          <a:xfrm>
            <a:off x="4921461" y="1916832"/>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Lieder</a:t>
            </a:r>
            <a:endParaRPr lang="de-DE" dirty="0">
              <a:solidFill>
                <a:srgbClr val="FF0000"/>
              </a:solidFill>
            </a:endParaRPr>
          </a:p>
        </p:txBody>
      </p:sp>
      <p:sp>
        <p:nvSpPr>
          <p:cNvPr id="31" name="Textfeld 30">
            <a:extLst>
              <a:ext uri="{FF2B5EF4-FFF2-40B4-BE49-F238E27FC236}">
                <a16:creationId xmlns:a16="http://schemas.microsoft.com/office/drawing/2014/main" id="{B7D30B30-B1C8-4630-8B1C-266F137EA8D0}"/>
              </a:ext>
            </a:extLst>
          </p:cNvPr>
          <p:cNvSpPr txBox="1"/>
          <p:nvPr/>
        </p:nvSpPr>
        <p:spPr>
          <a:xfrm>
            <a:off x="2495600" y="3069178"/>
            <a:ext cx="4388585" cy="400110"/>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_______________________________</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2" name="Textfeld 31">
            <a:extLst>
              <a:ext uri="{FF2B5EF4-FFF2-40B4-BE49-F238E27FC236}">
                <a16:creationId xmlns:a16="http://schemas.microsoft.com/office/drawing/2014/main" id="{BFC69FA0-1DFA-40E2-8F0B-4643F7C76684}"/>
              </a:ext>
            </a:extLst>
          </p:cNvPr>
          <p:cNvSpPr txBox="1"/>
          <p:nvPr/>
        </p:nvSpPr>
        <p:spPr>
          <a:xfrm>
            <a:off x="5620242" y="3429000"/>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Lider</a:t>
            </a:r>
            <a:endParaRPr lang="de-DE" dirty="0">
              <a:solidFill>
                <a:srgbClr val="FF0000"/>
              </a:solidFill>
            </a:endParaRPr>
          </a:p>
        </p:txBody>
      </p:sp>
      <p:sp>
        <p:nvSpPr>
          <p:cNvPr id="33" name="Textfeld 32">
            <a:extLst>
              <a:ext uri="{FF2B5EF4-FFF2-40B4-BE49-F238E27FC236}">
                <a16:creationId xmlns:a16="http://schemas.microsoft.com/office/drawing/2014/main" id="{B8B3E92D-639F-4CA5-9D6F-6FD9A96354CC}"/>
              </a:ext>
            </a:extLst>
          </p:cNvPr>
          <p:cNvSpPr txBox="1"/>
          <p:nvPr/>
        </p:nvSpPr>
        <p:spPr>
          <a:xfrm>
            <a:off x="6653106" y="3429000"/>
            <a:ext cx="129863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Lieder</a:t>
            </a:r>
            <a:endParaRPr lang="de-DE" dirty="0">
              <a:solidFill>
                <a:srgbClr val="FF0000"/>
              </a:solidFill>
            </a:endParaRPr>
          </a:p>
        </p:txBody>
      </p:sp>
      <p:sp>
        <p:nvSpPr>
          <p:cNvPr id="34" name="Textfeld 33">
            <a:extLst>
              <a:ext uri="{FF2B5EF4-FFF2-40B4-BE49-F238E27FC236}">
                <a16:creationId xmlns:a16="http://schemas.microsoft.com/office/drawing/2014/main" id="{EA8616FC-FF45-4951-AAC0-119A31C9A83D}"/>
              </a:ext>
            </a:extLst>
          </p:cNvPr>
          <p:cNvSpPr txBox="1"/>
          <p:nvPr/>
        </p:nvSpPr>
        <p:spPr>
          <a:xfrm>
            <a:off x="3810699" y="4696213"/>
            <a:ext cx="4651949" cy="400110"/>
          </a:xfrm>
          <a:prstGeom prst="rect">
            <a:avLst/>
          </a:prstGeom>
          <a:noFill/>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lang="de-DE" altLang="de-DE" sz="2000" kern="0" dirty="0">
                <a:solidFill>
                  <a:srgbClr val="FF0000"/>
                </a:solidFill>
                <a:latin typeface="Trebuchet MS" pitchFamily="34" charset="0"/>
              </a:rPr>
              <a:t>_______________________________</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pic>
        <p:nvPicPr>
          <p:cNvPr id="4" name="Grafik 3">
            <a:extLst>
              <a:ext uri="{FF2B5EF4-FFF2-40B4-BE49-F238E27FC236}">
                <a16:creationId xmlns:a16="http://schemas.microsoft.com/office/drawing/2014/main" id="{E88DD7AC-7845-47FC-A158-9246F3BFED1E}"/>
              </a:ext>
            </a:extLst>
          </p:cNvPr>
          <p:cNvPicPr>
            <a:picLocks noChangeAspect="1"/>
          </p:cNvPicPr>
          <p:nvPr/>
        </p:nvPicPr>
        <p:blipFill rotWithShape="1">
          <a:blip r:embed="rId2"/>
          <a:srcRect l="18500" t="20866" b="6461"/>
          <a:stretch/>
        </p:blipFill>
        <p:spPr>
          <a:xfrm>
            <a:off x="8835144" y="3539415"/>
            <a:ext cx="2049388" cy="1322125"/>
          </a:xfrm>
          <a:prstGeom prst="rect">
            <a:avLst/>
          </a:prstGeom>
        </p:spPr>
      </p:pic>
      <p:pic>
        <p:nvPicPr>
          <p:cNvPr id="6" name="Grafik 5">
            <a:extLst>
              <a:ext uri="{FF2B5EF4-FFF2-40B4-BE49-F238E27FC236}">
                <a16:creationId xmlns:a16="http://schemas.microsoft.com/office/drawing/2014/main" id="{0CAA7D5D-44D2-4F93-ABD0-C4C200208726}"/>
              </a:ext>
            </a:extLst>
          </p:cNvPr>
          <p:cNvPicPr>
            <a:picLocks noChangeAspect="1"/>
          </p:cNvPicPr>
          <p:nvPr/>
        </p:nvPicPr>
        <p:blipFill>
          <a:blip r:embed="rId3"/>
          <a:stretch>
            <a:fillRect/>
          </a:stretch>
        </p:blipFill>
        <p:spPr>
          <a:xfrm>
            <a:off x="6286910" y="1373337"/>
            <a:ext cx="4597622" cy="1512993"/>
          </a:xfrm>
          <a:prstGeom prst="rect">
            <a:avLst/>
          </a:prstGeom>
        </p:spPr>
      </p:pic>
      <p:sp>
        <p:nvSpPr>
          <p:cNvPr id="13" name="Textfeld 36">
            <a:extLst>
              <a:ext uri="{FF2B5EF4-FFF2-40B4-BE49-F238E27FC236}">
                <a16:creationId xmlns:a16="http://schemas.microsoft.com/office/drawing/2014/main" id="{ECD2373F-8FF3-4E09-BCCC-3BDAFD711546}"/>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15	</a:t>
            </a:r>
            <a:r>
              <a:rPr lang="de-DE" altLang="de-DE" sz="2200" b="1" spc="-100" dirty="0">
                <a:solidFill>
                  <a:schemeClr val="tx2">
                    <a:lumMod val="60000"/>
                    <a:lumOff val="40000"/>
                  </a:schemeClr>
                </a:solidFill>
                <a:latin typeface="Trebuchet MS" panose="020B0603020202020204" pitchFamily="34" charset="0"/>
                <a:ea typeface="+mj-ea"/>
                <a:cs typeface="+mj-cs"/>
              </a:rPr>
              <a:t>VD 01 i-Tüpfelchen für Spitzenkönner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14" name="Textfeld 13">
            <a:extLst>
              <a:ext uri="{FF2B5EF4-FFF2-40B4-BE49-F238E27FC236}">
                <a16:creationId xmlns:a16="http://schemas.microsoft.com/office/drawing/2014/main" id="{5CF024D6-B294-422A-B74B-0FC18EC5E952}"/>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ea typeface="+mj-ea"/>
                <a:cs typeface="+mj-cs"/>
              </a:rPr>
              <a:t>Schreibe die passenden Wörter und begründe!</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86DDE434-A83D-41F3-BE03-7AC8E05310D7}"/>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31</a:t>
            </a:r>
          </a:p>
        </p:txBody>
      </p:sp>
    </p:spTree>
    <p:extLst>
      <p:ext uri="{BB962C8B-B14F-4D97-AF65-F5344CB8AC3E}">
        <p14:creationId xmlns:p14="http://schemas.microsoft.com/office/powerpoint/2010/main" val="26402054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32</a:t>
            </a:fld>
            <a:endParaRPr lang="de-DE" dirty="0"/>
          </a:p>
        </p:txBody>
      </p:sp>
      <p:sp>
        <p:nvSpPr>
          <p:cNvPr id="17" name="Textfeld 16">
            <a:extLst>
              <a:ext uri="{FF2B5EF4-FFF2-40B4-BE49-F238E27FC236}">
                <a16:creationId xmlns:a16="http://schemas.microsoft.com/office/drawing/2014/main" id="{22959082-4E27-4474-8C07-56AC6ACE582E}"/>
              </a:ext>
            </a:extLst>
          </p:cNvPr>
          <p:cNvSpPr txBox="1"/>
          <p:nvPr/>
        </p:nvSpPr>
        <p:spPr>
          <a:xfrm>
            <a:off x="1307468" y="2405643"/>
            <a:ext cx="9577064" cy="2554545"/>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Wir sangen schöne           .</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Susi hatte Augen mit schönen           .</a:t>
            </a:r>
          </a:p>
        </p:txBody>
      </p:sp>
      <p:sp>
        <p:nvSpPr>
          <p:cNvPr id="26" name="Textfeld 25">
            <a:extLst>
              <a:ext uri="{FF2B5EF4-FFF2-40B4-BE49-F238E27FC236}">
                <a16:creationId xmlns:a16="http://schemas.microsoft.com/office/drawing/2014/main" id="{DBD96159-57CE-4A8D-9BB5-40844836ABB9}"/>
              </a:ext>
            </a:extLst>
          </p:cNvPr>
          <p:cNvSpPr txBox="1"/>
          <p:nvPr/>
        </p:nvSpPr>
        <p:spPr>
          <a:xfrm>
            <a:off x="3551174" y="2012479"/>
            <a:ext cx="1370287"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Lieder</a:t>
            </a:r>
            <a:endParaRPr lang="de-DE" dirty="0">
              <a:solidFill>
                <a:srgbClr val="FF0000"/>
              </a:solidFill>
            </a:endParaRPr>
          </a:p>
        </p:txBody>
      </p:sp>
      <p:sp>
        <p:nvSpPr>
          <p:cNvPr id="27" name="Textfeld 26">
            <a:extLst>
              <a:ext uri="{FF2B5EF4-FFF2-40B4-BE49-F238E27FC236}">
                <a16:creationId xmlns:a16="http://schemas.microsoft.com/office/drawing/2014/main" id="{CF5298CF-9659-4CF4-B62F-3FA477F74DF2}"/>
              </a:ext>
            </a:extLst>
          </p:cNvPr>
          <p:cNvSpPr txBox="1"/>
          <p:nvPr/>
        </p:nvSpPr>
        <p:spPr>
          <a:xfrm>
            <a:off x="5008758" y="2012479"/>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Lider</a:t>
            </a:r>
            <a:endParaRPr lang="de-DE" dirty="0">
              <a:solidFill>
                <a:srgbClr val="FF0000"/>
              </a:solidFill>
            </a:endParaRPr>
          </a:p>
        </p:txBody>
      </p:sp>
      <p:sp>
        <p:nvSpPr>
          <p:cNvPr id="31" name="Textfeld 30">
            <a:extLst>
              <a:ext uri="{FF2B5EF4-FFF2-40B4-BE49-F238E27FC236}">
                <a16:creationId xmlns:a16="http://schemas.microsoft.com/office/drawing/2014/main" id="{B7D30B30-B1C8-4630-8B1C-266F137EA8D0}"/>
              </a:ext>
            </a:extLst>
          </p:cNvPr>
          <p:cNvSpPr txBox="1"/>
          <p:nvPr/>
        </p:nvSpPr>
        <p:spPr>
          <a:xfrm>
            <a:off x="3199461" y="2898963"/>
            <a:ext cx="3756732" cy="707886"/>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deutsches Wort</a:t>
            </a:r>
          </a:p>
          <a:p>
            <a:pPr lvl="0" algn="ctr" eaLnBrk="0" fontAlgn="auto" hangingPunct="0">
              <a:spcBef>
                <a:spcPts val="0"/>
              </a:spcBef>
              <a:spcAft>
                <a:spcPts val="0"/>
              </a:spcAft>
              <a:defRPr/>
            </a:pPr>
            <a:r>
              <a:rPr lang="de-DE" altLang="de-DE" sz="2000" b="1" kern="0" dirty="0">
                <a:solidFill>
                  <a:srgbClr val="FF0000"/>
                </a:solidFill>
                <a:latin typeface="Trebuchet MS" pitchFamily="34" charset="0"/>
              </a:rPr>
              <a:t>langes i in erster Silbe = ie</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2" name="Textfeld 31">
            <a:extLst>
              <a:ext uri="{FF2B5EF4-FFF2-40B4-BE49-F238E27FC236}">
                <a16:creationId xmlns:a16="http://schemas.microsoft.com/office/drawing/2014/main" id="{BFC69FA0-1DFA-40E2-8F0B-4643F7C76684}"/>
              </a:ext>
            </a:extLst>
          </p:cNvPr>
          <p:cNvSpPr txBox="1"/>
          <p:nvPr/>
        </p:nvSpPr>
        <p:spPr>
          <a:xfrm>
            <a:off x="5064346" y="3992001"/>
            <a:ext cx="1588760"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Liedern</a:t>
            </a:r>
            <a:endParaRPr lang="de-DE" dirty="0">
              <a:solidFill>
                <a:srgbClr val="FF0000"/>
              </a:solidFill>
            </a:endParaRPr>
          </a:p>
        </p:txBody>
      </p:sp>
      <p:sp>
        <p:nvSpPr>
          <p:cNvPr id="33" name="Textfeld 32">
            <a:extLst>
              <a:ext uri="{FF2B5EF4-FFF2-40B4-BE49-F238E27FC236}">
                <a16:creationId xmlns:a16="http://schemas.microsoft.com/office/drawing/2014/main" id="{B8B3E92D-639F-4CA5-9D6F-6FD9A96354CC}"/>
              </a:ext>
            </a:extLst>
          </p:cNvPr>
          <p:cNvSpPr txBox="1"/>
          <p:nvPr/>
        </p:nvSpPr>
        <p:spPr>
          <a:xfrm>
            <a:off x="6813911" y="3992001"/>
            <a:ext cx="1658353"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Lidern</a:t>
            </a:r>
            <a:endParaRPr lang="de-DE" dirty="0">
              <a:solidFill>
                <a:srgbClr val="FF0000"/>
              </a:solidFill>
            </a:endParaRPr>
          </a:p>
        </p:txBody>
      </p:sp>
      <p:sp>
        <p:nvSpPr>
          <p:cNvPr id="34" name="Textfeld 33">
            <a:extLst>
              <a:ext uri="{FF2B5EF4-FFF2-40B4-BE49-F238E27FC236}">
                <a16:creationId xmlns:a16="http://schemas.microsoft.com/office/drawing/2014/main" id="{EA8616FC-FF45-4951-AAC0-119A31C9A83D}"/>
              </a:ext>
            </a:extLst>
          </p:cNvPr>
          <p:cNvSpPr txBox="1"/>
          <p:nvPr/>
        </p:nvSpPr>
        <p:spPr>
          <a:xfrm>
            <a:off x="4799856" y="5004687"/>
            <a:ext cx="3511603" cy="400110"/>
          </a:xfrm>
          <a:prstGeom prst="rect">
            <a:avLst/>
          </a:prstGeom>
          <a:noFill/>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lang="de-DE" altLang="de-DE" sz="2000" kern="0" dirty="0">
                <a:solidFill>
                  <a:srgbClr val="FF0000"/>
                </a:solidFill>
                <a:latin typeface="Trebuchet MS" pitchFamily="34" charset="0"/>
              </a:rPr>
              <a:t>aus dem Althochdeutschen</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5" name="Textfeld 34">
            <a:extLst>
              <a:ext uri="{FF2B5EF4-FFF2-40B4-BE49-F238E27FC236}">
                <a16:creationId xmlns:a16="http://schemas.microsoft.com/office/drawing/2014/main" id="{1882844E-E3E4-4003-8E15-EEEEF1F7817F}"/>
              </a:ext>
            </a:extLst>
          </p:cNvPr>
          <p:cNvSpPr txBox="1"/>
          <p:nvPr/>
        </p:nvSpPr>
        <p:spPr>
          <a:xfrm>
            <a:off x="4367832" y="2423665"/>
            <a:ext cx="1370287"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Lieder</a:t>
            </a:r>
            <a:endParaRPr lang="de-DE" b="1" dirty="0">
              <a:solidFill>
                <a:schemeClr val="tx2">
                  <a:lumMod val="60000"/>
                  <a:lumOff val="40000"/>
                </a:schemeClr>
              </a:solidFill>
            </a:endParaRPr>
          </a:p>
        </p:txBody>
      </p:sp>
      <p:sp>
        <p:nvSpPr>
          <p:cNvPr id="36" name="Textfeld 35">
            <a:extLst>
              <a:ext uri="{FF2B5EF4-FFF2-40B4-BE49-F238E27FC236}">
                <a16:creationId xmlns:a16="http://schemas.microsoft.com/office/drawing/2014/main" id="{CA40689C-63D1-4954-8357-03934280F694}"/>
              </a:ext>
            </a:extLst>
          </p:cNvPr>
          <p:cNvSpPr txBox="1"/>
          <p:nvPr/>
        </p:nvSpPr>
        <p:spPr>
          <a:xfrm>
            <a:off x="6085123" y="4427764"/>
            <a:ext cx="1366364"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Lidern</a:t>
            </a:r>
            <a:endParaRPr lang="de-DE" b="1" dirty="0">
              <a:solidFill>
                <a:schemeClr val="tx2">
                  <a:lumMod val="60000"/>
                  <a:lumOff val="40000"/>
                </a:schemeClr>
              </a:solidFill>
            </a:endParaRPr>
          </a:p>
        </p:txBody>
      </p:sp>
      <p:pic>
        <p:nvPicPr>
          <p:cNvPr id="4" name="Grafik 3">
            <a:extLst>
              <a:ext uri="{FF2B5EF4-FFF2-40B4-BE49-F238E27FC236}">
                <a16:creationId xmlns:a16="http://schemas.microsoft.com/office/drawing/2014/main" id="{E88DD7AC-7845-47FC-A158-9246F3BFED1E}"/>
              </a:ext>
            </a:extLst>
          </p:cNvPr>
          <p:cNvPicPr>
            <a:picLocks noChangeAspect="1"/>
          </p:cNvPicPr>
          <p:nvPr/>
        </p:nvPicPr>
        <p:blipFill rotWithShape="1">
          <a:blip r:embed="rId2"/>
          <a:srcRect l="18500" t="20866" b="6461"/>
          <a:stretch/>
        </p:blipFill>
        <p:spPr>
          <a:xfrm>
            <a:off x="8835144" y="4036505"/>
            <a:ext cx="2049388" cy="1322125"/>
          </a:xfrm>
          <a:prstGeom prst="rect">
            <a:avLst/>
          </a:prstGeom>
        </p:spPr>
      </p:pic>
      <p:pic>
        <p:nvPicPr>
          <p:cNvPr id="6" name="Grafik 5">
            <a:extLst>
              <a:ext uri="{FF2B5EF4-FFF2-40B4-BE49-F238E27FC236}">
                <a16:creationId xmlns:a16="http://schemas.microsoft.com/office/drawing/2014/main" id="{0CAA7D5D-44D2-4F93-ABD0-C4C200208726}"/>
              </a:ext>
            </a:extLst>
          </p:cNvPr>
          <p:cNvPicPr>
            <a:picLocks noChangeAspect="1"/>
          </p:cNvPicPr>
          <p:nvPr/>
        </p:nvPicPr>
        <p:blipFill>
          <a:blip r:embed="rId3"/>
          <a:stretch>
            <a:fillRect/>
          </a:stretch>
        </p:blipFill>
        <p:spPr>
          <a:xfrm>
            <a:off x="6286910" y="1373337"/>
            <a:ext cx="4597622" cy="1512993"/>
          </a:xfrm>
          <a:prstGeom prst="rect">
            <a:avLst/>
          </a:prstGeom>
        </p:spPr>
      </p:pic>
      <p:sp>
        <p:nvSpPr>
          <p:cNvPr id="18" name="Foliennummernplatzhalter 2">
            <a:extLst>
              <a:ext uri="{FF2B5EF4-FFF2-40B4-BE49-F238E27FC236}">
                <a16:creationId xmlns:a16="http://schemas.microsoft.com/office/drawing/2014/main" id="{116B805A-1A77-447B-A157-C3AE191C18A3}"/>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32</a:t>
            </a:fld>
            <a:endParaRPr lang="de-DE" dirty="0"/>
          </a:p>
        </p:txBody>
      </p:sp>
      <p:sp>
        <p:nvSpPr>
          <p:cNvPr id="19" name="Foliennummernplatzhalter 2">
            <a:extLst>
              <a:ext uri="{FF2B5EF4-FFF2-40B4-BE49-F238E27FC236}">
                <a16:creationId xmlns:a16="http://schemas.microsoft.com/office/drawing/2014/main" id="{EC0B4ADA-AFD9-444F-A173-C5DFDA186838}"/>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32</a:t>
            </a:fld>
            <a:endParaRPr lang="de-DE" dirty="0"/>
          </a:p>
        </p:txBody>
      </p:sp>
      <p:sp>
        <p:nvSpPr>
          <p:cNvPr id="20" name="Foliennummernplatzhalter 2">
            <a:extLst>
              <a:ext uri="{FF2B5EF4-FFF2-40B4-BE49-F238E27FC236}">
                <a16:creationId xmlns:a16="http://schemas.microsoft.com/office/drawing/2014/main" id="{AA5D978B-BD97-42F8-9892-C7301B876F54}"/>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32</a:t>
            </a:fld>
            <a:endParaRPr lang="de-DE" dirty="0"/>
          </a:p>
        </p:txBody>
      </p:sp>
      <p:sp>
        <p:nvSpPr>
          <p:cNvPr id="21" name="Textfeld 36">
            <a:extLst>
              <a:ext uri="{FF2B5EF4-FFF2-40B4-BE49-F238E27FC236}">
                <a16:creationId xmlns:a16="http://schemas.microsoft.com/office/drawing/2014/main" id="{D25E1246-707B-4042-BEE8-7EDB62A4AE1F}"/>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15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i-Tüpfelchen für Spitzenkönner!</a:t>
            </a:r>
            <a:endParaRPr kumimoji="0" lang="de-DE" altLang="de-DE" sz="1800" i="0" u="none" strike="noStrike" kern="0" cap="none" normalizeH="0" noProof="0" dirty="0">
              <a:ln>
                <a:noFill/>
              </a:ln>
              <a:effectLst/>
              <a:uLnTx/>
              <a:uFillTx/>
              <a:latin typeface="Trebuchet MS" pitchFamily="34" charset="0"/>
            </a:endParaRPr>
          </a:p>
        </p:txBody>
      </p:sp>
      <p:sp>
        <p:nvSpPr>
          <p:cNvPr id="22" name="Textfeld 21">
            <a:extLst>
              <a:ext uri="{FF2B5EF4-FFF2-40B4-BE49-F238E27FC236}">
                <a16:creationId xmlns:a16="http://schemas.microsoft.com/office/drawing/2014/main" id="{A4134338-226C-47EE-A4DB-28DF1FE6360A}"/>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rPr>
              <a:t>Klick auf die richtigen Wörter!</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CA5BEAA6-D980-445A-972C-6EB95E13E2CF}"/>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32</a:t>
            </a:r>
          </a:p>
        </p:txBody>
      </p:sp>
    </p:spTree>
    <p:extLst>
      <p:ext uri="{BB962C8B-B14F-4D97-AF65-F5344CB8AC3E}">
        <p14:creationId xmlns:p14="http://schemas.microsoft.com/office/powerpoint/2010/main" val="29004666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11" restart="whenNotActive" fill="hold" evtFilter="cancelBubble" nodeType="interactiveSeq">
                <p:stCondLst>
                  <p:cond evt="onClick" delay="0">
                    <p:tgtEl>
                      <p:spTgt spid="33"/>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childTnLst>
        </p:cTn>
      </p:par>
    </p:tnLst>
    <p:bldLst>
      <p:bldP spid="31" grpId="0"/>
      <p:bldP spid="34" grpId="0"/>
      <p:bldP spid="35" grpId="0"/>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33</a:t>
            </a:fld>
            <a:endParaRPr lang="de-DE" dirty="0"/>
          </a:p>
        </p:txBody>
      </p:sp>
      <p:sp>
        <p:nvSpPr>
          <p:cNvPr id="17" name="Textfeld 16">
            <a:extLst>
              <a:ext uri="{FF2B5EF4-FFF2-40B4-BE49-F238E27FC236}">
                <a16:creationId xmlns:a16="http://schemas.microsoft.com/office/drawing/2014/main" id="{22959082-4E27-4474-8C07-56AC6ACE582E}"/>
              </a:ext>
            </a:extLst>
          </p:cNvPr>
          <p:cNvSpPr txBox="1"/>
          <p:nvPr/>
        </p:nvSpPr>
        <p:spPr>
          <a:xfrm>
            <a:off x="2063552" y="2422249"/>
            <a:ext cx="9577064" cy="2554545"/>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Die Türe wurde im alten        renoviert.</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Der Besen hat einen langen         .</a:t>
            </a:r>
          </a:p>
        </p:txBody>
      </p:sp>
      <p:sp>
        <p:nvSpPr>
          <p:cNvPr id="26" name="Textfeld 25">
            <a:extLst>
              <a:ext uri="{FF2B5EF4-FFF2-40B4-BE49-F238E27FC236}">
                <a16:creationId xmlns:a16="http://schemas.microsoft.com/office/drawing/2014/main" id="{DBD96159-57CE-4A8D-9BB5-40844836ABB9}"/>
              </a:ext>
            </a:extLst>
          </p:cNvPr>
          <p:cNvSpPr txBox="1"/>
          <p:nvPr/>
        </p:nvSpPr>
        <p:spPr>
          <a:xfrm>
            <a:off x="5639378" y="2012479"/>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Stil</a:t>
            </a:r>
            <a:endParaRPr lang="de-DE" dirty="0">
              <a:solidFill>
                <a:srgbClr val="FF0000"/>
              </a:solidFill>
            </a:endParaRPr>
          </a:p>
        </p:txBody>
      </p:sp>
      <p:sp>
        <p:nvSpPr>
          <p:cNvPr id="27" name="Textfeld 26">
            <a:extLst>
              <a:ext uri="{FF2B5EF4-FFF2-40B4-BE49-F238E27FC236}">
                <a16:creationId xmlns:a16="http://schemas.microsoft.com/office/drawing/2014/main" id="{CF5298CF-9659-4CF4-B62F-3FA477F74DF2}"/>
              </a:ext>
            </a:extLst>
          </p:cNvPr>
          <p:cNvSpPr txBox="1"/>
          <p:nvPr/>
        </p:nvSpPr>
        <p:spPr>
          <a:xfrm>
            <a:off x="6672242" y="2012479"/>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Stiel</a:t>
            </a:r>
            <a:endParaRPr lang="de-DE" dirty="0">
              <a:solidFill>
                <a:srgbClr val="FF0000"/>
              </a:solidFill>
            </a:endParaRPr>
          </a:p>
        </p:txBody>
      </p:sp>
      <p:sp>
        <p:nvSpPr>
          <p:cNvPr id="31" name="Textfeld 30">
            <a:extLst>
              <a:ext uri="{FF2B5EF4-FFF2-40B4-BE49-F238E27FC236}">
                <a16:creationId xmlns:a16="http://schemas.microsoft.com/office/drawing/2014/main" id="{B7D30B30-B1C8-4630-8B1C-266F137EA8D0}"/>
              </a:ext>
            </a:extLst>
          </p:cNvPr>
          <p:cNvSpPr txBox="1"/>
          <p:nvPr/>
        </p:nvSpPr>
        <p:spPr>
          <a:xfrm>
            <a:off x="4629714" y="2945469"/>
            <a:ext cx="3756732" cy="400110"/>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_______________________</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2" name="Textfeld 31">
            <a:extLst>
              <a:ext uri="{FF2B5EF4-FFF2-40B4-BE49-F238E27FC236}">
                <a16:creationId xmlns:a16="http://schemas.microsoft.com/office/drawing/2014/main" id="{BFC69FA0-1DFA-40E2-8F0B-4643F7C76684}"/>
              </a:ext>
            </a:extLst>
          </p:cNvPr>
          <p:cNvSpPr txBox="1"/>
          <p:nvPr/>
        </p:nvSpPr>
        <p:spPr>
          <a:xfrm>
            <a:off x="6085545" y="4005064"/>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Stil</a:t>
            </a:r>
            <a:endParaRPr lang="de-DE" dirty="0">
              <a:solidFill>
                <a:srgbClr val="FF0000"/>
              </a:solidFill>
            </a:endParaRPr>
          </a:p>
        </p:txBody>
      </p:sp>
      <p:sp>
        <p:nvSpPr>
          <p:cNvPr id="33" name="Textfeld 32">
            <a:extLst>
              <a:ext uri="{FF2B5EF4-FFF2-40B4-BE49-F238E27FC236}">
                <a16:creationId xmlns:a16="http://schemas.microsoft.com/office/drawing/2014/main" id="{B8B3E92D-639F-4CA5-9D6F-6FD9A96354CC}"/>
              </a:ext>
            </a:extLst>
          </p:cNvPr>
          <p:cNvSpPr txBox="1"/>
          <p:nvPr/>
        </p:nvSpPr>
        <p:spPr>
          <a:xfrm>
            <a:off x="7118409" y="4005064"/>
            <a:ext cx="129863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Stiel</a:t>
            </a:r>
            <a:endParaRPr lang="de-DE" dirty="0">
              <a:solidFill>
                <a:srgbClr val="FF0000"/>
              </a:solidFill>
            </a:endParaRPr>
          </a:p>
        </p:txBody>
      </p:sp>
      <p:pic>
        <p:nvPicPr>
          <p:cNvPr id="7" name="Grafik 6">
            <a:extLst>
              <a:ext uri="{FF2B5EF4-FFF2-40B4-BE49-F238E27FC236}">
                <a16:creationId xmlns:a16="http://schemas.microsoft.com/office/drawing/2014/main" id="{2637D429-1300-47B0-AE1D-AAADE0E11D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19265">
            <a:off x="9248947" y="2176861"/>
            <a:ext cx="2019262" cy="3682540"/>
          </a:xfrm>
          <a:prstGeom prst="rect">
            <a:avLst/>
          </a:prstGeom>
        </p:spPr>
      </p:pic>
      <p:pic>
        <p:nvPicPr>
          <p:cNvPr id="8" name="Grafik 7">
            <a:extLst>
              <a:ext uri="{FF2B5EF4-FFF2-40B4-BE49-F238E27FC236}">
                <a16:creationId xmlns:a16="http://schemas.microsoft.com/office/drawing/2014/main" id="{C413BBBF-FCFF-450B-8536-67A40312669B}"/>
              </a:ext>
            </a:extLst>
          </p:cNvPr>
          <p:cNvPicPr>
            <a:picLocks noChangeAspect="1"/>
          </p:cNvPicPr>
          <p:nvPr/>
        </p:nvPicPr>
        <p:blipFill>
          <a:blip r:embed="rId3"/>
          <a:stretch>
            <a:fillRect/>
          </a:stretch>
        </p:blipFill>
        <p:spPr>
          <a:xfrm>
            <a:off x="294716" y="1069165"/>
            <a:ext cx="1743075" cy="2628900"/>
          </a:xfrm>
          <a:prstGeom prst="rect">
            <a:avLst/>
          </a:prstGeom>
        </p:spPr>
      </p:pic>
      <p:sp>
        <p:nvSpPr>
          <p:cNvPr id="18" name="Textfeld 17">
            <a:extLst>
              <a:ext uri="{FF2B5EF4-FFF2-40B4-BE49-F238E27FC236}">
                <a16:creationId xmlns:a16="http://schemas.microsoft.com/office/drawing/2014/main" id="{3B525382-8443-4ECA-9AE8-450EBC012A67}"/>
              </a:ext>
            </a:extLst>
          </p:cNvPr>
          <p:cNvSpPr txBox="1"/>
          <p:nvPr/>
        </p:nvSpPr>
        <p:spPr>
          <a:xfrm>
            <a:off x="5032939" y="4988776"/>
            <a:ext cx="3756732" cy="400110"/>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_______________________</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13" name="Textfeld 36">
            <a:extLst>
              <a:ext uri="{FF2B5EF4-FFF2-40B4-BE49-F238E27FC236}">
                <a16:creationId xmlns:a16="http://schemas.microsoft.com/office/drawing/2014/main" id="{601357A4-CC46-42FE-A824-7CE5360521A7}"/>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16	</a:t>
            </a:r>
            <a:r>
              <a:rPr lang="de-DE" altLang="de-DE" sz="2200" b="1" spc="-100" dirty="0">
                <a:solidFill>
                  <a:schemeClr val="tx2">
                    <a:lumMod val="60000"/>
                    <a:lumOff val="40000"/>
                  </a:schemeClr>
                </a:solidFill>
                <a:latin typeface="Trebuchet MS" panose="020B0603020202020204" pitchFamily="34" charset="0"/>
                <a:ea typeface="+mj-ea"/>
                <a:cs typeface="+mj-cs"/>
              </a:rPr>
              <a:t>VD 01 i-Tüpfelchen für Spitzenkönner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14" name="Textfeld 13">
            <a:extLst>
              <a:ext uri="{FF2B5EF4-FFF2-40B4-BE49-F238E27FC236}">
                <a16:creationId xmlns:a16="http://schemas.microsoft.com/office/drawing/2014/main" id="{415DAFD5-19FB-4676-87E5-01CC7E73C374}"/>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ea typeface="+mj-ea"/>
                <a:cs typeface="+mj-cs"/>
              </a:rPr>
              <a:t>Schreibe die passenden Wörter und begründe!</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EF593FF2-49C7-4047-8C25-1FCC6DCB55EC}"/>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33</a:t>
            </a:r>
          </a:p>
        </p:txBody>
      </p:sp>
    </p:spTree>
    <p:extLst>
      <p:ext uri="{BB962C8B-B14F-4D97-AF65-F5344CB8AC3E}">
        <p14:creationId xmlns:p14="http://schemas.microsoft.com/office/powerpoint/2010/main" val="20764826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34</a:t>
            </a:fld>
            <a:endParaRPr lang="de-DE" dirty="0"/>
          </a:p>
        </p:txBody>
      </p:sp>
      <p:sp>
        <p:nvSpPr>
          <p:cNvPr id="17" name="Textfeld 16">
            <a:extLst>
              <a:ext uri="{FF2B5EF4-FFF2-40B4-BE49-F238E27FC236}">
                <a16:creationId xmlns:a16="http://schemas.microsoft.com/office/drawing/2014/main" id="{22959082-4E27-4474-8C07-56AC6ACE582E}"/>
              </a:ext>
            </a:extLst>
          </p:cNvPr>
          <p:cNvSpPr txBox="1"/>
          <p:nvPr/>
        </p:nvSpPr>
        <p:spPr>
          <a:xfrm>
            <a:off x="2063552" y="2422249"/>
            <a:ext cx="9577064" cy="2554545"/>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Die Türe wurde im alten        renoviert.</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Der Besen hat einen langen         .</a:t>
            </a:r>
          </a:p>
        </p:txBody>
      </p:sp>
      <p:sp>
        <p:nvSpPr>
          <p:cNvPr id="26" name="Textfeld 25">
            <a:extLst>
              <a:ext uri="{FF2B5EF4-FFF2-40B4-BE49-F238E27FC236}">
                <a16:creationId xmlns:a16="http://schemas.microsoft.com/office/drawing/2014/main" id="{DBD96159-57CE-4A8D-9BB5-40844836ABB9}"/>
              </a:ext>
            </a:extLst>
          </p:cNvPr>
          <p:cNvSpPr txBox="1"/>
          <p:nvPr/>
        </p:nvSpPr>
        <p:spPr>
          <a:xfrm>
            <a:off x="5639378" y="2012479"/>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Stil</a:t>
            </a:r>
            <a:endParaRPr lang="de-DE" dirty="0">
              <a:solidFill>
                <a:srgbClr val="FF0000"/>
              </a:solidFill>
            </a:endParaRPr>
          </a:p>
        </p:txBody>
      </p:sp>
      <p:sp>
        <p:nvSpPr>
          <p:cNvPr id="27" name="Textfeld 26">
            <a:extLst>
              <a:ext uri="{FF2B5EF4-FFF2-40B4-BE49-F238E27FC236}">
                <a16:creationId xmlns:a16="http://schemas.microsoft.com/office/drawing/2014/main" id="{CF5298CF-9659-4CF4-B62F-3FA477F74DF2}"/>
              </a:ext>
            </a:extLst>
          </p:cNvPr>
          <p:cNvSpPr txBox="1"/>
          <p:nvPr/>
        </p:nvSpPr>
        <p:spPr>
          <a:xfrm>
            <a:off x="6672242" y="2012479"/>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Stiel</a:t>
            </a:r>
            <a:endParaRPr lang="de-DE" dirty="0">
              <a:solidFill>
                <a:srgbClr val="FF0000"/>
              </a:solidFill>
            </a:endParaRPr>
          </a:p>
        </p:txBody>
      </p:sp>
      <p:sp>
        <p:nvSpPr>
          <p:cNvPr id="31" name="Textfeld 30">
            <a:extLst>
              <a:ext uri="{FF2B5EF4-FFF2-40B4-BE49-F238E27FC236}">
                <a16:creationId xmlns:a16="http://schemas.microsoft.com/office/drawing/2014/main" id="{B7D30B30-B1C8-4630-8B1C-266F137EA8D0}"/>
              </a:ext>
            </a:extLst>
          </p:cNvPr>
          <p:cNvSpPr txBox="1"/>
          <p:nvPr/>
        </p:nvSpPr>
        <p:spPr>
          <a:xfrm>
            <a:off x="4629714" y="2945469"/>
            <a:ext cx="3756732" cy="400110"/>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aus dem Lateinischen</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2" name="Textfeld 31">
            <a:extLst>
              <a:ext uri="{FF2B5EF4-FFF2-40B4-BE49-F238E27FC236}">
                <a16:creationId xmlns:a16="http://schemas.microsoft.com/office/drawing/2014/main" id="{BFC69FA0-1DFA-40E2-8F0B-4643F7C76684}"/>
              </a:ext>
            </a:extLst>
          </p:cNvPr>
          <p:cNvSpPr txBox="1"/>
          <p:nvPr/>
        </p:nvSpPr>
        <p:spPr>
          <a:xfrm>
            <a:off x="6085545" y="3999621"/>
            <a:ext cx="1032864"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Stil</a:t>
            </a:r>
            <a:endParaRPr lang="de-DE" dirty="0">
              <a:solidFill>
                <a:srgbClr val="FF0000"/>
              </a:solidFill>
            </a:endParaRPr>
          </a:p>
        </p:txBody>
      </p:sp>
      <p:sp>
        <p:nvSpPr>
          <p:cNvPr id="33" name="Textfeld 32">
            <a:extLst>
              <a:ext uri="{FF2B5EF4-FFF2-40B4-BE49-F238E27FC236}">
                <a16:creationId xmlns:a16="http://schemas.microsoft.com/office/drawing/2014/main" id="{B8B3E92D-639F-4CA5-9D6F-6FD9A96354CC}"/>
              </a:ext>
            </a:extLst>
          </p:cNvPr>
          <p:cNvSpPr txBox="1"/>
          <p:nvPr/>
        </p:nvSpPr>
        <p:spPr>
          <a:xfrm>
            <a:off x="7118409" y="3999621"/>
            <a:ext cx="129863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Stiel</a:t>
            </a:r>
            <a:endParaRPr lang="de-DE" dirty="0">
              <a:solidFill>
                <a:srgbClr val="FF0000"/>
              </a:solidFill>
            </a:endParaRPr>
          </a:p>
        </p:txBody>
      </p:sp>
      <p:sp>
        <p:nvSpPr>
          <p:cNvPr id="34" name="Textfeld 33">
            <a:extLst>
              <a:ext uri="{FF2B5EF4-FFF2-40B4-BE49-F238E27FC236}">
                <a16:creationId xmlns:a16="http://schemas.microsoft.com/office/drawing/2014/main" id="{EA8616FC-FF45-4951-AAC0-119A31C9A83D}"/>
              </a:ext>
            </a:extLst>
          </p:cNvPr>
          <p:cNvSpPr txBox="1"/>
          <p:nvPr/>
        </p:nvSpPr>
        <p:spPr>
          <a:xfrm>
            <a:off x="5392709" y="5012307"/>
            <a:ext cx="3511603" cy="707886"/>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deutsches Wort</a:t>
            </a:r>
          </a:p>
          <a:p>
            <a:pPr lvl="0" algn="ctr" eaLnBrk="0" fontAlgn="auto" hangingPunct="0">
              <a:spcBef>
                <a:spcPts val="0"/>
              </a:spcBef>
              <a:spcAft>
                <a:spcPts val="0"/>
              </a:spcAft>
              <a:defRPr/>
            </a:pPr>
            <a:r>
              <a:rPr lang="de-DE" altLang="de-DE" sz="2000" b="1" kern="0" dirty="0">
                <a:solidFill>
                  <a:srgbClr val="FF0000"/>
                </a:solidFill>
                <a:latin typeface="Trebuchet MS" pitchFamily="34" charset="0"/>
              </a:rPr>
              <a:t>langes i in erster Silbe = ie</a:t>
            </a:r>
          </a:p>
        </p:txBody>
      </p:sp>
      <p:sp>
        <p:nvSpPr>
          <p:cNvPr id="35" name="Textfeld 34">
            <a:extLst>
              <a:ext uri="{FF2B5EF4-FFF2-40B4-BE49-F238E27FC236}">
                <a16:creationId xmlns:a16="http://schemas.microsoft.com/office/drawing/2014/main" id="{1882844E-E3E4-4003-8E15-EEEEF1F7817F}"/>
              </a:ext>
            </a:extLst>
          </p:cNvPr>
          <p:cNvSpPr txBox="1"/>
          <p:nvPr/>
        </p:nvSpPr>
        <p:spPr>
          <a:xfrm>
            <a:off x="6118613" y="2423665"/>
            <a:ext cx="1370287"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Stil</a:t>
            </a:r>
            <a:endParaRPr lang="de-DE" b="1" dirty="0">
              <a:solidFill>
                <a:schemeClr val="tx2">
                  <a:lumMod val="60000"/>
                  <a:lumOff val="40000"/>
                </a:schemeClr>
              </a:solidFill>
            </a:endParaRPr>
          </a:p>
        </p:txBody>
      </p:sp>
      <p:sp>
        <p:nvSpPr>
          <p:cNvPr id="36" name="Textfeld 35">
            <a:extLst>
              <a:ext uri="{FF2B5EF4-FFF2-40B4-BE49-F238E27FC236}">
                <a16:creationId xmlns:a16="http://schemas.microsoft.com/office/drawing/2014/main" id="{CA40689C-63D1-4954-8357-03934280F694}"/>
              </a:ext>
            </a:extLst>
          </p:cNvPr>
          <p:cNvSpPr txBox="1"/>
          <p:nvPr/>
        </p:nvSpPr>
        <p:spPr>
          <a:xfrm>
            <a:off x="6550426" y="4448447"/>
            <a:ext cx="1366364"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Stiel</a:t>
            </a:r>
            <a:endParaRPr lang="de-DE" b="1" dirty="0">
              <a:solidFill>
                <a:schemeClr val="tx2">
                  <a:lumMod val="60000"/>
                  <a:lumOff val="40000"/>
                </a:schemeClr>
              </a:solidFill>
            </a:endParaRPr>
          </a:p>
        </p:txBody>
      </p:sp>
      <p:pic>
        <p:nvPicPr>
          <p:cNvPr id="7" name="Grafik 6">
            <a:extLst>
              <a:ext uri="{FF2B5EF4-FFF2-40B4-BE49-F238E27FC236}">
                <a16:creationId xmlns:a16="http://schemas.microsoft.com/office/drawing/2014/main" id="{2637D429-1300-47B0-AE1D-AAADE0E11D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19265">
            <a:off x="9248947" y="2176861"/>
            <a:ext cx="2019262" cy="3682540"/>
          </a:xfrm>
          <a:prstGeom prst="rect">
            <a:avLst/>
          </a:prstGeom>
        </p:spPr>
      </p:pic>
      <p:pic>
        <p:nvPicPr>
          <p:cNvPr id="8" name="Grafik 7">
            <a:extLst>
              <a:ext uri="{FF2B5EF4-FFF2-40B4-BE49-F238E27FC236}">
                <a16:creationId xmlns:a16="http://schemas.microsoft.com/office/drawing/2014/main" id="{C413BBBF-FCFF-450B-8536-67A40312669B}"/>
              </a:ext>
            </a:extLst>
          </p:cNvPr>
          <p:cNvPicPr>
            <a:picLocks noChangeAspect="1"/>
          </p:cNvPicPr>
          <p:nvPr/>
        </p:nvPicPr>
        <p:blipFill>
          <a:blip r:embed="rId3"/>
          <a:stretch>
            <a:fillRect/>
          </a:stretch>
        </p:blipFill>
        <p:spPr>
          <a:xfrm>
            <a:off x="294716" y="1069165"/>
            <a:ext cx="1743075" cy="2628900"/>
          </a:xfrm>
          <a:prstGeom prst="rect">
            <a:avLst/>
          </a:prstGeom>
        </p:spPr>
      </p:pic>
      <p:sp>
        <p:nvSpPr>
          <p:cNvPr id="22" name="Foliennummernplatzhalter 2">
            <a:extLst>
              <a:ext uri="{FF2B5EF4-FFF2-40B4-BE49-F238E27FC236}">
                <a16:creationId xmlns:a16="http://schemas.microsoft.com/office/drawing/2014/main" id="{391EA03E-3BD7-4BBC-AD65-08E80F205F04}"/>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34</a:t>
            </a:fld>
            <a:endParaRPr lang="de-DE" dirty="0"/>
          </a:p>
        </p:txBody>
      </p:sp>
      <p:sp>
        <p:nvSpPr>
          <p:cNvPr id="23" name="Foliennummernplatzhalter 2">
            <a:extLst>
              <a:ext uri="{FF2B5EF4-FFF2-40B4-BE49-F238E27FC236}">
                <a16:creationId xmlns:a16="http://schemas.microsoft.com/office/drawing/2014/main" id="{21C5FD04-20D8-4941-B904-99C6DABC30F2}"/>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34</a:t>
            </a:fld>
            <a:endParaRPr lang="de-DE" dirty="0"/>
          </a:p>
        </p:txBody>
      </p:sp>
      <p:sp>
        <p:nvSpPr>
          <p:cNvPr id="24" name="Foliennummernplatzhalter 2">
            <a:extLst>
              <a:ext uri="{FF2B5EF4-FFF2-40B4-BE49-F238E27FC236}">
                <a16:creationId xmlns:a16="http://schemas.microsoft.com/office/drawing/2014/main" id="{B0E7D1BD-7EF9-4BAB-8B64-5C811F8180DD}"/>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34</a:t>
            </a:fld>
            <a:endParaRPr lang="de-DE" dirty="0"/>
          </a:p>
        </p:txBody>
      </p:sp>
      <p:sp>
        <p:nvSpPr>
          <p:cNvPr id="25" name="Textfeld 36">
            <a:extLst>
              <a:ext uri="{FF2B5EF4-FFF2-40B4-BE49-F238E27FC236}">
                <a16:creationId xmlns:a16="http://schemas.microsoft.com/office/drawing/2014/main" id="{F3906C3E-DE5B-4756-B7FF-BBBDFE1A66C1}"/>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16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i-Tüpfelchen für Spitzenkönner!</a:t>
            </a:r>
            <a:endParaRPr kumimoji="0" lang="de-DE" altLang="de-DE" sz="1800" i="0" u="none" strike="noStrike" kern="0" cap="none" normalizeH="0" noProof="0" dirty="0">
              <a:ln>
                <a:noFill/>
              </a:ln>
              <a:effectLst/>
              <a:uLnTx/>
              <a:uFillTx/>
              <a:latin typeface="Trebuchet MS" pitchFamily="34" charset="0"/>
            </a:endParaRPr>
          </a:p>
        </p:txBody>
      </p:sp>
      <p:sp>
        <p:nvSpPr>
          <p:cNvPr id="28" name="Textfeld 27">
            <a:extLst>
              <a:ext uri="{FF2B5EF4-FFF2-40B4-BE49-F238E27FC236}">
                <a16:creationId xmlns:a16="http://schemas.microsoft.com/office/drawing/2014/main" id="{9F506B73-4093-4E76-BC8C-52C8DD06A185}"/>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rPr>
              <a:t>Klick auf die richtigen Wörter!</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03013EF5-1FCC-4DAE-B4B1-F5E16035355F}"/>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34</a:t>
            </a:r>
          </a:p>
        </p:txBody>
      </p:sp>
    </p:spTree>
    <p:extLst>
      <p:ext uri="{BB962C8B-B14F-4D97-AF65-F5344CB8AC3E}">
        <p14:creationId xmlns:p14="http://schemas.microsoft.com/office/powerpoint/2010/main" val="22059720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11" restart="whenNotActive" fill="hold" evtFilter="cancelBubble" nodeType="interactiveSeq">
                <p:stCondLst>
                  <p:cond evt="onClick" delay="0">
                    <p:tgtEl>
                      <p:spTgt spid="33"/>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childTnLst>
        </p:cTn>
      </p:par>
    </p:tnLst>
    <p:bldLst>
      <p:bldP spid="31" grpId="0"/>
      <p:bldP spid="34" grpId="0"/>
      <p:bldP spid="35" grpId="0"/>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35</a:t>
            </a:fld>
            <a:endParaRPr lang="de-DE" dirty="0"/>
          </a:p>
        </p:txBody>
      </p:sp>
      <p:sp>
        <p:nvSpPr>
          <p:cNvPr id="17" name="Textfeld 16">
            <a:extLst>
              <a:ext uri="{FF2B5EF4-FFF2-40B4-BE49-F238E27FC236}">
                <a16:creationId xmlns:a16="http://schemas.microsoft.com/office/drawing/2014/main" id="{22959082-4E27-4474-8C07-56AC6ACE582E}"/>
              </a:ext>
            </a:extLst>
          </p:cNvPr>
          <p:cNvSpPr txBox="1"/>
          <p:nvPr/>
        </p:nvSpPr>
        <p:spPr>
          <a:xfrm>
            <a:off x="2063552" y="2422249"/>
            <a:ext cx="9577064" cy="2554545"/>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Paul kam schon ________ zu Besuch zu uns.</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Dieser Besuch ging mir ________ den Strich.</a:t>
            </a:r>
          </a:p>
        </p:txBody>
      </p:sp>
      <p:sp>
        <p:nvSpPr>
          <p:cNvPr id="26" name="Textfeld 25">
            <a:extLst>
              <a:ext uri="{FF2B5EF4-FFF2-40B4-BE49-F238E27FC236}">
                <a16:creationId xmlns:a16="http://schemas.microsoft.com/office/drawing/2014/main" id="{DBD96159-57CE-4A8D-9BB5-40844836ABB9}"/>
              </a:ext>
            </a:extLst>
          </p:cNvPr>
          <p:cNvSpPr txBox="1"/>
          <p:nvPr/>
        </p:nvSpPr>
        <p:spPr>
          <a:xfrm>
            <a:off x="4170966" y="2012479"/>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wieder</a:t>
            </a:r>
            <a:endParaRPr lang="de-DE" dirty="0">
              <a:solidFill>
                <a:srgbClr val="FF0000"/>
              </a:solidFill>
            </a:endParaRPr>
          </a:p>
        </p:txBody>
      </p:sp>
      <p:sp>
        <p:nvSpPr>
          <p:cNvPr id="27" name="Textfeld 26">
            <a:extLst>
              <a:ext uri="{FF2B5EF4-FFF2-40B4-BE49-F238E27FC236}">
                <a16:creationId xmlns:a16="http://schemas.microsoft.com/office/drawing/2014/main" id="{CF5298CF-9659-4CF4-B62F-3FA477F74DF2}"/>
              </a:ext>
            </a:extLst>
          </p:cNvPr>
          <p:cNvSpPr txBox="1"/>
          <p:nvPr/>
        </p:nvSpPr>
        <p:spPr>
          <a:xfrm>
            <a:off x="5584822" y="2012479"/>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wider</a:t>
            </a:r>
            <a:endParaRPr lang="de-DE" dirty="0">
              <a:solidFill>
                <a:srgbClr val="FF0000"/>
              </a:solidFill>
            </a:endParaRPr>
          </a:p>
        </p:txBody>
      </p:sp>
      <p:sp>
        <p:nvSpPr>
          <p:cNvPr id="31" name="Textfeld 30">
            <a:extLst>
              <a:ext uri="{FF2B5EF4-FFF2-40B4-BE49-F238E27FC236}">
                <a16:creationId xmlns:a16="http://schemas.microsoft.com/office/drawing/2014/main" id="{B7D30B30-B1C8-4630-8B1C-266F137EA8D0}"/>
              </a:ext>
            </a:extLst>
          </p:cNvPr>
          <p:cNvSpPr txBox="1"/>
          <p:nvPr/>
        </p:nvSpPr>
        <p:spPr>
          <a:xfrm>
            <a:off x="3575720" y="3068960"/>
            <a:ext cx="3756732" cy="400110"/>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noProof="0" dirty="0">
                <a:solidFill>
                  <a:srgbClr val="FF0000"/>
                </a:solidFill>
                <a:latin typeface="Trebuchet MS" pitchFamily="34" charset="0"/>
              </a:rPr>
              <a:t>______________________</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2" name="Textfeld 31">
            <a:extLst>
              <a:ext uri="{FF2B5EF4-FFF2-40B4-BE49-F238E27FC236}">
                <a16:creationId xmlns:a16="http://schemas.microsoft.com/office/drawing/2014/main" id="{BFC69FA0-1DFA-40E2-8F0B-4643F7C76684}"/>
              </a:ext>
            </a:extLst>
          </p:cNvPr>
          <p:cNvSpPr txBox="1"/>
          <p:nvPr/>
        </p:nvSpPr>
        <p:spPr>
          <a:xfrm>
            <a:off x="5015880" y="3926959"/>
            <a:ext cx="129863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wieder</a:t>
            </a:r>
            <a:endParaRPr lang="de-DE" dirty="0">
              <a:solidFill>
                <a:srgbClr val="FF0000"/>
              </a:solidFill>
            </a:endParaRPr>
          </a:p>
        </p:txBody>
      </p:sp>
      <p:sp>
        <p:nvSpPr>
          <p:cNvPr id="33" name="Textfeld 32">
            <a:extLst>
              <a:ext uri="{FF2B5EF4-FFF2-40B4-BE49-F238E27FC236}">
                <a16:creationId xmlns:a16="http://schemas.microsoft.com/office/drawing/2014/main" id="{B8B3E92D-639F-4CA5-9D6F-6FD9A96354CC}"/>
              </a:ext>
            </a:extLst>
          </p:cNvPr>
          <p:cNvSpPr txBox="1"/>
          <p:nvPr/>
        </p:nvSpPr>
        <p:spPr>
          <a:xfrm>
            <a:off x="6398329" y="3926959"/>
            <a:ext cx="129863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wider</a:t>
            </a:r>
            <a:endParaRPr lang="de-DE" dirty="0">
              <a:solidFill>
                <a:srgbClr val="FF0000"/>
              </a:solidFill>
            </a:endParaRPr>
          </a:p>
        </p:txBody>
      </p:sp>
      <p:sp>
        <p:nvSpPr>
          <p:cNvPr id="34" name="Textfeld 33">
            <a:extLst>
              <a:ext uri="{FF2B5EF4-FFF2-40B4-BE49-F238E27FC236}">
                <a16:creationId xmlns:a16="http://schemas.microsoft.com/office/drawing/2014/main" id="{EA8616FC-FF45-4951-AAC0-119A31C9A83D}"/>
              </a:ext>
            </a:extLst>
          </p:cNvPr>
          <p:cNvSpPr txBox="1"/>
          <p:nvPr/>
        </p:nvSpPr>
        <p:spPr>
          <a:xfrm>
            <a:off x="4672629" y="5117122"/>
            <a:ext cx="3511603" cy="400110"/>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____________________</a:t>
            </a:r>
            <a:endParaRPr lang="de-DE" altLang="de-DE" sz="2000" b="1" kern="0" dirty="0">
              <a:solidFill>
                <a:srgbClr val="FF0000"/>
              </a:solidFill>
              <a:latin typeface="Trebuchet MS" pitchFamily="34" charset="0"/>
            </a:endParaRPr>
          </a:p>
        </p:txBody>
      </p:sp>
      <p:sp>
        <p:nvSpPr>
          <p:cNvPr id="13" name="Foliennummernplatzhalter 2">
            <a:extLst>
              <a:ext uri="{FF2B5EF4-FFF2-40B4-BE49-F238E27FC236}">
                <a16:creationId xmlns:a16="http://schemas.microsoft.com/office/drawing/2014/main" id="{ADE63627-7649-4097-8A31-6745AF3C3863}"/>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35</a:t>
            </a:fld>
            <a:endParaRPr lang="de-DE" dirty="0"/>
          </a:p>
        </p:txBody>
      </p:sp>
      <p:sp>
        <p:nvSpPr>
          <p:cNvPr id="14" name="Textfeld 36">
            <a:extLst>
              <a:ext uri="{FF2B5EF4-FFF2-40B4-BE49-F238E27FC236}">
                <a16:creationId xmlns:a16="http://schemas.microsoft.com/office/drawing/2014/main" id="{6BA6C616-8A88-4363-B404-722D29EAEB74}"/>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17	</a:t>
            </a:r>
            <a:r>
              <a:rPr lang="de-DE" altLang="de-DE" sz="2200" b="1" spc="-100" dirty="0">
                <a:solidFill>
                  <a:schemeClr val="tx2">
                    <a:lumMod val="60000"/>
                    <a:lumOff val="40000"/>
                  </a:schemeClr>
                </a:solidFill>
                <a:latin typeface="Trebuchet MS" panose="020B0603020202020204" pitchFamily="34" charset="0"/>
                <a:ea typeface="+mj-ea"/>
                <a:cs typeface="+mj-cs"/>
              </a:rPr>
              <a:t>VD 01 i-Tüpfelchen für Spitzenkönner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15" name="Textfeld 14">
            <a:extLst>
              <a:ext uri="{FF2B5EF4-FFF2-40B4-BE49-F238E27FC236}">
                <a16:creationId xmlns:a16="http://schemas.microsoft.com/office/drawing/2014/main" id="{FDA1FBB8-2DB7-430D-898C-4C68771FF950}"/>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ea typeface="+mj-ea"/>
                <a:cs typeface="+mj-cs"/>
              </a:rPr>
              <a:t>Schreibe die passenden Wörter und begründe!</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6DA44764-5C7F-4D38-81FB-EDF042D100CB}"/>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35</a:t>
            </a:r>
          </a:p>
        </p:txBody>
      </p:sp>
    </p:spTree>
    <p:extLst>
      <p:ext uri="{BB962C8B-B14F-4D97-AF65-F5344CB8AC3E}">
        <p14:creationId xmlns:p14="http://schemas.microsoft.com/office/powerpoint/2010/main" val="16620666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7" restart="whenNotActive" fill="hold" evtFilter="cancelBubble" nodeType="interactiveSeq">
                <p:stCondLst>
                  <p:cond evt="onClick" delay="0">
                    <p:tgtEl>
                      <p:spTgt spid="33"/>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childTnLst>
        </p:cTn>
      </p:par>
    </p:tnLst>
    <p:bldLst>
      <p:bldP spid="31" grpId="0"/>
      <p:bldP spid="3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0706AE6-DEA3-431A-9B16-904AB7285AD2}"/>
              </a:ext>
            </a:extLst>
          </p:cNvPr>
          <p:cNvSpPr>
            <a:spLocks noGrp="1"/>
          </p:cNvSpPr>
          <p:nvPr>
            <p:ph type="sldNum" sz="quarter" idx="12"/>
          </p:nvPr>
        </p:nvSpPr>
        <p:spPr/>
        <p:txBody>
          <a:bodyPr/>
          <a:lstStyle/>
          <a:p>
            <a:fld id="{C9CD412D-C60F-4771-A1CB-FFD7B5773953}" type="slidenum">
              <a:rPr lang="de-DE" smtClean="0"/>
              <a:pPr/>
              <a:t>36</a:t>
            </a:fld>
            <a:endParaRPr lang="de-DE" dirty="0"/>
          </a:p>
        </p:txBody>
      </p:sp>
      <p:sp>
        <p:nvSpPr>
          <p:cNvPr id="17" name="Textfeld 16">
            <a:extLst>
              <a:ext uri="{FF2B5EF4-FFF2-40B4-BE49-F238E27FC236}">
                <a16:creationId xmlns:a16="http://schemas.microsoft.com/office/drawing/2014/main" id="{22959082-4E27-4474-8C07-56AC6ACE582E}"/>
              </a:ext>
            </a:extLst>
          </p:cNvPr>
          <p:cNvSpPr txBox="1"/>
          <p:nvPr/>
        </p:nvSpPr>
        <p:spPr>
          <a:xfrm>
            <a:off x="2063552" y="2422249"/>
            <a:ext cx="9577064" cy="2554545"/>
          </a:xfrm>
          <a:prstGeom prst="rect">
            <a:avLst/>
          </a:prstGeom>
          <a:noFill/>
        </p:spPr>
        <p:txBody>
          <a:bodyPr wrap="square">
            <a:spAutoFit/>
          </a:bodyPr>
          <a:lstStyle/>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Paul kam schon              zu Besuch zu uns.</a:t>
            </a: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endParaRPr kumimoji="0" lang="de-DE" altLang="de-DE" sz="2800" b="0" i="0" u="none" strike="noStrike" kern="0" cap="none" spc="0" normalizeH="0" baseline="0" noProof="0" dirty="0">
              <a:ln>
                <a:noFill/>
              </a:ln>
              <a:effectLst/>
              <a:uLnTx/>
              <a:uFillTx/>
              <a:latin typeface="Trebuchet MS" pitchFamily="34" charset="0"/>
              <a:ea typeface="+mn-ea"/>
              <a:cs typeface="Arial" charset="0"/>
            </a:endParaRPr>
          </a:p>
          <a:p>
            <a:pPr marL="0" marR="0" lvl="0" indent="0" algn="l" defTabSz="914400" rtl="0" eaLnBrk="0" fontAlgn="auto" latinLnBrk="0" hangingPunct="0">
              <a:lnSpc>
                <a:spcPct val="100000"/>
              </a:lnSpc>
              <a:spcBef>
                <a:spcPct val="0"/>
              </a:spcBef>
              <a:spcAft>
                <a:spcPts val="600"/>
              </a:spcAft>
              <a:buClrTx/>
              <a:buSzTx/>
              <a:buFontTx/>
              <a:buNone/>
              <a:tabLst/>
              <a:defRPr/>
            </a:pPr>
            <a:r>
              <a:rPr kumimoji="0" lang="de-DE" altLang="de-DE" sz="2800" b="0" i="0" u="none" strike="noStrike" kern="0" cap="none" spc="0" normalizeH="0" baseline="0" noProof="0" dirty="0">
                <a:ln>
                  <a:noFill/>
                </a:ln>
                <a:effectLst/>
                <a:uLnTx/>
                <a:uFillTx/>
                <a:latin typeface="Trebuchet MS" pitchFamily="34" charset="0"/>
                <a:ea typeface="+mn-ea"/>
                <a:cs typeface="Arial" charset="0"/>
              </a:rPr>
              <a:t>Dieser Besuch ging mir            den Strich.</a:t>
            </a:r>
          </a:p>
        </p:txBody>
      </p:sp>
      <p:sp>
        <p:nvSpPr>
          <p:cNvPr id="26" name="Textfeld 25">
            <a:extLst>
              <a:ext uri="{FF2B5EF4-FFF2-40B4-BE49-F238E27FC236}">
                <a16:creationId xmlns:a16="http://schemas.microsoft.com/office/drawing/2014/main" id="{DBD96159-57CE-4A8D-9BB5-40844836ABB9}"/>
              </a:ext>
            </a:extLst>
          </p:cNvPr>
          <p:cNvSpPr txBox="1"/>
          <p:nvPr/>
        </p:nvSpPr>
        <p:spPr>
          <a:xfrm>
            <a:off x="4044216" y="2012479"/>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wieder</a:t>
            </a:r>
            <a:endParaRPr lang="de-DE" dirty="0">
              <a:solidFill>
                <a:srgbClr val="FF0000"/>
              </a:solidFill>
            </a:endParaRPr>
          </a:p>
        </p:txBody>
      </p:sp>
      <p:sp>
        <p:nvSpPr>
          <p:cNvPr id="27" name="Textfeld 26">
            <a:extLst>
              <a:ext uri="{FF2B5EF4-FFF2-40B4-BE49-F238E27FC236}">
                <a16:creationId xmlns:a16="http://schemas.microsoft.com/office/drawing/2014/main" id="{CF5298CF-9659-4CF4-B62F-3FA477F74DF2}"/>
              </a:ext>
            </a:extLst>
          </p:cNvPr>
          <p:cNvSpPr txBox="1"/>
          <p:nvPr/>
        </p:nvSpPr>
        <p:spPr>
          <a:xfrm>
            <a:off x="5474232" y="2012479"/>
            <a:ext cx="130326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wider</a:t>
            </a:r>
            <a:endParaRPr lang="de-DE" dirty="0">
              <a:solidFill>
                <a:srgbClr val="FF0000"/>
              </a:solidFill>
            </a:endParaRPr>
          </a:p>
        </p:txBody>
      </p:sp>
      <p:sp>
        <p:nvSpPr>
          <p:cNvPr id="31" name="Textfeld 30">
            <a:extLst>
              <a:ext uri="{FF2B5EF4-FFF2-40B4-BE49-F238E27FC236}">
                <a16:creationId xmlns:a16="http://schemas.microsoft.com/office/drawing/2014/main" id="{B7D30B30-B1C8-4630-8B1C-266F137EA8D0}"/>
              </a:ext>
            </a:extLst>
          </p:cNvPr>
          <p:cNvSpPr txBox="1"/>
          <p:nvPr/>
        </p:nvSpPr>
        <p:spPr>
          <a:xfrm>
            <a:off x="3575720" y="2852936"/>
            <a:ext cx="3756732" cy="707886"/>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noProof="0" dirty="0">
                <a:solidFill>
                  <a:srgbClr val="FF0000"/>
                </a:solidFill>
                <a:latin typeface="Trebuchet MS" pitchFamily="34" charset="0"/>
              </a:rPr>
              <a:t>deutsches Wort</a:t>
            </a:r>
          </a:p>
          <a:p>
            <a:pPr lvl="0" algn="ctr" eaLnBrk="0" fontAlgn="auto" hangingPunct="0">
              <a:spcBef>
                <a:spcPts val="0"/>
              </a:spcBef>
              <a:spcAft>
                <a:spcPts val="0"/>
              </a:spcAft>
              <a:defRPr/>
            </a:pPr>
            <a:r>
              <a:rPr kumimoji="0" lang="de-DE" altLang="de-DE" sz="2000" b="1" i="0" u="none" strike="noStrike" kern="0" cap="none" spc="0" normalizeH="0" baseline="0" dirty="0">
                <a:ln>
                  <a:noFill/>
                </a:ln>
                <a:solidFill>
                  <a:srgbClr val="FF0000"/>
                </a:solidFill>
                <a:effectLst/>
                <a:uLnTx/>
                <a:uFillTx/>
                <a:latin typeface="Trebuchet MS" pitchFamily="34" charset="0"/>
                <a:ea typeface="+mn-ea"/>
                <a:cs typeface="Arial" charset="0"/>
              </a:rPr>
              <a:t>langes</a:t>
            </a:r>
            <a:r>
              <a:rPr kumimoji="0" lang="de-DE" altLang="de-DE" sz="2000" b="1" i="0" u="none" strike="noStrike" kern="0" cap="none" spc="0" normalizeH="0" dirty="0">
                <a:ln>
                  <a:noFill/>
                </a:ln>
                <a:solidFill>
                  <a:srgbClr val="FF0000"/>
                </a:solidFill>
                <a:effectLst/>
                <a:uLnTx/>
                <a:uFillTx/>
                <a:latin typeface="Trebuchet MS" pitchFamily="34" charset="0"/>
                <a:ea typeface="+mn-ea"/>
                <a:cs typeface="Arial" charset="0"/>
              </a:rPr>
              <a:t> i in erster Silbe = ie</a:t>
            </a:r>
            <a:endParaRPr kumimoji="0" lang="de-DE" altLang="de-DE" sz="2000" b="1" i="0" u="none" strike="noStrike" kern="0" cap="none" spc="0" normalizeH="0" baseline="0" noProof="0" dirty="0">
              <a:ln>
                <a:noFill/>
              </a:ln>
              <a:solidFill>
                <a:srgbClr val="FF0000"/>
              </a:solidFill>
              <a:effectLst/>
              <a:uLnTx/>
              <a:uFillTx/>
              <a:latin typeface="Trebuchet MS" pitchFamily="34" charset="0"/>
              <a:ea typeface="+mn-ea"/>
              <a:cs typeface="Arial" charset="0"/>
            </a:endParaRPr>
          </a:p>
        </p:txBody>
      </p:sp>
      <p:sp>
        <p:nvSpPr>
          <p:cNvPr id="32" name="Textfeld 31">
            <a:extLst>
              <a:ext uri="{FF2B5EF4-FFF2-40B4-BE49-F238E27FC236}">
                <a16:creationId xmlns:a16="http://schemas.microsoft.com/office/drawing/2014/main" id="{BFC69FA0-1DFA-40E2-8F0B-4643F7C76684}"/>
              </a:ext>
            </a:extLst>
          </p:cNvPr>
          <p:cNvSpPr txBox="1"/>
          <p:nvPr/>
        </p:nvSpPr>
        <p:spPr>
          <a:xfrm>
            <a:off x="5109030" y="3973483"/>
            <a:ext cx="129863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wieder</a:t>
            </a:r>
            <a:endParaRPr lang="de-DE" dirty="0">
              <a:solidFill>
                <a:srgbClr val="FF0000"/>
              </a:solidFill>
            </a:endParaRPr>
          </a:p>
        </p:txBody>
      </p:sp>
      <p:sp>
        <p:nvSpPr>
          <p:cNvPr id="33" name="Textfeld 32">
            <a:extLst>
              <a:ext uri="{FF2B5EF4-FFF2-40B4-BE49-F238E27FC236}">
                <a16:creationId xmlns:a16="http://schemas.microsoft.com/office/drawing/2014/main" id="{B8B3E92D-639F-4CA5-9D6F-6FD9A96354CC}"/>
              </a:ext>
            </a:extLst>
          </p:cNvPr>
          <p:cNvSpPr txBox="1"/>
          <p:nvPr/>
        </p:nvSpPr>
        <p:spPr>
          <a:xfrm>
            <a:off x="6597564" y="3973483"/>
            <a:ext cx="1298636" cy="523220"/>
          </a:xfrm>
          <a:prstGeom prst="rect">
            <a:avLst/>
          </a:prstGeom>
          <a:noFill/>
        </p:spPr>
        <p:txBody>
          <a:bodyPr wrap="square">
            <a:spAutoFit/>
          </a:bodyPr>
          <a:lstStyle/>
          <a:p>
            <a:r>
              <a:rPr kumimoji="0" lang="de-DE" altLang="de-DE" sz="2800" b="0" i="0" u="none" strike="noStrike" kern="0" cap="none" spc="0" normalizeH="0" baseline="0" noProof="0" dirty="0">
                <a:ln>
                  <a:noFill/>
                </a:ln>
                <a:solidFill>
                  <a:srgbClr val="FF0000"/>
                </a:solidFill>
                <a:effectLst/>
                <a:uLnTx/>
                <a:uFillTx/>
                <a:latin typeface="Trebuchet MS" pitchFamily="34" charset="0"/>
                <a:ea typeface="+mn-ea"/>
                <a:cs typeface="Arial" charset="0"/>
              </a:rPr>
              <a:t>wider</a:t>
            </a:r>
            <a:endParaRPr lang="de-DE" dirty="0">
              <a:solidFill>
                <a:srgbClr val="FF0000"/>
              </a:solidFill>
            </a:endParaRPr>
          </a:p>
        </p:txBody>
      </p:sp>
      <p:sp>
        <p:nvSpPr>
          <p:cNvPr id="34" name="Textfeld 33">
            <a:extLst>
              <a:ext uri="{FF2B5EF4-FFF2-40B4-BE49-F238E27FC236}">
                <a16:creationId xmlns:a16="http://schemas.microsoft.com/office/drawing/2014/main" id="{EA8616FC-FF45-4951-AAC0-119A31C9A83D}"/>
              </a:ext>
            </a:extLst>
          </p:cNvPr>
          <p:cNvSpPr txBox="1"/>
          <p:nvPr/>
        </p:nvSpPr>
        <p:spPr>
          <a:xfrm>
            <a:off x="4681966" y="4986169"/>
            <a:ext cx="3511603" cy="400110"/>
          </a:xfrm>
          <a:prstGeom prst="rect">
            <a:avLst/>
          </a:prstGeom>
          <a:noFill/>
        </p:spPr>
        <p:txBody>
          <a:bodyPr wrap="square">
            <a:spAutoFit/>
          </a:bodyPr>
          <a:lstStyle/>
          <a:p>
            <a:pPr lvl="0" algn="ctr" eaLnBrk="0" fontAlgn="auto" hangingPunct="0">
              <a:spcBef>
                <a:spcPts val="0"/>
              </a:spcBef>
              <a:spcAft>
                <a:spcPts val="0"/>
              </a:spcAft>
              <a:defRPr/>
            </a:pPr>
            <a:r>
              <a:rPr lang="de-DE" altLang="de-DE" sz="2000" kern="0" dirty="0">
                <a:solidFill>
                  <a:srgbClr val="FF0000"/>
                </a:solidFill>
                <a:latin typeface="Trebuchet MS" pitchFamily="34" charset="0"/>
              </a:rPr>
              <a:t>aus dem Althochdeutschen</a:t>
            </a:r>
            <a:endParaRPr lang="de-DE" altLang="de-DE" sz="2000" b="1" kern="0" dirty="0">
              <a:solidFill>
                <a:srgbClr val="FF0000"/>
              </a:solidFill>
              <a:latin typeface="Trebuchet MS" pitchFamily="34" charset="0"/>
            </a:endParaRPr>
          </a:p>
        </p:txBody>
      </p:sp>
      <p:sp>
        <p:nvSpPr>
          <p:cNvPr id="35" name="Textfeld 34">
            <a:extLst>
              <a:ext uri="{FF2B5EF4-FFF2-40B4-BE49-F238E27FC236}">
                <a16:creationId xmlns:a16="http://schemas.microsoft.com/office/drawing/2014/main" id="{1882844E-E3E4-4003-8E15-EEEEF1F7817F}"/>
              </a:ext>
            </a:extLst>
          </p:cNvPr>
          <p:cNvSpPr txBox="1"/>
          <p:nvPr/>
        </p:nvSpPr>
        <p:spPr>
          <a:xfrm>
            <a:off x="4725713" y="2423665"/>
            <a:ext cx="1370287"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wieder</a:t>
            </a:r>
            <a:endParaRPr lang="de-DE" b="1" dirty="0">
              <a:solidFill>
                <a:schemeClr val="tx2">
                  <a:lumMod val="60000"/>
                  <a:lumOff val="40000"/>
                </a:schemeClr>
              </a:solidFill>
            </a:endParaRPr>
          </a:p>
        </p:txBody>
      </p:sp>
      <p:sp>
        <p:nvSpPr>
          <p:cNvPr id="36" name="Textfeld 35">
            <a:extLst>
              <a:ext uri="{FF2B5EF4-FFF2-40B4-BE49-F238E27FC236}">
                <a16:creationId xmlns:a16="http://schemas.microsoft.com/office/drawing/2014/main" id="{CA40689C-63D1-4954-8357-03934280F694}"/>
              </a:ext>
            </a:extLst>
          </p:cNvPr>
          <p:cNvSpPr txBox="1"/>
          <p:nvPr/>
        </p:nvSpPr>
        <p:spPr>
          <a:xfrm>
            <a:off x="5839683" y="4422309"/>
            <a:ext cx="1366364" cy="523220"/>
          </a:xfrm>
          <a:prstGeom prst="rect">
            <a:avLst/>
          </a:prstGeom>
          <a:noFill/>
        </p:spPr>
        <p:txBody>
          <a:bodyPr wrap="square">
            <a:spAutoFit/>
          </a:bodyPr>
          <a:lstStyle/>
          <a:p>
            <a:r>
              <a:rPr kumimoji="0" lang="de-DE" altLang="de-DE" sz="2800" b="1" i="0" u="none" strike="noStrike" kern="0" cap="none" spc="0" normalizeH="0" baseline="0" noProof="0" dirty="0">
                <a:ln>
                  <a:noFill/>
                </a:ln>
                <a:solidFill>
                  <a:schemeClr val="tx2">
                    <a:lumMod val="60000"/>
                    <a:lumOff val="40000"/>
                  </a:schemeClr>
                </a:solidFill>
                <a:effectLst/>
                <a:uLnTx/>
                <a:uFillTx/>
                <a:latin typeface="Trebuchet MS" pitchFamily="34" charset="0"/>
                <a:ea typeface="+mn-ea"/>
                <a:cs typeface="Arial" charset="0"/>
              </a:rPr>
              <a:t>wider</a:t>
            </a:r>
            <a:endParaRPr lang="de-DE" b="1" dirty="0">
              <a:solidFill>
                <a:schemeClr val="tx2">
                  <a:lumMod val="60000"/>
                  <a:lumOff val="40000"/>
                </a:schemeClr>
              </a:solidFill>
            </a:endParaRPr>
          </a:p>
        </p:txBody>
      </p:sp>
      <p:sp>
        <p:nvSpPr>
          <p:cNvPr id="15" name="Foliennummernplatzhalter 2">
            <a:extLst>
              <a:ext uri="{FF2B5EF4-FFF2-40B4-BE49-F238E27FC236}">
                <a16:creationId xmlns:a16="http://schemas.microsoft.com/office/drawing/2014/main" id="{3BF00285-C206-4C76-B52F-C826F24B8CF9}"/>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36</a:t>
            </a:fld>
            <a:endParaRPr lang="de-DE" dirty="0"/>
          </a:p>
        </p:txBody>
      </p:sp>
      <p:sp>
        <p:nvSpPr>
          <p:cNvPr id="16" name="Foliennummernplatzhalter 2">
            <a:extLst>
              <a:ext uri="{FF2B5EF4-FFF2-40B4-BE49-F238E27FC236}">
                <a16:creationId xmlns:a16="http://schemas.microsoft.com/office/drawing/2014/main" id="{3FC013A6-53FE-4878-8D8C-CC55590F73EB}"/>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36</a:t>
            </a:fld>
            <a:endParaRPr lang="de-DE" dirty="0"/>
          </a:p>
        </p:txBody>
      </p:sp>
      <p:sp>
        <p:nvSpPr>
          <p:cNvPr id="18" name="Foliennummernplatzhalter 2">
            <a:extLst>
              <a:ext uri="{FF2B5EF4-FFF2-40B4-BE49-F238E27FC236}">
                <a16:creationId xmlns:a16="http://schemas.microsoft.com/office/drawing/2014/main" id="{6391E090-D35C-44F7-B1E7-F3DB6B0B2B4F}"/>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36</a:t>
            </a:fld>
            <a:endParaRPr lang="de-DE" dirty="0"/>
          </a:p>
        </p:txBody>
      </p:sp>
      <p:sp>
        <p:nvSpPr>
          <p:cNvPr id="19" name="Textfeld 36">
            <a:extLst>
              <a:ext uri="{FF2B5EF4-FFF2-40B4-BE49-F238E27FC236}">
                <a16:creationId xmlns:a16="http://schemas.microsoft.com/office/drawing/2014/main" id="{A6717A47-DF7D-45F8-B0FC-3153190EFC04}"/>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17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i-Tüpfelchen für Spitzenkönner!</a:t>
            </a:r>
            <a:endParaRPr kumimoji="0" lang="de-DE" altLang="de-DE" sz="1800" i="0" u="none" strike="noStrike" kern="0" cap="none" normalizeH="0" noProof="0" dirty="0">
              <a:ln>
                <a:noFill/>
              </a:ln>
              <a:effectLst/>
              <a:uLnTx/>
              <a:uFillTx/>
              <a:latin typeface="Trebuchet MS" pitchFamily="34" charset="0"/>
            </a:endParaRPr>
          </a:p>
        </p:txBody>
      </p:sp>
      <p:sp>
        <p:nvSpPr>
          <p:cNvPr id="20" name="Textfeld 19">
            <a:extLst>
              <a:ext uri="{FF2B5EF4-FFF2-40B4-BE49-F238E27FC236}">
                <a16:creationId xmlns:a16="http://schemas.microsoft.com/office/drawing/2014/main" id="{F0707537-F9B8-4069-9FD5-49658C9AFA99}"/>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rPr>
              <a:t>Klick auf die richtigen Wörter!</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99BDA94C-F24B-443C-B1E6-CDD4E74330DA}"/>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36</a:t>
            </a:r>
          </a:p>
        </p:txBody>
      </p:sp>
    </p:spTree>
    <p:extLst>
      <p:ext uri="{BB962C8B-B14F-4D97-AF65-F5344CB8AC3E}">
        <p14:creationId xmlns:p14="http://schemas.microsoft.com/office/powerpoint/2010/main" val="42294964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9" restart="whenNotActive" fill="hold" evtFilter="cancelBubble" nodeType="interactiveSeq">
                <p:stCondLst>
                  <p:cond evt="onClick" delay="0">
                    <p:tgtEl>
                      <p:spTgt spid="33"/>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3"/>
                  </p:tgtEl>
                </p:cond>
              </p:nextCondLst>
            </p:seq>
          </p:childTnLst>
        </p:cTn>
      </p:par>
    </p:tnLst>
    <p:bldLst>
      <p:bldP spid="31" grpId="0"/>
      <p:bldP spid="34" grpId="0"/>
      <p:bldP spid="35" grpId="0"/>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461D0DE7-4F38-4B95-AC1F-C84D37D88A68}"/>
              </a:ext>
            </a:extLst>
          </p:cNvPr>
          <p:cNvSpPr>
            <a:spLocks noGrp="1"/>
          </p:cNvSpPr>
          <p:nvPr>
            <p:ph type="sldNum" sz="quarter" idx="12"/>
          </p:nvPr>
        </p:nvSpPr>
        <p:spPr/>
        <p:txBody>
          <a:bodyPr/>
          <a:lstStyle/>
          <a:p>
            <a:fld id="{C9CD412D-C60F-4771-A1CB-FFD7B5773953}" type="slidenum">
              <a:rPr lang="de-DE" smtClean="0"/>
              <a:pPr/>
              <a:t>37</a:t>
            </a:fld>
            <a:endParaRPr lang="de-DE" dirty="0"/>
          </a:p>
        </p:txBody>
      </p:sp>
      <p:pic>
        <p:nvPicPr>
          <p:cNvPr id="33" name="Grafik 32">
            <a:extLst>
              <a:ext uri="{FF2B5EF4-FFF2-40B4-BE49-F238E27FC236}">
                <a16:creationId xmlns:a16="http://schemas.microsoft.com/office/drawing/2014/main" id="{388028D7-3064-4344-BAF6-42B7BA48DCEC}"/>
              </a:ext>
            </a:extLst>
          </p:cNvPr>
          <p:cNvPicPr>
            <a:picLocks noChangeAspect="1"/>
          </p:cNvPicPr>
          <p:nvPr/>
        </p:nvPicPr>
        <p:blipFill rotWithShape="1">
          <a:blip r:embed="rId2"/>
          <a:srcRect b="6696"/>
          <a:stretch/>
        </p:blipFill>
        <p:spPr>
          <a:xfrm>
            <a:off x="69581" y="1052736"/>
            <a:ext cx="12052837" cy="4891973"/>
          </a:xfrm>
          <a:prstGeom prst="rect">
            <a:avLst/>
          </a:prstGeom>
        </p:spPr>
      </p:pic>
      <p:sp>
        <p:nvSpPr>
          <p:cNvPr id="34" name="Textfeld 33">
            <a:extLst>
              <a:ext uri="{FF2B5EF4-FFF2-40B4-BE49-F238E27FC236}">
                <a16:creationId xmlns:a16="http://schemas.microsoft.com/office/drawing/2014/main" id="{07729247-728B-4FE0-80A6-21FCB647E145}"/>
              </a:ext>
            </a:extLst>
          </p:cNvPr>
          <p:cNvSpPr txBox="1"/>
          <p:nvPr/>
        </p:nvSpPr>
        <p:spPr>
          <a:xfrm>
            <a:off x="119336" y="2142483"/>
            <a:ext cx="1283002"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S_ger</a:t>
            </a:r>
            <a:endParaRPr lang="de-DE" sz="2400" dirty="0"/>
          </a:p>
        </p:txBody>
      </p:sp>
      <p:sp>
        <p:nvSpPr>
          <p:cNvPr id="35" name="Textfeld 34">
            <a:extLst>
              <a:ext uri="{FF2B5EF4-FFF2-40B4-BE49-F238E27FC236}">
                <a16:creationId xmlns:a16="http://schemas.microsoft.com/office/drawing/2014/main" id="{02915A7D-2E0D-4B51-A6B8-E134D6F23EE6}"/>
              </a:ext>
            </a:extLst>
          </p:cNvPr>
          <p:cNvSpPr txBox="1"/>
          <p:nvPr/>
        </p:nvSpPr>
        <p:spPr>
          <a:xfrm>
            <a:off x="119336" y="2568684"/>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T_ger</a:t>
            </a:r>
            <a:endParaRPr lang="de-DE" sz="2400" dirty="0"/>
          </a:p>
        </p:txBody>
      </p:sp>
      <p:sp>
        <p:nvSpPr>
          <p:cNvPr id="36" name="Textfeld 35">
            <a:extLst>
              <a:ext uri="{FF2B5EF4-FFF2-40B4-BE49-F238E27FC236}">
                <a16:creationId xmlns:a16="http://schemas.microsoft.com/office/drawing/2014/main" id="{45573E4A-16A1-4853-BBC7-BB31E0151034}"/>
              </a:ext>
            </a:extLst>
          </p:cNvPr>
          <p:cNvSpPr txBox="1"/>
          <p:nvPr/>
        </p:nvSpPr>
        <p:spPr>
          <a:xfrm>
            <a:off x="119336" y="3401887"/>
            <a:ext cx="1826926"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prob_ren</a:t>
            </a:r>
            <a:endParaRPr lang="de-DE" sz="2400" dirty="0"/>
          </a:p>
        </p:txBody>
      </p:sp>
      <p:sp>
        <p:nvSpPr>
          <p:cNvPr id="37" name="Textfeld 36">
            <a:extLst>
              <a:ext uri="{FF2B5EF4-FFF2-40B4-BE49-F238E27FC236}">
                <a16:creationId xmlns:a16="http://schemas.microsoft.com/office/drawing/2014/main" id="{065CB9F5-3844-43BA-8BAA-8EB584F6021E}"/>
              </a:ext>
            </a:extLst>
          </p:cNvPr>
          <p:cNvSpPr txBox="1"/>
          <p:nvPr/>
        </p:nvSpPr>
        <p:spPr>
          <a:xfrm>
            <a:off x="119336" y="3831791"/>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Garant_</a:t>
            </a:r>
            <a:endParaRPr lang="de-DE" sz="2400" dirty="0"/>
          </a:p>
        </p:txBody>
      </p:sp>
      <p:sp>
        <p:nvSpPr>
          <p:cNvPr id="40" name="Textfeld 39">
            <a:extLst>
              <a:ext uri="{FF2B5EF4-FFF2-40B4-BE49-F238E27FC236}">
                <a16:creationId xmlns:a16="http://schemas.microsoft.com/office/drawing/2014/main" id="{E6B38E95-95BE-4967-8255-93D2F3DF81C8}"/>
              </a:ext>
            </a:extLst>
          </p:cNvPr>
          <p:cNvSpPr txBox="1"/>
          <p:nvPr/>
        </p:nvSpPr>
        <p:spPr>
          <a:xfrm>
            <a:off x="119336" y="4244235"/>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Pap_r</a:t>
            </a:r>
            <a:endParaRPr lang="de-DE" sz="2400" dirty="0"/>
          </a:p>
        </p:txBody>
      </p:sp>
      <p:sp>
        <p:nvSpPr>
          <p:cNvPr id="41" name="Textfeld 40">
            <a:extLst>
              <a:ext uri="{FF2B5EF4-FFF2-40B4-BE49-F238E27FC236}">
                <a16:creationId xmlns:a16="http://schemas.microsoft.com/office/drawing/2014/main" id="{152AB6D4-E748-4EBB-BC91-73318FE2E036}"/>
              </a:ext>
            </a:extLst>
          </p:cNvPr>
          <p:cNvSpPr txBox="1"/>
          <p:nvPr/>
        </p:nvSpPr>
        <p:spPr>
          <a:xfrm>
            <a:off x="119336" y="4640961"/>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poss_rlich</a:t>
            </a:r>
            <a:endParaRPr lang="de-DE" sz="2400" dirty="0"/>
          </a:p>
        </p:txBody>
      </p:sp>
      <p:sp>
        <p:nvSpPr>
          <p:cNvPr id="42" name="Textfeld 41">
            <a:extLst>
              <a:ext uri="{FF2B5EF4-FFF2-40B4-BE49-F238E27FC236}">
                <a16:creationId xmlns:a16="http://schemas.microsoft.com/office/drawing/2014/main" id="{82F0E8B0-A1A1-4AA1-90AB-25A343C52CDB}"/>
              </a:ext>
            </a:extLst>
          </p:cNvPr>
          <p:cNvSpPr txBox="1"/>
          <p:nvPr/>
        </p:nvSpPr>
        <p:spPr>
          <a:xfrm>
            <a:off x="119336" y="5069448"/>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Term_n</a:t>
            </a:r>
            <a:endParaRPr lang="de-DE" sz="2400" dirty="0"/>
          </a:p>
        </p:txBody>
      </p:sp>
      <p:sp>
        <p:nvSpPr>
          <p:cNvPr id="43" name="Textfeld 42">
            <a:extLst>
              <a:ext uri="{FF2B5EF4-FFF2-40B4-BE49-F238E27FC236}">
                <a16:creationId xmlns:a16="http://schemas.microsoft.com/office/drawing/2014/main" id="{08822FE5-C1AF-4348-AC02-0BB26D6B24A2}"/>
              </a:ext>
            </a:extLst>
          </p:cNvPr>
          <p:cNvSpPr txBox="1"/>
          <p:nvPr/>
        </p:nvSpPr>
        <p:spPr>
          <a:xfrm>
            <a:off x="119336" y="5483044"/>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Masch_ne</a:t>
            </a:r>
            <a:endParaRPr lang="de-DE" sz="2400" dirty="0"/>
          </a:p>
        </p:txBody>
      </p:sp>
      <p:sp>
        <p:nvSpPr>
          <p:cNvPr id="44" name="Textfeld 43">
            <a:extLst>
              <a:ext uri="{FF2B5EF4-FFF2-40B4-BE49-F238E27FC236}">
                <a16:creationId xmlns:a16="http://schemas.microsoft.com/office/drawing/2014/main" id="{BC0444C4-9F8C-49BC-971C-056BFC953C6A}"/>
              </a:ext>
            </a:extLst>
          </p:cNvPr>
          <p:cNvSpPr txBox="1"/>
          <p:nvPr/>
        </p:nvSpPr>
        <p:spPr>
          <a:xfrm>
            <a:off x="83198" y="2966864"/>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Stad_on</a:t>
            </a:r>
            <a:endParaRPr lang="de-DE" sz="2400" dirty="0"/>
          </a:p>
        </p:txBody>
      </p:sp>
      <p:pic>
        <p:nvPicPr>
          <p:cNvPr id="14" name="Grafik 13">
            <a:extLst>
              <a:ext uri="{FF2B5EF4-FFF2-40B4-BE49-F238E27FC236}">
                <a16:creationId xmlns:a16="http://schemas.microsoft.com/office/drawing/2014/main" id="{B54C5545-0BAD-4573-A1AA-39745E933726}"/>
              </a:ext>
            </a:extLst>
          </p:cNvPr>
          <p:cNvPicPr>
            <a:picLocks noChangeAspect="1"/>
          </p:cNvPicPr>
          <p:nvPr/>
        </p:nvPicPr>
        <p:blipFill rotWithShape="1">
          <a:blip r:embed="rId3"/>
          <a:srcRect t="12503" b="15860"/>
          <a:stretch/>
        </p:blipFill>
        <p:spPr>
          <a:xfrm>
            <a:off x="1378425" y="1154847"/>
            <a:ext cx="2279175" cy="487601"/>
          </a:xfrm>
          <a:prstGeom prst="rect">
            <a:avLst/>
          </a:prstGeom>
        </p:spPr>
      </p:pic>
      <p:sp>
        <p:nvSpPr>
          <p:cNvPr id="16" name="Foliennummernplatzhalter 2">
            <a:extLst>
              <a:ext uri="{FF2B5EF4-FFF2-40B4-BE49-F238E27FC236}">
                <a16:creationId xmlns:a16="http://schemas.microsoft.com/office/drawing/2014/main" id="{75B79789-4632-47A8-8D9B-59F792C7303A}"/>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37</a:t>
            </a:fld>
            <a:endParaRPr lang="de-DE" dirty="0"/>
          </a:p>
        </p:txBody>
      </p:sp>
      <p:sp>
        <p:nvSpPr>
          <p:cNvPr id="17" name="Textfeld 36">
            <a:extLst>
              <a:ext uri="{FF2B5EF4-FFF2-40B4-BE49-F238E27FC236}">
                <a16:creationId xmlns:a16="http://schemas.microsoft.com/office/drawing/2014/main" id="{7E48AD64-31BA-41AF-AA1C-A6F0751DF81F}"/>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18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 Wörter zuordnen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18" name="Textfeld 17">
            <a:extLst>
              <a:ext uri="{FF2B5EF4-FFF2-40B4-BE49-F238E27FC236}">
                <a16:creationId xmlns:a16="http://schemas.microsoft.com/office/drawing/2014/main" id="{9C27DD38-8F97-4599-A037-48BD10BC78A4}"/>
              </a:ext>
            </a:extLst>
          </p:cNvPr>
          <p:cNvSpPr txBox="1"/>
          <p:nvPr/>
        </p:nvSpPr>
        <p:spPr>
          <a:xfrm>
            <a:off x="260108" y="404664"/>
            <a:ext cx="9148259"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800" b="0" i="0" u="none" strike="noStrike" kern="1200" cap="none" normalizeH="0" baseline="0" noProof="0" dirty="0">
                <a:ln>
                  <a:noFill/>
                </a:ln>
                <a:solidFill>
                  <a:srgbClr val="FF0000"/>
                </a:solidFill>
                <a:effectLst/>
                <a:uLnTx/>
                <a:uFillTx/>
                <a:latin typeface="Trebuchet MS" panose="020B0603020202020204" pitchFamily="34" charset="0"/>
                <a:ea typeface="+mn-ea"/>
                <a:cs typeface="Arial" charset="0"/>
              </a:rPr>
              <a:t>Schreib die Wörter richtig</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n-ea"/>
                <a:cs typeface="Arial" charset="0"/>
              </a:rPr>
              <a:t> mit </a:t>
            </a:r>
            <a:r>
              <a:rPr kumimoji="0" lang="de-DE" sz="1800" b="1" i="0" u="none" strike="noStrike" kern="1200" cap="none" normalizeH="0" noProof="0" dirty="0">
                <a:ln>
                  <a:noFill/>
                </a:ln>
                <a:solidFill>
                  <a:srgbClr val="FF0000"/>
                </a:solidFill>
                <a:effectLst/>
                <a:uLnTx/>
                <a:uFillTx/>
                <a:latin typeface="Trebuchet MS" panose="020B0603020202020204" pitchFamily="34" charset="0"/>
                <a:ea typeface="+mn-ea"/>
                <a:cs typeface="Arial" charset="0"/>
              </a:rPr>
              <a:t>i</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n-ea"/>
                <a:cs typeface="Arial" charset="0"/>
              </a:rPr>
              <a:t> oder </a:t>
            </a:r>
            <a:r>
              <a:rPr kumimoji="0" lang="de-DE" sz="1800" b="1" i="0" u="none" strike="noStrike" kern="1200" cap="none" normalizeH="0" noProof="0" dirty="0" err="1">
                <a:ln>
                  <a:noFill/>
                </a:ln>
                <a:solidFill>
                  <a:srgbClr val="FF0000"/>
                </a:solidFill>
                <a:effectLst/>
                <a:uLnTx/>
                <a:uFillTx/>
                <a:latin typeface="Trebuchet MS" panose="020B0603020202020204" pitchFamily="34" charset="0"/>
                <a:ea typeface="+mn-ea"/>
                <a:cs typeface="Arial" charset="0"/>
              </a:rPr>
              <a:t>ie</a:t>
            </a:r>
            <a:r>
              <a:rPr kumimoji="0" lang="de-DE" sz="1800" b="0" i="0" u="none" strike="noStrike" kern="1200" cap="none" normalizeH="0" noProof="0" dirty="0">
                <a:ln>
                  <a:noFill/>
                </a:ln>
                <a:solidFill>
                  <a:srgbClr val="FF0000"/>
                </a:solidFill>
                <a:effectLst/>
                <a:uLnTx/>
                <a:uFillTx/>
                <a:latin typeface="Trebuchet MS" panose="020B0603020202020204" pitchFamily="34" charset="0"/>
                <a:ea typeface="+mn-ea"/>
                <a:cs typeface="Arial" charset="0"/>
              </a:rPr>
              <a:t> in die Spalten!</a:t>
            </a:r>
            <a:endParaRPr kumimoji="0" lang="de-DE" sz="1800" b="0" i="0" u="none" strike="noStrike" kern="1200" cap="none"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2C9DCDF2-DE0A-46DD-AF27-FBEF7C6AB56E}"/>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37</a:t>
            </a:r>
          </a:p>
        </p:txBody>
      </p:sp>
      <p:pic>
        <p:nvPicPr>
          <p:cNvPr id="4" name="Grafik 3">
            <a:extLst>
              <a:ext uri="{FF2B5EF4-FFF2-40B4-BE49-F238E27FC236}">
                <a16:creationId xmlns:a16="http://schemas.microsoft.com/office/drawing/2014/main" id="{997A1337-A77C-8319-ED31-8BCDAE8DCFBA}"/>
              </a:ext>
            </a:extLst>
          </p:cNvPr>
          <p:cNvPicPr>
            <a:picLocks noChangeAspect="1"/>
          </p:cNvPicPr>
          <p:nvPr/>
        </p:nvPicPr>
        <p:blipFill>
          <a:blip r:embed="rId4"/>
          <a:stretch>
            <a:fillRect/>
          </a:stretch>
        </p:blipFill>
        <p:spPr>
          <a:xfrm>
            <a:off x="3721741" y="1154847"/>
            <a:ext cx="1162494" cy="987636"/>
          </a:xfrm>
          <a:prstGeom prst="rect">
            <a:avLst/>
          </a:prstGeom>
        </p:spPr>
      </p:pic>
    </p:spTree>
    <p:extLst>
      <p:ext uri="{BB962C8B-B14F-4D97-AF65-F5344CB8AC3E}">
        <p14:creationId xmlns:p14="http://schemas.microsoft.com/office/powerpoint/2010/main" val="31706564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Grafik 32">
            <a:extLst>
              <a:ext uri="{FF2B5EF4-FFF2-40B4-BE49-F238E27FC236}">
                <a16:creationId xmlns:a16="http://schemas.microsoft.com/office/drawing/2014/main" id="{48E92881-F311-4AD2-A6BE-8F6CB79813BA}"/>
              </a:ext>
            </a:extLst>
          </p:cNvPr>
          <p:cNvPicPr>
            <a:picLocks noChangeAspect="1"/>
          </p:cNvPicPr>
          <p:nvPr/>
        </p:nvPicPr>
        <p:blipFill rotWithShape="1">
          <a:blip r:embed="rId2"/>
          <a:srcRect b="6696"/>
          <a:stretch/>
        </p:blipFill>
        <p:spPr>
          <a:xfrm>
            <a:off x="69581" y="1052736"/>
            <a:ext cx="12052837" cy="4891973"/>
          </a:xfrm>
          <a:prstGeom prst="rect">
            <a:avLst/>
          </a:prstGeom>
        </p:spPr>
      </p:pic>
      <p:sp>
        <p:nvSpPr>
          <p:cNvPr id="3" name="Foliennummernplatzhalter 2">
            <a:extLst>
              <a:ext uri="{FF2B5EF4-FFF2-40B4-BE49-F238E27FC236}">
                <a16:creationId xmlns:a16="http://schemas.microsoft.com/office/drawing/2014/main" id="{461D0DE7-4F38-4B95-AC1F-C84D37D88A68}"/>
              </a:ext>
            </a:extLst>
          </p:cNvPr>
          <p:cNvSpPr>
            <a:spLocks noGrp="1"/>
          </p:cNvSpPr>
          <p:nvPr>
            <p:ph type="sldNum" sz="quarter" idx="12"/>
          </p:nvPr>
        </p:nvSpPr>
        <p:spPr/>
        <p:txBody>
          <a:bodyPr/>
          <a:lstStyle/>
          <a:p>
            <a:fld id="{C9CD412D-C60F-4771-A1CB-FFD7B5773953}" type="slidenum">
              <a:rPr lang="de-DE" smtClean="0"/>
              <a:pPr/>
              <a:t>38</a:t>
            </a:fld>
            <a:endParaRPr lang="de-DE" dirty="0"/>
          </a:p>
        </p:txBody>
      </p:sp>
      <p:sp>
        <p:nvSpPr>
          <p:cNvPr id="6" name="Textfeld 5">
            <a:extLst>
              <a:ext uri="{FF2B5EF4-FFF2-40B4-BE49-F238E27FC236}">
                <a16:creationId xmlns:a16="http://schemas.microsoft.com/office/drawing/2014/main" id="{3B903111-27DF-4752-9E21-3382C788122D}"/>
              </a:ext>
            </a:extLst>
          </p:cNvPr>
          <p:cNvSpPr txBox="1"/>
          <p:nvPr/>
        </p:nvSpPr>
        <p:spPr>
          <a:xfrm>
            <a:off x="119336" y="2142483"/>
            <a:ext cx="1283002"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S_ger</a:t>
            </a:r>
            <a:endParaRPr lang="de-DE" sz="2400" dirty="0"/>
          </a:p>
        </p:txBody>
      </p:sp>
      <p:sp>
        <p:nvSpPr>
          <p:cNvPr id="7" name="Rechteck 6">
            <a:extLst>
              <a:ext uri="{FF2B5EF4-FFF2-40B4-BE49-F238E27FC236}">
                <a16:creationId xmlns:a16="http://schemas.microsoft.com/office/drawing/2014/main" id="{C54DEA53-A74B-4DA6-B28A-A10BD6F3D3A7}"/>
              </a:ext>
            </a:extLst>
          </p:cNvPr>
          <p:cNvSpPr/>
          <p:nvPr/>
        </p:nvSpPr>
        <p:spPr>
          <a:xfrm>
            <a:off x="1343472" y="2210930"/>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CD31BF6E-3F9D-4706-AE78-BBE17D0A8345}"/>
              </a:ext>
            </a:extLst>
          </p:cNvPr>
          <p:cNvSpPr txBox="1"/>
          <p:nvPr/>
        </p:nvSpPr>
        <p:spPr>
          <a:xfrm>
            <a:off x="1343472" y="2160117"/>
            <a:ext cx="1283002"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Sieger</a:t>
            </a:r>
            <a:endParaRPr lang="de-DE" sz="2400" dirty="0"/>
          </a:p>
        </p:txBody>
      </p:sp>
      <p:sp>
        <p:nvSpPr>
          <p:cNvPr id="9" name="Textfeld 8">
            <a:extLst>
              <a:ext uri="{FF2B5EF4-FFF2-40B4-BE49-F238E27FC236}">
                <a16:creationId xmlns:a16="http://schemas.microsoft.com/office/drawing/2014/main" id="{533E00E2-A06D-4C02-91F5-48B61556B99D}"/>
              </a:ext>
            </a:extLst>
          </p:cNvPr>
          <p:cNvSpPr txBox="1"/>
          <p:nvPr/>
        </p:nvSpPr>
        <p:spPr>
          <a:xfrm>
            <a:off x="119336" y="2568684"/>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T_ger</a:t>
            </a:r>
            <a:endParaRPr lang="de-DE" sz="2400" dirty="0"/>
          </a:p>
        </p:txBody>
      </p:sp>
      <p:sp>
        <p:nvSpPr>
          <p:cNvPr id="10" name="Rechteck 9">
            <a:extLst>
              <a:ext uri="{FF2B5EF4-FFF2-40B4-BE49-F238E27FC236}">
                <a16:creationId xmlns:a16="http://schemas.microsoft.com/office/drawing/2014/main" id="{E3CB1439-4A4B-4EA8-AA1F-5F7D5F9AAD8B}"/>
              </a:ext>
            </a:extLst>
          </p:cNvPr>
          <p:cNvSpPr/>
          <p:nvPr/>
        </p:nvSpPr>
        <p:spPr>
          <a:xfrm>
            <a:off x="2495600" y="2637131"/>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E76981C6-0600-4B77-9CF0-6689CBAB46BB}"/>
              </a:ext>
            </a:extLst>
          </p:cNvPr>
          <p:cNvSpPr txBox="1"/>
          <p:nvPr/>
        </p:nvSpPr>
        <p:spPr>
          <a:xfrm>
            <a:off x="2495600" y="2586318"/>
            <a:ext cx="1150396"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Tiger</a:t>
            </a:r>
            <a:endParaRPr lang="de-DE" sz="2400" dirty="0"/>
          </a:p>
        </p:txBody>
      </p:sp>
      <p:sp>
        <p:nvSpPr>
          <p:cNvPr id="12" name="Textfeld 11">
            <a:extLst>
              <a:ext uri="{FF2B5EF4-FFF2-40B4-BE49-F238E27FC236}">
                <a16:creationId xmlns:a16="http://schemas.microsoft.com/office/drawing/2014/main" id="{DFE0EFD5-8970-42A5-B9C4-72DDE9F02E07}"/>
              </a:ext>
            </a:extLst>
          </p:cNvPr>
          <p:cNvSpPr txBox="1"/>
          <p:nvPr/>
        </p:nvSpPr>
        <p:spPr>
          <a:xfrm>
            <a:off x="119336" y="3401887"/>
            <a:ext cx="1826926"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prob_ren</a:t>
            </a:r>
            <a:endParaRPr lang="de-DE" sz="2400" dirty="0"/>
          </a:p>
        </p:txBody>
      </p:sp>
      <p:sp>
        <p:nvSpPr>
          <p:cNvPr id="13" name="Rechteck 12">
            <a:extLst>
              <a:ext uri="{FF2B5EF4-FFF2-40B4-BE49-F238E27FC236}">
                <a16:creationId xmlns:a16="http://schemas.microsoft.com/office/drawing/2014/main" id="{55AD9CF5-9D5D-45E7-A481-45389D128684}"/>
              </a:ext>
            </a:extLst>
          </p:cNvPr>
          <p:cNvSpPr/>
          <p:nvPr/>
        </p:nvSpPr>
        <p:spPr>
          <a:xfrm>
            <a:off x="4844212" y="3470334"/>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a:extLst>
              <a:ext uri="{FF2B5EF4-FFF2-40B4-BE49-F238E27FC236}">
                <a16:creationId xmlns:a16="http://schemas.microsoft.com/office/drawing/2014/main" id="{0AFFDC74-05E0-4461-87D4-3FC4CCFEC7FE}"/>
              </a:ext>
            </a:extLst>
          </p:cNvPr>
          <p:cNvSpPr txBox="1"/>
          <p:nvPr/>
        </p:nvSpPr>
        <p:spPr>
          <a:xfrm>
            <a:off x="4799856" y="3419521"/>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probieren</a:t>
            </a:r>
            <a:endParaRPr lang="de-DE" sz="2400" dirty="0"/>
          </a:p>
        </p:txBody>
      </p:sp>
      <p:sp>
        <p:nvSpPr>
          <p:cNvPr id="17" name="Textfeld 16">
            <a:extLst>
              <a:ext uri="{FF2B5EF4-FFF2-40B4-BE49-F238E27FC236}">
                <a16:creationId xmlns:a16="http://schemas.microsoft.com/office/drawing/2014/main" id="{E113426B-3216-4EA0-BDC8-C84F616CE32F}"/>
              </a:ext>
            </a:extLst>
          </p:cNvPr>
          <p:cNvSpPr txBox="1"/>
          <p:nvPr/>
        </p:nvSpPr>
        <p:spPr>
          <a:xfrm>
            <a:off x="119336" y="3831791"/>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Garant_</a:t>
            </a:r>
            <a:endParaRPr lang="de-DE" sz="2400" dirty="0"/>
          </a:p>
        </p:txBody>
      </p:sp>
      <p:sp>
        <p:nvSpPr>
          <p:cNvPr id="18" name="Rechteck 17">
            <a:extLst>
              <a:ext uri="{FF2B5EF4-FFF2-40B4-BE49-F238E27FC236}">
                <a16:creationId xmlns:a16="http://schemas.microsoft.com/office/drawing/2014/main" id="{0806967A-E0F2-419A-B328-9289C0A6AD3D}"/>
              </a:ext>
            </a:extLst>
          </p:cNvPr>
          <p:cNvSpPr/>
          <p:nvPr/>
        </p:nvSpPr>
        <p:spPr>
          <a:xfrm>
            <a:off x="5970214" y="3900238"/>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Textfeld 18">
            <a:extLst>
              <a:ext uri="{FF2B5EF4-FFF2-40B4-BE49-F238E27FC236}">
                <a16:creationId xmlns:a16="http://schemas.microsoft.com/office/drawing/2014/main" id="{13D26035-AA44-4D8D-AB45-B7C4ECB20193}"/>
              </a:ext>
            </a:extLst>
          </p:cNvPr>
          <p:cNvSpPr txBox="1"/>
          <p:nvPr/>
        </p:nvSpPr>
        <p:spPr>
          <a:xfrm>
            <a:off x="5970214" y="3849425"/>
            <a:ext cx="142193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Garantie</a:t>
            </a:r>
            <a:endParaRPr lang="de-DE" sz="2400" dirty="0"/>
          </a:p>
        </p:txBody>
      </p:sp>
      <p:sp>
        <p:nvSpPr>
          <p:cNvPr id="20" name="Textfeld 19">
            <a:extLst>
              <a:ext uri="{FF2B5EF4-FFF2-40B4-BE49-F238E27FC236}">
                <a16:creationId xmlns:a16="http://schemas.microsoft.com/office/drawing/2014/main" id="{43642BFB-A2B1-4185-87F2-E87C61DE4DE0}"/>
              </a:ext>
            </a:extLst>
          </p:cNvPr>
          <p:cNvSpPr txBox="1"/>
          <p:nvPr/>
        </p:nvSpPr>
        <p:spPr>
          <a:xfrm>
            <a:off x="119336" y="4244235"/>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Pap_r</a:t>
            </a:r>
            <a:endParaRPr lang="de-DE" sz="2400" dirty="0"/>
          </a:p>
        </p:txBody>
      </p:sp>
      <p:sp>
        <p:nvSpPr>
          <p:cNvPr id="21" name="Rechteck 20">
            <a:extLst>
              <a:ext uri="{FF2B5EF4-FFF2-40B4-BE49-F238E27FC236}">
                <a16:creationId xmlns:a16="http://schemas.microsoft.com/office/drawing/2014/main" id="{47E7ACA5-4CAE-4C8A-A588-55224637A16C}"/>
              </a:ext>
            </a:extLst>
          </p:cNvPr>
          <p:cNvSpPr/>
          <p:nvPr/>
        </p:nvSpPr>
        <p:spPr>
          <a:xfrm>
            <a:off x="7254288" y="4312682"/>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CC485E05-D2A3-4FFB-89E5-52CDDD34BFFA}"/>
              </a:ext>
            </a:extLst>
          </p:cNvPr>
          <p:cNvSpPr txBox="1"/>
          <p:nvPr/>
        </p:nvSpPr>
        <p:spPr>
          <a:xfrm>
            <a:off x="7209932" y="4261869"/>
            <a:ext cx="1334340"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Papier</a:t>
            </a:r>
            <a:endParaRPr lang="de-DE" sz="2400" dirty="0"/>
          </a:p>
        </p:txBody>
      </p:sp>
      <p:sp>
        <p:nvSpPr>
          <p:cNvPr id="23" name="Textfeld 22">
            <a:extLst>
              <a:ext uri="{FF2B5EF4-FFF2-40B4-BE49-F238E27FC236}">
                <a16:creationId xmlns:a16="http://schemas.microsoft.com/office/drawing/2014/main" id="{75D1F821-1C60-4B45-A16D-FE1800B64E68}"/>
              </a:ext>
            </a:extLst>
          </p:cNvPr>
          <p:cNvSpPr txBox="1"/>
          <p:nvPr/>
        </p:nvSpPr>
        <p:spPr>
          <a:xfrm>
            <a:off x="119336" y="4640961"/>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poss_rlich</a:t>
            </a:r>
            <a:endParaRPr lang="de-DE" sz="2400" dirty="0"/>
          </a:p>
        </p:txBody>
      </p:sp>
      <p:sp>
        <p:nvSpPr>
          <p:cNvPr id="24" name="Rechteck 23">
            <a:extLst>
              <a:ext uri="{FF2B5EF4-FFF2-40B4-BE49-F238E27FC236}">
                <a16:creationId xmlns:a16="http://schemas.microsoft.com/office/drawing/2014/main" id="{100A715B-EDBC-43D2-813A-18916F5C52A7}"/>
              </a:ext>
            </a:extLst>
          </p:cNvPr>
          <p:cNvSpPr/>
          <p:nvPr/>
        </p:nvSpPr>
        <p:spPr>
          <a:xfrm>
            <a:off x="8444612" y="4709408"/>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Textfeld 24">
            <a:extLst>
              <a:ext uri="{FF2B5EF4-FFF2-40B4-BE49-F238E27FC236}">
                <a16:creationId xmlns:a16="http://schemas.microsoft.com/office/drawing/2014/main" id="{9BAC2534-CBA7-4E63-A051-90206AD1FF5F}"/>
              </a:ext>
            </a:extLst>
          </p:cNvPr>
          <p:cNvSpPr txBox="1"/>
          <p:nvPr/>
        </p:nvSpPr>
        <p:spPr>
          <a:xfrm>
            <a:off x="8400256" y="4658595"/>
            <a:ext cx="1656184"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possierlich</a:t>
            </a:r>
            <a:endParaRPr lang="de-DE" sz="2400" dirty="0"/>
          </a:p>
        </p:txBody>
      </p:sp>
      <p:sp>
        <p:nvSpPr>
          <p:cNvPr id="26" name="Textfeld 25">
            <a:extLst>
              <a:ext uri="{FF2B5EF4-FFF2-40B4-BE49-F238E27FC236}">
                <a16:creationId xmlns:a16="http://schemas.microsoft.com/office/drawing/2014/main" id="{1F41ADCC-A7B7-44EA-88F6-322A1452820F}"/>
              </a:ext>
            </a:extLst>
          </p:cNvPr>
          <p:cNvSpPr txBox="1"/>
          <p:nvPr/>
        </p:nvSpPr>
        <p:spPr>
          <a:xfrm>
            <a:off x="119336" y="5069448"/>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Term_n</a:t>
            </a:r>
            <a:endParaRPr lang="de-DE" sz="2400" dirty="0"/>
          </a:p>
        </p:txBody>
      </p:sp>
      <p:sp>
        <p:nvSpPr>
          <p:cNvPr id="27" name="Rechteck 26">
            <a:extLst>
              <a:ext uri="{FF2B5EF4-FFF2-40B4-BE49-F238E27FC236}">
                <a16:creationId xmlns:a16="http://schemas.microsoft.com/office/drawing/2014/main" id="{86C1F9FE-00ED-450B-9C61-AAB845550637}"/>
              </a:ext>
            </a:extLst>
          </p:cNvPr>
          <p:cNvSpPr/>
          <p:nvPr/>
        </p:nvSpPr>
        <p:spPr>
          <a:xfrm>
            <a:off x="9740757" y="5137895"/>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Textfeld 27">
            <a:extLst>
              <a:ext uri="{FF2B5EF4-FFF2-40B4-BE49-F238E27FC236}">
                <a16:creationId xmlns:a16="http://schemas.microsoft.com/office/drawing/2014/main" id="{F872A668-C7E7-483D-8843-E90B3DBF7457}"/>
              </a:ext>
            </a:extLst>
          </p:cNvPr>
          <p:cNvSpPr txBox="1"/>
          <p:nvPr/>
        </p:nvSpPr>
        <p:spPr>
          <a:xfrm>
            <a:off x="9643920" y="5054424"/>
            <a:ext cx="1564648" cy="430887"/>
          </a:xfrm>
          <a:prstGeom prst="rect">
            <a:avLst/>
          </a:prstGeom>
          <a:noFill/>
        </p:spPr>
        <p:txBody>
          <a:bodyPr wrap="square">
            <a:spAutoFit/>
          </a:bodyPr>
          <a:lstStyle/>
          <a:p>
            <a:r>
              <a:rPr lang="de-DE" sz="2200" dirty="0">
                <a:solidFill>
                  <a:prstClr val="black"/>
                </a:solidFill>
                <a:latin typeface="Trebuchet MS" panose="020B0603020202020204" pitchFamily="34" charset="0"/>
                <a:ea typeface="+mj-ea"/>
                <a:cs typeface="+mj-cs"/>
              </a:rPr>
              <a:t>Termin</a:t>
            </a:r>
          </a:p>
        </p:txBody>
      </p:sp>
      <p:sp>
        <p:nvSpPr>
          <p:cNvPr id="29" name="Textfeld 28">
            <a:extLst>
              <a:ext uri="{FF2B5EF4-FFF2-40B4-BE49-F238E27FC236}">
                <a16:creationId xmlns:a16="http://schemas.microsoft.com/office/drawing/2014/main" id="{3C5D51A4-7E7F-48CC-B238-F8A1825791D4}"/>
              </a:ext>
            </a:extLst>
          </p:cNvPr>
          <p:cNvSpPr txBox="1"/>
          <p:nvPr/>
        </p:nvSpPr>
        <p:spPr>
          <a:xfrm>
            <a:off x="119336" y="5483044"/>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Masch_ne</a:t>
            </a:r>
            <a:endParaRPr lang="de-DE" sz="2400" dirty="0"/>
          </a:p>
        </p:txBody>
      </p:sp>
      <p:sp>
        <p:nvSpPr>
          <p:cNvPr id="30" name="Rechteck 29">
            <a:extLst>
              <a:ext uri="{FF2B5EF4-FFF2-40B4-BE49-F238E27FC236}">
                <a16:creationId xmlns:a16="http://schemas.microsoft.com/office/drawing/2014/main" id="{69E030CB-8821-435F-A1D2-D03ACCEC91D9}"/>
              </a:ext>
            </a:extLst>
          </p:cNvPr>
          <p:cNvSpPr/>
          <p:nvPr/>
        </p:nvSpPr>
        <p:spPr>
          <a:xfrm>
            <a:off x="10796048" y="5551491"/>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a:extLst>
              <a:ext uri="{FF2B5EF4-FFF2-40B4-BE49-F238E27FC236}">
                <a16:creationId xmlns:a16="http://schemas.microsoft.com/office/drawing/2014/main" id="{F4A3145F-5E2A-45B6-BDFD-57850A0A81B5}"/>
              </a:ext>
            </a:extLst>
          </p:cNvPr>
          <p:cNvSpPr txBox="1"/>
          <p:nvPr/>
        </p:nvSpPr>
        <p:spPr>
          <a:xfrm>
            <a:off x="10666621" y="5487615"/>
            <a:ext cx="1536996"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Maschine</a:t>
            </a:r>
          </a:p>
        </p:txBody>
      </p:sp>
      <p:sp>
        <p:nvSpPr>
          <p:cNvPr id="34" name="Textfeld 33">
            <a:extLst>
              <a:ext uri="{FF2B5EF4-FFF2-40B4-BE49-F238E27FC236}">
                <a16:creationId xmlns:a16="http://schemas.microsoft.com/office/drawing/2014/main" id="{F02B2A5C-D23B-4A10-BA64-53A433BE290F}"/>
              </a:ext>
            </a:extLst>
          </p:cNvPr>
          <p:cNvSpPr txBox="1"/>
          <p:nvPr/>
        </p:nvSpPr>
        <p:spPr>
          <a:xfrm>
            <a:off x="83198" y="2966864"/>
            <a:ext cx="1656184" cy="461665"/>
          </a:xfrm>
          <a:prstGeom prst="rect">
            <a:avLst/>
          </a:prstGeom>
          <a:noFill/>
        </p:spPr>
        <p:txBody>
          <a:bodyPr wrap="square">
            <a:spAutoFit/>
          </a:bodyPr>
          <a:lstStyle/>
          <a:p>
            <a:r>
              <a:rPr lang="de-DE" sz="2400" dirty="0" err="1">
                <a:solidFill>
                  <a:prstClr val="black"/>
                </a:solidFill>
                <a:latin typeface="Trebuchet MS" panose="020B0603020202020204" pitchFamily="34" charset="0"/>
                <a:ea typeface="+mj-ea"/>
                <a:cs typeface="+mj-cs"/>
              </a:rPr>
              <a:t>Stad_on</a:t>
            </a:r>
            <a:endParaRPr lang="de-DE" sz="2400" dirty="0"/>
          </a:p>
        </p:txBody>
      </p:sp>
      <p:sp>
        <p:nvSpPr>
          <p:cNvPr id="35" name="Rechteck 34">
            <a:extLst>
              <a:ext uri="{FF2B5EF4-FFF2-40B4-BE49-F238E27FC236}">
                <a16:creationId xmlns:a16="http://schemas.microsoft.com/office/drawing/2014/main" id="{14559F8A-E3A1-4F09-BE17-8A297F23B8E3}"/>
              </a:ext>
            </a:extLst>
          </p:cNvPr>
          <p:cNvSpPr/>
          <p:nvPr/>
        </p:nvSpPr>
        <p:spPr>
          <a:xfrm>
            <a:off x="3660870" y="3035311"/>
            <a:ext cx="1080120" cy="36004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Textfeld 35">
            <a:extLst>
              <a:ext uri="{FF2B5EF4-FFF2-40B4-BE49-F238E27FC236}">
                <a16:creationId xmlns:a16="http://schemas.microsoft.com/office/drawing/2014/main" id="{D88DC542-C6D5-41F2-A2DB-B42871EE7967}"/>
              </a:ext>
            </a:extLst>
          </p:cNvPr>
          <p:cNvSpPr txBox="1"/>
          <p:nvPr/>
        </p:nvSpPr>
        <p:spPr>
          <a:xfrm>
            <a:off x="3660870" y="2984498"/>
            <a:ext cx="1283002" cy="461665"/>
          </a:xfrm>
          <a:prstGeom prst="rect">
            <a:avLst/>
          </a:prstGeom>
          <a:noFill/>
        </p:spPr>
        <p:txBody>
          <a:bodyPr wrap="square">
            <a:spAutoFit/>
          </a:bodyPr>
          <a:lstStyle/>
          <a:p>
            <a:r>
              <a:rPr lang="de-DE" sz="2400" dirty="0">
                <a:solidFill>
                  <a:prstClr val="black"/>
                </a:solidFill>
                <a:latin typeface="Trebuchet MS" panose="020B0603020202020204" pitchFamily="34" charset="0"/>
                <a:ea typeface="+mj-ea"/>
                <a:cs typeface="+mj-cs"/>
              </a:rPr>
              <a:t>Stadion</a:t>
            </a:r>
            <a:endParaRPr lang="de-DE" sz="2400" dirty="0"/>
          </a:p>
        </p:txBody>
      </p:sp>
      <p:pic>
        <p:nvPicPr>
          <p:cNvPr id="32" name="Grafik 31">
            <a:extLst>
              <a:ext uri="{FF2B5EF4-FFF2-40B4-BE49-F238E27FC236}">
                <a16:creationId xmlns:a16="http://schemas.microsoft.com/office/drawing/2014/main" id="{52D7D49C-8D45-4BE4-B494-C0163BC0D632}"/>
              </a:ext>
            </a:extLst>
          </p:cNvPr>
          <p:cNvPicPr>
            <a:picLocks noChangeAspect="1"/>
          </p:cNvPicPr>
          <p:nvPr/>
        </p:nvPicPr>
        <p:blipFill rotWithShape="1">
          <a:blip r:embed="rId3"/>
          <a:srcRect t="12503" b="15860"/>
          <a:stretch/>
        </p:blipFill>
        <p:spPr>
          <a:xfrm>
            <a:off x="1378425" y="1154847"/>
            <a:ext cx="2248119" cy="487601"/>
          </a:xfrm>
          <a:prstGeom prst="rect">
            <a:avLst/>
          </a:prstGeom>
        </p:spPr>
      </p:pic>
      <p:sp>
        <p:nvSpPr>
          <p:cNvPr id="38" name="Foliennummernplatzhalter 2">
            <a:extLst>
              <a:ext uri="{FF2B5EF4-FFF2-40B4-BE49-F238E27FC236}">
                <a16:creationId xmlns:a16="http://schemas.microsoft.com/office/drawing/2014/main" id="{9EFDACBC-770F-4088-8903-FA53DC5CF916}"/>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38</a:t>
            </a:fld>
            <a:endParaRPr lang="de-DE" dirty="0"/>
          </a:p>
        </p:txBody>
      </p:sp>
      <p:sp>
        <p:nvSpPr>
          <p:cNvPr id="39" name="Foliennummernplatzhalter 2">
            <a:extLst>
              <a:ext uri="{FF2B5EF4-FFF2-40B4-BE49-F238E27FC236}">
                <a16:creationId xmlns:a16="http://schemas.microsoft.com/office/drawing/2014/main" id="{49C45193-963A-492A-8835-8491E92B01FE}"/>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38</a:t>
            </a:fld>
            <a:endParaRPr lang="de-DE" dirty="0"/>
          </a:p>
        </p:txBody>
      </p:sp>
      <p:sp>
        <p:nvSpPr>
          <p:cNvPr id="40" name="Foliennummernplatzhalter 2">
            <a:extLst>
              <a:ext uri="{FF2B5EF4-FFF2-40B4-BE49-F238E27FC236}">
                <a16:creationId xmlns:a16="http://schemas.microsoft.com/office/drawing/2014/main" id="{463A2451-6AEF-4C7A-ACF0-F81710560536}"/>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38</a:t>
            </a:fld>
            <a:endParaRPr lang="de-DE" dirty="0"/>
          </a:p>
        </p:txBody>
      </p:sp>
      <p:sp>
        <p:nvSpPr>
          <p:cNvPr id="41" name="Textfeld 36">
            <a:extLst>
              <a:ext uri="{FF2B5EF4-FFF2-40B4-BE49-F238E27FC236}">
                <a16:creationId xmlns:a16="http://schemas.microsoft.com/office/drawing/2014/main" id="{D14CA1A2-14D9-41EB-801A-F97E94DBF607}"/>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18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Wörter zuordnen</a:t>
            </a:r>
            <a:endParaRPr kumimoji="0" lang="de-DE" altLang="de-DE" sz="1800" i="0" u="none" strike="noStrike" kern="0" cap="none" normalizeH="0" noProof="0" dirty="0">
              <a:ln>
                <a:noFill/>
              </a:ln>
              <a:effectLst/>
              <a:uLnTx/>
              <a:uFillTx/>
              <a:latin typeface="Trebuchet MS" pitchFamily="34" charset="0"/>
            </a:endParaRPr>
          </a:p>
        </p:txBody>
      </p:sp>
      <p:sp>
        <p:nvSpPr>
          <p:cNvPr id="42" name="Textfeld 41">
            <a:extLst>
              <a:ext uri="{FF2B5EF4-FFF2-40B4-BE49-F238E27FC236}">
                <a16:creationId xmlns:a16="http://schemas.microsoft.com/office/drawing/2014/main" id="{130BB198-DD24-4E0C-8C12-D4AF20FBCECD}"/>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rPr>
              <a:t>Klick in das richtige Feld!</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9C381BA2-4655-43A7-9606-D94EF482230E}"/>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38</a:t>
            </a:r>
          </a:p>
        </p:txBody>
      </p:sp>
      <p:sp>
        <p:nvSpPr>
          <p:cNvPr id="44" name="Rechteck 43">
            <a:extLst>
              <a:ext uri="{FF2B5EF4-FFF2-40B4-BE49-F238E27FC236}">
                <a16:creationId xmlns:a16="http://schemas.microsoft.com/office/drawing/2014/main" id="{79659541-44CE-48D3-A840-903D17BAEEF1}"/>
              </a:ext>
            </a:extLst>
          </p:cNvPr>
          <p:cNvSpPr/>
          <p:nvPr/>
        </p:nvSpPr>
        <p:spPr>
          <a:xfrm>
            <a:off x="4737202" y="6344190"/>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5" name="Grafik 4">
            <a:extLst>
              <a:ext uri="{FF2B5EF4-FFF2-40B4-BE49-F238E27FC236}">
                <a16:creationId xmlns:a16="http://schemas.microsoft.com/office/drawing/2014/main" id="{DC01C598-BF24-4958-847E-0025B134A245}"/>
              </a:ext>
            </a:extLst>
          </p:cNvPr>
          <p:cNvPicPr>
            <a:picLocks noChangeAspect="1"/>
          </p:cNvPicPr>
          <p:nvPr/>
        </p:nvPicPr>
        <p:blipFill>
          <a:blip r:embed="rId4"/>
          <a:stretch>
            <a:fillRect/>
          </a:stretch>
        </p:blipFill>
        <p:spPr>
          <a:xfrm>
            <a:off x="-1" y="2081718"/>
            <a:ext cx="12192000" cy="3997078"/>
          </a:xfrm>
          <a:prstGeom prst="rect">
            <a:avLst/>
          </a:prstGeom>
        </p:spPr>
      </p:pic>
      <p:pic>
        <p:nvPicPr>
          <p:cNvPr id="4" name="Grafik 3">
            <a:extLst>
              <a:ext uri="{FF2B5EF4-FFF2-40B4-BE49-F238E27FC236}">
                <a16:creationId xmlns:a16="http://schemas.microsoft.com/office/drawing/2014/main" id="{719DC2B6-1926-8646-B453-B2396AD28F87}"/>
              </a:ext>
            </a:extLst>
          </p:cNvPr>
          <p:cNvPicPr>
            <a:picLocks noChangeAspect="1"/>
          </p:cNvPicPr>
          <p:nvPr/>
        </p:nvPicPr>
        <p:blipFill rotWithShape="1">
          <a:blip r:embed="rId5"/>
          <a:srcRect l="6456" t="8453"/>
          <a:stretch/>
        </p:blipFill>
        <p:spPr>
          <a:xfrm>
            <a:off x="3683603" y="1149686"/>
            <a:ext cx="1160610" cy="992797"/>
          </a:xfrm>
          <a:prstGeom prst="rect">
            <a:avLst/>
          </a:prstGeom>
        </p:spPr>
      </p:pic>
    </p:spTree>
    <p:extLst>
      <p:ext uri="{BB962C8B-B14F-4D97-AF65-F5344CB8AC3E}">
        <p14:creationId xmlns:p14="http://schemas.microsoft.com/office/powerpoint/2010/main" val="28568294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749"/>
                                          </p:stCondLst>
                                        </p:cTn>
                                        <p:tgtEl>
                                          <p:spTgt spid="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16" restart="whenNotActive" fill="hold" evtFilter="cancelBubble" nodeType="interactiveSeq">
                <p:stCondLst>
                  <p:cond evt="onClick" delay="0">
                    <p:tgtEl>
                      <p:spTgt spid="10"/>
                    </p:tgtEl>
                  </p:cond>
                </p:stCondLst>
                <p:endSync evt="end" delay="0">
                  <p:rtn val="all"/>
                </p:endSync>
                <p:childTnLst>
                  <p:par>
                    <p:cTn id="17" fill="hold">
                      <p:stCondLst>
                        <p:cond delay="0"/>
                      </p:stCondLst>
                      <p:childTnLst>
                        <p:par>
                          <p:cTn id="18" fill="hold">
                            <p:stCondLst>
                              <p:cond delay="0"/>
                            </p:stCondLst>
                            <p:childTnLst>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749"/>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749"/>
                                          </p:stCondLst>
                                        </p:cTn>
                                        <p:tgtEl>
                                          <p:spTgt spid="1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34" restart="whenNotActive" fill="hold" evtFilter="cancelBubble" nodeType="interactiveSeq">
                <p:stCondLst>
                  <p:cond evt="onClick" delay="0">
                    <p:tgtEl>
                      <p:spTgt spid="18"/>
                    </p:tgtEl>
                  </p:cond>
                </p:stCondLst>
                <p:endSync evt="end" delay="0">
                  <p:rtn val="all"/>
                </p:endSync>
                <p:childTnLst>
                  <p:par>
                    <p:cTn id="35" fill="hold">
                      <p:stCondLst>
                        <p:cond delay="0"/>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749"/>
                                          </p:stCondLst>
                                        </p:cTn>
                                        <p:tgtEl>
                                          <p:spTgt spid="2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43" restart="whenNotActive" fill="hold" evtFilter="cancelBubble" nodeType="interactiveSeq">
                <p:stCondLst>
                  <p:cond evt="onClick" delay="0">
                    <p:tgtEl>
                      <p:spTgt spid="21"/>
                    </p:tgtEl>
                  </p:cond>
                </p:stCondLst>
                <p:endSync evt="end" delay="0">
                  <p:rtn val="all"/>
                </p:endSync>
                <p:childTnLst>
                  <p:par>
                    <p:cTn id="44" fill="hold">
                      <p:stCondLst>
                        <p:cond delay="0"/>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749"/>
                                          </p:stCondLst>
                                        </p:cTn>
                                        <p:tgtEl>
                                          <p:spTgt spid="2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2" restart="whenNotActive" fill="hold" evtFilter="cancelBubble" nodeType="interactiveSeq">
                <p:stCondLst>
                  <p:cond evt="onClick" delay="0">
                    <p:tgtEl>
                      <p:spTgt spid="24"/>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749"/>
                                          </p:stCondLst>
                                        </p:cTn>
                                        <p:tgtEl>
                                          <p:spTgt spid="2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61" restart="whenNotActive" fill="hold" evtFilter="cancelBubble" nodeType="interactiveSeq">
                <p:stCondLst>
                  <p:cond evt="onClick" delay="0">
                    <p:tgtEl>
                      <p:spTgt spid="27"/>
                    </p:tgtEl>
                  </p:cond>
                </p:stCondLst>
                <p:endSync evt="end" delay="0">
                  <p:rtn val="all"/>
                </p:endSync>
                <p:childTnLst>
                  <p:par>
                    <p:cTn id="62" fill="hold">
                      <p:stCondLst>
                        <p:cond delay="0"/>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749"/>
                                          </p:stCondLst>
                                        </p:cTn>
                                        <p:tgtEl>
                                          <p:spTgt spid="29"/>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70" restart="whenNotActive" fill="hold" evtFilter="cancelBubble" nodeType="interactiveSeq">
                <p:stCondLst>
                  <p:cond evt="onClick" delay="0">
                    <p:tgtEl>
                      <p:spTgt spid="30"/>
                    </p:tgtEl>
                  </p:cond>
                </p:stCondLst>
                <p:endSync evt="end" delay="0">
                  <p:rtn val="all"/>
                </p:endSync>
                <p:childTnLst>
                  <p:par>
                    <p:cTn id="71" fill="hold">
                      <p:stCondLst>
                        <p:cond delay="0"/>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75" restart="whenNotActive" fill="hold" evtFilter="cancelBubble" nodeType="interactiveSeq">
                <p:stCondLst>
                  <p:cond evt="onClick" delay="0">
                    <p:tgtEl>
                      <p:spTgt spid="35"/>
                    </p:tgtEl>
                  </p:cond>
                </p:stCondLst>
                <p:endSync evt="end" delay="0">
                  <p:rtn val="all"/>
                </p:endSync>
                <p:childTnLst>
                  <p:par>
                    <p:cTn id="76" fill="hold">
                      <p:stCondLst>
                        <p:cond delay="0"/>
                      </p:stCondLst>
                      <p:childTnLst>
                        <p:par>
                          <p:cTn id="77" fill="hold">
                            <p:stCondLst>
                              <p:cond delay="0"/>
                            </p:stCondLst>
                            <p:childTnLst>
                              <p:par>
                                <p:cTn id="78" presetID="1" presetClass="entr" presetSubtype="0"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749"/>
                                          </p:stCondLst>
                                        </p:cTn>
                                        <p:tgtEl>
                                          <p:spTgt spid="12"/>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84" restart="whenNotActive" fill="hold" evtFilter="cancelBubble" nodeType="interactiveSeq">
                <p:stCondLst>
                  <p:cond evt="onClick" delay="0">
                    <p:tgtEl>
                      <p:spTgt spid="44"/>
                    </p:tgtEl>
                  </p:cond>
                </p:stCondLst>
                <p:endSync evt="end" delay="0">
                  <p:rtn val="all"/>
                </p:endSync>
                <p:childTnLst>
                  <p:par>
                    <p:cTn id="85" fill="hold">
                      <p:stCondLst>
                        <p:cond delay="0"/>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nextCondLst>
                <p:cond evt="onClick" delay="0">
                  <p:tgtEl>
                    <p:spTgt spid="44"/>
                  </p:tgtEl>
                </p:cond>
              </p:nextCondLst>
            </p:seq>
          </p:childTnLst>
        </p:cTn>
      </p:par>
    </p:tnLst>
    <p:bldLst>
      <p:bldP spid="8" grpId="0"/>
      <p:bldP spid="9" grpId="0"/>
      <p:bldP spid="10" grpId="0" animBg="1"/>
      <p:bldP spid="11" grpId="0"/>
      <p:bldP spid="12" grpId="0"/>
      <p:bldP spid="13" grpId="0" animBg="1"/>
      <p:bldP spid="14" grpId="0"/>
      <p:bldP spid="17" grpId="0"/>
      <p:bldP spid="18" grpId="0" animBg="1"/>
      <p:bldP spid="19" grpId="0"/>
      <p:bldP spid="20" grpId="0"/>
      <p:bldP spid="21" grpId="0" animBg="1"/>
      <p:bldP spid="22" grpId="0"/>
      <p:bldP spid="23" grpId="0"/>
      <p:bldP spid="24" grpId="0" animBg="1"/>
      <p:bldP spid="25" grpId="0"/>
      <p:bldP spid="26" grpId="0"/>
      <p:bldP spid="27" grpId="0" animBg="1"/>
      <p:bldP spid="28" grpId="0"/>
      <p:bldP spid="29" grpId="0"/>
      <p:bldP spid="30" grpId="0" animBg="1"/>
      <p:bldP spid="31" grpId="0"/>
      <p:bldP spid="34" grpId="0"/>
      <p:bldP spid="35" grpId="0" animBg="1"/>
      <p:bldP spid="36" grpId="0"/>
      <p:bldP spid="4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461D0DE7-4F38-4B95-AC1F-C84D37D88A68}"/>
              </a:ext>
            </a:extLst>
          </p:cNvPr>
          <p:cNvSpPr>
            <a:spLocks noGrp="1"/>
          </p:cNvSpPr>
          <p:nvPr>
            <p:ph type="sldNum" sz="quarter" idx="12"/>
          </p:nvPr>
        </p:nvSpPr>
        <p:spPr/>
        <p:txBody>
          <a:bodyPr/>
          <a:lstStyle/>
          <a:p>
            <a:fld id="{C9CD412D-C60F-4771-A1CB-FFD7B5773953}" type="slidenum">
              <a:rPr lang="de-DE" smtClean="0"/>
              <a:pPr/>
              <a:t>39</a:t>
            </a:fld>
            <a:endParaRPr lang="de-DE" dirty="0"/>
          </a:p>
        </p:txBody>
      </p:sp>
      <p:pic>
        <p:nvPicPr>
          <p:cNvPr id="4" name="Grafik 3">
            <a:extLst>
              <a:ext uri="{FF2B5EF4-FFF2-40B4-BE49-F238E27FC236}">
                <a16:creationId xmlns:a16="http://schemas.microsoft.com/office/drawing/2014/main" id="{E1D03CC2-66C6-47F6-91FF-DD829E5803E7}"/>
              </a:ext>
            </a:extLst>
          </p:cNvPr>
          <p:cNvPicPr>
            <a:picLocks noChangeAspect="1"/>
          </p:cNvPicPr>
          <p:nvPr/>
        </p:nvPicPr>
        <p:blipFill>
          <a:blip r:embed="rId3"/>
          <a:stretch>
            <a:fillRect/>
          </a:stretch>
        </p:blipFill>
        <p:spPr>
          <a:xfrm>
            <a:off x="159023" y="1082540"/>
            <a:ext cx="11815072" cy="5212532"/>
          </a:xfrm>
          <a:prstGeom prst="rect">
            <a:avLst/>
          </a:prstGeom>
        </p:spPr>
      </p:pic>
      <p:pic>
        <p:nvPicPr>
          <p:cNvPr id="6" name="Grafik 5">
            <a:extLst>
              <a:ext uri="{FF2B5EF4-FFF2-40B4-BE49-F238E27FC236}">
                <a16:creationId xmlns:a16="http://schemas.microsoft.com/office/drawing/2014/main" id="{58DFB28C-3AFA-4487-80E3-D636505CC34C}"/>
              </a:ext>
            </a:extLst>
          </p:cNvPr>
          <p:cNvPicPr>
            <a:picLocks noChangeAspect="1"/>
          </p:cNvPicPr>
          <p:nvPr/>
        </p:nvPicPr>
        <p:blipFill rotWithShape="1">
          <a:blip r:embed="rId4"/>
          <a:srcRect t="12503" b="15860"/>
          <a:stretch/>
        </p:blipFill>
        <p:spPr>
          <a:xfrm>
            <a:off x="294416" y="1168495"/>
            <a:ext cx="2489216" cy="487601"/>
          </a:xfrm>
          <a:prstGeom prst="rect">
            <a:avLst/>
          </a:prstGeom>
        </p:spPr>
      </p:pic>
      <p:sp>
        <p:nvSpPr>
          <p:cNvPr id="7" name="Foliennummernplatzhalter 2">
            <a:extLst>
              <a:ext uri="{FF2B5EF4-FFF2-40B4-BE49-F238E27FC236}">
                <a16:creationId xmlns:a16="http://schemas.microsoft.com/office/drawing/2014/main" id="{CD452BBA-DFD1-4503-BF59-38031A4F10EA}"/>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39</a:t>
            </a:fld>
            <a:endParaRPr lang="de-DE" dirty="0"/>
          </a:p>
        </p:txBody>
      </p:sp>
      <p:sp>
        <p:nvSpPr>
          <p:cNvPr id="9" name="Foliennummernplatzhalter 2">
            <a:extLst>
              <a:ext uri="{FF2B5EF4-FFF2-40B4-BE49-F238E27FC236}">
                <a16:creationId xmlns:a16="http://schemas.microsoft.com/office/drawing/2014/main" id="{7C3B7921-8FC5-4380-AE74-85AE340C9C47}"/>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39</a:t>
            </a:fld>
            <a:endParaRPr lang="de-DE" dirty="0"/>
          </a:p>
        </p:txBody>
      </p:sp>
      <p:sp>
        <p:nvSpPr>
          <p:cNvPr id="10" name="Textfeld 36">
            <a:extLst>
              <a:ext uri="{FF2B5EF4-FFF2-40B4-BE49-F238E27FC236}">
                <a16:creationId xmlns:a16="http://schemas.microsoft.com/office/drawing/2014/main" id="{E43FAAFF-A9D1-401B-BC94-3A363B655BF7}"/>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19	</a:t>
            </a:r>
            <a:r>
              <a:rPr lang="de-DE" altLang="de-DE" sz="2200" b="1" spc="-100" dirty="0">
                <a:solidFill>
                  <a:schemeClr val="tx2">
                    <a:lumMod val="60000"/>
                    <a:lumOff val="40000"/>
                  </a:schemeClr>
                </a:solidFill>
                <a:latin typeface="Trebuchet MS" panose="020B0603020202020204" pitchFamily="34" charset="0"/>
                <a:ea typeface="+mj-ea"/>
                <a:cs typeface="+mj-cs"/>
              </a:rPr>
              <a:t>VD 01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lang="de-DE" altLang="de-DE" sz="2200" b="1" spc="-100" dirty="0">
                <a:solidFill>
                  <a:schemeClr val="tx2">
                    <a:lumMod val="60000"/>
                    <a:lumOff val="40000"/>
                  </a:schemeClr>
                </a:solidFill>
                <a:latin typeface="Trebuchet MS" panose="020B0603020202020204" pitchFamily="34" charset="0"/>
                <a:ea typeface="+mj-ea"/>
                <a:cs typeface="+mj-cs"/>
              </a:rPr>
              <a:t> - Wörter zuordnen					</a:t>
            </a:r>
            <a:r>
              <a:rPr kumimoji="0" lang="de-DE" altLang="de-DE" sz="1800" i="0" u="none" strike="noStrike" kern="0" cap="none" spc="0" normalizeH="0" baseline="0" noProof="0" dirty="0">
                <a:ln>
                  <a:noFill/>
                </a:ln>
                <a:effectLst/>
                <a:uLnTx/>
                <a:uFillTx/>
                <a:latin typeface="Trebuchet MS" pitchFamily="34" charset="0"/>
              </a:rPr>
              <a:t> ___________ Klasse: ____ </a:t>
            </a:r>
          </a:p>
        </p:txBody>
      </p:sp>
      <p:sp>
        <p:nvSpPr>
          <p:cNvPr id="11" name="Textfeld 10">
            <a:extLst>
              <a:ext uri="{FF2B5EF4-FFF2-40B4-BE49-F238E27FC236}">
                <a16:creationId xmlns:a16="http://schemas.microsoft.com/office/drawing/2014/main" id="{BA3C4383-CD1B-4E10-AE6C-7E3A16A8FB33}"/>
              </a:ext>
            </a:extLst>
          </p:cNvPr>
          <p:cNvSpPr txBox="1"/>
          <p:nvPr/>
        </p:nvSpPr>
        <p:spPr>
          <a:xfrm>
            <a:off x="260108" y="404664"/>
            <a:ext cx="9148259"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800" b="0" i="0" u="none" strike="noStrike" kern="1200" cap="none" normalizeH="0" baseline="0" noProof="0" dirty="0">
                <a:ln>
                  <a:noFill/>
                </a:ln>
                <a:solidFill>
                  <a:srgbClr val="FF0000"/>
                </a:solidFill>
                <a:effectLst/>
                <a:uLnTx/>
                <a:uFillTx/>
                <a:latin typeface="Trebuchet MS" panose="020B0603020202020204" pitchFamily="34" charset="0"/>
                <a:ea typeface="+mn-ea"/>
                <a:cs typeface="Arial" charset="0"/>
              </a:rPr>
              <a:t>Finde Wörter und trage sie in die Spalten ein!</a:t>
            </a:r>
          </a:p>
        </p:txBody>
      </p:sp>
      <p:sp>
        <p:nvSpPr>
          <p:cNvPr id="2" name="Textfeld 1">
            <a:extLst>
              <a:ext uri="{FF2B5EF4-FFF2-40B4-BE49-F238E27FC236}">
                <a16:creationId xmlns:a16="http://schemas.microsoft.com/office/drawing/2014/main" id="{D37F3EE4-3586-4FBC-8DD4-9106EBF0645C}"/>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39</a:t>
            </a:r>
          </a:p>
        </p:txBody>
      </p:sp>
      <p:pic>
        <p:nvPicPr>
          <p:cNvPr id="5" name="Grafik 4">
            <a:extLst>
              <a:ext uri="{FF2B5EF4-FFF2-40B4-BE49-F238E27FC236}">
                <a16:creationId xmlns:a16="http://schemas.microsoft.com/office/drawing/2014/main" id="{5883B9AC-A9DE-EF0F-A411-7DDEABAFB544}"/>
              </a:ext>
            </a:extLst>
          </p:cNvPr>
          <p:cNvPicPr>
            <a:picLocks noChangeAspect="1"/>
          </p:cNvPicPr>
          <p:nvPr/>
        </p:nvPicPr>
        <p:blipFill rotWithShape="1">
          <a:blip r:embed="rId5"/>
          <a:srcRect l="6456" t="8453"/>
          <a:stretch/>
        </p:blipFill>
        <p:spPr>
          <a:xfrm>
            <a:off x="2811013" y="1203058"/>
            <a:ext cx="1237537" cy="1110660"/>
          </a:xfrm>
          <a:prstGeom prst="rect">
            <a:avLst/>
          </a:prstGeom>
        </p:spPr>
      </p:pic>
    </p:spTree>
    <p:extLst>
      <p:ext uri="{BB962C8B-B14F-4D97-AF65-F5344CB8AC3E}">
        <p14:creationId xmlns:p14="http://schemas.microsoft.com/office/powerpoint/2010/main" val="32021486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812_9512">
            <a:hlinkClick r:id="" action="ppaction://media"/>
            <a:extLst>
              <a:ext uri="{FF2B5EF4-FFF2-40B4-BE49-F238E27FC236}">
                <a16:creationId xmlns:a16="http://schemas.microsoft.com/office/drawing/2014/main" id="{23252A20-CC9A-4688-826E-790706DDE22B}"/>
              </a:ext>
            </a:extLst>
          </p:cNvPr>
          <p:cNvPicPr>
            <a:picLocks noChangeAspect="1"/>
          </p:cNvPicPr>
          <p:nvPr>
            <a:audioFile r:link="rId2"/>
            <p:extLst>
              <p:ext uri="{DAA4B4D4-6D71-4841-9C94-3DE7FCFB9230}">
                <p14:media xmlns:p14="http://schemas.microsoft.com/office/powerpoint/2010/main" r:embed="rId1"/>
              </p:ext>
            </p:extLst>
          </p:nvPr>
        </p:nvPicPr>
        <p:blipFill>
          <a:blip r:embed="rId26"/>
          <a:stretch>
            <a:fillRect/>
          </a:stretch>
        </p:blipFill>
        <p:spPr>
          <a:xfrm>
            <a:off x="549796" y="89336"/>
            <a:ext cx="295817" cy="295817"/>
          </a:xfrm>
          <a:prstGeom prst="rect">
            <a:avLst/>
          </a:prstGeom>
        </p:spPr>
      </p:pic>
      <p:pic>
        <p:nvPicPr>
          <p:cNvPr id="4" name="812_9513">
            <a:hlinkClick r:id="" action="ppaction://media"/>
            <a:extLst>
              <a:ext uri="{FF2B5EF4-FFF2-40B4-BE49-F238E27FC236}">
                <a16:creationId xmlns:a16="http://schemas.microsoft.com/office/drawing/2014/main" id="{70488AD5-BCB2-429F-BA27-7CFEF228B92C}"/>
              </a:ext>
            </a:extLst>
          </p:cNvPr>
          <p:cNvPicPr>
            <a:picLocks noChangeAspect="1"/>
          </p:cNvPicPr>
          <p:nvPr>
            <a:audioFile r:link="rId4"/>
            <p:extLst>
              <p:ext uri="{DAA4B4D4-6D71-4841-9C94-3DE7FCFB9230}">
                <p14:media xmlns:p14="http://schemas.microsoft.com/office/powerpoint/2010/main" r:embed="rId3"/>
              </p:ext>
            </p:extLst>
          </p:nvPr>
        </p:nvPicPr>
        <p:blipFill>
          <a:blip r:embed="rId26"/>
          <a:stretch>
            <a:fillRect/>
          </a:stretch>
        </p:blipFill>
        <p:spPr>
          <a:xfrm>
            <a:off x="1180272" y="89336"/>
            <a:ext cx="295817" cy="295817"/>
          </a:xfrm>
          <a:prstGeom prst="rect">
            <a:avLst/>
          </a:prstGeom>
        </p:spPr>
      </p:pic>
      <p:pic>
        <p:nvPicPr>
          <p:cNvPr id="5" name="812_9514">
            <a:hlinkClick r:id="" action="ppaction://media"/>
            <a:extLst>
              <a:ext uri="{FF2B5EF4-FFF2-40B4-BE49-F238E27FC236}">
                <a16:creationId xmlns:a16="http://schemas.microsoft.com/office/drawing/2014/main" id="{5E0BD50F-AA1C-44B7-B0EA-7644BA816A32}"/>
              </a:ext>
            </a:extLst>
          </p:cNvPr>
          <p:cNvPicPr>
            <a:picLocks noChangeAspect="1"/>
          </p:cNvPicPr>
          <p:nvPr>
            <a:audioFile r:link="rId6"/>
            <p:extLst>
              <p:ext uri="{DAA4B4D4-6D71-4841-9C94-3DE7FCFB9230}">
                <p14:media xmlns:p14="http://schemas.microsoft.com/office/powerpoint/2010/main" r:embed="rId5"/>
              </p:ext>
            </p:extLst>
          </p:nvPr>
        </p:nvPicPr>
        <p:blipFill>
          <a:blip r:embed="rId26"/>
          <a:stretch>
            <a:fillRect/>
          </a:stretch>
        </p:blipFill>
        <p:spPr>
          <a:xfrm>
            <a:off x="1810748" y="89336"/>
            <a:ext cx="295817" cy="295817"/>
          </a:xfrm>
          <a:prstGeom prst="rect">
            <a:avLst/>
          </a:prstGeom>
        </p:spPr>
      </p:pic>
      <p:pic>
        <p:nvPicPr>
          <p:cNvPr id="6" name="812_9515">
            <a:hlinkClick r:id="" action="ppaction://media"/>
            <a:extLst>
              <a:ext uri="{FF2B5EF4-FFF2-40B4-BE49-F238E27FC236}">
                <a16:creationId xmlns:a16="http://schemas.microsoft.com/office/drawing/2014/main" id="{955E25AD-B62C-4682-9715-FC3BAC0ACDD9}"/>
              </a:ext>
            </a:extLst>
          </p:cNvPr>
          <p:cNvPicPr>
            <a:picLocks noChangeAspect="1"/>
          </p:cNvPicPr>
          <p:nvPr>
            <a:audioFile r:link="rId8"/>
            <p:extLst>
              <p:ext uri="{DAA4B4D4-6D71-4841-9C94-3DE7FCFB9230}">
                <p14:media xmlns:p14="http://schemas.microsoft.com/office/powerpoint/2010/main" r:embed="rId7"/>
              </p:ext>
            </p:extLst>
          </p:nvPr>
        </p:nvPicPr>
        <p:blipFill>
          <a:blip r:embed="rId26"/>
          <a:stretch>
            <a:fillRect/>
          </a:stretch>
        </p:blipFill>
        <p:spPr>
          <a:xfrm>
            <a:off x="2441224" y="89336"/>
            <a:ext cx="295817" cy="295817"/>
          </a:xfrm>
          <a:prstGeom prst="rect">
            <a:avLst/>
          </a:prstGeom>
        </p:spPr>
      </p:pic>
      <p:pic>
        <p:nvPicPr>
          <p:cNvPr id="7" name="812_9516">
            <a:hlinkClick r:id="" action="ppaction://media"/>
            <a:extLst>
              <a:ext uri="{FF2B5EF4-FFF2-40B4-BE49-F238E27FC236}">
                <a16:creationId xmlns:a16="http://schemas.microsoft.com/office/drawing/2014/main" id="{B79435F1-E138-445B-BAC6-DD95E2C42604}"/>
              </a:ext>
            </a:extLst>
          </p:cNvPr>
          <p:cNvPicPr>
            <a:picLocks noChangeAspect="1"/>
          </p:cNvPicPr>
          <p:nvPr>
            <a:audioFile r:link="rId10"/>
            <p:extLst>
              <p:ext uri="{DAA4B4D4-6D71-4841-9C94-3DE7FCFB9230}">
                <p14:media xmlns:p14="http://schemas.microsoft.com/office/powerpoint/2010/main" r:embed="rId9"/>
              </p:ext>
            </p:extLst>
          </p:nvPr>
        </p:nvPicPr>
        <p:blipFill>
          <a:blip r:embed="rId26"/>
          <a:stretch>
            <a:fillRect/>
          </a:stretch>
        </p:blipFill>
        <p:spPr>
          <a:xfrm>
            <a:off x="3071700" y="89336"/>
            <a:ext cx="295817" cy="295817"/>
          </a:xfrm>
          <a:prstGeom prst="rect">
            <a:avLst/>
          </a:prstGeom>
        </p:spPr>
      </p:pic>
      <p:pic>
        <p:nvPicPr>
          <p:cNvPr id="17" name="812_9517">
            <a:hlinkClick r:id="" action="ppaction://media"/>
            <a:extLst>
              <a:ext uri="{FF2B5EF4-FFF2-40B4-BE49-F238E27FC236}">
                <a16:creationId xmlns:a16="http://schemas.microsoft.com/office/drawing/2014/main" id="{07A46E2F-C933-4400-B0C4-92FCFC1E3D67}"/>
              </a:ext>
            </a:extLst>
          </p:cNvPr>
          <p:cNvPicPr>
            <a:picLocks noChangeAspect="1"/>
          </p:cNvPicPr>
          <p:nvPr>
            <a:audioFile r:link="rId12"/>
            <p:extLst>
              <p:ext uri="{DAA4B4D4-6D71-4841-9C94-3DE7FCFB9230}">
                <p14:media xmlns:p14="http://schemas.microsoft.com/office/powerpoint/2010/main" r:embed="rId11"/>
              </p:ext>
            </p:extLst>
          </p:nvPr>
        </p:nvPicPr>
        <p:blipFill>
          <a:blip r:embed="rId26"/>
          <a:stretch>
            <a:fillRect/>
          </a:stretch>
        </p:blipFill>
        <p:spPr>
          <a:xfrm>
            <a:off x="3702176" y="89336"/>
            <a:ext cx="295817" cy="295817"/>
          </a:xfrm>
          <a:prstGeom prst="rect">
            <a:avLst/>
          </a:prstGeom>
        </p:spPr>
      </p:pic>
      <p:pic>
        <p:nvPicPr>
          <p:cNvPr id="99" name="812_9518">
            <a:hlinkClick r:id="" action="ppaction://media"/>
            <a:extLst>
              <a:ext uri="{FF2B5EF4-FFF2-40B4-BE49-F238E27FC236}">
                <a16:creationId xmlns:a16="http://schemas.microsoft.com/office/drawing/2014/main" id="{20C94FB9-3F81-4510-A164-109894804855}"/>
              </a:ext>
            </a:extLst>
          </p:cNvPr>
          <p:cNvPicPr>
            <a:picLocks noChangeAspect="1"/>
          </p:cNvPicPr>
          <p:nvPr>
            <a:audioFile r:link="rId14"/>
            <p:extLst>
              <p:ext uri="{DAA4B4D4-6D71-4841-9C94-3DE7FCFB9230}">
                <p14:media xmlns:p14="http://schemas.microsoft.com/office/powerpoint/2010/main" r:embed="rId13"/>
              </p:ext>
            </p:extLst>
          </p:nvPr>
        </p:nvPicPr>
        <p:blipFill>
          <a:blip r:embed="rId26"/>
          <a:stretch>
            <a:fillRect/>
          </a:stretch>
        </p:blipFill>
        <p:spPr>
          <a:xfrm>
            <a:off x="4332652" y="89336"/>
            <a:ext cx="295817" cy="295817"/>
          </a:xfrm>
          <a:prstGeom prst="rect">
            <a:avLst/>
          </a:prstGeom>
        </p:spPr>
      </p:pic>
      <p:pic>
        <p:nvPicPr>
          <p:cNvPr id="100" name="812_9519">
            <a:hlinkClick r:id="" action="ppaction://media"/>
            <a:extLst>
              <a:ext uri="{FF2B5EF4-FFF2-40B4-BE49-F238E27FC236}">
                <a16:creationId xmlns:a16="http://schemas.microsoft.com/office/drawing/2014/main" id="{756F7AE8-9767-4AF9-90A7-1A7708F4A079}"/>
              </a:ext>
            </a:extLst>
          </p:cNvPr>
          <p:cNvPicPr>
            <a:picLocks noChangeAspect="1"/>
          </p:cNvPicPr>
          <p:nvPr>
            <a:audioFile r:link="rId16"/>
            <p:extLst>
              <p:ext uri="{DAA4B4D4-6D71-4841-9C94-3DE7FCFB9230}">
                <p14:media xmlns:p14="http://schemas.microsoft.com/office/powerpoint/2010/main" r:embed="rId15"/>
              </p:ext>
            </p:extLst>
          </p:nvPr>
        </p:nvPicPr>
        <p:blipFill>
          <a:blip r:embed="rId26"/>
          <a:stretch>
            <a:fillRect/>
          </a:stretch>
        </p:blipFill>
        <p:spPr>
          <a:xfrm>
            <a:off x="4963128" y="89336"/>
            <a:ext cx="295817" cy="295817"/>
          </a:xfrm>
          <a:prstGeom prst="rect">
            <a:avLst/>
          </a:prstGeom>
        </p:spPr>
      </p:pic>
      <p:pic>
        <p:nvPicPr>
          <p:cNvPr id="101" name="812_9520">
            <a:hlinkClick r:id="" action="ppaction://media"/>
            <a:extLst>
              <a:ext uri="{FF2B5EF4-FFF2-40B4-BE49-F238E27FC236}">
                <a16:creationId xmlns:a16="http://schemas.microsoft.com/office/drawing/2014/main" id="{839FB8C7-3CA5-42D6-A11B-8E2C626AB5B1}"/>
              </a:ext>
            </a:extLst>
          </p:cNvPr>
          <p:cNvPicPr>
            <a:picLocks noChangeAspect="1"/>
          </p:cNvPicPr>
          <p:nvPr>
            <a:audioFile r:link="rId18"/>
            <p:extLst>
              <p:ext uri="{DAA4B4D4-6D71-4841-9C94-3DE7FCFB9230}">
                <p14:media xmlns:p14="http://schemas.microsoft.com/office/powerpoint/2010/main" r:embed="rId17"/>
              </p:ext>
            </p:extLst>
          </p:nvPr>
        </p:nvPicPr>
        <p:blipFill>
          <a:blip r:embed="rId26"/>
          <a:stretch>
            <a:fillRect/>
          </a:stretch>
        </p:blipFill>
        <p:spPr>
          <a:xfrm>
            <a:off x="5593604" y="89336"/>
            <a:ext cx="295817" cy="295817"/>
          </a:xfrm>
          <a:prstGeom prst="rect">
            <a:avLst/>
          </a:prstGeom>
        </p:spPr>
      </p:pic>
      <p:pic>
        <p:nvPicPr>
          <p:cNvPr id="102" name="812_9521">
            <a:hlinkClick r:id="" action="ppaction://media"/>
            <a:extLst>
              <a:ext uri="{FF2B5EF4-FFF2-40B4-BE49-F238E27FC236}">
                <a16:creationId xmlns:a16="http://schemas.microsoft.com/office/drawing/2014/main" id="{E9730899-DCCA-441C-928E-4EDECD043FCD}"/>
              </a:ext>
            </a:extLst>
          </p:cNvPr>
          <p:cNvPicPr>
            <a:picLocks noChangeAspect="1"/>
          </p:cNvPicPr>
          <p:nvPr>
            <a:audioFile r:link="rId20"/>
            <p:extLst>
              <p:ext uri="{DAA4B4D4-6D71-4841-9C94-3DE7FCFB9230}">
                <p14:media xmlns:p14="http://schemas.microsoft.com/office/powerpoint/2010/main" r:embed="rId19"/>
              </p:ext>
            </p:extLst>
          </p:nvPr>
        </p:nvPicPr>
        <p:blipFill>
          <a:blip r:embed="rId26"/>
          <a:stretch>
            <a:fillRect/>
          </a:stretch>
        </p:blipFill>
        <p:spPr>
          <a:xfrm>
            <a:off x="6440104" y="89336"/>
            <a:ext cx="295817" cy="295817"/>
          </a:xfrm>
          <a:prstGeom prst="rect">
            <a:avLst/>
          </a:prstGeom>
        </p:spPr>
      </p:pic>
      <p:pic>
        <p:nvPicPr>
          <p:cNvPr id="103" name="812_9522">
            <a:hlinkClick r:id="" action="ppaction://media"/>
            <a:extLst>
              <a:ext uri="{FF2B5EF4-FFF2-40B4-BE49-F238E27FC236}">
                <a16:creationId xmlns:a16="http://schemas.microsoft.com/office/drawing/2014/main" id="{36D33BC7-BFC9-4646-A5F0-3832F0BB72C9}"/>
              </a:ext>
            </a:extLst>
          </p:cNvPr>
          <p:cNvPicPr>
            <a:picLocks noChangeAspect="1"/>
          </p:cNvPicPr>
          <p:nvPr>
            <a:audioFile r:link="rId22"/>
            <p:extLst>
              <p:ext uri="{DAA4B4D4-6D71-4841-9C94-3DE7FCFB9230}">
                <p14:media xmlns:p14="http://schemas.microsoft.com/office/powerpoint/2010/main" r:embed="rId21"/>
              </p:ext>
            </p:extLst>
          </p:nvPr>
        </p:nvPicPr>
        <p:blipFill>
          <a:blip r:embed="rId26"/>
          <a:stretch>
            <a:fillRect/>
          </a:stretch>
        </p:blipFill>
        <p:spPr>
          <a:xfrm>
            <a:off x="7070576" y="89336"/>
            <a:ext cx="295817" cy="295817"/>
          </a:xfrm>
          <a:prstGeom prst="rect">
            <a:avLst/>
          </a:prstGeom>
        </p:spPr>
      </p:pic>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4</a:t>
            </a:fld>
            <a:endParaRPr lang="de-DE" dirty="0"/>
          </a:p>
        </p:txBody>
      </p:sp>
      <p:sp>
        <p:nvSpPr>
          <p:cNvPr id="9" name="Rechteck 8">
            <a:extLst>
              <a:ext uri="{FF2B5EF4-FFF2-40B4-BE49-F238E27FC236}">
                <a16:creationId xmlns:a16="http://schemas.microsoft.com/office/drawing/2014/main" id="{ADDC919F-16AC-4291-9229-FD23E658BE75}"/>
              </a:ext>
            </a:extLst>
          </p:cNvPr>
          <p:cNvSpPr/>
          <p:nvPr/>
        </p:nvSpPr>
        <p:spPr>
          <a:xfrm>
            <a:off x="6194296" y="1052736"/>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1" name="Rechteck 10">
            <a:extLst>
              <a:ext uri="{FF2B5EF4-FFF2-40B4-BE49-F238E27FC236}">
                <a16:creationId xmlns:a16="http://schemas.microsoft.com/office/drawing/2014/main" id="{7B4BE3CF-20DD-4586-A77E-4A19D193CAC5}"/>
              </a:ext>
            </a:extLst>
          </p:cNvPr>
          <p:cNvSpPr/>
          <p:nvPr/>
        </p:nvSpPr>
        <p:spPr>
          <a:xfrm>
            <a:off x="5293454" y="1052736"/>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19" name="Grafik 18">
            <a:extLst>
              <a:ext uri="{FF2B5EF4-FFF2-40B4-BE49-F238E27FC236}">
                <a16:creationId xmlns:a16="http://schemas.microsoft.com/office/drawing/2014/main" id="{BFED154F-8208-48A3-8021-024748E3F492}"/>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9785" y="1147628"/>
            <a:ext cx="250766" cy="249651"/>
          </a:xfrm>
          <a:prstGeom prst="rect">
            <a:avLst/>
          </a:prstGeom>
        </p:spPr>
      </p:pic>
      <p:pic>
        <p:nvPicPr>
          <p:cNvPr id="20" name="Grafik 19">
            <a:extLst>
              <a:ext uri="{FF2B5EF4-FFF2-40B4-BE49-F238E27FC236}">
                <a16:creationId xmlns:a16="http://schemas.microsoft.com/office/drawing/2014/main" id="{2CE037B7-0F1E-493B-9C7C-DB3E67BB787B}"/>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9785" y="1579676"/>
            <a:ext cx="250766" cy="249651"/>
          </a:xfrm>
          <a:prstGeom prst="rect">
            <a:avLst/>
          </a:prstGeom>
        </p:spPr>
      </p:pic>
      <p:sp>
        <p:nvSpPr>
          <p:cNvPr id="32" name="Rechteck 31">
            <a:extLst>
              <a:ext uri="{FF2B5EF4-FFF2-40B4-BE49-F238E27FC236}">
                <a16:creationId xmlns:a16="http://schemas.microsoft.com/office/drawing/2014/main" id="{48498230-3E99-49D0-9F87-EDA5BBA10B3C}"/>
              </a:ext>
            </a:extLst>
          </p:cNvPr>
          <p:cNvSpPr/>
          <p:nvPr/>
        </p:nvSpPr>
        <p:spPr>
          <a:xfrm>
            <a:off x="6194296" y="1484783"/>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34" name="Rechteck 33">
            <a:extLst>
              <a:ext uri="{FF2B5EF4-FFF2-40B4-BE49-F238E27FC236}">
                <a16:creationId xmlns:a16="http://schemas.microsoft.com/office/drawing/2014/main" id="{56AE83A8-C3A7-4DC2-B1B2-CF40FF63AFC3}"/>
              </a:ext>
            </a:extLst>
          </p:cNvPr>
          <p:cNvSpPr/>
          <p:nvPr/>
        </p:nvSpPr>
        <p:spPr>
          <a:xfrm>
            <a:off x="5293454" y="1484783"/>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sp>
        <p:nvSpPr>
          <p:cNvPr id="104" name="Rechteck 103">
            <a:extLst>
              <a:ext uri="{FF2B5EF4-FFF2-40B4-BE49-F238E27FC236}">
                <a16:creationId xmlns:a16="http://schemas.microsoft.com/office/drawing/2014/main" id="{64C2ECC2-1CB9-46D9-BA91-997920CA89FA}"/>
              </a:ext>
            </a:extLst>
          </p:cNvPr>
          <p:cNvSpPr/>
          <p:nvPr/>
        </p:nvSpPr>
        <p:spPr>
          <a:xfrm>
            <a:off x="5343101" y="1052736"/>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05" name="Rechteck 104">
            <a:extLst>
              <a:ext uri="{FF2B5EF4-FFF2-40B4-BE49-F238E27FC236}">
                <a16:creationId xmlns:a16="http://schemas.microsoft.com/office/drawing/2014/main" id="{D7093677-F013-4E86-9174-7BD666DC1988}"/>
              </a:ext>
            </a:extLst>
          </p:cNvPr>
          <p:cNvSpPr/>
          <p:nvPr/>
        </p:nvSpPr>
        <p:spPr>
          <a:xfrm>
            <a:off x="5284693" y="1484783"/>
            <a:ext cx="2169184" cy="461665"/>
          </a:xfrm>
          <a:prstGeom prst="rect">
            <a:avLst/>
          </a:prstGeom>
          <a:solidFill>
            <a:schemeClr val="bg1"/>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               </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sp>
        <p:nvSpPr>
          <p:cNvPr id="106" name="Rechteck 105">
            <a:extLst>
              <a:ext uri="{FF2B5EF4-FFF2-40B4-BE49-F238E27FC236}">
                <a16:creationId xmlns:a16="http://schemas.microsoft.com/office/drawing/2014/main" id="{579936D7-875B-4B1C-8485-BB4B607182FE}"/>
              </a:ext>
            </a:extLst>
          </p:cNvPr>
          <p:cNvSpPr/>
          <p:nvPr/>
        </p:nvSpPr>
        <p:spPr>
          <a:xfrm>
            <a:off x="3288458" y="1052736"/>
            <a:ext cx="272832"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i</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107" name="Rechteck 106">
            <a:extLst>
              <a:ext uri="{FF2B5EF4-FFF2-40B4-BE49-F238E27FC236}">
                <a16:creationId xmlns:a16="http://schemas.microsoft.com/office/drawing/2014/main" id="{7A16BEAA-2126-49E1-9D23-1D8614BEE18A}"/>
              </a:ext>
            </a:extLst>
          </p:cNvPr>
          <p:cNvSpPr/>
          <p:nvPr/>
        </p:nvSpPr>
        <p:spPr>
          <a:xfrm>
            <a:off x="3287322" y="1484784"/>
            <a:ext cx="272832"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i</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108" name="Rechteck 107">
            <a:extLst>
              <a:ext uri="{FF2B5EF4-FFF2-40B4-BE49-F238E27FC236}">
                <a16:creationId xmlns:a16="http://schemas.microsoft.com/office/drawing/2014/main" id="{3E080ACA-3DCD-4383-9BF1-AF5CF59CB8FB}"/>
              </a:ext>
            </a:extLst>
          </p:cNvPr>
          <p:cNvSpPr/>
          <p:nvPr/>
        </p:nvSpPr>
        <p:spPr>
          <a:xfrm>
            <a:off x="6194296" y="1916832"/>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09" name="Rechteck 108">
            <a:extLst>
              <a:ext uri="{FF2B5EF4-FFF2-40B4-BE49-F238E27FC236}">
                <a16:creationId xmlns:a16="http://schemas.microsoft.com/office/drawing/2014/main" id="{F1BBAD47-B494-49DB-A192-B751C1B65065}"/>
              </a:ext>
            </a:extLst>
          </p:cNvPr>
          <p:cNvSpPr/>
          <p:nvPr/>
        </p:nvSpPr>
        <p:spPr>
          <a:xfrm>
            <a:off x="5293454" y="1916832"/>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110" name="Grafik 109">
            <a:extLst>
              <a:ext uri="{FF2B5EF4-FFF2-40B4-BE49-F238E27FC236}">
                <a16:creationId xmlns:a16="http://schemas.microsoft.com/office/drawing/2014/main" id="{44557400-BBC3-4C21-8828-A6B736C4DF5E}"/>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9785" y="2011724"/>
            <a:ext cx="250766" cy="249651"/>
          </a:xfrm>
          <a:prstGeom prst="rect">
            <a:avLst/>
          </a:prstGeom>
        </p:spPr>
      </p:pic>
      <p:sp>
        <p:nvSpPr>
          <p:cNvPr id="111" name="Rechteck 110">
            <a:extLst>
              <a:ext uri="{FF2B5EF4-FFF2-40B4-BE49-F238E27FC236}">
                <a16:creationId xmlns:a16="http://schemas.microsoft.com/office/drawing/2014/main" id="{F24FAA0D-FF19-418D-AFC3-62E7767F8ED2}"/>
              </a:ext>
            </a:extLst>
          </p:cNvPr>
          <p:cNvSpPr/>
          <p:nvPr/>
        </p:nvSpPr>
        <p:spPr>
          <a:xfrm>
            <a:off x="5343101" y="1916832"/>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12" name="Rechteck 111">
            <a:extLst>
              <a:ext uri="{FF2B5EF4-FFF2-40B4-BE49-F238E27FC236}">
                <a16:creationId xmlns:a16="http://schemas.microsoft.com/office/drawing/2014/main" id="{08F658FD-1BFE-4E9C-9FFF-476C99F9613C}"/>
              </a:ext>
            </a:extLst>
          </p:cNvPr>
          <p:cNvSpPr/>
          <p:nvPr/>
        </p:nvSpPr>
        <p:spPr>
          <a:xfrm>
            <a:off x="3288458" y="1916832"/>
            <a:ext cx="949299"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Miete</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pic>
        <p:nvPicPr>
          <p:cNvPr id="118" name="Grafik 117">
            <a:extLst>
              <a:ext uri="{FF2B5EF4-FFF2-40B4-BE49-F238E27FC236}">
                <a16:creationId xmlns:a16="http://schemas.microsoft.com/office/drawing/2014/main" id="{DAEBC5BE-8F11-42AF-A74F-0172E1B7F987}"/>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9785" y="2443772"/>
            <a:ext cx="250766" cy="249651"/>
          </a:xfrm>
          <a:prstGeom prst="rect">
            <a:avLst/>
          </a:prstGeom>
        </p:spPr>
      </p:pic>
      <p:sp>
        <p:nvSpPr>
          <p:cNvPr id="119" name="Rechteck 118">
            <a:extLst>
              <a:ext uri="{FF2B5EF4-FFF2-40B4-BE49-F238E27FC236}">
                <a16:creationId xmlns:a16="http://schemas.microsoft.com/office/drawing/2014/main" id="{C35C59E0-0FE2-44C0-89C4-316DD47C323F}"/>
              </a:ext>
            </a:extLst>
          </p:cNvPr>
          <p:cNvSpPr/>
          <p:nvPr/>
        </p:nvSpPr>
        <p:spPr>
          <a:xfrm>
            <a:off x="6194296" y="2348880"/>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20" name="Rechteck 119">
            <a:extLst>
              <a:ext uri="{FF2B5EF4-FFF2-40B4-BE49-F238E27FC236}">
                <a16:creationId xmlns:a16="http://schemas.microsoft.com/office/drawing/2014/main" id="{14040593-27E5-4AB2-8EC2-2A742FF07925}"/>
              </a:ext>
            </a:extLst>
          </p:cNvPr>
          <p:cNvSpPr/>
          <p:nvPr/>
        </p:nvSpPr>
        <p:spPr>
          <a:xfrm>
            <a:off x="5293454" y="2348880"/>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sp>
        <p:nvSpPr>
          <p:cNvPr id="122" name="Rechteck 121">
            <a:extLst>
              <a:ext uri="{FF2B5EF4-FFF2-40B4-BE49-F238E27FC236}">
                <a16:creationId xmlns:a16="http://schemas.microsoft.com/office/drawing/2014/main" id="{2AA120E4-2FD1-4268-AFB7-BF8E23E1AB56}"/>
              </a:ext>
            </a:extLst>
          </p:cNvPr>
          <p:cNvSpPr/>
          <p:nvPr/>
        </p:nvSpPr>
        <p:spPr>
          <a:xfrm>
            <a:off x="5292318" y="2363689"/>
            <a:ext cx="2169184" cy="461665"/>
          </a:xfrm>
          <a:prstGeom prst="rect">
            <a:avLst/>
          </a:prstGeom>
          <a:solidFill>
            <a:schemeClr val="bg1"/>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               </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sp>
        <p:nvSpPr>
          <p:cNvPr id="123" name="Rechteck 122">
            <a:extLst>
              <a:ext uri="{FF2B5EF4-FFF2-40B4-BE49-F238E27FC236}">
                <a16:creationId xmlns:a16="http://schemas.microsoft.com/office/drawing/2014/main" id="{1F5291B2-69CA-418F-8C5A-73809B4D898D}"/>
              </a:ext>
            </a:extLst>
          </p:cNvPr>
          <p:cNvSpPr/>
          <p:nvPr/>
        </p:nvSpPr>
        <p:spPr>
          <a:xfrm>
            <a:off x="3287322" y="2348880"/>
            <a:ext cx="90281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Mitte</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124" name="Rechteck 123">
            <a:extLst>
              <a:ext uri="{FF2B5EF4-FFF2-40B4-BE49-F238E27FC236}">
                <a16:creationId xmlns:a16="http://schemas.microsoft.com/office/drawing/2014/main" id="{D27B675E-9D26-4641-879A-A9AA6DBFCD95}"/>
              </a:ext>
            </a:extLst>
          </p:cNvPr>
          <p:cNvSpPr/>
          <p:nvPr/>
        </p:nvSpPr>
        <p:spPr>
          <a:xfrm>
            <a:off x="6194296" y="2780928"/>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25" name="Rechteck 124">
            <a:extLst>
              <a:ext uri="{FF2B5EF4-FFF2-40B4-BE49-F238E27FC236}">
                <a16:creationId xmlns:a16="http://schemas.microsoft.com/office/drawing/2014/main" id="{C487C338-EC62-44C1-BF9F-5D4ABE1800A9}"/>
              </a:ext>
            </a:extLst>
          </p:cNvPr>
          <p:cNvSpPr/>
          <p:nvPr/>
        </p:nvSpPr>
        <p:spPr>
          <a:xfrm>
            <a:off x="5293454" y="2780928"/>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126" name="Grafik 125">
            <a:extLst>
              <a:ext uri="{FF2B5EF4-FFF2-40B4-BE49-F238E27FC236}">
                <a16:creationId xmlns:a16="http://schemas.microsoft.com/office/drawing/2014/main" id="{7D18EEF8-BD47-4986-86F2-B587AF678CEA}"/>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9785" y="2875820"/>
            <a:ext cx="250766" cy="249651"/>
          </a:xfrm>
          <a:prstGeom prst="rect">
            <a:avLst/>
          </a:prstGeom>
        </p:spPr>
      </p:pic>
      <p:sp>
        <p:nvSpPr>
          <p:cNvPr id="127" name="Rechteck 126">
            <a:extLst>
              <a:ext uri="{FF2B5EF4-FFF2-40B4-BE49-F238E27FC236}">
                <a16:creationId xmlns:a16="http://schemas.microsoft.com/office/drawing/2014/main" id="{1DF43C68-DCBF-4725-B081-663060DE5B7E}"/>
              </a:ext>
            </a:extLst>
          </p:cNvPr>
          <p:cNvSpPr/>
          <p:nvPr/>
        </p:nvSpPr>
        <p:spPr>
          <a:xfrm>
            <a:off x="5343101" y="2780928"/>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28" name="Rechteck 127">
            <a:extLst>
              <a:ext uri="{FF2B5EF4-FFF2-40B4-BE49-F238E27FC236}">
                <a16:creationId xmlns:a16="http://schemas.microsoft.com/office/drawing/2014/main" id="{F9B42104-D0F7-46A9-A2F4-363498BA6DF1}"/>
              </a:ext>
            </a:extLst>
          </p:cNvPr>
          <p:cNvSpPr/>
          <p:nvPr/>
        </p:nvSpPr>
        <p:spPr>
          <a:xfrm>
            <a:off x="3288458" y="2780928"/>
            <a:ext cx="1435008"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Maschine</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129" name="Rechteck 128">
            <a:extLst>
              <a:ext uri="{FF2B5EF4-FFF2-40B4-BE49-F238E27FC236}">
                <a16:creationId xmlns:a16="http://schemas.microsoft.com/office/drawing/2014/main" id="{506CA5BC-EA23-457A-A946-20A54E444FD9}"/>
              </a:ext>
            </a:extLst>
          </p:cNvPr>
          <p:cNvSpPr/>
          <p:nvPr/>
        </p:nvSpPr>
        <p:spPr>
          <a:xfrm>
            <a:off x="6194296" y="3212976"/>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30" name="Rechteck 129">
            <a:extLst>
              <a:ext uri="{FF2B5EF4-FFF2-40B4-BE49-F238E27FC236}">
                <a16:creationId xmlns:a16="http://schemas.microsoft.com/office/drawing/2014/main" id="{0A24CF6A-1BC9-4D7B-BABE-E88202991D8D}"/>
              </a:ext>
            </a:extLst>
          </p:cNvPr>
          <p:cNvSpPr/>
          <p:nvPr/>
        </p:nvSpPr>
        <p:spPr>
          <a:xfrm>
            <a:off x="5292318" y="3212976"/>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131" name="Grafik 130">
            <a:extLst>
              <a:ext uri="{FF2B5EF4-FFF2-40B4-BE49-F238E27FC236}">
                <a16:creationId xmlns:a16="http://schemas.microsoft.com/office/drawing/2014/main" id="{3BD13EC0-138A-4074-A38C-8263B24FDE4E}"/>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8649" y="3307868"/>
            <a:ext cx="250766" cy="249651"/>
          </a:xfrm>
          <a:prstGeom prst="rect">
            <a:avLst/>
          </a:prstGeom>
        </p:spPr>
      </p:pic>
      <p:sp>
        <p:nvSpPr>
          <p:cNvPr id="132" name="Rechteck 131">
            <a:extLst>
              <a:ext uri="{FF2B5EF4-FFF2-40B4-BE49-F238E27FC236}">
                <a16:creationId xmlns:a16="http://schemas.microsoft.com/office/drawing/2014/main" id="{B992C565-1841-4959-9A65-455838FDE352}"/>
              </a:ext>
            </a:extLst>
          </p:cNvPr>
          <p:cNvSpPr/>
          <p:nvPr/>
        </p:nvSpPr>
        <p:spPr>
          <a:xfrm>
            <a:off x="5343101" y="3212976"/>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33" name="Rechteck 132">
            <a:extLst>
              <a:ext uri="{FF2B5EF4-FFF2-40B4-BE49-F238E27FC236}">
                <a16:creationId xmlns:a16="http://schemas.microsoft.com/office/drawing/2014/main" id="{E7709F3B-ABB5-457F-B332-4FCBBC1BB52C}"/>
              </a:ext>
            </a:extLst>
          </p:cNvPr>
          <p:cNvSpPr/>
          <p:nvPr/>
        </p:nvSpPr>
        <p:spPr>
          <a:xfrm>
            <a:off x="3287322" y="3212976"/>
            <a:ext cx="1880643"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marschieren</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134" name="Rechteck 133">
            <a:extLst>
              <a:ext uri="{FF2B5EF4-FFF2-40B4-BE49-F238E27FC236}">
                <a16:creationId xmlns:a16="http://schemas.microsoft.com/office/drawing/2014/main" id="{B8F2B0E0-CD9B-4548-99CC-E4F647E5D0FE}"/>
              </a:ext>
            </a:extLst>
          </p:cNvPr>
          <p:cNvSpPr/>
          <p:nvPr/>
        </p:nvSpPr>
        <p:spPr>
          <a:xfrm>
            <a:off x="6194296" y="3645024"/>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35" name="Rechteck 134">
            <a:extLst>
              <a:ext uri="{FF2B5EF4-FFF2-40B4-BE49-F238E27FC236}">
                <a16:creationId xmlns:a16="http://schemas.microsoft.com/office/drawing/2014/main" id="{717FB37C-4EB9-4A77-9D65-76FB701430C5}"/>
              </a:ext>
            </a:extLst>
          </p:cNvPr>
          <p:cNvSpPr/>
          <p:nvPr/>
        </p:nvSpPr>
        <p:spPr>
          <a:xfrm>
            <a:off x="5286052" y="3645024"/>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136" name="Grafik 135">
            <a:extLst>
              <a:ext uri="{FF2B5EF4-FFF2-40B4-BE49-F238E27FC236}">
                <a16:creationId xmlns:a16="http://schemas.microsoft.com/office/drawing/2014/main" id="{044EAC74-A4A8-4BFB-B890-0174504B0581}"/>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2383" y="3739916"/>
            <a:ext cx="250766" cy="249651"/>
          </a:xfrm>
          <a:prstGeom prst="rect">
            <a:avLst/>
          </a:prstGeom>
        </p:spPr>
      </p:pic>
      <p:sp>
        <p:nvSpPr>
          <p:cNvPr id="137" name="Rechteck 136">
            <a:extLst>
              <a:ext uri="{FF2B5EF4-FFF2-40B4-BE49-F238E27FC236}">
                <a16:creationId xmlns:a16="http://schemas.microsoft.com/office/drawing/2014/main" id="{A4199456-6E52-4A49-A49C-024A2E9F051A}"/>
              </a:ext>
            </a:extLst>
          </p:cNvPr>
          <p:cNvSpPr/>
          <p:nvPr/>
        </p:nvSpPr>
        <p:spPr>
          <a:xfrm>
            <a:off x="5343101" y="3645024"/>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38" name="Rechteck 137">
            <a:extLst>
              <a:ext uri="{FF2B5EF4-FFF2-40B4-BE49-F238E27FC236}">
                <a16:creationId xmlns:a16="http://schemas.microsoft.com/office/drawing/2014/main" id="{36F520DD-976B-486D-A500-5B92D4145BD9}"/>
              </a:ext>
            </a:extLst>
          </p:cNvPr>
          <p:cNvSpPr/>
          <p:nvPr/>
        </p:nvSpPr>
        <p:spPr>
          <a:xfrm>
            <a:off x="3281056" y="3645024"/>
            <a:ext cx="784189"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Kino</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139" name="Rechteck 138">
            <a:extLst>
              <a:ext uri="{FF2B5EF4-FFF2-40B4-BE49-F238E27FC236}">
                <a16:creationId xmlns:a16="http://schemas.microsoft.com/office/drawing/2014/main" id="{1B07C6B1-2E21-43CB-B6B0-368379EEADF3}"/>
              </a:ext>
            </a:extLst>
          </p:cNvPr>
          <p:cNvSpPr/>
          <p:nvPr/>
        </p:nvSpPr>
        <p:spPr>
          <a:xfrm>
            <a:off x="6194296" y="4077072"/>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40" name="Rechteck 139">
            <a:extLst>
              <a:ext uri="{FF2B5EF4-FFF2-40B4-BE49-F238E27FC236}">
                <a16:creationId xmlns:a16="http://schemas.microsoft.com/office/drawing/2014/main" id="{1217F881-88F5-45CB-86C6-CE203F8BC890}"/>
              </a:ext>
            </a:extLst>
          </p:cNvPr>
          <p:cNvSpPr/>
          <p:nvPr/>
        </p:nvSpPr>
        <p:spPr>
          <a:xfrm>
            <a:off x="5285680" y="4077072"/>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141" name="Grafik 140">
            <a:extLst>
              <a:ext uri="{FF2B5EF4-FFF2-40B4-BE49-F238E27FC236}">
                <a16:creationId xmlns:a16="http://schemas.microsoft.com/office/drawing/2014/main" id="{4C3EE987-4C5F-4A77-8D0E-D504BA902287}"/>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2011" y="4171964"/>
            <a:ext cx="250766" cy="249651"/>
          </a:xfrm>
          <a:prstGeom prst="rect">
            <a:avLst/>
          </a:prstGeom>
        </p:spPr>
      </p:pic>
      <p:sp>
        <p:nvSpPr>
          <p:cNvPr id="142" name="Rechteck 141">
            <a:extLst>
              <a:ext uri="{FF2B5EF4-FFF2-40B4-BE49-F238E27FC236}">
                <a16:creationId xmlns:a16="http://schemas.microsoft.com/office/drawing/2014/main" id="{3B40F440-4294-4A88-AB62-A6A6A0461FF6}"/>
              </a:ext>
            </a:extLst>
          </p:cNvPr>
          <p:cNvSpPr/>
          <p:nvPr/>
        </p:nvSpPr>
        <p:spPr>
          <a:xfrm>
            <a:off x="5343101" y="4077072"/>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43" name="Rechteck 142">
            <a:extLst>
              <a:ext uri="{FF2B5EF4-FFF2-40B4-BE49-F238E27FC236}">
                <a16:creationId xmlns:a16="http://schemas.microsoft.com/office/drawing/2014/main" id="{FD22DFB0-5858-4E11-899D-7F7B3FEA6855}"/>
              </a:ext>
            </a:extLst>
          </p:cNvPr>
          <p:cNvSpPr/>
          <p:nvPr/>
        </p:nvSpPr>
        <p:spPr>
          <a:xfrm>
            <a:off x="3280684" y="4077072"/>
            <a:ext cx="97494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Magie</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pic>
        <p:nvPicPr>
          <p:cNvPr id="149" name="Grafik 148">
            <a:extLst>
              <a:ext uri="{FF2B5EF4-FFF2-40B4-BE49-F238E27FC236}">
                <a16:creationId xmlns:a16="http://schemas.microsoft.com/office/drawing/2014/main" id="{6393D46C-9710-49A1-9D84-212B6CE6800B}"/>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51024" y="4651306"/>
            <a:ext cx="250766" cy="249651"/>
          </a:xfrm>
          <a:prstGeom prst="rect">
            <a:avLst/>
          </a:prstGeom>
        </p:spPr>
      </p:pic>
      <p:sp>
        <p:nvSpPr>
          <p:cNvPr id="150" name="Rechteck 149">
            <a:extLst>
              <a:ext uri="{FF2B5EF4-FFF2-40B4-BE49-F238E27FC236}">
                <a16:creationId xmlns:a16="http://schemas.microsoft.com/office/drawing/2014/main" id="{D5F48C60-D431-4FEF-9A2E-18D13165A94B}"/>
              </a:ext>
            </a:extLst>
          </p:cNvPr>
          <p:cNvSpPr/>
          <p:nvPr/>
        </p:nvSpPr>
        <p:spPr>
          <a:xfrm>
            <a:off x="6194296" y="4556414"/>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151" name="Rechteck 150">
            <a:extLst>
              <a:ext uri="{FF2B5EF4-FFF2-40B4-BE49-F238E27FC236}">
                <a16:creationId xmlns:a16="http://schemas.microsoft.com/office/drawing/2014/main" id="{1E3C3074-3F4B-4F49-B8CA-1E397282C458}"/>
              </a:ext>
            </a:extLst>
          </p:cNvPr>
          <p:cNvSpPr/>
          <p:nvPr/>
        </p:nvSpPr>
        <p:spPr>
          <a:xfrm>
            <a:off x="5284693" y="4556414"/>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sp>
        <p:nvSpPr>
          <p:cNvPr id="153" name="Rechteck 152">
            <a:extLst>
              <a:ext uri="{FF2B5EF4-FFF2-40B4-BE49-F238E27FC236}">
                <a16:creationId xmlns:a16="http://schemas.microsoft.com/office/drawing/2014/main" id="{FEFDE518-18BF-43FE-9B84-8F0664A79670}"/>
              </a:ext>
            </a:extLst>
          </p:cNvPr>
          <p:cNvSpPr/>
          <p:nvPr/>
        </p:nvSpPr>
        <p:spPr>
          <a:xfrm>
            <a:off x="5278704" y="4555708"/>
            <a:ext cx="2262158" cy="461665"/>
          </a:xfrm>
          <a:prstGeom prst="rect">
            <a:avLst/>
          </a:prstGeom>
          <a:solidFill>
            <a:schemeClr val="bg1"/>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                </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sp>
        <p:nvSpPr>
          <p:cNvPr id="154" name="Rechteck 153">
            <a:extLst>
              <a:ext uri="{FF2B5EF4-FFF2-40B4-BE49-F238E27FC236}">
                <a16:creationId xmlns:a16="http://schemas.microsoft.com/office/drawing/2014/main" id="{DBF457FA-DE48-4EAC-A8A7-3A49F4503C34}"/>
              </a:ext>
            </a:extLst>
          </p:cNvPr>
          <p:cNvSpPr/>
          <p:nvPr/>
        </p:nvSpPr>
        <p:spPr>
          <a:xfrm>
            <a:off x="3278561" y="4556414"/>
            <a:ext cx="865943"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Kiste</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pic>
        <p:nvPicPr>
          <p:cNvPr id="8" name="812_9524">
            <a:hlinkClick r:id="" action="ppaction://media"/>
            <a:extLst>
              <a:ext uri="{FF2B5EF4-FFF2-40B4-BE49-F238E27FC236}">
                <a16:creationId xmlns:a16="http://schemas.microsoft.com/office/drawing/2014/main" id="{47B292DF-8844-4F03-8516-59218017F00D}"/>
              </a:ext>
            </a:extLst>
          </p:cNvPr>
          <p:cNvPicPr>
            <a:picLocks noChangeAspect="1"/>
          </p:cNvPicPr>
          <p:nvPr>
            <a:audioFile r:link="rId24"/>
            <p:extLst>
              <p:ext uri="{DAA4B4D4-6D71-4841-9C94-3DE7FCFB9230}">
                <p14:media xmlns:p14="http://schemas.microsoft.com/office/powerpoint/2010/main" r:embed="rId23"/>
              </p:ext>
            </p:extLst>
          </p:nvPr>
        </p:nvPicPr>
        <p:blipFill>
          <a:blip r:embed="rId26"/>
          <a:stretch>
            <a:fillRect/>
          </a:stretch>
        </p:blipFill>
        <p:spPr>
          <a:xfrm>
            <a:off x="6016746" y="89336"/>
            <a:ext cx="295817" cy="295817"/>
          </a:xfrm>
          <a:prstGeom prst="rect">
            <a:avLst/>
          </a:prstGeom>
        </p:spPr>
      </p:pic>
      <p:sp>
        <p:nvSpPr>
          <p:cNvPr id="67" name="Rechteck 66">
            <a:extLst>
              <a:ext uri="{FF2B5EF4-FFF2-40B4-BE49-F238E27FC236}">
                <a16:creationId xmlns:a16="http://schemas.microsoft.com/office/drawing/2014/main" id="{4AB296D2-9C3B-4AF3-8926-F903BD1F7EB8}"/>
              </a:ext>
            </a:extLst>
          </p:cNvPr>
          <p:cNvSpPr/>
          <p:nvPr/>
        </p:nvSpPr>
        <p:spPr>
          <a:xfrm>
            <a:off x="6194296" y="5019521"/>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68" name="Rechteck 67">
            <a:extLst>
              <a:ext uri="{FF2B5EF4-FFF2-40B4-BE49-F238E27FC236}">
                <a16:creationId xmlns:a16="http://schemas.microsoft.com/office/drawing/2014/main" id="{905B9A97-C4C2-4744-B213-752618E69FAB}"/>
              </a:ext>
            </a:extLst>
          </p:cNvPr>
          <p:cNvSpPr/>
          <p:nvPr/>
        </p:nvSpPr>
        <p:spPr>
          <a:xfrm>
            <a:off x="5283557" y="5019521"/>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69" name="Grafik 68">
            <a:extLst>
              <a:ext uri="{FF2B5EF4-FFF2-40B4-BE49-F238E27FC236}">
                <a16:creationId xmlns:a16="http://schemas.microsoft.com/office/drawing/2014/main" id="{4E7DE85A-430B-4244-B487-23F759D875F7}"/>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49888" y="5114413"/>
            <a:ext cx="250766" cy="249651"/>
          </a:xfrm>
          <a:prstGeom prst="rect">
            <a:avLst/>
          </a:prstGeom>
        </p:spPr>
      </p:pic>
      <p:sp>
        <p:nvSpPr>
          <p:cNvPr id="70" name="Rechteck 69">
            <a:extLst>
              <a:ext uri="{FF2B5EF4-FFF2-40B4-BE49-F238E27FC236}">
                <a16:creationId xmlns:a16="http://schemas.microsoft.com/office/drawing/2014/main" id="{729F8936-471C-4F98-ACD9-C0B5A45E73B6}"/>
              </a:ext>
            </a:extLst>
          </p:cNvPr>
          <p:cNvSpPr/>
          <p:nvPr/>
        </p:nvSpPr>
        <p:spPr>
          <a:xfrm>
            <a:off x="5343101" y="5019521"/>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71" name="Rechteck 70">
            <a:extLst>
              <a:ext uri="{FF2B5EF4-FFF2-40B4-BE49-F238E27FC236}">
                <a16:creationId xmlns:a16="http://schemas.microsoft.com/office/drawing/2014/main" id="{6EC47252-19A6-4046-BFA3-367DB45762C4}"/>
              </a:ext>
            </a:extLst>
          </p:cNvPr>
          <p:cNvSpPr/>
          <p:nvPr/>
        </p:nvSpPr>
        <p:spPr>
          <a:xfrm>
            <a:off x="3278561" y="5019521"/>
            <a:ext cx="1066318"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Papier</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72" name="Rechteck 71">
            <a:extLst>
              <a:ext uri="{FF2B5EF4-FFF2-40B4-BE49-F238E27FC236}">
                <a16:creationId xmlns:a16="http://schemas.microsoft.com/office/drawing/2014/main" id="{D469E08A-6AF6-4C35-ABE9-8CFE0475AB0D}"/>
              </a:ext>
            </a:extLst>
          </p:cNvPr>
          <p:cNvSpPr/>
          <p:nvPr/>
        </p:nvSpPr>
        <p:spPr>
          <a:xfrm>
            <a:off x="6194296" y="5512083"/>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73" name="Rechteck 72">
            <a:extLst>
              <a:ext uri="{FF2B5EF4-FFF2-40B4-BE49-F238E27FC236}">
                <a16:creationId xmlns:a16="http://schemas.microsoft.com/office/drawing/2014/main" id="{1ECF901B-FB48-44BE-8FCB-B2D831B1A2A3}"/>
              </a:ext>
            </a:extLst>
          </p:cNvPr>
          <p:cNvSpPr/>
          <p:nvPr/>
        </p:nvSpPr>
        <p:spPr>
          <a:xfrm>
            <a:off x="5283557" y="5512083"/>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74" name="Grafik 73">
            <a:extLst>
              <a:ext uri="{FF2B5EF4-FFF2-40B4-BE49-F238E27FC236}">
                <a16:creationId xmlns:a16="http://schemas.microsoft.com/office/drawing/2014/main" id="{F95E7E0F-91CB-49FC-8678-91653B7357CE}"/>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49888" y="5606975"/>
            <a:ext cx="250766" cy="249651"/>
          </a:xfrm>
          <a:prstGeom prst="rect">
            <a:avLst/>
          </a:prstGeom>
        </p:spPr>
      </p:pic>
      <p:sp>
        <p:nvSpPr>
          <p:cNvPr id="75" name="Rechteck 74">
            <a:extLst>
              <a:ext uri="{FF2B5EF4-FFF2-40B4-BE49-F238E27FC236}">
                <a16:creationId xmlns:a16="http://schemas.microsoft.com/office/drawing/2014/main" id="{CB2B6353-B722-4C17-93B0-84269630EED5}"/>
              </a:ext>
            </a:extLst>
          </p:cNvPr>
          <p:cNvSpPr/>
          <p:nvPr/>
        </p:nvSpPr>
        <p:spPr>
          <a:xfrm>
            <a:off x="5343101" y="5512083"/>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76" name="Rechteck 75">
            <a:extLst>
              <a:ext uri="{FF2B5EF4-FFF2-40B4-BE49-F238E27FC236}">
                <a16:creationId xmlns:a16="http://schemas.microsoft.com/office/drawing/2014/main" id="{5C2751C3-22BC-4781-9170-A530ABCBDA19}"/>
              </a:ext>
            </a:extLst>
          </p:cNvPr>
          <p:cNvSpPr/>
          <p:nvPr/>
        </p:nvSpPr>
        <p:spPr>
          <a:xfrm>
            <a:off x="3278561" y="5512083"/>
            <a:ext cx="64793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mir</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77" name="Rechteck 76">
            <a:extLst>
              <a:ext uri="{FF2B5EF4-FFF2-40B4-BE49-F238E27FC236}">
                <a16:creationId xmlns:a16="http://schemas.microsoft.com/office/drawing/2014/main" id="{11C5393B-D0D5-42D2-B424-562CE7DDCD1E}"/>
              </a:ext>
            </a:extLst>
          </p:cNvPr>
          <p:cNvSpPr/>
          <p:nvPr/>
        </p:nvSpPr>
        <p:spPr>
          <a:xfrm>
            <a:off x="6194296" y="5978044"/>
            <a:ext cx="760144"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lang</a:t>
            </a:r>
            <a:endParaRPr kumimoji="0" lang="de-DE" sz="24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78" name="Rechteck 77">
            <a:extLst>
              <a:ext uri="{FF2B5EF4-FFF2-40B4-BE49-F238E27FC236}">
                <a16:creationId xmlns:a16="http://schemas.microsoft.com/office/drawing/2014/main" id="{0132229D-C621-43D6-8B71-5F8480356CAA}"/>
              </a:ext>
            </a:extLst>
          </p:cNvPr>
          <p:cNvSpPr/>
          <p:nvPr/>
        </p:nvSpPr>
        <p:spPr>
          <a:xfrm>
            <a:off x="5283557" y="5978044"/>
            <a:ext cx="77457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kurz</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79" name="Grafik 78">
            <a:extLst>
              <a:ext uri="{FF2B5EF4-FFF2-40B4-BE49-F238E27FC236}">
                <a16:creationId xmlns:a16="http://schemas.microsoft.com/office/drawing/2014/main" id="{BF3980A6-ECF5-43E5-B271-CFF7995CD833}"/>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849888" y="6072936"/>
            <a:ext cx="250766" cy="249651"/>
          </a:xfrm>
          <a:prstGeom prst="rect">
            <a:avLst/>
          </a:prstGeom>
        </p:spPr>
      </p:pic>
      <p:sp>
        <p:nvSpPr>
          <p:cNvPr id="80" name="Rechteck 79">
            <a:extLst>
              <a:ext uri="{FF2B5EF4-FFF2-40B4-BE49-F238E27FC236}">
                <a16:creationId xmlns:a16="http://schemas.microsoft.com/office/drawing/2014/main" id="{4EB4E067-CB68-463A-9E06-C8138DC99525}"/>
              </a:ext>
            </a:extLst>
          </p:cNvPr>
          <p:cNvSpPr/>
          <p:nvPr/>
        </p:nvSpPr>
        <p:spPr>
          <a:xfrm>
            <a:off x="5343101" y="5978044"/>
            <a:ext cx="1611339" cy="461665"/>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1"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rPr>
              <a:t>         lang</a:t>
            </a:r>
            <a:endParaRPr kumimoji="0" lang="de-DE" sz="2400" b="1"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
        <p:nvSpPr>
          <p:cNvPr id="81" name="Rechteck 80">
            <a:extLst>
              <a:ext uri="{FF2B5EF4-FFF2-40B4-BE49-F238E27FC236}">
                <a16:creationId xmlns:a16="http://schemas.microsoft.com/office/drawing/2014/main" id="{2F7347AA-C032-4BDA-A2EE-C5A8981BB002}"/>
              </a:ext>
            </a:extLst>
          </p:cNvPr>
          <p:cNvSpPr/>
          <p:nvPr/>
        </p:nvSpPr>
        <p:spPr>
          <a:xfrm>
            <a:off x="3278561" y="5978044"/>
            <a:ext cx="893193"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effectLst/>
                <a:uLnTx/>
                <a:uFillTx/>
                <a:latin typeface="Trebuchet MS" pitchFamily="34" charset="0"/>
                <a:ea typeface="+mn-ea"/>
                <a:cs typeface="Arial" charset="0"/>
              </a:rPr>
              <a:t>Tiger</a:t>
            </a:r>
            <a:endParaRPr kumimoji="0" lang="de-DE" sz="2400" b="0" i="0" u="none" strike="noStrike" kern="1200" cap="none" spc="0" normalizeH="0" baseline="0" noProof="0" dirty="0">
              <a:ln>
                <a:noFill/>
              </a:ln>
              <a:effectLst/>
              <a:uLnTx/>
              <a:uFillTx/>
              <a:latin typeface="Calibri" pitchFamily="34" charset="0"/>
              <a:ea typeface="+mn-ea"/>
              <a:cs typeface="Arial" charset="0"/>
            </a:endParaRPr>
          </a:p>
        </p:txBody>
      </p:sp>
      <p:sp>
        <p:nvSpPr>
          <p:cNvPr id="82" name="Textfeld 36">
            <a:extLst>
              <a:ext uri="{FF2B5EF4-FFF2-40B4-BE49-F238E27FC236}">
                <a16:creationId xmlns:a16="http://schemas.microsoft.com/office/drawing/2014/main" id="{5377C5F4-5F16-432A-B2AE-292AECE9CC1C}"/>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fontAlgn="auto">
              <a:spcBef>
                <a:spcPct val="0"/>
              </a:spcBef>
              <a:spcAft>
                <a:spcPts val="0"/>
              </a:spcAft>
              <a:buNone/>
              <a:defRPr/>
            </a:pPr>
            <a:r>
              <a:rPr lang="de-DE" altLang="de-DE" sz="2200" b="1" dirty="0">
                <a:latin typeface="Trebuchet MS" panose="020B0603020202020204" pitchFamily="34" charset="0"/>
                <a:ea typeface="+mj-ea"/>
                <a:cs typeface="+mj-cs"/>
              </a:rPr>
              <a:t>01	VD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a:t>
            </a:r>
            <a:r>
              <a:rPr lang="de-DE" sz="2200" dirty="0">
                <a:solidFill>
                  <a:prstClr val="black"/>
                </a:solidFill>
                <a:latin typeface="Trebuchet MS" panose="020B0603020202020204" pitchFamily="34" charset="0"/>
                <a:ea typeface="+mj-ea"/>
                <a:cs typeface="+mj-cs"/>
              </a:rPr>
              <a:t>Das i </a:t>
            </a:r>
            <a:r>
              <a:rPr lang="de-DE" sz="2200" dirty="0">
                <a:solidFill>
                  <a:srgbClr val="FF0000"/>
                </a:solidFill>
                <a:latin typeface="Trebuchet MS" panose="020B0603020202020204" pitchFamily="34" charset="0"/>
                <a:ea typeface="+mj-ea"/>
                <a:cs typeface="+mj-cs"/>
              </a:rPr>
              <a:t>kurz</a:t>
            </a:r>
            <a:r>
              <a:rPr lang="de-DE" sz="2200" dirty="0">
                <a:solidFill>
                  <a:prstClr val="black"/>
                </a:solidFill>
                <a:latin typeface="Trebuchet MS" panose="020B0603020202020204" pitchFamily="34" charset="0"/>
                <a:ea typeface="+mj-ea"/>
                <a:cs typeface="+mj-cs"/>
              </a:rPr>
              <a:t> oder </a:t>
            </a:r>
            <a:r>
              <a:rPr lang="de-DE" sz="2200" dirty="0">
                <a:solidFill>
                  <a:schemeClr val="tx2">
                    <a:lumMod val="60000"/>
                    <a:lumOff val="40000"/>
                  </a:schemeClr>
                </a:solidFill>
                <a:latin typeface="Trebuchet MS" panose="020B0603020202020204" pitchFamily="34" charset="0"/>
                <a:ea typeface="+mj-ea"/>
                <a:cs typeface="+mj-cs"/>
              </a:rPr>
              <a:t>lang</a:t>
            </a:r>
            <a:r>
              <a:rPr lang="de-DE" sz="2200" dirty="0">
                <a:solidFill>
                  <a:prstClr val="black"/>
                </a:solidFill>
                <a:latin typeface="Trebuchet MS" panose="020B0603020202020204" pitchFamily="34" charset="0"/>
                <a:ea typeface="+mj-ea"/>
                <a:cs typeface="+mj-cs"/>
              </a:rPr>
              <a:t> hören!</a:t>
            </a:r>
            <a:endParaRPr kumimoji="0" lang="de-DE" altLang="de-DE" sz="1800" i="0" u="none" strike="noStrike" kern="0" cap="none" spc="0" normalizeH="0" baseline="0" noProof="0" dirty="0">
              <a:ln>
                <a:noFill/>
              </a:ln>
              <a:effectLst/>
              <a:uLnTx/>
              <a:uFillTx/>
              <a:latin typeface="Trebuchet MS" pitchFamily="34" charset="0"/>
            </a:endParaRPr>
          </a:p>
        </p:txBody>
      </p:sp>
      <p:sp>
        <p:nvSpPr>
          <p:cNvPr id="83" name="Textfeld 82">
            <a:extLst>
              <a:ext uri="{FF2B5EF4-FFF2-40B4-BE49-F238E27FC236}">
                <a16:creationId xmlns:a16="http://schemas.microsoft.com/office/drawing/2014/main" id="{88B1C158-9A0B-430B-9A06-E803464749B0}"/>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latin typeface="Trebuchet MS" panose="020B0603020202020204" pitchFamily="34" charset="0"/>
              </a:rPr>
              <a:t>Klick auf den Lautsprecher </a:t>
            </a:r>
            <a:r>
              <a:rPr lang="de-DE" sz="1800" dirty="0">
                <a:latin typeface="Trebuchet MS" panose="020B0603020202020204" pitchFamily="34" charset="0"/>
              </a:rPr>
              <a:t>und dann auf </a:t>
            </a:r>
            <a:r>
              <a:rPr lang="de-DE" sz="1800" dirty="0">
                <a:solidFill>
                  <a:srgbClr val="FF0000"/>
                </a:solidFill>
                <a:latin typeface="Trebuchet MS" panose="020B0603020202020204" pitchFamily="34" charset="0"/>
              </a:rPr>
              <a:t>kurz</a:t>
            </a:r>
            <a:r>
              <a:rPr lang="de-DE" sz="1800" dirty="0">
                <a:latin typeface="Trebuchet MS" panose="020B0603020202020204" pitchFamily="34" charset="0"/>
              </a:rPr>
              <a:t> oder </a:t>
            </a:r>
            <a:r>
              <a:rPr lang="de-DE" sz="1800" dirty="0">
                <a:solidFill>
                  <a:schemeClr val="tx2">
                    <a:lumMod val="60000"/>
                    <a:lumOff val="40000"/>
                  </a:schemeClr>
                </a:solidFill>
                <a:latin typeface="Trebuchet MS" panose="020B0603020202020204" pitchFamily="34" charset="0"/>
              </a:rPr>
              <a:t>lang</a:t>
            </a:r>
            <a:r>
              <a:rPr lang="de-DE" sz="1800" dirty="0">
                <a:solidFill>
                  <a:srgbClr val="FF0000"/>
                </a:solidFill>
                <a:latin typeface="Trebuchet MS" panose="020B0603020202020204" pitchFamily="34" charset="0"/>
              </a:rPr>
              <a:t>!</a:t>
            </a:r>
          </a:p>
        </p:txBody>
      </p:sp>
      <p:sp>
        <p:nvSpPr>
          <p:cNvPr id="10" name="Textfeld 9">
            <a:extLst>
              <a:ext uri="{FF2B5EF4-FFF2-40B4-BE49-F238E27FC236}">
                <a16:creationId xmlns:a16="http://schemas.microsoft.com/office/drawing/2014/main" id="{3DCE66DC-7684-4B30-A7CA-41FF641BEC2A}"/>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4</a:t>
            </a:r>
          </a:p>
        </p:txBody>
      </p:sp>
      <p:sp>
        <p:nvSpPr>
          <p:cNvPr id="84" name="Rechteck 83">
            <a:extLst>
              <a:ext uri="{FF2B5EF4-FFF2-40B4-BE49-F238E27FC236}">
                <a16:creationId xmlns:a16="http://schemas.microsoft.com/office/drawing/2014/main" id="{3E375CF1-E6D0-437F-B965-BB8D8C8F5798}"/>
              </a:ext>
            </a:extLst>
          </p:cNvPr>
          <p:cNvSpPr/>
          <p:nvPr/>
        </p:nvSpPr>
        <p:spPr>
          <a:xfrm>
            <a:off x="8616280" y="5856626"/>
            <a:ext cx="3137397"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0" normalizeH="0" baseline="0" noProof="0" dirty="0">
                <a:ln>
                  <a:noFill/>
                </a:ln>
                <a:solidFill>
                  <a:srgbClr val="FF0000"/>
                </a:solidFill>
                <a:effectLst/>
                <a:uLnTx/>
                <a:uFillTx/>
                <a:latin typeface="Trebuchet MS" pitchFamily="34" charset="0"/>
                <a:ea typeface="+mn-ea"/>
                <a:cs typeface="Arial" charset="0"/>
              </a:rPr>
              <a:t>Gesamtlösung an/aus</a:t>
            </a:r>
            <a:endParaRPr kumimoji="0" lang="de-DE" sz="2400" b="0" i="0" u="none" strike="noStrike" kern="1200" cap="none" spc="0" normalizeH="0" baseline="0" noProof="0" dirty="0">
              <a:ln>
                <a:noFill/>
              </a:ln>
              <a:solidFill>
                <a:srgbClr val="FF0000"/>
              </a:solidFill>
              <a:effectLst/>
              <a:uLnTx/>
              <a:uFillTx/>
              <a:ea typeface="+mn-ea"/>
              <a:cs typeface="Arial" charset="0"/>
            </a:endParaRPr>
          </a:p>
        </p:txBody>
      </p:sp>
      <p:pic>
        <p:nvPicPr>
          <p:cNvPr id="12" name="Grafik 11">
            <a:extLst>
              <a:ext uri="{FF2B5EF4-FFF2-40B4-BE49-F238E27FC236}">
                <a16:creationId xmlns:a16="http://schemas.microsoft.com/office/drawing/2014/main" id="{08FE99FC-43D1-47A1-B2A7-23FA484ACD21}"/>
              </a:ext>
            </a:extLst>
          </p:cNvPr>
          <p:cNvPicPr>
            <a:picLocks noChangeAspect="1"/>
          </p:cNvPicPr>
          <p:nvPr/>
        </p:nvPicPr>
        <p:blipFill>
          <a:blip r:embed="rId28"/>
          <a:stretch>
            <a:fillRect/>
          </a:stretch>
        </p:blipFill>
        <p:spPr>
          <a:xfrm>
            <a:off x="3179852" y="992659"/>
            <a:ext cx="4426080" cy="5572227"/>
          </a:xfrm>
          <a:prstGeom prst="rect">
            <a:avLst/>
          </a:prstGeom>
        </p:spPr>
      </p:pic>
    </p:spTree>
    <p:extLst>
      <p:ext uri="{BB962C8B-B14F-4D97-AF65-F5344CB8AC3E}">
        <p14:creationId xmlns:p14="http://schemas.microsoft.com/office/powerpoint/2010/main" val="36603032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audio>
              <p:cMediaNode vol="80000">
                <p:cTn id="8" fill="hold" display="0">
                  <p:stCondLst>
                    <p:cond delay="indefinite"/>
                  </p:stCondLst>
                  <p:endCondLst>
                    <p:cond evt="onStopAudio" delay="0">
                      <p:tgtEl>
                        <p:sldTgt/>
                      </p:tgtEl>
                    </p:cond>
                  </p:endCondLst>
                </p:cTn>
                <p:tgtEl>
                  <p:spTgt spid="4"/>
                </p:tgtEl>
              </p:cMediaNode>
            </p:audio>
            <p:audio>
              <p:cMediaNode vol="80000">
                <p:cTn id="9" fill="hold" display="0">
                  <p:stCondLst>
                    <p:cond delay="indefinite"/>
                  </p:stCondLst>
                  <p:endCondLst>
                    <p:cond evt="onStopAudio" delay="0">
                      <p:tgtEl>
                        <p:sldTgt/>
                      </p:tgtEl>
                    </p:cond>
                  </p:endCondLst>
                </p:cTn>
                <p:tgtEl>
                  <p:spTgt spid="5"/>
                </p:tgtEl>
              </p:cMediaNode>
            </p:audio>
            <p:audio>
              <p:cMediaNode vol="80000">
                <p:cTn id="10" fill="hold" display="0">
                  <p:stCondLst>
                    <p:cond delay="indefinite"/>
                  </p:stCondLst>
                  <p:endCondLst>
                    <p:cond evt="onStopAudio" delay="0">
                      <p:tgtEl>
                        <p:sldTgt/>
                      </p:tgtEl>
                    </p:cond>
                  </p:endCondLst>
                </p:cTn>
                <p:tgtEl>
                  <p:spTgt spid="6"/>
                </p:tgtEl>
              </p:cMediaNode>
            </p:audio>
            <p:audio>
              <p:cMediaNode vol="80000">
                <p:cTn id="11" fill="hold" display="0">
                  <p:stCondLst>
                    <p:cond delay="indefinite"/>
                  </p:stCondLst>
                  <p:endCondLst>
                    <p:cond evt="onStopAudio" delay="0">
                      <p:tgtEl>
                        <p:sldTgt/>
                      </p:tgtEl>
                    </p:cond>
                  </p:endCondLst>
                </p:cTn>
                <p:tgtEl>
                  <p:spTgt spid="7"/>
                </p:tgtEl>
              </p:cMediaNode>
            </p:audio>
            <p:audio>
              <p:cMediaNode vol="80000">
                <p:cTn id="12" fill="hold" display="0">
                  <p:stCondLst>
                    <p:cond delay="indefinite"/>
                  </p:stCondLst>
                  <p:endCondLst>
                    <p:cond evt="onStopAudio" delay="0">
                      <p:tgtEl>
                        <p:sldTgt/>
                      </p:tgtEl>
                    </p:cond>
                  </p:endCondLst>
                </p:cTn>
                <p:tgtEl>
                  <p:spTgt spid="17"/>
                </p:tgtEl>
              </p:cMediaNode>
            </p:audio>
            <p:audio>
              <p:cMediaNode vol="80000">
                <p:cTn id="13" fill="hold" display="0">
                  <p:stCondLst>
                    <p:cond delay="indefinite"/>
                  </p:stCondLst>
                  <p:endCondLst>
                    <p:cond evt="onStopAudio" delay="0">
                      <p:tgtEl>
                        <p:sldTgt/>
                      </p:tgtEl>
                    </p:cond>
                  </p:endCondLst>
                </p:cTn>
                <p:tgtEl>
                  <p:spTgt spid="99"/>
                </p:tgtEl>
              </p:cMediaNode>
            </p:audio>
            <p:audio>
              <p:cMediaNode vol="80000">
                <p:cTn id="14" fill="hold" display="0">
                  <p:stCondLst>
                    <p:cond delay="indefinite"/>
                  </p:stCondLst>
                  <p:endCondLst>
                    <p:cond evt="onStopAudio" delay="0">
                      <p:tgtEl>
                        <p:sldTgt/>
                      </p:tgtEl>
                    </p:cond>
                  </p:endCondLst>
                </p:cTn>
                <p:tgtEl>
                  <p:spTgt spid="100"/>
                </p:tgtEl>
              </p:cMediaNode>
            </p:audio>
            <p:audio>
              <p:cMediaNode vol="80000">
                <p:cTn id="15" fill="hold" display="0">
                  <p:stCondLst>
                    <p:cond delay="indefinite"/>
                  </p:stCondLst>
                  <p:endCondLst>
                    <p:cond evt="onStopAudio" delay="0">
                      <p:tgtEl>
                        <p:sldTgt/>
                      </p:tgtEl>
                    </p:cond>
                  </p:endCondLst>
                </p:cTn>
                <p:tgtEl>
                  <p:spTgt spid="101"/>
                </p:tgtEl>
              </p:cMediaNode>
            </p:audio>
            <p:audio>
              <p:cMediaNode vol="80000">
                <p:cTn id="16" fill="hold" display="0">
                  <p:stCondLst>
                    <p:cond delay="indefinite"/>
                  </p:stCondLst>
                  <p:endCondLst>
                    <p:cond evt="onStopAudio" delay="0">
                      <p:tgtEl>
                        <p:sldTgt/>
                      </p:tgtEl>
                    </p:cond>
                  </p:endCondLst>
                </p:cTn>
                <p:tgtEl>
                  <p:spTgt spid="102"/>
                </p:tgtEl>
              </p:cMediaNode>
            </p:audio>
            <p:audio>
              <p:cMediaNode vol="80000">
                <p:cTn id="17" fill="hold" display="0">
                  <p:stCondLst>
                    <p:cond delay="indefinite"/>
                  </p:stCondLst>
                  <p:endCondLst>
                    <p:cond evt="onStopAudio" delay="0">
                      <p:tgtEl>
                        <p:sldTgt/>
                      </p:tgtEl>
                    </p:cond>
                  </p:endCondLst>
                </p:cTn>
                <p:tgtEl>
                  <p:spTgt spid="103"/>
                </p:tgtEl>
              </p:cMediaNode>
            </p:audio>
            <p:seq concurrent="1" nextAc="seek">
              <p:cTn id="18" restart="whenNotActive" fill="hold" evtFilter="cancelBubble" nodeType="interactiveSeq">
                <p:stCondLst>
                  <p:cond evt="onClick" delay="0">
                    <p:tgtEl>
                      <p:spTgt spid="19"/>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withEffect">
                                  <p:stCondLst>
                                    <p:cond delay="0"/>
                                  </p:stCondLst>
                                  <p:childTnLst>
                                    <p:cmd type="call" cmd="playFrom(0.0)">
                                      <p:cBhvr>
                                        <p:cTn id="22" dur="1227" fill="hold"/>
                                        <p:tgtEl>
                                          <p:spTgt spid="2"/>
                                        </p:tgtEl>
                                      </p:cBhvr>
                                    </p:cmd>
                                  </p:childTnLst>
                                </p:cTn>
                              </p:par>
                              <p:par>
                                <p:cTn id="23" presetID="1" presetClass="entr" presetSubtype="0" fill="hold" grpId="0" nodeType="withEffect">
                                  <p:stCondLst>
                                    <p:cond delay="0"/>
                                  </p:stCondLst>
                                  <p:childTnLst>
                                    <p:set>
                                      <p:cBhvr>
                                        <p:cTn id="24" dur="1" fill="hold">
                                          <p:stCondLst>
                                            <p:cond delay="0"/>
                                          </p:stCondLst>
                                        </p:cTn>
                                        <p:tgtEl>
                                          <p:spTgt spid="10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4"/>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36" restart="whenNotActive" fill="hold" evtFilter="cancelBubble" nodeType="interactiveSeq">
                <p:stCondLst>
                  <p:cond evt="onClick" delay="0">
                    <p:tgtEl>
                      <p:spTgt spid="20"/>
                    </p:tgtEl>
                  </p:cond>
                </p:stCondLst>
                <p:endSync evt="end" delay="0">
                  <p:rtn val="all"/>
                </p:endSync>
                <p:childTnLst>
                  <p:par>
                    <p:cTn id="37" fill="hold">
                      <p:stCondLst>
                        <p:cond delay="0"/>
                      </p:stCondLst>
                      <p:childTnLst>
                        <p:par>
                          <p:cTn id="38" fill="hold">
                            <p:stCondLst>
                              <p:cond delay="0"/>
                            </p:stCondLst>
                            <p:childTnLst>
                              <p:par>
                                <p:cTn id="39" presetID="1" presetClass="mediacall" presetSubtype="0" fill="hold" nodeType="withEffect">
                                  <p:stCondLst>
                                    <p:cond delay="0"/>
                                  </p:stCondLst>
                                  <p:childTnLst>
                                    <p:cmd type="call" cmd="playFrom(0.0)">
                                      <p:cBhvr>
                                        <p:cTn id="40" dur="940" fill="hold"/>
                                        <p:tgtEl>
                                          <p:spTgt spid="4"/>
                                        </p:tgtEl>
                                      </p:cBhvr>
                                    </p:cmd>
                                  </p:childTnLst>
                                </p:cTn>
                              </p:par>
                              <p:par>
                                <p:cTn id="41" presetID="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7"/>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47" restart="whenNotActive" fill="hold" evtFilter="cancelBubble" nodeType="interactiveSeq">
                <p:stCondLst>
                  <p:cond evt="onClick" delay="0">
                    <p:tgtEl>
                      <p:spTgt spid="34"/>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05"/>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110"/>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54" restart="whenNotActive" fill="hold" evtFilter="cancelBubble" nodeType="interactiveSeq">
                <p:stCondLst>
                  <p:cond evt="onClick" delay="0">
                    <p:tgtEl>
                      <p:spTgt spid="110"/>
                    </p:tgtEl>
                  </p:cond>
                </p:stCondLst>
                <p:endSync evt="end" delay="0">
                  <p:rtn val="all"/>
                </p:endSync>
                <p:childTnLst>
                  <p:par>
                    <p:cTn id="55" fill="hold">
                      <p:stCondLst>
                        <p:cond delay="0"/>
                      </p:stCondLst>
                      <p:childTnLst>
                        <p:par>
                          <p:cTn id="56" fill="hold">
                            <p:stCondLst>
                              <p:cond delay="0"/>
                            </p:stCondLst>
                            <p:childTnLst>
                              <p:par>
                                <p:cTn id="57" presetID="1" presetClass="mediacall" presetSubtype="0" fill="hold" nodeType="withEffect">
                                  <p:stCondLst>
                                    <p:cond delay="0"/>
                                  </p:stCondLst>
                                  <p:childTnLst>
                                    <p:cmd type="call" cmd="playFrom(0.0)">
                                      <p:cBhvr>
                                        <p:cTn id="58" dur="1201" fill="hold"/>
                                        <p:tgtEl>
                                          <p:spTgt spid="5"/>
                                        </p:tgtEl>
                                      </p:cBhvr>
                                    </p:cmd>
                                  </p:childTnLst>
                                </p:cTn>
                              </p:par>
                              <p:par>
                                <p:cTn id="59" presetID="1" presetClass="entr" presetSubtype="0" fill="hold" grpId="0" nodeType="withEffect">
                                  <p:stCondLst>
                                    <p:cond delay="0"/>
                                  </p:stCondLst>
                                  <p:childTnLst>
                                    <p:set>
                                      <p:cBhvr>
                                        <p:cTn id="60" dur="1" fill="hold">
                                          <p:stCondLst>
                                            <p:cond delay="0"/>
                                          </p:stCondLst>
                                        </p:cTn>
                                        <p:tgtEl>
                                          <p:spTgt spid="11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9"/>
                                        </p:tgtEl>
                                        <p:attrNameLst>
                                          <p:attrName>style.visibility</p:attrName>
                                        </p:attrNameLst>
                                      </p:cBhvr>
                                      <p:to>
                                        <p:strVal val="visible"/>
                                      </p:to>
                                    </p:set>
                                  </p:childTnLst>
                                </p:cTn>
                              </p:par>
                            </p:childTnLst>
                          </p:cTn>
                        </p:par>
                      </p:childTnLst>
                    </p:cTn>
                  </p:par>
                </p:childTnLst>
              </p:cTn>
              <p:nextCondLst>
                <p:cond evt="onClick" delay="0">
                  <p:tgtEl>
                    <p:spTgt spid="110"/>
                  </p:tgtEl>
                </p:cond>
              </p:nextCondLst>
            </p:seq>
            <p:seq concurrent="1" nextAc="seek">
              <p:cTn id="65" restart="whenNotActive" fill="hold" evtFilter="cancelBubble" nodeType="interactiveSeq">
                <p:stCondLst>
                  <p:cond evt="onClick" delay="0">
                    <p:tgtEl>
                      <p:spTgt spid="108"/>
                    </p:tgtEl>
                  </p:cond>
                </p:stCondLst>
                <p:endSync evt="end" delay="0">
                  <p:rtn val="all"/>
                </p:endSync>
                <p:childTnLst>
                  <p:par>
                    <p:cTn id="66" fill="hold">
                      <p:stCondLst>
                        <p:cond delay="0"/>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11"/>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118"/>
                                        </p:tgtEl>
                                        <p:attrNameLst>
                                          <p:attrName>style.visibility</p:attrName>
                                        </p:attrNameLst>
                                      </p:cBhvr>
                                      <p:to>
                                        <p:strVal val="visible"/>
                                      </p:to>
                                    </p:set>
                                  </p:childTnLst>
                                </p:cTn>
                              </p:par>
                            </p:childTnLst>
                          </p:cTn>
                        </p:par>
                      </p:childTnLst>
                    </p:cTn>
                  </p:par>
                </p:childTnLst>
              </p:cTn>
              <p:nextCondLst>
                <p:cond evt="onClick" delay="0">
                  <p:tgtEl>
                    <p:spTgt spid="108"/>
                  </p:tgtEl>
                </p:cond>
              </p:nextCondLst>
            </p:seq>
            <p:seq concurrent="1" nextAc="seek">
              <p:cTn id="72" restart="whenNotActive" fill="hold" evtFilter="cancelBubble" nodeType="interactiveSeq">
                <p:stCondLst>
                  <p:cond evt="onClick" delay="0">
                    <p:tgtEl>
                      <p:spTgt spid="118"/>
                    </p:tgtEl>
                  </p:cond>
                </p:stCondLst>
                <p:endSync evt="end" delay="0">
                  <p:rtn val="all"/>
                </p:endSync>
                <p:childTnLst>
                  <p:par>
                    <p:cTn id="73" fill="hold">
                      <p:stCondLst>
                        <p:cond delay="0"/>
                      </p:stCondLst>
                      <p:childTnLst>
                        <p:par>
                          <p:cTn id="74" fill="hold">
                            <p:stCondLst>
                              <p:cond delay="0"/>
                            </p:stCondLst>
                            <p:childTnLst>
                              <p:par>
                                <p:cTn id="75" presetID="1" presetClass="mediacall" presetSubtype="0" fill="hold" nodeType="withEffect">
                                  <p:stCondLst>
                                    <p:cond delay="0"/>
                                  </p:stCondLst>
                                  <p:childTnLst>
                                    <p:cmd type="call" cmd="playFrom(0.0)">
                                      <p:cBhvr>
                                        <p:cTn id="76" dur="1201" fill="hold"/>
                                        <p:tgtEl>
                                          <p:spTgt spid="6"/>
                                        </p:tgtEl>
                                      </p:cBhvr>
                                    </p:cmd>
                                  </p:childTnLst>
                                </p:cTn>
                              </p:par>
                              <p:par>
                                <p:cTn id="77" presetID="1" presetClass="entr" presetSubtype="0" fill="hold" grpId="0" nodeType="withEffect">
                                  <p:stCondLst>
                                    <p:cond delay="0"/>
                                  </p:stCondLst>
                                  <p:childTnLst>
                                    <p:set>
                                      <p:cBhvr>
                                        <p:cTn id="78" dur="1" fill="hold">
                                          <p:stCondLst>
                                            <p:cond delay="0"/>
                                          </p:stCondLst>
                                        </p:cTn>
                                        <p:tgtEl>
                                          <p:spTgt spid="11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2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23"/>
                                        </p:tgtEl>
                                        <p:attrNameLst>
                                          <p:attrName>style.visibility</p:attrName>
                                        </p:attrNameLst>
                                      </p:cBhvr>
                                      <p:to>
                                        <p:strVal val="visible"/>
                                      </p:to>
                                    </p:set>
                                  </p:childTnLst>
                                </p:cTn>
                              </p:par>
                            </p:childTnLst>
                          </p:cTn>
                        </p:par>
                      </p:childTnLst>
                    </p:cTn>
                  </p:par>
                </p:childTnLst>
              </p:cTn>
              <p:nextCondLst>
                <p:cond evt="onClick" delay="0">
                  <p:tgtEl>
                    <p:spTgt spid="118"/>
                  </p:tgtEl>
                </p:cond>
              </p:nextCondLst>
            </p:seq>
            <p:seq concurrent="1" nextAc="seek">
              <p:cTn id="83" restart="whenNotActive" fill="hold" evtFilter="cancelBubble" nodeType="interactiveSeq">
                <p:stCondLst>
                  <p:cond evt="onClick" delay="0">
                    <p:tgtEl>
                      <p:spTgt spid="120"/>
                    </p:tgtEl>
                  </p:cond>
                </p:stCondLst>
                <p:endSync evt="end" delay="0">
                  <p:rtn val="all"/>
                </p:endSync>
                <p:childTnLst>
                  <p:par>
                    <p:cTn id="84" fill="hold">
                      <p:stCondLst>
                        <p:cond delay="0"/>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122"/>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126"/>
                                        </p:tgtEl>
                                        <p:attrNameLst>
                                          <p:attrName>style.visibility</p:attrName>
                                        </p:attrNameLst>
                                      </p:cBhvr>
                                      <p:to>
                                        <p:strVal val="visible"/>
                                      </p:to>
                                    </p:set>
                                  </p:childTnLst>
                                </p:cTn>
                              </p:par>
                            </p:childTnLst>
                          </p:cTn>
                        </p:par>
                      </p:childTnLst>
                    </p:cTn>
                  </p:par>
                </p:childTnLst>
              </p:cTn>
              <p:nextCondLst>
                <p:cond evt="onClick" delay="0">
                  <p:tgtEl>
                    <p:spTgt spid="120"/>
                  </p:tgtEl>
                </p:cond>
              </p:nextCondLst>
            </p:seq>
            <p:seq concurrent="1" nextAc="seek">
              <p:cTn id="90" restart="whenNotActive" fill="hold" evtFilter="cancelBubble" nodeType="interactiveSeq">
                <p:stCondLst>
                  <p:cond evt="onClick" delay="0">
                    <p:tgtEl>
                      <p:spTgt spid="126"/>
                    </p:tgtEl>
                  </p:cond>
                </p:stCondLst>
                <p:endSync evt="end" delay="0">
                  <p:rtn val="all"/>
                </p:endSync>
                <p:childTnLst>
                  <p:par>
                    <p:cTn id="91" fill="hold">
                      <p:stCondLst>
                        <p:cond delay="0"/>
                      </p:stCondLst>
                      <p:childTnLst>
                        <p:par>
                          <p:cTn id="92" fill="hold">
                            <p:stCondLst>
                              <p:cond delay="0"/>
                            </p:stCondLst>
                            <p:childTnLst>
                              <p:par>
                                <p:cTn id="93" presetID="1" presetClass="entr" presetSubtype="0" fill="hold" grpId="0" nodeType="withEffect">
                                  <p:stCondLst>
                                    <p:cond delay="0"/>
                                  </p:stCondLst>
                                  <p:childTnLst>
                                    <p:set>
                                      <p:cBhvr>
                                        <p:cTn id="94" dur="1" fill="hold">
                                          <p:stCondLst>
                                            <p:cond delay="0"/>
                                          </p:stCondLst>
                                        </p:cTn>
                                        <p:tgtEl>
                                          <p:spTgt spid="128"/>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24"/>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25"/>
                                        </p:tgtEl>
                                        <p:attrNameLst>
                                          <p:attrName>style.visibility</p:attrName>
                                        </p:attrNameLst>
                                      </p:cBhvr>
                                      <p:to>
                                        <p:strVal val="visible"/>
                                      </p:to>
                                    </p:set>
                                  </p:childTnLst>
                                </p:cTn>
                              </p:par>
                              <p:par>
                                <p:cTn id="99" presetID="1" presetClass="mediacall" presetSubtype="0" fill="hold" nodeType="withEffect">
                                  <p:stCondLst>
                                    <p:cond delay="0"/>
                                  </p:stCondLst>
                                  <p:childTnLst>
                                    <p:cmd type="call" cmd="playFrom(0.0)">
                                      <p:cBhvr>
                                        <p:cTn id="100" dur="1933" fill="hold"/>
                                        <p:tgtEl>
                                          <p:spTgt spid="7"/>
                                        </p:tgtEl>
                                      </p:cBhvr>
                                    </p:cmd>
                                  </p:childTnLst>
                                </p:cTn>
                              </p:par>
                            </p:childTnLst>
                          </p:cTn>
                        </p:par>
                      </p:childTnLst>
                    </p:cTn>
                  </p:par>
                </p:childTnLst>
              </p:cTn>
              <p:nextCondLst>
                <p:cond evt="onClick" delay="0">
                  <p:tgtEl>
                    <p:spTgt spid="126"/>
                  </p:tgtEl>
                </p:cond>
              </p:nextCondLst>
            </p:seq>
            <p:seq concurrent="1" nextAc="seek">
              <p:cTn id="101" restart="whenNotActive" fill="hold" evtFilter="cancelBubble" nodeType="interactiveSeq">
                <p:stCondLst>
                  <p:cond evt="onClick" delay="0">
                    <p:tgtEl>
                      <p:spTgt spid="124"/>
                    </p:tgtEl>
                  </p:cond>
                </p:stCondLst>
                <p:endSync evt="end" delay="0">
                  <p:rtn val="all"/>
                </p:endSync>
                <p:childTnLst>
                  <p:par>
                    <p:cTn id="102" fill="hold">
                      <p:stCondLst>
                        <p:cond delay="0"/>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127"/>
                                        </p:tgtEl>
                                        <p:attrNameLst>
                                          <p:attrName>style.visibility</p:attrName>
                                        </p:attrNameLst>
                                      </p:cBhvr>
                                      <p:to>
                                        <p:strVal val="visible"/>
                                      </p:to>
                                    </p:set>
                                  </p:childTnLst>
                                </p:cTn>
                              </p:par>
                              <p:par>
                                <p:cTn id="106" presetID="1" presetClass="entr" presetSubtype="0" fill="hold" nodeType="withEffect">
                                  <p:stCondLst>
                                    <p:cond delay="0"/>
                                  </p:stCondLst>
                                  <p:childTnLst>
                                    <p:set>
                                      <p:cBhvr>
                                        <p:cTn id="107" dur="1" fill="hold">
                                          <p:stCondLst>
                                            <p:cond delay="0"/>
                                          </p:stCondLst>
                                        </p:cTn>
                                        <p:tgtEl>
                                          <p:spTgt spid="131"/>
                                        </p:tgtEl>
                                        <p:attrNameLst>
                                          <p:attrName>style.visibility</p:attrName>
                                        </p:attrNameLst>
                                      </p:cBhvr>
                                      <p:to>
                                        <p:strVal val="visible"/>
                                      </p:to>
                                    </p:set>
                                  </p:childTnLst>
                                </p:cTn>
                              </p:par>
                            </p:childTnLst>
                          </p:cTn>
                        </p:par>
                      </p:childTnLst>
                    </p:cTn>
                  </p:par>
                </p:childTnLst>
              </p:cTn>
              <p:nextCondLst>
                <p:cond evt="onClick" delay="0">
                  <p:tgtEl>
                    <p:spTgt spid="124"/>
                  </p:tgtEl>
                </p:cond>
              </p:nextCondLst>
            </p:seq>
            <p:seq concurrent="1" nextAc="seek">
              <p:cTn id="108" restart="whenNotActive" fill="hold" evtFilter="cancelBubble" nodeType="interactiveSeq">
                <p:stCondLst>
                  <p:cond evt="onClick" delay="0">
                    <p:tgtEl>
                      <p:spTgt spid="131"/>
                    </p:tgtEl>
                  </p:cond>
                </p:stCondLst>
                <p:endSync evt="end" delay="0">
                  <p:rtn val="all"/>
                </p:endSync>
                <p:childTnLst>
                  <p:par>
                    <p:cTn id="109" fill="hold">
                      <p:stCondLst>
                        <p:cond delay="0"/>
                      </p:stCondLst>
                      <p:childTnLst>
                        <p:par>
                          <p:cTn id="110" fill="hold">
                            <p:stCondLst>
                              <p:cond delay="0"/>
                            </p:stCondLst>
                            <p:childTnLst>
                              <p:par>
                                <p:cTn id="111" presetID="1" presetClass="entr" presetSubtype="0" fill="hold" grpId="0" nodeType="withEffect">
                                  <p:stCondLst>
                                    <p:cond delay="0"/>
                                  </p:stCondLst>
                                  <p:childTnLst>
                                    <p:set>
                                      <p:cBhvr>
                                        <p:cTn id="112" dur="1" fill="hold">
                                          <p:stCondLst>
                                            <p:cond delay="0"/>
                                          </p:stCondLst>
                                        </p:cTn>
                                        <p:tgtEl>
                                          <p:spTgt spid="13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29"/>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0"/>
                                        </p:tgtEl>
                                        <p:attrNameLst>
                                          <p:attrName>style.visibility</p:attrName>
                                        </p:attrNameLst>
                                      </p:cBhvr>
                                      <p:to>
                                        <p:strVal val="visible"/>
                                      </p:to>
                                    </p:set>
                                  </p:childTnLst>
                                </p:cTn>
                              </p:par>
                              <p:par>
                                <p:cTn id="117" presetID="1" presetClass="mediacall" presetSubtype="0" fill="hold" nodeType="withEffect">
                                  <p:stCondLst>
                                    <p:cond delay="0"/>
                                  </p:stCondLst>
                                  <p:childTnLst>
                                    <p:cmd type="call" cmd="playFrom(0.0)">
                                      <p:cBhvr>
                                        <p:cTn id="118" dur="1358" fill="hold"/>
                                        <p:tgtEl>
                                          <p:spTgt spid="17"/>
                                        </p:tgtEl>
                                      </p:cBhvr>
                                    </p:cmd>
                                  </p:childTnLst>
                                </p:cTn>
                              </p:par>
                            </p:childTnLst>
                          </p:cTn>
                        </p:par>
                      </p:childTnLst>
                    </p:cTn>
                  </p:par>
                </p:childTnLst>
              </p:cTn>
              <p:nextCondLst>
                <p:cond evt="onClick" delay="0">
                  <p:tgtEl>
                    <p:spTgt spid="131"/>
                  </p:tgtEl>
                </p:cond>
              </p:nextCondLst>
            </p:seq>
            <p:seq concurrent="1" nextAc="seek">
              <p:cTn id="119" restart="whenNotActive" fill="hold" evtFilter="cancelBubble" nodeType="interactiveSeq">
                <p:stCondLst>
                  <p:cond evt="onClick" delay="0">
                    <p:tgtEl>
                      <p:spTgt spid="129"/>
                    </p:tgtEl>
                  </p:cond>
                </p:stCondLst>
                <p:endSync evt="end" delay="0">
                  <p:rtn val="all"/>
                </p:endSync>
                <p:childTnLst>
                  <p:par>
                    <p:cTn id="120" fill="hold">
                      <p:stCondLst>
                        <p:cond delay="0"/>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132"/>
                                        </p:tgtEl>
                                        <p:attrNameLst>
                                          <p:attrName>style.visibility</p:attrName>
                                        </p:attrNameLst>
                                      </p:cBhvr>
                                      <p:to>
                                        <p:strVal val="visible"/>
                                      </p:to>
                                    </p:set>
                                  </p:childTnLst>
                                </p:cTn>
                              </p:par>
                              <p:par>
                                <p:cTn id="124" presetID="1" presetClass="entr" presetSubtype="0" fill="hold" nodeType="withEffect">
                                  <p:stCondLst>
                                    <p:cond delay="0"/>
                                  </p:stCondLst>
                                  <p:childTnLst>
                                    <p:set>
                                      <p:cBhvr>
                                        <p:cTn id="125" dur="1" fill="hold">
                                          <p:stCondLst>
                                            <p:cond delay="0"/>
                                          </p:stCondLst>
                                        </p:cTn>
                                        <p:tgtEl>
                                          <p:spTgt spid="136"/>
                                        </p:tgtEl>
                                        <p:attrNameLst>
                                          <p:attrName>style.visibility</p:attrName>
                                        </p:attrNameLst>
                                      </p:cBhvr>
                                      <p:to>
                                        <p:strVal val="visible"/>
                                      </p:to>
                                    </p:set>
                                  </p:childTnLst>
                                </p:cTn>
                              </p:par>
                            </p:childTnLst>
                          </p:cTn>
                        </p:par>
                      </p:childTnLst>
                    </p:cTn>
                  </p:par>
                </p:childTnLst>
              </p:cTn>
              <p:nextCondLst>
                <p:cond evt="onClick" delay="0">
                  <p:tgtEl>
                    <p:spTgt spid="129"/>
                  </p:tgtEl>
                </p:cond>
              </p:nextCondLst>
            </p:seq>
            <p:seq concurrent="1" nextAc="seek">
              <p:cTn id="126" restart="whenNotActive" fill="hold" evtFilter="cancelBubble" nodeType="interactiveSeq">
                <p:stCondLst>
                  <p:cond evt="onClick" delay="0">
                    <p:tgtEl>
                      <p:spTgt spid="136"/>
                    </p:tgtEl>
                  </p:cond>
                </p:stCondLst>
                <p:endSync evt="end" delay="0">
                  <p:rtn val="all"/>
                </p:endSync>
                <p:childTnLst>
                  <p:par>
                    <p:cTn id="127" fill="hold">
                      <p:stCondLst>
                        <p:cond delay="0"/>
                      </p:stCondLst>
                      <p:childTnLst>
                        <p:par>
                          <p:cTn id="128" fill="hold">
                            <p:stCondLst>
                              <p:cond delay="0"/>
                            </p:stCondLst>
                            <p:childTnLst>
                              <p:par>
                                <p:cTn id="129" presetID="1" presetClass="entr" presetSubtype="0" fill="hold" grpId="0" nodeType="withEffect">
                                  <p:stCondLst>
                                    <p:cond delay="0"/>
                                  </p:stCondLst>
                                  <p:childTnLst>
                                    <p:set>
                                      <p:cBhvr>
                                        <p:cTn id="130" dur="1" fill="hold">
                                          <p:stCondLst>
                                            <p:cond delay="0"/>
                                          </p:stCondLst>
                                        </p:cTn>
                                        <p:tgtEl>
                                          <p:spTgt spid="138"/>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3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35"/>
                                        </p:tgtEl>
                                        <p:attrNameLst>
                                          <p:attrName>style.visibility</p:attrName>
                                        </p:attrNameLst>
                                      </p:cBhvr>
                                      <p:to>
                                        <p:strVal val="visible"/>
                                      </p:to>
                                    </p:set>
                                  </p:childTnLst>
                                </p:cTn>
                              </p:par>
                              <p:par>
                                <p:cTn id="135" presetID="1" presetClass="mediacall" presetSubtype="0" fill="hold" nodeType="withEffect">
                                  <p:stCondLst>
                                    <p:cond delay="0"/>
                                  </p:stCondLst>
                                  <p:childTnLst>
                                    <p:cmd type="call" cmd="playFrom(0.0)">
                                      <p:cBhvr>
                                        <p:cTn id="136" dur="1071" fill="hold"/>
                                        <p:tgtEl>
                                          <p:spTgt spid="99"/>
                                        </p:tgtEl>
                                      </p:cBhvr>
                                    </p:cmd>
                                  </p:childTnLst>
                                </p:cTn>
                              </p:par>
                            </p:childTnLst>
                          </p:cTn>
                        </p:par>
                      </p:childTnLst>
                    </p:cTn>
                  </p:par>
                </p:childTnLst>
              </p:cTn>
              <p:nextCondLst>
                <p:cond evt="onClick" delay="0">
                  <p:tgtEl>
                    <p:spTgt spid="136"/>
                  </p:tgtEl>
                </p:cond>
              </p:nextCondLst>
            </p:seq>
            <p:seq concurrent="1" nextAc="seek">
              <p:cTn id="137" restart="whenNotActive" fill="hold" evtFilter="cancelBubble" nodeType="interactiveSeq">
                <p:stCondLst>
                  <p:cond evt="onClick" delay="0">
                    <p:tgtEl>
                      <p:spTgt spid="134"/>
                    </p:tgtEl>
                  </p:cond>
                </p:stCondLst>
                <p:endSync evt="end" delay="0">
                  <p:rtn val="all"/>
                </p:endSync>
                <p:childTnLst>
                  <p:par>
                    <p:cTn id="138" fill="hold">
                      <p:stCondLst>
                        <p:cond delay="0"/>
                      </p:stCondLst>
                      <p:childTnLst>
                        <p:par>
                          <p:cTn id="139" fill="hold">
                            <p:stCondLst>
                              <p:cond delay="0"/>
                            </p:stCondLst>
                            <p:childTnLst>
                              <p:par>
                                <p:cTn id="140" presetID="1" presetClass="entr" presetSubtype="0" fill="hold" grpId="0" nodeType="clickEffect">
                                  <p:stCondLst>
                                    <p:cond delay="0"/>
                                  </p:stCondLst>
                                  <p:childTnLst>
                                    <p:set>
                                      <p:cBhvr>
                                        <p:cTn id="141" dur="1" fill="hold">
                                          <p:stCondLst>
                                            <p:cond delay="0"/>
                                          </p:stCondLst>
                                        </p:cTn>
                                        <p:tgtEl>
                                          <p:spTgt spid="137"/>
                                        </p:tgtEl>
                                        <p:attrNameLst>
                                          <p:attrName>style.visibility</p:attrName>
                                        </p:attrNameLst>
                                      </p:cBhvr>
                                      <p:to>
                                        <p:strVal val="visible"/>
                                      </p:to>
                                    </p:set>
                                  </p:childTnLst>
                                </p:cTn>
                              </p:par>
                              <p:par>
                                <p:cTn id="142" presetID="1" presetClass="entr" presetSubtype="0" fill="hold" nodeType="withEffect">
                                  <p:stCondLst>
                                    <p:cond delay="0"/>
                                  </p:stCondLst>
                                  <p:childTnLst>
                                    <p:set>
                                      <p:cBhvr>
                                        <p:cTn id="143" dur="1" fill="hold">
                                          <p:stCondLst>
                                            <p:cond delay="0"/>
                                          </p:stCondLst>
                                        </p:cTn>
                                        <p:tgtEl>
                                          <p:spTgt spid="141"/>
                                        </p:tgtEl>
                                        <p:attrNameLst>
                                          <p:attrName>style.visibility</p:attrName>
                                        </p:attrNameLst>
                                      </p:cBhvr>
                                      <p:to>
                                        <p:strVal val="visible"/>
                                      </p:to>
                                    </p:set>
                                  </p:childTnLst>
                                </p:cTn>
                              </p:par>
                            </p:childTnLst>
                          </p:cTn>
                        </p:par>
                      </p:childTnLst>
                    </p:cTn>
                  </p:par>
                </p:childTnLst>
              </p:cTn>
              <p:nextCondLst>
                <p:cond evt="onClick" delay="0">
                  <p:tgtEl>
                    <p:spTgt spid="134"/>
                  </p:tgtEl>
                </p:cond>
              </p:nextCondLst>
            </p:seq>
            <p:seq concurrent="1" nextAc="seek">
              <p:cTn id="144" restart="whenNotActive" fill="hold" evtFilter="cancelBubble" nodeType="interactiveSeq">
                <p:stCondLst>
                  <p:cond evt="onClick" delay="0">
                    <p:tgtEl>
                      <p:spTgt spid="141"/>
                    </p:tgtEl>
                  </p:cond>
                </p:stCondLst>
                <p:endSync evt="end" delay="0">
                  <p:rtn val="all"/>
                </p:endSync>
                <p:childTnLst>
                  <p:par>
                    <p:cTn id="145" fill="hold">
                      <p:stCondLst>
                        <p:cond delay="0"/>
                      </p:stCondLst>
                      <p:childTnLst>
                        <p:par>
                          <p:cTn id="146" fill="hold">
                            <p:stCondLst>
                              <p:cond delay="0"/>
                            </p:stCondLst>
                            <p:childTnLst>
                              <p:par>
                                <p:cTn id="147" presetID="1" presetClass="entr" presetSubtype="0" fill="hold" grpId="0" nodeType="withEffect">
                                  <p:stCondLst>
                                    <p:cond delay="0"/>
                                  </p:stCondLst>
                                  <p:childTnLst>
                                    <p:set>
                                      <p:cBhvr>
                                        <p:cTn id="148" dur="1" fill="hold">
                                          <p:stCondLst>
                                            <p:cond delay="0"/>
                                          </p:stCondLst>
                                        </p:cTn>
                                        <p:tgtEl>
                                          <p:spTgt spid="143"/>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139"/>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140"/>
                                        </p:tgtEl>
                                        <p:attrNameLst>
                                          <p:attrName>style.visibility</p:attrName>
                                        </p:attrNameLst>
                                      </p:cBhvr>
                                      <p:to>
                                        <p:strVal val="visible"/>
                                      </p:to>
                                    </p:set>
                                  </p:childTnLst>
                                </p:cTn>
                              </p:par>
                              <p:par>
                                <p:cTn id="153" presetID="1" presetClass="mediacall" presetSubtype="0" fill="hold" nodeType="withEffect">
                                  <p:stCondLst>
                                    <p:cond delay="0"/>
                                  </p:stCondLst>
                                  <p:childTnLst>
                                    <p:cmd type="call" cmd="playFrom(0.0)">
                                      <p:cBhvr>
                                        <p:cTn id="154" dur="1462" fill="hold"/>
                                        <p:tgtEl>
                                          <p:spTgt spid="100"/>
                                        </p:tgtEl>
                                      </p:cBhvr>
                                    </p:cmd>
                                  </p:childTnLst>
                                </p:cTn>
                              </p:par>
                            </p:childTnLst>
                          </p:cTn>
                        </p:par>
                      </p:childTnLst>
                    </p:cTn>
                  </p:par>
                </p:childTnLst>
              </p:cTn>
              <p:nextCondLst>
                <p:cond evt="onClick" delay="0">
                  <p:tgtEl>
                    <p:spTgt spid="141"/>
                  </p:tgtEl>
                </p:cond>
              </p:nextCondLst>
            </p:seq>
            <p:seq concurrent="1" nextAc="seek">
              <p:cTn id="155" restart="whenNotActive" fill="hold" evtFilter="cancelBubble" nodeType="interactiveSeq">
                <p:stCondLst>
                  <p:cond evt="onClick" delay="0">
                    <p:tgtEl>
                      <p:spTgt spid="139"/>
                    </p:tgtEl>
                  </p:cond>
                </p:stCondLst>
                <p:endSync evt="end" delay="0">
                  <p:rtn val="all"/>
                </p:endSync>
                <p:childTnLst>
                  <p:par>
                    <p:cTn id="156" fill="hold">
                      <p:stCondLst>
                        <p:cond delay="0"/>
                      </p:stCondLst>
                      <p:childTnLst>
                        <p:par>
                          <p:cTn id="157" fill="hold">
                            <p:stCondLst>
                              <p:cond delay="0"/>
                            </p:stCondLst>
                            <p:childTnLst>
                              <p:par>
                                <p:cTn id="158" presetID="1" presetClass="entr" presetSubtype="0" fill="hold" grpId="0" nodeType="clickEffect">
                                  <p:stCondLst>
                                    <p:cond delay="0"/>
                                  </p:stCondLst>
                                  <p:childTnLst>
                                    <p:set>
                                      <p:cBhvr>
                                        <p:cTn id="159" dur="1" fill="hold">
                                          <p:stCondLst>
                                            <p:cond delay="0"/>
                                          </p:stCondLst>
                                        </p:cTn>
                                        <p:tgtEl>
                                          <p:spTgt spid="142"/>
                                        </p:tgtEl>
                                        <p:attrNameLst>
                                          <p:attrName>style.visibility</p:attrName>
                                        </p:attrNameLst>
                                      </p:cBhvr>
                                      <p:to>
                                        <p:strVal val="visible"/>
                                      </p:to>
                                    </p:set>
                                  </p:childTnLst>
                                </p:cTn>
                              </p:par>
                              <p:par>
                                <p:cTn id="160" presetID="1" presetClass="entr" presetSubtype="0" fill="hold" nodeType="withEffect">
                                  <p:stCondLst>
                                    <p:cond delay="0"/>
                                  </p:stCondLst>
                                  <p:childTnLst>
                                    <p:set>
                                      <p:cBhvr>
                                        <p:cTn id="161" dur="1" fill="hold">
                                          <p:stCondLst>
                                            <p:cond delay="0"/>
                                          </p:stCondLst>
                                        </p:cTn>
                                        <p:tgtEl>
                                          <p:spTgt spid="149"/>
                                        </p:tgtEl>
                                        <p:attrNameLst>
                                          <p:attrName>style.visibility</p:attrName>
                                        </p:attrNameLst>
                                      </p:cBhvr>
                                      <p:to>
                                        <p:strVal val="visible"/>
                                      </p:to>
                                    </p:set>
                                  </p:childTnLst>
                                </p:cTn>
                              </p:par>
                            </p:childTnLst>
                          </p:cTn>
                        </p:par>
                      </p:childTnLst>
                    </p:cTn>
                  </p:par>
                </p:childTnLst>
              </p:cTn>
              <p:nextCondLst>
                <p:cond evt="onClick" delay="0">
                  <p:tgtEl>
                    <p:spTgt spid="139"/>
                  </p:tgtEl>
                </p:cond>
              </p:nextCondLst>
            </p:seq>
            <p:seq concurrent="1" nextAc="seek">
              <p:cTn id="162" restart="whenNotActive" fill="hold" evtFilter="cancelBubble" nodeType="interactiveSeq">
                <p:stCondLst>
                  <p:cond evt="onClick" delay="0">
                    <p:tgtEl>
                      <p:spTgt spid="149"/>
                    </p:tgtEl>
                  </p:cond>
                </p:stCondLst>
                <p:endSync evt="end" delay="0">
                  <p:rtn val="all"/>
                </p:endSync>
                <p:childTnLst>
                  <p:par>
                    <p:cTn id="163" fill="hold">
                      <p:stCondLst>
                        <p:cond delay="0"/>
                      </p:stCondLst>
                      <p:childTnLst>
                        <p:par>
                          <p:cTn id="164" fill="hold">
                            <p:stCondLst>
                              <p:cond delay="0"/>
                            </p:stCondLst>
                            <p:childTnLst>
                              <p:par>
                                <p:cTn id="165" presetID="1" presetClass="entr" presetSubtype="0" fill="hold" grpId="0" nodeType="withEffect">
                                  <p:stCondLst>
                                    <p:cond delay="0"/>
                                  </p:stCondLst>
                                  <p:childTnLst>
                                    <p:set>
                                      <p:cBhvr>
                                        <p:cTn id="166" dur="1" fill="hold">
                                          <p:stCondLst>
                                            <p:cond delay="0"/>
                                          </p:stCondLst>
                                        </p:cTn>
                                        <p:tgtEl>
                                          <p:spTgt spid="150"/>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151"/>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154"/>
                                        </p:tgtEl>
                                        <p:attrNameLst>
                                          <p:attrName>style.visibility</p:attrName>
                                        </p:attrNameLst>
                                      </p:cBhvr>
                                      <p:to>
                                        <p:strVal val="visible"/>
                                      </p:to>
                                    </p:set>
                                  </p:childTnLst>
                                </p:cTn>
                              </p:par>
                              <p:par>
                                <p:cTn id="171" presetID="1" presetClass="mediacall" presetSubtype="0" fill="hold" nodeType="withEffect">
                                  <p:stCondLst>
                                    <p:cond delay="0"/>
                                  </p:stCondLst>
                                  <p:childTnLst>
                                    <p:cmd type="call" cmd="playFrom(0.0)">
                                      <p:cBhvr>
                                        <p:cTn id="172" dur="1488" fill="hold"/>
                                        <p:tgtEl>
                                          <p:spTgt spid="101"/>
                                        </p:tgtEl>
                                      </p:cBhvr>
                                    </p:cmd>
                                  </p:childTnLst>
                                </p:cTn>
                              </p:par>
                            </p:childTnLst>
                          </p:cTn>
                        </p:par>
                      </p:childTnLst>
                    </p:cTn>
                  </p:par>
                </p:childTnLst>
              </p:cTn>
              <p:nextCondLst>
                <p:cond evt="onClick" delay="0">
                  <p:tgtEl>
                    <p:spTgt spid="149"/>
                  </p:tgtEl>
                </p:cond>
              </p:nextCondLst>
            </p:seq>
            <p:seq concurrent="1" nextAc="seek">
              <p:cTn id="173" restart="whenNotActive" fill="hold" evtFilter="cancelBubble" nodeType="interactiveSeq">
                <p:stCondLst>
                  <p:cond evt="onClick" delay="0">
                    <p:tgtEl>
                      <p:spTgt spid="151"/>
                    </p:tgtEl>
                  </p:cond>
                </p:stCondLst>
                <p:endSync evt="end" delay="0">
                  <p:rtn val="all"/>
                </p:endSync>
                <p:childTnLst>
                  <p:par>
                    <p:cTn id="174" fill="hold">
                      <p:stCondLst>
                        <p:cond delay="0"/>
                      </p:stCondLst>
                      <p:childTnLst>
                        <p:par>
                          <p:cTn id="175" fill="hold">
                            <p:stCondLst>
                              <p:cond delay="0"/>
                            </p:stCondLst>
                            <p:childTnLst>
                              <p:par>
                                <p:cTn id="176" presetID="1" presetClass="entr" presetSubtype="0" fill="hold" grpId="0" nodeType="clickEffect">
                                  <p:stCondLst>
                                    <p:cond delay="0"/>
                                  </p:stCondLst>
                                  <p:childTnLst>
                                    <p:set>
                                      <p:cBhvr>
                                        <p:cTn id="177" dur="1" fill="hold">
                                          <p:stCondLst>
                                            <p:cond delay="0"/>
                                          </p:stCondLst>
                                        </p:cTn>
                                        <p:tgtEl>
                                          <p:spTgt spid="153"/>
                                        </p:tgtEl>
                                        <p:attrNameLst>
                                          <p:attrName>style.visibility</p:attrName>
                                        </p:attrNameLst>
                                      </p:cBhvr>
                                      <p:to>
                                        <p:strVal val="visible"/>
                                      </p:to>
                                    </p:set>
                                  </p:childTnLst>
                                </p:cTn>
                              </p:par>
                              <p:par>
                                <p:cTn id="178" presetID="1" presetClass="entr" presetSubtype="0" fill="hold" nodeType="withEffect">
                                  <p:stCondLst>
                                    <p:cond delay="0"/>
                                  </p:stCondLst>
                                  <p:childTnLst>
                                    <p:set>
                                      <p:cBhvr>
                                        <p:cTn id="179" dur="1" fill="hold">
                                          <p:stCondLst>
                                            <p:cond delay="0"/>
                                          </p:stCondLst>
                                        </p:cTn>
                                        <p:tgtEl>
                                          <p:spTgt spid="69"/>
                                        </p:tgtEl>
                                        <p:attrNameLst>
                                          <p:attrName>style.visibility</p:attrName>
                                        </p:attrNameLst>
                                      </p:cBhvr>
                                      <p:to>
                                        <p:strVal val="visible"/>
                                      </p:to>
                                    </p:set>
                                  </p:childTnLst>
                                </p:cTn>
                              </p:par>
                            </p:childTnLst>
                          </p:cTn>
                        </p:par>
                      </p:childTnLst>
                    </p:cTn>
                  </p:par>
                </p:childTnLst>
              </p:cTn>
              <p:nextCondLst>
                <p:cond evt="onClick" delay="0">
                  <p:tgtEl>
                    <p:spTgt spid="151"/>
                  </p:tgtEl>
                </p:cond>
              </p:nextCondLst>
            </p:seq>
            <p:audio>
              <p:cMediaNode vol="80000">
                <p:cTn id="180" fill="hold" display="0">
                  <p:stCondLst>
                    <p:cond delay="indefinite"/>
                  </p:stCondLst>
                  <p:endCondLst>
                    <p:cond evt="onStopAudio" delay="0">
                      <p:tgtEl>
                        <p:sldTgt/>
                      </p:tgtEl>
                    </p:cond>
                  </p:endCondLst>
                </p:cTn>
                <p:tgtEl>
                  <p:spTgt spid="8"/>
                </p:tgtEl>
              </p:cMediaNode>
            </p:audio>
            <p:seq concurrent="1" nextAc="seek">
              <p:cTn id="181" restart="whenNotActive" fill="hold" evtFilter="cancelBubble" nodeType="interactiveSeq">
                <p:stCondLst>
                  <p:cond evt="onClick" delay="0">
                    <p:tgtEl>
                      <p:spTgt spid="69"/>
                    </p:tgtEl>
                  </p:cond>
                </p:stCondLst>
                <p:endSync evt="end" delay="0">
                  <p:rtn val="all"/>
                </p:endSync>
                <p:childTnLst>
                  <p:par>
                    <p:cTn id="182" fill="hold">
                      <p:stCondLst>
                        <p:cond delay="0"/>
                      </p:stCondLst>
                      <p:childTnLst>
                        <p:par>
                          <p:cTn id="183" fill="hold">
                            <p:stCondLst>
                              <p:cond delay="0"/>
                            </p:stCondLst>
                            <p:childTnLst>
                              <p:par>
                                <p:cTn id="184" presetID="1" presetClass="entr" presetSubtype="0" fill="hold" grpId="0" nodeType="withEffect">
                                  <p:stCondLst>
                                    <p:cond delay="0"/>
                                  </p:stCondLst>
                                  <p:childTnLst>
                                    <p:set>
                                      <p:cBhvr>
                                        <p:cTn id="185" dur="1" fill="hold">
                                          <p:stCondLst>
                                            <p:cond delay="0"/>
                                          </p:stCondLst>
                                        </p:cTn>
                                        <p:tgtEl>
                                          <p:spTgt spid="71"/>
                                        </p:tgtEl>
                                        <p:attrNameLst>
                                          <p:attrName>style.visibility</p:attrName>
                                        </p:attrNameLst>
                                      </p:cBhvr>
                                      <p:to>
                                        <p:strVal val="visible"/>
                                      </p:to>
                                    </p:set>
                                  </p:childTnLst>
                                </p:cTn>
                              </p:par>
                              <p:par>
                                <p:cTn id="186" presetID="1" presetClass="entr" presetSubtype="0" fill="hold" grpId="0" nodeType="withEffect">
                                  <p:stCondLst>
                                    <p:cond delay="0"/>
                                  </p:stCondLst>
                                  <p:childTnLst>
                                    <p:set>
                                      <p:cBhvr>
                                        <p:cTn id="187" dur="1" fill="hold">
                                          <p:stCondLst>
                                            <p:cond delay="0"/>
                                          </p:stCondLst>
                                        </p:cTn>
                                        <p:tgtEl>
                                          <p:spTgt spid="67"/>
                                        </p:tgtEl>
                                        <p:attrNameLst>
                                          <p:attrName>style.visibility</p:attrName>
                                        </p:attrNameLst>
                                      </p:cBhvr>
                                      <p:to>
                                        <p:strVal val="visible"/>
                                      </p:to>
                                    </p:set>
                                  </p:childTnLst>
                                </p:cTn>
                              </p:par>
                              <p:par>
                                <p:cTn id="188" presetID="1" presetClass="entr" presetSubtype="0" fill="hold" grpId="0" nodeType="withEffect">
                                  <p:stCondLst>
                                    <p:cond delay="0"/>
                                  </p:stCondLst>
                                  <p:childTnLst>
                                    <p:set>
                                      <p:cBhvr>
                                        <p:cTn id="189" dur="1" fill="hold">
                                          <p:stCondLst>
                                            <p:cond delay="0"/>
                                          </p:stCondLst>
                                        </p:cTn>
                                        <p:tgtEl>
                                          <p:spTgt spid="68"/>
                                        </p:tgtEl>
                                        <p:attrNameLst>
                                          <p:attrName>style.visibility</p:attrName>
                                        </p:attrNameLst>
                                      </p:cBhvr>
                                      <p:to>
                                        <p:strVal val="visible"/>
                                      </p:to>
                                    </p:set>
                                  </p:childTnLst>
                                </p:cTn>
                              </p:par>
                              <p:par>
                                <p:cTn id="190" presetID="1" presetClass="mediacall" presetSubtype="0" fill="hold" nodeType="withEffect">
                                  <p:stCondLst>
                                    <p:cond delay="0"/>
                                  </p:stCondLst>
                                  <p:childTnLst>
                                    <p:cmd type="call" cmd="playFrom(0.0)">
                                      <p:cBhvr>
                                        <p:cTn id="191" dur="1750" fill="hold"/>
                                        <p:tgtEl>
                                          <p:spTgt spid="8"/>
                                        </p:tgtEl>
                                      </p:cBhvr>
                                    </p:cmd>
                                  </p:childTnLst>
                                </p:cTn>
                              </p:par>
                            </p:childTnLst>
                          </p:cTn>
                        </p:par>
                      </p:childTnLst>
                    </p:cTn>
                  </p:par>
                </p:childTnLst>
              </p:cTn>
              <p:nextCondLst>
                <p:cond evt="onClick" delay="0">
                  <p:tgtEl>
                    <p:spTgt spid="69"/>
                  </p:tgtEl>
                </p:cond>
              </p:nextCondLst>
            </p:seq>
            <p:seq concurrent="1" nextAc="seek">
              <p:cTn id="192" restart="whenNotActive" fill="hold" evtFilter="cancelBubble" nodeType="interactiveSeq">
                <p:stCondLst>
                  <p:cond evt="onClick" delay="0">
                    <p:tgtEl>
                      <p:spTgt spid="67"/>
                    </p:tgtEl>
                  </p:cond>
                </p:stCondLst>
                <p:endSync evt="end" delay="0">
                  <p:rtn val="all"/>
                </p:endSync>
                <p:childTnLst>
                  <p:par>
                    <p:cTn id="193" fill="hold">
                      <p:stCondLst>
                        <p:cond delay="0"/>
                      </p:stCondLst>
                      <p:childTnLst>
                        <p:par>
                          <p:cTn id="194" fill="hold">
                            <p:stCondLst>
                              <p:cond delay="0"/>
                            </p:stCondLst>
                            <p:childTnLst>
                              <p:par>
                                <p:cTn id="195" presetID="1" presetClass="entr" presetSubtype="0" fill="hold" grpId="0" nodeType="clickEffect">
                                  <p:stCondLst>
                                    <p:cond delay="0"/>
                                  </p:stCondLst>
                                  <p:childTnLst>
                                    <p:set>
                                      <p:cBhvr>
                                        <p:cTn id="196" dur="1" fill="hold">
                                          <p:stCondLst>
                                            <p:cond delay="0"/>
                                          </p:stCondLst>
                                        </p:cTn>
                                        <p:tgtEl>
                                          <p:spTgt spid="70"/>
                                        </p:tgtEl>
                                        <p:attrNameLst>
                                          <p:attrName>style.visibility</p:attrName>
                                        </p:attrNameLst>
                                      </p:cBhvr>
                                      <p:to>
                                        <p:strVal val="visible"/>
                                      </p:to>
                                    </p:set>
                                  </p:childTnLst>
                                </p:cTn>
                              </p:par>
                              <p:par>
                                <p:cTn id="197" presetID="1" presetClass="entr" presetSubtype="0" fill="hold" nodeType="withEffect">
                                  <p:stCondLst>
                                    <p:cond delay="0"/>
                                  </p:stCondLst>
                                  <p:childTnLst>
                                    <p:set>
                                      <p:cBhvr>
                                        <p:cTn id="198" dur="1" fill="hold">
                                          <p:stCondLst>
                                            <p:cond delay="0"/>
                                          </p:stCondLst>
                                        </p:cTn>
                                        <p:tgtEl>
                                          <p:spTgt spid="74"/>
                                        </p:tgtEl>
                                        <p:attrNameLst>
                                          <p:attrName>style.visibility</p:attrName>
                                        </p:attrNameLst>
                                      </p:cBhvr>
                                      <p:to>
                                        <p:strVal val="visible"/>
                                      </p:to>
                                    </p:set>
                                  </p:childTnLst>
                                </p:cTn>
                              </p:par>
                            </p:childTnLst>
                          </p:cTn>
                        </p:par>
                      </p:childTnLst>
                    </p:cTn>
                  </p:par>
                </p:childTnLst>
              </p:cTn>
              <p:nextCondLst>
                <p:cond evt="onClick" delay="0">
                  <p:tgtEl>
                    <p:spTgt spid="67"/>
                  </p:tgtEl>
                </p:cond>
              </p:nextCondLst>
            </p:seq>
            <p:seq concurrent="1" nextAc="seek">
              <p:cTn id="199" restart="whenNotActive" fill="hold" evtFilter="cancelBubble" nodeType="interactiveSeq">
                <p:stCondLst>
                  <p:cond evt="onClick" delay="0">
                    <p:tgtEl>
                      <p:spTgt spid="74"/>
                    </p:tgtEl>
                  </p:cond>
                </p:stCondLst>
                <p:endSync evt="end" delay="0">
                  <p:rtn val="all"/>
                </p:endSync>
                <p:childTnLst>
                  <p:par>
                    <p:cTn id="200" fill="hold">
                      <p:stCondLst>
                        <p:cond delay="0"/>
                      </p:stCondLst>
                      <p:childTnLst>
                        <p:par>
                          <p:cTn id="201" fill="hold">
                            <p:stCondLst>
                              <p:cond delay="0"/>
                            </p:stCondLst>
                            <p:childTnLst>
                              <p:par>
                                <p:cTn id="202" presetID="1" presetClass="entr" presetSubtype="0" fill="hold" grpId="0" nodeType="withEffect">
                                  <p:stCondLst>
                                    <p:cond delay="0"/>
                                  </p:stCondLst>
                                  <p:childTnLst>
                                    <p:set>
                                      <p:cBhvr>
                                        <p:cTn id="203" dur="1" fill="hold">
                                          <p:stCondLst>
                                            <p:cond delay="0"/>
                                          </p:stCondLst>
                                        </p:cTn>
                                        <p:tgtEl>
                                          <p:spTgt spid="76"/>
                                        </p:tgtEl>
                                        <p:attrNameLst>
                                          <p:attrName>style.visibility</p:attrName>
                                        </p:attrNameLst>
                                      </p:cBhvr>
                                      <p:to>
                                        <p:strVal val="visible"/>
                                      </p:to>
                                    </p:set>
                                  </p:childTnLst>
                                </p:cTn>
                              </p:par>
                              <p:par>
                                <p:cTn id="204" presetID="1" presetClass="entr" presetSubtype="0"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childTnLst>
                                </p:cTn>
                              </p:par>
                              <p:par>
                                <p:cTn id="206" presetID="1" presetClass="entr" presetSubtype="0" fill="hold" grpId="0" nodeType="withEffect">
                                  <p:stCondLst>
                                    <p:cond delay="0"/>
                                  </p:stCondLst>
                                  <p:childTnLst>
                                    <p:set>
                                      <p:cBhvr>
                                        <p:cTn id="207" dur="1" fill="hold">
                                          <p:stCondLst>
                                            <p:cond delay="0"/>
                                          </p:stCondLst>
                                        </p:cTn>
                                        <p:tgtEl>
                                          <p:spTgt spid="73"/>
                                        </p:tgtEl>
                                        <p:attrNameLst>
                                          <p:attrName>style.visibility</p:attrName>
                                        </p:attrNameLst>
                                      </p:cBhvr>
                                      <p:to>
                                        <p:strVal val="visible"/>
                                      </p:to>
                                    </p:set>
                                  </p:childTnLst>
                                </p:cTn>
                              </p:par>
                              <p:par>
                                <p:cTn id="208" presetID="1" presetClass="mediacall" presetSubtype="0" fill="hold" nodeType="withEffect">
                                  <p:stCondLst>
                                    <p:cond delay="0"/>
                                  </p:stCondLst>
                                  <p:childTnLst>
                                    <p:cmd type="call" cmd="playFrom(0.0)">
                                      <p:cBhvr>
                                        <p:cTn id="209" dur="1410" fill="hold"/>
                                        <p:tgtEl>
                                          <p:spTgt spid="102"/>
                                        </p:tgtEl>
                                      </p:cBhvr>
                                    </p:cmd>
                                  </p:childTnLst>
                                </p:cTn>
                              </p:par>
                            </p:childTnLst>
                          </p:cTn>
                        </p:par>
                      </p:childTnLst>
                    </p:cTn>
                  </p:par>
                </p:childTnLst>
              </p:cTn>
              <p:nextCondLst>
                <p:cond evt="onClick" delay="0">
                  <p:tgtEl>
                    <p:spTgt spid="74"/>
                  </p:tgtEl>
                </p:cond>
              </p:nextCondLst>
            </p:seq>
            <p:seq concurrent="1" nextAc="seek">
              <p:cTn id="210" restart="whenNotActive" fill="hold" evtFilter="cancelBubble" nodeType="interactiveSeq">
                <p:stCondLst>
                  <p:cond evt="onClick" delay="0">
                    <p:tgtEl>
                      <p:spTgt spid="72"/>
                    </p:tgtEl>
                  </p:cond>
                </p:stCondLst>
                <p:endSync evt="end" delay="0">
                  <p:rtn val="all"/>
                </p:endSync>
                <p:childTnLst>
                  <p:par>
                    <p:cTn id="211" fill="hold">
                      <p:stCondLst>
                        <p:cond delay="0"/>
                      </p:stCondLst>
                      <p:childTnLst>
                        <p:par>
                          <p:cTn id="212" fill="hold">
                            <p:stCondLst>
                              <p:cond delay="0"/>
                            </p:stCondLst>
                            <p:childTnLst>
                              <p:par>
                                <p:cTn id="213" presetID="1" presetClass="entr" presetSubtype="0" fill="hold" grpId="0" nodeType="clickEffect">
                                  <p:stCondLst>
                                    <p:cond delay="0"/>
                                  </p:stCondLst>
                                  <p:childTnLst>
                                    <p:set>
                                      <p:cBhvr>
                                        <p:cTn id="214" dur="1" fill="hold">
                                          <p:stCondLst>
                                            <p:cond delay="0"/>
                                          </p:stCondLst>
                                        </p:cTn>
                                        <p:tgtEl>
                                          <p:spTgt spid="75"/>
                                        </p:tgtEl>
                                        <p:attrNameLst>
                                          <p:attrName>style.visibility</p:attrName>
                                        </p:attrNameLst>
                                      </p:cBhvr>
                                      <p:to>
                                        <p:strVal val="visible"/>
                                      </p:to>
                                    </p:set>
                                  </p:childTnLst>
                                </p:cTn>
                              </p:par>
                              <p:par>
                                <p:cTn id="215" presetID="1" presetClass="entr" presetSubtype="0" fill="hold" nodeType="withEffect">
                                  <p:stCondLst>
                                    <p:cond delay="0"/>
                                  </p:stCondLst>
                                  <p:childTnLst>
                                    <p:set>
                                      <p:cBhvr>
                                        <p:cTn id="216"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72"/>
                  </p:tgtEl>
                </p:cond>
              </p:nextCondLst>
            </p:seq>
            <p:seq concurrent="1" nextAc="seek">
              <p:cTn id="217" restart="whenNotActive" fill="hold" evtFilter="cancelBubble" nodeType="interactiveSeq">
                <p:stCondLst>
                  <p:cond evt="onClick" delay="0">
                    <p:tgtEl>
                      <p:spTgt spid="79"/>
                    </p:tgtEl>
                  </p:cond>
                </p:stCondLst>
                <p:endSync evt="end" delay="0">
                  <p:rtn val="all"/>
                </p:endSync>
                <p:childTnLst>
                  <p:par>
                    <p:cTn id="218" fill="hold">
                      <p:stCondLst>
                        <p:cond delay="0"/>
                      </p:stCondLst>
                      <p:childTnLst>
                        <p:par>
                          <p:cTn id="219" fill="hold">
                            <p:stCondLst>
                              <p:cond delay="0"/>
                            </p:stCondLst>
                            <p:childTnLst>
                              <p:par>
                                <p:cTn id="220" presetID="1" presetClass="entr" presetSubtype="0" fill="hold" grpId="0" nodeType="withEffect">
                                  <p:stCondLst>
                                    <p:cond delay="0"/>
                                  </p:stCondLst>
                                  <p:childTnLst>
                                    <p:set>
                                      <p:cBhvr>
                                        <p:cTn id="221" dur="1" fill="hold">
                                          <p:stCondLst>
                                            <p:cond delay="0"/>
                                          </p:stCondLst>
                                        </p:cTn>
                                        <p:tgtEl>
                                          <p:spTgt spid="81"/>
                                        </p:tgtEl>
                                        <p:attrNameLst>
                                          <p:attrName>style.visibility</p:attrName>
                                        </p:attrNameLst>
                                      </p:cBhvr>
                                      <p:to>
                                        <p:strVal val="visible"/>
                                      </p:to>
                                    </p:set>
                                  </p:childTnLst>
                                </p:cTn>
                              </p:par>
                              <p:par>
                                <p:cTn id="222" presetID="1" presetClass="entr" presetSubtype="0" fill="hold" grpId="0" nodeType="withEffect">
                                  <p:stCondLst>
                                    <p:cond delay="0"/>
                                  </p:stCondLst>
                                  <p:childTnLst>
                                    <p:set>
                                      <p:cBhvr>
                                        <p:cTn id="223" dur="1" fill="hold">
                                          <p:stCondLst>
                                            <p:cond delay="0"/>
                                          </p:stCondLst>
                                        </p:cTn>
                                        <p:tgtEl>
                                          <p:spTgt spid="77"/>
                                        </p:tgtEl>
                                        <p:attrNameLst>
                                          <p:attrName>style.visibility</p:attrName>
                                        </p:attrNameLst>
                                      </p:cBhvr>
                                      <p:to>
                                        <p:strVal val="visible"/>
                                      </p:to>
                                    </p:set>
                                  </p:childTnLst>
                                </p:cTn>
                              </p:par>
                              <p:par>
                                <p:cTn id="224" presetID="1" presetClass="entr" presetSubtype="0" fill="hold" grpId="0" nodeType="withEffect">
                                  <p:stCondLst>
                                    <p:cond delay="0"/>
                                  </p:stCondLst>
                                  <p:childTnLst>
                                    <p:set>
                                      <p:cBhvr>
                                        <p:cTn id="225" dur="1" fill="hold">
                                          <p:stCondLst>
                                            <p:cond delay="0"/>
                                          </p:stCondLst>
                                        </p:cTn>
                                        <p:tgtEl>
                                          <p:spTgt spid="78"/>
                                        </p:tgtEl>
                                        <p:attrNameLst>
                                          <p:attrName>style.visibility</p:attrName>
                                        </p:attrNameLst>
                                      </p:cBhvr>
                                      <p:to>
                                        <p:strVal val="visible"/>
                                      </p:to>
                                    </p:set>
                                  </p:childTnLst>
                                </p:cTn>
                              </p:par>
                              <p:par>
                                <p:cTn id="226" presetID="1" presetClass="mediacall" presetSubtype="0" fill="hold" nodeType="withEffect">
                                  <p:stCondLst>
                                    <p:cond delay="0"/>
                                  </p:stCondLst>
                                  <p:childTnLst>
                                    <p:cmd type="call" cmd="playFrom(0.0)">
                                      <p:cBhvr>
                                        <p:cTn id="227" dur="1697" fill="hold"/>
                                        <p:tgtEl>
                                          <p:spTgt spid="103"/>
                                        </p:tgtEl>
                                      </p:cBhvr>
                                    </p:cmd>
                                  </p:childTnLst>
                                </p:cTn>
                              </p:par>
                            </p:childTnLst>
                          </p:cTn>
                        </p:par>
                      </p:childTnLst>
                    </p:cTn>
                  </p:par>
                </p:childTnLst>
              </p:cTn>
              <p:nextCondLst>
                <p:cond evt="onClick" delay="0">
                  <p:tgtEl>
                    <p:spTgt spid="79"/>
                  </p:tgtEl>
                </p:cond>
              </p:nextCondLst>
            </p:seq>
            <p:seq concurrent="1" nextAc="seek">
              <p:cTn id="228" restart="whenNotActive" fill="hold" evtFilter="cancelBubble" nodeType="interactiveSeq">
                <p:stCondLst>
                  <p:cond evt="onClick" delay="0">
                    <p:tgtEl>
                      <p:spTgt spid="77"/>
                    </p:tgtEl>
                  </p:cond>
                </p:stCondLst>
                <p:endSync evt="end" delay="0">
                  <p:rtn val="all"/>
                </p:endSync>
                <p:childTnLst>
                  <p:par>
                    <p:cTn id="229" fill="hold">
                      <p:stCondLst>
                        <p:cond delay="0"/>
                      </p:stCondLst>
                      <p:childTnLst>
                        <p:par>
                          <p:cTn id="230" fill="hold">
                            <p:stCondLst>
                              <p:cond delay="0"/>
                            </p:stCondLst>
                            <p:childTnLst>
                              <p:par>
                                <p:cTn id="231" presetID="1" presetClass="entr" presetSubtype="0" fill="hold" grpId="0" nodeType="clickEffect">
                                  <p:stCondLst>
                                    <p:cond delay="0"/>
                                  </p:stCondLst>
                                  <p:childTnLst>
                                    <p:set>
                                      <p:cBhvr>
                                        <p:cTn id="232" dur="1" fill="hold">
                                          <p:stCondLst>
                                            <p:cond delay="0"/>
                                          </p:stCondLst>
                                        </p:cTn>
                                        <p:tgtEl>
                                          <p:spTgt spid="80"/>
                                        </p:tgtEl>
                                        <p:attrNameLst>
                                          <p:attrName>style.visibility</p:attrName>
                                        </p:attrNameLst>
                                      </p:cBhvr>
                                      <p:to>
                                        <p:strVal val="visible"/>
                                      </p:to>
                                    </p:set>
                                  </p:childTnLst>
                                </p:cTn>
                              </p:par>
                            </p:childTnLst>
                          </p:cTn>
                        </p:par>
                      </p:childTnLst>
                    </p:cTn>
                  </p:par>
                </p:childTnLst>
              </p:cTn>
              <p:nextCondLst>
                <p:cond evt="onClick" delay="0">
                  <p:tgtEl>
                    <p:spTgt spid="77"/>
                  </p:tgtEl>
                </p:cond>
              </p:nextCondLst>
            </p:seq>
            <p:seq concurrent="1" nextAc="seek">
              <p:cTn id="233" restart="whenNotActive" fill="hold" evtFilter="cancelBubble" nodeType="interactiveSeq">
                <p:stCondLst>
                  <p:cond evt="onClick" delay="0">
                    <p:tgtEl>
                      <p:spTgt spid="84"/>
                    </p:tgtEl>
                  </p:cond>
                </p:stCondLst>
                <p:endSync evt="end" delay="0">
                  <p:rtn val="all"/>
                </p:endSync>
                <p:childTnLst>
                  <p:par>
                    <p:cTn id="234" fill="hold">
                      <p:stCondLst>
                        <p:cond delay="0"/>
                      </p:stCondLst>
                      <p:childTnLst>
                        <p:par>
                          <p:cTn id="235" fill="hold">
                            <p:stCondLst>
                              <p:cond delay="0"/>
                            </p:stCondLst>
                            <p:childTnLst>
                              <p:par>
                                <p:cTn id="236" presetID="1" presetClass="entr" presetSubtype="0" fill="hold" nodeType="clickEffect">
                                  <p:stCondLst>
                                    <p:cond delay="0"/>
                                  </p:stCondLst>
                                  <p:childTnLst>
                                    <p:set>
                                      <p:cBhvr>
                                        <p:cTn id="237"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childTnLst>
              </p:cTn>
              <p:nextCondLst>
                <p:cond evt="onClick" delay="0">
                  <p:tgtEl>
                    <p:spTgt spid="84"/>
                  </p:tgtEl>
                </p:cond>
              </p:nextCondLst>
            </p:seq>
          </p:childTnLst>
        </p:cTn>
      </p:par>
    </p:tnLst>
    <p:bldLst>
      <p:bldP spid="9" grpId="0"/>
      <p:bldP spid="11" grpId="0"/>
      <p:bldP spid="32" grpId="0"/>
      <p:bldP spid="34" grpId="0"/>
      <p:bldP spid="104" grpId="0" animBg="1"/>
      <p:bldP spid="105" grpId="0" animBg="1"/>
      <p:bldP spid="106" grpId="0"/>
      <p:bldP spid="107" grpId="0"/>
      <p:bldP spid="108" grpId="0"/>
      <p:bldP spid="109" grpId="0"/>
      <p:bldP spid="111" grpId="0" animBg="1"/>
      <p:bldP spid="112" grpId="0"/>
      <p:bldP spid="119" grpId="0"/>
      <p:bldP spid="120" grpId="0"/>
      <p:bldP spid="122" grpId="0" animBg="1"/>
      <p:bldP spid="123" grpId="0"/>
      <p:bldP spid="124" grpId="0"/>
      <p:bldP spid="125" grpId="0"/>
      <p:bldP spid="127" grpId="0" animBg="1"/>
      <p:bldP spid="128" grpId="0"/>
      <p:bldP spid="129" grpId="0"/>
      <p:bldP spid="130" grpId="0"/>
      <p:bldP spid="132" grpId="0" animBg="1"/>
      <p:bldP spid="133" grpId="0"/>
      <p:bldP spid="134" grpId="0"/>
      <p:bldP spid="135" grpId="0"/>
      <p:bldP spid="137" grpId="0" animBg="1"/>
      <p:bldP spid="138" grpId="0"/>
      <p:bldP spid="139" grpId="0"/>
      <p:bldP spid="140" grpId="0"/>
      <p:bldP spid="142" grpId="0" animBg="1"/>
      <p:bldP spid="143" grpId="0"/>
      <p:bldP spid="150" grpId="0"/>
      <p:bldP spid="151" grpId="0"/>
      <p:bldP spid="153" grpId="0" animBg="1"/>
      <p:bldP spid="154" grpId="0"/>
      <p:bldP spid="67" grpId="0"/>
      <p:bldP spid="68" grpId="0"/>
      <p:bldP spid="70" grpId="0" animBg="1"/>
      <p:bldP spid="71" grpId="0"/>
      <p:bldP spid="72" grpId="0"/>
      <p:bldP spid="73" grpId="0"/>
      <p:bldP spid="75" grpId="0" animBg="1"/>
      <p:bldP spid="76" grpId="0"/>
      <p:bldP spid="77" grpId="0"/>
      <p:bldP spid="78" grpId="0"/>
      <p:bldP spid="80" grpId="0" animBg="1"/>
      <p:bldP spid="81" grpId="0"/>
      <p:bldP spid="8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oliennummernplatzhalter 27">
            <a:extLst>
              <a:ext uri="{FF2B5EF4-FFF2-40B4-BE49-F238E27FC236}">
                <a16:creationId xmlns:a16="http://schemas.microsoft.com/office/drawing/2014/main" id="{DCAE7397-DA21-4D9F-B154-BC75292A0EB6}"/>
              </a:ext>
            </a:extLst>
          </p:cNvPr>
          <p:cNvSpPr txBox="1">
            <a:spLocks/>
          </p:cNvSpPr>
          <p:nvPr/>
        </p:nvSpPr>
        <p:spPr>
          <a:xfrm>
            <a:off x="9840416" y="133351"/>
            <a:ext cx="2133600" cy="365125"/>
          </a:xfrm>
          <a:prstGeom prst="rect">
            <a:avLst/>
          </a:prstGeom>
        </p:spPr>
        <p:txBody>
          <a:bodyPr/>
          <a:lstStyle>
            <a:defPPr>
              <a:defRPr lang="de-DE"/>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r">
              <a:defRPr/>
            </a:pPr>
            <a:fld id="{221578E3-F516-4360-8F12-4081310FC682}" type="slidenum">
              <a:rPr lang="de-DE" smtClean="0"/>
              <a:pPr algn="r">
                <a:defRPr/>
              </a:pPr>
              <a:t>40</a:t>
            </a:fld>
            <a:endParaRPr lang="de-DE" dirty="0"/>
          </a:p>
        </p:txBody>
      </p:sp>
      <p:sp>
        <p:nvSpPr>
          <p:cNvPr id="8" name="Ovale Legende 5">
            <a:extLst>
              <a:ext uri="{FF2B5EF4-FFF2-40B4-BE49-F238E27FC236}">
                <a16:creationId xmlns:a16="http://schemas.microsoft.com/office/drawing/2014/main" id="{4214F66D-6FB7-4984-AA99-D48C6F486401}"/>
              </a:ext>
            </a:extLst>
          </p:cNvPr>
          <p:cNvSpPr/>
          <p:nvPr/>
        </p:nvSpPr>
        <p:spPr>
          <a:xfrm>
            <a:off x="2675620" y="2198574"/>
            <a:ext cx="6840760" cy="1547919"/>
          </a:xfrm>
          <a:prstGeom prst="wedgeEllipseCallout">
            <a:avLst>
              <a:gd name="adj1" fmla="val -67663"/>
              <a:gd name="adj2" fmla="val 8283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ysClr val="windowText" lastClr="000000"/>
              </a:solidFill>
              <a:effectLst/>
              <a:uLnTx/>
              <a:uFillTx/>
            </a:endParaRPr>
          </a:p>
        </p:txBody>
      </p:sp>
      <p:pic>
        <p:nvPicPr>
          <p:cNvPr id="9" name="Grafik 8">
            <a:extLst>
              <a:ext uri="{FF2B5EF4-FFF2-40B4-BE49-F238E27FC236}">
                <a16:creationId xmlns:a16="http://schemas.microsoft.com/office/drawing/2014/main" id="{B23DBC86-8521-45D3-971C-84F85A4664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20" y="3775201"/>
            <a:ext cx="1794187" cy="2617403"/>
          </a:xfrm>
          <a:prstGeom prst="rect">
            <a:avLst/>
          </a:prstGeom>
        </p:spPr>
      </p:pic>
      <p:pic>
        <p:nvPicPr>
          <p:cNvPr id="10" name="Grafik 9" descr="Smiley böse.png">
            <a:extLst>
              <a:ext uri="{FF2B5EF4-FFF2-40B4-BE49-F238E27FC236}">
                <a16:creationId xmlns:a16="http://schemas.microsoft.com/office/drawing/2014/main" id="{1B54762C-622D-407B-B4C9-15B81E0C374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9745" y="3790069"/>
            <a:ext cx="1044503" cy="698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Grafik 10" descr="Smiley gut.png">
            <a:extLst>
              <a:ext uri="{FF2B5EF4-FFF2-40B4-BE49-F238E27FC236}">
                <a16:creationId xmlns:a16="http://schemas.microsoft.com/office/drawing/2014/main" id="{5C8133B2-D6F8-4C50-8D58-BC74613A195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199" y="3746493"/>
            <a:ext cx="791593" cy="80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feld 11">
            <a:extLst>
              <a:ext uri="{FF2B5EF4-FFF2-40B4-BE49-F238E27FC236}">
                <a16:creationId xmlns:a16="http://schemas.microsoft.com/office/drawing/2014/main" id="{18C29B98-2F91-4358-913D-7879035070A0}"/>
              </a:ext>
            </a:extLst>
          </p:cNvPr>
          <p:cNvSpPr txBox="1">
            <a:spLocks noChangeArrowheads="1"/>
          </p:cNvSpPr>
          <p:nvPr/>
        </p:nvSpPr>
        <p:spPr bwMode="auto">
          <a:xfrm>
            <a:off x="4315709" y="2372368"/>
            <a:ext cx="3560591" cy="1200329"/>
          </a:xfrm>
          <a:prstGeom prst="rect">
            <a:avLst/>
          </a:prstGeom>
          <a:noFill/>
          <a:ln>
            <a:noFill/>
          </a:ln>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0" algn="ctr" eaLnBrk="1" fontAlgn="auto" hangingPunct="1">
              <a:spcBef>
                <a:spcPts val="0"/>
              </a:spcBef>
              <a:spcAft>
                <a:spcPts val="0"/>
              </a:spcAft>
              <a:buNone/>
              <a:defRPr/>
            </a:pPr>
            <a:r>
              <a:rPr lang="de-DE" sz="3600" b="1" kern="0" dirty="0">
                <a:solidFill>
                  <a:srgbClr val="1F497D">
                    <a:lumMod val="60000"/>
                    <a:lumOff val="40000"/>
                  </a:srgbClr>
                </a:solidFill>
                <a:latin typeface="Trebuchet MS" pitchFamily="34" charset="0"/>
              </a:rPr>
              <a:t>Das lange ie</a:t>
            </a:r>
          </a:p>
          <a:p>
            <a:pPr lvl="0" algn="ctr" eaLnBrk="1" fontAlgn="auto" hangingPunct="1">
              <a:spcBef>
                <a:spcPts val="0"/>
              </a:spcBef>
              <a:spcAft>
                <a:spcPts val="0"/>
              </a:spcAft>
              <a:buNone/>
              <a:defRPr/>
            </a:pPr>
            <a:r>
              <a:rPr lang="de-DE" sz="3600" b="1" kern="0" dirty="0" err="1">
                <a:solidFill>
                  <a:srgbClr val="1F497D">
                    <a:lumMod val="60000"/>
                    <a:lumOff val="40000"/>
                  </a:srgbClr>
                </a:solidFill>
                <a:latin typeface="Trebuchet MS" pitchFamily="34" charset="0"/>
              </a:rPr>
              <a:t>vergess</a:t>
            </a:r>
            <a:r>
              <a:rPr lang="de-DE" sz="3600" b="1" kern="0" dirty="0">
                <a:solidFill>
                  <a:srgbClr val="1F497D">
                    <a:lumMod val="60000"/>
                    <a:lumOff val="40000"/>
                  </a:srgbClr>
                </a:solidFill>
                <a:latin typeface="Trebuchet MS" pitchFamily="34" charset="0"/>
              </a:rPr>
              <a:t> ich nie!</a:t>
            </a:r>
          </a:p>
        </p:txBody>
      </p:sp>
      <p:sp>
        <p:nvSpPr>
          <p:cNvPr id="13" name="Foliennummernplatzhalter 2">
            <a:extLst>
              <a:ext uri="{FF2B5EF4-FFF2-40B4-BE49-F238E27FC236}">
                <a16:creationId xmlns:a16="http://schemas.microsoft.com/office/drawing/2014/main" id="{D8DF9846-D888-48EA-A1B2-8D0AA0C0C914}"/>
              </a:ext>
            </a:extLst>
          </p:cNvPr>
          <p:cNvSpPr>
            <a:spLocks noGrp="1"/>
          </p:cNvSpPr>
          <p:nvPr>
            <p:ph type="sldNum" sz="quarter" idx="12"/>
          </p:nvPr>
        </p:nvSpPr>
        <p:spPr>
          <a:xfrm>
            <a:off x="9188691" y="92733"/>
            <a:ext cx="2743200" cy="365125"/>
          </a:xfrm>
        </p:spPr>
        <p:txBody>
          <a:bodyPr/>
          <a:lstStyle/>
          <a:p>
            <a:fld id="{C9CD412D-C60F-4771-A1CB-FFD7B5773953}" type="slidenum">
              <a:rPr lang="de-DE" smtClean="0"/>
              <a:pPr/>
              <a:t>40</a:t>
            </a:fld>
            <a:endParaRPr lang="de-DE" dirty="0"/>
          </a:p>
        </p:txBody>
      </p:sp>
      <p:sp>
        <p:nvSpPr>
          <p:cNvPr id="14" name="Foliennummernplatzhalter 2">
            <a:extLst>
              <a:ext uri="{FF2B5EF4-FFF2-40B4-BE49-F238E27FC236}">
                <a16:creationId xmlns:a16="http://schemas.microsoft.com/office/drawing/2014/main" id="{F54A7C3F-2A35-4828-9756-D4DBCB931F24}"/>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40</a:t>
            </a:fld>
            <a:endParaRPr lang="de-DE" dirty="0"/>
          </a:p>
        </p:txBody>
      </p:sp>
      <p:sp>
        <p:nvSpPr>
          <p:cNvPr id="15" name="Foliennummernplatzhalter 2">
            <a:extLst>
              <a:ext uri="{FF2B5EF4-FFF2-40B4-BE49-F238E27FC236}">
                <a16:creationId xmlns:a16="http://schemas.microsoft.com/office/drawing/2014/main" id="{7F17FBD7-667F-4F24-94DE-89F2D0E8C196}"/>
              </a:ext>
            </a:extLst>
          </p:cNvPr>
          <p:cNvSpPr txBox="1">
            <a:spLocks/>
          </p:cNvSpPr>
          <p:nvPr/>
        </p:nvSpPr>
        <p:spPr>
          <a:xfrm>
            <a:off x="9188691" y="92733"/>
            <a:ext cx="2743200" cy="365125"/>
          </a:xfrm>
          <a:prstGeom prst="rect">
            <a:avLst/>
          </a:prstGeom>
        </p:spPr>
        <p:txBody>
          <a:bodyPr/>
          <a:lstStyle>
            <a:defPPr>
              <a:defRPr lang="de-DE"/>
            </a:defPPr>
            <a:lvl1pPr algn="r" rtl="0" fontAlgn="base">
              <a:spcBef>
                <a:spcPct val="0"/>
              </a:spcBef>
              <a:spcAft>
                <a:spcPct val="0"/>
              </a:spcAft>
              <a:defRPr kern="1200">
                <a:solidFill>
                  <a:schemeClr val="tx1"/>
                </a:solidFill>
                <a:latin typeface="Trebuchet MS" panose="020B0603020202020204"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fld id="{C9CD412D-C60F-4771-A1CB-FFD7B5773953}" type="slidenum">
              <a:rPr lang="de-DE" smtClean="0"/>
              <a:pPr/>
              <a:t>40</a:t>
            </a:fld>
            <a:endParaRPr lang="de-DE" dirty="0"/>
          </a:p>
        </p:txBody>
      </p:sp>
      <p:sp>
        <p:nvSpPr>
          <p:cNvPr id="16" name="Textfeld 36">
            <a:extLst>
              <a:ext uri="{FF2B5EF4-FFF2-40B4-BE49-F238E27FC236}">
                <a16:creationId xmlns:a16="http://schemas.microsoft.com/office/drawing/2014/main" id="{C8EC937A-F5E5-476F-BFB2-37715A2D3DAA}"/>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20	VD 01 </a:t>
            </a:r>
            <a:r>
              <a:rPr lang="de-DE" altLang="de-DE" sz="2200" b="1" dirty="0" err="1">
                <a:latin typeface="Trebuchet MS" panose="020B0603020202020204" pitchFamily="34" charset="0"/>
                <a:ea typeface="+mj-ea"/>
                <a:cs typeface="+mj-cs"/>
              </a:rPr>
              <a:t>ie</a:t>
            </a:r>
            <a:endParaRPr kumimoji="0" lang="de-DE" altLang="de-DE" sz="1800" i="0" u="none" strike="noStrike" kern="0" cap="none" normalizeH="0" noProof="0" dirty="0">
              <a:ln>
                <a:noFill/>
              </a:ln>
              <a:effectLst/>
              <a:uLnTx/>
              <a:uFillTx/>
              <a:latin typeface="Trebuchet MS" pitchFamily="34" charset="0"/>
            </a:endParaRPr>
          </a:p>
        </p:txBody>
      </p:sp>
      <p:sp>
        <p:nvSpPr>
          <p:cNvPr id="17" name="Textfeld 16">
            <a:extLst>
              <a:ext uri="{FF2B5EF4-FFF2-40B4-BE49-F238E27FC236}">
                <a16:creationId xmlns:a16="http://schemas.microsoft.com/office/drawing/2014/main" id="{737560BA-E1AC-46FC-A0F8-598E6470595E}"/>
              </a:ext>
            </a:extLst>
          </p:cNvPr>
          <p:cNvSpPr txBox="1"/>
          <p:nvPr/>
        </p:nvSpPr>
        <p:spPr>
          <a:xfrm>
            <a:off x="260108" y="467380"/>
            <a:ext cx="10156371" cy="369332"/>
          </a:xfrm>
          <a:prstGeom prst="rect">
            <a:avLst/>
          </a:prstGeom>
          <a:noFill/>
        </p:spPr>
        <p:txBody>
          <a:bodyPr wrap="square">
            <a:spAutoFit/>
          </a:bodyPr>
          <a:lstStyle/>
          <a:p>
            <a:r>
              <a:rPr lang="de-DE" sz="1800" dirty="0">
                <a:solidFill>
                  <a:schemeClr val="tx2">
                    <a:lumMod val="60000"/>
                    <a:lumOff val="40000"/>
                  </a:schemeClr>
                </a:solidFill>
              </a:rPr>
              <a:t>Üben macht gescheit!</a:t>
            </a:r>
            <a:endParaRPr kumimoji="0" lang="de-DE" sz="1800" b="0" i="0" u="none" strike="noStrike" kern="1200" cap="none" spc="0" normalizeH="0" baseline="0" noProof="0" dirty="0">
              <a:ln>
                <a:noFill/>
              </a:ln>
              <a:solidFill>
                <a:schemeClr val="tx2">
                  <a:lumMod val="60000"/>
                  <a:lumOff val="40000"/>
                </a:schemeClr>
              </a:solidFill>
              <a:effectLst/>
              <a:uLnTx/>
              <a:uFillTx/>
              <a:latin typeface="Trebuchet MS" panose="020B0603020202020204" pitchFamily="34" charset="0"/>
              <a:ea typeface="+mn-ea"/>
              <a:cs typeface="Arial" charset="0"/>
            </a:endParaRPr>
          </a:p>
        </p:txBody>
      </p:sp>
      <p:sp>
        <p:nvSpPr>
          <p:cNvPr id="2" name="Textfeld 1">
            <a:extLst>
              <a:ext uri="{FF2B5EF4-FFF2-40B4-BE49-F238E27FC236}">
                <a16:creationId xmlns:a16="http://schemas.microsoft.com/office/drawing/2014/main" id="{907118AB-B26F-4139-980D-CA622F14C575}"/>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40</a:t>
            </a:r>
          </a:p>
        </p:txBody>
      </p:sp>
    </p:spTree>
    <p:extLst>
      <p:ext uri="{BB962C8B-B14F-4D97-AF65-F5344CB8AC3E}">
        <p14:creationId xmlns:p14="http://schemas.microsoft.com/office/powerpoint/2010/main" val="13732956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488664C8-88EF-4E1C-A292-989A2BF1F4DF}"/>
              </a:ext>
            </a:extLst>
          </p:cNvPr>
          <p:cNvSpPr>
            <a:spLocks noGrp="1"/>
          </p:cNvSpPr>
          <p:nvPr>
            <p:ph type="sldNum" sz="quarter" idx="12"/>
          </p:nvPr>
        </p:nvSpPr>
        <p:spPr/>
        <p:txBody>
          <a:bodyPr/>
          <a:lstStyle/>
          <a:p>
            <a:fld id="{C9CD412D-C60F-4771-A1CB-FFD7B5773953}" type="slidenum">
              <a:rPr lang="de-DE" smtClean="0"/>
              <a:pPr/>
              <a:t>41</a:t>
            </a:fld>
            <a:endParaRPr lang="de-DE" dirty="0"/>
          </a:p>
        </p:txBody>
      </p:sp>
      <p:sp>
        <p:nvSpPr>
          <p:cNvPr id="4" name="Titel 1">
            <a:extLst>
              <a:ext uri="{FF2B5EF4-FFF2-40B4-BE49-F238E27FC236}">
                <a16:creationId xmlns:a16="http://schemas.microsoft.com/office/drawing/2014/main" id="{004C5FC2-4175-4F7B-9B32-EDAD6EB47DA6}"/>
              </a:ext>
            </a:extLst>
          </p:cNvPr>
          <p:cNvSpPr>
            <a:spLocks noGrp="1"/>
          </p:cNvSpPr>
          <p:nvPr>
            <p:ph type="title"/>
          </p:nvPr>
        </p:nvSpPr>
        <p:spPr>
          <a:xfrm>
            <a:off x="260109" y="217440"/>
            <a:ext cx="10515600" cy="434312"/>
          </a:xfrm>
        </p:spPr>
        <p:txBody>
          <a:bodyPr/>
          <a:lstStyle/>
          <a:p>
            <a:br>
              <a:rPr lang="de-DE" dirty="0"/>
            </a:br>
            <a:r>
              <a:rPr lang="de-DE" b="1" dirty="0"/>
              <a:t>Vokaldehnung 01 </a:t>
            </a:r>
            <a:r>
              <a:rPr lang="de-DE" b="1" dirty="0" err="1"/>
              <a:t>ie</a:t>
            </a:r>
            <a:br>
              <a:rPr lang="de-DE" dirty="0"/>
            </a:br>
            <a:br>
              <a:rPr lang="de-DE" dirty="0"/>
            </a:br>
            <a:br>
              <a:rPr lang="de-DE" dirty="0"/>
            </a:br>
            <a:br>
              <a:rPr lang="de-DE" dirty="0"/>
            </a:br>
            <a:br>
              <a:rPr lang="de-DE" dirty="0"/>
            </a:br>
            <a:r>
              <a:rPr lang="de-DE" dirty="0"/>
              <a:t>Name: _______________________</a:t>
            </a:r>
            <a:br>
              <a:rPr lang="de-DE" dirty="0"/>
            </a:br>
            <a:br>
              <a:rPr lang="de-DE" dirty="0"/>
            </a:br>
            <a:r>
              <a:rPr lang="de-DE" dirty="0"/>
              <a:t>Klasse: ______</a:t>
            </a:r>
            <a:br>
              <a:rPr lang="de-DE" dirty="0"/>
            </a:br>
            <a:endParaRPr lang="de-DE" dirty="0"/>
          </a:p>
        </p:txBody>
      </p:sp>
      <p:sp>
        <p:nvSpPr>
          <p:cNvPr id="5" name="Rechteck 4">
            <a:extLst>
              <a:ext uri="{FF2B5EF4-FFF2-40B4-BE49-F238E27FC236}">
                <a16:creationId xmlns:a16="http://schemas.microsoft.com/office/drawing/2014/main" id="{D22D77BC-3FD3-4075-80F1-D136A90BCCEC}"/>
              </a:ext>
            </a:extLst>
          </p:cNvPr>
          <p:cNvSpPr/>
          <p:nvPr/>
        </p:nvSpPr>
        <p:spPr>
          <a:xfrm>
            <a:off x="8640333" y="6406042"/>
            <a:ext cx="3450384" cy="4086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710B625C-0B45-4B4A-9728-68150327257E}"/>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41</a:t>
            </a:r>
          </a:p>
        </p:txBody>
      </p:sp>
    </p:spTree>
    <p:extLst>
      <p:ext uri="{BB962C8B-B14F-4D97-AF65-F5344CB8AC3E}">
        <p14:creationId xmlns:p14="http://schemas.microsoft.com/office/powerpoint/2010/main" val="5555020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461D0DE7-4F38-4B95-AC1F-C84D37D88A68}"/>
              </a:ext>
            </a:extLst>
          </p:cNvPr>
          <p:cNvSpPr>
            <a:spLocks noGrp="1"/>
          </p:cNvSpPr>
          <p:nvPr>
            <p:ph type="sldNum" sz="quarter" idx="12"/>
          </p:nvPr>
        </p:nvSpPr>
        <p:spPr/>
        <p:txBody>
          <a:bodyPr/>
          <a:lstStyle/>
          <a:p>
            <a:fld id="{C9CD412D-C60F-4771-A1CB-FFD7B5773953}" type="slidenum">
              <a:rPr lang="de-DE" smtClean="0"/>
              <a:pPr/>
              <a:t>42</a:t>
            </a:fld>
            <a:endParaRPr lang="de-DE" dirty="0"/>
          </a:p>
        </p:txBody>
      </p:sp>
      <p:sp>
        <p:nvSpPr>
          <p:cNvPr id="5" name="Textfeld 4">
            <a:extLst>
              <a:ext uri="{FF2B5EF4-FFF2-40B4-BE49-F238E27FC236}">
                <a16:creationId xmlns:a16="http://schemas.microsoft.com/office/drawing/2014/main" id="{35ABFAE7-68E0-405C-B9F9-A6C6DFD78628}"/>
              </a:ext>
            </a:extLst>
          </p:cNvPr>
          <p:cNvSpPr txBox="1"/>
          <p:nvPr/>
        </p:nvSpPr>
        <p:spPr>
          <a:xfrm>
            <a:off x="130248" y="808"/>
            <a:ext cx="10574263" cy="738664"/>
          </a:xfrm>
          <a:prstGeom prst="rect">
            <a:avLst/>
          </a:prstGeom>
          <a:noFill/>
        </p:spPr>
        <p:txBody>
          <a:bodyPr wrap="square">
            <a:spAutoFit/>
          </a:bodyPr>
          <a:lstStyle/>
          <a:p>
            <a:r>
              <a:rPr lang="de-DE" sz="2200" b="1" dirty="0">
                <a:solidFill>
                  <a:schemeClr val="tx2">
                    <a:lumMod val="60000"/>
                    <a:lumOff val="40000"/>
                  </a:schemeClr>
                </a:solidFill>
                <a:latin typeface="Trebuchet MS" panose="020B0603020202020204" pitchFamily="34" charset="0"/>
                <a:ea typeface="+mj-ea"/>
                <a:cs typeface="+mj-cs"/>
              </a:rPr>
              <a:t>20 </a:t>
            </a:r>
            <a:r>
              <a:rPr lang="de-DE" sz="2200" b="1" dirty="0" err="1">
                <a:solidFill>
                  <a:schemeClr val="tx2">
                    <a:lumMod val="60000"/>
                    <a:lumOff val="40000"/>
                  </a:schemeClr>
                </a:solidFill>
                <a:latin typeface="Trebuchet MS" panose="020B0603020202020204" pitchFamily="34" charset="0"/>
                <a:ea typeface="+mj-ea"/>
                <a:cs typeface="+mj-cs"/>
              </a:rPr>
              <a:t>ie</a:t>
            </a:r>
            <a:r>
              <a:rPr lang="de-DE" sz="2200" b="1" dirty="0">
                <a:solidFill>
                  <a:schemeClr val="tx2">
                    <a:lumMod val="60000"/>
                    <a:lumOff val="40000"/>
                  </a:schemeClr>
                </a:solidFill>
                <a:latin typeface="Trebuchet MS" panose="020B0603020202020204" pitchFamily="34" charset="0"/>
                <a:ea typeface="+mj-ea"/>
                <a:cs typeface="+mj-cs"/>
              </a:rPr>
              <a:t> </a:t>
            </a:r>
            <a:r>
              <a:rPr lang="de-DE" sz="2200" dirty="0">
                <a:latin typeface="Trebuchet MS" panose="020B0603020202020204" pitchFamily="34" charset="0"/>
                <a:ea typeface="+mj-ea"/>
                <a:cs typeface="+mj-cs"/>
              </a:rPr>
              <a:t>–</a:t>
            </a:r>
            <a:r>
              <a:rPr lang="de-DE" sz="2200" dirty="0">
                <a:solidFill>
                  <a:schemeClr val="tx2">
                    <a:lumMod val="60000"/>
                    <a:lumOff val="40000"/>
                  </a:schemeClr>
                </a:solidFill>
                <a:latin typeface="Trebuchet MS" panose="020B0603020202020204" pitchFamily="34" charset="0"/>
                <a:ea typeface="+mj-ea"/>
                <a:cs typeface="+mj-cs"/>
              </a:rPr>
              <a:t> VD 01 </a:t>
            </a:r>
            <a:r>
              <a:rPr lang="de-DE" sz="2200" dirty="0" err="1">
                <a:solidFill>
                  <a:schemeClr val="tx2">
                    <a:lumMod val="60000"/>
                    <a:lumOff val="40000"/>
                  </a:schemeClr>
                </a:solidFill>
                <a:latin typeface="Trebuchet MS" panose="020B0603020202020204" pitchFamily="34" charset="0"/>
                <a:ea typeface="+mj-ea"/>
                <a:cs typeface="+mj-cs"/>
              </a:rPr>
              <a:t>ie</a:t>
            </a:r>
            <a:r>
              <a:rPr lang="de-DE" sz="2200" dirty="0">
                <a:solidFill>
                  <a:schemeClr val="tx2">
                    <a:lumMod val="60000"/>
                    <a:lumOff val="40000"/>
                  </a:schemeClr>
                </a:solidFill>
                <a:latin typeface="Trebuchet MS" panose="020B0603020202020204" pitchFamily="34" charset="0"/>
                <a:ea typeface="+mj-ea"/>
                <a:cs typeface="+mj-cs"/>
              </a:rPr>
              <a:t> – Wörter zuordnen</a:t>
            </a:r>
          </a:p>
          <a:p>
            <a:r>
              <a:rPr lang="de-DE" sz="2000" dirty="0">
                <a:solidFill>
                  <a:srgbClr val="FF0000"/>
                </a:solidFill>
                <a:latin typeface="Trebuchet MS" panose="020B0603020202020204" pitchFamily="34" charset="0"/>
                <a:ea typeface="+mj-ea"/>
                <a:cs typeface="+mj-cs"/>
              </a:rPr>
              <a:t>Finde selbst Wörter und trage diese in die Spalten ein!</a:t>
            </a:r>
            <a:endParaRPr kumimoji="0" lang="de-DE" sz="20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endParaRPr>
          </a:p>
        </p:txBody>
      </p:sp>
      <p:pic>
        <p:nvPicPr>
          <p:cNvPr id="4" name="Grafik 3">
            <a:extLst>
              <a:ext uri="{FF2B5EF4-FFF2-40B4-BE49-F238E27FC236}">
                <a16:creationId xmlns:a16="http://schemas.microsoft.com/office/drawing/2014/main" id="{E1D03CC2-66C6-47F6-91FF-DD829E5803E7}"/>
              </a:ext>
            </a:extLst>
          </p:cNvPr>
          <p:cNvPicPr>
            <a:picLocks noChangeAspect="1"/>
          </p:cNvPicPr>
          <p:nvPr/>
        </p:nvPicPr>
        <p:blipFill>
          <a:blip r:embed="rId3"/>
          <a:stretch>
            <a:fillRect/>
          </a:stretch>
        </p:blipFill>
        <p:spPr>
          <a:xfrm>
            <a:off x="157004" y="1044917"/>
            <a:ext cx="11815072" cy="5212532"/>
          </a:xfrm>
          <a:prstGeom prst="rect">
            <a:avLst/>
          </a:prstGeom>
        </p:spPr>
      </p:pic>
      <p:pic>
        <p:nvPicPr>
          <p:cNvPr id="6" name="Grafik 5">
            <a:extLst>
              <a:ext uri="{FF2B5EF4-FFF2-40B4-BE49-F238E27FC236}">
                <a16:creationId xmlns:a16="http://schemas.microsoft.com/office/drawing/2014/main" id="{FB2F1BCF-FA45-462E-B876-6153B45F56C6}"/>
              </a:ext>
            </a:extLst>
          </p:cNvPr>
          <p:cNvPicPr>
            <a:picLocks noChangeAspect="1"/>
          </p:cNvPicPr>
          <p:nvPr/>
        </p:nvPicPr>
        <p:blipFill rotWithShape="1">
          <a:blip r:embed="rId4"/>
          <a:srcRect t="12503" b="15860"/>
          <a:stretch/>
        </p:blipFill>
        <p:spPr>
          <a:xfrm>
            <a:off x="290648" y="1168495"/>
            <a:ext cx="2492984" cy="487601"/>
          </a:xfrm>
          <a:prstGeom prst="rect">
            <a:avLst/>
          </a:prstGeom>
        </p:spPr>
      </p:pic>
      <p:sp>
        <p:nvSpPr>
          <p:cNvPr id="2" name="Textfeld 1">
            <a:extLst>
              <a:ext uri="{FF2B5EF4-FFF2-40B4-BE49-F238E27FC236}">
                <a16:creationId xmlns:a16="http://schemas.microsoft.com/office/drawing/2014/main" id="{62D8861D-8F61-4FC6-86F6-C63FADA145C3}"/>
              </a:ext>
            </a:extLst>
          </p:cNvPr>
          <p:cNvSpPr txBox="1"/>
          <p:nvPr/>
        </p:nvSpPr>
        <p:spPr>
          <a:xfrm>
            <a:off x="190500" y="6724134"/>
            <a:ext cx="4556055"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42</a:t>
            </a:r>
          </a:p>
        </p:txBody>
      </p:sp>
      <p:pic>
        <p:nvPicPr>
          <p:cNvPr id="9" name="Grafik 8">
            <a:extLst>
              <a:ext uri="{FF2B5EF4-FFF2-40B4-BE49-F238E27FC236}">
                <a16:creationId xmlns:a16="http://schemas.microsoft.com/office/drawing/2014/main" id="{827324AB-06EB-A153-45C2-E5C97A2B7B4C}"/>
              </a:ext>
            </a:extLst>
          </p:cNvPr>
          <p:cNvPicPr>
            <a:picLocks noChangeAspect="1"/>
          </p:cNvPicPr>
          <p:nvPr/>
        </p:nvPicPr>
        <p:blipFill rotWithShape="1">
          <a:blip r:embed="rId5"/>
          <a:srcRect l="6456" t="8453"/>
          <a:stretch/>
        </p:blipFill>
        <p:spPr>
          <a:xfrm>
            <a:off x="2783632" y="1170271"/>
            <a:ext cx="1237537" cy="1110660"/>
          </a:xfrm>
          <a:prstGeom prst="rect">
            <a:avLst/>
          </a:prstGeom>
        </p:spPr>
      </p:pic>
    </p:spTree>
    <p:extLst>
      <p:ext uri="{BB962C8B-B14F-4D97-AF65-F5344CB8AC3E}">
        <p14:creationId xmlns:p14="http://schemas.microsoft.com/office/powerpoint/2010/main" val="33981603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fik 16">
            <a:extLst>
              <a:ext uri="{FF2B5EF4-FFF2-40B4-BE49-F238E27FC236}">
                <a16:creationId xmlns:a16="http://schemas.microsoft.com/office/drawing/2014/main" id="{F40EC3F7-A4E5-418B-BD0D-325AA3C91F75}"/>
              </a:ext>
            </a:extLst>
          </p:cNvPr>
          <p:cNvPicPr>
            <a:picLocks noChangeAspect="1"/>
          </p:cNvPicPr>
          <p:nvPr/>
        </p:nvPicPr>
        <p:blipFill rotWithShape="1">
          <a:blip r:embed="rId2"/>
          <a:srcRect b="37423"/>
          <a:stretch/>
        </p:blipFill>
        <p:spPr>
          <a:xfrm>
            <a:off x="1919536" y="1828364"/>
            <a:ext cx="9721080" cy="2623779"/>
          </a:xfrm>
          <a:prstGeom prst="rect">
            <a:avLst/>
          </a:prstGeom>
        </p:spPr>
      </p:pic>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5</a:t>
            </a:fld>
            <a:endParaRPr lang="de-DE" dirty="0"/>
          </a:p>
        </p:txBody>
      </p:sp>
      <p:sp>
        <p:nvSpPr>
          <p:cNvPr id="7" name="Rechteck 6">
            <a:extLst>
              <a:ext uri="{FF2B5EF4-FFF2-40B4-BE49-F238E27FC236}">
                <a16:creationId xmlns:a16="http://schemas.microsoft.com/office/drawing/2014/main" id="{41B95F75-39B0-42BA-850F-EF2AF8F23AF1}"/>
              </a:ext>
            </a:extLst>
          </p:cNvPr>
          <p:cNvSpPr/>
          <p:nvPr/>
        </p:nvSpPr>
        <p:spPr>
          <a:xfrm>
            <a:off x="143779" y="1042858"/>
            <a:ext cx="11928886" cy="5016758"/>
          </a:xfrm>
          <a:prstGeom prst="rect">
            <a:avLst/>
          </a:prstGeom>
        </p:spPr>
        <p:txBody>
          <a:bodyPr wrap="square">
            <a:spAutoFit/>
          </a:bodyPr>
          <a:lstStyle/>
          <a:p>
            <a:r>
              <a:rPr lang="de-DE" sz="2400" kern="0" spc="100" dirty="0">
                <a:latin typeface="Trebuchet MS" pitchFamily="34" charset="0"/>
                <a:sym typeface="Wingdings" panose="05000000000000000000" pitchFamily="2" charset="2"/>
              </a:rPr>
              <a:t>Das lange i wird nicht nur mit </a:t>
            </a:r>
            <a:r>
              <a:rPr lang="de-DE" sz="2400" kern="0" spc="100" dirty="0">
                <a:solidFill>
                  <a:schemeClr val="tx2">
                    <a:lumMod val="60000"/>
                    <a:lumOff val="40000"/>
                  </a:schemeClr>
                </a:solidFill>
                <a:latin typeface="Trebuchet MS" pitchFamily="34" charset="0"/>
                <a:sym typeface="Wingdings" panose="05000000000000000000" pitchFamily="2" charset="2"/>
              </a:rPr>
              <a:t>ie</a:t>
            </a:r>
            <a:r>
              <a:rPr lang="de-DE" sz="2400" kern="0" spc="100" dirty="0">
                <a:latin typeface="Trebuchet MS" pitchFamily="34" charset="0"/>
                <a:sym typeface="Wingdings" panose="05000000000000000000" pitchFamily="2" charset="2"/>
              </a:rPr>
              <a:t> verschriftet:</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ie		</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a:t>
            </a:r>
            <a:r>
              <a:rPr lang="de-DE" sz="2400" kern="0" spc="100" dirty="0" err="1">
                <a:latin typeface="Trebuchet MS" pitchFamily="34" charset="0"/>
                <a:sym typeface="Wingdings" panose="05000000000000000000" pitchFamily="2" charset="2"/>
              </a:rPr>
              <a:t>ih</a:t>
            </a:r>
            <a:r>
              <a:rPr lang="de-DE" sz="2400" kern="0" spc="100" dirty="0">
                <a:latin typeface="Trebuchet MS" pitchFamily="34" charset="0"/>
                <a:sym typeface="Wingdings" panose="05000000000000000000" pitchFamily="2" charset="2"/>
              </a:rPr>
              <a:t>	 	</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a:t>
            </a:r>
            <a:r>
              <a:rPr lang="de-DE" sz="2400" kern="0" spc="100" dirty="0" err="1">
                <a:latin typeface="Trebuchet MS" pitchFamily="34" charset="0"/>
                <a:sym typeface="Wingdings" panose="05000000000000000000" pitchFamily="2" charset="2"/>
              </a:rPr>
              <a:t>ieh</a:t>
            </a:r>
            <a:r>
              <a:rPr lang="de-DE" sz="2400" kern="0" spc="100" dirty="0">
                <a:latin typeface="Trebuchet MS" pitchFamily="34" charset="0"/>
                <a:sym typeface="Wingdings" panose="05000000000000000000" pitchFamily="2" charset="2"/>
              </a:rPr>
              <a:t>		</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i	</a:t>
            </a:r>
          </a:p>
          <a:p>
            <a:r>
              <a:rPr lang="de-DE" sz="2400" kern="0" spc="100" dirty="0">
                <a:latin typeface="Trebuchet MS" pitchFamily="34" charset="0"/>
                <a:sym typeface="Wingdings" panose="05000000000000000000" pitchFamily="2" charset="2"/>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Die Verschriftung des </a:t>
            </a:r>
            <a:r>
              <a:rPr kumimoji="0" lang="de-DE" sz="2000" b="0" i="0" u="none" strike="noStrike" kern="1200" cap="none" spc="0" normalizeH="0" baseline="0" noProof="0" dirty="0">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langen i</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mit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in der ersten Silbe gibt es in </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ursprünglich</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deutschen Wörtern mit zwei Silben </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und in Wörtern bei den </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Endungen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ier</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a:t>
            </a:r>
            <a:r>
              <a:rPr kumimoji="0" lang="de-DE" sz="2000" b="1" i="0" u="none" strike="noStrike" kern="0" cap="none" spc="10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0" cap="none" spc="100" normalizeH="0" baseline="0" noProof="0" dirty="0" err="1">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ierlich</a:t>
            </a:r>
            <a:r>
              <a:rPr kumimoji="0" lang="de-DE" sz="2000" b="0" i="0" u="none" strike="noStrike" kern="0" cap="none" spc="10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und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ieren</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Außerdem in </a:t>
            </a:r>
            <a:r>
              <a:rPr kumimoji="0" lang="de-DE" sz="2000" b="1" i="0" u="none" strike="noStrike" kern="0" cap="none" spc="100" normalizeH="0" baseline="0" noProof="0" dirty="0">
                <a:ln>
                  <a:noFill/>
                </a:ln>
                <a:solidFill>
                  <a:srgbClr val="FF0000"/>
                </a:solidFill>
                <a:effectLst/>
                <a:uLnTx/>
                <a:uFillTx/>
                <a:latin typeface="Trebuchet MS" pitchFamily="34" charset="0"/>
                <a:ea typeface="+mn-ea"/>
                <a:cs typeface="Arial" charset="0"/>
                <a:sym typeface="Wingdings" panose="05000000000000000000" pitchFamily="2" charset="2"/>
              </a:rPr>
              <a:t>abgeleiteten Verben</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Die Wörter mit </a:t>
            </a:r>
            <a:r>
              <a:rPr kumimoji="0" lang="de-DE" sz="20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langem i</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auf der ersten Silben, das nur mit </a:t>
            </a:r>
            <a:r>
              <a:rPr kumimoji="0" lang="de-DE" sz="20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i</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verschriftet wird, sind die Ausnahme. Es sind keine typisch deutschen Wörter. </a:t>
            </a:r>
          </a:p>
        </p:txBody>
      </p:sp>
      <p:sp>
        <p:nvSpPr>
          <p:cNvPr id="6" name="Textfeld 36">
            <a:extLst>
              <a:ext uri="{FF2B5EF4-FFF2-40B4-BE49-F238E27FC236}">
                <a16:creationId xmlns:a16="http://schemas.microsoft.com/office/drawing/2014/main" id="{E00A2876-59D7-4434-AD73-1680CAEBFED5}"/>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02	VD 01 </a:t>
            </a:r>
            <a:r>
              <a:rPr lang="de-DE" altLang="de-DE" sz="2200" b="1" dirty="0" err="1">
                <a:solidFill>
                  <a:schemeClr val="tx2">
                    <a:lumMod val="60000"/>
                    <a:lumOff val="40000"/>
                  </a:schemeClr>
                </a:solidFill>
                <a:latin typeface="Trebuchet MS" panose="020B0603020202020204" pitchFamily="34" charset="0"/>
                <a:ea typeface="+mj-ea"/>
                <a:cs typeface="+mj-cs"/>
              </a:rPr>
              <a:t>ie</a:t>
            </a:r>
            <a:r>
              <a:rPr lang="de-DE" altLang="de-DE" sz="2200" b="1" dirty="0">
                <a:solidFill>
                  <a:schemeClr val="tx2">
                    <a:lumMod val="60000"/>
                    <a:lumOff val="40000"/>
                  </a:schemeClr>
                </a:solidFill>
                <a:latin typeface="Trebuchet MS" panose="020B0603020202020204" pitchFamily="34" charset="0"/>
                <a:ea typeface="+mj-ea"/>
                <a:cs typeface="+mj-cs"/>
              </a:rPr>
              <a:t> – Das lange i			</a:t>
            </a:r>
            <a:r>
              <a:rPr kumimoji="0" lang="de-DE" altLang="de-DE" sz="2200" i="0" u="none" strike="noStrike" kern="0" cap="none" spc="0" normalizeH="0" baseline="0" noProof="0" dirty="0">
                <a:ln>
                  <a:noFill/>
                </a:ln>
                <a:solidFill>
                  <a:schemeClr val="tx2">
                    <a:lumMod val="60000"/>
                    <a:lumOff val="40000"/>
                  </a:schemeClr>
                </a:solidFill>
                <a:effectLst/>
                <a:uLnTx/>
                <a:uFillTx/>
                <a:latin typeface="Trebuchet MS" pitchFamily="34" charset="0"/>
              </a:rPr>
              <a:t>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8" name="Textfeld 7">
            <a:extLst>
              <a:ext uri="{FF2B5EF4-FFF2-40B4-BE49-F238E27FC236}">
                <a16:creationId xmlns:a16="http://schemas.microsoft.com/office/drawing/2014/main" id="{44AE5DD4-B337-49E1-A93D-BFE09B3131B8}"/>
              </a:ext>
            </a:extLst>
          </p:cNvPr>
          <p:cNvSpPr txBox="1"/>
          <p:nvPr/>
        </p:nvSpPr>
        <p:spPr>
          <a:xfrm>
            <a:off x="260108" y="404664"/>
            <a:ext cx="9148259" cy="369332"/>
          </a:xfrm>
          <a:prstGeom prst="rect">
            <a:avLst/>
          </a:prstGeom>
          <a:noFill/>
        </p:spPr>
        <p:txBody>
          <a:bodyPr wrap="square">
            <a:spAutoFit/>
          </a:bodyPr>
          <a:lstStyle/>
          <a:p>
            <a:r>
              <a:rPr lang="de-DE" sz="1800" dirty="0">
                <a:solidFill>
                  <a:srgbClr val="FF0000"/>
                </a:solidFill>
                <a:latin typeface="Trebuchet MS" panose="020B0603020202020204" pitchFamily="34" charset="0"/>
              </a:rPr>
              <a:t>Denk dir für jeden Punkt Beispiele aus und schreibe sie in die Zeilen!</a:t>
            </a:r>
          </a:p>
        </p:txBody>
      </p:sp>
      <p:sp>
        <p:nvSpPr>
          <p:cNvPr id="2" name="Textfeld 1">
            <a:extLst>
              <a:ext uri="{FF2B5EF4-FFF2-40B4-BE49-F238E27FC236}">
                <a16:creationId xmlns:a16="http://schemas.microsoft.com/office/drawing/2014/main" id="{BC27DD27-8E56-401C-864D-6BB7AB65DCAF}"/>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5</a:t>
            </a:r>
          </a:p>
        </p:txBody>
      </p:sp>
    </p:spTree>
    <p:extLst>
      <p:ext uri="{BB962C8B-B14F-4D97-AF65-F5344CB8AC3E}">
        <p14:creationId xmlns:p14="http://schemas.microsoft.com/office/powerpoint/2010/main" val="36651247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fik 16">
            <a:extLst>
              <a:ext uri="{FF2B5EF4-FFF2-40B4-BE49-F238E27FC236}">
                <a16:creationId xmlns:a16="http://schemas.microsoft.com/office/drawing/2014/main" id="{F40EC3F7-A4E5-418B-BD0D-325AA3C91F75}"/>
              </a:ext>
            </a:extLst>
          </p:cNvPr>
          <p:cNvPicPr>
            <a:picLocks noChangeAspect="1"/>
          </p:cNvPicPr>
          <p:nvPr/>
        </p:nvPicPr>
        <p:blipFill rotWithShape="1">
          <a:blip r:embed="rId2"/>
          <a:srcRect b="37423"/>
          <a:stretch/>
        </p:blipFill>
        <p:spPr>
          <a:xfrm>
            <a:off x="2063552" y="1828364"/>
            <a:ext cx="9506195" cy="2623779"/>
          </a:xfrm>
          <a:prstGeom prst="rect">
            <a:avLst/>
          </a:prstGeom>
        </p:spPr>
      </p:pic>
      <p:sp>
        <p:nvSpPr>
          <p:cNvPr id="3" name="Foliennummernplatzhalter 2">
            <a:extLst>
              <a:ext uri="{FF2B5EF4-FFF2-40B4-BE49-F238E27FC236}">
                <a16:creationId xmlns:a16="http://schemas.microsoft.com/office/drawing/2014/main" id="{36EB3C7B-4213-400A-ACDA-EFAABD95F2C9}"/>
              </a:ext>
            </a:extLst>
          </p:cNvPr>
          <p:cNvSpPr>
            <a:spLocks noGrp="1"/>
          </p:cNvSpPr>
          <p:nvPr>
            <p:ph type="sldNum" sz="quarter" idx="12"/>
          </p:nvPr>
        </p:nvSpPr>
        <p:spPr/>
        <p:txBody>
          <a:bodyPr/>
          <a:lstStyle/>
          <a:p>
            <a:fld id="{C9CD412D-C60F-4771-A1CB-FFD7B5773953}" type="slidenum">
              <a:rPr lang="de-DE" smtClean="0"/>
              <a:pPr/>
              <a:t>6</a:t>
            </a:fld>
            <a:endParaRPr lang="de-DE" dirty="0"/>
          </a:p>
        </p:txBody>
      </p:sp>
      <p:sp>
        <p:nvSpPr>
          <p:cNvPr id="7" name="Rechteck 6">
            <a:extLst>
              <a:ext uri="{FF2B5EF4-FFF2-40B4-BE49-F238E27FC236}">
                <a16:creationId xmlns:a16="http://schemas.microsoft.com/office/drawing/2014/main" id="{41B95F75-39B0-42BA-850F-EF2AF8F23AF1}"/>
              </a:ext>
            </a:extLst>
          </p:cNvPr>
          <p:cNvSpPr/>
          <p:nvPr/>
        </p:nvSpPr>
        <p:spPr>
          <a:xfrm>
            <a:off x="143779" y="1042858"/>
            <a:ext cx="11496837" cy="5016758"/>
          </a:xfrm>
          <a:prstGeom prst="rect">
            <a:avLst/>
          </a:prstGeom>
        </p:spPr>
        <p:txBody>
          <a:bodyPr wrap="square">
            <a:spAutoFit/>
          </a:bodyPr>
          <a:lstStyle/>
          <a:p>
            <a:r>
              <a:rPr lang="de-DE" sz="2400" kern="0" spc="100" dirty="0">
                <a:latin typeface="Trebuchet MS" pitchFamily="34" charset="0"/>
                <a:sym typeface="Wingdings" panose="05000000000000000000" pitchFamily="2" charset="2"/>
              </a:rPr>
              <a:t>Das lange i wird nicht nur mit </a:t>
            </a:r>
            <a:r>
              <a:rPr lang="de-DE" sz="2400" kern="0" spc="100" dirty="0">
                <a:solidFill>
                  <a:schemeClr val="tx2">
                    <a:lumMod val="60000"/>
                    <a:lumOff val="40000"/>
                  </a:schemeClr>
                </a:solidFill>
                <a:latin typeface="Trebuchet MS" pitchFamily="34" charset="0"/>
                <a:sym typeface="Wingdings" panose="05000000000000000000" pitchFamily="2" charset="2"/>
              </a:rPr>
              <a:t>ie</a:t>
            </a:r>
            <a:r>
              <a:rPr lang="de-DE" sz="2400" kern="0" spc="100" dirty="0">
                <a:latin typeface="Trebuchet MS" pitchFamily="34" charset="0"/>
                <a:sym typeface="Wingdings" panose="05000000000000000000" pitchFamily="2" charset="2"/>
              </a:rPr>
              <a:t> verschriftet:</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ie	</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a:t>
            </a:r>
            <a:r>
              <a:rPr lang="de-DE" sz="2400" kern="0" spc="100" dirty="0" err="1">
                <a:latin typeface="Trebuchet MS" pitchFamily="34" charset="0"/>
                <a:sym typeface="Wingdings" panose="05000000000000000000" pitchFamily="2" charset="2"/>
              </a:rPr>
              <a:t>ih</a:t>
            </a:r>
            <a:r>
              <a:rPr lang="de-DE" sz="2400" kern="0" spc="100" dirty="0">
                <a:latin typeface="Trebuchet MS" pitchFamily="34" charset="0"/>
                <a:sym typeface="Wingdings" panose="05000000000000000000" pitchFamily="2" charset="2"/>
              </a:rPr>
              <a:t>	</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a:t>
            </a:r>
            <a:r>
              <a:rPr lang="de-DE" sz="2400" kern="0" spc="100" dirty="0" err="1">
                <a:latin typeface="Trebuchet MS" pitchFamily="34" charset="0"/>
                <a:sym typeface="Wingdings" panose="05000000000000000000" pitchFamily="2" charset="2"/>
              </a:rPr>
              <a:t>ieh</a:t>
            </a:r>
            <a:r>
              <a:rPr lang="de-DE" sz="2400" kern="0" spc="100" dirty="0">
                <a:latin typeface="Trebuchet MS" pitchFamily="34" charset="0"/>
                <a:sym typeface="Wingdings" panose="05000000000000000000" pitchFamily="2" charset="2"/>
              </a:rPr>
              <a:t>	 	</a:t>
            </a:r>
          </a:p>
          <a:p>
            <a:endParaRPr lang="de-DE" sz="2400" kern="0" spc="100" dirty="0">
              <a:latin typeface="Trebuchet MS" pitchFamily="34" charset="0"/>
              <a:sym typeface="Wingdings" panose="05000000000000000000" pitchFamily="2" charset="2"/>
            </a:endParaRPr>
          </a:p>
          <a:p>
            <a:r>
              <a:rPr lang="de-DE" sz="2400" kern="0" spc="100" dirty="0">
                <a:latin typeface="Trebuchet MS" pitchFamily="34" charset="0"/>
                <a:sym typeface="Wingdings" panose="05000000000000000000" pitchFamily="2" charset="2"/>
              </a:rPr>
              <a:t>	i	</a:t>
            </a:r>
          </a:p>
          <a:p>
            <a:r>
              <a:rPr lang="de-DE" sz="2400" kern="0" spc="100" dirty="0">
                <a:latin typeface="Trebuchet MS" pitchFamily="34" charset="0"/>
                <a:sym typeface="Wingdings" panose="05000000000000000000" pitchFamily="2" charset="2"/>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Die Verschriftung des </a:t>
            </a:r>
            <a:r>
              <a:rPr kumimoji="0" lang="de-DE" sz="2000" b="0" i="0" u="none" strike="noStrike" kern="1200" cap="none" spc="0" normalizeH="0" baseline="0" noProof="0" dirty="0">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langen i</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mit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in der ersten Silbe gibt es in </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ursprünglich</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deutschen Wörtern mit ein oder zwei Silben </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und in Wörtern bei den </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Endungen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ier</a:t>
            </a:r>
            <a:r>
              <a:rPr kumimoji="0" lang="de-DE" sz="2000" b="1"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a:t>
            </a:r>
            <a:r>
              <a:rPr kumimoji="0" lang="de-DE" sz="2000" b="1" i="0" u="none" strike="noStrike" kern="0" cap="none" spc="10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0" cap="none" spc="100" normalizeH="0" baseline="0" noProof="0" dirty="0" err="1">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ierlich</a:t>
            </a:r>
            <a:r>
              <a:rPr kumimoji="0" lang="de-DE" sz="2000" b="0" i="0" u="none" strike="noStrike" kern="0" cap="none" spc="10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und </a:t>
            </a:r>
            <a:r>
              <a:rPr kumimoji="0" lang="de-DE" sz="2000" b="0" i="0" u="none" strike="noStrike" kern="1200" cap="none" spc="0" normalizeH="0" baseline="0" noProof="0" dirty="0" err="1">
                <a:ln>
                  <a:noFill/>
                </a:ln>
                <a:solidFill>
                  <a:srgbClr val="1F497D">
                    <a:lumMod val="60000"/>
                    <a:lumOff val="40000"/>
                  </a:srgbClr>
                </a:solidFill>
                <a:effectLst/>
                <a:uLnTx/>
                <a:uFillTx/>
                <a:latin typeface="Trebuchet MS" panose="020B0603020202020204" pitchFamily="34" charset="0"/>
                <a:ea typeface="+mn-ea"/>
                <a:cs typeface="Arial" charset="0"/>
                <a:sym typeface="Wingdings" panose="05000000000000000000" pitchFamily="2" charset="2"/>
              </a:rPr>
              <a:t>ieren</a:t>
            </a:r>
            <a:r>
              <a:rPr kumimoji="0" lang="de-DE" sz="20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Außerdem in </a:t>
            </a:r>
            <a:r>
              <a:rPr kumimoji="0" lang="de-DE" sz="2000" b="1" i="0" u="none" strike="noStrike" kern="0" cap="none" spc="100" normalizeH="0" baseline="0" noProof="0" dirty="0">
                <a:ln>
                  <a:noFill/>
                </a:ln>
                <a:solidFill>
                  <a:srgbClr val="FF0000"/>
                </a:solidFill>
                <a:effectLst/>
                <a:uLnTx/>
                <a:uFillTx/>
                <a:latin typeface="Trebuchet MS" pitchFamily="34" charset="0"/>
                <a:ea typeface="+mn-ea"/>
                <a:cs typeface="Arial" charset="0"/>
                <a:sym typeface="Wingdings" panose="05000000000000000000" pitchFamily="2" charset="2"/>
              </a:rPr>
              <a:t>abgeleiteten Verben</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Die Wörter mit </a:t>
            </a:r>
            <a:r>
              <a:rPr kumimoji="0" lang="de-DE" sz="20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langem i</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auf der ersten Silben, das nur mit </a:t>
            </a:r>
            <a:r>
              <a:rPr kumimoji="0" lang="de-DE" sz="2000" b="0" i="0" u="none" strike="noStrike" kern="0" cap="none" spc="0" normalizeH="0" baseline="0" noProof="0" dirty="0">
                <a:ln>
                  <a:noFill/>
                </a:ln>
                <a:solidFill>
                  <a:srgbClr val="1F497D">
                    <a:lumMod val="60000"/>
                    <a:lumOff val="40000"/>
                  </a:srgbClr>
                </a:solidFill>
                <a:effectLst/>
                <a:uLnTx/>
                <a:uFillTx/>
                <a:latin typeface="Trebuchet MS" pitchFamily="34" charset="0"/>
                <a:ea typeface="+mn-ea"/>
                <a:cs typeface="Arial" charset="0"/>
                <a:sym typeface="Wingdings" panose="05000000000000000000" pitchFamily="2" charset="2"/>
              </a:rPr>
              <a:t>i</a:t>
            </a:r>
            <a:r>
              <a:rPr kumimoji="0" lang="de-DE" sz="2000" b="0" i="0" u="none" strike="noStrike" kern="0" cap="none" spc="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 verschriftet wird, sind die Ausnahme. Es sind keine typisch deutschen Wörter. </a:t>
            </a:r>
          </a:p>
        </p:txBody>
      </p:sp>
      <p:sp>
        <p:nvSpPr>
          <p:cNvPr id="5" name="Ellipse 4">
            <a:extLst>
              <a:ext uri="{FF2B5EF4-FFF2-40B4-BE49-F238E27FC236}">
                <a16:creationId xmlns:a16="http://schemas.microsoft.com/office/drawing/2014/main" id="{3625E4AE-502F-4D47-960F-6E2E3ADA16D1}"/>
              </a:ext>
            </a:extLst>
          </p:cNvPr>
          <p:cNvSpPr/>
          <p:nvPr/>
        </p:nvSpPr>
        <p:spPr>
          <a:xfrm>
            <a:off x="839416" y="1951323"/>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6" name="Ellipse 5">
            <a:extLst>
              <a:ext uri="{FF2B5EF4-FFF2-40B4-BE49-F238E27FC236}">
                <a16:creationId xmlns:a16="http://schemas.microsoft.com/office/drawing/2014/main" id="{91D2C423-E50F-4662-A5A4-6A7E3F99BF50}"/>
              </a:ext>
            </a:extLst>
          </p:cNvPr>
          <p:cNvSpPr/>
          <p:nvPr/>
        </p:nvSpPr>
        <p:spPr>
          <a:xfrm>
            <a:off x="839416" y="2683909"/>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8" name="Ellipse 7">
            <a:extLst>
              <a:ext uri="{FF2B5EF4-FFF2-40B4-BE49-F238E27FC236}">
                <a16:creationId xmlns:a16="http://schemas.microsoft.com/office/drawing/2014/main" id="{78C41C7F-3351-4BBE-ACEE-0767803260BD}"/>
              </a:ext>
            </a:extLst>
          </p:cNvPr>
          <p:cNvSpPr/>
          <p:nvPr/>
        </p:nvSpPr>
        <p:spPr>
          <a:xfrm>
            <a:off x="839416" y="3416495"/>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9" name="Ellipse 8">
            <a:extLst>
              <a:ext uri="{FF2B5EF4-FFF2-40B4-BE49-F238E27FC236}">
                <a16:creationId xmlns:a16="http://schemas.microsoft.com/office/drawing/2014/main" id="{E82D1BBF-B219-4724-A945-D717193AA799}"/>
              </a:ext>
            </a:extLst>
          </p:cNvPr>
          <p:cNvSpPr/>
          <p:nvPr/>
        </p:nvSpPr>
        <p:spPr>
          <a:xfrm>
            <a:off x="839416" y="4149080"/>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0" name="Textfeld 9">
            <a:extLst>
              <a:ext uri="{FF2B5EF4-FFF2-40B4-BE49-F238E27FC236}">
                <a16:creationId xmlns:a16="http://schemas.microsoft.com/office/drawing/2014/main" id="{457285D6-541C-4091-8A1E-81DA29D0478C}"/>
              </a:ext>
            </a:extLst>
          </p:cNvPr>
          <p:cNvSpPr txBox="1"/>
          <p:nvPr/>
        </p:nvSpPr>
        <p:spPr>
          <a:xfrm>
            <a:off x="2063552" y="1792721"/>
            <a:ext cx="82089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Wiese, Biene, Magie, Papier, probieren, manierlich</a:t>
            </a:r>
          </a:p>
        </p:txBody>
      </p:sp>
      <p:sp>
        <p:nvSpPr>
          <p:cNvPr id="12" name="Textfeld 11">
            <a:extLst>
              <a:ext uri="{FF2B5EF4-FFF2-40B4-BE49-F238E27FC236}">
                <a16:creationId xmlns:a16="http://schemas.microsoft.com/office/drawing/2014/main" id="{0FFD5834-B9A9-4A0F-B317-ACBC608D890B}"/>
              </a:ext>
            </a:extLst>
          </p:cNvPr>
          <p:cNvSpPr txBox="1"/>
          <p:nvPr/>
        </p:nvSpPr>
        <p:spPr>
          <a:xfrm>
            <a:off x="2063552" y="2525307"/>
            <a:ext cx="6408712"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ihr, ihn,</a:t>
            </a:r>
            <a:r>
              <a:rPr kumimoji="0" lang="de-DE" sz="2400" b="0" i="0" u="none" strike="noStrike" kern="0" cap="none" spc="100" normalizeH="0" noProof="0" dirty="0">
                <a:ln>
                  <a:noFill/>
                </a:ln>
                <a:solidFill>
                  <a:prstClr val="black"/>
                </a:solidFill>
                <a:effectLst/>
                <a:uLnTx/>
                <a:uFillTx/>
                <a:latin typeface="Trebuchet MS" pitchFamily="34" charset="0"/>
                <a:ea typeface="+mn-ea"/>
                <a:cs typeface="Arial" charset="0"/>
                <a:sym typeface="Wingdings" panose="05000000000000000000" pitchFamily="2" charset="2"/>
              </a:rPr>
              <a:t> ihre, ihnen</a:t>
            </a:r>
            <a:endPar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endParaRPr>
          </a:p>
        </p:txBody>
      </p:sp>
      <p:sp>
        <p:nvSpPr>
          <p:cNvPr id="14" name="Textfeld 13">
            <a:extLst>
              <a:ext uri="{FF2B5EF4-FFF2-40B4-BE49-F238E27FC236}">
                <a16:creationId xmlns:a16="http://schemas.microsoft.com/office/drawing/2014/main" id="{A7460CD3-A5FF-43AF-A02D-D74AB63701A1}"/>
              </a:ext>
            </a:extLst>
          </p:cNvPr>
          <p:cNvSpPr txBox="1"/>
          <p:nvPr/>
        </p:nvSpPr>
        <p:spPr>
          <a:xfrm>
            <a:off x="2063552" y="3257893"/>
            <a:ext cx="10128448" cy="461665"/>
          </a:xfrm>
          <a:prstGeom prst="rect">
            <a:avLst/>
          </a:prstGeom>
          <a:noFill/>
        </p:spPr>
        <p:txBody>
          <a:bodyPr wrap="square">
            <a:spAutoFit/>
          </a:bodyPr>
          <a:lstStyle/>
          <a:p>
            <a:pPr lvl="0"/>
            <a:r>
              <a:rPr lang="de-DE" sz="2400" kern="0" spc="100" dirty="0">
                <a:solidFill>
                  <a:prstClr val="black"/>
                </a:solidFill>
                <a:latin typeface="Trebuchet MS" pitchFamily="34" charset="0"/>
                <a:sym typeface="Wingdings" panose="05000000000000000000" pitchFamily="2" charset="2"/>
              </a:rPr>
              <a:t>Vieh, ziehen, fliehen, wiehern + in abgeleiteten Verben (stiehlst)</a:t>
            </a:r>
            <a:endParaRPr lang="de-DE" dirty="0">
              <a:solidFill>
                <a:prstClr val="black"/>
              </a:solidFill>
            </a:endParaRPr>
          </a:p>
        </p:txBody>
      </p:sp>
      <p:sp>
        <p:nvSpPr>
          <p:cNvPr id="16" name="Textfeld 15">
            <a:extLst>
              <a:ext uri="{FF2B5EF4-FFF2-40B4-BE49-F238E27FC236}">
                <a16:creationId xmlns:a16="http://schemas.microsoft.com/office/drawing/2014/main" id="{5DAABB91-4D7C-4DC1-9768-BC8774BBA427}"/>
              </a:ext>
            </a:extLst>
          </p:cNvPr>
          <p:cNvSpPr txBox="1"/>
          <p:nvPr/>
        </p:nvSpPr>
        <p:spPr>
          <a:xfrm>
            <a:off x="2063551" y="3990478"/>
            <a:ext cx="7125139"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400" b="0" i="0" u="none" strike="noStrike" kern="0" cap="none" spc="100" normalizeH="0" baseline="0" noProof="0" dirty="0">
                <a:ln>
                  <a:noFill/>
                </a:ln>
                <a:solidFill>
                  <a:prstClr val="black"/>
                </a:solidFill>
                <a:effectLst/>
                <a:uLnTx/>
                <a:uFillTx/>
                <a:latin typeface="Trebuchet MS" pitchFamily="34" charset="0"/>
                <a:ea typeface="+mn-ea"/>
                <a:cs typeface="Arial" charset="0"/>
                <a:sym typeface="Wingdings" panose="05000000000000000000" pitchFamily="2" charset="2"/>
              </a:rPr>
              <a:t>Kino, Kilo, Igel, Rosine, Termin, mir, wir, dir</a:t>
            </a:r>
          </a:p>
        </p:txBody>
      </p:sp>
      <p:sp>
        <p:nvSpPr>
          <p:cNvPr id="15" name="Textfeld 36">
            <a:extLst>
              <a:ext uri="{FF2B5EF4-FFF2-40B4-BE49-F238E27FC236}">
                <a16:creationId xmlns:a16="http://schemas.microsoft.com/office/drawing/2014/main" id="{633D7E1B-DE3F-4EEE-85AF-4D96C91E134C}"/>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02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Das lange i</a:t>
            </a:r>
            <a:endParaRPr kumimoji="0" lang="de-DE" altLang="de-DE" sz="1800" i="0" u="none" strike="noStrike" kern="0" cap="none" spc="0" normalizeH="0" baseline="0" noProof="0" dirty="0">
              <a:ln>
                <a:noFill/>
              </a:ln>
              <a:effectLst/>
              <a:uLnTx/>
              <a:uFillTx/>
              <a:latin typeface="Trebuchet MS" pitchFamily="34" charset="0"/>
            </a:endParaRPr>
          </a:p>
        </p:txBody>
      </p:sp>
      <p:sp>
        <p:nvSpPr>
          <p:cNvPr id="18" name="Textfeld 17">
            <a:extLst>
              <a:ext uri="{FF2B5EF4-FFF2-40B4-BE49-F238E27FC236}">
                <a16:creationId xmlns:a16="http://schemas.microsoft.com/office/drawing/2014/main" id="{7F9379DB-A0DC-4E0F-8988-EA4F276C7B0B}"/>
              </a:ext>
            </a:extLst>
          </p:cNvPr>
          <p:cNvSpPr txBox="1"/>
          <p:nvPr/>
        </p:nvSpPr>
        <p:spPr>
          <a:xfrm>
            <a:off x="260108" y="467380"/>
            <a:ext cx="10156371" cy="369332"/>
          </a:xfrm>
          <a:prstGeom prst="rect">
            <a:avLst/>
          </a:prstGeom>
          <a:noFill/>
        </p:spPr>
        <p:txBody>
          <a:bodyPr wrap="square">
            <a:spAutoFit/>
          </a:bodyPr>
          <a:lstStyle/>
          <a:p>
            <a:r>
              <a:rPr lang="de-DE" sz="1800" dirty="0">
                <a:solidFill>
                  <a:srgbClr val="FF0000"/>
                </a:solidFill>
                <a:latin typeface="Trebuchet MS" panose="020B0603020202020204" pitchFamily="34" charset="0"/>
              </a:rPr>
              <a:t>Denk dir Beispiele aus, und klick dann auf die roten Punkte für Vorschläge!</a:t>
            </a:r>
          </a:p>
        </p:txBody>
      </p:sp>
      <p:sp>
        <p:nvSpPr>
          <p:cNvPr id="2" name="Textfeld 1">
            <a:extLst>
              <a:ext uri="{FF2B5EF4-FFF2-40B4-BE49-F238E27FC236}">
                <a16:creationId xmlns:a16="http://schemas.microsoft.com/office/drawing/2014/main" id="{83A57EAB-18E6-4CEE-B138-D2287FB3C60A}"/>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6</a:t>
            </a:r>
          </a:p>
        </p:txBody>
      </p:sp>
    </p:spTree>
    <p:extLst>
      <p:ext uri="{BB962C8B-B14F-4D97-AF65-F5344CB8AC3E}">
        <p14:creationId xmlns:p14="http://schemas.microsoft.com/office/powerpoint/2010/main" val="1084173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9"/>
                  </p:tgtEl>
                </p:cond>
              </p:nextCondLst>
            </p:seq>
          </p:childTnLst>
        </p:cTn>
      </p:par>
    </p:tnLst>
    <p:bldLst>
      <p:bldP spid="10" grpId="0"/>
      <p:bldP spid="12" grpId="0"/>
      <p:bldP spid="14"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662317AF-667D-419D-8ECE-B2202CA05ADC}"/>
              </a:ext>
            </a:extLst>
          </p:cNvPr>
          <p:cNvPicPr>
            <a:picLocks noChangeAspect="1"/>
          </p:cNvPicPr>
          <p:nvPr/>
        </p:nvPicPr>
        <p:blipFill>
          <a:blip r:embed="rId2"/>
          <a:stretch>
            <a:fillRect/>
          </a:stretch>
        </p:blipFill>
        <p:spPr>
          <a:xfrm>
            <a:off x="743215" y="1430069"/>
            <a:ext cx="10723793" cy="5029636"/>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7</a:t>
            </a:fld>
            <a:endParaRPr lang="de-DE" dirty="0"/>
          </a:p>
        </p:txBody>
      </p:sp>
      <p:sp>
        <p:nvSpPr>
          <p:cNvPr id="38" name="Rechteck 37">
            <a:extLst>
              <a:ext uri="{FF2B5EF4-FFF2-40B4-BE49-F238E27FC236}">
                <a16:creationId xmlns:a16="http://schemas.microsoft.com/office/drawing/2014/main" id="{4B0693CB-5FDF-4010-9FD3-CA939FB0D0C2}"/>
              </a:ext>
            </a:extLst>
          </p:cNvPr>
          <p:cNvSpPr/>
          <p:nvPr/>
        </p:nvSpPr>
        <p:spPr>
          <a:xfrm>
            <a:off x="724992" y="1100195"/>
            <a:ext cx="10626875" cy="400110"/>
          </a:xfrm>
          <a:prstGeom prst="rect">
            <a:avLst/>
          </a:prstGeom>
        </p:spPr>
        <p:txBody>
          <a:bodyPr wrap="square">
            <a:spAutoFit/>
          </a:bodyPr>
          <a:lstStyle/>
          <a:p>
            <a:pPr marR="0" lvl="0" algn="l" defTabSz="914400" rtl="0" eaLnBrk="1" fontAlgn="base" latinLnBrk="0" hangingPunct="1">
              <a:spcBef>
                <a:spcPct val="0"/>
              </a:spcBef>
              <a:spcAft>
                <a:spcPts val="0"/>
              </a:spcAft>
              <a:buClrTx/>
              <a:buSzTx/>
              <a:tabLst/>
              <a:defRPr/>
            </a:pPr>
            <a:r>
              <a:rPr kumimoji="0" lang="de-DE" sz="2000" b="0" i="0" u="none" strike="noStrike" kern="0" cap="none" spc="100" normalizeH="0" baseline="0" noProof="0" dirty="0">
                <a:ln>
                  <a:noFill/>
                </a:ln>
                <a:solidFill>
                  <a:prstClr val="black"/>
                </a:solidFill>
                <a:effectLst/>
                <a:uLnTx/>
                <a:uFillTx/>
                <a:latin typeface="Trebuchet MS" pitchFamily="34" charset="0"/>
                <a:sym typeface="Wingdings" panose="05000000000000000000" pitchFamily="2" charset="2"/>
              </a:rPr>
              <a:t>in der ersten Silbe ein- oder zweisilbiger typisch deutscher Wörter:</a:t>
            </a:r>
            <a:endParaRPr lang="de-DE" sz="2000" kern="0" spc="100" dirty="0">
              <a:latin typeface="Trebuchet MS" pitchFamily="34" charset="0"/>
              <a:sym typeface="Wingdings" panose="05000000000000000000" pitchFamily="2" charset="2"/>
            </a:endParaRPr>
          </a:p>
        </p:txBody>
      </p:sp>
      <p:sp>
        <p:nvSpPr>
          <p:cNvPr id="17" name="Ellipse 16">
            <a:extLst>
              <a:ext uri="{FF2B5EF4-FFF2-40B4-BE49-F238E27FC236}">
                <a16:creationId xmlns:a16="http://schemas.microsoft.com/office/drawing/2014/main" id="{D1B955D8-B879-45D5-A287-1F14A96C17D8}"/>
              </a:ext>
            </a:extLst>
          </p:cNvPr>
          <p:cNvSpPr/>
          <p:nvPr/>
        </p:nvSpPr>
        <p:spPr>
          <a:xfrm>
            <a:off x="336501" y="1269037"/>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8" name="Ellipse 17">
            <a:extLst>
              <a:ext uri="{FF2B5EF4-FFF2-40B4-BE49-F238E27FC236}">
                <a16:creationId xmlns:a16="http://schemas.microsoft.com/office/drawing/2014/main" id="{299D59AC-110E-4AC4-9AF7-C854497F28D6}"/>
              </a:ext>
            </a:extLst>
          </p:cNvPr>
          <p:cNvSpPr/>
          <p:nvPr/>
        </p:nvSpPr>
        <p:spPr>
          <a:xfrm>
            <a:off x="336501" y="2031791"/>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9" name="Ellipse 18">
            <a:extLst>
              <a:ext uri="{FF2B5EF4-FFF2-40B4-BE49-F238E27FC236}">
                <a16:creationId xmlns:a16="http://schemas.microsoft.com/office/drawing/2014/main" id="{BDC0D570-DDE4-4B1A-BE23-6B074003E6E4}"/>
              </a:ext>
            </a:extLst>
          </p:cNvPr>
          <p:cNvSpPr/>
          <p:nvPr/>
        </p:nvSpPr>
        <p:spPr>
          <a:xfrm>
            <a:off x="336501" y="2764884"/>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0" name="Ellipse 19">
            <a:extLst>
              <a:ext uri="{FF2B5EF4-FFF2-40B4-BE49-F238E27FC236}">
                <a16:creationId xmlns:a16="http://schemas.microsoft.com/office/drawing/2014/main" id="{B570DF78-6EFF-49A0-B2BF-48CB5A791843}"/>
              </a:ext>
            </a:extLst>
          </p:cNvPr>
          <p:cNvSpPr/>
          <p:nvPr/>
        </p:nvSpPr>
        <p:spPr>
          <a:xfrm>
            <a:off x="336501" y="3493639"/>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1" name="Ellipse 20">
            <a:extLst>
              <a:ext uri="{FF2B5EF4-FFF2-40B4-BE49-F238E27FC236}">
                <a16:creationId xmlns:a16="http://schemas.microsoft.com/office/drawing/2014/main" id="{DC0B596C-A4D7-4643-9D5A-9468A388513C}"/>
              </a:ext>
            </a:extLst>
          </p:cNvPr>
          <p:cNvSpPr/>
          <p:nvPr/>
        </p:nvSpPr>
        <p:spPr>
          <a:xfrm>
            <a:off x="336501" y="4210037"/>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2" name="Ellipse 21">
            <a:extLst>
              <a:ext uri="{FF2B5EF4-FFF2-40B4-BE49-F238E27FC236}">
                <a16:creationId xmlns:a16="http://schemas.microsoft.com/office/drawing/2014/main" id="{2DE7A8B3-D950-4925-AACC-8BC2CC98936A}"/>
              </a:ext>
            </a:extLst>
          </p:cNvPr>
          <p:cNvSpPr/>
          <p:nvPr/>
        </p:nvSpPr>
        <p:spPr>
          <a:xfrm>
            <a:off x="336501" y="4926435"/>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5" name="Rechteck 24">
            <a:extLst>
              <a:ext uri="{FF2B5EF4-FFF2-40B4-BE49-F238E27FC236}">
                <a16:creationId xmlns:a16="http://schemas.microsoft.com/office/drawing/2014/main" id="{EBD0A6EF-7479-4D27-90EF-554906FC27DE}"/>
              </a:ext>
            </a:extLst>
          </p:cNvPr>
          <p:cNvSpPr/>
          <p:nvPr/>
        </p:nvSpPr>
        <p:spPr>
          <a:xfrm>
            <a:off x="724992" y="1866631"/>
            <a:ext cx="10626875" cy="400110"/>
          </a:xfrm>
          <a:prstGeom prst="rect">
            <a:avLst/>
          </a:prstGeom>
        </p:spPr>
        <p:txBody>
          <a:bodyPr wrap="square">
            <a:spAutoFit/>
          </a:bodyPr>
          <a:lstStyle/>
          <a:p>
            <a:pPr>
              <a:spcAft>
                <a:spcPts val="0"/>
              </a:spcAft>
            </a:pPr>
            <a:r>
              <a:rPr lang="de-DE" sz="2000" kern="0" spc="100" dirty="0">
                <a:latin typeface="Trebuchet MS" pitchFamily="34" charset="0"/>
                <a:sym typeface="Wingdings" panose="05000000000000000000" pitchFamily="2" charset="2"/>
              </a:rPr>
              <a:t>Verben mit der Endung </a:t>
            </a:r>
            <a:r>
              <a:rPr lang="de-DE" sz="2000" kern="0" spc="100" dirty="0">
                <a:solidFill>
                  <a:schemeClr val="tx2">
                    <a:lumMod val="60000"/>
                    <a:lumOff val="40000"/>
                  </a:schemeClr>
                </a:solidFill>
                <a:latin typeface="Trebuchet MS" pitchFamily="34" charset="0"/>
                <a:sym typeface="Wingdings" panose="05000000000000000000" pitchFamily="2" charset="2"/>
              </a:rPr>
              <a:t>–</a:t>
            </a:r>
            <a:r>
              <a:rPr lang="de-DE" sz="2000" kern="0" spc="100" dirty="0" err="1">
                <a:solidFill>
                  <a:schemeClr val="tx2">
                    <a:lumMod val="60000"/>
                    <a:lumOff val="40000"/>
                  </a:schemeClr>
                </a:solidFill>
                <a:latin typeface="Trebuchet MS" pitchFamily="34" charset="0"/>
                <a:sym typeface="Wingdings" panose="05000000000000000000" pitchFamily="2" charset="2"/>
              </a:rPr>
              <a:t>ieren</a:t>
            </a:r>
            <a:r>
              <a:rPr lang="de-DE" sz="2000" kern="0" spc="100" dirty="0">
                <a:latin typeface="Trebuchet MS" pitchFamily="34" charset="0"/>
                <a:sym typeface="Wingdings" panose="05000000000000000000" pitchFamily="2" charset="2"/>
              </a:rPr>
              <a:t>:</a:t>
            </a:r>
          </a:p>
        </p:txBody>
      </p:sp>
      <p:sp>
        <p:nvSpPr>
          <p:cNvPr id="26" name="Rechteck 25">
            <a:extLst>
              <a:ext uri="{FF2B5EF4-FFF2-40B4-BE49-F238E27FC236}">
                <a16:creationId xmlns:a16="http://schemas.microsoft.com/office/drawing/2014/main" id="{2BE0F6F3-24CD-44FB-8BB4-9DC2F9FAA886}"/>
              </a:ext>
            </a:extLst>
          </p:cNvPr>
          <p:cNvSpPr/>
          <p:nvPr/>
        </p:nvSpPr>
        <p:spPr>
          <a:xfrm>
            <a:off x="724992" y="2603406"/>
            <a:ext cx="10626875" cy="400110"/>
          </a:xfrm>
          <a:prstGeom prst="rect">
            <a:avLst/>
          </a:prstGeom>
        </p:spPr>
        <p:txBody>
          <a:bodyPr wrap="square">
            <a:spAutoFit/>
          </a:bodyPr>
          <a:lstStyle/>
          <a:p>
            <a:pPr>
              <a:spcAft>
                <a:spcPts val="0"/>
              </a:spcAft>
            </a:pPr>
            <a:r>
              <a:rPr lang="de-DE" sz="2000" kern="0" spc="100" dirty="0">
                <a:latin typeface="Trebuchet MS" pitchFamily="34" charset="0"/>
                <a:sym typeface="Wingdings" panose="05000000000000000000" pitchFamily="2" charset="2"/>
              </a:rPr>
              <a:t>Nomen mit der Endung </a:t>
            </a:r>
            <a:r>
              <a:rPr lang="de-DE" sz="2000" kern="0" spc="100" dirty="0">
                <a:solidFill>
                  <a:schemeClr val="tx2">
                    <a:lumMod val="60000"/>
                    <a:lumOff val="40000"/>
                  </a:schemeClr>
                </a:solidFill>
                <a:latin typeface="Trebuchet MS" pitchFamily="34" charset="0"/>
                <a:sym typeface="Wingdings" panose="05000000000000000000" pitchFamily="2" charset="2"/>
              </a:rPr>
              <a:t>–ie</a:t>
            </a:r>
            <a:r>
              <a:rPr lang="de-DE" sz="2000" kern="0" spc="100" dirty="0">
                <a:latin typeface="Trebuchet MS" pitchFamily="34" charset="0"/>
                <a:sym typeface="Wingdings" panose="05000000000000000000" pitchFamily="2" charset="2"/>
              </a:rPr>
              <a:t>, </a:t>
            </a:r>
            <a:r>
              <a:rPr lang="de-DE" sz="2000" kern="0" spc="100" dirty="0">
                <a:solidFill>
                  <a:schemeClr val="tx2">
                    <a:lumMod val="60000"/>
                    <a:lumOff val="40000"/>
                  </a:schemeClr>
                </a:solidFill>
                <a:latin typeface="Trebuchet MS" pitchFamily="34" charset="0"/>
                <a:sym typeface="Wingdings" panose="05000000000000000000" pitchFamily="2" charset="2"/>
              </a:rPr>
              <a:t>-</a:t>
            </a:r>
            <a:r>
              <a:rPr lang="de-DE" sz="2000" kern="0" spc="100" dirty="0" err="1">
                <a:solidFill>
                  <a:schemeClr val="tx2">
                    <a:lumMod val="60000"/>
                    <a:lumOff val="40000"/>
                  </a:schemeClr>
                </a:solidFill>
                <a:latin typeface="Trebuchet MS" pitchFamily="34" charset="0"/>
                <a:sym typeface="Wingdings" panose="05000000000000000000" pitchFamily="2" charset="2"/>
              </a:rPr>
              <a:t>ier</a:t>
            </a:r>
            <a:r>
              <a:rPr lang="de-DE" sz="2000" kern="0" spc="100" dirty="0">
                <a:solidFill>
                  <a:schemeClr val="tx2">
                    <a:lumMod val="60000"/>
                    <a:lumOff val="40000"/>
                  </a:schemeClr>
                </a:solidFill>
                <a:latin typeface="Trebuchet MS" pitchFamily="34" charset="0"/>
                <a:sym typeface="Wingdings" panose="05000000000000000000" pitchFamily="2" charset="2"/>
              </a:rPr>
              <a:t> </a:t>
            </a:r>
            <a:r>
              <a:rPr lang="de-DE" sz="2000" kern="0" spc="100" dirty="0">
                <a:latin typeface="Trebuchet MS" pitchFamily="34" charset="0"/>
                <a:sym typeface="Wingdings" panose="05000000000000000000" pitchFamily="2" charset="2"/>
              </a:rPr>
              <a:t>(und Plural dazu):</a:t>
            </a:r>
          </a:p>
        </p:txBody>
      </p:sp>
      <p:sp>
        <p:nvSpPr>
          <p:cNvPr id="27" name="Rechteck 26">
            <a:extLst>
              <a:ext uri="{FF2B5EF4-FFF2-40B4-BE49-F238E27FC236}">
                <a16:creationId xmlns:a16="http://schemas.microsoft.com/office/drawing/2014/main" id="{129F4081-ABDD-4960-8B94-EE83A9297053}"/>
              </a:ext>
            </a:extLst>
          </p:cNvPr>
          <p:cNvSpPr/>
          <p:nvPr/>
        </p:nvSpPr>
        <p:spPr>
          <a:xfrm>
            <a:off x="724992" y="3335843"/>
            <a:ext cx="10626875" cy="400110"/>
          </a:xfrm>
          <a:prstGeom prst="rect">
            <a:avLst/>
          </a:prstGeom>
        </p:spPr>
        <p:txBody>
          <a:bodyPr wrap="square">
            <a:spAutoFit/>
          </a:bodyPr>
          <a:lstStyle/>
          <a:p>
            <a:pPr>
              <a:spcAft>
                <a:spcPts val="0"/>
              </a:spcAft>
            </a:pPr>
            <a:r>
              <a:rPr lang="de-DE" sz="2000" kern="0" spc="100" dirty="0">
                <a:latin typeface="Trebuchet MS" pitchFamily="34" charset="0"/>
                <a:sym typeface="Wingdings" panose="05000000000000000000" pitchFamily="2" charset="2"/>
              </a:rPr>
              <a:t>Adjektiven mit der Endung </a:t>
            </a:r>
            <a:r>
              <a:rPr lang="de-DE" sz="2000" kern="0" spc="100" dirty="0">
                <a:solidFill>
                  <a:schemeClr val="tx2">
                    <a:lumMod val="60000"/>
                    <a:lumOff val="40000"/>
                  </a:schemeClr>
                </a:solidFill>
                <a:latin typeface="Trebuchet MS" pitchFamily="34" charset="0"/>
                <a:sym typeface="Wingdings" panose="05000000000000000000" pitchFamily="2" charset="2"/>
              </a:rPr>
              <a:t>–</a:t>
            </a:r>
            <a:r>
              <a:rPr lang="de-DE" sz="2000" kern="0" spc="100" dirty="0" err="1">
                <a:solidFill>
                  <a:schemeClr val="tx2">
                    <a:lumMod val="60000"/>
                    <a:lumOff val="40000"/>
                  </a:schemeClr>
                </a:solidFill>
                <a:latin typeface="Trebuchet MS" pitchFamily="34" charset="0"/>
                <a:sym typeface="Wingdings" panose="05000000000000000000" pitchFamily="2" charset="2"/>
              </a:rPr>
              <a:t>ierlich</a:t>
            </a:r>
            <a:r>
              <a:rPr lang="de-DE" sz="2000" kern="0" spc="100" dirty="0">
                <a:latin typeface="Trebuchet MS" pitchFamily="34" charset="0"/>
                <a:sym typeface="Wingdings" panose="05000000000000000000" pitchFamily="2" charset="2"/>
              </a:rPr>
              <a:t>:</a:t>
            </a:r>
          </a:p>
        </p:txBody>
      </p:sp>
      <p:sp>
        <p:nvSpPr>
          <p:cNvPr id="28" name="Rechteck 27">
            <a:extLst>
              <a:ext uri="{FF2B5EF4-FFF2-40B4-BE49-F238E27FC236}">
                <a16:creationId xmlns:a16="http://schemas.microsoft.com/office/drawing/2014/main" id="{11A39967-3A54-4F18-AFAB-1411341F5ACB}"/>
              </a:ext>
            </a:extLst>
          </p:cNvPr>
          <p:cNvSpPr/>
          <p:nvPr/>
        </p:nvSpPr>
        <p:spPr>
          <a:xfrm>
            <a:off x="724992" y="4055923"/>
            <a:ext cx="10626875" cy="400110"/>
          </a:xfrm>
          <a:prstGeom prst="rect">
            <a:avLst/>
          </a:prstGeom>
        </p:spPr>
        <p:txBody>
          <a:bodyPr wrap="square">
            <a:spAutoFit/>
          </a:bodyPr>
          <a:lstStyle/>
          <a:p>
            <a:pPr>
              <a:spcAft>
                <a:spcPts val="0"/>
              </a:spcAft>
            </a:pPr>
            <a:r>
              <a:rPr lang="de-DE" sz="2000" kern="0" spc="100" dirty="0">
                <a:solidFill>
                  <a:schemeClr val="tx2">
                    <a:lumMod val="60000"/>
                    <a:lumOff val="40000"/>
                  </a:schemeClr>
                </a:solidFill>
                <a:latin typeface="Trebuchet MS" pitchFamily="34" charset="0"/>
                <a:sym typeface="Wingdings" panose="05000000000000000000" pitchFamily="2" charset="2"/>
              </a:rPr>
              <a:t>Langes i </a:t>
            </a:r>
            <a:r>
              <a:rPr lang="de-DE" sz="2000" kern="0" spc="100" dirty="0">
                <a:solidFill>
                  <a:srgbClr val="FF0000"/>
                </a:solidFill>
                <a:latin typeface="Trebuchet MS" pitchFamily="34" charset="0"/>
                <a:sym typeface="Wingdings" panose="05000000000000000000" pitchFamily="2" charset="2"/>
              </a:rPr>
              <a:t>ohne e</a:t>
            </a:r>
            <a:r>
              <a:rPr lang="de-DE" sz="2000" kern="0" spc="100" dirty="0">
                <a:solidFill>
                  <a:schemeClr val="tx2">
                    <a:lumMod val="60000"/>
                    <a:lumOff val="40000"/>
                  </a:schemeClr>
                </a:solidFill>
                <a:latin typeface="Trebuchet MS" pitchFamily="34" charset="0"/>
                <a:sym typeface="Wingdings" panose="05000000000000000000" pitchFamily="2" charset="2"/>
              </a:rPr>
              <a:t> </a:t>
            </a:r>
            <a:r>
              <a:rPr lang="de-DE" sz="2000" kern="0" spc="100" dirty="0">
                <a:solidFill>
                  <a:srgbClr val="FF0000"/>
                </a:solidFill>
                <a:latin typeface="Trebuchet MS" pitchFamily="34" charset="0"/>
                <a:sym typeface="Wingdings" panose="05000000000000000000" pitchFamily="2" charset="2"/>
              </a:rPr>
              <a:t>bei </a:t>
            </a:r>
            <a:r>
              <a:rPr lang="de-DE" sz="2000" kern="0" spc="100" dirty="0">
                <a:latin typeface="Trebuchet MS" pitchFamily="34" charset="0"/>
                <a:sym typeface="Wingdings" panose="05000000000000000000" pitchFamily="2" charset="2"/>
              </a:rPr>
              <a:t>den Endungen </a:t>
            </a:r>
            <a:r>
              <a:rPr lang="de-DE" sz="2000" kern="0" spc="100" dirty="0">
                <a:solidFill>
                  <a:srgbClr val="FF0000"/>
                </a:solidFill>
                <a:latin typeface="Trebuchet MS" pitchFamily="34" charset="0"/>
                <a:sym typeface="Wingdings" panose="05000000000000000000" pitchFamily="2" charset="2"/>
              </a:rPr>
              <a:t>-in </a:t>
            </a:r>
            <a:r>
              <a:rPr lang="de-DE" sz="2000" kern="0" spc="100" dirty="0">
                <a:latin typeface="Trebuchet MS" pitchFamily="34" charset="0"/>
                <a:sym typeface="Wingdings" panose="05000000000000000000" pitchFamily="2" charset="2"/>
              </a:rPr>
              <a:t>und </a:t>
            </a:r>
            <a:r>
              <a:rPr lang="de-DE" sz="2000" kern="0" spc="100" dirty="0">
                <a:solidFill>
                  <a:srgbClr val="FF0000"/>
                </a:solidFill>
                <a:latin typeface="Trebuchet MS" pitchFamily="34" charset="0"/>
                <a:sym typeface="Wingdings" panose="05000000000000000000" pitchFamily="2" charset="2"/>
              </a:rPr>
              <a:t>-</a:t>
            </a:r>
            <a:r>
              <a:rPr lang="de-DE" sz="2000" kern="0" spc="100" dirty="0" err="1">
                <a:solidFill>
                  <a:srgbClr val="FF0000"/>
                </a:solidFill>
                <a:latin typeface="Trebuchet MS" pitchFamily="34" charset="0"/>
                <a:sym typeface="Wingdings" panose="05000000000000000000" pitchFamily="2" charset="2"/>
              </a:rPr>
              <a:t>ine</a:t>
            </a:r>
            <a:r>
              <a:rPr lang="de-DE" sz="2000" kern="0" spc="100" dirty="0">
                <a:solidFill>
                  <a:srgbClr val="FF0000"/>
                </a:solidFill>
                <a:latin typeface="Trebuchet MS" pitchFamily="34" charset="0"/>
                <a:sym typeface="Wingdings" panose="05000000000000000000" pitchFamily="2" charset="2"/>
              </a:rPr>
              <a:t> </a:t>
            </a:r>
            <a:r>
              <a:rPr lang="de-DE" sz="2000" kern="0" spc="100" dirty="0">
                <a:latin typeface="Trebuchet MS" pitchFamily="34" charset="0"/>
                <a:sym typeface="Wingdings" panose="05000000000000000000" pitchFamily="2" charset="2"/>
              </a:rPr>
              <a:t>(und Plural dazu):</a:t>
            </a:r>
          </a:p>
        </p:txBody>
      </p:sp>
      <p:sp>
        <p:nvSpPr>
          <p:cNvPr id="29" name="Rechteck 28">
            <a:extLst>
              <a:ext uri="{FF2B5EF4-FFF2-40B4-BE49-F238E27FC236}">
                <a16:creationId xmlns:a16="http://schemas.microsoft.com/office/drawing/2014/main" id="{E1EFC873-1285-4452-84D7-E1CFF308A80E}"/>
              </a:ext>
            </a:extLst>
          </p:cNvPr>
          <p:cNvSpPr/>
          <p:nvPr/>
        </p:nvSpPr>
        <p:spPr>
          <a:xfrm>
            <a:off x="724992" y="4776003"/>
            <a:ext cx="11375127" cy="400110"/>
          </a:xfrm>
          <a:prstGeom prst="rect">
            <a:avLst/>
          </a:prstGeom>
        </p:spPr>
        <p:txBody>
          <a:bodyPr wrap="square">
            <a:spAutoFit/>
          </a:bodyPr>
          <a:lstStyle/>
          <a:p>
            <a:pPr lvl="0">
              <a:spcAft>
                <a:spcPts val="0"/>
              </a:spcAft>
            </a:pPr>
            <a:r>
              <a:rPr lang="de-DE" sz="2000" kern="0" spc="100" dirty="0">
                <a:solidFill>
                  <a:schemeClr val="tx2">
                    <a:lumMod val="60000"/>
                    <a:lumOff val="40000"/>
                  </a:schemeClr>
                </a:solidFill>
                <a:latin typeface="Trebuchet MS" pitchFamily="34" charset="0"/>
                <a:sym typeface="Wingdings" panose="05000000000000000000" pitchFamily="2" charset="2"/>
              </a:rPr>
              <a:t>Langes i </a:t>
            </a:r>
            <a:r>
              <a:rPr lang="de-DE" sz="2000" kern="0" spc="100" dirty="0">
                <a:solidFill>
                  <a:srgbClr val="FF0000"/>
                </a:solidFill>
                <a:latin typeface="Trebuchet MS" pitchFamily="34" charset="0"/>
                <a:sym typeface="Wingdings" panose="05000000000000000000" pitchFamily="2" charset="2"/>
              </a:rPr>
              <a:t>ohne e</a:t>
            </a:r>
            <a:r>
              <a:rPr lang="de-DE" sz="2000" kern="0" spc="100" dirty="0">
                <a:solidFill>
                  <a:schemeClr val="tx2">
                    <a:lumMod val="60000"/>
                    <a:lumOff val="40000"/>
                  </a:schemeClr>
                </a:solidFill>
                <a:latin typeface="Trebuchet MS" pitchFamily="34" charset="0"/>
                <a:sym typeface="Wingdings" panose="05000000000000000000" pitchFamily="2" charset="2"/>
              </a:rPr>
              <a:t> </a:t>
            </a:r>
            <a:r>
              <a:rPr lang="de-DE" sz="2000" kern="0" spc="100" dirty="0">
                <a:solidFill>
                  <a:prstClr val="black"/>
                </a:solidFill>
                <a:latin typeface="Trebuchet MS" pitchFamily="34" charset="0"/>
                <a:sym typeface="Wingdings" panose="05000000000000000000" pitchFamily="2" charset="2"/>
              </a:rPr>
              <a:t>bei mehrsilbigen oder nicht (typisch) deutschen Wörtern:</a:t>
            </a:r>
          </a:p>
        </p:txBody>
      </p:sp>
      <p:sp>
        <p:nvSpPr>
          <p:cNvPr id="31" name="Ellipse 30">
            <a:extLst>
              <a:ext uri="{FF2B5EF4-FFF2-40B4-BE49-F238E27FC236}">
                <a16:creationId xmlns:a16="http://schemas.microsoft.com/office/drawing/2014/main" id="{3DE17CAA-B67B-421E-972F-68C3A480D7BB}"/>
              </a:ext>
            </a:extLst>
          </p:cNvPr>
          <p:cNvSpPr/>
          <p:nvPr/>
        </p:nvSpPr>
        <p:spPr>
          <a:xfrm>
            <a:off x="336501" y="5694805"/>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3" name="Rechteck 32">
            <a:extLst>
              <a:ext uri="{FF2B5EF4-FFF2-40B4-BE49-F238E27FC236}">
                <a16:creationId xmlns:a16="http://schemas.microsoft.com/office/drawing/2014/main" id="{806AFFEC-3775-4954-B3C4-B38D982D5D2F}"/>
              </a:ext>
            </a:extLst>
          </p:cNvPr>
          <p:cNvSpPr/>
          <p:nvPr/>
        </p:nvSpPr>
        <p:spPr>
          <a:xfrm>
            <a:off x="724992" y="5544373"/>
            <a:ext cx="11375127" cy="400110"/>
          </a:xfrm>
          <a:prstGeom prst="rect">
            <a:avLst/>
          </a:prstGeom>
        </p:spPr>
        <p:txBody>
          <a:bodyPr wrap="square">
            <a:spAutoFit/>
          </a:bodyPr>
          <a:lstStyle/>
          <a:p>
            <a:pPr lvl="0">
              <a:spcAft>
                <a:spcPts val="0"/>
              </a:spcAft>
            </a:pPr>
            <a:r>
              <a:rPr lang="de-DE" sz="2000" kern="0" spc="100" dirty="0">
                <a:solidFill>
                  <a:prstClr val="black"/>
                </a:solidFill>
                <a:latin typeface="Trebuchet MS" pitchFamily="34" charset="0"/>
                <a:sym typeface="Wingdings" panose="05000000000000000000" pitchFamily="2" charset="2"/>
              </a:rPr>
              <a:t>Kein Wort beginnt mit </a:t>
            </a:r>
            <a:r>
              <a:rPr lang="de-DE" sz="2000" kern="0" spc="100" dirty="0">
                <a:solidFill>
                  <a:srgbClr val="FF0000"/>
                </a:solidFill>
                <a:latin typeface="Trebuchet MS" pitchFamily="34" charset="0"/>
                <a:sym typeface="Wingdings" panose="05000000000000000000" pitchFamily="2" charset="2"/>
              </a:rPr>
              <a:t>ie</a:t>
            </a:r>
            <a:r>
              <a:rPr lang="de-DE" sz="2000" kern="0" spc="100" dirty="0">
                <a:solidFill>
                  <a:prstClr val="black"/>
                </a:solidFill>
                <a:latin typeface="Trebuchet MS" pitchFamily="34" charset="0"/>
                <a:sym typeface="Wingdings" panose="05000000000000000000" pitchFamily="2" charset="2"/>
              </a:rPr>
              <a:t> und ganz selten schreibt man nach dem </a:t>
            </a:r>
            <a:r>
              <a:rPr lang="de-DE" sz="2000" kern="0" spc="100" dirty="0">
                <a:solidFill>
                  <a:srgbClr val="1F497D">
                    <a:lumMod val="60000"/>
                    <a:lumOff val="40000"/>
                  </a:srgbClr>
                </a:solidFill>
                <a:latin typeface="Trebuchet MS" pitchFamily="34" charset="0"/>
                <a:sym typeface="Wingdings" panose="05000000000000000000" pitchFamily="2" charset="2"/>
              </a:rPr>
              <a:t>ie</a:t>
            </a:r>
            <a:r>
              <a:rPr lang="de-DE" sz="2000" kern="0" spc="100" dirty="0">
                <a:solidFill>
                  <a:prstClr val="black"/>
                </a:solidFill>
                <a:latin typeface="Trebuchet MS" pitchFamily="34" charset="0"/>
                <a:sym typeface="Wingdings" panose="05000000000000000000" pitchFamily="2" charset="2"/>
              </a:rPr>
              <a:t> ein </a:t>
            </a:r>
            <a:r>
              <a:rPr lang="de-DE" sz="2000" kern="0" spc="100" dirty="0">
                <a:solidFill>
                  <a:srgbClr val="1F497D">
                    <a:lumMod val="60000"/>
                    <a:lumOff val="40000"/>
                  </a:srgbClr>
                </a:solidFill>
                <a:latin typeface="Trebuchet MS" pitchFamily="34" charset="0"/>
                <a:sym typeface="Wingdings" panose="05000000000000000000" pitchFamily="2" charset="2"/>
              </a:rPr>
              <a:t>h</a:t>
            </a:r>
            <a:r>
              <a:rPr lang="de-DE" sz="2000" kern="0" spc="100" dirty="0">
                <a:solidFill>
                  <a:prstClr val="black"/>
                </a:solidFill>
                <a:latin typeface="Trebuchet MS" pitchFamily="34" charset="0"/>
                <a:sym typeface="Wingdings" panose="05000000000000000000" pitchFamily="2" charset="2"/>
              </a:rPr>
              <a:t>:</a:t>
            </a:r>
          </a:p>
        </p:txBody>
      </p:sp>
      <p:sp>
        <p:nvSpPr>
          <p:cNvPr id="24" name="Textfeld 36">
            <a:extLst>
              <a:ext uri="{FF2B5EF4-FFF2-40B4-BE49-F238E27FC236}">
                <a16:creationId xmlns:a16="http://schemas.microsoft.com/office/drawing/2014/main" id="{353E582E-210A-4F2C-A5D4-0A25F0AAC542}"/>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03	VD 01 </a:t>
            </a:r>
            <a:r>
              <a:rPr lang="de-DE" altLang="de-DE" sz="2200" b="1" dirty="0" err="1">
                <a:solidFill>
                  <a:schemeClr val="tx2">
                    <a:lumMod val="60000"/>
                    <a:lumOff val="40000"/>
                  </a:schemeClr>
                </a:solidFill>
                <a:latin typeface="Trebuchet MS" panose="020B0603020202020204" pitchFamily="34" charset="0"/>
                <a:ea typeface="+mj-ea"/>
                <a:cs typeface="+mj-cs"/>
              </a:rPr>
              <a:t>ie</a:t>
            </a:r>
            <a:r>
              <a:rPr lang="de-DE" altLang="de-DE" sz="2200" b="1" dirty="0">
                <a:solidFill>
                  <a:schemeClr val="tx2">
                    <a:lumMod val="60000"/>
                    <a:lumOff val="40000"/>
                  </a:schemeClr>
                </a:solidFill>
                <a:latin typeface="Trebuchet MS" panose="020B0603020202020204" pitchFamily="34" charset="0"/>
                <a:ea typeface="+mj-ea"/>
                <a:cs typeface="+mj-cs"/>
              </a:rPr>
              <a:t> - In welchen Wörtern gibt es das </a:t>
            </a:r>
            <a:r>
              <a:rPr lang="de-DE" altLang="de-DE" sz="2200" b="1" dirty="0" err="1">
                <a:solidFill>
                  <a:schemeClr val="tx2">
                    <a:lumMod val="60000"/>
                    <a:lumOff val="40000"/>
                  </a:schemeClr>
                </a:solidFill>
                <a:latin typeface="Trebuchet MS" panose="020B0603020202020204" pitchFamily="34" charset="0"/>
                <a:ea typeface="+mj-ea"/>
                <a:cs typeface="+mj-cs"/>
              </a:rPr>
              <a:t>ie</a:t>
            </a:r>
            <a:r>
              <a:rPr lang="de-DE" altLang="de-DE" sz="2200" b="1" dirty="0">
                <a:solidFill>
                  <a:schemeClr val="tx2">
                    <a:lumMod val="60000"/>
                    <a:lumOff val="40000"/>
                  </a:schemeClr>
                </a:solidFill>
                <a:latin typeface="Trebuchet MS" panose="020B0603020202020204" pitchFamily="34" charset="0"/>
                <a:ea typeface="+mj-ea"/>
                <a:cs typeface="+mj-cs"/>
              </a:rPr>
              <a:t>?	</a:t>
            </a:r>
            <a:r>
              <a:rPr kumimoji="0" lang="de-DE" altLang="de-DE" sz="2200" i="0" u="none" strike="noStrike" kern="0" cap="none" spc="0" normalizeH="0" baseline="0" noProof="0" dirty="0">
                <a:ln>
                  <a:noFill/>
                </a:ln>
                <a:solidFill>
                  <a:schemeClr val="tx2">
                    <a:lumMod val="60000"/>
                    <a:lumOff val="40000"/>
                  </a:schemeClr>
                </a:solidFill>
                <a:effectLst/>
                <a:uLnTx/>
                <a:uFillTx/>
                <a:latin typeface="Trebuchet MS" pitchFamily="34" charset="0"/>
              </a:rPr>
              <a:t>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30" name="Textfeld 29">
            <a:extLst>
              <a:ext uri="{FF2B5EF4-FFF2-40B4-BE49-F238E27FC236}">
                <a16:creationId xmlns:a16="http://schemas.microsoft.com/office/drawing/2014/main" id="{A87DD63F-F520-4F8D-8FD6-805D918ED34D}"/>
              </a:ext>
            </a:extLst>
          </p:cNvPr>
          <p:cNvSpPr txBox="1"/>
          <p:nvPr/>
        </p:nvSpPr>
        <p:spPr>
          <a:xfrm>
            <a:off x="260108" y="404664"/>
            <a:ext cx="9148259" cy="369332"/>
          </a:xfrm>
          <a:prstGeom prst="rect">
            <a:avLst/>
          </a:prstGeom>
          <a:noFill/>
        </p:spPr>
        <p:txBody>
          <a:bodyPr wrap="square">
            <a:spAutoFit/>
          </a:bodyPr>
          <a:lstStyle/>
          <a:p>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n-ea"/>
                <a:cs typeface="Arial" charset="0"/>
              </a:rPr>
              <a:t>Denk dir für jeden Punkt Beispiele aus und schreibe sie in die Zeilen!</a:t>
            </a:r>
          </a:p>
        </p:txBody>
      </p:sp>
      <p:sp>
        <p:nvSpPr>
          <p:cNvPr id="4" name="Textfeld 3">
            <a:extLst>
              <a:ext uri="{FF2B5EF4-FFF2-40B4-BE49-F238E27FC236}">
                <a16:creationId xmlns:a16="http://schemas.microsoft.com/office/drawing/2014/main" id="{1CFA4062-1C33-40A9-801E-A52A1EC856C0}"/>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7</a:t>
            </a:r>
          </a:p>
        </p:txBody>
      </p:sp>
    </p:spTree>
    <p:extLst>
      <p:ext uri="{BB962C8B-B14F-4D97-AF65-F5344CB8AC3E}">
        <p14:creationId xmlns:p14="http://schemas.microsoft.com/office/powerpoint/2010/main" val="8806522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662317AF-667D-419D-8ECE-B2202CA05ADC}"/>
              </a:ext>
            </a:extLst>
          </p:cNvPr>
          <p:cNvPicPr>
            <a:picLocks noChangeAspect="1"/>
          </p:cNvPicPr>
          <p:nvPr/>
        </p:nvPicPr>
        <p:blipFill>
          <a:blip r:embed="rId2"/>
          <a:stretch>
            <a:fillRect/>
          </a:stretch>
        </p:blipFill>
        <p:spPr>
          <a:xfrm>
            <a:off x="743215" y="1430069"/>
            <a:ext cx="10723793" cy="5029636"/>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8</a:t>
            </a:fld>
            <a:endParaRPr lang="de-DE" dirty="0"/>
          </a:p>
        </p:txBody>
      </p:sp>
      <p:sp>
        <p:nvSpPr>
          <p:cNvPr id="38" name="Rechteck 37">
            <a:extLst>
              <a:ext uri="{FF2B5EF4-FFF2-40B4-BE49-F238E27FC236}">
                <a16:creationId xmlns:a16="http://schemas.microsoft.com/office/drawing/2014/main" id="{4B0693CB-5FDF-4010-9FD3-CA939FB0D0C2}"/>
              </a:ext>
            </a:extLst>
          </p:cNvPr>
          <p:cNvSpPr/>
          <p:nvPr/>
        </p:nvSpPr>
        <p:spPr>
          <a:xfrm>
            <a:off x="724992" y="1100195"/>
            <a:ext cx="10626875" cy="400110"/>
          </a:xfrm>
          <a:prstGeom prst="rect">
            <a:avLst/>
          </a:prstGeom>
        </p:spPr>
        <p:txBody>
          <a:bodyPr wrap="square">
            <a:spAutoFit/>
          </a:bodyPr>
          <a:lstStyle/>
          <a:p>
            <a:pPr marR="0" lvl="0" algn="l" defTabSz="914400" rtl="0" eaLnBrk="1" fontAlgn="base" latinLnBrk="0" hangingPunct="1">
              <a:spcBef>
                <a:spcPct val="0"/>
              </a:spcBef>
              <a:spcAft>
                <a:spcPts val="0"/>
              </a:spcAft>
              <a:buClrTx/>
              <a:buSzTx/>
              <a:tabLst/>
              <a:defRPr/>
            </a:pPr>
            <a:r>
              <a:rPr kumimoji="0" lang="de-DE" sz="2000" b="0" i="0" u="none" strike="noStrike" kern="0" cap="none" spc="100" normalizeH="0" baseline="0" noProof="0" dirty="0">
                <a:ln>
                  <a:noFill/>
                </a:ln>
                <a:solidFill>
                  <a:prstClr val="black"/>
                </a:solidFill>
                <a:effectLst/>
                <a:uLnTx/>
                <a:uFillTx/>
                <a:latin typeface="Trebuchet MS" pitchFamily="34" charset="0"/>
                <a:sym typeface="Wingdings" panose="05000000000000000000" pitchFamily="2" charset="2"/>
              </a:rPr>
              <a:t>in der ersten Silbe ein- oder zweisilbiger typisch deutscher Wörter:</a:t>
            </a:r>
            <a:endParaRPr lang="de-DE" sz="2000" kern="0" spc="100" dirty="0">
              <a:latin typeface="Trebuchet MS" pitchFamily="34" charset="0"/>
              <a:sym typeface="Wingdings" panose="05000000000000000000" pitchFamily="2" charset="2"/>
            </a:endParaRPr>
          </a:p>
        </p:txBody>
      </p:sp>
      <p:sp>
        <p:nvSpPr>
          <p:cNvPr id="5" name="Ellipse 4">
            <a:extLst>
              <a:ext uri="{FF2B5EF4-FFF2-40B4-BE49-F238E27FC236}">
                <a16:creationId xmlns:a16="http://schemas.microsoft.com/office/drawing/2014/main" id="{19322B05-91AF-49AF-8860-63A672C89786}"/>
              </a:ext>
            </a:extLst>
          </p:cNvPr>
          <p:cNvSpPr/>
          <p:nvPr/>
        </p:nvSpPr>
        <p:spPr>
          <a:xfrm>
            <a:off x="480517" y="1622898"/>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6" name="Ellipse 5">
            <a:extLst>
              <a:ext uri="{FF2B5EF4-FFF2-40B4-BE49-F238E27FC236}">
                <a16:creationId xmlns:a16="http://schemas.microsoft.com/office/drawing/2014/main" id="{B3A79D2E-D5B9-41A2-B903-DCEB0869F77F}"/>
              </a:ext>
            </a:extLst>
          </p:cNvPr>
          <p:cNvSpPr/>
          <p:nvPr/>
        </p:nvSpPr>
        <p:spPr>
          <a:xfrm>
            <a:off x="480517" y="2368348"/>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7" name="Ellipse 6">
            <a:extLst>
              <a:ext uri="{FF2B5EF4-FFF2-40B4-BE49-F238E27FC236}">
                <a16:creationId xmlns:a16="http://schemas.microsoft.com/office/drawing/2014/main" id="{0626EA10-C3B1-42C5-86CE-B9221424301E}"/>
              </a:ext>
            </a:extLst>
          </p:cNvPr>
          <p:cNvSpPr/>
          <p:nvPr/>
        </p:nvSpPr>
        <p:spPr>
          <a:xfrm>
            <a:off x="480517" y="3084746"/>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8" name="Ellipse 7">
            <a:extLst>
              <a:ext uri="{FF2B5EF4-FFF2-40B4-BE49-F238E27FC236}">
                <a16:creationId xmlns:a16="http://schemas.microsoft.com/office/drawing/2014/main" id="{71BEF31B-8961-44A0-8527-B8ED5872F622}"/>
              </a:ext>
            </a:extLst>
          </p:cNvPr>
          <p:cNvSpPr/>
          <p:nvPr/>
        </p:nvSpPr>
        <p:spPr>
          <a:xfrm>
            <a:off x="480517" y="3801144"/>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9" name="Ellipse 8">
            <a:extLst>
              <a:ext uri="{FF2B5EF4-FFF2-40B4-BE49-F238E27FC236}">
                <a16:creationId xmlns:a16="http://schemas.microsoft.com/office/drawing/2014/main" id="{CBC9DDC5-8BAA-4C06-9195-FE60383C4EBB}"/>
              </a:ext>
            </a:extLst>
          </p:cNvPr>
          <p:cNvSpPr/>
          <p:nvPr/>
        </p:nvSpPr>
        <p:spPr>
          <a:xfrm>
            <a:off x="480517" y="4517542"/>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0" name="Textfeld 9">
            <a:extLst>
              <a:ext uri="{FF2B5EF4-FFF2-40B4-BE49-F238E27FC236}">
                <a16:creationId xmlns:a16="http://schemas.microsoft.com/office/drawing/2014/main" id="{907DCB6C-31E0-4BB5-9525-B5B65DEB11FA}"/>
              </a:ext>
            </a:extLst>
          </p:cNvPr>
          <p:cNvSpPr txBox="1"/>
          <p:nvPr/>
        </p:nvSpPr>
        <p:spPr>
          <a:xfrm>
            <a:off x="983432" y="1455897"/>
            <a:ext cx="6093724" cy="430887"/>
          </a:xfrm>
          <a:prstGeom prst="rect">
            <a:avLst/>
          </a:prstGeom>
          <a:noFill/>
        </p:spPr>
        <p:txBody>
          <a:bodyPr wrap="square">
            <a:spAutoFit/>
          </a:bodyPr>
          <a:lstStyle/>
          <a:p>
            <a:r>
              <a:rPr lang="de-DE" sz="2200" kern="0" spc="100" dirty="0" err="1">
                <a:solidFill>
                  <a:schemeClr val="tx2">
                    <a:lumMod val="60000"/>
                    <a:lumOff val="40000"/>
                  </a:schemeClr>
                </a:solidFill>
                <a:latin typeface="Trebuchet MS" pitchFamily="34" charset="0"/>
                <a:sym typeface="Wingdings" panose="05000000000000000000" pitchFamily="2" charset="2"/>
              </a:rPr>
              <a:t>Bie</a:t>
            </a:r>
            <a:r>
              <a:rPr lang="de-DE" sz="2200" kern="0" spc="100" dirty="0">
                <a:solidFill>
                  <a:schemeClr val="tx2">
                    <a:lumMod val="60000"/>
                    <a:lumOff val="40000"/>
                  </a:schemeClr>
                </a:solidFill>
                <a:latin typeface="Trebuchet MS" pitchFamily="34" charset="0"/>
                <a:sym typeface="Wingdings" panose="05000000000000000000" pitchFamily="2" charset="2"/>
              </a:rPr>
              <a:t>-ne, Rie-se, Wie-se</a:t>
            </a:r>
            <a:endParaRPr lang="de-DE" sz="2200" dirty="0">
              <a:solidFill>
                <a:schemeClr val="tx2">
                  <a:lumMod val="60000"/>
                  <a:lumOff val="40000"/>
                </a:schemeClr>
              </a:solidFill>
            </a:endParaRPr>
          </a:p>
        </p:txBody>
      </p:sp>
      <p:sp>
        <p:nvSpPr>
          <p:cNvPr id="11" name="Textfeld 10">
            <a:extLst>
              <a:ext uri="{FF2B5EF4-FFF2-40B4-BE49-F238E27FC236}">
                <a16:creationId xmlns:a16="http://schemas.microsoft.com/office/drawing/2014/main" id="{9450EE3A-C714-4A81-9192-EEE5C842F800}"/>
              </a:ext>
            </a:extLst>
          </p:cNvPr>
          <p:cNvSpPr txBox="1"/>
          <p:nvPr/>
        </p:nvSpPr>
        <p:spPr>
          <a:xfrm>
            <a:off x="983432" y="2205029"/>
            <a:ext cx="7128792" cy="430887"/>
          </a:xfrm>
          <a:prstGeom prst="rect">
            <a:avLst/>
          </a:prstGeom>
          <a:noFill/>
        </p:spPr>
        <p:txBody>
          <a:bodyPr wrap="square">
            <a:spAutoFit/>
          </a:bodyPr>
          <a:lstStyle/>
          <a:p>
            <a:r>
              <a:rPr lang="de-DE" sz="2200" kern="0" spc="100" dirty="0">
                <a:solidFill>
                  <a:schemeClr val="tx2">
                    <a:lumMod val="60000"/>
                    <a:lumOff val="40000"/>
                  </a:schemeClr>
                </a:solidFill>
                <a:latin typeface="Trebuchet MS" pitchFamily="34" charset="0"/>
                <a:sym typeface="Wingdings" panose="05000000000000000000" pitchFamily="2" charset="2"/>
              </a:rPr>
              <a:t>marschieren, probieren, spazieren</a:t>
            </a:r>
            <a:endParaRPr lang="de-DE" sz="2200" dirty="0">
              <a:solidFill>
                <a:schemeClr val="tx2">
                  <a:lumMod val="60000"/>
                  <a:lumOff val="40000"/>
                </a:schemeClr>
              </a:solidFill>
            </a:endParaRPr>
          </a:p>
        </p:txBody>
      </p:sp>
      <p:sp>
        <p:nvSpPr>
          <p:cNvPr id="12" name="Textfeld 11">
            <a:extLst>
              <a:ext uri="{FF2B5EF4-FFF2-40B4-BE49-F238E27FC236}">
                <a16:creationId xmlns:a16="http://schemas.microsoft.com/office/drawing/2014/main" id="{B80F49D9-D1B7-4C71-B2E0-DAB5B59FC184}"/>
              </a:ext>
            </a:extLst>
          </p:cNvPr>
          <p:cNvSpPr txBox="1"/>
          <p:nvPr/>
        </p:nvSpPr>
        <p:spPr>
          <a:xfrm>
            <a:off x="983432" y="2925109"/>
            <a:ext cx="7128792" cy="430887"/>
          </a:xfrm>
          <a:prstGeom prst="rect">
            <a:avLst/>
          </a:prstGeom>
          <a:noFill/>
        </p:spPr>
        <p:txBody>
          <a:bodyPr wrap="square">
            <a:spAutoFit/>
          </a:bodyPr>
          <a:lstStyle/>
          <a:p>
            <a:r>
              <a:rPr lang="de-DE" sz="2200" kern="0" spc="100" dirty="0">
                <a:solidFill>
                  <a:schemeClr val="tx2">
                    <a:lumMod val="60000"/>
                    <a:lumOff val="40000"/>
                  </a:schemeClr>
                </a:solidFill>
                <a:latin typeface="Trebuchet MS" pitchFamily="34" charset="0"/>
                <a:sym typeface="Wingdings" panose="05000000000000000000" pitchFamily="2" charset="2"/>
              </a:rPr>
              <a:t>Garantie, Kopie, Papier</a:t>
            </a:r>
            <a:endParaRPr lang="de-DE" sz="2200" dirty="0">
              <a:solidFill>
                <a:schemeClr val="tx2">
                  <a:lumMod val="60000"/>
                  <a:lumOff val="40000"/>
                </a:schemeClr>
              </a:solidFill>
            </a:endParaRPr>
          </a:p>
        </p:txBody>
      </p:sp>
      <p:sp>
        <p:nvSpPr>
          <p:cNvPr id="13" name="Textfeld 12">
            <a:extLst>
              <a:ext uri="{FF2B5EF4-FFF2-40B4-BE49-F238E27FC236}">
                <a16:creationId xmlns:a16="http://schemas.microsoft.com/office/drawing/2014/main" id="{359DF0A5-8306-45FF-A8D8-33D74858A1D3}"/>
              </a:ext>
            </a:extLst>
          </p:cNvPr>
          <p:cNvSpPr txBox="1"/>
          <p:nvPr/>
        </p:nvSpPr>
        <p:spPr>
          <a:xfrm>
            <a:off x="983432" y="3645189"/>
            <a:ext cx="7128792" cy="430887"/>
          </a:xfrm>
          <a:prstGeom prst="rect">
            <a:avLst/>
          </a:prstGeom>
          <a:noFill/>
        </p:spPr>
        <p:txBody>
          <a:bodyPr wrap="square">
            <a:spAutoFit/>
          </a:bodyPr>
          <a:lstStyle/>
          <a:p>
            <a:r>
              <a:rPr lang="de-DE" sz="2200" kern="0" spc="100" dirty="0">
                <a:solidFill>
                  <a:schemeClr val="tx2">
                    <a:lumMod val="60000"/>
                    <a:lumOff val="40000"/>
                  </a:schemeClr>
                </a:solidFill>
                <a:latin typeface="Trebuchet MS" pitchFamily="34" charset="0"/>
                <a:sym typeface="Wingdings" panose="05000000000000000000" pitchFamily="2" charset="2"/>
              </a:rPr>
              <a:t>manierlich, possierlich, kontinuierlich</a:t>
            </a:r>
            <a:endParaRPr lang="de-DE" sz="2200" dirty="0">
              <a:solidFill>
                <a:schemeClr val="tx2">
                  <a:lumMod val="60000"/>
                  <a:lumOff val="40000"/>
                </a:schemeClr>
              </a:solidFill>
            </a:endParaRPr>
          </a:p>
        </p:txBody>
      </p:sp>
      <p:sp>
        <p:nvSpPr>
          <p:cNvPr id="14" name="Textfeld 13">
            <a:extLst>
              <a:ext uri="{FF2B5EF4-FFF2-40B4-BE49-F238E27FC236}">
                <a16:creationId xmlns:a16="http://schemas.microsoft.com/office/drawing/2014/main" id="{0F2A0A5D-CC70-4F6A-8239-41FE155E36B0}"/>
              </a:ext>
            </a:extLst>
          </p:cNvPr>
          <p:cNvSpPr txBox="1"/>
          <p:nvPr/>
        </p:nvSpPr>
        <p:spPr>
          <a:xfrm>
            <a:off x="983432" y="4365269"/>
            <a:ext cx="7128792" cy="430887"/>
          </a:xfrm>
          <a:prstGeom prst="rect">
            <a:avLst/>
          </a:prstGeom>
          <a:noFill/>
        </p:spPr>
        <p:txBody>
          <a:bodyPr wrap="square">
            <a:spAutoFit/>
          </a:bodyPr>
          <a:lstStyle/>
          <a:p>
            <a:r>
              <a:rPr lang="de-DE" sz="2200" kern="0" spc="100" dirty="0">
                <a:solidFill>
                  <a:srgbClr val="FF0000"/>
                </a:solidFill>
                <a:latin typeface="Trebuchet MS" pitchFamily="34" charset="0"/>
                <a:sym typeface="Wingdings" panose="05000000000000000000" pitchFamily="2" charset="2"/>
              </a:rPr>
              <a:t>Termin, Disziplin, Maschine, Turbine</a:t>
            </a:r>
            <a:endParaRPr lang="de-DE" sz="2200" dirty="0">
              <a:solidFill>
                <a:srgbClr val="FF0000"/>
              </a:solidFill>
            </a:endParaRPr>
          </a:p>
        </p:txBody>
      </p:sp>
      <p:sp>
        <p:nvSpPr>
          <p:cNvPr id="17" name="Ellipse 16">
            <a:extLst>
              <a:ext uri="{FF2B5EF4-FFF2-40B4-BE49-F238E27FC236}">
                <a16:creationId xmlns:a16="http://schemas.microsoft.com/office/drawing/2014/main" id="{D1B955D8-B879-45D5-A287-1F14A96C17D8}"/>
              </a:ext>
            </a:extLst>
          </p:cNvPr>
          <p:cNvSpPr/>
          <p:nvPr/>
        </p:nvSpPr>
        <p:spPr>
          <a:xfrm>
            <a:off x="336501" y="1269037"/>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8" name="Ellipse 17">
            <a:extLst>
              <a:ext uri="{FF2B5EF4-FFF2-40B4-BE49-F238E27FC236}">
                <a16:creationId xmlns:a16="http://schemas.microsoft.com/office/drawing/2014/main" id="{299D59AC-110E-4AC4-9AF7-C854497F28D6}"/>
              </a:ext>
            </a:extLst>
          </p:cNvPr>
          <p:cNvSpPr/>
          <p:nvPr/>
        </p:nvSpPr>
        <p:spPr>
          <a:xfrm>
            <a:off x="336501" y="2031791"/>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19" name="Ellipse 18">
            <a:extLst>
              <a:ext uri="{FF2B5EF4-FFF2-40B4-BE49-F238E27FC236}">
                <a16:creationId xmlns:a16="http://schemas.microsoft.com/office/drawing/2014/main" id="{BDC0D570-DDE4-4B1A-BE23-6B074003E6E4}"/>
              </a:ext>
            </a:extLst>
          </p:cNvPr>
          <p:cNvSpPr/>
          <p:nvPr/>
        </p:nvSpPr>
        <p:spPr>
          <a:xfrm>
            <a:off x="336501" y="2764884"/>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0" name="Ellipse 19">
            <a:extLst>
              <a:ext uri="{FF2B5EF4-FFF2-40B4-BE49-F238E27FC236}">
                <a16:creationId xmlns:a16="http://schemas.microsoft.com/office/drawing/2014/main" id="{B570DF78-6EFF-49A0-B2BF-48CB5A791843}"/>
              </a:ext>
            </a:extLst>
          </p:cNvPr>
          <p:cNvSpPr/>
          <p:nvPr/>
        </p:nvSpPr>
        <p:spPr>
          <a:xfrm>
            <a:off x="336501" y="3493639"/>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1" name="Ellipse 20">
            <a:extLst>
              <a:ext uri="{FF2B5EF4-FFF2-40B4-BE49-F238E27FC236}">
                <a16:creationId xmlns:a16="http://schemas.microsoft.com/office/drawing/2014/main" id="{DC0B596C-A4D7-4643-9D5A-9468A388513C}"/>
              </a:ext>
            </a:extLst>
          </p:cNvPr>
          <p:cNvSpPr/>
          <p:nvPr/>
        </p:nvSpPr>
        <p:spPr>
          <a:xfrm>
            <a:off x="336501" y="4210037"/>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2" name="Ellipse 21">
            <a:extLst>
              <a:ext uri="{FF2B5EF4-FFF2-40B4-BE49-F238E27FC236}">
                <a16:creationId xmlns:a16="http://schemas.microsoft.com/office/drawing/2014/main" id="{2DE7A8B3-D950-4925-AACC-8BC2CC98936A}"/>
              </a:ext>
            </a:extLst>
          </p:cNvPr>
          <p:cNvSpPr/>
          <p:nvPr/>
        </p:nvSpPr>
        <p:spPr>
          <a:xfrm>
            <a:off x="336501" y="4926435"/>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3" name="Ellipse 22">
            <a:extLst>
              <a:ext uri="{FF2B5EF4-FFF2-40B4-BE49-F238E27FC236}">
                <a16:creationId xmlns:a16="http://schemas.microsoft.com/office/drawing/2014/main" id="{D3C5600F-5710-4435-BC8C-2D783038EBDC}"/>
              </a:ext>
            </a:extLst>
          </p:cNvPr>
          <p:cNvSpPr/>
          <p:nvPr/>
        </p:nvSpPr>
        <p:spPr>
          <a:xfrm>
            <a:off x="480517" y="5233944"/>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25" name="Rechteck 24">
            <a:extLst>
              <a:ext uri="{FF2B5EF4-FFF2-40B4-BE49-F238E27FC236}">
                <a16:creationId xmlns:a16="http://schemas.microsoft.com/office/drawing/2014/main" id="{EBD0A6EF-7479-4D27-90EF-554906FC27DE}"/>
              </a:ext>
            </a:extLst>
          </p:cNvPr>
          <p:cNvSpPr/>
          <p:nvPr/>
        </p:nvSpPr>
        <p:spPr>
          <a:xfrm>
            <a:off x="724992" y="1866631"/>
            <a:ext cx="10626875" cy="400110"/>
          </a:xfrm>
          <a:prstGeom prst="rect">
            <a:avLst/>
          </a:prstGeom>
        </p:spPr>
        <p:txBody>
          <a:bodyPr wrap="square">
            <a:spAutoFit/>
          </a:bodyPr>
          <a:lstStyle/>
          <a:p>
            <a:pPr>
              <a:spcAft>
                <a:spcPts val="0"/>
              </a:spcAft>
            </a:pPr>
            <a:r>
              <a:rPr lang="de-DE" sz="2000" kern="0" spc="100" dirty="0">
                <a:latin typeface="Trebuchet MS" pitchFamily="34" charset="0"/>
                <a:sym typeface="Wingdings" panose="05000000000000000000" pitchFamily="2" charset="2"/>
              </a:rPr>
              <a:t>Verben mit der Endung </a:t>
            </a:r>
            <a:r>
              <a:rPr lang="de-DE" sz="2000" kern="0" spc="100" dirty="0">
                <a:solidFill>
                  <a:schemeClr val="tx2">
                    <a:lumMod val="60000"/>
                    <a:lumOff val="40000"/>
                  </a:schemeClr>
                </a:solidFill>
                <a:latin typeface="Trebuchet MS" pitchFamily="34" charset="0"/>
                <a:sym typeface="Wingdings" panose="05000000000000000000" pitchFamily="2" charset="2"/>
              </a:rPr>
              <a:t>–</a:t>
            </a:r>
            <a:r>
              <a:rPr lang="de-DE" sz="2000" kern="0" spc="100" dirty="0" err="1">
                <a:solidFill>
                  <a:schemeClr val="tx2">
                    <a:lumMod val="60000"/>
                    <a:lumOff val="40000"/>
                  </a:schemeClr>
                </a:solidFill>
                <a:latin typeface="Trebuchet MS" pitchFamily="34" charset="0"/>
                <a:sym typeface="Wingdings" panose="05000000000000000000" pitchFamily="2" charset="2"/>
              </a:rPr>
              <a:t>ieren</a:t>
            </a:r>
            <a:r>
              <a:rPr lang="de-DE" sz="2000" kern="0" spc="100" dirty="0">
                <a:latin typeface="Trebuchet MS" pitchFamily="34" charset="0"/>
                <a:sym typeface="Wingdings" panose="05000000000000000000" pitchFamily="2" charset="2"/>
              </a:rPr>
              <a:t>:</a:t>
            </a:r>
          </a:p>
        </p:txBody>
      </p:sp>
      <p:sp>
        <p:nvSpPr>
          <p:cNvPr id="26" name="Rechteck 25">
            <a:extLst>
              <a:ext uri="{FF2B5EF4-FFF2-40B4-BE49-F238E27FC236}">
                <a16:creationId xmlns:a16="http://schemas.microsoft.com/office/drawing/2014/main" id="{2BE0F6F3-24CD-44FB-8BB4-9DC2F9FAA886}"/>
              </a:ext>
            </a:extLst>
          </p:cNvPr>
          <p:cNvSpPr/>
          <p:nvPr/>
        </p:nvSpPr>
        <p:spPr>
          <a:xfrm>
            <a:off x="724992" y="2603406"/>
            <a:ext cx="10626875" cy="400110"/>
          </a:xfrm>
          <a:prstGeom prst="rect">
            <a:avLst/>
          </a:prstGeom>
        </p:spPr>
        <p:txBody>
          <a:bodyPr wrap="square">
            <a:spAutoFit/>
          </a:bodyPr>
          <a:lstStyle/>
          <a:p>
            <a:pPr>
              <a:spcAft>
                <a:spcPts val="0"/>
              </a:spcAft>
            </a:pPr>
            <a:r>
              <a:rPr lang="de-DE" sz="2000" kern="0" spc="100" dirty="0">
                <a:latin typeface="Trebuchet MS" pitchFamily="34" charset="0"/>
                <a:sym typeface="Wingdings" panose="05000000000000000000" pitchFamily="2" charset="2"/>
              </a:rPr>
              <a:t>Nomen mit der Endung </a:t>
            </a:r>
            <a:r>
              <a:rPr lang="de-DE" sz="2000" kern="0" spc="100" dirty="0">
                <a:solidFill>
                  <a:schemeClr val="tx2">
                    <a:lumMod val="60000"/>
                    <a:lumOff val="40000"/>
                  </a:schemeClr>
                </a:solidFill>
                <a:latin typeface="Trebuchet MS" pitchFamily="34" charset="0"/>
                <a:sym typeface="Wingdings" panose="05000000000000000000" pitchFamily="2" charset="2"/>
              </a:rPr>
              <a:t>–ie</a:t>
            </a:r>
            <a:r>
              <a:rPr lang="de-DE" sz="2000" kern="0" spc="100" dirty="0">
                <a:latin typeface="Trebuchet MS" pitchFamily="34" charset="0"/>
                <a:sym typeface="Wingdings" panose="05000000000000000000" pitchFamily="2" charset="2"/>
              </a:rPr>
              <a:t>, </a:t>
            </a:r>
            <a:r>
              <a:rPr lang="de-DE" sz="2000" kern="0" spc="100" dirty="0">
                <a:solidFill>
                  <a:schemeClr val="tx2">
                    <a:lumMod val="60000"/>
                    <a:lumOff val="40000"/>
                  </a:schemeClr>
                </a:solidFill>
                <a:latin typeface="Trebuchet MS" pitchFamily="34" charset="0"/>
                <a:sym typeface="Wingdings" panose="05000000000000000000" pitchFamily="2" charset="2"/>
              </a:rPr>
              <a:t>-</a:t>
            </a:r>
            <a:r>
              <a:rPr lang="de-DE" sz="2000" kern="0" spc="100" dirty="0" err="1">
                <a:solidFill>
                  <a:schemeClr val="tx2">
                    <a:lumMod val="60000"/>
                    <a:lumOff val="40000"/>
                  </a:schemeClr>
                </a:solidFill>
                <a:latin typeface="Trebuchet MS" pitchFamily="34" charset="0"/>
                <a:sym typeface="Wingdings" panose="05000000000000000000" pitchFamily="2" charset="2"/>
              </a:rPr>
              <a:t>ier</a:t>
            </a:r>
            <a:r>
              <a:rPr lang="de-DE" sz="2000" kern="0" spc="100" dirty="0">
                <a:solidFill>
                  <a:schemeClr val="tx2">
                    <a:lumMod val="60000"/>
                    <a:lumOff val="40000"/>
                  </a:schemeClr>
                </a:solidFill>
                <a:latin typeface="Trebuchet MS" pitchFamily="34" charset="0"/>
                <a:sym typeface="Wingdings" panose="05000000000000000000" pitchFamily="2" charset="2"/>
              </a:rPr>
              <a:t> </a:t>
            </a:r>
            <a:r>
              <a:rPr lang="de-DE" sz="2000" kern="0" spc="100" dirty="0">
                <a:latin typeface="Trebuchet MS" pitchFamily="34" charset="0"/>
                <a:sym typeface="Wingdings" panose="05000000000000000000" pitchFamily="2" charset="2"/>
              </a:rPr>
              <a:t>(und Plural dazu):</a:t>
            </a:r>
          </a:p>
        </p:txBody>
      </p:sp>
      <p:sp>
        <p:nvSpPr>
          <p:cNvPr id="27" name="Rechteck 26">
            <a:extLst>
              <a:ext uri="{FF2B5EF4-FFF2-40B4-BE49-F238E27FC236}">
                <a16:creationId xmlns:a16="http://schemas.microsoft.com/office/drawing/2014/main" id="{129F4081-ABDD-4960-8B94-EE83A9297053}"/>
              </a:ext>
            </a:extLst>
          </p:cNvPr>
          <p:cNvSpPr/>
          <p:nvPr/>
        </p:nvSpPr>
        <p:spPr>
          <a:xfrm>
            <a:off x="724992" y="3335843"/>
            <a:ext cx="10626875" cy="400110"/>
          </a:xfrm>
          <a:prstGeom prst="rect">
            <a:avLst/>
          </a:prstGeom>
        </p:spPr>
        <p:txBody>
          <a:bodyPr wrap="square">
            <a:spAutoFit/>
          </a:bodyPr>
          <a:lstStyle/>
          <a:p>
            <a:pPr>
              <a:spcAft>
                <a:spcPts val="0"/>
              </a:spcAft>
            </a:pPr>
            <a:r>
              <a:rPr lang="de-DE" sz="2000" kern="0" spc="100" dirty="0">
                <a:latin typeface="Trebuchet MS" pitchFamily="34" charset="0"/>
                <a:sym typeface="Wingdings" panose="05000000000000000000" pitchFamily="2" charset="2"/>
              </a:rPr>
              <a:t>Adjektiven mit der Endung </a:t>
            </a:r>
            <a:r>
              <a:rPr lang="de-DE" sz="2000" kern="0" spc="100" dirty="0">
                <a:solidFill>
                  <a:schemeClr val="tx2">
                    <a:lumMod val="60000"/>
                    <a:lumOff val="40000"/>
                  </a:schemeClr>
                </a:solidFill>
                <a:latin typeface="Trebuchet MS" pitchFamily="34" charset="0"/>
                <a:sym typeface="Wingdings" panose="05000000000000000000" pitchFamily="2" charset="2"/>
              </a:rPr>
              <a:t>–</a:t>
            </a:r>
            <a:r>
              <a:rPr lang="de-DE" sz="2000" kern="0" spc="100" dirty="0" err="1">
                <a:solidFill>
                  <a:schemeClr val="tx2">
                    <a:lumMod val="60000"/>
                    <a:lumOff val="40000"/>
                  </a:schemeClr>
                </a:solidFill>
                <a:latin typeface="Trebuchet MS" pitchFamily="34" charset="0"/>
                <a:sym typeface="Wingdings" panose="05000000000000000000" pitchFamily="2" charset="2"/>
              </a:rPr>
              <a:t>ierlich</a:t>
            </a:r>
            <a:r>
              <a:rPr lang="de-DE" sz="2000" kern="0" spc="100" dirty="0">
                <a:latin typeface="Trebuchet MS" pitchFamily="34" charset="0"/>
                <a:sym typeface="Wingdings" panose="05000000000000000000" pitchFamily="2" charset="2"/>
              </a:rPr>
              <a:t>:</a:t>
            </a:r>
          </a:p>
        </p:txBody>
      </p:sp>
      <p:sp>
        <p:nvSpPr>
          <p:cNvPr id="28" name="Rechteck 27">
            <a:extLst>
              <a:ext uri="{FF2B5EF4-FFF2-40B4-BE49-F238E27FC236}">
                <a16:creationId xmlns:a16="http://schemas.microsoft.com/office/drawing/2014/main" id="{11A39967-3A54-4F18-AFAB-1411341F5ACB}"/>
              </a:ext>
            </a:extLst>
          </p:cNvPr>
          <p:cNvSpPr/>
          <p:nvPr/>
        </p:nvSpPr>
        <p:spPr>
          <a:xfrm>
            <a:off x="724992" y="4055923"/>
            <a:ext cx="10626875" cy="400110"/>
          </a:xfrm>
          <a:prstGeom prst="rect">
            <a:avLst/>
          </a:prstGeom>
        </p:spPr>
        <p:txBody>
          <a:bodyPr wrap="square">
            <a:spAutoFit/>
          </a:bodyPr>
          <a:lstStyle/>
          <a:p>
            <a:pPr>
              <a:spcAft>
                <a:spcPts val="0"/>
              </a:spcAft>
            </a:pPr>
            <a:r>
              <a:rPr lang="de-DE" sz="2000" kern="0" spc="100" dirty="0">
                <a:solidFill>
                  <a:schemeClr val="tx2">
                    <a:lumMod val="60000"/>
                    <a:lumOff val="40000"/>
                  </a:schemeClr>
                </a:solidFill>
                <a:latin typeface="Trebuchet MS" pitchFamily="34" charset="0"/>
                <a:sym typeface="Wingdings" panose="05000000000000000000" pitchFamily="2" charset="2"/>
              </a:rPr>
              <a:t>Langes i </a:t>
            </a:r>
            <a:r>
              <a:rPr lang="de-DE" sz="2000" kern="0" spc="100" dirty="0">
                <a:solidFill>
                  <a:srgbClr val="FF0000"/>
                </a:solidFill>
                <a:latin typeface="Trebuchet MS" pitchFamily="34" charset="0"/>
                <a:sym typeface="Wingdings" panose="05000000000000000000" pitchFamily="2" charset="2"/>
              </a:rPr>
              <a:t>ohne e</a:t>
            </a:r>
            <a:r>
              <a:rPr lang="de-DE" sz="2000" kern="0" spc="100" dirty="0">
                <a:solidFill>
                  <a:schemeClr val="tx2">
                    <a:lumMod val="60000"/>
                    <a:lumOff val="40000"/>
                  </a:schemeClr>
                </a:solidFill>
                <a:latin typeface="Trebuchet MS" pitchFamily="34" charset="0"/>
                <a:sym typeface="Wingdings" panose="05000000000000000000" pitchFamily="2" charset="2"/>
              </a:rPr>
              <a:t> </a:t>
            </a:r>
            <a:r>
              <a:rPr lang="de-DE" sz="2000" kern="0" spc="100" dirty="0">
                <a:latin typeface="Trebuchet MS" pitchFamily="34" charset="0"/>
                <a:sym typeface="Wingdings" panose="05000000000000000000" pitchFamily="2" charset="2"/>
              </a:rPr>
              <a:t>bei</a:t>
            </a:r>
            <a:r>
              <a:rPr lang="de-DE" sz="2000" kern="0" spc="100" dirty="0">
                <a:solidFill>
                  <a:srgbClr val="FF0000"/>
                </a:solidFill>
                <a:latin typeface="Trebuchet MS" pitchFamily="34" charset="0"/>
                <a:sym typeface="Wingdings" panose="05000000000000000000" pitchFamily="2" charset="2"/>
              </a:rPr>
              <a:t> </a:t>
            </a:r>
            <a:r>
              <a:rPr lang="de-DE" sz="2000" kern="0" spc="100" dirty="0">
                <a:latin typeface="Trebuchet MS" pitchFamily="34" charset="0"/>
                <a:sym typeface="Wingdings" panose="05000000000000000000" pitchFamily="2" charset="2"/>
              </a:rPr>
              <a:t>Nomen mit den Endungen </a:t>
            </a:r>
            <a:r>
              <a:rPr lang="de-DE" sz="2000" kern="0" spc="100" dirty="0">
                <a:solidFill>
                  <a:srgbClr val="FF0000"/>
                </a:solidFill>
                <a:latin typeface="Trebuchet MS" pitchFamily="34" charset="0"/>
                <a:sym typeface="Wingdings" panose="05000000000000000000" pitchFamily="2" charset="2"/>
              </a:rPr>
              <a:t>-in </a:t>
            </a:r>
            <a:r>
              <a:rPr lang="de-DE" sz="2000" kern="0" spc="100" dirty="0">
                <a:latin typeface="Trebuchet MS" pitchFamily="34" charset="0"/>
                <a:sym typeface="Wingdings" panose="05000000000000000000" pitchFamily="2" charset="2"/>
              </a:rPr>
              <a:t>und </a:t>
            </a:r>
            <a:r>
              <a:rPr lang="de-DE" sz="2000" kern="0" spc="100" dirty="0">
                <a:solidFill>
                  <a:srgbClr val="FF0000"/>
                </a:solidFill>
                <a:latin typeface="Trebuchet MS" pitchFamily="34" charset="0"/>
                <a:sym typeface="Wingdings" panose="05000000000000000000" pitchFamily="2" charset="2"/>
              </a:rPr>
              <a:t>-</a:t>
            </a:r>
            <a:r>
              <a:rPr lang="de-DE" sz="2000" kern="0" spc="100" dirty="0" err="1">
                <a:solidFill>
                  <a:srgbClr val="FF0000"/>
                </a:solidFill>
                <a:latin typeface="Trebuchet MS" pitchFamily="34" charset="0"/>
                <a:sym typeface="Wingdings" panose="05000000000000000000" pitchFamily="2" charset="2"/>
              </a:rPr>
              <a:t>ine</a:t>
            </a:r>
            <a:r>
              <a:rPr lang="de-DE" sz="2000" kern="0" spc="100" dirty="0">
                <a:solidFill>
                  <a:srgbClr val="FF0000"/>
                </a:solidFill>
                <a:latin typeface="Trebuchet MS" pitchFamily="34" charset="0"/>
                <a:sym typeface="Wingdings" panose="05000000000000000000" pitchFamily="2" charset="2"/>
              </a:rPr>
              <a:t> </a:t>
            </a:r>
            <a:r>
              <a:rPr lang="de-DE" sz="2000" kern="0" spc="100" dirty="0">
                <a:latin typeface="Trebuchet MS" pitchFamily="34" charset="0"/>
                <a:sym typeface="Wingdings" panose="05000000000000000000" pitchFamily="2" charset="2"/>
              </a:rPr>
              <a:t>(und Plural dazu):</a:t>
            </a:r>
          </a:p>
        </p:txBody>
      </p:sp>
      <p:sp>
        <p:nvSpPr>
          <p:cNvPr id="29" name="Rechteck 28">
            <a:extLst>
              <a:ext uri="{FF2B5EF4-FFF2-40B4-BE49-F238E27FC236}">
                <a16:creationId xmlns:a16="http://schemas.microsoft.com/office/drawing/2014/main" id="{E1EFC873-1285-4452-84D7-E1CFF308A80E}"/>
              </a:ext>
            </a:extLst>
          </p:cNvPr>
          <p:cNvSpPr/>
          <p:nvPr/>
        </p:nvSpPr>
        <p:spPr>
          <a:xfrm>
            <a:off x="724992" y="4776003"/>
            <a:ext cx="11375127" cy="400110"/>
          </a:xfrm>
          <a:prstGeom prst="rect">
            <a:avLst/>
          </a:prstGeom>
        </p:spPr>
        <p:txBody>
          <a:bodyPr wrap="square">
            <a:spAutoFit/>
          </a:bodyPr>
          <a:lstStyle/>
          <a:p>
            <a:pPr lvl="0">
              <a:spcAft>
                <a:spcPts val="0"/>
              </a:spcAft>
            </a:pPr>
            <a:r>
              <a:rPr lang="de-DE" sz="2000" kern="0" spc="100" dirty="0">
                <a:solidFill>
                  <a:schemeClr val="tx2">
                    <a:lumMod val="60000"/>
                    <a:lumOff val="40000"/>
                  </a:schemeClr>
                </a:solidFill>
                <a:latin typeface="Trebuchet MS" pitchFamily="34" charset="0"/>
                <a:sym typeface="Wingdings" panose="05000000000000000000" pitchFamily="2" charset="2"/>
              </a:rPr>
              <a:t>Langes i </a:t>
            </a:r>
            <a:r>
              <a:rPr lang="de-DE" sz="2000" kern="0" spc="100" dirty="0">
                <a:solidFill>
                  <a:srgbClr val="FF0000"/>
                </a:solidFill>
                <a:latin typeface="Trebuchet MS" pitchFamily="34" charset="0"/>
                <a:sym typeface="Wingdings" panose="05000000000000000000" pitchFamily="2" charset="2"/>
              </a:rPr>
              <a:t>ohne e </a:t>
            </a:r>
            <a:r>
              <a:rPr lang="de-DE" sz="2000" kern="0" spc="100" dirty="0">
                <a:solidFill>
                  <a:prstClr val="black"/>
                </a:solidFill>
                <a:latin typeface="Trebuchet MS" pitchFamily="34" charset="0"/>
                <a:sym typeface="Wingdings" panose="05000000000000000000" pitchFamily="2" charset="2"/>
              </a:rPr>
              <a:t>bei mehrsilbigen oder nicht (typisch) deutschen Wörtern:</a:t>
            </a:r>
          </a:p>
        </p:txBody>
      </p:sp>
      <p:sp>
        <p:nvSpPr>
          <p:cNvPr id="30" name="Textfeld 29">
            <a:extLst>
              <a:ext uri="{FF2B5EF4-FFF2-40B4-BE49-F238E27FC236}">
                <a16:creationId xmlns:a16="http://schemas.microsoft.com/office/drawing/2014/main" id="{201CC6EA-4F4D-44F9-BECC-F6D5ED19B462}"/>
              </a:ext>
            </a:extLst>
          </p:cNvPr>
          <p:cNvSpPr txBox="1"/>
          <p:nvPr/>
        </p:nvSpPr>
        <p:spPr>
          <a:xfrm>
            <a:off x="983432" y="5085349"/>
            <a:ext cx="7128792" cy="430887"/>
          </a:xfrm>
          <a:prstGeom prst="rect">
            <a:avLst/>
          </a:prstGeom>
          <a:noFill/>
        </p:spPr>
        <p:txBody>
          <a:bodyPr wrap="square">
            <a:spAutoFit/>
          </a:bodyPr>
          <a:lstStyle/>
          <a:p>
            <a:r>
              <a:rPr lang="de-DE" sz="2200" kern="0" spc="100" dirty="0">
                <a:solidFill>
                  <a:srgbClr val="FF0000"/>
                </a:solidFill>
                <a:latin typeface="Trebuchet MS" pitchFamily="34" charset="0"/>
                <a:sym typeface="Wingdings" panose="05000000000000000000" pitchFamily="2" charset="2"/>
              </a:rPr>
              <a:t>Tiger, Kino, Skorpion, Ventil</a:t>
            </a:r>
            <a:endParaRPr lang="de-DE" sz="2200" dirty="0">
              <a:solidFill>
                <a:schemeClr val="tx2">
                  <a:lumMod val="60000"/>
                  <a:lumOff val="40000"/>
                </a:schemeClr>
              </a:solidFill>
            </a:endParaRPr>
          </a:p>
        </p:txBody>
      </p:sp>
      <p:sp>
        <p:nvSpPr>
          <p:cNvPr id="31" name="Ellipse 30">
            <a:extLst>
              <a:ext uri="{FF2B5EF4-FFF2-40B4-BE49-F238E27FC236}">
                <a16:creationId xmlns:a16="http://schemas.microsoft.com/office/drawing/2014/main" id="{3DE17CAA-B67B-421E-972F-68C3A480D7BB}"/>
              </a:ext>
            </a:extLst>
          </p:cNvPr>
          <p:cNvSpPr/>
          <p:nvPr/>
        </p:nvSpPr>
        <p:spPr>
          <a:xfrm>
            <a:off x="336501" y="5694805"/>
            <a:ext cx="142875" cy="144462"/>
          </a:xfrm>
          <a:prstGeom prst="ellipse">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2" name="Ellipse 31">
            <a:extLst>
              <a:ext uri="{FF2B5EF4-FFF2-40B4-BE49-F238E27FC236}">
                <a16:creationId xmlns:a16="http://schemas.microsoft.com/office/drawing/2014/main" id="{1A828904-1A77-420C-9044-8556920F78CE}"/>
              </a:ext>
            </a:extLst>
          </p:cNvPr>
          <p:cNvSpPr/>
          <p:nvPr/>
        </p:nvSpPr>
        <p:spPr>
          <a:xfrm>
            <a:off x="480517" y="6027028"/>
            <a:ext cx="142875" cy="14446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de-DE">
              <a:solidFill>
                <a:prstClr val="white"/>
              </a:solidFill>
            </a:endParaRPr>
          </a:p>
        </p:txBody>
      </p:sp>
      <p:sp>
        <p:nvSpPr>
          <p:cNvPr id="33" name="Rechteck 32">
            <a:extLst>
              <a:ext uri="{FF2B5EF4-FFF2-40B4-BE49-F238E27FC236}">
                <a16:creationId xmlns:a16="http://schemas.microsoft.com/office/drawing/2014/main" id="{806AFFEC-3775-4954-B3C4-B38D982D5D2F}"/>
              </a:ext>
            </a:extLst>
          </p:cNvPr>
          <p:cNvSpPr/>
          <p:nvPr/>
        </p:nvSpPr>
        <p:spPr>
          <a:xfrm>
            <a:off x="724992" y="5544373"/>
            <a:ext cx="11375127" cy="400110"/>
          </a:xfrm>
          <a:prstGeom prst="rect">
            <a:avLst/>
          </a:prstGeom>
        </p:spPr>
        <p:txBody>
          <a:bodyPr wrap="square">
            <a:spAutoFit/>
          </a:bodyPr>
          <a:lstStyle/>
          <a:p>
            <a:pPr lvl="0">
              <a:spcAft>
                <a:spcPts val="0"/>
              </a:spcAft>
            </a:pPr>
            <a:r>
              <a:rPr lang="de-DE" sz="2000" kern="0" spc="100" dirty="0">
                <a:solidFill>
                  <a:prstClr val="black"/>
                </a:solidFill>
                <a:latin typeface="Trebuchet MS" pitchFamily="34" charset="0"/>
                <a:sym typeface="Wingdings" panose="05000000000000000000" pitchFamily="2" charset="2"/>
              </a:rPr>
              <a:t>Kein Wort beginnt mit </a:t>
            </a:r>
            <a:r>
              <a:rPr lang="de-DE" sz="2000" kern="0" spc="100" dirty="0">
                <a:solidFill>
                  <a:srgbClr val="FF0000"/>
                </a:solidFill>
                <a:latin typeface="Trebuchet MS" pitchFamily="34" charset="0"/>
                <a:sym typeface="Wingdings" panose="05000000000000000000" pitchFamily="2" charset="2"/>
              </a:rPr>
              <a:t>ie</a:t>
            </a:r>
            <a:r>
              <a:rPr lang="de-DE" sz="2000" kern="0" spc="100" dirty="0">
                <a:solidFill>
                  <a:prstClr val="black"/>
                </a:solidFill>
                <a:latin typeface="Trebuchet MS" pitchFamily="34" charset="0"/>
                <a:sym typeface="Wingdings" panose="05000000000000000000" pitchFamily="2" charset="2"/>
              </a:rPr>
              <a:t> und ganz selten schreibt man nach dem </a:t>
            </a:r>
            <a:r>
              <a:rPr lang="de-DE" sz="2000" kern="0" spc="100" dirty="0">
                <a:solidFill>
                  <a:srgbClr val="1F497D">
                    <a:lumMod val="60000"/>
                    <a:lumOff val="40000"/>
                  </a:srgbClr>
                </a:solidFill>
                <a:latin typeface="Trebuchet MS" pitchFamily="34" charset="0"/>
                <a:sym typeface="Wingdings" panose="05000000000000000000" pitchFamily="2" charset="2"/>
              </a:rPr>
              <a:t>ie</a:t>
            </a:r>
            <a:r>
              <a:rPr lang="de-DE" sz="2000" kern="0" spc="100" dirty="0">
                <a:solidFill>
                  <a:prstClr val="black"/>
                </a:solidFill>
                <a:latin typeface="Trebuchet MS" pitchFamily="34" charset="0"/>
                <a:sym typeface="Wingdings" panose="05000000000000000000" pitchFamily="2" charset="2"/>
              </a:rPr>
              <a:t> ein </a:t>
            </a:r>
            <a:r>
              <a:rPr lang="de-DE" sz="2000" kern="0" spc="100" dirty="0">
                <a:solidFill>
                  <a:srgbClr val="1F497D">
                    <a:lumMod val="60000"/>
                    <a:lumOff val="40000"/>
                  </a:srgbClr>
                </a:solidFill>
                <a:latin typeface="Trebuchet MS" pitchFamily="34" charset="0"/>
                <a:sym typeface="Wingdings" panose="05000000000000000000" pitchFamily="2" charset="2"/>
              </a:rPr>
              <a:t>h</a:t>
            </a:r>
            <a:r>
              <a:rPr lang="de-DE" sz="2000" kern="0" spc="100" dirty="0">
                <a:solidFill>
                  <a:prstClr val="black"/>
                </a:solidFill>
                <a:latin typeface="Trebuchet MS" pitchFamily="34" charset="0"/>
                <a:sym typeface="Wingdings" panose="05000000000000000000" pitchFamily="2" charset="2"/>
              </a:rPr>
              <a:t>:</a:t>
            </a:r>
          </a:p>
        </p:txBody>
      </p:sp>
      <p:sp>
        <p:nvSpPr>
          <p:cNvPr id="34" name="Textfeld 33">
            <a:extLst>
              <a:ext uri="{FF2B5EF4-FFF2-40B4-BE49-F238E27FC236}">
                <a16:creationId xmlns:a16="http://schemas.microsoft.com/office/drawing/2014/main" id="{A159DA4B-C488-4300-8EC5-1EEC1B5EF067}"/>
              </a:ext>
            </a:extLst>
          </p:cNvPr>
          <p:cNvSpPr txBox="1"/>
          <p:nvPr/>
        </p:nvSpPr>
        <p:spPr>
          <a:xfrm>
            <a:off x="983432" y="5878433"/>
            <a:ext cx="7128792" cy="430887"/>
          </a:xfrm>
          <a:prstGeom prst="rect">
            <a:avLst/>
          </a:prstGeom>
          <a:noFill/>
        </p:spPr>
        <p:txBody>
          <a:bodyPr wrap="square">
            <a:spAutoFit/>
          </a:bodyPr>
          <a:lstStyle/>
          <a:p>
            <a:r>
              <a:rPr lang="de-DE" sz="2200" kern="0" spc="100" dirty="0">
                <a:solidFill>
                  <a:srgbClr val="FF0000"/>
                </a:solidFill>
                <a:latin typeface="Trebuchet MS" pitchFamily="34" charset="0"/>
                <a:sym typeface="Wingdings" panose="05000000000000000000" pitchFamily="2" charset="2"/>
              </a:rPr>
              <a:t>Igel, Idee </a:t>
            </a:r>
            <a:r>
              <a:rPr lang="de-DE" sz="2200" kern="0" spc="100" dirty="0">
                <a:solidFill>
                  <a:schemeClr val="tx2">
                    <a:lumMod val="60000"/>
                    <a:lumOff val="40000"/>
                  </a:schemeClr>
                </a:solidFill>
                <a:latin typeface="Trebuchet MS" pitchFamily="34" charset="0"/>
                <a:sym typeface="Wingdings" panose="05000000000000000000" pitchFamily="2" charset="2"/>
              </a:rPr>
              <a:t>– Vie</a:t>
            </a:r>
            <a:r>
              <a:rPr lang="de-DE" sz="2200" b="1" kern="0" spc="100" dirty="0">
                <a:solidFill>
                  <a:schemeClr val="tx2">
                    <a:lumMod val="60000"/>
                    <a:lumOff val="40000"/>
                  </a:schemeClr>
                </a:solidFill>
                <a:latin typeface="Trebuchet MS" pitchFamily="34" charset="0"/>
                <a:sym typeface="Wingdings" panose="05000000000000000000" pitchFamily="2" charset="2"/>
              </a:rPr>
              <a:t>h</a:t>
            </a:r>
            <a:r>
              <a:rPr lang="de-DE" sz="2200" kern="0" spc="100" dirty="0">
                <a:solidFill>
                  <a:schemeClr val="tx2">
                    <a:lumMod val="60000"/>
                    <a:lumOff val="40000"/>
                  </a:schemeClr>
                </a:solidFill>
                <a:latin typeface="Trebuchet MS" pitchFamily="34" charset="0"/>
                <a:sym typeface="Wingdings" panose="05000000000000000000" pitchFamily="2" charset="2"/>
              </a:rPr>
              <a:t>, zie</a:t>
            </a:r>
            <a:r>
              <a:rPr lang="de-DE" sz="2200" b="1" kern="0" spc="100" dirty="0">
                <a:solidFill>
                  <a:schemeClr val="tx2">
                    <a:lumMod val="60000"/>
                    <a:lumOff val="40000"/>
                  </a:schemeClr>
                </a:solidFill>
                <a:latin typeface="Trebuchet MS" pitchFamily="34" charset="0"/>
                <a:sym typeface="Wingdings" panose="05000000000000000000" pitchFamily="2" charset="2"/>
              </a:rPr>
              <a:t>h</a:t>
            </a:r>
            <a:r>
              <a:rPr lang="de-DE" sz="2200" kern="0" spc="100" dirty="0">
                <a:solidFill>
                  <a:schemeClr val="tx2">
                    <a:lumMod val="60000"/>
                    <a:lumOff val="40000"/>
                  </a:schemeClr>
                </a:solidFill>
                <a:latin typeface="Trebuchet MS" pitchFamily="34" charset="0"/>
                <a:sym typeface="Wingdings" panose="05000000000000000000" pitchFamily="2" charset="2"/>
              </a:rPr>
              <a:t>en, flie</a:t>
            </a:r>
            <a:r>
              <a:rPr lang="de-DE" sz="2200" b="1" kern="0" spc="100" dirty="0">
                <a:solidFill>
                  <a:schemeClr val="tx2">
                    <a:lumMod val="60000"/>
                    <a:lumOff val="40000"/>
                  </a:schemeClr>
                </a:solidFill>
                <a:latin typeface="Trebuchet MS" pitchFamily="34" charset="0"/>
                <a:sym typeface="Wingdings" panose="05000000000000000000" pitchFamily="2" charset="2"/>
              </a:rPr>
              <a:t>h</a:t>
            </a:r>
            <a:r>
              <a:rPr lang="de-DE" sz="2200" kern="0" spc="100" dirty="0">
                <a:solidFill>
                  <a:schemeClr val="tx2">
                    <a:lumMod val="60000"/>
                    <a:lumOff val="40000"/>
                  </a:schemeClr>
                </a:solidFill>
                <a:latin typeface="Trebuchet MS" pitchFamily="34" charset="0"/>
                <a:sym typeface="Wingdings" panose="05000000000000000000" pitchFamily="2" charset="2"/>
              </a:rPr>
              <a:t>en</a:t>
            </a:r>
            <a:r>
              <a:rPr lang="de-DE" sz="2200" kern="0" spc="100">
                <a:solidFill>
                  <a:schemeClr val="tx2">
                    <a:lumMod val="60000"/>
                    <a:lumOff val="40000"/>
                  </a:schemeClr>
                </a:solidFill>
                <a:latin typeface="Trebuchet MS" pitchFamily="34" charset="0"/>
                <a:sym typeface="Wingdings" panose="05000000000000000000" pitchFamily="2" charset="2"/>
              </a:rPr>
              <a:t>, wiehern</a:t>
            </a:r>
            <a:endParaRPr lang="de-DE" sz="2200" dirty="0">
              <a:solidFill>
                <a:schemeClr val="tx2">
                  <a:lumMod val="60000"/>
                  <a:lumOff val="40000"/>
                </a:schemeClr>
              </a:solidFill>
            </a:endParaRPr>
          </a:p>
        </p:txBody>
      </p:sp>
      <p:sp>
        <p:nvSpPr>
          <p:cNvPr id="35" name="Textfeld 36">
            <a:extLst>
              <a:ext uri="{FF2B5EF4-FFF2-40B4-BE49-F238E27FC236}">
                <a16:creationId xmlns:a16="http://schemas.microsoft.com/office/drawing/2014/main" id="{A1481110-E4EB-45A2-963F-7F7E8E9F2B6E}"/>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latin typeface="Trebuchet MS" panose="020B0603020202020204" pitchFamily="34" charset="0"/>
                <a:ea typeface="+mj-ea"/>
                <a:cs typeface="+mj-cs"/>
              </a:rPr>
              <a:t>03	VD 01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 - In welchen Wörtern gibt es das </a:t>
            </a:r>
            <a:r>
              <a:rPr lang="de-DE" altLang="de-DE" sz="2200" b="1" dirty="0" err="1">
                <a:latin typeface="Trebuchet MS" panose="020B0603020202020204" pitchFamily="34" charset="0"/>
                <a:ea typeface="+mj-ea"/>
                <a:cs typeface="+mj-cs"/>
              </a:rPr>
              <a:t>ie</a:t>
            </a:r>
            <a:r>
              <a:rPr lang="de-DE" altLang="de-DE" sz="2200" b="1" dirty="0">
                <a:latin typeface="Trebuchet MS" panose="020B0603020202020204" pitchFamily="34" charset="0"/>
                <a:ea typeface="+mj-ea"/>
                <a:cs typeface="+mj-cs"/>
              </a:rPr>
              <a:t>?</a:t>
            </a:r>
            <a:endParaRPr kumimoji="0" lang="de-DE" altLang="de-DE" sz="1800" i="0" u="none" strike="noStrike" kern="0" cap="none" spc="0" normalizeH="0" baseline="0" noProof="0" dirty="0">
              <a:ln>
                <a:noFill/>
              </a:ln>
              <a:effectLst/>
              <a:uLnTx/>
              <a:uFillTx/>
              <a:latin typeface="Trebuchet MS" pitchFamily="34" charset="0"/>
            </a:endParaRPr>
          </a:p>
        </p:txBody>
      </p:sp>
      <p:sp>
        <p:nvSpPr>
          <p:cNvPr id="36" name="Textfeld 35">
            <a:extLst>
              <a:ext uri="{FF2B5EF4-FFF2-40B4-BE49-F238E27FC236}">
                <a16:creationId xmlns:a16="http://schemas.microsoft.com/office/drawing/2014/main" id="{B9F0FD9C-BB2E-42B5-87F0-0EB917BE5294}"/>
              </a:ext>
            </a:extLst>
          </p:cNvPr>
          <p:cNvSpPr txBox="1"/>
          <p:nvPr/>
        </p:nvSpPr>
        <p:spPr>
          <a:xfrm>
            <a:off x="260108" y="467380"/>
            <a:ext cx="10156371" cy="369332"/>
          </a:xfrm>
          <a:prstGeom prst="rect">
            <a:avLst/>
          </a:prstGeom>
          <a:noFill/>
        </p:spPr>
        <p:txBody>
          <a:bodyPr wrap="square">
            <a:spAutoFit/>
          </a:bodyPr>
          <a:lstStyle/>
          <a:p>
            <a:r>
              <a:rPr lang="de-DE" sz="1800" kern="0" spc="100" dirty="0">
                <a:solidFill>
                  <a:srgbClr val="FF0000"/>
                </a:solidFill>
                <a:latin typeface="Trebuchet MS" pitchFamily="34" charset="0"/>
                <a:sym typeface="Wingdings" panose="05000000000000000000" pitchFamily="2" charset="2"/>
              </a:rPr>
              <a:t>Klick auf die blauen Punkte! </a:t>
            </a:r>
            <a:r>
              <a:rPr lang="de-DE" sz="1800" dirty="0">
                <a:solidFill>
                  <a:srgbClr val="FF0000"/>
                </a:solidFill>
                <a:latin typeface="Trebuchet MS" panose="020B0603020202020204" pitchFamily="34" charset="0"/>
                <a:ea typeface="+mj-ea"/>
                <a:cs typeface="+mj-cs"/>
              </a:rPr>
              <a:t>Klick auf die roten Punkte für Vorschläge!</a:t>
            </a:r>
            <a:endPar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j-ea"/>
              <a:cs typeface="+mj-cs"/>
            </a:endParaRPr>
          </a:p>
        </p:txBody>
      </p:sp>
      <p:sp>
        <p:nvSpPr>
          <p:cNvPr id="4" name="Textfeld 3">
            <a:extLst>
              <a:ext uri="{FF2B5EF4-FFF2-40B4-BE49-F238E27FC236}">
                <a16:creationId xmlns:a16="http://schemas.microsoft.com/office/drawing/2014/main" id="{0969B120-BE94-46C8-B430-6601368423EF}"/>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8</a:t>
            </a:r>
          </a:p>
        </p:txBody>
      </p:sp>
    </p:spTree>
    <p:extLst>
      <p:ext uri="{BB962C8B-B14F-4D97-AF65-F5344CB8AC3E}">
        <p14:creationId xmlns:p14="http://schemas.microsoft.com/office/powerpoint/2010/main" val="39012949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32" restart="whenNotActive" fill="hold" evtFilter="cancelBubble" nodeType="interactiveSeq">
                <p:stCondLst>
                  <p:cond evt="onClick" delay="0">
                    <p:tgtEl>
                      <p:spTgt spid="18"/>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37" restart="whenNotActive" fill="hold" evtFilter="cancelBubble" nodeType="interactiveSeq">
                <p:stCondLst>
                  <p:cond evt="onClick" delay="0">
                    <p:tgtEl>
                      <p:spTgt spid="19"/>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9"/>
                  </p:tgtEl>
                </p:cond>
              </p:nextCondLst>
            </p:seq>
            <p:seq concurrent="1" nextAc="seek">
              <p:cTn id="42" restart="whenNotActive" fill="hold" evtFilter="cancelBubble" nodeType="interactiveSeq">
                <p:stCondLst>
                  <p:cond evt="onClick" delay="0">
                    <p:tgtEl>
                      <p:spTgt spid="20"/>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childTnLst>
              </p:cTn>
              <p:nextCondLst>
                <p:cond evt="onClick" delay="0">
                  <p:tgtEl>
                    <p:spTgt spid="20"/>
                  </p:tgtEl>
                </p:cond>
              </p:nextCondLst>
            </p:seq>
            <p:seq concurrent="1" nextAc="seek">
              <p:cTn id="47" restart="whenNotActive" fill="hold" evtFilter="cancelBubble" nodeType="interactiveSeq">
                <p:stCondLst>
                  <p:cond evt="onClick" delay="0">
                    <p:tgtEl>
                      <p:spTgt spid="21"/>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1"/>
                  </p:tgtEl>
                </p:cond>
              </p:nextCondLst>
            </p:seq>
            <p:seq concurrent="1" nextAc="seek">
              <p:cTn id="52" restart="whenNotActive" fill="hold" evtFilter="cancelBubble" nodeType="interactiveSeq">
                <p:stCondLst>
                  <p:cond evt="onClick" delay="0">
                    <p:tgtEl>
                      <p:spTgt spid="22"/>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22"/>
                  </p:tgtEl>
                </p:cond>
              </p:nextCondLst>
            </p:seq>
            <p:seq concurrent="1" nextAc="seek">
              <p:cTn id="57" restart="whenNotActive" fill="hold" evtFilter="cancelBubble" nodeType="interactiveSeq">
                <p:stCondLst>
                  <p:cond evt="onClick" delay="0">
                    <p:tgtEl>
                      <p:spTgt spid="23"/>
                    </p:tgtEl>
                  </p:cond>
                </p:stCondLst>
                <p:endSync evt="end" delay="0">
                  <p:rtn val="all"/>
                </p:endSync>
                <p:childTnLst>
                  <p:par>
                    <p:cTn id="58" fill="hold">
                      <p:stCondLst>
                        <p:cond delay="0"/>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62" restart="whenNotActive" fill="hold" evtFilter="cancelBubble" nodeType="interactiveSeq">
                <p:stCondLst>
                  <p:cond evt="onClick" delay="0">
                    <p:tgtEl>
                      <p:spTgt spid="31"/>
                    </p:tgtEl>
                  </p:cond>
                </p:stCondLst>
                <p:endSync evt="end" delay="0">
                  <p:rtn val="all"/>
                </p:endSync>
                <p:childTnLst>
                  <p:par>
                    <p:cTn id="63" fill="hold">
                      <p:stCondLst>
                        <p:cond delay="0"/>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67" restart="whenNotActive" fill="hold" evtFilter="cancelBubble" nodeType="interactiveSeq">
                <p:stCondLst>
                  <p:cond evt="onClick" delay="0">
                    <p:tgtEl>
                      <p:spTgt spid="32"/>
                    </p:tgtEl>
                  </p:cond>
                </p:stCondLst>
                <p:endSync evt="end" delay="0">
                  <p:rtn val="all"/>
                </p:endSync>
                <p:childTnLst>
                  <p:par>
                    <p:cTn id="68" fill="hold">
                      <p:stCondLst>
                        <p:cond delay="0"/>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2"/>
                  </p:tgtEl>
                </p:cond>
              </p:nextCondLst>
            </p:seq>
          </p:childTnLst>
        </p:cTn>
      </p:par>
    </p:tnLst>
    <p:bldLst>
      <p:bldP spid="38" grpId="0"/>
      <p:bldP spid="10" grpId="0"/>
      <p:bldP spid="11" grpId="0"/>
      <p:bldP spid="12" grpId="0"/>
      <p:bldP spid="13" grpId="0"/>
      <p:bldP spid="14" grpId="0"/>
      <p:bldP spid="25" grpId="0"/>
      <p:bldP spid="26" grpId="0"/>
      <p:bldP spid="27" grpId="0"/>
      <p:bldP spid="28" grpId="0"/>
      <p:bldP spid="29" grpId="0"/>
      <p:bldP spid="30"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Grafik 86">
            <a:extLst>
              <a:ext uri="{FF2B5EF4-FFF2-40B4-BE49-F238E27FC236}">
                <a16:creationId xmlns:a16="http://schemas.microsoft.com/office/drawing/2014/main" id="{F14A5924-D811-4B3B-88CA-0AA345156B03}"/>
              </a:ext>
            </a:extLst>
          </p:cNvPr>
          <p:cNvPicPr>
            <a:picLocks noChangeAspect="1"/>
          </p:cNvPicPr>
          <p:nvPr/>
        </p:nvPicPr>
        <p:blipFill>
          <a:blip r:embed="rId2"/>
          <a:stretch>
            <a:fillRect/>
          </a:stretch>
        </p:blipFill>
        <p:spPr>
          <a:xfrm>
            <a:off x="504859" y="1215599"/>
            <a:ext cx="9864183" cy="4968671"/>
          </a:xfrm>
          <a:prstGeom prst="rect">
            <a:avLst/>
          </a:prstGeom>
        </p:spPr>
      </p:pic>
      <p:sp>
        <p:nvSpPr>
          <p:cNvPr id="3" name="Foliennummernplatzhalter 2">
            <a:extLst>
              <a:ext uri="{FF2B5EF4-FFF2-40B4-BE49-F238E27FC236}">
                <a16:creationId xmlns:a16="http://schemas.microsoft.com/office/drawing/2014/main" id="{F5990EA3-65E1-4568-B42C-FB1F6F6AF101}"/>
              </a:ext>
            </a:extLst>
          </p:cNvPr>
          <p:cNvSpPr>
            <a:spLocks noGrp="1"/>
          </p:cNvSpPr>
          <p:nvPr>
            <p:ph type="sldNum" sz="quarter" idx="12"/>
          </p:nvPr>
        </p:nvSpPr>
        <p:spPr/>
        <p:txBody>
          <a:bodyPr/>
          <a:lstStyle/>
          <a:p>
            <a:fld id="{C9CD412D-C60F-4771-A1CB-FFD7B5773953}" type="slidenum">
              <a:rPr lang="de-DE" smtClean="0"/>
              <a:pPr/>
              <a:t>9</a:t>
            </a:fld>
            <a:endParaRPr lang="de-DE" dirty="0"/>
          </a:p>
        </p:txBody>
      </p:sp>
      <p:sp>
        <p:nvSpPr>
          <p:cNvPr id="11" name="Rechteck 10">
            <a:extLst>
              <a:ext uri="{FF2B5EF4-FFF2-40B4-BE49-F238E27FC236}">
                <a16:creationId xmlns:a16="http://schemas.microsoft.com/office/drawing/2014/main" id="{718E32AD-144A-41F5-B093-11E163868725}"/>
              </a:ext>
            </a:extLst>
          </p:cNvPr>
          <p:cNvSpPr/>
          <p:nvPr/>
        </p:nvSpPr>
        <p:spPr>
          <a:xfrm>
            <a:off x="3071664" y="1021611"/>
            <a:ext cx="845718"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12" name="Rechteck 11">
            <a:extLst>
              <a:ext uri="{FF2B5EF4-FFF2-40B4-BE49-F238E27FC236}">
                <a16:creationId xmlns:a16="http://schemas.microsoft.com/office/drawing/2014/main" id="{E73ECDD2-116C-45A9-92BD-27319211D5BB}"/>
              </a:ext>
            </a:extLst>
          </p:cNvPr>
          <p:cNvSpPr/>
          <p:nvPr/>
        </p:nvSpPr>
        <p:spPr>
          <a:xfrm>
            <a:off x="6847515" y="1021611"/>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16" name="Rechteck 15">
            <a:extLst>
              <a:ext uri="{FF2B5EF4-FFF2-40B4-BE49-F238E27FC236}">
                <a16:creationId xmlns:a16="http://schemas.microsoft.com/office/drawing/2014/main" id="{6FEB6A27-7DB3-442D-8E3F-0FB36D4108AA}"/>
              </a:ext>
            </a:extLst>
          </p:cNvPr>
          <p:cNvSpPr/>
          <p:nvPr/>
        </p:nvSpPr>
        <p:spPr>
          <a:xfrm>
            <a:off x="3071664" y="1531690"/>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17" name="Rechteck 16">
            <a:extLst>
              <a:ext uri="{FF2B5EF4-FFF2-40B4-BE49-F238E27FC236}">
                <a16:creationId xmlns:a16="http://schemas.microsoft.com/office/drawing/2014/main" id="{3AAB285A-34D8-4A10-A4BC-550D79223486}"/>
              </a:ext>
            </a:extLst>
          </p:cNvPr>
          <p:cNvSpPr/>
          <p:nvPr/>
        </p:nvSpPr>
        <p:spPr>
          <a:xfrm>
            <a:off x="6847515" y="1531690"/>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1" name="Rechteck 20">
            <a:extLst>
              <a:ext uri="{FF2B5EF4-FFF2-40B4-BE49-F238E27FC236}">
                <a16:creationId xmlns:a16="http://schemas.microsoft.com/office/drawing/2014/main" id="{AB227E58-1551-42DD-A207-7DA2158F0E49}"/>
              </a:ext>
            </a:extLst>
          </p:cNvPr>
          <p:cNvSpPr/>
          <p:nvPr/>
        </p:nvSpPr>
        <p:spPr>
          <a:xfrm>
            <a:off x="3071664" y="2041769"/>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22" name="Rechteck 21">
            <a:extLst>
              <a:ext uri="{FF2B5EF4-FFF2-40B4-BE49-F238E27FC236}">
                <a16:creationId xmlns:a16="http://schemas.microsoft.com/office/drawing/2014/main" id="{E5BF79CC-F461-40FB-AB13-6263D0B9E91C}"/>
              </a:ext>
            </a:extLst>
          </p:cNvPr>
          <p:cNvSpPr/>
          <p:nvPr/>
        </p:nvSpPr>
        <p:spPr>
          <a:xfrm>
            <a:off x="6847515" y="2041769"/>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26" name="Rechteck 25">
            <a:extLst>
              <a:ext uri="{FF2B5EF4-FFF2-40B4-BE49-F238E27FC236}">
                <a16:creationId xmlns:a16="http://schemas.microsoft.com/office/drawing/2014/main" id="{7E19FBE2-74F7-4156-9B48-E097556B56CF}"/>
              </a:ext>
            </a:extLst>
          </p:cNvPr>
          <p:cNvSpPr/>
          <p:nvPr/>
        </p:nvSpPr>
        <p:spPr>
          <a:xfrm>
            <a:off x="3071664" y="2551848"/>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27" name="Rechteck 26">
            <a:extLst>
              <a:ext uri="{FF2B5EF4-FFF2-40B4-BE49-F238E27FC236}">
                <a16:creationId xmlns:a16="http://schemas.microsoft.com/office/drawing/2014/main" id="{F776E941-ED99-4813-91C9-3989303CD845}"/>
              </a:ext>
            </a:extLst>
          </p:cNvPr>
          <p:cNvSpPr/>
          <p:nvPr/>
        </p:nvSpPr>
        <p:spPr>
          <a:xfrm>
            <a:off x="6847515" y="2551848"/>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1" name="Rechteck 30">
            <a:extLst>
              <a:ext uri="{FF2B5EF4-FFF2-40B4-BE49-F238E27FC236}">
                <a16:creationId xmlns:a16="http://schemas.microsoft.com/office/drawing/2014/main" id="{BA9CC67F-1C37-42F5-831B-7A00E47DBBA6}"/>
              </a:ext>
            </a:extLst>
          </p:cNvPr>
          <p:cNvSpPr/>
          <p:nvPr/>
        </p:nvSpPr>
        <p:spPr>
          <a:xfrm>
            <a:off x="3071664" y="3061927"/>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32" name="Rechteck 31">
            <a:extLst>
              <a:ext uri="{FF2B5EF4-FFF2-40B4-BE49-F238E27FC236}">
                <a16:creationId xmlns:a16="http://schemas.microsoft.com/office/drawing/2014/main" id="{125579CA-62B8-4F74-A03B-6524BE8148C3}"/>
              </a:ext>
            </a:extLst>
          </p:cNvPr>
          <p:cNvSpPr/>
          <p:nvPr/>
        </p:nvSpPr>
        <p:spPr>
          <a:xfrm>
            <a:off x="6847515" y="3061927"/>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36" name="Rechteck 35">
            <a:extLst>
              <a:ext uri="{FF2B5EF4-FFF2-40B4-BE49-F238E27FC236}">
                <a16:creationId xmlns:a16="http://schemas.microsoft.com/office/drawing/2014/main" id="{6FF95A9A-0FE5-46B9-A6E7-61A67E5FE082}"/>
              </a:ext>
            </a:extLst>
          </p:cNvPr>
          <p:cNvSpPr/>
          <p:nvPr/>
        </p:nvSpPr>
        <p:spPr>
          <a:xfrm>
            <a:off x="3071664" y="3572006"/>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37" name="Rechteck 36">
            <a:extLst>
              <a:ext uri="{FF2B5EF4-FFF2-40B4-BE49-F238E27FC236}">
                <a16:creationId xmlns:a16="http://schemas.microsoft.com/office/drawing/2014/main" id="{E4AB6C9F-BD56-4A25-9BDF-63C381297C93}"/>
              </a:ext>
            </a:extLst>
          </p:cNvPr>
          <p:cNvSpPr/>
          <p:nvPr/>
        </p:nvSpPr>
        <p:spPr>
          <a:xfrm>
            <a:off x="6847515" y="3572006"/>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1" name="Rechteck 40">
            <a:extLst>
              <a:ext uri="{FF2B5EF4-FFF2-40B4-BE49-F238E27FC236}">
                <a16:creationId xmlns:a16="http://schemas.microsoft.com/office/drawing/2014/main" id="{DE9BBEA1-E2CB-4FB1-A0AD-C03C2B7EE60E}"/>
              </a:ext>
            </a:extLst>
          </p:cNvPr>
          <p:cNvSpPr/>
          <p:nvPr/>
        </p:nvSpPr>
        <p:spPr>
          <a:xfrm>
            <a:off x="3071664" y="4082085"/>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42" name="Rechteck 41">
            <a:extLst>
              <a:ext uri="{FF2B5EF4-FFF2-40B4-BE49-F238E27FC236}">
                <a16:creationId xmlns:a16="http://schemas.microsoft.com/office/drawing/2014/main" id="{A0F9186E-79E9-47AF-AA0B-FDDDD65D37F6}"/>
              </a:ext>
            </a:extLst>
          </p:cNvPr>
          <p:cNvSpPr/>
          <p:nvPr/>
        </p:nvSpPr>
        <p:spPr>
          <a:xfrm>
            <a:off x="6847515" y="4082085"/>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46" name="Rechteck 45">
            <a:extLst>
              <a:ext uri="{FF2B5EF4-FFF2-40B4-BE49-F238E27FC236}">
                <a16:creationId xmlns:a16="http://schemas.microsoft.com/office/drawing/2014/main" id="{8695AA05-3F98-486E-B8D9-D3CDEB5295E6}"/>
              </a:ext>
            </a:extLst>
          </p:cNvPr>
          <p:cNvSpPr/>
          <p:nvPr/>
        </p:nvSpPr>
        <p:spPr>
          <a:xfrm>
            <a:off x="3071664" y="4592164"/>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47" name="Rechteck 46">
            <a:extLst>
              <a:ext uri="{FF2B5EF4-FFF2-40B4-BE49-F238E27FC236}">
                <a16:creationId xmlns:a16="http://schemas.microsoft.com/office/drawing/2014/main" id="{249134C5-6CE3-4FD1-8040-2BD5166C3446}"/>
              </a:ext>
            </a:extLst>
          </p:cNvPr>
          <p:cNvSpPr/>
          <p:nvPr/>
        </p:nvSpPr>
        <p:spPr>
          <a:xfrm>
            <a:off x="6847515" y="4592164"/>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1" name="Rechteck 50">
            <a:extLst>
              <a:ext uri="{FF2B5EF4-FFF2-40B4-BE49-F238E27FC236}">
                <a16:creationId xmlns:a16="http://schemas.microsoft.com/office/drawing/2014/main" id="{FB38AC31-FDD4-409F-A757-67B4DC9CE177}"/>
              </a:ext>
            </a:extLst>
          </p:cNvPr>
          <p:cNvSpPr/>
          <p:nvPr/>
        </p:nvSpPr>
        <p:spPr>
          <a:xfrm>
            <a:off x="3071664" y="5102243"/>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52" name="Rechteck 51">
            <a:extLst>
              <a:ext uri="{FF2B5EF4-FFF2-40B4-BE49-F238E27FC236}">
                <a16:creationId xmlns:a16="http://schemas.microsoft.com/office/drawing/2014/main" id="{5AB3A398-B0B0-4A5E-8D7A-E64AF4F6AED1}"/>
              </a:ext>
            </a:extLst>
          </p:cNvPr>
          <p:cNvSpPr/>
          <p:nvPr/>
        </p:nvSpPr>
        <p:spPr>
          <a:xfrm>
            <a:off x="6847515" y="510224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56" name="Rechteck 55">
            <a:extLst>
              <a:ext uri="{FF2B5EF4-FFF2-40B4-BE49-F238E27FC236}">
                <a16:creationId xmlns:a16="http://schemas.microsoft.com/office/drawing/2014/main" id="{B504D2A8-B62F-47D9-A9FE-464F5A2C1B76}"/>
              </a:ext>
            </a:extLst>
          </p:cNvPr>
          <p:cNvSpPr/>
          <p:nvPr/>
        </p:nvSpPr>
        <p:spPr>
          <a:xfrm>
            <a:off x="3071664" y="5612323"/>
            <a:ext cx="781910" cy="461665"/>
          </a:xfrm>
          <a:prstGeom prst="rect">
            <a:avLst/>
          </a:prstGeom>
        </p:spPr>
        <p:txBody>
          <a:bodyPr wrap="square">
            <a:spAutoFit/>
          </a:bodyPr>
          <a:lstStyle/>
          <a:p>
            <a:r>
              <a:rPr lang="de-DE" sz="2400" b="1" kern="0" dirty="0">
                <a:solidFill>
                  <a:srgbClr val="FF0000"/>
                </a:solidFill>
                <a:latin typeface="Trebuchet MS" pitchFamily="34" charset="0"/>
              </a:rPr>
              <a:t>hier</a:t>
            </a:r>
            <a:endParaRPr lang="de-DE" sz="2400" dirty="0">
              <a:solidFill>
                <a:srgbClr val="FF0000"/>
              </a:solidFill>
            </a:endParaRPr>
          </a:p>
        </p:txBody>
      </p:sp>
      <p:sp>
        <p:nvSpPr>
          <p:cNvPr id="57" name="Rechteck 56">
            <a:extLst>
              <a:ext uri="{FF2B5EF4-FFF2-40B4-BE49-F238E27FC236}">
                <a16:creationId xmlns:a16="http://schemas.microsoft.com/office/drawing/2014/main" id="{DA4D13FE-C7F7-4322-9650-37FD37BE6CC4}"/>
              </a:ext>
            </a:extLst>
          </p:cNvPr>
          <p:cNvSpPr/>
          <p:nvPr/>
        </p:nvSpPr>
        <p:spPr>
          <a:xfrm>
            <a:off x="6847515" y="5612323"/>
            <a:ext cx="1048685" cy="461665"/>
          </a:xfrm>
          <a:prstGeom prst="rect">
            <a:avLst/>
          </a:prstGeom>
        </p:spPr>
        <p:txBody>
          <a:bodyPr wrap="none">
            <a:spAutoFit/>
          </a:bodyPr>
          <a:lstStyle/>
          <a:p>
            <a:r>
              <a:rPr lang="de-DE" altLang="de-DE" sz="2400" b="1" kern="0" dirty="0">
                <a:solidFill>
                  <a:srgbClr val="FF0000"/>
                </a:solidFill>
                <a:latin typeface="Trebuchet MS" pitchFamily="34" charset="0"/>
              </a:rPr>
              <a:t>fremd</a:t>
            </a:r>
            <a:endParaRPr lang="de-DE" sz="2400" dirty="0">
              <a:solidFill>
                <a:srgbClr val="FF0000"/>
              </a:solidFill>
            </a:endParaRPr>
          </a:p>
        </p:txBody>
      </p:sp>
      <p:sp>
        <p:nvSpPr>
          <p:cNvPr id="67" name="Textfeld 66">
            <a:extLst>
              <a:ext uri="{FF2B5EF4-FFF2-40B4-BE49-F238E27FC236}">
                <a16:creationId xmlns:a16="http://schemas.microsoft.com/office/drawing/2014/main" id="{F343EAC4-BA27-48FB-ACAA-4A0647F6F4C3}"/>
              </a:ext>
            </a:extLst>
          </p:cNvPr>
          <p:cNvSpPr txBox="1"/>
          <p:nvPr/>
        </p:nvSpPr>
        <p:spPr>
          <a:xfrm>
            <a:off x="1559496" y="696168"/>
            <a:ext cx="7963872" cy="400110"/>
          </a:xfrm>
          <a:prstGeom prst="rect">
            <a:avLst/>
          </a:prstGeom>
          <a:noFill/>
        </p:spPr>
        <p:txBody>
          <a:bodyPr wrap="square">
            <a:spAutoFit/>
          </a:bodyPr>
          <a:lstStyle/>
          <a:p>
            <a:r>
              <a:rPr lang="de-DE" sz="2000" dirty="0">
                <a:solidFill>
                  <a:prstClr val="black"/>
                </a:solidFill>
                <a:latin typeface="Trebuchet MS" panose="020B0603020202020204" pitchFamily="34" charset="0"/>
                <a:ea typeface="+mj-ea"/>
                <a:cs typeface="+mj-cs"/>
              </a:rPr>
              <a:t>ie								  i</a:t>
            </a:r>
          </a:p>
        </p:txBody>
      </p:sp>
      <p:pic>
        <p:nvPicPr>
          <p:cNvPr id="69" name="Grafik 68">
            <a:extLst>
              <a:ext uri="{FF2B5EF4-FFF2-40B4-BE49-F238E27FC236}">
                <a16:creationId xmlns:a16="http://schemas.microsoft.com/office/drawing/2014/main" id="{D5ABD7CA-BF7A-49FA-8470-04C979CB75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0024" y="873856"/>
            <a:ext cx="1016625" cy="778891"/>
          </a:xfrm>
          <a:prstGeom prst="rect">
            <a:avLst/>
          </a:prstGeom>
        </p:spPr>
      </p:pic>
      <p:pic>
        <p:nvPicPr>
          <p:cNvPr id="71" name="Grafik 70">
            <a:extLst>
              <a:ext uri="{FF2B5EF4-FFF2-40B4-BE49-F238E27FC236}">
                <a16:creationId xmlns:a16="http://schemas.microsoft.com/office/drawing/2014/main" id="{4F0DB5E0-CB0B-4452-B6DF-FBB02DA6C6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3181" y="1330287"/>
            <a:ext cx="915838" cy="778891"/>
          </a:xfrm>
          <a:prstGeom prst="rect">
            <a:avLst/>
          </a:prstGeom>
        </p:spPr>
      </p:pic>
      <p:pic>
        <p:nvPicPr>
          <p:cNvPr id="73" name="Grafik 72">
            <a:extLst>
              <a:ext uri="{FF2B5EF4-FFF2-40B4-BE49-F238E27FC236}">
                <a16:creationId xmlns:a16="http://schemas.microsoft.com/office/drawing/2014/main" id="{8327DED8-D1C6-4A82-BEE4-625CC53783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0310" y="1903839"/>
            <a:ext cx="742857" cy="714286"/>
          </a:xfrm>
          <a:prstGeom prst="rect">
            <a:avLst/>
          </a:prstGeom>
        </p:spPr>
      </p:pic>
      <p:pic>
        <p:nvPicPr>
          <p:cNvPr id="76" name="Grafik 75">
            <a:extLst>
              <a:ext uri="{FF2B5EF4-FFF2-40B4-BE49-F238E27FC236}">
                <a16:creationId xmlns:a16="http://schemas.microsoft.com/office/drawing/2014/main" id="{14003C28-CB80-46FB-8013-8604945DDFEB}"/>
              </a:ext>
            </a:extLst>
          </p:cNvPr>
          <p:cNvPicPr>
            <a:picLocks noChangeAspect="1"/>
          </p:cNvPicPr>
          <p:nvPr/>
        </p:nvPicPr>
        <p:blipFill rotWithShape="1">
          <a:blip r:embed="rId6"/>
          <a:srcRect t="20367" b="18266"/>
          <a:stretch/>
        </p:blipFill>
        <p:spPr>
          <a:xfrm>
            <a:off x="4035497" y="2949802"/>
            <a:ext cx="1249060" cy="510080"/>
          </a:xfrm>
          <a:prstGeom prst="rect">
            <a:avLst/>
          </a:prstGeom>
        </p:spPr>
      </p:pic>
      <p:pic>
        <p:nvPicPr>
          <p:cNvPr id="77" name="Grafik 76">
            <a:extLst>
              <a:ext uri="{FF2B5EF4-FFF2-40B4-BE49-F238E27FC236}">
                <a16:creationId xmlns:a16="http://schemas.microsoft.com/office/drawing/2014/main" id="{21F4B74B-8623-48C1-B181-984DADFB4D19}"/>
              </a:ext>
            </a:extLst>
          </p:cNvPr>
          <p:cNvPicPr>
            <a:picLocks noChangeAspect="1"/>
          </p:cNvPicPr>
          <p:nvPr/>
        </p:nvPicPr>
        <p:blipFill rotWithShape="1">
          <a:blip r:embed="rId7"/>
          <a:srcRect l="7804" t="1" r="17898" b="4771"/>
          <a:stretch/>
        </p:blipFill>
        <p:spPr>
          <a:xfrm>
            <a:off x="5561240" y="3135491"/>
            <a:ext cx="1249060" cy="896533"/>
          </a:xfrm>
          <a:prstGeom prst="rect">
            <a:avLst/>
          </a:prstGeom>
        </p:spPr>
      </p:pic>
      <p:pic>
        <p:nvPicPr>
          <p:cNvPr id="79" name="Grafik 78">
            <a:extLst>
              <a:ext uri="{FF2B5EF4-FFF2-40B4-BE49-F238E27FC236}">
                <a16:creationId xmlns:a16="http://schemas.microsoft.com/office/drawing/2014/main" id="{D390FD70-8AAE-4247-B936-FEEED1A2874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59078" y="3800485"/>
            <a:ext cx="985086" cy="979643"/>
          </a:xfrm>
          <a:prstGeom prst="rect">
            <a:avLst/>
          </a:prstGeom>
        </p:spPr>
      </p:pic>
      <p:pic>
        <p:nvPicPr>
          <p:cNvPr id="82" name="Grafik 81">
            <a:extLst>
              <a:ext uri="{FF2B5EF4-FFF2-40B4-BE49-F238E27FC236}">
                <a16:creationId xmlns:a16="http://schemas.microsoft.com/office/drawing/2014/main" id="{675C56E5-C544-4F80-8285-41F1A27B586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53288" y="4032024"/>
            <a:ext cx="1378998" cy="1038241"/>
          </a:xfrm>
          <a:prstGeom prst="rect">
            <a:avLst/>
          </a:prstGeom>
        </p:spPr>
      </p:pic>
      <p:pic>
        <p:nvPicPr>
          <p:cNvPr id="84" name="Grafik 83">
            <a:extLst>
              <a:ext uri="{FF2B5EF4-FFF2-40B4-BE49-F238E27FC236}">
                <a16:creationId xmlns:a16="http://schemas.microsoft.com/office/drawing/2014/main" id="{F668DFDD-D956-45F5-824D-11CA5D76BC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81064" y="4506389"/>
            <a:ext cx="1158838" cy="1158838"/>
          </a:xfrm>
          <a:prstGeom prst="rect">
            <a:avLst/>
          </a:prstGeom>
        </p:spPr>
      </p:pic>
      <p:pic>
        <p:nvPicPr>
          <p:cNvPr id="86" name="Grafik 85">
            <a:extLst>
              <a:ext uri="{FF2B5EF4-FFF2-40B4-BE49-F238E27FC236}">
                <a16:creationId xmlns:a16="http://schemas.microsoft.com/office/drawing/2014/main" id="{666DD242-2EBA-48A9-9A41-047A8626D17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39774" y="4998205"/>
            <a:ext cx="1429245" cy="1167217"/>
          </a:xfrm>
          <a:prstGeom prst="rect">
            <a:avLst/>
          </a:prstGeom>
        </p:spPr>
      </p:pic>
      <p:sp>
        <p:nvSpPr>
          <p:cNvPr id="39" name="Textfeld 36">
            <a:extLst>
              <a:ext uri="{FF2B5EF4-FFF2-40B4-BE49-F238E27FC236}">
                <a16:creationId xmlns:a16="http://schemas.microsoft.com/office/drawing/2014/main" id="{70A93340-1776-485C-AB86-5970CA6A6741}"/>
              </a:ext>
            </a:extLst>
          </p:cNvPr>
          <p:cNvSpPr txBox="1">
            <a:spLocks noChangeArrowheads="1"/>
          </p:cNvSpPr>
          <p:nvPr/>
        </p:nvSpPr>
        <p:spPr bwMode="auto">
          <a:xfrm>
            <a:off x="260109" y="19275"/>
            <a:ext cx="1193189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defTabSz="914400" eaLnBrk="0" fontAlgn="auto" latinLnBrk="0" hangingPunct="0">
              <a:lnSpc>
                <a:spcPct val="100000"/>
              </a:lnSpc>
              <a:spcBef>
                <a:spcPct val="0"/>
              </a:spcBef>
              <a:spcAft>
                <a:spcPts val="0"/>
              </a:spcAft>
              <a:buClrTx/>
              <a:buSzTx/>
              <a:buFontTx/>
              <a:buNone/>
              <a:tabLst/>
              <a:defRPr/>
            </a:pPr>
            <a:r>
              <a:rPr lang="de-DE" altLang="de-DE" sz="2200" b="1" dirty="0">
                <a:solidFill>
                  <a:schemeClr val="tx2">
                    <a:lumMod val="60000"/>
                    <a:lumOff val="40000"/>
                  </a:schemeClr>
                </a:solidFill>
                <a:latin typeface="Trebuchet MS" panose="020B0603020202020204" pitchFamily="34" charset="0"/>
                <a:ea typeface="+mj-ea"/>
                <a:cs typeface="+mj-cs"/>
              </a:rPr>
              <a:t>04	VD 01 </a:t>
            </a:r>
            <a:r>
              <a:rPr lang="de-DE" altLang="de-DE" sz="2200" b="1" dirty="0" err="1">
                <a:solidFill>
                  <a:schemeClr val="tx2">
                    <a:lumMod val="60000"/>
                    <a:lumOff val="40000"/>
                  </a:schemeClr>
                </a:solidFill>
                <a:latin typeface="Trebuchet MS" panose="020B0603020202020204" pitchFamily="34" charset="0"/>
                <a:ea typeface="+mj-ea"/>
                <a:cs typeface="+mj-cs"/>
              </a:rPr>
              <a:t>ie</a:t>
            </a:r>
            <a:r>
              <a:rPr lang="de-DE" altLang="de-DE" sz="2200" b="1" dirty="0">
                <a:solidFill>
                  <a:schemeClr val="tx2">
                    <a:lumMod val="60000"/>
                    <a:lumOff val="40000"/>
                  </a:schemeClr>
                </a:solidFill>
                <a:latin typeface="Trebuchet MS" panose="020B0603020202020204" pitchFamily="34" charset="0"/>
                <a:ea typeface="+mj-ea"/>
                <a:cs typeface="+mj-cs"/>
              </a:rPr>
              <a:t> - </a:t>
            </a:r>
            <a:r>
              <a:rPr lang="de-DE" altLang="de-DE" sz="2200" b="1" spc="-100" dirty="0">
                <a:solidFill>
                  <a:schemeClr val="tx2">
                    <a:lumMod val="60000"/>
                    <a:lumOff val="40000"/>
                  </a:schemeClr>
                </a:solidFill>
                <a:latin typeface="Trebuchet MS" panose="020B0603020202020204" pitchFamily="34" charset="0"/>
                <a:ea typeface="+mj-ea"/>
                <a:cs typeface="+mj-cs"/>
              </a:rPr>
              <a:t>Bei ursprünglich fremden Tieren kein </a:t>
            </a:r>
            <a:r>
              <a:rPr lang="de-DE" altLang="de-DE" sz="2200" b="1" spc="-100" dirty="0" err="1">
                <a:solidFill>
                  <a:schemeClr val="tx2">
                    <a:lumMod val="60000"/>
                    <a:lumOff val="40000"/>
                  </a:schemeClr>
                </a:solidFill>
                <a:latin typeface="Trebuchet MS" panose="020B0603020202020204" pitchFamily="34" charset="0"/>
                <a:ea typeface="+mj-ea"/>
                <a:cs typeface="+mj-cs"/>
              </a:rPr>
              <a:t>ie</a:t>
            </a:r>
            <a:r>
              <a:rPr kumimoji="0" lang="de-DE" altLang="de-DE" sz="2200" i="0" u="none" strike="noStrike" kern="0" cap="none" spc="0" normalizeH="0" baseline="0" noProof="0" dirty="0">
                <a:ln>
                  <a:noFill/>
                </a:ln>
                <a:solidFill>
                  <a:schemeClr val="tx2">
                    <a:lumMod val="60000"/>
                    <a:lumOff val="40000"/>
                  </a:schemeClr>
                </a:solidFill>
                <a:effectLst/>
                <a:uLnTx/>
                <a:uFillTx/>
                <a:latin typeface="Trebuchet MS" pitchFamily="34" charset="0"/>
              </a:rPr>
              <a:t>!  </a:t>
            </a:r>
            <a:r>
              <a:rPr kumimoji="0" lang="de-DE" altLang="de-DE" sz="1800" i="0" u="none" strike="noStrike" kern="0" cap="none" spc="0" normalizeH="0" baseline="0" noProof="0" dirty="0">
                <a:ln>
                  <a:noFill/>
                </a:ln>
                <a:effectLst/>
                <a:uLnTx/>
                <a:uFillTx/>
                <a:latin typeface="Trebuchet MS" pitchFamily="34" charset="0"/>
              </a:rPr>
              <a:t>Name: ___________ Klasse: ____ </a:t>
            </a:r>
          </a:p>
        </p:txBody>
      </p:sp>
      <p:sp>
        <p:nvSpPr>
          <p:cNvPr id="40" name="Textfeld 39">
            <a:extLst>
              <a:ext uri="{FF2B5EF4-FFF2-40B4-BE49-F238E27FC236}">
                <a16:creationId xmlns:a16="http://schemas.microsoft.com/office/drawing/2014/main" id="{E012A640-CED7-4931-9627-6E5060B6FEAC}"/>
              </a:ext>
            </a:extLst>
          </p:cNvPr>
          <p:cNvSpPr txBox="1"/>
          <p:nvPr/>
        </p:nvSpPr>
        <p:spPr>
          <a:xfrm>
            <a:off x="260108" y="404664"/>
            <a:ext cx="9148259" cy="369332"/>
          </a:xfrm>
          <a:prstGeom prst="rect">
            <a:avLst/>
          </a:prstGeom>
          <a:noFill/>
        </p:spPr>
        <p:txBody>
          <a:bodyPr wrap="square">
            <a:spAutoFit/>
          </a:bodyPr>
          <a:lstStyle/>
          <a:p>
            <a:r>
              <a:rPr kumimoji="0" lang="de-DE" sz="1800" b="0" i="0" u="none" strike="noStrike" kern="1200" cap="none" spc="0" normalizeH="0" baseline="0" noProof="0" dirty="0">
                <a:ln>
                  <a:noFill/>
                </a:ln>
                <a:solidFill>
                  <a:srgbClr val="FF0000"/>
                </a:solidFill>
                <a:effectLst/>
                <a:uLnTx/>
                <a:uFillTx/>
                <a:latin typeface="Trebuchet MS" panose="020B0603020202020204" pitchFamily="34" charset="0"/>
                <a:ea typeface="+mj-ea"/>
                <a:cs typeface="+mj-cs"/>
              </a:rPr>
              <a:t>Schreibe die Namen der Tiere links oder rechts!</a:t>
            </a:r>
          </a:p>
        </p:txBody>
      </p:sp>
      <p:sp>
        <p:nvSpPr>
          <p:cNvPr id="2" name="Textfeld 1">
            <a:extLst>
              <a:ext uri="{FF2B5EF4-FFF2-40B4-BE49-F238E27FC236}">
                <a16:creationId xmlns:a16="http://schemas.microsoft.com/office/drawing/2014/main" id="{7ECE00DD-94E2-4F88-8813-B11657ED95D5}"/>
              </a:ext>
            </a:extLst>
          </p:cNvPr>
          <p:cNvSpPr txBox="1"/>
          <p:nvPr/>
        </p:nvSpPr>
        <p:spPr>
          <a:xfrm>
            <a:off x="190500" y="6724134"/>
            <a:ext cx="4515980" cy="184666"/>
          </a:xfrm>
          <a:prstGeom prst="rect">
            <a:avLst/>
          </a:prstGeom>
          <a:noFill/>
        </p:spPr>
        <p:txBody>
          <a:bodyPr vert="horz" wrap="none" rtlCol="0">
            <a:spAutoFit/>
          </a:bodyPr>
          <a:lstStyle/>
          <a:p>
            <a:r>
              <a:rPr lang="de-DE" sz="600">
                <a:latin typeface="Trebuchet MS" panose="020B0603020202020204" pitchFamily="34" charset="0"/>
              </a:rPr>
              <a:t>C:\Users\Master\OneDrive\AA - Übungen\Rechtschreibförderung\Vokaldehnungen\Vokaldehnung 01 ie Grundlage.pptx - Seite 9</a:t>
            </a:r>
          </a:p>
        </p:txBody>
      </p:sp>
      <p:pic>
        <p:nvPicPr>
          <p:cNvPr id="5" name="Grafik 4">
            <a:extLst>
              <a:ext uri="{FF2B5EF4-FFF2-40B4-BE49-F238E27FC236}">
                <a16:creationId xmlns:a16="http://schemas.microsoft.com/office/drawing/2014/main" id="{EAC885C7-0202-4C49-BD69-1FF6274FD5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755435" y="2348825"/>
            <a:ext cx="691493" cy="713102"/>
          </a:xfrm>
          <a:prstGeom prst="rect">
            <a:avLst/>
          </a:prstGeom>
        </p:spPr>
      </p:pic>
    </p:spTree>
    <p:extLst>
      <p:ext uri="{BB962C8B-B14F-4D97-AF65-F5344CB8AC3E}">
        <p14:creationId xmlns:p14="http://schemas.microsoft.com/office/powerpoint/2010/main" val="38558474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Z2 Lesekoch Mastervorlag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Z2 Lesekoch Mastervorlage</Template>
  <TotalTime>0</TotalTime>
  <Words>4487</Words>
  <Application>Microsoft Office PowerPoint</Application>
  <PresentationFormat>Breitbild</PresentationFormat>
  <Paragraphs>1043</Paragraphs>
  <Slides>42</Slides>
  <Notes>11</Notes>
  <HiddenSlides>0</HiddenSlides>
  <MMClips>12</MMClips>
  <ScaleCrop>false</ScaleCrop>
  <HeadingPairs>
    <vt:vector size="6" baseType="variant">
      <vt:variant>
        <vt:lpstr>Verwendete Schriftarten</vt:lpstr>
      </vt:variant>
      <vt:variant>
        <vt:i4>3</vt:i4>
      </vt:variant>
      <vt:variant>
        <vt:lpstr>Design</vt:lpstr>
      </vt:variant>
      <vt:variant>
        <vt:i4>7</vt:i4>
      </vt:variant>
      <vt:variant>
        <vt:lpstr>Folientitel</vt:lpstr>
      </vt:variant>
      <vt:variant>
        <vt:i4>42</vt:i4>
      </vt:variant>
    </vt:vector>
  </HeadingPairs>
  <TitlesOfParts>
    <vt:vector size="52" baseType="lpstr">
      <vt:lpstr>Arial</vt:lpstr>
      <vt:lpstr>Calibri</vt:lpstr>
      <vt:lpstr>Trebuchet MS</vt:lpstr>
      <vt:lpstr>Z2 Lesekoch Mastervorlage</vt:lpstr>
      <vt:lpstr>5_Benutzerdefiniertes Design</vt:lpstr>
      <vt:lpstr>4_Benutzerdefiniertes Design</vt:lpstr>
      <vt:lpstr>3_Benutzerdefiniertes Design</vt:lpstr>
      <vt:lpstr>2_Benutzerdefiniertes Design</vt:lpstr>
      <vt:lpstr>1_Benutzerdefiniertes Design</vt:lpstr>
      <vt:lpstr>Benutzerdefiniertes 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 Vokaldehnung 01 ie     Name: _______________________  Klasse: ______ </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Rudolph</dc:creator>
  <cp:lastModifiedBy>Siegbert Rudolph</cp:lastModifiedBy>
  <cp:revision>2255</cp:revision>
  <cp:lastPrinted>2021-07-30T13:09:06Z</cp:lastPrinted>
  <dcterms:created xsi:type="dcterms:W3CDTF">2012-08-26T07:44:46Z</dcterms:created>
  <dcterms:modified xsi:type="dcterms:W3CDTF">2022-08-17T14:08:36Z</dcterms:modified>
</cp:coreProperties>
</file>