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4"/>
  </p:notesMasterIdLst>
  <p:sldIdLst>
    <p:sldId id="797" r:id="rId8"/>
    <p:sldId id="801" r:id="rId9"/>
    <p:sldId id="802" r:id="rId10"/>
    <p:sldId id="803" r:id="rId11"/>
    <p:sldId id="804" r:id="rId12"/>
    <p:sldId id="805" r:id="rId13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21" autoAdjust="0"/>
    <p:restoredTop sz="93870" autoAdjust="0"/>
  </p:normalViewPr>
  <p:slideViewPr>
    <p:cSldViewPr>
      <p:cViewPr varScale="1">
        <p:scale>
          <a:sx n="72" d="100"/>
          <a:sy n="72" d="100"/>
        </p:scale>
        <p:origin x="42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44FE59DE-AB61-46EE-855A-EB2B159839D1}"/>
    <pc:docChg chg="custSel delSld modSld sldOrd">
      <pc:chgData name="Siegbert Rudolph" userId="2af4d44886c067cc" providerId="LiveId" clId="{44FE59DE-AB61-46EE-855A-EB2B159839D1}" dt="2021-08-31T05:14:51.441" v="69"/>
      <pc:docMkLst>
        <pc:docMk/>
      </pc:docMkLst>
      <pc:sldChg chg="del">
        <pc:chgData name="Siegbert Rudolph" userId="2af4d44886c067cc" providerId="LiveId" clId="{44FE59DE-AB61-46EE-855A-EB2B159839D1}" dt="2021-08-29T06:50:35.054" v="14" actId="47"/>
        <pc:sldMkLst>
          <pc:docMk/>
          <pc:sldMk cId="1373295691" sldId="636"/>
        </pc:sldMkLst>
      </pc:sldChg>
      <pc:sldChg chg="del">
        <pc:chgData name="Siegbert Rudolph" userId="2af4d44886c067cc" providerId="LiveId" clId="{44FE59DE-AB61-46EE-855A-EB2B159839D1}" dt="2021-08-29T06:50:09.716" v="8" actId="47"/>
        <pc:sldMkLst>
          <pc:docMk/>
          <pc:sldMk cId="0" sldId="696"/>
        </pc:sldMkLst>
      </pc:sldChg>
      <pc:sldChg chg="modSp mod ord">
        <pc:chgData name="Siegbert Rudolph" userId="2af4d44886c067cc" providerId="LiveId" clId="{44FE59DE-AB61-46EE-855A-EB2B159839D1}" dt="2021-08-29T15:48:51.636" v="26" actId="1076"/>
        <pc:sldMkLst>
          <pc:docMk/>
          <pc:sldMk cId="555502012" sldId="797"/>
        </pc:sldMkLst>
        <pc:spChg chg="mod">
          <ac:chgData name="Siegbert Rudolph" userId="2af4d44886c067cc" providerId="LiveId" clId="{44FE59DE-AB61-46EE-855A-EB2B159839D1}" dt="2021-08-29T15:48:51.636" v="26" actId="1076"/>
          <ac:spMkLst>
            <pc:docMk/>
            <pc:sldMk cId="555502012" sldId="797"/>
            <ac:spMk id="2" creationId="{2CB17041-36AD-4152-A136-867831A98A79}"/>
          </ac:spMkLst>
        </pc:spChg>
        <pc:spChg chg="mod">
          <ac:chgData name="Siegbert Rudolph" userId="2af4d44886c067cc" providerId="LiveId" clId="{44FE59DE-AB61-46EE-855A-EB2B159839D1}" dt="2021-08-29T06:50:01.515" v="7" actId="6549"/>
          <ac:spMkLst>
            <pc:docMk/>
            <pc:sldMk cId="555502012" sldId="797"/>
            <ac:spMk id="4" creationId="{004C5FC2-4175-4F7B-9B32-EDAD6EB47DA6}"/>
          </ac:spMkLst>
        </pc:spChg>
      </pc:sldChg>
      <pc:sldChg chg="del">
        <pc:chgData name="Siegbert Rudolph" userId="2af4d44886c067cc" providerId="LiveId" clId="{44FE59DE-AB61-46EE-855A-EB2B159839D1}" dt="2021-08-29T06:50:12.778" v="9" actId="47"/>
        <pc:sldMkLst>
          <pc:docMk/>
          <pc:sldMk cId="875167988" sldId="799"/>
        </pc:sldMkLst>
      </pc:sldChg>
      <pc:sldChg chg="addSp delSp modSp mod">
        <pc:chgData name="Siegbert Rudolph" userId="2af4d44886c067cc" providerId="LiveId" clId="{44FE59DE-AB61-46EE-855A-EB2B159839D1}" dt="2021-08-31T05:13:57.156" v="55" actId="14100"/>
        <pc:sldMkLst>
          <pc:docMk/>
          <pc:sldMk cId="2617378026" sldId="801"/>
        </pc:sldMkLst>
        <pc:spChg chg="mod">
          <ac:chgData name="Siegbert Rudolph" userId="2af4d44886c067cc" providerId="LiveId" clId="{44FE59DE-AB61-46EE-855A-EB2B159839D1}" dt="2021-08-29T15:48:51.652" v="31" actId="1076"/>
          <ac:spMkLst>
            <pc:docMk/>
            <pc:sldMk cId="2617378026" sldId="801"/>
            <ac:spMk id="4" creationId="{5F41D426-E5DD-46F5-AE3D-EE80F76A13AB}"/>
          </ac:spMkLst>
        </pc:spChg>
        <pc:spChg chg="add mod">
          <ac:chgData name="Siegbert Rudolph" userId="2af4d44886c067cc" providerId="LiveId" clId="{44FE59DE-AB61-46EE-855A-EB2B159839D1}" dt="2021-08-29T15:39:01.335" v="17"/>
          <ac:spMkLst>
            <pc:docMk/>
            <pc:sldMk cId="2617378026" sldId="801"/>
            <ac:spMk id="9" creationId="{4704C2A4-B87E-431F-B9A9-DE932D0CBA76}"/>
          </ac:spMkLst>
        </pc:spChg>
        <pc:picChg chg="del">
          <ac:chgData name="Siegbert Rudolph" userId="2af4d44886c067cc" providerId="LiveId" clId="{44FE59DE-AB61-46EE-855A-EB2B159839D1}" dt="2021-08-31T05:13:47.720" v="52" actId="478"/>
          <ac:picMkLst>
            <pc:docMk/>
            <pc:sldMk cId="2617378026" sldId="801"/>
            <ac:picMk id="6" creationId="{556F73ED-64F4-4A2F-A2CD-D8457D030DB0}"/>
          </ac:picMkLst>
        </pc:picChg>
        <pc:picChg chg="add mod">
          <ac:chgData name="Siegbert Rudolph" userId="2af4d44886c067cc" providerId="LiveId" clId="{44FE59DE-AB61-46EE-855A-EB2B159839D1}" dt="2021-08-31T05:13:57.156" v="55" actId="14100"/>
          <ac:picMkLst>
            <pc:docMk/>
            <pc:sldMk cId="2617378026" sldId="801"/>
            <ac:picMk id="10" creationId="{D531B329-6E0D-42E4-85C8-7881B56150E2}"/>
          </ac:picMkLst>
        </pc:picChg>
      </pc:sldChg>
      <pc:sldChg chg="addSp delSp modSp mod">
        <pc:chgData name="Siegbert Rudolph" userId="2af4d44886c067cc" providerId="LiveId" clId="{44FE59DE-AB61-46EE-855A-EB2B159839D1}" dt="2021-08-31T05:14:19.088" v="61" actId="1036"/>
        <pc:sldMkLst>
          <pc:docMk/>
          <pc:sldMk cId="3748245993" sldId="802"/>
        </pc:sldMkLst>
        <pc:spChg chg="mod">
          <ac:chgData name="Siegbert Rudolph" userId="2af4d44886c067cc" providerId="LiveId" clId="{44FE59DE-AB61-46EE-855A-EB2B159839D1}" dt="2021-08-29T15:48:51.652" v="36" actId="1076"/>
          <ac:spMkLst>
            <pc:docMk/>
            <pc:sldMk cId="3748245993" sldId="802"/>
            <ac:spMk id="2" creationId="{B4E3B1D3-F33B-4F3A-9AB6-549BC6E9CC1B}"/>
          </ac:spMkLst>
        </pc:spChg>
        <pc:spChg chg="add mod">
          <ac:chgData name="Siegbert Rudolph" userId="2af4d44886c067cc" providerId="LiveId" clId="{44FE59DE-AB61-46EE-855A-EB2B159839D1}" dt="2021-08-29T15:39:03.507" v="18"/>
          <ac:spMkLst>
            <pc:docMk/>
            <pc:sldMk cId="3748245993" sldId="802"/>
            <ac:spMk id="10" creationId="{978631AD-A38F-442A-9F83-32ABC164CF76}"/>
          </ac:spMkLst>
        </pc:spChg>
        <pc:picChg chg="del">
          <ac:chgData name="Siegbert Rudolph" userId="2af4d44886c067cc" providerId="LiveId" clId="{44FE59DE-AB61-46EE-855A-EB2B159839D1}" dt="2021-08-31T05:14:07.153" v="56" actId="478"/>
          <ac:picMkLst>
            <pc:docMk/>
            <pc:sldMk cId="3748245993" sldId="802"/>
            <ac:picMk id="8" creationId="{5FD83CBE-8C7B-4B58-BE53-35DBAECABDFA}"/>
          </ac:picMkLst>
        </pc:picChg>
        <pc:picChg chg="add mod">
          <ac:chgData name="Siegbert Rudolph" userId="2af4d44886c067cc" providerId="LiveId" clId="{44FE59DE-AB61-46EE-855A-EB2B159839D1}" dt="2021-08-31T05:14:19.088" v="61" actId="1036"/>
          <ac:picMkLst>
            <pc:docMk/>
            <pc:sldMk cId="3748245993" sldId="802"/>
            <ac:picMk id="11" creationId="{CC840283-D535-4A35-AEC9-9681BBC8E316}"/>
          </ac:picMkLst>
        </pc:picChg>
      </pc:sldChg>
      <pc:sldChg chg="addSp delSp modSp mod">
        <pc:chgData name="Siegbert Rudolph" userId="2af4d44886c067cc" providerId="LiveId" clId="{44FE59DE-AB61-46EE-855A-EB2B159839D1}" dt="2021-08-31T05:14:43.254" v="65"/>
        <pc:sldMkLst>
          <pc:docMk/>
          <pc:sldMk cId="1915904932" sldId="803"/>
        </pc:sldMkLst>
        <pc:spChg chg="mod">
          <ac:chgData name="Siegbert Rudolph" userId="2af4d44886c067cc" providerId="LiveId" clId="{44FE59DE-AB61-46EE-855A-EB2B159839D1}" dt="2021-08-29T15:48:51.668" v="41" actId="1076"/>
          <ac:spMkLst>
            <pc:docMk/>
            <pc:sldMk cId="1915904932" sldId="803"/>
            <ac:spMk id="2" creationId="{253A7108-C2CD-40FB-8514-83BFD9D439A2}"/>
          </ac:spMkLst>
        </pc:spChg>
        <pc:spChg chg="add mod">
          <ac:chgData name="Siegbert Rudolph" userId="2af4d44886c067cc" providerId="LiveId" clId="{44FE59DE-AB61-46EE-855A-EB2B159839D1}" dt="2021-08-29T15:39:06.271" v="19"/>
          <ac:spMkLst>
            <pc:docMk/>
            <pc:sldMk cId="1915904932" sldId="803"/>
            <ac:spMk id="10" creationId="{C1C72AE9-5D7D-43DA-A97D-A1ABA7ED37D7}"/>
          </ac:spMkLst>
        </pc:spChg>
        <pc:picChg chg="del">
          <ac:chgData name="Siegbert Rudolph" userId="2af4d44886c067cc" providerId="LiveId" clId="{44FE59DE-AB61-46EE-855A-EB2B159839D1}" dt="2021-08-31T05:14:36.396" v="62" actId="478"/>
          <ac:picMkLst>
            <pc:docMk/>
            <pc:sldMk cId="1915904932" sldId="803"/>
            <ac:picMk id="8" creationId="{624ADE5E-0BB1-484F-A1E7-387C266CAA99}"/>
          </ac:picMkLst>
        </pc:picChg>
        <pc:picChg chg="add del mod">
          <ac:chgData name="Siegbert Rudolph" userId="2af4d44886c067cc" providerId="LiveId" clId="{44FE59DE-AB61-46EE-855A-EB2B159839D1}" dt="2021-08-31T05:14:41.489" v="64" actId="478"/>
          <ac:picMkLst>
            <pc:docMk/>
            <pc:sldMk cId="1915904932" sldId="803"/>
            <ac:picMk id="11" creationId="{6FABCCDF-0615-4825-A1FA-F82E17A7DFE8}"/>
          </ac:picMkLst>
        </pc:picChg>
        <pc:picChg chg="add mod">
          <ac:chgData name="Siegbert Rudolph" userId="2af4d44886c067cc" providerId="LiveId" clId="{44FE59DE-AB61-46EE-855A-EB2B159839D1}" dt="2021-08-31T05:14:43.254" v="65"/>
          <ac:picMkLst>
            <pc:docMk/>
            <pc:sldMk cId="1915904932" sldId="803"/>
            <ac:picMk id="12" creationId="{CE12BB67-76C7-488D-A2D2-D2952FE26DD7}"/>
          </ac:picMkLst>
        </pc:picChg>
      </pc:sldChg>
      <pc:sldChg chg="addSp delSp modSp mod">
        <pc:chgData name="Siegbert Rudolph" userId="2af4d44886c067cc" providerId="LiveId" clId="{44FE59DE-AB61-46EE-855A-EB2B159839D1}" dt="2021-08-31T05:14:47.879" v="67"/>
        <pc:sldMkLst>
          <pc:docMk/>
          <pc:sldMk cId="3506917179" sldId="804"/>
        </pc:sldMkLst>
        <pc:spChg chg="mod">
          <ac:chgData name="Siegbert Rudolph" userId="2af4d44886c067cc" providerId="LiveId" clId="{44FE59DE-AB61-46EE-855A-EB2B159839D1}" dt="2021-08-29T15:48:51.668" v="46" actId="1076"/>
          <ac:spMkLst>
            <pc:docMk/>
            <pc:sldMk cId="3506917179" sldId="804"/>
            <ac:spMk id="2" creationId="{D9A4E4E6-28DC-451D-B859-D7AB2E13B147}"/>
          </ac:spMkLst>
        </pc:spChg>
        <pc:spChg chg="add mod">
          <ac:chgData name="Siegbert Rudolph" userId="2af4d44886c067cc" providerId="LiveId" clId="{44FE59DE-AB61-46EE-855A-EB2B159839D1}" dt="2021-08-29T15:39:08.786" v="20"/>
          <ac:spMkLst>
            <pc:docMk/>
            <pc:sldMk cId="3506917179" sldId="804"/>
            <ac:spMk id="10" creationId="{F71DB95B-22C3-4DCF-B2D8-8454E1F82438}"/>
          </ac:spMkLst>
        </pc:spChg>
        <pc:picChg chg="del">
          <ac:chgData name="Siegbert Rudolph" userId="2af4d44886c067cc" providerId="LiveId" clId="{44FE59DE-AB61-46EE-855A-EB2B159839D1}" dt="2021-08-31T05:14:45.988" v="66" actId="478"/>
          <ac:picMkLst>
            <pc:docMk/>
            <pc:sldMk cId="3506917179" sldId="804"/>
            <ac:picMk id="8" creationId="{A4E5C131-FA73-4105-881B-6EC7BCF5D7BD}"/>
          </ac:picMkLst>
        </pc:picChg>
        <pc:picChg chg="add mod">
          <ac:chgData name="Siegbert Rudolph" userId="2af4d44886c067cc" providerId="LiveId" clId="{44FE59DE-AB61-46EE-855A-EB2B159839D1}" dt="2021-08-31T05:14:47.879" v="67"/>
          <ac:picMkLst>
            <pc:docMk/>
            <pc:sldMk cId="3506917179" sldId="804"/>
            <ac:picMk id="11" creationId="{CAF76472-9489-4703-A2BD-2E86041D1C62}"/>
          </ac:picMkLst>
        </pc:picChg>
      </pc:sldChg>
      <pc:sldChg chg="addSp delSp modSp mod">
        <pc:chgData name="Siegbert Rudolph" userId="2af4d44886c067cc" providerId="LiveId" clId="{44FE59DE-AB61-46EE-855A-EB2B159839D1}" dt="2021-08-31T05:14:51.441" v="69"/>
        <pc:sldMkLst>
          <pc:docMk/>
          <pc:sldMk cId="2968515899" sldId="805"/>
        </pc:sldMkLst>
        <pc:spChg chg="mod">
          <ac:chgData name="Siegbert Rudolph" userId="2af4d44886c067cc" providerId="LiveId" clId="{44FE59DE-AB61-46EE-855A-EB2B159839D1}" dt="2021-08-29T15:48:51.668" v="51" actId="1076"/>
          <ac:spMkLst>
            <pc:docMk/>
            <pc:sldMk cId="2968515899" sldId="805"/>
            <ac:spMk id="2" creationId="{5E46993C-B8CE-46DC-B2D9-B5E024E96B29}"/>
          </ac:spMkLst>
        </pc:spChg>
        <pc:spChg chg="add mod">
          <ac:chgData name="Siegbert Rudolph" userId="2af4d44886c067cc" providerId="LiveId" clId="{44FE59DE-AB61-46EE-855A-EB2B159839D1}" dt="2021-08-29T15:39:11.536" v="21"/>
          <ac:spMkLst>
            <pc:docMk/>
            <pc:sldMk cId="2968515899" sldId="805"/>
            <ac:spMk id="10" creationId="{9A356F24-4E5C-40E5-B28A-69E2DBD53A80}"/>
          </ac:spMkLst>
        </pc:spChg>
        <pc:picChg chg="del">
          <ac:chgData name="Siegbert Rudolph" userId="2af4d44886c067cc" providerId="LiveId" clId="{44FE59DE-AB61-46EE-855A-EB2B159839D1}" dt="2021-08-31T05:14:49.754" v="68" actId="478"/>
          <ac:picMkLst>
            <pc:docMk/>
            <pc:sldMk cId="2968515899" sldId="805"/>
            <ac:picMk id="8" creationId="{EA9DBF8B-928B-43B3-9637-F73B039DECD8}"/>
          </ac:picMkLst>
        </pc:picChg>
        <pc:picChg chg="add mod">
          <ac:chgData name="Siegbert Rudolph" userId="2af4d44886c067cc" providerId="LiveId" clId="{44FE59DE-AB61-46EE-855A-EB2B159839D1}" dt="2021-08-31T05:14:51.441" v="69"/>
          <ac:picMkLst>
            <pc:docMk/>
            <pc:sldMk cId="2968515899" sldId="805"/>
            <ac:picMk id="11" creationId="{772C073F-4918-469B-97E2-A28DDE9B0E46}"/>
          </ac:picMkLst>
        </pc:picChg>
      </pc:sldChg>
      <pc:sldChg chg="del">
        <pc:chgData name="Siegbert Rudolph" userId="2af4d44886c067cc" providerId="LiveId" clId="{44FE59DE-AB61-46EE-855A-EB2B159839D1}" dt="2021-08-29T06:50:30.852" v="12" actId="47"/>
        <pc:sldMkLst>
          <pc:docMk/>
          <pc:sldMk cId="4200083418" sldId="806"/>
        </pc:sldMkLst>
      </pc:sldChg>
      <pc:sldChg chg="del">
        <pc:chgData name="Siegbert Rudolph" userId="2af4d44886c067cc" providerId="LiveId" clId="{44FE59DE-AB61-46EE-855A-EB2B159839D1}" dt="2021-08-29T06:50:39.069" v="16" actId="47"/>
        <pc:sldMkLst>
          <pc:docMk/>
          <pc:sldMk cId="2062650666" sldId="807"/>
        </pc:sldMkLst>
      </pc:sldChg>
      <pc:sldChg chg="del">
        <pc:chgData name="Siegbert Rudolph" userId="2af4d44886c067cc" providerId="LiveId" clId="{44FE59DE-AB61-46EE-855A-EB2B159839D1}" dt="2021-08-29T06:50:37.710" v="15" actId="47"/>
        <pc:sldMkLst>
          <pc:docMk/>
          <pc:sldMk cId="1151312664" sldId="812"/>
        </pc:sldMkLst>
      </pc:sldChg>
      <pc:sldChg chg="del">
        <pc:chgData name="Siegbert Rudolph" userId="2af4d44886c067cc" providerId="LiveId" clId="{44FE59DE-AB61-46EE-855A-EB2B159839D1}" dt="2021-08-29T06:50:21.604" v="10" actId="47"/>
        <pc:sldMkLst>
          <pc:docMk/>
          <pc:sldMk cId="1558198643" sldId="813"/>
        </pc:sldMkLst>
      </pc:sldChg>
      <pc:sldChg chg="del">
        <pc:chgData name="Siegbert Rudolph" userId="2af4d44886c067cc" providerId="LiveId" clId="{44FE59DE-AB61-46EE-855A-EB2B159839D1}" dt="2021-08-29T06:50:28.884" v="11" actId="47"/>
        <pc:sldMkLst>
          <pc:docMk/>
          <pc:sldMk cId="2918164738" sldId="814"/>
        </pc:sldMkLst>
      </pc:sldChg>
      <pc:sldChg chg="del">
        <pc:chgData name="Siegbert Rudolph" userId="2af4d44886c067cc" providerId="LiveId" clId="{44FE59DE-AB61-46EE-855A-EB2B159839D1}" dt="2021-08-29T06:50:33.461" v="13" actId="47"/>
        <pc:sldMkLst>
          <pc:docMk/>
          <pc:sldMk cId="710125732" sldId="81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01 </a:t>
            </a:r>
            <a:r>
              <a:rPr lang="de-DE" b="1" dirty="0" err="1"/>
              <a:t>ie</a:t>
            </a:r>
            <a:r>
              <a:rPr lang="de-DE" b="1" dirty="0"/>
              <a:t> – Wörter schreiben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CB17041-36AD-4152-A136-867831A98A79}"/>
              </a:ext>
            </a:extLst>
          </p:cNvPr>
          <p:cNvSpPr txBox="1"/>
          <p:nvPr/>
        </p:nvSpPr>
        <p:spPr>
          <a:xfrm>
            <a:off x="190500" y="6724134"/>
            <a:ext cx="53158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D65C67E-0489-4DC3-BBC3-8A32F8C724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0"/>
          <a:stretch/>
        </p:blipFill>
        <p:spPr>
          <a:xfrm>
            <a:off x="191344" y="1052736"/>
            <a:ext cx="11881320" cy="519424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AD56EC2E-1EB4-41FE-B5E9-D5BDF13E63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335360" y="1152419"/>
            <a:ext cx="2160240" cy="550283"/>
          </a:xfrm>
          <a:prstGeom prst="rect">
            <a:avLst/>
          </a:prstGeom>
        </p:spPr>
      </p:pic>
      <p:sp>
        <p:nvSpPr>
          <p:cNvPr id="7" name="Textfeld 36">
            <a:extLst>
              <a:ext uri="{FF2B5EF4-FFF2-40B4-BE49-F238E27FC236}">
                <a16:creationId xmlns:a16="http://schemas.microsoft.com/office/drawing/2014/main" id="{899186A7-C19E-4D80-88AF-122E982D8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4704C2A4-B87E-431F-B9A9-DE932D0CBA7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F41D426-E5DD-46F5-AE3D-EE80F76A13AB}"/>
              </a:ext>
            </a:extLst>
          </p:cNvPr>
          <p:cNvSpPr txBox="1"/>
          <p:nvPr/>
        </p:nvSpPr>
        <p:spPr>
          <a:xfrm>
            <a:off x="190500" y="6724134"/>
            <a:ext cx="53158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 - Arbeitsblätter.pptx - Seite 2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531B329-6E0D-42E4-85C8-7881B56150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2639616" y="1152418"/>
            <a:ext cx="1096327" cy="11244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1737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1862D4D-3D3C-40F1-A78F-36C4B8E809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0"/>
          <a:stretch/>
        </p:blipFill>
        <p:spPr>
          <a:xfrm>
            <a:off x="191344" y="1052736"/>
            <a:ext cx="11881320" cy="519424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D6F7A37-FD00-49E2-95CA-13A9F8D0BE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335360" y="1152419"/>
            <a:ext cx="2160240" cy="550283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7E622754-C7AB-4F55-8086-297067B94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78631AD-A38F-442A-9F83-32ABC164CF7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4E3B1D3-F33B-4F3A-9AB6-549BC6E9CC1B}"/>
              </a:ext>
            </a:extLst>
          </p:cNvPr>
          <p:cNvSpPr txBox="1"/>
          <p:nvPr/>
        </p:nvSpPr>
        <p:spPr>
          <a:xfrm>
            <a:off x="190500" y="6724134"/>
            <a:ext cx="53158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 - Arbeitsblätter.pptx - Seite 3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C840283-D535-4A35-AEC9-9681BBC8E3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2658953" y="1178922"/>
            <a:ext cx="1096327" cy="105244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74824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D520366-9584-4455-B8D2-83A6AB929A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0"/>
          <a:stretch/>
        </p:blipFill>
        <p:spPr>
          <a:xfrm>
            <a:off x="191344" y="1052736"/>
            <a:ext cx="11881320" cy="519424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8B6AEE4-A531-4091-8AA3-8931D5266E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335360" y="1152419"/>
            <a:ext cx="2160240" cy="550283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7D636AFC-DF14-46FF-9170-914CFBD5C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1C72AE9-5D7D-43DA-A97D-A1ABA7ED37D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53A7108-C2CD-40FB-8514-83BFD9D439A2}"/>
              </a:ext>
            </a:extLst>
          </p:cNvPr>
          <p:cNvSpPr txBox="1"/>
          <p:nvPr/>
        </p:nvSpPr>
        <p:spPr>
          <a:xfrm>
            <a:off x="190500" y="6724134"/>
            <a:ext cx="53158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 - Arbeitsblätter.pptx - Seite 4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E12BB67-76C7-488D-A2D2-D2952FE26D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2639616" y="1152418"/>
            <a:ext cx="1096327" cy="11244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91590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B2E0FAE-9756-42A4-BB2B-30933A5DD7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0"/>
          <a:stretch/>
        </p:blipFill>
        <p:spPr>
          <a:xfrm>
            <a:off x="191344" y="1052736"/>
            <a:ext cx="11881320" cy="519424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C0B085C-C661-41AC-9233-C848BD83F1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335360" y="1152419"/>
            <a:ext cx="2160240" cy="550283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CD587D62-BE58-47D0-A84D-88B147DFA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71DB95B-22C3-4DCF-B2D8-8454E1F8243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A4E4E6-28DC-451D-B859-D7AB2E13B147}"/>
              </a:ext>
            </a:extLst>
          </p:cNvPr>
          <p:cNvSpPr txBox="1"/>
          <p:nvPr/>
        </p:nvSpPr>
        <p:spPr>
          <a:xfrm>
            <a:off x="190500" y="6724134"/>
            <a:ext cx="53158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 - Arbeitsblätter.pptx - Seite 5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AF76472-9489-4703-A2BD-2E86041D1C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2639616" y="1152418"/>
            <a:ext cx="1096327" cy="11244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0691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FD5C2D2-7429-4B11-AA94-FE03C86B3F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0"/>
          <a:stretch/>
        </p:blipFill>
        <p:spPr>
          <a:xfrm>
            <a:off x="191344" y="1052736"/>
            <a:ext cx="11881320" cy="519424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7080E4A-16A4-4A8E-AC17-F575AB4294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335360" y="1152419"/>
            <a:ext cx="2160240" cy="550283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E7AEF07A-C862-4E19-8276-6669FE4F1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A356F24-4E5C-40E5-B28A-69E2DBD53A8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E46993C-B8CE-46DC-B2D9-B5E024E96B29}"/>
              </a:ext>
            </a:extLst>
          </p:cNvPr>
          <p:cNvSpPr txBox="1"/>
          <p:nvPr/>
        </p:nvSpPr>
        <p:spPr>
          <a:xfrm>
            <a:off x="190500" y="6724134"/>
            <a:ext cx="53158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 - Arbeitsblätter.pptx - Seite 6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72C073F-4918-469B-97E2-A28DDE9B0E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2639616" y="1152418"/>
            <a:ext cx="1096327" cy="11244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6851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285</Words>
  <Application>Microsoft Office PowerPoint</Application>
  <PresentationFormat>Breitbild</PresentationFormat>
  <Paragraphs>18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01 ie – Wörter schreiben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2248</cp:revision>
  <cp:lastPrinted>2021-08-14T04:56:29Z</cp:lastPrinted>
  <dcterms:created xsi:type="dcterms:W3CDTF">2012-08-26T07:44:46Z</dcterms:created>
  <dcterms:modified xsi:type="dcterms:W3CDTF">2021-08-31T05:14:58Z</dcterms:modified>
</cp:coreProperties>
</file>