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7"/>
  </p:notesMasterIdLst>
  <p:sldIdLst>
    <p:sldId id="854" r:id="rId8"/>
    <p:sldId id="797" r:id="rId9"/>
    <p:sldId id="814" r:id="rId10"/>
    <p:sldId id="799" r:id="rId11"/>
    <p:sldId id="847" r:id="rId12"/>
    <p:sldId id="812" r:id="rId13"/>
    <p:sldId id="822" r:id="rId14"/>
    <p:sldId id="824" r:id="rId15"/>
    <p:sldId id="636" r:id="rId16"/>
  </p:sldIdLst>
  <p:sldSz cx="12192000" cy="6858000"/>
  <p:notesSz cx="6742113" cy="98758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2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4D43AA-6EA3-4D94-B904-25B374FAB2B2}" v="1" dt="2024-04-24T11:35:45.3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63" autoAdjust="0"/>
    <p:restoredTop sz="93870" autoAdjust="0"/>
  </p:normalViewPr>
  <p:slideViewPr>
    <p:cSldViewPr>
      <p:cViewPr varScale="1">
        <p:scale>
          <a:sx n="106" d="100"/>
          <a:sy n="106" d="100"/>
        </p:scale>
        <p:origin x="492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11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microsoft.com/office/2016/11/relationships/changesInfo" Target="changesInfos/changesInfo1.xml"/><Relationship Id="rId10" Type="http://schemas.openxmlformats.org/officeDocument/2006/relationships/slide" Target="slides/slide3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AA8A8675-2294-443F-8E2A-57192362BD63}"/>
    <pc:docChg chg="custSel delSld modSld sldOrd">
      <pc:chgData name="Siegbert Rudolph" userId="2af4d44886c067cc" providerId="LiveId" clId="{AA8A8675-2294-443F-8E2A-57192362BD63}" dt="2021-08-29T15:49:07.180" v="62" actId="1076"/>
      <pc:docMkLst>
        <pc:docMk/>
      </pc:docMkLst>
      <pc:sldChg chg="addSp modSp mod">
        <pc:chgData name="Siegbert Rudolph" userId="2af4d44886c067cc" providerId="LiveId" clId="{AA8A8675-2294-443F-8E2A-57192362BD63}" dt="2021-08-29T15:49:07.180" v="62" actId="1076"/>
        <pc:sldMkLst>
          <pc:docMk/>
          <pc:sldMk cId="1373295691" sldId="636"/>
        </pc:sldMkLst>
        <pc:spChg chg="mod">
          <ac:chgData name="Siegbert Rudolph" userId="2af4d44886c067cc" providerId="LiveId" clId="{AA8A8675-2294-443F-8E2A-57192362BD63}" dt="2021-08-29T15:49:07.180" v="62" actId="1076"/>
          <ac:spMkLst>
            <pc:docMk/>
            <pc:sldMk cId="1373295691" sldId="636"/>
            <ac:spMk id="2" creationId="{6B1F847C-1AF4-47F3-B0B1-51B1B5302B1F}"/>
          </ac:spMkLst>
        </pc:spChg>
        <pc:spChg chg="add mod">
          <ac:chgData name="Siegbert Rudolph" userId="2af4d44886c067cc" providerId="LiveId" clId="{AA8A8675-2294-443F-8E2A-57192362BD63}" dt="2021-08-29T15:44:30.129" v="17"/>
          <ac:spMkLst>
            <pc:docMk/>
            <pc:sldMk cId="1373295691" sldId="636"/>
            <ac:spMk id="15" creationId="{4210BB15-AAB1-4D4A-AEC5-A5F05B9B8702}"/>
          </ac:spMkLst>
        </pc:spChg>
      </pc:sldChg>
      <pc:sldChg chg="del">
        <pc:chgData name="Siegbert Rudolph" userId="2af4d44886c067cc" providerId="LiveId" clId="{AA8A8675-2294-443F-8E2A-57192362BD63}" dt="2021-08-29T06:59:14.456" v="2" actId="47"/>
        <pc:sldMkLst>
          <pc:docMk/>
          <pc:sldMk cId="0" sldId="696"/>
        </pc:sldMkLst>
      </pc:sldChg>
      <pc:sldChg chg="del">
        <pc:chgData name="Siegbert Rudolph" userId="2af4d44886c067cc" providerId="LiveId" clId="{AA8A8675-2294-443F-8E2A-57192362BD63}" dt="2021-08-29T06:59:17.393" v="3" actId="47"/>
        <pc:sldMkLst>
          <pc:docMk/>
          <pc:sldMk cId="1892177313" sldId="763"/>
        </pc:sldMkLst>
      </pc:sldChg>
      <pc:sldChg chg="addSp modSp mod">
        <pc:chgData name="Siegbert Rudolph" userId="2af4d44886c067cc" providerId="LiveId" clId="{AA8A8675-2294-443F-8E2A-57192362BD63}" dt="2021-08-29T15:49:07.133" v="27" actId="1076"/>
        <pc:sldMkLst>
          <pc:docMk/>
          <pc:sldMk cId="104600129" sldId="797"/>
        </pc:sldMkLst>
        <pc:spChg chg="mod">
          <ac:chgData name="Siegbert Rudolph" userId="2af4d44886c067cc" providerId="LiveId" clId="{AA8A8675-2294-443F-8E2A-57192362BD63}" dt="2021-08-29T15:49:07.133" v="27" actId="1076"/>
          <ac:spMkLst>
            <pc:docMk/>
            <pc:sldMk cId="104600129" sldId="797"/>
            <ac:spMk id="2" creationId="{2D7A2679-54C1-400A-8045-02C2A32F9D1B}"/>
          </ac:spMkLst>
        </pc:spChg>
        <pc:spChg chg="add mod">
          <ac:chgData name="Siegbert Rudolph" userId="2af4d44886c067cc" providerId="LiveId" clId="{AA8A8675-2294-443F-8E2A-57192362BD63}" dt="2021-08-29T15:44:09.134" v="10"/>
          <ac:spMkLst>
            <pc:docMk/>
            <pc:sldMk cId="104600129" sldId="797"/>
            <ac:spMk id="29" creationId="{34C32A11-9A0A-46FE-AE98-A98C3C1786F4}"/>
          </ac:spMkLst>
        </pc:spChg>
      </pc:sldChg>
      <pc:sldChg chg="addSp modSp mod">
        <pc:chgData name="Siegbert Rudolph" userId="2af4d44886c067cc" providerId="LiveId" clId="{AA8A8675-2294-443F-8E2A-57192362BD63}" dt="2021-08-29T15:49:07.148" v="37" actId="1076"/>
        <pc:sldMkLst>
          <pc:docMk/>
          <pc:sldMk cId="146570369" sldId="799"/>
        </pc:sldMkLst>
        <pc:spChg chg="mod">
          <ac:chgData name="Siegbert Rudolph" userId="2af4d44886c067cc" providerId="LiveId" clId="{AA8A8675-2294-443F-8E2A-57192362BD63}" dt="2021-08-29T15:49:07.148" v="37" actId="1076"/>
          <ac:spMkLst>
            <pc:docMk/>
            <pc:sldMk cId="146570369" sldId="799"/>
            <ac:spMk id="2" creationId="{0CEDC649-A230-4ACD-85CB-87CA72C0447A}"/>
          </ac:spMkLst>
        </pc:spChg>
        <pc:spChg chg="add mod">
          <ac:chgData name="Siegbert Rudolph" userId="2af4d44886c067cc" providerId="LiveId" clId="{AA8A8675-2294-443F-8E2A-57192362BD63}" dt="2021-08-29T15:44:13.742" v="12"/>
          <ac:spMkLst>
            <pc:docMk/>
            <pc:sldMk cId="146570369" sldId="799"/>
            <ac:spMk id="19" creationId="{1B285504-2DEA-4C5D-9CC3-B09EB9B701EC}"/>
          </ac:spMkLst>
        </pc:spChg>
      </pc:sldChg>
      <pc:sldChg chg="del">
        <pc:chgData name="Siegbert Rudolph" userId="2af4d44886c067cc" providerId="LiveId" clId="{AA8A8675-2294-443F-8E2A-57192362BD63}" dt="2021-08-29T06:59:21.095" v="5" actId="47"/>
        <pc:sldMkLst>
          <pc:docMk/>
          <pc:sldMk cId="4032222209" sldId="811"/>
        </pc:sldMkLst>
      </pc:sldChg>
      <pc:sldChg chg="addSp modSp mod">
        <pc:chgData name="Siegbert Rudolph" userId="2af4d44886c067cc" providerId="LiveId" clId="{AA8A8675-2294-443F-8E2A-57192362BD63}" dt="2021-08-29T15:49:07.164" v="47" actId="1076"/>
        <pc:sldMkLst>
          <pc:docMk/>
          <pc:sldMk cId="1748338212" sldId="812"/>
        </pc:sldMkLst>
        <pc:spChg chg="mod">
          <ac:chgData name="Siegbert Rudolph" userId="2af4d44886c067cc" providerId="LiveId" clId="{AA8A8675-2294-443F-8E2A-57192362BD63}" dt="2021-08-29T15:49:07.164" v="47" actId="1076"/>
          <ac:spMkLst>
            <pc:docMk/>
            <pc:sldMk cId="1748338212" sldId="812"/>
            <ac:spMk id="2" creationId="{B655F06A-BFC6-4DFF-8D1B-87BE89533BE1}"/>
          </ac:spMkLst>
        </pc:spChg>
        <pc:spChg chg="add mod">
          <ac:chgData name="Siegbert Rudolph" userId="2af4d44886c067cc" providerId="LiveId" clId="{AA8A8675-2294-443F-8E2A-57192362BD63}" dt="2021-08-29T15:44:19.116" v="14"/>
          <ac:spMkLst>
            <pc:docMk/>
            <pc:sldMk cId="1748338212" sldId="812"/>
            <ac:spMk id="8" creationId="{3E6CC512-86EF-4056-80FD-721E2BC9FC9E}"/>
          </ac:spMkLst>
        </pc:spChg>
      </pc:sldChg>
      <pc:sldChg chg="del">
        <pc:chgData name="Siegbert Rudolph" userId="2af4d44886c067cc" providerId="LiveId" clId="{AA8A8675-2294-443F-8E2A-57192362BD63}" dt="2021-08-29T06:59:24.063" v="7" actId="47"/>
        <pc:sldMkLst>
          <pc:docMk/>
          <pc:sldMk cId="86419114" sldId="813"/>
        </pc:sldMkLst>
      </pc:sldChg>
      <pc:sldChg chg="addSp modSp mod">
        <pc:chgData name="Siegbert Rudolph" userId="2af4d44886c067cc" providerId="LiveId" clId="{AA8A8675-2294-443F-8E2A-57192362BD63}" dt="2021-08-29T15:49:07.148" v="32" actId="1076"/>
        <pc:sldMkLst>
          <pc:docMk/>
          <pc:sldMk cId="64599177" sldId="814"/>
        </pc:sldMkLst>
        <pc:spChg chg="mod">
          <ac:chgData name="Siegbert Rudolph" userId="2af4d44886c067cc" providerId="LiveId" clId="{AA8A8675-2294-443F-8E2A-57192362BD63}" dt="2021-08-29T15:49:07.148" v="32" actId="1076"/>
          <ac:spMkLst>
            <pc:docMk/>
            <pc:sldMk cId="64599177" sldId="814"/>
            <ac:spMk id="2" creationId="{BF3D0E41-7F3C-4061-BCE5-3CD7AA156499}"/>
          </ac:spMkLst>
        </pc:spChg>
        <pc:spChg chg="add mod">
          <ac:chgData name="Siegbert Rudolph" userId="2af4d44886c067cc" providerId="LiveId" clId="{AA8A8675-2294-443F-8E2A-57192362BD63}" dt="2021-08-29T15:44:11.540" v="11"/>
          <ac:spMkLst>
            <pc:docMk/>
            <pc:sldMk cId="64599177" sldId="814"/>
            <ac:spMk id="10" creationId="{62172C5E-EC25-47D1-A358-2A35F227A49E}"/>
          </ac:spMkLst>
        </pc:spChg>
      </pc:sldChg>
      <pc:sldChg chg="addSp modSp mod">
        <pc:chgData name="Siegbert Rudolph" userId="2af4d44886c067cc" providerId="LiveId" clId="{AA8A8675-2294-443F-8E2A-57192362BD63}" dt="2021-08-29T15:49:07.164" v="52" actId="1076"/>
        <pc:sldMkLst>
          <pc:docMk/>
          <pc:sldMk cId="1015363315" sldId="822"/>
        </pc:sldMkLst>
        <pc:spChg chg="mod">
          <ac:chgData name="Siegbert Rudolph" userId="2af4d44886c067cc" providerId="LiveId" clId="{AA8A8675-2294-443F-8E2A-57192362BD63}" dt="2021-08-29T15:49:07.164" v="52" actId="1076"/>
          <ac:spMkLst>
            <pc:docMk/>
            <pc:sldMk cId="1015363315" sldId="822"/>
            <ac:spMk id="2" creationId="{024274F6-2381-47F5-BCB9-A4618ECB7E89}"/>
          </ac:spMkLst>
        </pc:spChg>
        <pc:spChg chg="add mod">
          <ac:chgData name="Siegbert Rudolph" userId="2af4d44886c067cc" providerId="LiveId" clId="{AA8A8675-2294-443F-8E2A-57192362BD63}" dt="2021-08-29T15:44:24.193" v="15"/>
          <ac:spMkLst>
            <pc:docMk/>
            <pc:sldMk cId="1015363315" sldId="822"/>
            <ac:spMk id="12" creationId="{D46F4D1A-9476-4F75-825D-330BD4BE101B}"/>
          </ac:spMkLst>
        </pc:spChg>
      </pc:sldChg>
      <pc:sldChg chg="del">
        <pc:chgData name="Siegbert Rudolph" userId="2af4d44886c067cc" providerId="LiveId" clId="{AA8A8675-2294-443F-8E2A-57192362BD63}" dt="2021-08-29T06:59:25.547" v="8" actId="47"/>
        <pc:sldMkLst>
          <pc:docMk/>
          <pc:sldMk cId="457747282" sldId="823"/>
        </pc:sldMkLst>
      </pc:sldChg>
      <pc:sldChg chg="addSp modSp mod">
        <pc:chgData name="Siegbert Rudolph" userId="2af4d44886c067cc" providerId="LiveId" clId="{AA8A8675-2294-443F-8E2A-57192362BD63}" dt="2021-08-29T15:49:07.180" v="57" actId="1076"/>
        <pc:sldMkLst>
          <pc:docMk/>
          <pc:sldMk cId="1709714721" sldId="824"/>
        </pc:sldMkLst>
        <pc:spChg chg="mod">
          <ac:chgData name="Siegbert Rudolph" userId="2af4d44886c067cc" providerId="LiveId" clId="{AA8A8675-2294-443F-8E2A-57192362BD63}" dt="2021-08-29T15:49:07.180" v="57" actId="1076"/>
          <ac:spMkLst>
            <pc:docMk/>
            <pc:sldMk cId="1709714721" sldId="824"/>
            <ac:spMk id="2" creationId="{6895C609-5DA8-4DF8-9B0E-40ABE950712A}"/>
          </ac:spMkLst>
        </pc:spChg>
        <pc:spChg chg="add mod">
          <ac:chgData name="Siegbert Rudolph" userId="2af4d44886c067cc" providerId="LiveId" clId="{AA8A8675-2294-443F-8E2A-57192362BD63}" dt="2021-08-29T15:44:26.739" v="16"/>
          <ac:spMkLst>
            <pc:docMk/>
            <pc:sldMk cId="1709714721" sldId="824"/>
            <ac:spMk id="20" creationId="{BF72F2EB-0CA8-4A84-B419-669F5EC4CECC}"/>
          </ac:spMkLst>
        </pc:spChg>
      </pc:sldChg>
      <pc:sldChg chg="del">
        <pc:chgData name="Siegbert Rudolph" userId="2af4d44886c067cc" providerId="LiveId" clId="{AA8A8675-2294-443F-8E2A-57192362BD63}" dt="2021-08-29T06:59:26.922" v="9" actId="47"/>
        <pc:sldMkLst>
          <pc:docMk/>
          <pc:sldMk cId="1759709479" sldId="825"/>
        </pc:sldMkLst>
      </pc:sldChg>
      <pc:sldChg chg="del">
        <pc:chgData name="Siegbert Rudolph" userId="2af4d44886c067cc" providerId="LiveId" clId="{AA8A8675-2294-443F-8E2A-57192362BD63}" dt="2021-08-29T06:59:22.657" v="6" actId="47"/>
        <pc:sldMkLst>
          <pc:docMk/>
          <pc:sldMk cId="3264654665" sldId="846"/>
        </pc:sldMkLst>
      </pc:sldChg>
      <pc:sldChg chg="addSp modSp mod">
        <pc:chgData name="Siegbert Rudolph" userId="2af4d44886c067cc" providerId="LiveId" clId="{AA8A8675-2294-443F-8E2A-57192362BD63}" dt="2021-08-29T15:49:07.148" v="42" actId="1076"/>
        <pc:sldMkLst>
          <pc:docMk/>
          <pc:sldMk cId="638858467" sldId="847"/>
        </pc:sldMkLst>
        <pc:spChg chg="mod">
          <ac:chgData name="Siegbert Rudolph" userId="2af4d44886c067cc" providerId="LiveId" clId="{AA8A8675-2294-443F-8E2A-57192362BD63}" dt="2021-08-29T15:49:07.148" v="42" actId="1076"/>
          <ac:spMkLst>
            <pc:docMk/>
            <pc:sldMk cId="638858467" sldId="847"/>
            <ac:spMk id="2" creationId="{39B19F50-28FC-4EBA-8DC3-57EE961C08DB}"/>
          </ac:spMkLst>
        </pc:spChg>
        <pc:spChg chg="add mod">
          <ac:chgData name="Siegbert Rudolph" userId="2af4d44886c067cc" providerId="LiveId" clId="{AA8A8675-2294-443F-8E2A-57192362BD63}" dt="2021-08-29T15:44:16.117" v="13"/>
          <ac:spMkLst>
            <pc:docMk/>
            <pc:sldMk cId="638858467" sldId="847"/>
            <ac:spMk id="27" creationId="{B2152E6E-D356-45E7-8322-4042C4B6FCAA}"/>
          </ac:spMkLst>
        </pc:spChg>
      </pc:sldChg>
      <pc:sldChg chg="modSp mod ord">
        <pc:chgData name="Siegbert Rudolph" userId="2af4d44886c067cc" providerId="LiveId" clId="{AA8A8675-2294-443F-8E2A-57192362BD63}" dt="2021-08-29T15:49:07.133" v="22" actId="1076"/>
        <pc:sldMkLst>
          <pc:docMk/>
          <pc:sldMk cId="4229880046" sldId="854"/>
        </pc:sldMkLst>
        <pc:spChg chg="mod">
          <ac:chgData name="Siegbert Rudolph" userId="2af4d44886c067cc" providerId="LiveId" clId="{AA8A8675-2294-443F-8E2A-57192362BD63}" dt="2021-08-29T15:49:07.133" v="22" actId="1076"/>
          <ac:spMkLst>
            <pc:docMk/>
            <pc:sldMk cId="4229880046" sldId="854"/>
            <ac:spMk id="2" creationId="{12E1431D-4729-478B-B411-3E8C501DF67C}"/>
          </ac:spMkLst>
        </pc:spChg>
      </pc:sldChg>
      <pc:sldChg chg="del">
        <pc:chgData name="Siegbert Rudolph" userId="2af4d44886c067cc" providerId="LiveId" clId="{AA8A8675-2294-443F-8E2A-57192362BD63}" dt="2021-08-29T06:59:18.986" v="4" actId="47"/>
        <pc:sldMkLst>
          <pc:docMk/>
          <pc:sldMk cId="479178355" sldId="855"/>
        </pc:sldMkLst>
      </pc:sldChg>
    </pc:docChg>
  </pc:docChgLst>
  <pc:docChgLst>
    <pc:chgData name="Siegbert Rudolph" userId="2af4d44886c067cc" providerId="LiveId" clId="{4D4D43AA-6EA3-4D94-B904-25B374FAB2B2}"/>
    <pc:docChg chg="modNotesMaster">
      <pc:chgData name="Siegbert Rudolph" userId="2af4d44886c067cc" providerId="LiveId" clId="{4D4D43AA-6EA3-4D94-B904-25B374FAB2B2}" dt="2024-04-24T11:35:45.302" v="0"/>
      <pc:docMkLst>
        <pc:docMk/>
      </pc:docMkLst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962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2" tIns="45761" rIns="91522" bIns="45761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9994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9620" y="9379994"/>
            <a:ext cx="2920887" cy="494266"/>
          </a:xfrm>
          <a:prstGeom prst="rect">
            <a:avLst/>
          </a:prstGeom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9DFFFA3-76A5-49FE-A4C3-CBE170486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D446F329-F053-4EBE-8A17-04985158D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Vokaldehnung 06 uh</a:t>
            </a:r>
            <a:br>
              <a:rPr lang="de-DE" b="1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A970FFA-9FBD-4DF1-BB9D-B92D5A37D121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2E1431D-4729-478B-B411-3E8C501DF67C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06 uh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4229880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rafik 21">
            <a:extLst>
              <a:ext uri="{FF2B5EF4-FFF2-40B4-BE49-F238E27FC236}">
                <a16:creationId xmlns:a16="http://schemas.microsoft.com/office/drawing/2014/main" id="{A3933D36-EBB6-4F77-AE8A-50436DF15F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4815" y="4587381"/>
            <a:ext cx="2755631" cy="1771477"/>
          </a:xfrm>
          <a:prstGeom prst="rect">
            <a:avLst/>
          </a:prstGeom>
        </p:spPr>
      </p:pic>
      <p:sp>
        <p:nvSpPr>
          <p:cNvPr id="40" name="Rechteck 39">
            <a:extLst>
              <a:ext uri="{FF2B5EF4-FFF2-40B4-BE49-F238E27FC236}">
                <a16:creationId xmlns:a16="http://schemas.microsoft.com/office/drawing/2014/main" id="{238E6776-5307-4C13-B707-64AD39542F64}"/>
              </a:ext>
            </a:extLst>
          </p:cNvPr>
          <p:cNvSpPr/>
          <p:nvPr/>
        </p:nvSpPr>
        <p:spPr>
          <a:xfrm>
            <a:off x="556971" y="2348880"/>
            <a:ext cx="4863888" cy="1366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Auf dem ________ </a:t>
            </a:r>
          </a:p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sitzt man  ________ </a:t>
            </a:r>
          </a:p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______</a:t>
            </a:r>
            <a:r>
              <a:rPr kumimoji="0" lang="de-DE" sz="2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sich wo</a:t>
            </a:r>
            <a:r>
              <a:rPr kumimoji="0" lang="de-DE" sz="2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703CC04B-AC91-4BF7-84DE-B7DA064B85FB}"/>
              </a:ext>
            </a:extLst>
          </p:cNvPr>
          <p:cNvSpPr/>
          <p:nvPr/>
        </p:nvSpPr>
        <p:spPr>
          <a:xfrm>
            <a:off x="556971" y="4007911"/>
            <a:ext cx="4375069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Diese _____ ist uralt.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8295B361-0F2B-48A2-9E38-6244AD69D3CF}"/>
              </a:ext>
            </a:extLst>
          </p:cNvPr>
          <p:cNvSpPr/>
          <p:nvPr/>
        </p:nvSpPr>
        <p:spPr>
          <a:xfrm>
            <a:off x="252661" y="155035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507CC198-3425-448D-BF1F-F90348B79E94}"/>
              </a:ext>
            </a:extLst>
          </p:cNvPr>
          <p:cNvSpPr/>
          <p:nvPr/>
        </p:nvSpPr>
        <p:spPr>
          <a:xfrm>
            <a:off x="252661" y="246738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727F3451-67A6-4A29-8476-5EB6999D5754}"/>
              </a:ext>
            </a:extLst>
          </p:cNvPr>
          <p:cNvSpPr/>
          <p:nvPr/>
        </p:nvSpPr>
        <p:spPr>
          <a:xfrm>
            <a:off x="252661" y="4119702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FA27B88D-C9EA-498C-B5EC-818976666DD3}"/>
              </a:ext>
            </a:extLst>
          </p:cNvPr>
          <p:cNvSpPr/>
          <p:nvPr/>
        </p:nvSpPr>
        <p:spPr>
          <a:xfrm>
            <a:off x="10374892" y="1587599"/>
            <a:ext cx="134684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H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21E19D83-1211-4157-A575-8CA54DC392C7}"/>
              </a:ext>
            </a:extLst>
          </p:cNvPr>
          <p:cNvSpPr/>
          <p:nvPr/>
        </p:nvSpPr>
        <p:spPr>
          <a:xfrm>
            <a:off x="3145889" y="4662443"/>
            <a:ext cx="11192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48" name="Grafik 47">
            <a:extLst>
              <a:ext uri="{FF2B5EF4-FFF2-40B4-BE49-F238E27FC236}">
                <a16:creationId xmlns:a16="http://schemas.microsoft.com/office/drawing/2014/main" id="{D78D5F4A-7784-4394-BD8D-7039CF4B7B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878" y="3356992"/>
            <a:ext cx="1121494" cy="1341788"/>
          </a:xfrm>
          <a:prstGeom prst="rect">
            <a:avLst/>
          </a:prstGeom>
        </p:spPr>
      </p:pic>
      <p:pic>
        <p:nvPicPr>
          <p:cNvPr id="49" name="Grafik 48">
            <a:extLst>
              <a:ext uri="{FF2B5EF4-FFF2-40B4-BE49-F238E27FC236}">
                <a16:creationId xmlns:a16="http://schemas.microsoft.com/office/drawing/2014/main" id="{2F7CE349-4D0F-46DA-A4E5-42FF096774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26695" y="2384011"/>
            <a:ext cx="2755631" cy="1463167"/>
          </a:xfrm>
          <a:prstGeom prst="rect">
            <a:avLst/>
          </a:prstGeom>
        </p:spPr>
      </p:pic>
      <p:sp>
        <p:nvSpPr>
          <p:cNvPr id="50" name="Rechteck 49">
            <a:extLst>
              <a:ext uri="{FF2B5EF4-FFF2-40B4-BE49-F238E27FC236}">
                <a16:creationId xmlns:a16="http://schemas.microsoft.com/office/drawing/2014/main" id="{6CC89219-262F-431B-9E5F-024BFF1E1511}"/>
              </a:ext>
            </a:extLst>
          </p:cNvPr>
          <p:cNvSpPr/>
          <p:nvPr/>
        </p:nvSpPr>
        <p:spPr>
          <a:xfrm>
            <a:off x="7985398" y="3514770"/>
            <a:ext cx="213552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__________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FD47CA9A-C720-412A-BC24-A359948F0656}"/>
              </a:ext>
            </a:extLst>
          </p:cNvPr>
          <p:cNvSpPr/>
          <p:nvPr/>
        </p:nvSpPr>
        <p:spPr>
          <a:xfrm>
            <a:off x="556971" y="5263903"/>
            <a:ext cx="7204068" cy="798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 auf der ___________ (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Zustand der Blumen) 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Wiese</a:t>
            </a:r>
            <a:r>
              <a:rPr kumimoji="0" lang="de-DE" sz="2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gibt Milch.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0AA9F33F-CB9C-427C-B3B3-23E5537C3B7E}"/>
              </a:ext>
            </a:extLst>
          </p:cNvPr>
          <p:cNvSpPr/>
          <p:nvPr/>
        </p:nvSpPr>
        <p:spPr>
          <a:xfrm>
            <a:off x="252661" y="5372770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3A799877-AF75-475A-AEBD-81D881D74EA4}"/>
              </a:ext>
            </a:extLst>
          </p:cNvPr>
          <p:cNvSpPr/>
          <p:nvPr/>
        </p:nvSpPr>
        <p:spPr>
          <a:xfrm>
            <a:off x="7932770" y="5920942"/>
            <a:ext cx="169309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4" name="Grafik 53">
            <a:extLst>
              <a:ext uri="{FF2B5EF4-FFF2-40B4-BE49-F238E27FC236}">
                <a16:creationId xmlns:a16="http://schemas.microsoft.com/office/drawing/2014/main" id="{4CA3EEE7-A100-495A-B26D-387DEEA75B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5693" y="5507569"/>
            <a:ext cx="2761727" cy="1377815"/>
          </a:xfrm>
          <a:prstGeom prst="rect">
            <a:avLst/>
          </a:prstGeom>
        </p:spPr>
      </p:pic>
      <p:pic>
        <p:nvPicPr>
          <p:cNvPr id="55" name="Grafik 54">
            <a:extLst>
              <a:ext uri="{FF2B5EF4-FFF2-40B4-BE49-F238E27FC236}">
                <a16:creationId xmlns:a16="http://schemas.microsoft.com/office/drawing/2014/main" id="{3F9508ED-BCD0-4A06-9B19-508A71104DC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984" t="5332" r="8187" b="32706"/>
          <a:stretch/>
        </p:blipFill>
        <p:spPr>
          <a:xfrm>
            <a:off x="4189271" y="2952161"/>
            <a:ext cx="3363106" cy="993496"/>
          </a:xfrm>
          <a:prstGeom prst="rect">
            <a:avLst/>
          </a:prstGeom>
        </p:spPr>
      </p:pic>
      <p:sp>
        <p:nvSpPr>
          <p:cNvPr id="56" name="Rechteck 55">
            <a:extLst>
              <a:ext uri="{FF2B5EF4-FFF2-40B4-BE49-F238E27FC236}">
                <a16:creationId xmlns:a16="http://schemas.microsoft.com/office/drawing/2014/main" id="{A15EBF06-2CEF-4044-9891-CFF932B66236}"/>
              </a:ext>
            </a:extLst>
          </p:cNvPr>
          <p:cNvSpPr/>
          <p:nvPr/>
        </p:nvSpPr>
        <p:spPr>
          <a:xfrm>
            <a:off x="7407355" y="6408970"/>
            <a:ext cx="115608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K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7" name="Grafik 56">
            <a:extLst>
              <a:ext uri="{FF2B5EF4-FFF2-40B4-BE49-F238E27FC236}">
                <a16:creationId xmlns:a16="http://schemas.microsoft.com/office/drawing/2014/main" id="{93989A6B-8697-4218-9B5C-5FB6ADDEEA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61039" y="549783"/>
            <a:ext cx="2871465" cy="2749534"/>
          </a:xfrm>
          <a:prstGeom prst="rect">
            <a:avLst/>
          </a:prstGeom>
        </p:spPr>
      </p:pic>
      <p:sp>
        <p:nvSpPr>
          <p:cNvPr id="77" name="Rechteck 76">
            <a:extLst>
              <a:ext uri="{FF2B5EF4-FFF2-40B4-BE49-F238E27FC236}">
                <a16:creationId xmlns:a16="http://schemas.microsoft.com/office/drawing/2014/main" id="{13008444-99E5-4C36-9504-6A022FF4C1A0}"/>
              </a:ext>
            </a:extLst>
          </p:cNvPr>
          <p:cNvSpPr/>
          <p:nvPr/>
        </p:nvSpPr>
        <p:spPr>
          <a:xfrm>
            <a:off x="8441814" y="5846605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400B4F86-7364-4D40-8BCF-5949AE5C742B}"/>
              </a:ext>
            </a:extLst>
          </p:cNvPr>
          <p:cNvSpPr/>
          <p:nvPr/>
        </p:nvSpPr>
        <p:spPr>
          <a:xfrm>
            <a:off x="8489314" y="3428513"/>
            <a:ext cx="12003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1" name="Grafik 80">
            <a:extLst>
              <a:ext uri="{FF2B5EF4-FFF2-40B4-BE49-F238E27FC236}">
                <a16:creationId xmlns:a16="http://schemas.microsoft.com/office/drawing/2014/main" id="{DC1BD0B0-D5E1-4FC9-B2D4-6BA763C46A9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94893" y="1939302"/>
            <a:ext cx="1963082" cy="1377815"/>
          </a:xfrm>
          <a:prstGeom prst="rect">
            <a:avLst/>
          </a:prstGeom>
        </p:spPr>
      </p:pic>
      <p:sp>
        <p:nvSpPr>
          <p:cNvPr id="26" name="Textfeld 36">
            <a:extLst>
              <a:ext uri="{FF2B5EF4-FFF2-40B4-BE49-F238E27FC236}">
                <a16:creationId xmlns:a16="http://schemas.microsoft.com/office/drawing/2014/main" id="{4331371F-35AC-4036-BFC1-01E12FAF9D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412776"/>
            <a:ext cx="831990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______ legt sein Ei mit _____ (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Anstrengung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in den _______.</a:t>
            </a:r>
          </a:p>
        </p:txBody>
      </p:sp>
      <p:sp>
        <p:nvSpPr>
          <p:cNvPr id="27" name="Textfeld 36">
            <a:extLst>
              <a:ext uri="{FF2B5EF4-FFF2-40B4-BE49-F238E27FC236}">
                <a16:creationId xmlns:a16="http://schemas.microsoft.com/office/drawing/2014/main" id="{AC641D6C-3DBF-4015-A3E3-95F798A5CC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VD 06 uh – Welche Wörter gehören in die Lücken?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FF11E597-CCCB-4C46-8891-5595374A11EC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uh/</a:t>
            </a:r>
            <a:r>
              <a:rPr lang="de-DE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üh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Lücken!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34C32A11-9A0A-46FE-AE98-A98C3C1786F4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D7A2679-54C1-400A-8045-02C2A32F9D1B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06 uh - Arbeitsblätter.pptx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10460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4D2CE0CD-ADF9-4E32-8132-9356CA911D51}"/>
              </a:ext>
            </a:extLst>
          </p:cNvPr>
          <p:cNvSpPr txBox="1"/>
          <p:nvPr/>
        </p:nvSpPr>
        <p:spPr>
          <a:xfrm>
            <a:off x="6715587" y="4905869"/>
            <a:ext cx="64212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1600" b="1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üh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831E632E-2C02-4813-8BF2-3007EC1EE2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3472" y="1116462"/>
            <a:ext cx="2436886" cy="5001369"/>
          </a:xfrm>
          <a:prstGeom prst="rect">
            <a:avLst/>
          </a:prstGeom>
          <a:noFill/>
          <a:ln w="127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Grundwortschatz:</a:t>
            </a: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102D1365-0D5A-42D9-89AA-CE56C89D94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817" y="1494712"/>
            <a:ext cx="2160240" cy="4758300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21C88D11-43EE-4E09-B8B9-2824C83F6E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5880" y="1494712"/>
            <a:ext cx="2160240" cy="4758300"/>
          </a:xfrm>
          <a:prstGeom prst="rect">
            <a:avLst/>
          </a:prstGeom>
        </p:spPr>
      </p:pic>
      <p:sp>
        <p:nvSpPr>
          <p:cNvPr id="8" name="Textfeld 36">
            <a:extLst>
              <a:ext uri="{FF2B5EF4-FFF2-40B4-BE49-F238E27FC236}">
                <a16:creationId xmlns:a16="http://schemas.microsoft.com/office/drawing/2014/main" id="{2F14A303-AE33-43D4-9FD8-E3241C64FE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VD 06 uh – Grundwortschatz und weitere Wörter	 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100B247-0B66-4A35-9726-8A05B4799D72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Welche Wörter hast du dir gemerkt? Schreibe weitere Wörter auf die Zeilen daneben!</a:t>
            </a:r>
            <a:endParaRPr lang="de-DE" sz="20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62172C5E-EC25-47D1-A358-2A35F227A49E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F3D0E41-7F3C-4061-BCE5-3CD7AA156499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06 uh - Arbeitsblätter.pptx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6459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72" name="Grafik 71">
            <a:extLst>
              <a:ext uri="{FF2B5EF4-FFF2-40B4-BE49-F238E27FC236}">
                <a16:creationId xmlns:a16="http://schemas.microsoft.com/office/drawing/2014/main" id="{F52E9953-DAE1-42D1-AC11-89EBBB44F2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911" b="44475"/>
          <a:stretch/>
        </p:blipFill>
        <p:spPr>
          <a:xfrm>
            <a:off x="8562157" y="1794302"/>
            <a:ext cx="2351765" cy="3888432"/>
          </a:xfrm>
          <a:prstGeom prst="rect">
            <a:avLst/>
          </a:prstGeom>
        </p:spPr>
      </p:pic>
      <p:sp>
        <p:nvSpPr>
          <p:cNvPr id="23" name="Rechteck 22">
            <a:extLst>
              <a:ext uri="{FF2B5EF4-FFF2-40B4-BE49-F238E27FC236}">
                <a16:creationId xmlns:a16="http://schemas.microsoft.com/office/drawing/2014/main" id="{13EDA738-56AA-40AA-9286-C76F635A4E74}"/>
              </a:ext>
            </a:extLst>
          </p:cNvPr>
          <p:cNvSpPr/>
          <p:nvPr/>
        </p:nvSpPr>
        <p:spPr>
          <a:xfrm>
            <a:off x="683568" y="1917993"/>
            <a:ext cx="77925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Sitzmöbel für eine Person mit vier Beinen und Rückenlehne:</a:t>
            </a:r>
            <a:endParaRPr lang="de-DE" sz="2200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6FB7681B-8517-49EE-9F22-5FDF9F684DA6}"/>
              </a:ext>
            </a:extLst>
          </p:cNvPr>
          <p:cNvSpPr/>
          <p:nvPr/>
        </p:nvSpPr>
        <p:spPr>
          <a:xfrm>
            <a:off x="683568" y="2519105"/>
            <a:ext cx="288732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Zeigt uns die Zeit an:</a:t>
            </a:r>
            <a:endParaRPr lang="de-DE" sz="2200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E91E291D-0953-4379-BBF8-B0B7CE1B412E}"/>
              </a:ext>
            </a:extLst>
          </p:cNvPr>
          <p:cNvSpPr/>
          <p:nvPr/>
        </p:nvSpPr>
        <p:spPr>
          <a:xfrm>
            <a:off x="683568" y="3128812"/>
            <a:ext cx="27206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Tier, das Milch gibt:</a:t>
            </a:r>
            <a:endParaRPr lang="de-DE" sz="220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33D4C704-772B-4D45-BB5A-CD5134638B32}"/>
              </a:ext>
            </a:extLst>
          </p:cNvPr>
          <p:cNvSpPr/>
          <p:nvPr/>
        </p:nvSpPr>
        <p:spPr>
          <a:xfrm>
            <a:off x="683568" y="3738518"/>
            <a:ext cx="369203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Kleidungsstück für den Fuß:</a:t>
            </a:r>
            <a:endParaRPr lang="de-DE" sz="2200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88830069-9C1D-49AA-9A29-368CD9E6D5E1}"/>
              </a:ext>
            </a:extLst>
          </p:cNvPr>
          <p:cNvSpPr/>
          <p:nvPr/>
        </p:nvSpPr>
        <p:spPr>
          <a:xfrm>
            <a:off x="323528" y="194936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14ED4E0A-B99B-4CA8-8B0F-33FF77A023FA}"/>
              </a:ext>
            </a:extLst>
          </p:cNvPr>
          <p:cNvSpPr/>
          <p:nvPr/>
        </p:nvSpPr>
        <p:spPr>
          <a:xfrm>
            <a:off x="323528" y="255850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3F076241-112F-4B02-BC93-3430F1A6DC48}"/>
              </a:ext>
            </a:extLst>
          </p:cNvPr>
          <p:cNvSpPr/>
          <p:nvPr/>
        </p:nvSpPr>
        <p:spPr>
          <a:xfrm>
            <a:off x="323528" y="316763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CC944E7A-2DF3-494E-A923-A7A5FAA9D1F4}"/>
              </a:ext>
            </a:extLst>
          </p:cNvPr>
          <p:cNvSpPr/>
          <p:nvPr/>
        </p:nvSpPr>
        <p:spPr>
          <a:xfrm>
            <a:off x="323528" y="377677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5DEF5CF1-58AA-4B2D-AAD7-F5873108C6A0}"/>
              </a:ext>
            </a:extLst>
          </p:cNvPr>
          <p:cNvSpPr/>
          <p:nvPr/>
        </p:nvSpPr>
        <p:spPr>
          <a:xfrm>
            <a:off x="683568" y="4391976"/>
            <a:ext cx="797686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man nichts hört, und sich nichts bewegt, dann ist es ...</a:t>
            </a:r>
            <a:endParaRPr lang="de-DE" sz="2200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AED93FED-E1BF-46FB-B417-19373A858414}"/>
              </a:ext>
            </a:extLst>
          </p:cNvPr>
          <p:cNvSpPr/>
          <p:nvPr/>
        </p:nvSpPr>
        <p:spPr>
          <a:xfrm>
            <a:off x="323528" y="443023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E94DEF00-41C0-46F3-80E9-1049C4AB9C96}"/>
              </a:ext>
            </a:extLst>
          </p:cNvPr>
          <p:cNvSpPr/>
          <p:nvPr/>
        </p:nvSpPr>
        <p:spPr>
          <a:xfrm>
            <a:off x="683568" y="5034628"/>
            <a:ext cx="348364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In der ..... liegt die Kraft.</a:t>
            </a:r>
            <a:endParaRPr lang="de-DE" sz="22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B6EE9C60-8843-4B7A-829C-732C7A4D97B3}"/>
              </a:ext>
            </a:extLst>
          </p:cNvPr>
          <p:cNvSpPr/>
          <p:nvPr/>
        </p:nvSpPr>
        <p:spPr>
          <a:xfrm>
            <a:off x="323528" y="507288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feld 36">
            <a:extLst>
              <a:ext uri="{FF2B5EF4-FFF2-40B4-BE49-F238E27FC236}">
                <a16:creationId xmlns:a16="http://schemas.microsoft.com/office/drawing/2014/main" id="{D1AC690D-8639-420B-91CB-5898D2F6AF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VD 06 uh – Welche Wörter sind gemeint?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80584BF5-9684-478B-B700-A0C69FAB1EEB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Finde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uh/</a:t>
            </a:r>
            <a:r>
              <a:rPr lang="de-DE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üh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1B285504-2DEA-4C5D-9CC3-B09EB9B701E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CEDC649-A230-4ACD-85CB-87CA72C0447A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06 uh - Arbeitsblätter.pptx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14657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1D2DC037-C062-43AD-ACA3-9FD1561BA3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911" b="9816"/>
          <a:stretch/>
        </p:blipFill>
        <p:spPr>
          <a:xfrm>
            <a:off x="6120499" y="1072859"/>
            <a:ext cx="2351765" cy="5420612"/>
          </a:xfrm>
          <a:prstGeom prst="rect">
            <a:avLst/>
          </a:prstGeom>
        </p:spPr>
      </p:pic>
      <p:sp>
        <p:nvSpPr>
          <p:cNvPr id="70" name="Rechteck 69">
            <a:extLst>
              <a:ext uri="{FF2B5EF4-FFF2-40B4-BE49-F238E27FC236}">
                <a16:creationId xmlns:a16="http://schemas.microsoft.com/office/drawing/2014/main" id="{1EF688F3-E7F1-47B1-9308-8BADAA47E528}"/>
              </a:ext>
            </a:extLst>
          </p:cNvPr>
          <p:cNvSpPr/>
          <p:nvPr/>
        </p:nvSpPr>
        <p:spPr>
          <a:xfrm>
            <a:off x="760888" y="1101835"/>
            <a:ext cx="540712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Ort, auf dem sich Konzerte ereignen:</a:t>
            </a:r>
            <a:endParaRPr lang="de-DE" sz="2200" dirty="0"/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CA2F7F79-F30D-49CE-A39F-19854991A94A}"/>
              </a:ext>
            </a:extLst>
          </p:cNvPr>
          <p:cNvSpPr/>
          <p:nvPr/>
        </p:nvSpPr>
        <p:spPr>
          <a:xfrm>
            <a:off x="760888" y="1638101"/>
            <a:ext cx="25571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Tier, das Eier legt:</a:t>
            </a:r>
            <a:endParaRPr lang="de-DE" sz="2200" dirty="0"/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DF865B40-F2EB-4D9E-A6FA-799626C0574E}"/>
              </a:ext>
            </a:extLst>
          </p:cNvPr>
          <p:cNvSpPr/>
          <p:nvPr/>
        </p:nvSpPr>
        <p:spPr>
          <a:xfrm>
            <a:off x="760888" y="2174367"/>
            <a:ext cx="42931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kalt, frisch, im Schatten ist es …</a:t>
            </a:r>
            <a:endParaRPr lang="de-DE" sz="2200" dirty="0"/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C0173B1A-16B9-43C4-B534-7D30C609E36C}"/>
              </a:ext>
            </a:extLst>
          </p:cNvPr>
          <p:cNvSpPr/>
          <p:nvPr/>
        </p:nvSpPr>
        <p:spPr>
          <a:xfrm>
            <a:off x="760888" y="2710633"/>
            <a:ext cx="453681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mutig, beherzt, forsch, verwegen:</a:t>
            </a:r>
            <a:endParaRPr lang="de-DE" sz="2200" dirty="0"/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A2E468A5-83CB-4B9F-ACDA-294DF734DAAF}"/>
              </a:ext>
            </a:extLst>
          </p:cNvPr>
          <p:cNvSpPr/>
          <p:nvPr/>
        </p:nvSpPr>
        <p:spPr>
          <a:xfrm>
            <a:off x="760888" y="3246899"/>
            <a:ext cx="449514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hohes Ansehen, große Ehre, Glanz</a:t>
            </a:r>
            <a:endParaRPr lang="de-DE" sz="2200" dirty="0"/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A793ADCA-F542-4885-AA97-567BD0ABFB59}"/>
              </a:ext>
            </a:extLst>
          </p:cNvPr>
          <p:cNvSpPr/>
          <p:nvPr/>
        </p:nvSpPr>
        <p:spPr>
          <a:xfrm>
            <a:off x="760888" y="3783165"/>
            <a:ext cx="50129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bewegen, regen, quirlen, vermischen:</a:t>
            </a:r>
            <a:endParaRPr lang="de-DE" sz="2200" dirty="0"/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C64B160B-76A3-446E-B39A-3FEACAFAE00C}"/>
              </a:ext>
            </a:extLst>
          </p:cNvPr>
          <p:cNvSpPr/>
          <p:nvPr/>
        </p:nvSpPr>
        <p:spPr>
          <a:xfrm>
            <a:off x="755576" y="4319431"/>
            <a:ext cx="53319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graben, scharren, durchsuchen, stöbern:</a:t>
            </a:r>
            <a:endParaRPr lang="de-DE" sz="2200" dirty="0"/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6738F063-E04C-46B3-8725-41E86E5FE391}"/>
              </a:ext>
            </a:extLst>
          </p:cNvPr>
          <p:cNvSpPr/>
          <p:nvPr/>
        </p:nvSpPr>
        <p:spPr>
          <a:xfrm>
            <a:off x="323528" y="120024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9C264EAF-4CE6-4E4B-9D2D-B4542697562D}"/>
              </a:ext>
            </a:extLst>
          </p:cNvPr>
          <p:cNvSpPr/>
          <p:nvPr/>
        </p:nvSpPr>
        <p:spPr>
          <a:xfrm>
            <a:off x="323528" y="173068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D18901EF-3131-4D60-98C5-63ADB6D38288}"/>
              </a:ext>
            </a:extLst>
          </p:cNvPr>
          <p:cNvSpPr/>
          <p:nvPr/>
        </p:nvSpPr>
        <p:spPr>
          <a:xfrm>
            <a:off x="323528" y="226112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2FB44B5B-5574-4AF9-A1FC-563944C0DE95}"/>
              </a:ext>
            </a:extLst>
          </p:cNvPr>
          <p:cNvSpPr/>
          <p:nvPr/>
        </p:nvSpPr>
        <p:spPr>
          <a:xfrm>
            <a:off x="323528" y="279157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659099EE-B0AA-4B52-A25B-E03D19367E7E}"/>
              </a:ext>
            </a:extLst>
          </p:cNvPr>
          <p:cNvSpPr/>
          <p:nvPr/>
        </p:nvSpPr>
        <p:spPr>
          <a:xfrm>
            <a:off x="323528" y="332201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ADE1FFA7-9D7C-4D3E-82DD-36AD9FBD9BF7}"/>
              </a:ext>
            </a:extLst>
          </p:cNvPr>
          <p:cNvSpPr/>
          <p:nvPr/>
        </p:nvSpPr>
        <p:spPr>
          <a:xfrm>
            <a:off x="323528" y="385245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B2B67FB7-4503-4C83-87F5-2EB8FB0F1409}"/>
              </a:ext>
            </a:extLst>
          </p:cNvPr>
          <p:cNvSpPr/>
          <p:nvPr/>
        </p:nvSpPr>
        <p:spPr>
          <a:xfrm>
            <a:off x="323528" y="438289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8B72D16E-4963-48CE-9B3B-D3BF509305BF}"/>
              </a:ext>
            </a:extLst>
          </p:cNvPr>
          <p:cNvSpPr/>
          <p:nvPr/>
        </p:nvSpPr>
        <p:spPr>
          <a:xfrm>
            <a:off x="760888" y="4855697"/>
            <a:ext cx="26548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spät:</a:t>
            </a:r>
            <a:endParaRPr lang="de-DE" sz="2200" dirty="0"/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F9A5A280-B138-423A-A3D8-1A233F1DE8B7}"/>
              </a:ext>
            </a:extLst>
          </p:cNvPr>
          <p:cNvSpPr/>
          <p:nvPr/>
        </p:nvSpPr>
        <p:spPr>
          <a:xfrm>
            <a:off x="323528" y="491333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9011AB97-DA15-4B1A-A9F1-E7959FA3933F}"/>
              </a:ext>
            </a:extLst>
          </p:cNvPr>
          <p:cNvSpPr/>
          <p:nvPr/>
        </p:nvSpPr>
        <p:spPr>
          <a:xfrm>
            <a:off x="755576" y="5391963"/>
            <a:ext cx="40655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anderes Wort für Anstrengung:</a:t>
            </a:r>
            <a:endParaRPr lang="de-DE" sz="2200" dirty="0"/>
          </a:p>
        </p:txBody>
      </p:sp>
      <p:sp>
        <p:nvSpPr>
          <p:cNvPr id="87" name="Rechteck 86">
            <a:extLst>
              <a:ext uri="{FF2B5EF4-FFF2-40B4-BE49-F238E27FC236}">
                <a16:creationId xmlns:a16="http://schemas.microsoft.com/office/drawing/2014/main" id="{BC6124FF-404E-47A4-AB11-6DF1D8AA719A}"/>
              </a:ext>
            </a:extLst>
          </p:cNvPr>
          <p:cNvSpPr/>
          <p:nvPr/>
        </p:nvSpPr>
        <p:spPr>
          <a:xfrm>
            <a:off x="323528" y="544377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8" name="Rechteck 87">
            <a:extLst>
              <a:ext uri="{FF2B5EF4-FFF2-40B4-BE49-F238E27FC236}">
                <a16:creationId xmlns:a16="http://schemas.microsoft.com/office/drawing/2014/main" id="{3A2FA718-172D-4D3A-B9E7-1ACF91DD5A28}"/>
              </a:ext>
            </a:extLst>
          </p:cNvPr>
          <p:cNvSpPr/>
          <p:nvPr/>
        </p:nvSpPr>
        <p:spPr>
          <a:xfrm>
            <a:off x="760888" y="5928232"/>
            <a:ext cx="372570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Im Frühling ..... die Bäume.</a:t>
            </a:r>
          </a:p>
        </p:txBody>
      </p:sp>
      <p:sp>
        <p:nvSpPr>
          <p:cNvPr id="89" name="Rechteck 88">
            <a:extLst>
              <a:ext uri="{FF2B5EF4-FFF2-40B4-BE49-F238E27FC236}">
                <a16:creationId xmlns:a16="http://schemas.microsoft.com/office/drawing/2014/main" id="{2A5A27C6-3461-42EA-8F8F-3344DB6378B9}"/>
              </a:ext>
            </a:extLst>
          </p:cNvPr>
          <p:cNvSpPr/>
          <p:nvPr/>
        </p:nvSpPr>
        <p:spPr>
          <a:xfrm>
            <a:off x="323528" y="597421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Textfeld 36">
            <a:extLst>
              <a:ext uri="{FF2B5EF4-FFF2-40B4-BE49-F238E27FC236}">
                <a16:creationId xmlns:a16="http://schemas.microsoft.com/office/drawing/2014/main" id="{1A98AE49-14B8-4ED3-B1B2-F8E91CC23F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VD 06 uh – Welche Wörter sind gemeint?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1F09A5F-ECE3-4D19-889C-279C539543D2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uh/</a:t>
            </a:r>
            <a:r>
              <a:rPr lang="de-DE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üh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B2152E6E-D356-45E7-8322-4042C4B6FCAA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9B19F50-28FC-4EBA-8DC3-57EE961C08DB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06 uh - Arbeitsblätter.pptx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638858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9C85B32-A84E-4132-825F-5A1C5093AC6D}"/>
              </a:ext>
            </a:extLst>
          </p:cNvPr>
          <p:cNvSpPr/>
          <p:nvPr/>
        </p:nvSpPr>
        <p:spPr>
          <a:xfrm>
            <a:off x="538028" y="1275648"/>
            <a:ext cx="8798331" cy="4518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Eine Kuh braucht keine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Taschenur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und auch keine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Schue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Viele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Küe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machen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Müe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und ein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Hun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bringt keinen Ruhm.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Früling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blühen die Blumen und im Sommer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glüt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die Sonne.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Kinder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wülen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gerne mit den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Schuen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im Schlamm.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Oma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rürt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ruig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mit dem Löffel die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Brüe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der Frühe ist es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kül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aber der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früe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Vogel fängt den Wurm.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Im Urlaub sehen wir viele Künstler auf der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Büne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Textfeld 36">
            <a:extLst>
              <a:ext uri="{FF2B5EF4-FFF2-40B4-BE49-F238E27FC236}">
                <a16:creationId xmlns:a16="http://schemas.microsoft.com/office/drawing/2014/main" id="{406E9154-00FB-4CA8-9838-2B1F78F55B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05	VD 06 uh – Du bist der Lehrer, korrigiere die Fehler!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30469BD-194B-4042-96FE-6AD4D929036F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Streich die falschen Wörter durch und schreib sie richtig darüber!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3E6CC512-86EF-4056-80FD-721E2BC9FC9E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655F06A-BFC6-4DFF-8D1B-87BE89533BE1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06 uh - Arbeitsblätter.pptx - Seite 6</a:t>
            </a:r>
          </a:p>
        </p:txBody>
      </p:sp>
    </p:spTree>
    <p:extLst>
      <p:ext uri="{BB962C8B-B14F-4D97-AF65-F5344CB8AC3E}">
        <p14:creationId xmlns:p14="http://schemas.microsoft.com/office/powerpoint/2010/main" val="174833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>
            <a:extLst>
              <a:ext uri="{FF2B5EF4-FFF2-40B4-BE49-F238E27FC236}">
                <a16:creationId xmlns:a16="http://schemas.microsoft.com/office/drawing/2014/main" id="{4CA4A2B9-47B4-486C-A374-444178843870}"/>
              </a:ext>
            </a:extLst>
          </p:cNvPr>
          <p:cNvSpPr txBox="1"/>
          <p:nvPr/>
        </p:nvSpPr>
        <p:spPr>
          <a:xfrm>
            <a:off x="3643148" y="2996952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Rum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AD3681AA-8682-4592-8543-5B2A67DF635B}"/>
              </a:ext>
            </a:extLst>
          </p:cNvPr>
          <p:cNvSpPr txBox="1"/>
          <p:nvPr/>
        </p:nvSpPr>
        <p:spPr>
          <a:xfrm>
            <a:off x="2347004" y="2996952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Ruhm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5EBFBE5-9BAA-4142-A2D2-401BF036006A}"/>
              </a:ext>
            </a:extLst>
          </p:cNvPr>
          <p:cNvSpPr txBox="1"/>
          <p:nvPr/>
        </p:nvSpPr>
        <p:spPr>
          <a:xfrm>
            <a:off x="9619812" y="2996952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Rum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491FE1A-93A6-4037-B2C0-05A3AA7E26F0}"/>
              </a:ext>
            </a:extLst>
          </p:cNvPr>
          <p:cNvSpPr txBox="1"/>
          <p:nvPr/>
        </p:nvSpPr>
        <p:spPr>
          <a:xfrm>
            <a:off x="8303496" y="2996952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Ruhm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EAADB2FD-B128-4C20-8C5A-1BDEE3998D8E}"/>
              </a:ext>
            </a:extLst>
          </p:cNvPr>
          <p:cNvSpPr txBox="1"/>
          <p:nvPr/>
        </p:nvSpPr>
        <p:spPr>
          <a:xfrm>
            <a:off x="970010" y="3556118"/>
            <a:ext cx="99731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Wer zu viel _______ trinkt, erntet meist keinen _______.</a:t>
            </a:r>
          </a:p>
        </p:txBody>
      </p:sp>
      <p:sp>
        <p:nvSpPr>
          <p:cNvPr id="9" name="Textfeld 36">
            <a:extLst>
              <a:ext uri="{FF2B5EF4-FFF2-40B4-BE49-F238E27FC236}">
                <a16:creationId xmlns:a16="http://schemas.microsoft.com/office/drawing/2014/main" id="{37E257B9-9109-4543-82AB-C05272ECEF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06	VD 06 uh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045789D2-F88C-4113-A195-C5E9251666D2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passenden Wörter in die Lücken!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D46F4D1A-9476-4F75-825D-330BD4BE101B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24274F6-2381-47F5-BCB9-A4618ECB7E89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06 uh - Arbeitsblätter.pptx - Seite 7</a:t>
            </a:r>
          </a:p>
        </p:txBody>
      </p:sp>
    </p:spTree>
    <p:extLst>
      <p:ext uri="{BB962C8B-B14F-4D97-AF65-F5344CB8AC3E}">
        <p14:creationId xmlns:p14="http://schemas.microsoft.com/office/powerpoint/2010/main" val="101536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E4BF9224-19A7-4078-97B0-C9D09AB40FF9}"/>
              </a:ext>
            </a:extLst>
          </p:cNvPr>
          <p:cNvSpPr txBox="1"/>
          <p:nvPr/>
        </p:nvSpPr>
        <p:spPr>
          <a:xfrm>
            <a:off x="3644486" y="2924944"/>
            <a:ext cx="14447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Urlaub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2C115AC-B25D-4A3B-9344-18A0566B3606}"/>
              </a:ext>
            </a:extLst>
          </p:cNvPr>
          <p:cNvSpPr txBox="1"/>
          <p:nvPr/>
        </p:nvSpPr>
        <p:spPr>
          <a:xfrm>
            <a:off x="2060310" y="2924944"/>
            <a:ext cx="14447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Uhrlaub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E0A7DFA-4C59-4D67-A331-6791B68B58D7}"/>
              </a:ext>
            </a:extLst>
          </p:cNvPr>
          <p:cNvSpPr txBox="1"/>
          <p:nvPr/>
        </p:nvSpPr>
        <p:spPr>
          <a:xfrm>
            <a:off x="2681840" y="4301152"/>
            <a:ext cx="18313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9168A18-7727-4C22-B3F2-402711ED35A4}"/>
              </a:ext>
            </a:extLst>
          </p:cNvPr>
          <p:cNvSpPr txBox="1"/>
          <p:nvPr/>
        </p:nvSpPr>
        <p:spPr>
          <a:xfrm>
            <a:off x="8433902" y="2924944"/>
            <a:ext cx="9712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Ur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3FB4505B-DDF0-464C-BC4B-DE4898DCB80C}"/>
              </a:ext>
            </a:extLst>
          </p:cNvPr>
          <p:cNvSpPr txBox="1"/>
          <p:nvPr/>
        </p:nvSpPr>
        <p:spPr>
          <a:xfrm>
            <a:off x="7316894" y="2924944"/>
            <a:ext cx="8640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Uhr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FBF88DE-F20A-4289-9E07-0EDB24C1D7AF}"/>
              </a:ext>
            </a:extLst>
          </p:cNvPr>
          <p:cNvSpPr txBox="1"/>
          <p:nvPr/>
        </p:nvSpPr>
        <p:spPr>
          <a:xfrm>
            <a:off x="7048062" y="4301152"/>
            <a:ext cx="24290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___________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075A890E-3940-44BB-8785-CF533D154FD3}"/>
              </a:ext>
            </a:extLst>
          </p:cNvPr>
          <p:cNvSpPr txBox="1"/>
          <p:nvPr/>
        </p:nvSpPr>
        <p:spPr>
          <a:xfrm>
            <a:off x="1238000" y="3479142"/>
            <a:ext cx="79506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Auch im __________ braucht man eine ______.</a:t>
            </a:r>
          </a:p>
        </p:txBody>
      </p:sp>
      <p:sp>
        <p:nvSpPr>
          <p:cNvPr id="17" name="Textfeld 36">
            <a:extLst>
              <a:ext uri="{FF2B5EF4-FFF2-40B4-BE49-F238E27FC236}">
                <a16:creationId xmlns:a16="http://schemas.microsoft.com/office/drawing/2014/main" id="{EA77EBD3-E418-451D-96F0-AC30E0F7C4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07	VD 06 uh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5D7A99D0-2479-41F1-952F-177856E6857C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passenden Wörter in die Lücken!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BF72F2EB-0CA8-4A84-B419-669F5EC4CEC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895C609-5DA8-4DF8-9B0E-40ABE950712A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06 uh - Arbeitsblätter.pptx - Seite 8</a:t>
            </a:r>
          </a:p>
        </p:txBody>
      </p:sp>
    </p:spTree>
    <p:extLst>
      <p:ext uri="{BB962C8B-B14F-4D97-AF65-F5344CB8AC3E}">
        <p14:creationId xmlns:p14="http://schemas.microsoft.com/office/powerpoint/2010/main" val="1709714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 27">
            <a:extLst>
              <a:ext uri="{FF2B5EF4-FFF2-40B4-BE49-F238E27FC236}">
                <a16:creationId xmlns:a16="http://schemas.microsoft.com/office/drawing/2014/main" id="{DCAE7397-DA21-4D9F-B154-BC75292A0EB6}"/>
              </a:ext>
            </a:extLst>
          </p:cNvPr>
          <p:cNvSpPr txBox="1">
            <a:spLocks/>
          </p:cNvSpPr>
          <p:nvPr/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sp>
        <p:nvSpPr>
          <p:cNvPr id="8" name="Ovale Legende 5">
            <a:extLst>
              <a:ext uri="{FF2B5EF4-FFF2-40B4-BE49-F238E27FC236}">
                <a16:creationId xmlns:a16="http://schemas.microsoft.com/office/drawing/2014/main" id="{4214F66D-6FB7-4984-AA99-D48C6F486401}"/>
              </a:ext>
            </a:extLst>
          </p:cNvPr>
          <p:cNvSpPr/>
          <p:nvPr/>
        </p:nvSpPr>
        <p:spPr>
          <a:xfrm>
            <a:off x="2675620" y="2198574"/>
            <a:ext cx="6840760" cy="1547919"/>
          </a:xfrm>
          <a:prstGeom prst="wedgeEllipseCallout">
            <a:avLst>
              <a:gd name="adj1" fmla="val -67663"/>
              <a:gd name="adj2" fmla="val 8283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23DBC86-8521-45D3-971C-84F85A4664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0" y="3775201"/>
            <a:ext cx="1794187" cy="2617403"/>
          </a:xfrm>
          <a:prstGeom prst="rect">
            <a:avLst/>
          </a:prstGeom>
        </p:spPr>
      </p:pic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1B54762C-622D-407B-B4C9-15B81E0C37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45" y="3790069"/>
            <a:ext cx="1044503" cy="69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5C8133B2-D6F8-4C50-8D58-BC74613A19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99" y="3746493"/>
            <a:ext cx="791593" cy="802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18C29B98-2F91-4358-913D-787903507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8299" y="2649367"/>
            <a:ext cx="5915402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das der Uhu wüsste!</a:t>
            </a: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BF96C2EF-C72D-4AC0-9CCF-BA56B20A2C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08	Vokaldehnung 06 uh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06586881-04FA-4CEB-A390-375F8DEE5D0C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Üben macht gescheit!</a:t>
            </a:r>
            <a:endParaRPr lang="de-DE" sz="1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4210BB15-AAB1-4D4A-AEC5-A5F05B9B8702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B1F847C-1AF4-47F3-B0B1-51B1B5302B1F}"/>
              </a:ext>
            </a:extLst>
          </p:cNvPr>
          <p:cNvSpPr txBox="1"/>
          <p:nvPr/>
        </p:nvSpPr>
        <p:spPr>
          <a:xfrm>
            <a:off x="190500" y="6724134"/>
            <a:ext cx="471795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06 uh - Arbeitsblätter.pptx - Seite 9</a:t>
            </a:r>
          </a:p>
        </p:txBody>
      </p:sp>
    </p:spTree>
    <p:extLst>
      <p:ext uri="{BB962C8B-B14F-4D97-AF65-F5344CB8AC3E}">
        <p14:creationId xmlns:p14="http://schemas.microsoft.com/office/powerpoint/2010/main" val="137329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743</Words>
  <Application>Microsoft Office PowerPoint</Application>
  <PresentationFormat>Breitbild</PresentationFormat>
  <Paragraphs>91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9</vt:i4>
      </vt:variant>
    </vt:vector>
  </HeadingPairs>
  <TitlesOfParts>
    <vt:vector size="19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 Vokaldehnung 06 uh    Name: _______________________  Klasse: ______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2310</cp:revision>
  <cp:lastPrinted>2024-04-24T11:35:46Z</cp:lastPrinted>
  <dcterms:created xsi:type="dcterms:W3CDTF">2012-08-26T07:44:46Z</dcterms:created>
  <dcterms:modified xsi:type="dcterms:W3CDTF">2024-04-24T11:35:55Z</dcterms:modified>
</cp:coreProperties>
</file>