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3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4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5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theme/theme6.xml" ContentType="application/vnd.openxmlformats-officedocument.theme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20" r:id="rId2"/>
    <p:sldMasterId id="2147483708" r:id="rId3"/>
    <p:sldMasterId id="2147483696" r:id="rId4"/>
    <p:sldMasterId id="2147483684" r:id="rId5"/>
    <p:sldMasterId id="2147483672" r:id="rId6"/>
    <p:sldMasterId id="2147483660" r:id="rId7"/>
  </p:sldMasterIdLst>
  <p:notesMasterIdLst>
    <p:notesMasterId r:id="rId19"/>
  </p:notesMasterIdLst>
  <p:sldIdLst>
    <p:sldId id="794" r:id="rId8"/>
    <p:sldId id="727" r:id="rId9"/>
    <p:sldId id="724" r:id="rId10"/>
    <p:sldId id="725" r:id="rId11"/>
    <p:sldId id="728" r:id="rId12"/>
    <p:sldId id="734" r:id="rId13"/>
    <p:sldId id="730" r:id="rId14"/>
    <p:sldId id="731" r:id="rId15"/>
    <p:sldId id="732" r:id="rId16"/>
    <p:sldId id="799" r:id="rId17"/>
    <p:sldId id="783" r:id="rId18"/>
  </p:sldIdLst>
  <p:sldSz cx="12192000" cy="6858000"/>
  <p:notesSz cx="6735763" cy="9866313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8" userDrawn="1">
          <p15:clr>
            <a:srgbClr val="A4A3A4"/>
          </p15:clr>
        </p15:guide>
        <p15:guide id="2" pos="212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hael Sokaliwska" initials="MS" lastIdx="1" clrIdx="0"/>
  <p:cmAuthor id="2" name="Siegbert Rudolph" initials="SR" lastIdx="3" clrIdx="1">
    <p:extLst>
      <p:ext uri="{19B8F6BF-5375-455C-9EA6-DF929625EA0E}">
        <p15:presenceInfo xmlns:p15="http://schemas.microsoft.com/office/powerpoint/2012/main" userId="2af4d44886c067cc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4343"/>
    <a:srgbClr val="00F62F"/>
    <a:srgbClr val="0070C0"/>
    <a:srgbClr val="F60000"/>
    <a:srgbClr val="98B5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1443" autoAdjust="0"/>
    <p:restoredTop sz="93870" autoAdjust="0"/>
  </p:normalViewPr>
  <p:slideViewPr>
    <p:cSldViewPr>
      <p:cViewPr varScale="1">
        <p:scale>
          <a:sx n="72" d="100"/>
          <a:sy n="72" d="100"/>
        </p:scale>
        <p:origin x="588" y="7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9" d="100"/>
          <a:sy n="79" d="100"/>
        </p:scale>
        <p:origin x="-3378" y="-108"/>
      </p:cViewPr>
      <p:guideLst>
        <p:guide orient="horz" pos="3108"/>
        <p:guide pos="212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3" Type="http://schemas.openxmlformats.org/officeDocument/2006/relationships/slideMaster" Target="slideMasters/slideMaster3.xml"/><Relationship Id="rId21" Type="http://schemas.openxmlformats.org/officeDocument/2006/relationships/presProps" Target="presProp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microsoft.com/office/2016/11/relationships/changesInfo" Target="changesInfos/changesInfo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24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8.xml"/><Relationship Id="rId23" Type="http://schemas.openxmlformats.org/officeDocument/2006/relationships/theme" Target="theme/theme1.xml"/><Relationship Id="rId10" Type="http://schemas.openxmlformats.org/officeDocument/2006/relationships/slide" Target="slides/slide3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iegbert Rudolph" userId="2af4d44886c067cc" providerId="LiveId" clId="{391F2417-A7CD-40C0-ABC3-47CA0ACABBCB}"/>
    <pc:docChg chg="undo custSel addSld delSld modSld">
      <pc:chgData name="Siegbert Rudolph" userId="2af4d44886c067cc" providerId="LiveId" clId="{391F2417-A7CD-40C0-ABC3-47CA0ACABBCB}" dt="2021-08-31T05:24:54.689" v="146" actId="1038"/>
      <pc:docMkLst>
        <pc:docMk/>
      </pc:docMkLst>
      <pc:sldChg chg="del">
        <pc:chgData name="Siegbert Rudolph" userId="2af4d44886c067cc" providerId="LiveId" clId="{391F2417-A7CD-40C0-ABC3-47CA0ACABBCB}" dt="2021-08-29T06:47:58.364" v="13" actId="47"/>
        <pc:sldMkLst>
          <pc:docMk/>
          <pc:sldMk cId="1373295691" sldId="636"/>
        </pc:sldMkLst>
      </pc:sldChg>
      <pc:sldChg chg="del">
        <pc:chgData name="Siegbert Rudolph" userId="2af4d44886c067cc" providerId="LiveId" clId="{391F2417-A7CD-40C0-ABC3-47CA0ACABBCB}" dt="2021-08-29T06:47:23.996" v="0" actId="47"/>
        <pc:sldMkLst>
          <pc:docMk/>
          <pc:sldMk cId="0" sldId="696"/>
        </pc:sldMkLst>
      </pc:sldChg>
      <pc:sldChg chg="del">
        <pc:chgData name="Siegbert Rudolph" userId="2af4d44886c067cc" providerId="LiveId" clId="{391F2417-A7CD-40C0-ABC3-47CA0ACABBCB}" dt="2021-08-29T06:47:27.198" v="2" actId="47"/>
        <pc:sldMkLst>
          <pc:docMk/>
          <pc:sldMk cId="3288498068" sldId="722"/>
        </pc:sldMkLst>
      </pc:sldChg>
      <pc:sldChg chg="addSp delSp modSp mod">
        <pc:chgData name="Siegbert Rudolph" userId="2af4d44886c067cc" providerId="LiveId" clId="{391F2417-A7CD-40C0-ABC3-47CA0ACABBCB}" dt="2021-08-31T05:09:18.501" v="88"/>
        <pc:sldMkLst>
          <pc:docMk/>
          <pc:sldMk cId="2029703033" sldId="724"/>
        </pc:sldMkLst>
        <pc:spChg chg="mod">
          <ac:chgData name="Siegbert Rudolph" userId="2af4d44886c067cc" providerId="LiveId" clId="{391F2417-A7CD-40C0-ABC3-47CA0ACABBCB}" dt="2021-08-29T15:48:49.684" v="39" actId="1076"/>
          <ac:spMkLst>
            <pc:docMk/>
            <pc:sldMk cId="2029703033" sldId="724"/>
            <ac:spMk id="2" creationId="{96460CE6-124A-47A9-96E0-0905C9B409CD}"/>
          </ac:spMkLst>
        </pc:spChg>
        <pc:spChg chg="add mod">
          <ac:chgData name="Siegbert Rudolph" userId="2af4d44886c067cc" providerId="LiveId" clId="{391F2417-A7CD-40C0-ABC3-47CA0ACABBCB}" dt="2021-08-29T15:38:30.210" v="16"/>
          <ac:spMkLst>
            <pc:docMk/>
            <pc:sldMk cId="2029703033" sldId="724"/>
            <ac:spMk id="24" creationId="{D74CED59-7BB8-4D67-A679-FB2580720C91}"/>
          </ac:spMkLst>
        </pc:spChg>
        <pc:picChg chg="del">
          <ac:chgData name="Siegbert Rudolph" userId="2af4d44886c067cc" providerId="LiveId" clId="{391F2417-A7CD-40C0-ABC3-47CA0ACABBCB}" dt="2021-08-31T05:09:16.939" v="87" actId="478"/>
          <ac:picMkLst>
            <pc:docMk/>
            <pc:sldMk cId="2029703033" sldId="724"/>
            <ac:picMk id="18" creationId="{E2DA17EF-D060-473C-B343-B519B35C345C}"/>
          </ac:picMkLst>
        </pc:picChg>
        <pc:picChg chg="add mod">
          <ac:chgData name="Siegbert Rudolph" userId="2af4d44886c067cc" providerId="LiveId" clId="{391F2417-A7CD-40C0-ABC3-47CA0ACABBCB}" dt="2021-08-31T05:09:18.501" v="88"/>
          <ac:picMkLst>
            <pc:docMk/>
            <pc:sldMk cId="2029703033" sldId="724"/>
            <ac:picMk id="25" creationId="{9AE361A5-81C3-471C-93A7-DEE21F4CB7D6}"/>
          </ac:picMkLst>
        </pc:picChg>
      </pc:sldChg>
      <pc:sldChg chg="addSp delSp modSp mod">
        <pc:chgData name="Siegbert Rudolph" userId="2af4d44886c067cc" providerId="LiveId" clId="{391F2417-A7CD-40C0-ABC3-47CA0ACABBCB}" dt="2021-08-31T05:09:23.828" v="90"/>
        <pc:sldMkLst>
          <pc:docMk/>
          <pc:sldMk cId="3248254218" sldId="725"/>
        </pc:sldMkLst>
        <pc:spChg chg="mod">
          <ac:chgData name="Siegbert Rudolph" userId="2af4d44886c067cc" providerId="LiveId" clId="{391F2417-A7CD-40C0-ABC3-47CA0ACABBCB}" dt="2021-08-29T15:48:49.684" v="44" actId="1076"/>
          <ac:spMkLst>
            <pc:docMk/>
            <pc:sldMk cId="3248254218" sldId="725"/>
            <ac:spMk id="2" creationId="{AB2BEA36-520F-4858-A80A-A78DE55F5408}"/>
          </ac:spMkLst>
        </pc:spChg>
        <pc:spChg chg="add mod">
          <ac:chgData name="Siegbert Rudolph" userId="2af4d44886c067cc" providerId="LiveId" clId="{391F2417-A7CD-40C0-ABC3-47CA0ACABBCB}" dt="2021-08-29T15:38:33.006" v="17"/>
          <ac:spMkLst>
            <pc:docMk/>
            <pc:sldMk cId="3248254218" sldId="725"/>
            <ac:spMk id="24" creationId="{1CF2978F-E724-4281-99CB-BA9808774836}"/>
          </ac:spMkLst>
        </pc:spChg>
        <pc:picChg chg="del">
          <ac:chgData name="Siegbert Rudolph" userId="2af4d44886c067cc" providerId="LiveId" clId="{391F2417-A7CD-40C0-ABC3-47CA0ACABBCB}" dt="2021-08-31T05:09:22.125" v="89" actId="478"/>
          <ac:picMkLst>
            <pc:docMk/>
            <pc:sldMk cId="3248254218" sldId="725"/>
            <ac:picMk id="18" creationId="{365A8A1E-F645-42EB-9951-E9A0E911FE84}"/>
          </ac:picMkLst>
        </pc:picChg>
        <pc:picChg chg="add mod">
          <ac:chgData name="Siegbert Rudolph" userId="2af4d44886c067cc" providerId="LiveId" clId="{391F2417-A7CD-40C0-ABC3-47CA0ACABBCB}" dt="2021-08-31T05:09:23.828" v="90"/>
          <ac:picMkLst>
            <pc:docMk/>
            <pc:sldMk cId="3248254218" sldId="725"/>
            <ac:picMk id="25" creationId="{F398414E-E422-43E4-8177-5A63C7176EDB}"/>
          </ac:picMkLst>
        </pc:picChg>
      </pc:sldChg>
      <pc:sldChg chg="addSp delSp modSp mod">
        <pc:chgData name="Siegbert Rudolph" userId="2af4d44886c067cc" providerId="LiveId" clId="{391F2417-A7CD-40C0-ABC3-47CA0ACABBCB}" dt="2021-08-31T05:09:13.174" v="86"/>
        <pc:sldMkLst>
          <pc:docMk/>
          <pc:sldMk cId="991652978" sldId="727"/>
        </pc:sldMkLst>
        <pc:spChg chg="mod">
          <ac:chgData name="Siegbert Rudolph" userId="2af4d44886c067cc" providerId="LiveId" clId="{391F2417-A7CD-40C0-ABC3-47CA0ACABBCB}" dt="2021-08-29T15:48:49.668" v="34" actId="1076"/>
          <ac:spMkLst>
            <pc:docMk/>
            <pc:sldMk cId="991652978" sldId="727"/>
            <ac:spMk id="4" creationId="{E01E1F4C-BF30-4CA2-A9DE-67D0883FBBA8}"/>
          </ac:spMkLst>
        </pc:spChg>
        <pc:spChg chg="add mod">
          <ac:chgData name="Siegbert Rudolph" userId="2af4d44886c067cc" providerId="LiveId" clId="{391F2417-A7CD-40C0-ABC3-47CA0ACABBCB}" dt="2021-08-29T15:38:27.242" v="15"/>
          <ac:spMkLst>
            <pc:docMk/>
            <pc:sldMk cId="991652978" sldId="727"/>
            <ac:spMk id="22" creationId="{2799D255-A5A3-44B8-8BCA-2821E842BEE7}"/>
          </ac:spMkLst>
        </pc:spChg>
        <pc:picChg chg="del">
          <ac:chgData name="Siegbert Rudolph" userId="2af4d44886c067cc" providerId="LiveId" clId="{391F2417-A7CD-40C0-ABC3-47CA0ACABBCB}" dt="2021-08-31T05:09:11.300" v="85" actId="478"/>
          <ac:picMkLst>
            <pc:docMk/>
            <pc:sldMk cId="991652978" sldId="727"/>
            <ac:picMk id="16" creationId="{2E21A1DD-3AA4-4172-B66F-9208BD157D93}"/>
          </ac:picMkLst>
        </pc:picChg>
        <pc:picChg chg="add mod">
          <ac:chgData name="Siegbert Rudolph" userId="2af4d44886c067cc" providerId="LiveId" clId="{391F2417-A7CD-40C0-ABC3-47CA0ACABBCB}" dt="2021-08-31T05:09:13.174" v="86"/>
          <ac:picMkLst>
            <pc:docMk/>
            <pc:sldMk cId="991652978" sldId="727"/>
            <ac:picMk id="24" creationId="{A2754EDC-C48A-46A7-847C-4DCF79A109DF}"/>
          </ac:picMkLst>
        </pc:picChg>
      </pc:sldChg>
      <pc:sldChg chg="addSp delSp modSp mod">
        <pc:chgData name="Siegbert Rudolph" userId="2af4d44886c067cc" providerId="LiveId" clId="{391F2417-A7CD-40C0-ABC3-47CA0ACABBCB}" dt="2021-08-31T05:09:29.327" v="92"/>
        <pc:sldMkLst>
          <pc:docMk/>
          <pc:sldMk cId="273447108" sldId="728"/>
        </pc:sldMkLst>
        <pc:spChg chg="mod">
          <ac:chgData name="Siegbert Rudolph" userId="2af4d44886c067cc" providerId="LiveId" clId="{391F2417-A7CD-40C0-ABC3-47CA0ACABBCB}" dt="2021-08-29T15:48:49.684" v="49" actId="1076"/>
          <ac:spMkLst>
            <pc:docMk/>
            <pc:sldMk cId="273447108" sldId="728"/>
            <ac:spMk id="2" creationId="{B039AB66-5C13-4FDA-A77E-772782353B38}"/>
          </ac:spMkLst>
        </pc:spChg>
        <pc:spChg chg="add mod">
          <ac:chgData name="Siegbert Rudolph" userId="2af4d44886c067cc" providerId="LiveId" clId="{391F2417-A7CD-40C0-ABC3-47CA0ACABBCB}" dt="2021-08-29T15:38:35.412" v="18"/>
          <ac:spMkLst>
            <pc:docMk/>
            <pc:sldMk cId="273447108" sldId="728"/>
            <ac:spMk id="24" creationId="{CED55F17-1F4F-45AB-A2B4-DF6799DE35DB}"/>
          </ac:spMkLst>
        </pc:spChg>
        <pc:picChg chg="del">
          <ac:chgData name="Siegbert Rudolph" userId="2af4d44886c067cc" providerId="LiveId" clId="{391F2417-A7CD-40C0-ABC3-47CA0ACABBCB}" dt="2021-08-31T05:09:27.905" v="91" actId="478"/>
          <ac:picMkLst>
            <pc:docMk/>
            <pc:sldMk cId="273447108" sldId="728"/>
            <ac:picMk id="18" creationId="{FCF5E6EB-419C-4B8A-9EEF-94A08E68118D}"/>
          </ac:picMkLst>
        </pc:picChg>
        <pc:picChg chg="add mod">
          <ac:chgData name="Siegbert Rudolph" userId="2af4d44886c067cc" providerId="LiveId" clId="{391F2417-A7CD-40C0-ABC3-47CA0ACABBCB}" dt="2021-08-31T05:09:29.327" v="92"/>
          <ac:picMkLst>
            <pc:docMk/>
            <pc:sldMk cId="273447108" sldId="728"/>
            <ac:picMk id="25" creationId="{2BF6F4A4-4854-49CF-BA34-3913CABFC333}"/>
          </ac:picMkLst>
        </pc:picChg>
      </pc:sldChg>
      <pc:sldChg chg="addSp delSp modSp add del mod">
        <pc:chgData name="Siegbert Rudolph" userId="2af4d44886c067cc" providerId="LiveId" clId="{391F2417-A7CD-40C0-ABC3-47CA0ACABBCB}" dt="2021-08-31T05:09:42.339" v="96"/>
        <pc:sldMkLst>
          <pc:docMk/>
          <pc:sldMk cId="307357497" sldId="730"/>
        </pc:sldMkLst>
        <pc:spChg chg="mod">
          <ac:chgData name="Siegbert Rudolph" userId="2af4d44886c067cc" providerId="LiveId" clId="{391F2417-A7CD-40C0-ABC3-47CA0ACABBCB}" dt="2021-08-29T15:48:49.699" v="59" actId="1076"/>
          <ac:spMkLst>
            <pc:docMk/>
            <pc:sldMk cId="307357497" sldId="730"/>
            <ac:spMk id="2" creationId="{4A3CF929-66E2-45FE-A3D2-1310F8662BD4}"/>
          </ac:spMkLst>
        </pc:spChg>
        <pc:spChg chg="add mod">
          <ac:chgData name="Siegbert Rudolph" userId="2af4d44886c067cc" providerId="LiveId" clId="{391F2417-A7CD-40C0-ABC3-47CA0ACABBCB}" dt="2021-08-29T15:38:40.077" v="20"/>
          <ac:spMkLst>
            <pc:docMk/>
            <pc:sldMk cId="307357497" sldId="730"/>
            <ac:spMk id="24" creationId="{D411FCD0-ED1A-40A8-9795-CDDDC1A0A35D}"/>
          </ac:spMkLst>
        </pc:spChg>
        <pc:picChg chg="del">
          <ac:chgData name="Siegbert Rudolph" userId="2af4d44886c067cc" providerId="LiveId" clId="{391F2417-A7CD-40C0-ABC3-47CA0ACABBCB}" dt="2021-08-31T05:09:40.511" v="95" actId="478"/>
          <ac:picMkLst>
            <pc:docMk/>
            <pc:sldMk cId="307357497" sldId="730"/>
            <ac:picMk id="18" creationId="{CFA43ABD-8FB2-4EDE-8C18-41204A32272E}"/>
          </ac:picMkLst>
        </pc:picChg>
        <pc:picChg chg="add mod">
          <ac:chgData name="Siegbert Rudolph" userId="2af4d44886c067cc" providerId="LiveId" clId="{391F2417-A7CD-40C0-ABC3-47CA0ACABBCB}" dt="2021-08-31T05:09:42.339" v="96"/>
          <ac:picMkLst>
            <pc:docMk/>
            <pc:sldMk cId="307357497" sldId="730"/>
            <ac:picMk id="25" creationId="{88613124-C46E-4503-864F-0D7C68986809}"/>
          </ac:picMkLst>
        </pc:picChg>
      </pc:sldChg>
      <pc:sldChg chg="addSp delSp modSp mod">
        <pc:chgData name="Siegbert Rudolph" userId="2af4d44886c067cc" providerId="LiveId" clId="{391F2417-A7CD-40C0-ABC3-47CA0ACABBCB}" dt="2021-08-31T05:09:47.386" v="98"/>
        <pc:sldMkLst>
          <pc:docMk/>
          <pc:sldMk cId="2349835564" sldId="731"/>
        </pc:sldMkLst>
        <pc:spChg chg="mod">
          <ac:chgData name="Siegbert Rudolph" userId="2af4d44886c067cc" providerId="LiveId" clId="{391F2417-A7CD-40C0-ABC3-47CA0ACABBCB}" dt="2021-08-29T15:48:49.699" v="64" actId="1076"/>
          <ac:spMkLst>
            <pc:docMk/>
            <pc:sldMk cId="2349835564" sldId="731"/>
            <ac:spMk id="2" creationId="{0B8E9918-91EE-4584-8BEA-59FA2021F3BD}"/>
          </ac:spMkLst>
        </pc:spChg>
        <pc:spChg chg="add mod">
          <ac:chgData name="Siegbert Rudolph" userId="2af4d44886c067cc" providerId="LiveId" clId="{391F2417-A7CD-40C0-ABC3-47CA0ACABBCB}" dt="2021-08-29T15:38:42.467" v="21"/>
          <ac:spMkLst>
            <pc:docMk/>
            <pc:sldMk cId="2349835564" sldId="731"/>
            <ac:spMk id="24" creationId="{BE1E6869-7553-4122-96E5-0B05AFDE2F6D}"/>
          </ac:spMkLst>
        </pc:spChg>
        <pc:picChg chg="del">
          <ac:chgData name="Siegbert Rudolph" userId="2af4d44886c067cc" providerId="LiveId" clId="{391F2417-A7CD-40C0-ABC3-47CA0ACABBCB}" dt="2021-08-31T05:09:45.666" v="97" actId="478"/>
          <ac:picMkLst>
            <pc:docMk/>
            <pc:sldMk cId="2349835564" sldId="731"/>
            <ac:picMk id="18" creationId="{60646491-4CB1-41A1-97C2-828962AF8E52}"/>
          </ac:picMkLst>
        </pc:picChg>
        <pc:picChg chg="add mod">
          <ac:chgData name="Siegbert Rudolph" userId="2af4d44886c067cc" providerId="LiveId" clId="{391F2417-A7CD-40C0-ABC3-47CA0ACABBCB}" dt="2021-08-31T05:09:47.386" v="98"/>
          <ac:picMkLst>
            <pc:docMk/>
            <pc:sldMk cId="2349835564" sldId="731"/>
            <ac:picMk id="25" creationId="{02612A72-53AB-4F11-846F-8B32BD7E0329}"/>
          </ac:picMkLst>
        </pc:picChg>
      </pc:sldChg>
      <pc:sldChg chg="addSp delSp modSp mod">
        <pc:chgData name="Siegbert Rudolph" userId="2af4d44886c067cc" providerId="LiveId" clId="{391F2417-A7CD-40C0-ABC3-47CA0ACABBCB}" dt="2021-08-31T05:24:54.689" v="146" actId="1038"/>
        <pc:sldMkLst>
          <pc:docMk/>
          <pc:sldMk cId="742560694" sldId="732"/>
        </pc:sldMkLst>
        <pc:spChg chg="mod">
          <ac:chgData name="Siegbert Rudolph" userId="2af4d44886c067cc" providerId="LiveId" clId="{391F2417-A7CD-40C0-ABC3-47CA0ACABBCB}" dt="2021-08-29T15:48:49.699" v="69" actId="1076"/>
          <ac:spMkLst>
            <pc:docMk/>
            <pc:sldMk cId="742560694" sldId="732"/>
            <ac:spMk id="2" creationId="{417DC4CB-C19F-412C-AA32-4543B299950A}"/>
          </ac:spMkLst>
        </pc:spChg>
        <pc:spChg chg="add mod">
          <ac:chgData name="Siegbert Rudolph" userId="2af4d44886c067cc" providerId="LiveId" clId="{391F2417-A7CD-40C0-ABC3-47CA0ACABBCB}" dt="2021-08-29T15:38:44.656" v="22"/>
          <ac:spMkLst>
            <pc:docMk/>
            <pc:sldMk cId="742560694" sldId="732"/>
            <ac:spMk id="24" creationId="{2C283F0E-CC81-4974-93CC-C68BC87B7CE7}"/>
          </ac:spMkLst>
        </pc:spChg>
        <pc:spChg chg="add mod">
          <ac:chgData name="Siegbert Rudolph" userId="2af4d44886c067cc" providerId="LiveId" clId="{391F2417-A7CD-40C0-ABC3-47CA0ACABBCB}" dt="2021-08-29T15:38:47.327" v="23"/>
          <ac:spMkLst>
            <pc:docMk/>
            <pc:sldMk cId="742560694" sldId="732"/>
            <ac:spMk id="25" creationId="{D37E4CF9-2E2A-4905-9E56-584D637E4502}"/>
          </ac:spMkLst>
        </pc:spChg>
        <pc:spChg chg="mod">
          <ac:chgData name="Siegbert Rudolph" userId="2af4d44886c067cc" providerId="LiveId" clId="{391F2417-A7CD-40C0-ABC3-47CA0ACABBCB}" dt="2021-08-31T05:24:54.689" v="146" actId="1038"/>
          <ac:spMkLst>
            <pc:docMk/>
            <pc:sldMk cId="742560694" sldId="732"/>
            <ac:spMk id="35" creationId="{251BCE1B-F047-4A47-886D-3CECFFCC89FB}"/>
          </ac:spMkLst>
        </pc:spChg>
        <pc:picChg chg="del">
          <ac:chgData name="Siegbert Rudolph" userId="2af4d44886c067cc" providerId="LiveId" clId="{391F2417-A7CD-40C0-ABC3-47CA0ACABBCB}" dt="2021-08-31T05:09:50.729" v="99" actId="478"/>
          <ac:picMkLst>
            <pc:docMk/>
            <pc:sldMk cId="742560694" sldId="732"/>
            <ac:picMk id="18" creationId="{F8EC252E-1661-4BCD-A0D5-0D0D8CC0149B}"/>
          </ac:picMkLst>
        </pc:picChg>
        <pc:picChg chg="add mod">
          <ac:chgData name="Siegbert Rudolph" userId="2af4d44886c067cc" providerId="LiveId" clId="{391F2417-A7CD-40C0-ABC3-47CA0ACABBCB}" dt="2021-08-31T05:09:52.229" v="100"/>
          <ac:picMkLst>
            <pc:docMk/>
            <pc:sldMk cId="742560694" sldId="732"/>
            <ac:picMk id="27" creationId="{B299276F-4C27-492B-94E5-275344525289}"/>
          </ac:picMkLst>
        </pc:picChg>
      </pc:sldChg>
      <pc:sldChg chg="addSp delSp modSp mod">
        <pc:chgData name="Siegbert Rudolph" userId="2af4d44886c067cc" providerId="LiveId" clId="{391F2417-A7CD-40C0-ABC3-47CA0ACABBCB}" dt="2021-08-31T05:09:37.450" v="94"/>
        <pc:sldMkLst>
          <pc:docMk/>
          <pc:sldMk cId="3086947489" sldId="734"/>
        </pc:sldMkLst>
        <pc:spChg chg="mod">
          <ac:chgData name="Siegbert Rudolph" userId="2af4d44886c067cc" providerId="LiveId" clId="{391F2417-A7CD-40C0-ABC3-47CA0ACABBCB}" dt="2021-08-29T15:48:49.684" v="54" actId="1076"/>
          <ac:spMkLst>
            <pc:docMk/>
            <pc:sldMk cId="3086947489" sldId="734"/>
            <ac:spMk id="2" creationId="{27F5952D-17FB-4B55-A66D-31BFDA261F9B}"/>
          </ac:spMkLst>
        </pc:spChg>
        <pc:spChg chg="add mod">
          <ac:chgData name="Siegbert Rudolph" userId="2af4d44886c067cc" providerId="LiveId" clId="{391F2417-A7CD-40C0-ABC3-47CA0ACABBCB}" dt="2021-08-29T15:38:37.755" v="19"/>
          <ac:spMkLst>
            <pc:docMk/>
            <pc:sldMk cId="3086947489" sldId="734"/>
            <ac:spMk id="24" creationId="{EF662885-7BC0-41B3-85DE-5826878B6433}"/>
          </ac:spMkLst>
        </pc:spChg>
        <pc:picChg chg="del">
          <ac:chgData name="Siegbert Rudolph" userId="2af4d44886c067cc" providerId="LiveId" clId="{391F2417-A7CD-40C0-ABC3-47CA0ACABBCB}" dt="2021-08-31T05:09:32.654" v="93" actId="478"/>
          <ac:picMkLst>
            <pc:docMk/>
            <pc:sldMk cId="3086947489" sldId="734"/>
            <ac:picMk id="18" creationId="{F8115AE1-DABA-4365-AE50-CA6BC2A62DD1}"/>
          </ac:picMkLst>
        </pc:picChg>
        <pc:picChg chg="add mod">
          <ac:chgData name="Siegbert Rudolph" userId="2af4d44886c067cc" providerId="LiveId" clId="{391F2417-A7CD-40C0-ABC3-47CA0ACABBCB}" dt="2021-08-31T05:09:37.450" v="94"/>
          <ac:picMkLst>
            <pc:docMk/>
            <pc:sldMk cId="3086947489" sldId="734"/>
            <ac:picMk id="25" creationId="{C64C85F4-C107-4385-A6B4-C84D6BE2C744}"/>
          </ac:picMkLst>
        </pc:picChg>
      </pc:sldChg>
      <pc:sldChg chg="del">
        <pc:chgData name="Siegbert Rudolph" userId="2af4d44886c067cc" providerId="LiveId" clId="{391F2417-A7CD-40C0-ABC3-47CA0ACABBCB}" dt="2021-08-29T06:47:28.682" v="3" actId="47"/>
        <pc:sldMkLst>
          <pc:docMk/>
          <pc:sldMk cId="306217882" sldId="752"/>
        </pc:sldMkLst>
      </pc:sldChg>
      <pc:sldChg chg="del">
        <pc:chgData name="Siegbert Rudolph" userId="2af4d44886c067cc" providerId="LiveId" clId="{391F2417-A7CD-40C0-ABC3-47CA0ACABBCB}" dt="2021-08-29T06:47:30.213" v="4" actId="47"/>
        <pc:sldMkLst>
          <pc:docMk/>
          <pc:sldMk cId="3640839840" sldId="753"/>
        </pc:sldMkLst>
      </pc:sldChg>
      <pc:sldChg chg="del">
        <pc:chgData name="Siegbert Rudolph" userId="2af4d44886c067cc" providerId="LiveId" clId="{391F2417-A7CD-40C0-ABC3-47CA0ACABBCB}" dt="2021-08-29T06:47:31.900" v="5" actId="47"/>
        <pc:sldMkLst>
          <pc:docMk/>
          <pc:sldMk cId="2183952300" sldId="754"/>
        </pc:sldMkLst>
      </pc:sldChg>
      <pc:sldChg chg="del">
        <pc:chgData name="Siegbert Rudolph" userId="2af4d44886c067cc" providerId="LiveId" clId="{391F2417-A7CD-40C0-ABC3-47CA0ACABBCB}" dt="2021-08-29T06:47:33.166" v="6" actId="47"/>
        <pc:sldMkLst>
          <pc:docMk/>
          <pc:sldMk cId="2766444040" sldId="755"/>
        </pc:sldMkLst>
      </pc:sldChg>
      <pc:sldChg chg="del">
        <pc:chgData name="Siegbert Rudolph" userId="2af4d44886c067cc" providerId="LiveId" clId="{391F2417-A7CD-40C0-ABC3-47CA0ACABBCB}" dt="2021-08-29T06:47:39.477" v="9" actId="47"/>
        <pc:sldMkLst>
          <pc:docMk/>
          <pc:sldMk cId="846742630" sldId="756"/>
        </pc:sldMkLst>
      </pc:sldChg>
      <pc:sldChg chg="del">
        <pc:chgData name="Siegbert Rudolph" userId="2af4d44886c067cc" providerId="LiveId" clId="{391F2417-A7CD-40C0-ABC3-47CA0ACABBCB}" dt="2021-08-29T06:47:40.867" v="10" actId="47"/>
        <pc:sldMkLst>
          <pc:docMk/>
          <pc:sldMk cId="1715927371" sldId="757"/>
        </pc:sldMkLst>
      </pc:sldChg>
      <pc:sldChg chg="del">
        <pc:chgData name="Siegbert Rudolph" userId="2af4d44886c067cc" providerId="LiveId" clId="{391F2417-A7CD-40C0-ABC3-47CA0ACABBCB}" dt="2021-08-29T06:47:42.665" v="11" actId="47"/>
        <pc:sldMkLst>
          <pc:docMk/>
          <pc:sldMk cId="1544207016" sldId="758"/>
        </pc:sldMkLst>
      </pc:sldChg>
      <pc:sldChg chg="del">
        <pc:chgData name="Siegbert Rudolph" userId="2af4d44886c067cc" providerId="LiveId" clId="{391F2417-A7CD-40C0-ABC3-47CA0ACABBCB}" dt="2021-08-29T06:47:44.398" v="12" actId="47"/>
        <pc:sldMkLst>
          <pc:docMk/>
          <pc:sldMk cId="1836596491" sldId="759"/>
        </pc:sldMkLst>
      </pc:sldChg>
      <pc:sldChg chg="addSp delSp modSp mod">
        <pc:chgData name="Siegbert Rudolph" userId="2af4d44886c067cc" providerId="LiveId" clId="{391F2417-A7CD-40C0-ABC3-47CA0ACABBCB}" dt="2021-08-31T05:10:27.502" v="113" actId="1036"/>
        <pc:sldMkLst>
          <pc:docMk/>
          <pc:sldMk cId="148064519" sldId="783"/>
        </pc:sldMkLst>
        <pc:spChg chg="mod">
          <ac:chgData name="Siegbert Rudolph" userId="2af4d44886c067cc" providerId="LiveId" clId="{391F2417-A7CD-40C0-ABC3-47CA0ACABBCB}" dt="2021-08-29T15:48:49.715" v="79" actId="1076"/>
          <ac:spMkLst>
            <pc:docMk/>
            <pc:sldMk cId="148064519" sldId="783"/>
            <ac:spMk id="2" creationId="{579DBC61-CC4F-441F-8C88-BDE7499ED8A1}"/>
          </ac:spMkLst>
        </pc:spChg>
        <pc:spChg chg="del mod">
          <ac:chgData name="Siegbert Rudolph" userId="2af4d44886c067cc" providerId="LiveId" clId="{391F2417-A7CD-40C0-ABC3-47CA0ACABBCB}" dt="2021-08-31T05:10:02.024" v="102" actId="478"/>
          <ac:spMkLst>
            <pc:docMk/>
            <pc:sldMk cId="148064519" sldId="783"/>
            <ac:spMk id="10" creationId="{912486CF-9569-461D-9CA5-A6A1584A62CD}"/>
          </ac:spMkLst>
        </pc:spChg>
        <pc:spChg chg="add mod">
          <ac:chgData name="Siegbert Rudolph" userId="2af4d44886c067cc" providerId="LiveId" clId="{391F2417-A7CD-40C0-ABC3-47CA0ACABBCB}" dt="2021-08-29T15:38:50.045" v="24"/>
          <ac:spMkLst>
            <pc:docMk/>
            <pc:sldMk cId="148064519" sldId="783"/>
            <ac:spMk id="28" creationId="{6ED7D867-0639-4B3B-B80F-B5384DA18B06}"/>
          </ac:spMkLst>
        </pc:spChg>
        <pc:picChg chg="add mod">
          <ac:chgData name="Siegbert Rudolph" userId="2af4d44886c067cc" providerId="LiveId" clId="{391F2417-A7CD-40C0-ABC3-47CA0ACABBCB}" dt="2021-08-31T05:10:27.502" v="113" actId="1036"/>
          <ac:picMkLst>
            <pc:docMk/>
            <pc:sldMk cId="148064519" sldId="783"/>
            <ac:picMk id="30" creationId="{4D1780B1-9FE5-45CF-B746-77DA419C83AB}"/>
          </ac:picMkLst>
        </pc:picChg>
      </pc:sldChg>
      <pc:sldChg chg="del">
        <pc:chgData name="Siegbert Rudolph" userId="2af4d44886c067cc" providerId="LiveId" clId="{391F2417-A7CD-40C0-ABC3-47CA0ACABBCB}" dt="2021-08-29T06:47:25.402" v="1" actId="47"/>
        <pc:sldMkLst>
          <pc:docMk/>
          <pc:sldMk cId="1157063111" sldId="792"/>
        </pc:sldMkLst>
      </pc:sldChg>
      <pc:sldChg chg="addSp delSp modSp mod">
        <pc:chgData name="Siegbert Rudolph" userId="2af4d44886c067cc" providerId="LiveId" clId="{391F2417-A7CD-40C0-ABC3-47CA0ACABBCB}" dt="2021-08-31T05:09:05.067" v="84" actId="1037"/>
        <pc:sldMkLst>
          <pc:docMk/>
          <pc:sldMk cId="2038716869" sldId="794"/>
        </pc:sldMkLst>
        <pc:spChg chg="mod">
          <ac:chgData name="Siegbert Rudolph" userId="2af4d44886c067cc" providerId="LiveId" clId="{391F2417-A7CD-40C0-ABC3-47CA0ACABBCB}" dt="2021-08-29T15:48:49.668" v="29" actId="1076"/>
          <ac:spMkLst>
            <pc:docMk/>
            <pc:sldMk cId="2038716869" sldId="794"/>
            <ac:spMk id="2" creationId="{5B2D1963-5295-40F3-938F-F3AD172A8A0E}"/>
          </ac:spMkLst>
        </pc:spChg>
        <pc:spChg chg="add mod">
          <ac:chgData name="Siegbert Rudolph" userId="2af4d44886c067cc" providerId="LiveId" clId="{391F2417-A7CD-40C0-ABC3-47CA0ACABBCB}" dt="2021-08-29T15:38:24.665" v="14"/>
          <ac:spMkLst>
            <pc:docMk/>
            <pc:sldMk cId="2038716869" sldId="794"/>
            <ac:spMk id="24" creationId="{082DF203-9997-4353-AA6F-A24447BD826F}"/>
          </ac:spMkLst>
        </pc:spChg>
        <pc:picChg chg="del">
          <ac:chgData name="Siegbert Rudolph" userId="2af4d44886c067cc" providerId="LiveId" clId="{391F2417-A7CD-40C0-ABC3-47CA0ACABBCB}" dt="2021-08-31T05:08:57.053" v="80" actId="478"/>
          <ac:picMkLst>
            <pc:docMk/>
            <pc:sldMk cId="2038716869" sldId="794"/>
            <ac:picMk id="4" creationId="{D510BA04-8EED-4531-AF42-687FB1201103}"/>
          </ac:picMkLst>
        </pc:picChg>
        <pc:picChg chg="add mod">
          <ac:chgData name="Siegbert Rudolph" userId="2af4d44886c067cc" providerId="LiveId" clId="{391F2417-A7CD-40C0-ABC3-47CA0ACABBCB}" dt="2021-08-31T05:09:05.067" v="84" actId="1037"/>
          <ac:picMkLst>
            <pc:docMk/>
            <pc:sldMk cId="2038716869" sldId="794"/>
            <ac:picMk id="25" creationId="{1EEF0C69-C1A1-4938-8F78-8E39E7AB3F44}"/>
          </ac:picMkLst>
        </pc:picChg>
      </pc:sldChg>
      <pc:sldChg chg="modSp mod">
        <pc:chgData name="Siegbert Rudolph" userId="2af4d44886c067cc" providerId="LiveId" clId="{391F2417-A7CD-40C0-ABC3-47CA0ACABBCB}" dt="2021-08-29T15:48:49.699" v="74" actId="1076"/>
        <pc:sldMkLst>
          <pc:docMk/>
          <pc:sldMk cId="875167988" sldId="799"/>
        </pc:sldMkLst>
        <pc:spChg chg="mod">
          <ac:chgData name="Siegbert Rudolph" userId="2af4d44886c067cc" providerId="LiveId" clId="{391F2417-A7CD-40C0-ABC3-47CA0ACABBCB}" dt="2021-08-29T15:48:49.699" v="74" actId="1076"/>
          <ac:spMkLst>
            <pc:docMk/>
            <pc:sldMk cId="875167988" sldId="799"/>
            <ac:spMk id="2" creationId="{3DF94B36-6EBF-4ECC-A79C-B91F538D1A57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136" cy="4937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16023" y="0"/>
            <a:ext cx="2918136" cy="4937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4890388-E142-486A-9A35-B82F9143B759}" type="datetimeFigureOut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80963" y="741363"/>
            <a:ext cx="6573837" cy="36972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370947"/>
            <a:ext cx="2918136" cy="49378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16023" y="9370947"/>
            <a:ext cx="2918136" cy="493789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cs typeface="Arial" pitchFamily="34" charset="0"/>
              </a:defRPr>
            </a:lvl1pPr>
          </a:lstStyle>
          <a:p>
            <a:pPr>
              <a:defRPr/>
            </a:pPr>
            <a:fld id="{0F261D31-D41E-4D5E-85A8-04A1FDF90B04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3123947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>
            <a:extLst>
              <a:ext uri="{FF2B5EF4-FFF2-40B4-BE49-F238E27FC236}">
                <a16:creationId xmlns:a16="http://schemas.microsoft.com/office/drawing/2014/main" id="{42BF58FD-A277-49CE-9644-D0623EA38BF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394364" y="834527"/>
            <a:ext cx="8797636" cy="518235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800">
                <a:latin typeface="Trebuchet MS" panose="020B0603020202020204" pitchFamily="34" charset="0"/>
              </a:defRPr>
            </a:lvl1pPr>
          </a:lstStyle>
          <a:p>
            <a:r>
              <a:rPr lang="de-DE" dirty="0" err="1"/>
              <a:t>aaa</a:t>
            </a:r>
            <a:endParaRPr lang="de-DE" dirty="0"/>
          </a:p>
        </p:txBody>
      </p:sp>
      <p:sp>
        <p:nvSpPr>
          <p:cNvPr id="8" name="Untertitel 2">
            <a:extLst>
              <a:ext uri="{FF2B5EF4-FFF2-40B4-BE49-F238E27FC236}">
                <a16:creationId xmlns:a16="http://schemas.microsoft.com/office/drawing/2014/main" id="{3F8B6FB5-3BF6-484E-AAA5-C5C1FF7AF1D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394364" y="1384568"/>
            <a:ext cx="8797636" cy="51823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800" b="1">
                <a:latin typeface="Trebuchet MS" panose="020B0603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 err="1"/>
              <a:t>aaa</a:t>
            </a:r>
            <a:endParaRPr lang="de-DE" dirty="0"/>
          </a:p>
        </p:txBody>
      </p:sp>
      <p:pic>
        <p:nvPicPr>
          <p:cNvPr id="9" name="shpLesekochValidCheck" descr="lesekoch_logo_mit_Hintergrund-1.jpg">
            <a:extLst>
              <a:ext uri="{FF2B5EF4-FFF2-40B4-BE49-F238E27FC236}">
                <a16:creationId xmlns:a16="http://schemas.microsoft.com/office/drawing/2014/main" id="{8C5946BD-336B-407C-AA18-9ADEA1C91AC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109" y="139285"/>
            <a:ext cx="101758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feld 4">
            <a:extLst>
              <a:ext uri="{FF2B5EF4-FFF2-40B4-BE49-F238E27FC236}">
                <a16:creationId xmlns:a16="http://schemas.microsoft.com/office/drawing/2014/main" id="{FF2E2F63-E9BC-4B78-A36D-3A32295EE3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5839" y="834527"/>
            <a:ext cx="2523447" cy="2046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Übungsart:</a:t>
            </a:r>
          </a:p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Titel:</a:t>
            </a:r>
          </a:p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Textquelle:</a:t>
            </a:r>
          </a:p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Leseübungen:</a:t>
            </a: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BB395AB5-04F3-47AA-A447-FB431B499A72}"/>
              </a:ext>
            </a:extLst>
          </p:cNvPr>
          <p:cNvSpPr/>
          <p:nvPr/>
        </p:nvSpPr>
        <p:spPr>
          <a:xfrm>
            <a:off x="3394364" y="4953127"/>
            <a:ext cx="3789555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Bedienung: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Makros freischalten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Präsentationsmodus starten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Mit einem Klick geht es weiter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Beenden: </a:t>
            </a:r>
            <a:r>
              <a:rPr kumimoji="0" lang="de-DE" sz="1800" b="0" i="0" u="none" strike="noStrike" kern="0" cap="none" spc="0" normalizeH="0" baseline="0" noProof="0" dirty="0" err="1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Escape</a:t>
            </a: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-Taste drücken</a:t>
            </a:r>
          </a:p>
        </p:txBody>
      </p:sp>
      <p:sp>
        <p:nvSpPr>
          <p:cNvPr id="12" name="Rechteck 11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C54CC55C-834A-4640-900E-FFADA277061C}"/>
              </a:ext>
            </a:extLst>
          </p:cNvPr>
          <p:cNvSpPr/>
          <p:nvPr/>
        </p:nvSpPr>
        <p:spPr>
          <a:xfrm>
            <a:off x="10332688" y="6450013"/>
            <a:ext cx="1512888" cy="287337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/>
              <a:t>Nächste  Seite</a:t>
            </a:r>
          </a:p>
        </p:txBody>
      </p:sp>
      <p:sp>
        <p:nvSpPr>
          <p:cNvPr id="13" name="Titel 1">
            <a:extLst>
              <a:ext uri="{FF2B5EF4-FFF2-40B4-BE49-F238E27FC236}">
                <a16:creationId xmlns:a16="http://schemas.microsoft.com/office/drawing/2014/main" id="{D7847BEE-06B1-42EE-9A66-DFFAA9478763}"/>
              </a:ext>
            </a:extLst>
          </p:cNvPr>
          <p:cNvSpPr txBox="1">
            <a:spLocks/>
          </p:cNvSpPr>
          <p:nvPr/>
        </p:nvSpPr>
        <p:spPr>
          <a:xfrm>
            <a:off x="3394364" y="1871677"/>
            <a:ext cx="8797636" cy="51823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r>
              <a:rPr lang="de-DE" dirty="0"/>
              <a:t>Siegbert Rudolph</a:t>
            </a:r>
          </a:p>
        </p:txBody>
      </p:sp>
      <p:sp>
        <p:nvSpPr>
          <p:cNvPr id="14" name="Untertitel 2">
            <a:extLst>
              <a:ext uri="{FF2B5EF4-FFF2-40B4-BE49-F238E27FC236}">
                <a16:creationId xmlns:a16="http://schemas.microsoft.com/office/drawing/2014/main" id="{F86E910D-8A66-4634-8E99-06C1371A71DD}"/>
              </a:ext>
            </a:extLst>
          </p:cNvPr>
          <p:cNvSpPr txBox="1">
            <a:spLocks/>
          </p:cNvSpPr>
          <p:nvPr/>
        </p:nvSpPr>
        <p:spPr>
          <a:xfrm>
            <a:off x="3394364" y="2421718"/>
            <a:ext cx="8797636" cy="5182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>
                <a:latin typeface="Trebuchet MS" panose="020B0603020202020204" pitchFamily="34" charset="0"/>
              </a:rPr>
              <a:t>Siegbert Rudolph</a:t>
            </a:r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89A57D90-1AEE-4C85-904D-33C91FBD0E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9086" y="6365190"/>
            <a:ext cx="2847079" cy="536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85824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6B1CA1-9E51-480A-A07A-0E7D8584C895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E18A62-6F58-4796-844A-1DE78E7B08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878929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CE5D90-020C-4691-B4AA-2B2F98DF81A4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F58E6B-F8B9-4C44-9A54-2ABEFBCAF65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747218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8AB3F1-6151-49F2-930C-B8E038924B4C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4ADD19-B194-4F04-82D6-0605551CC20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852470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7E42D4-3034-4FE5-80B3-5473AF5D48F7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E31098-89E9-4B77-B0EA-A04DD1C1697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769795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B5C7B1-5D8D-4B98-90C5-090B1BB35B98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E98A2F-A915-47DD-935F-2D0977E4813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141814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83C879-DCE9-4DA1-888C-FED4E28B7398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74498E-F697-46D5-A634-5D669FDFCB9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071617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CD9BF0-2A07-4E25-BC99-9A6D1FEBCA4B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29461-5362-4DE6-86B4-14C181C0718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636562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9CE0F1-DA2B-4525-BBBF-E45DB459B259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E45B7A-6455-4EA0-BFE3-AB17A7D6363B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6867429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BDDC7D-8035-48FE-ACC9-596FE5DDFBFF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E0C238-4593-438D-A7A1-949D7A05CA3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3522902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5220DE-EED3-44F7-B1BF-2301256A44C7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3F9593-0ADA-4B15-B31C-4160C9F679B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14274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>
            <a:extLst>
              <a:ext uri="{FF2B5EF4-FFF2-40B4-BE49-F238E27FC236}">
                <a16:creationId xmlns:a16="http://schemas.microsoft.com/office/drawing/2014/main" id="{A2C0F574-B905-4917-B9E9-2241E24B676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0109" y="85228"/>
            <a:ext cx="10515600" cy="434312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de-DE" sz="2800" kern="1200" dirty="0">
                <a:solidFill>
                  <a:schemeClr val="tx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r>
              <a:rPr lang="de-DE" dirty="0" err="1"/>
              <a:t>aaa</a:t>
            </a:r>
            <a:br>
              <a:rPr lang="de-DE" dirty="0"/>
            </a:br>
            <a:r>
              <a:rPr lang="de-DE" dirty="0" err="1"/>
              <a:t>bbb</a:t>
            </a:r>
            <a:endParaRPr lang="de-DE" dirty="0"/>
          </a:p>
        </p:txBody>
      </p:sp>
      <p:sp>
        <p:nvSpPr>
          <p:cNvPr id="8" name="Foliennummernplatzhalter 5">
            <a:extLst>
              <a:ext uri="{FF2B5EF4-FFF2-40B4-BE49-F238E27FC236}">
                <a16:creationId xmlns:a16="http://schemas.microsoft.com/office/drawing/2014/main" id="{91056877-43A1-41DC-8ADE-A8A2FE0CDF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88691" y="92733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>
                <a:latin typeface="Trebuchet MS" panose="020B0603020202020204" pitchFamily="34" charset="0"/>
              </a:defRPr>
            </a:lvl1pPr>
          </a:lstStyle>
          <a:p>
            <a:fld id="{C9CD412D-C60F-4771-A1CB-FFD7B5773953}" type="slidenum">
              <a:rPr lang="de-DE" smtClean="0"/>
              <a:pPr/>
              <a:t>‹Nr.›</a:t>
            </a:fld>
            <a:endParaRPr lang="de-DE" dirty="0"/>
          </a:p>
        </p:txBody>
      </p:sp>
      <p:cxnSp>
        <p:nvCxnSpPr>
          <p:cNvPr id="9" name="Gerader Verbinder 8">
            <a:extLst>
              <a:ext uri="{FF2B5EF4-FFF2-40B4-BE49-F238E27FC236}">
                <a16:creationId xmlns:a16="http://schemas.microsoft.com/office/drawing/2014/main" id="{51E32DFC-7741-47FB-A0F2-89ED6A43B5F3}"/>
              </a:ext>
            </a:extLst>
          </p:cNvPr>
          <p:cNvCxnSpPr>
            <a:cxnSpLocks/>
          </p:cNvCxnSpPr>
          <p:nvPr/>
        </p:nvCxnSpPr>
        <p:spPr>
          <a:xfrm>
            <a:off x="260109" y="1023730"/>
            <a:ext cx="113405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hteck 9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AF2356A9-2F9A-4C87-9663-DCCDE279252E}"/>
              </a:ext>
            </a:extLst>
          </p:cNvPr>
          <p:cNvSpPr/>
          <p:nvPr/>
        </p:nvSpPr>
        <p:spPr>
          <a:xfrm>
            <a:off x="8700738" y="6453188"/>
            <a:ext cx="1512888" cy="288925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/>
              <a:t>Vorherige  Seite</a:t>
            </a:r>
          </a:p>
        </p:txBody>
      </p:sp>
      <p:sp>
        <p:nvSpPr>
          <p:cNvPr id="11" name="Rechteck 10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E11E66F3-E321-441D-AA1A-592D8D578A3E}"/>
              </a:ext>
            </a:extLst>
          </p:cNvPr>
          <p:cNvSpPr/>
          <p:nvPr/>
        </p:nvSpPr>
        <p:spPr>
          <a:xfrm>
            <a:off x="10332688" y="6450013"/>
            <a:ext cx="1512888" cy="287337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/>
              <a:t>Nächste  Seite</a:t>
            </a:r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BFEE64A4-5636-44BD-A158-E20B6ACBA0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9086" y="6365190"/>
            <a:ext cx="2847079" cy="536494"/>
          </a:xfrm>
          <a:prstGeom prst="rect">
            <a:avLst/>
          </a:prstGeom>
        </p:spPr>
      </p:pic>
      <p:sp>
        <p:nvSpPr>
          <p:cNvPr id="13" name="Textfeld 7">
            <a:extLst>
              <a:ext uri="{FF2B5EF4-FFF2-40B4-BE49-F238E27FC236}">
                <a16:creationId xmlns:a16="http://schemas.microsoft.com/office/drawing/2014/main" id="{7163376D-EC0D-4315-A2F0-425215FE837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632504" y="540802"/>
            <a:ext cx="1460656" cy="46166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r>
              <a:rPr lang="de-DE" sz="1200" b="1" dirty="0">
                <a:latin typeface="Trebuchet MS" pitchFamily="34" charset="0"/>
              </a:rPr>
              <a:t>Bearbeitet  von:  </a:t>
            </a:r>
          </a:p>
          <a:p>
            <a:pPr>
              <a:defRPr/>
            </a:pPr>
            <a:r>
              <a:rPr lang="de-DE" sz="1200" b="1" dirty="0">
                <a:latin typeface="Trebuchet MS" pitchFamily="34" charset="0"/>
              </a:rPr>
              <a:t>Siegbert  Rudolph</a:t>
            </a:r>
          </a:p>
        </p:txBody>
      </p:sp>
    </p:spTree>
    <p:extLst>
      <p:ext uri="{BB962C8B-B14F-4D97-AF65-F5344CB8AC3E}">
        <p14:creationId xmlns:p14="http://schemas.microsoft.com/office/powerpoint/2010/main" val="406389393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C1BFA1-5F37-478E-B8F9-1A44198778EA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4A5CC5-8774-4A5A-8686-958EA7333D0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7857796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40B614-8E5C-4F77-BC15-F48B870A82CF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43A889-7975-4D34-A6C1-BDF28DA09C94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2325083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C322E4-1D8B-4885-8EAA-2E1E9D7D833C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FC710F-E9F2-4BA2-9316-CC915B1162E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7840867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00FDC2-F274-4CF1-B0C5-84AFE6028350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B48505-4B2D-4178-B894-17A1B3FA0E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6537110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75C483-569A-477A-8E1C-E0BF9864C651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1A441C-38D3-448A-8CF9-AC5A0796F39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8912850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6DCF26-836A-4976-A17C-EEE5B272D79A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1781BA-EC12-459D-B450-9A9237DFC3A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7386467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1553F8-7055-45F5-B276-B318B72EE1D5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EBBCE3-A541-428A-BE62-B9EB655C70F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6403997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B60B53-AD61-40DB-92B9-80997BD69F3B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776890-D58D-4D77-ABDC-0CAF59B575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2998274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1A4BB6-0A96-4679-87E7-7A40DB629942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15191B-E4FE-48D8-A236-4DCEFAD19D1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5877068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C1E920-9389-4CD6-9DC6-6666ACEA92FF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4208FD-A59C-44B2-B893-4D8B97E1B4A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833428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435C59-9215-41C0-A27C-6CFB826CB32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85057" y="4869160"/>
            <a:ext cx="10515600" cy="1338262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4400" b="1">
                <a:solidFill>
                  <a:schemeClr val="accent1"/>
                </a:solidFill>
                <a:latin typeface="Trebuchet MS" panose="020B0603020202020204" pitchFamily="34" charset="0"/>
              </a:defRPr>
            </a:lvl1pPr>
          </a:lstStyle>
          <a:p>
            <a:br>
              <a:rPr lang="de-DE" dirty="0"/>
            </a:br>
            <a:br>
              <a:rPr lang="de-DE" dirty="0"/>
            </a:br>
            <a:r>
              <a:rPr lang="de-DE" dirty="0"/>
              <a:t>Hurra, wieder ein Stück weiter!</a:t>
            </a:r>
            <a:br>
              <a:rPr lang="de-DE" dirty="0"/>
            </a:br>
            <a:br>
              <a:rPr lang="de-DE" dirty="0"/>
            </a:br>
            <a:endParaRPr lang="de-DE" dirty="0"/>
          </a:p>
        </p:txBody>
      </p:sp>
      <p:cxnSp>
        <p:nvCxnSpPr>
          <p:cNvPr id="8" name="Gerader Verbinder 7">
            <a:extLst>
              <a:ext uri="{FF2B5EF4-FFF2-40B4-BE49-F238E27FC236}">
                <a16:creationId xmlns:a16="http://schemas.microsoft.com/office/drawing/2014/main" id="{8989F0D0-5950-47AD-888D-84400EEE5C2A}"/>
              </a:ext>
            </a:extLst>
          </p:cNvPr>
          <p:cNvCxnSpPr>
            <a:cxnSpLocks/>
          </p:cNvCxnSpPr>
          <p:nvPr/>
        </p:nvCxnSpPr>
        <p:spPr>
          <a:xfrm>
            <a:off x="260109" y="1023730"/>
            <a:ext cx="113405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feld 36">
            <a:extLst>
              <a:ext uri="{FF2B5EF4-FFF2-40B4-BE49-F238E27FC236}">
                <a16:creationId xmlns:a16="http://schemas.microsoft.com/office/drawing/2014/main" id="{7D7F5985-9CA6-44A4-9657-1C248A88F51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512" y="116632"/>
            <a:ext cx="9054923" cy="70788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de-DE" altLang="de-DE" sz="2000" b="1" dirty="0">
                <a:solidFill>
                  <a:prstClr val="black"/>
                </a:solidFill>
                <a:latin typeface="Trebuchet MS" pitchFamily="34" charset="0"/>
              </a:rPr>
              <a:t>Üben verbessert die Fertigkeit.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de-DE" altLang="de-DE" sz="2000" b="1" dirty="0">
                <a:solidFill>
                  <a:prstClr val="black"/>
                </a:solidFill>
                <a:latin typeface="Trebuchet MS" pitchFamily="34" charset="0"/>
              </a:rPr>
              <a:t>Wer viel übt, der wird gescheit!</a:t>
            </a:r>
            <a:endParaRPr lang="de-DE" altLang="de-DE" sz="2000" dirty="0">
              <a:solidFill>
                <a:srgbClr val="FF0000"/>
              </a:solidFill>
              <a:latin typeface="Trebuchet MS" pitchFamily="34" charset="0"/>
            </a:endParaRPr>
          </a:p>
        </p:txBody>
      </p:sp>
      <p:pic>
        <p:nvPicPr>
          <p:cNvPr id="10" name="Grafik 9" descr="Smiley böse.png">
            <a:extLst>
              <a:ext uri="{FF2B5EF4-FFF2-40B4-BE49-F238E27FC236}">
                <a16:creationId xmlns:a16="http://schemas.microsoft.com/office/drawing/2014/main" id="{66ADAD09-392E-4A74-A85E-D530CA26847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1527" y="2022475"/>
            <a:ext cx="2825750" cy="188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Grafik 10" descr="Smiley gut.png">
            <a:extLst>
              <a:ext uri="{FF2B5EF4-FFF2-40B4-BE49-F238E27FC236}">
                <a16:creationId xmlns:a16="http://schemas.microsoft.com/office/drawing/2014/main" id="{0B3BE68C-BED1-42C7-B52A-DF831DFD7B7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6177" y="1916113"/>
            <a:ext cx="2141538" cy="217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hteck 12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7703BC49-34F6-4EA9-AC31-3A29353BE18C}"/>
              </a:ext>
            </a:extLst>
          </p:cNvPr>
          <p:cNvSpPr/>
          <p:nvPr/>
        </p:nvSpPr>
        <p:spPr>
          <a:xfrm>
            <a:off x="8700738" y="6453188"/>
            <a:ext cx="1512888" cy="288925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/>
              <a:t>Vorherige  Seite</a:t>
            </a:r>
            <a:endParaRPr lang="de-DE" sz="1400" dirty="0"/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7F2B07AC-27E2-4A7E-B277-D2B9BA37B60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9086" y="6365190"/>
            <a:ext cx="2847079" cy="536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49759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spd="3333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47D9D2-6CD1-45D4-998A-24C649EAF81D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C11508-8875-4999-BD75-C1383906660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46068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956178-5F9F-44AC-9413-92404CA4E581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C2EB19-B0AF-44E6-8560-17516E5578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6825867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C4A675-217C-4492-B706-92ACA8BABB46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B61B64-5F88-4809-87E9-D4072AB6197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2617454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E6E744-B780-442C-9424-DA4D4ED607FA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23407E-DD7A-4A98-82F9-251228E315E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0025440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B106CD-E8F1-4701-9FB9-341D8845F3CB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0A0FCC-4E16-4041-9471-E3D3105CC00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493402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79E16B-293E-43BA-8D08-693653BE69B8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D946EB-9C3F-429B-AA59-23056508277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1999064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B170EB-6975-44CA-A302-7C3AD0D4A980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89A403-2D7F-4220-B450-8DB2F388C67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0514210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96E15F-20E6-4F16-B3C7-B774968DBB08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C28291-B488-42AB-BCDB-A3C5B209229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9753889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7FFA3A-8CC1-4463-85A4-B033C391805D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887EAA-F6A1-494E-B8A9-0B934452375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7306906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ECC376-5B09-4C09-B192-165559B6D809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1BCFC2-1E78-41F3-9E46-FAD61E693D0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378169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194806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E34A23-ED6F-4DB9-A18B-0D059A488D3F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E4BEF6-E827-4C63-85BF-5326D25BFFA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4949159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2AC109-B690-4A42-AA67-B777BF266CF9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6AF3C3-452A-455B-A8E8-BDFE55150C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6554647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8EBF0A-E659-4940-A848-7E9FB3A0B28D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1D38EA-60FD-41C7-A7D4-2A87AE83BD2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0695309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3897B7-3410-4068-804D-4923B18B8C09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4D5311-C5FD-462B-AC2B-E56E6162C35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8253539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56E97E-8A43-42C0-BEEE-83F0D3C90964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218D8D-85D7-41BD-97BB-77CFC067934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0458137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958B45-6C50-4722-BA48-156C26E02D32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963C1E-5E4D-44D1-9DA1-3991D98C8C4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7531663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43AC28-D511-4804-BDE7-071A20CC8739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BC3342-E34D-4A61-8702-1173E89F798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0306672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FEA19B-56DD-4323-A74C-F5039E58DE40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B90D9D-EAAD-4C08-895F-F7B506DAF90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66717575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D0D9F3-6DB6-40D7-BFA7-7B3867C7B61C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9516FB-C372-498B-8199-665BEE245E2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36358312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55507C-13E3-485D-AE0A-344B7A2998EC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938FA5-6918-4088-9CDF-164FCDABC1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753085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5C5636-D9E0-4DF9-8A98-DF40A3C32D4E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5C9702-96DA-4123-80B2-C175AA516EF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2207502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62057-A3B4-438C-9459-24769B7EEDC2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F8B720-27BA-4555-829F-02A03FF9A9E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96509479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EC3D2D-EDDD-4E89-8169-F591664DF679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55DA7E-DF07-498D-8238-20027BAED43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97219666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E07D9A-3A92-4219-AD30-815279F10761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537D1C-76BF-4E86-AB49-C1AC7431582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24922433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85BBD7-7F6C-4384-A7CD-1BDCF8DC0510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CFD601-93BB-468E-8314-FDBEE656D86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10002481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7B89E1-DFE8-4310-AE92-20AEEBC1B4F0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6F9643-44C3-467C-8E77-9EF1F996412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31932031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B8CE02-24D5-481E-9EBB-2A29BA0E97AC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CDBF26-7EF5-458A-8536-B007702566F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85929321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B42CEE-4D0F-4646-A100-CE86DF41C1AE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57B02C-E4E8-4C67-9DF2-07D89F147DE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41700546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4A95A5-19E5-4312-B003-EC46CC806B7D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E50E79-CA75-405C-A677-DBB2F58C842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41321312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C5262C-6149-4623-9522-7E932FCBD093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98F2B0-6039-4534-BCE4-954A2F5E421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1531556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0B9FD3-5C9B-4F79-A472-C313218FD229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10D10E-A5F0-4173-8445-D6E1ABEFDE1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236850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DB13B5-4488-4200-BEF0-56A85EA0F7ED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BFE7D4-B6AF-41CE-B9E1-933E34E9BBA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88853231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30B86D-3D81-4ADE-AA8A-834AFBCCE6DE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7DF69F-863D-49B0-A143-F4B7FA61F39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34341946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8D0C07-1F04-4B67-928E-7D713A595525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F85986-35F2-46CF-9599-CAF50CE527A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42090918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5A9FBE-D85A-4880-ACFC-F51F670A4D69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8B4F40-B29A-4947-9B4A-3A4681D1962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95215322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5CB07F-C3B9-4404-9085-FE38671D1E9A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D97327-9B86-481D-A896-F82E9FAFA67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81243777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ED0616-1371-40D0-BF0A-AE2F0478261F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90E14A-91A1-4A68-A7E0-2CCD002D82C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63200269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1D5060-09BB-40A9-8382-AEF4131E2F17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D683B5-C6F3-4B7A-B3A1-BF2BB2589D3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90493073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113DEA-4188-4B3F-AE6B-B78254CBDBE0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8093C7-C21B-460F-8B21-7A57A62EB26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51422590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FFB8A8-EE9B-4381-AB83-A7D603A03E26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31833E-FE1F-4DC9-BB2C-0EE5F874A95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8139121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99BA04-F045-46B9-87AE-7F1D0084EAAA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DBE42F-8A13-4D68-BBB1-5D2DC06043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43843458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F19581-0461-4ED7-AA79-C069BE59B5FE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AC3561-2FCF-44D9-8DBA-951082F8D28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08324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7602C3-5C02-47AE-993D-24947A06D9DC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22DBC1-B71A-43A0-9608-F477DE346DD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21071264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D54146-41D1-4BAB-9BC4-7E9F833E9431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DED25A-DD8A-4D41-BE4E-12C87D04FF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76012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8F9DB3-BE94-402B-B33B-6188C34B44F8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3067F0-5754-424E-9D98-80FF899FF5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364403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2AD44A-B7AD-4328-B227-BFE2192A381B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D2FEB4-7148-402D-A6E3-34AFF3F8374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799639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11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7.xml"/><Relationship Id="rId3" Type="http://schemas.openxmlformats.org/officeDocument/2006/relationships/slideLayout" Target="../slideLayouts/slideLayout62.xml"/><Relationship Id="rId7" Type="http://schemas.openxmlformats.org/officeDocument/2006/relationships/slideLayout" Target="../slideLayouts/slideLayout66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1.xml"/><Relationship Id="rId1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5.xml"/><Relationship Id="rId11" Type="http://schemas.openxmlformats.org/officeDocument/2006/relationships/slideLayout" Target="../slideLayouts/slideLayout70.xml"/><Relationship Id="rId5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9.xml"/><Relationship Id="rId4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6535" r:id="rId1"/>
    <p:sldLayoutId id="2147486536" r:id="rId2"/>
    <p:sldLayoutId id="2147486545" r:id="rId3"/>
    <p:sldLayoutId id="2147486468" r:id="rId4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2051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0FDFD83-B327-4CE9-967F-633DC993C34D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3FB691F5-B9D6-4015-BA22-92EB8E0C834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69" r:id="rId1"/>
    <p:sldLayoutId id="2147486470" r:id="rId2"/>
    <p:sldLayoutId id="2147486471" r:id="rId3"/>
    <p:sldLayoutId id="2147486472" r:id="rId4"/>
    <p:sldLayoutId id="2147486473" r:id="rId5"/>
    <p:sldLayoutId id="2147486474" r:id="rId6"/>
    <p:sldLayoutId id="2147486475" r:id="rId7"/>
    <p:sldLayoutId id="2147486476" r:id="rId8"/>
    <p:sldLayoutId id="2147486477" r:id="rId9"/>
    <p:sldLayoutId id="2147486478" r:id="rId10"/>
    <p:sldLayoutId id="214748647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3075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E4D25FE-6116-4786-BF95-9085D1D45A51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47A83ADA-95F7-4A56-9BBA-405099FD334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80" r:id="rId1"/>
    <p:sldLayoutId id="2147486481" r:id="rId2"/>
    <p:sldLayoutId id="2147486482" r:id="rId3"/>
    <p:sldLayoutId id="2147486483" r:id="rId4"/>
    <p:sldLayoutId id="2147486484" r:id="rId5"/>
    <p:sldLayoutId id="2147486485" r:id="rId6"/>
    <p:sldLayoutId id="2147486486" r:id="rId7"/>
    <p:sldLayoutId id="2147486487" r:id="rId8"/>
    <p:sldLayoutId id="2147486488" r:id="rId9"/>
    <p:sldLayoutId id="2147486489" r:id="rId10"/>
    <p:sldLayoutId id="2147486490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4099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5CE99BF-5649-4C31-9973-21C21CA27A4F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2804F15B-0C8C-4A88-A00D-34B62FDBFF4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91" r:id="rId1"/>
    <p:sldLayoutId id="2147486492" r:id="rId2"/>
    <p:sldLayoutId id="2147486493" r:id="rId3"/>
    <p:sldLayoutId id="2147486494" r:id="rId4"/>
    <p:sldLayoutId id="2147486495" r:id="rId5"/>
    <p:sldLayoutId id="2147486496" r:id="rId6"/>
    <p:sldLayoutId id="2147486497" r:id="rId7"/>
    <p:sldLayoutId id="2147486498" r:id="rId8"/>
    <p:sldLayoutId id="2147486499" r:id="rId9"/>
    <p:sldLayoutId id="2147486500" r:id="rId10"/>
    <p:sldLayoutId id="2147486501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5123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B474A22-6DC3-4EFD-9028-97240753486F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E713E413-FD60-4C92-993A-223DA805B1A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02" r:id="rId1"/>
    <p:sldLayoutId id="2147486503" r:id="rId2"/>
    <p:sldLayoutId id="2147486504" r:id="rId3"/>
    <p:sldLayoutId id="2147486505" r:id="rId4"/>
    <p:sldLayoutId id="2147486506" r:id="rId5"/>
    <p:sldLayoutId id="2147486507" r:id="rId6"/>
    <p:sldLayoutId id="2147486508" r:id="rId7"/>
    <p:sldLayoutId id="2147486509" r:id="rId8"/>
    <p:sldLayoutId id="2147486510" r:id="rId9"/>
    <p:sldLayoutId id="2147486511" r:id="rId10"/>
    <p:sldLayoutId id="2147486512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614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E5E5DA1-B5E4-436A-8E1E-B86D81DF06EE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3EAC2A5C-309C-464E-A174-FF189516B5E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13" r:id="rId1"/>
    <p:sldLayoutId id="2147486514" r:id="rId2"/>
    <p:sldLayoutId id="2147486515" r:id="rId3"/>
    <p:sldLayoutId id="2147486516" r:id="rId4"/>
    <p:sldLayoutId id="2147486517" r:id="rId5"/>
    <p:sldLayoutId id="2147486518" r:id="rId6"/>
    <p:sldLayoutId id="2147486519" r:id="rId7"/>
    <p:sldLayoutId id="2147486520" r:id="rId8"/>
    <p:sldLayoutId id="2147486521" r:id="rId9"/>
    <p:sldLayoutId id="2147486522" r:id="rId10"/>
    <p:sldLayoutId id="2147486523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7171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6D2AAF1-9ADB-4B22-BDAE-F09D272D1F67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55663F3A-39C7-4BCA-A7D8-5DAF0BC3491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24" r:id="rId1"/>
    <p:sldLayoutId id="2147486525" r:id="rId2"/>
    <p:sldLayoutId id="2147486526" r:id="rId3"/>
    <p:sldLayoutId id="2147486527" r:id="rId4"/>
    <p:sldLayoutId id="2147486528" r:id="rId5"/>
    <p:sldLayoutId id="2147486529" r:id="rId6"/>
    <p:sldLayoutId id="2147486530" r:id="rId7"/>
    <p:sldLayoutId id="2147486531" r:id="rId8"/>
    <p:sldLayoutId id="2147486532" r:id="rId9"/>
    <p:sldLayoutId id="2147486533" r:id="rId10"/>
    <p:sldLayoutId id="2147486534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461D0DE7-4F38-4B95-AC1F-C84D37D88A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1</a:t>
            </a:fld>
            <a:endParaRPr lang="de-DE" dirty="0"/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3B903111-27DF-4752-9E21-3382C788122D}"/>
              </a:ext>
            </a:extLst>
          </p:cNvPr>
          <p:cNvSpPr txBox="1"/>
          <p:nvPr/>
        </p:nvSpPr>
        <p:spPr>
          <a:xfrm>
            <a:off x="119336" y="2158223"/>
            <a:ext cx="1656184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 err="1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R_se</a:t>
            </a:r>
            <a:endParaRPr lang="de-DE" sz="2200" dirty="0"/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533E00E2-A06D-4C02-91F5-48B61556B99D}"/>
              </a:ext>
            </a:extLst>
          </p:cNvPr>
          <p:cNvSpPr txBox="1"/>
          <p:nvPr/>
        </p:nvSpPr>
        <p:spPr>
          <a:xfrm>
            <a:off x="119336" y="2584424"/>
            <a:ext cx="1656184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 err="1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S_ger</a:t>
            </a:r>
            <a:endParaRPr lang="de-DE" sz="2200" dirty="0"/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DFE0EFD5-8970-42A5-B9C4-72DDE9F02E07}"/>
              </a:ext>
            </a:extLst>
          </p:cNvPr>
          <p:cNvSpPr txBox="1"/>
          <p:nvPr/>
        </p:nvSpPr>
        <p:spPr>
          <a:xfrm>
            <a:off x="119336" y="2985579"/>
            <a:ext cx="1656184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 err="1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Pap_r</a:t>
            </a:r>
            <a:endParaRPr lang="de-DE" sz="2200" dirty="0"/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E113426B-3216-4EA0-BDC8-C84F616CE32F}"/>
              </a:ext>
            </a:extLst>
          </p:cNvPr>
          <p:cNvSpPr txBox="1"/>
          <p:nvPr/>
        </p:nvSpPr>
        <p:spPr>
          <a:xfrm>
            <a:off x="119336" y="3415483"/>
            <a:ext cx="1656184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 err="1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R_gel</a:t>
            </a:r>
            <a:endParaRPr lang="de-DE" sz="2200" dirty="0"/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43642BFB-A2B1-4185-87F2-E87C61DE4DE0}"/>
              </a:ext>
            </a:extLst>
          </p:cNvPr>
          <p:cNvSpPr txBox="1"/>
          <p:nvPr/>
        </p:nvSpPr>
        <p:spPr>
          <a:xfrm>
            <a:off x="119336" y="3827927"/>
            <a:ext cx="1656184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 err="1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T_ger</a:t>
            </a:r>
            <a:endParaRPr lang="de-DE" sz="2200" dirty="0"/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75D1F821-1C60-4B45-A16D-FE1800B64E68}"/>
              </a:ext>
            </a:extLst>
          </p:cNvPr>
          <p:cNvSpPr txBox="1"/>
          <p:nvPr/>
        </p:nvSpPr>
        <p:spPr>
          <a:xfrm>
            <a:off x="119336" y="4224653"/>
            <a:ext cx="1656184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 err="1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Masch_ne</a:t>
            </a:r>
            <a:endParaRPr lang="de-DE" sz="2200" dirty="0"/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1F41ADCC-A7B7-44EA-88F6-322A1452820F}"/>
              </a:ext>
            </a:extLst>
          </p:cNvPr>
          <p:cNvSpPr txBox="1"/>
          <p:nvPr/>
        </p:nvSpPr>
        <p:spPr>
          <a:xfrm>
            <a:off x="119336" y="4653140"/>
            <a:ext cx="1656184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 err="1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Apfels_ne</a:t>
            </a:r>
            <a:endParaRPr lang="de-DE" sz="2200" dirty="0"/>
          </a:p>
        </p:txBody>
      </p:sp>
      <p:sp>
        <p:nvSpPr>
          <p:cNvPr id="29" name="Textfeld 28">
            <a:extLst>
              <a:ext uri="{FF2B5EF4-FFF2-40B4-BE49-F238E27FC236}">
                <a16:creationId xmlns:a16="http://schemas.microsoft.com/office/drawing/2014/main" id="{3C5D51A4-7E7F-48CC-B238-F8A1825791D4}"/>
              </a:ext>
            </a:extLst>
          </p:cNvPr>
          <p:cNvSpPr txBox="1"/>
          <p:nvPr/>
        </p:nvSpPr>
        <p:spPr>
          <a:xfrm>
            <a:off x="119336" y="5066736"/>
            <a:ext cx="1656184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 err="1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K_no</a:t>
            </a:r>
            <a:endParaRPr lang="de-DE" sz="2200" dirty="0"/>
          </a:p>
        </p:txBody>
      </p:sp>
      <p:sp>
        <p:nvSpPr>
          <p:cNvPr id="32" name="Textfeld 31">
            <a:extLst>
              <a:ext uri="{FF2B5EF4-FFF2-40B4-BE49-F238E27FC236}">
                <a16:creationId xmlns:a16="http://schemas.microsoft.com/office/drawing/2014/main" id="{4D69686D-3440-4208-90ED-B0444274BADF}"/>
              </a:ext>
            </a:extLst>
          </p:cNvPr>
          <p:cNvSpPr txBox="1"/>
          <p:nvPr/>
        </p:nvSpPr>
        <p:spPr>
          <a:xfrm>
            <a:off x="119336" y="5464837"/>
            <a:ext cx="1656184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 err="1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Delf_n</a:t>
            </a:r>
            <a:endParaRPr lang="de-DE" sz="2200" dirty="0"/>
          </a:p>
        </p:txBody>
      </p:sp>
      <p:sp>
        <p:nvSpPr>
          <p:cNvPr id="35" name="Textfeld 34">
            <a:extLst>
              <a:ext uri="{FF2B5EF4-FFF2-40B4-BE49-F238E27FC236}">
                <a16:creationId xmlns:a16="http://schemas.microsoft.com/office/drawing/2014/main" id="{251BCE1B-F047-4A47-886D-3CECFFCC89FB}"/>
              </a:ext>
            </a:extLst>
          </p:cNvPr>
          <p:cNvSpPr txBox="1"/>
          <p:nvPr/>
        </p:nvSpPr>
        <p:spPr>
          <a:xfrm>
            <a:off x="119336" y="5878433"/>
            <a:ext cx="1656184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 err="1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B_ne</a:t>
            </a:r>
            <a:endParaRPr lang="de-DE" sz="220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77BF72FA-5D65-4A3F-B435-3ECCE9FBA96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3567" r="8980"/>
          <a:stretch/>
        </p:blipFill>
        <p:spPr>
          <a:xfrm>
            <a:off x="18268" y="2139702"/>
            <a:ext cx="12054396" cy="4169617"/>
          </a:xfrm>
          <a:prstGeom prst="rect">
            <a:avLst/>
          </a:prstGeom>
        </p:spPr>
      </p:pic>
      <p:pic>
        <p:nvPicPr>
          <p:cNvPr id="18" name="Grafik 17">
            <a:extLst>
              <a:ext uri="{FF2B5EF4-FFF2-40B4-BE49-F238E27FC236}">
                <a16:creationId xmlns:a16="http://schemas.microsoft.com/office/drawing/2014/main" id="{F243F356-6AB8-4A0D-A865-6CACA96B475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8980" b="76433"/>
          <a:stretch/>
        </p:blipFill>
        <p:spPr>
          <a:xfrm>
            <a:off x="18268" y="1067746"/>
            <a:ext cx="12043484" cy="1090476"/>
          </a:xfrm>
          <a:prstGeom prst="rect">
            <a:avLst/>
          </a:prstGeom>
        </p:spPr>
      </p:pic>
      <p:pic>
        <p:nvPicPr>
          <p:cNvPr id="19" name="Grafik 18">
            <a:extLst>
              <a:ext uri="{FF2B5EF4-FFF2-40B4-BE49-F238E27FC236}">
                <a16:creationId xmlns:a16="http://schemas.microsoft.com/office/drawing/2014/main" id="{25515638-D2D0-4A7C-B8F7-3F0969ADDAD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2503" b="15860"/>
          <a:stretch/>
        </p:blipFill>
        <p:spPr>
          <a:xfrm>
            <a:off x="1337481" y="1154847"/>
            <a:ext cx="2248119" cy="487601"/>
          </a:xfrm>
          <a:prstGeom prst="rect">
            <a:avLst/>
          </a:prstGeom>
        </p:spPr>
      </p:pic>
      <p:sp>
        <p:nvSpPr>
          <p:cNvPr id="21" name="Textfeld 36">
            <a:extLst>
              <a:ext uri="{FF2B5EF4-FFF2-40B4-BE49-F238E27FC236}">
                <a16:creationId xmlns:a16="http://schemas.microsoft.com/office/drawing/2014/main" id="{366F4AC3-6F55-42A9-A4FB-65F2F5A8DF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01	VD 01 </a:t>
            </a:r>
            <a:r>
              <a:rPr lang="de-DE" altLang="de-DE" sz="2200" b="1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ie</a:t>
            </a: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 Wörter analysieren			</a:t>
            </a:r>
            <a:r>
              <a:rPr kumimoji="0" lang="de-DE" altLang="de-DE" sz="220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   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22" name="Textfeld 21">
            <a:extLst>
              <a:ext uri="{FF2B5EF4-FFF2-40B4-BE49-F238E27FC236}">
                <a16:creationId xmlns:a16="http://schemas.microsoft.com/office/drawing/2014/main" id="{B9629832-22FC-490C-BE5B-C2CF40603128}"/>
              </a:ext>
            </a:extLst>
          </p:cNvPr>
          <p:cNvSpPr txBox="1"/>
          <p:nvPr/>
        </p:nvSpPr>
        <p:spPr>
          <a:xfrm>
            <a:off x="260108" y="404664"/>
            <a:ext cx="91482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Schreib die Wörter richtig</a:t>
            </a:r>
            <a:r>
              <a:rPr kumimoji="0" lang="de-DE" sz="1800" b="0" i="0" u="none" strike="noStrike" kern="1200" cap="none" normalizeH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 mit </a:t>
            </a:r>
            <a:r>
              <a:rPr kumimoji="0" lang="de-DE" sz="1800" b="1" i="0" u="none" strike="noStrike" kern="1200" cap="none" normalizeH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i</a:t>
            </a:r>
            <a:r>
              <a:rPr kumimoji="0" lang="de-DE" sz="1800" b="0" i="0" u="none" strike="noStrike" kern="1200" cap="none" normalizeH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 oder </a:t>
            </a:r>
            <a:r>
              <a:rPr kumimoji="0" lang="de-DE" sz="1800" b="1" i="0" u="none" strike="noStrike" kern="1200" cap="none" normalizeH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ie</a:t>
            </a:r>
            <a:r>
              <a:rPr kumimoji="0" lang="de-DE" sz="1800" b="0" i="0" u="none" strike="noStrike" kern="1200" cap="none" normalizeH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 in die Spalten!</a:t>
            </a:r>
            <a:endParaRPr kumimoji="0" lang="de-DE" sz="1800" b="0" i="0" u="none" strike="noStrike" kern="1200" cap="none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charset="0"/>
            </a:endParaRPr>
          </a:p>
        </p:txBody>
      </p:sp>
      <p:sp>
        <p:nvSpPr>
          <p:cNvPr id="24" name="Rechteck 23">
            <a:extLst>
              <a:ext uri="{FF2B5EF4-FFF2-40B4-BE49-F238E27FC236}">
                <a16:creationId xmlns:a16="http://schemas.microsoft.com/office/drawing/2014/main" id="{082DF203-9997-4353-AA6F-A24447BD826F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5B2D1963-5295-40F3-938F-F3AD172A8A0E}"/>
              </a:ext>
            </a:extLst>
          </p:cNvPr>
          <p:cNvSpPr txBox="1"/>
          <p:nvPr/>
        </p:nvSpPr>
        <p:spPr>
          <a:xfrm>
            <a:off x="190500" y="6724134"/>
            <a:ext cx="5375189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01 ie Wörter analysieren - Arbeitsblätter.pptx - Seite 1</a:t>
            </a:r>
          </a:p>
        </p:txBody>
      </p:sp>
      <p:pic>
        <p:nvPicPr>
          <p:cNvPr id="25" name="Grafik 24">
            <a:extLst>
              <a:ext uri="{FF2B5EF4-FFF2-40B4-BE49-F238E27FC236}">
                <a16:creationId xmlns:a16="http://schemas.microsoft.com/office/drawing/2014/main" id="{1EEF0C69-C1A1-4938-8F78-8E39E7AB3F4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6986" t="8571" r="4758" b="10449"/>
          <a:stretch/>
        </p:blipFill>
        <p:spPr>
          <a:xfrm>
            <a:off x="3711406" y="1159741"/>
            <a:ext cx="1096327" cy="965414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2038716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461D0DE7-4F38-4B95-AC1F-C84D37D88A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10</a:t>
            </a:fld>
            <a:endParaRPr lang="de-DE" dirty="0"/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E6B478E0-1241-4E39-B36A-67E101AEB61D}"/>
              </a:ext>
            </a:extLst>
          </p:cNvPr>
          <p:cNvSpPr/>
          <p:nvPr/>
        </p:nvSpPr>
        <p:spPr>
          <a:xfrm>
            <a:off x="263352" y="1197913"/>
            <a:ext cx="57099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dir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ea typeface="+mn-ea"/>
              <a:cs typeface="Arial" charset="0"/>
            </a:endParaRPr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6408613B-C7CC-45E4-A3A1-D14F76CE5C81}"/>
              </a:ext>
            </a:extLst>
          </p:cNvPr>
          <p:cNvSpPr/>
          <p:nvPr/>
        </p:nvSpPr>
        <p:spPr>
          <a:xfrm>
            <a:off x="263352" y="1733973"/>
            <a:ext cx="583814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noProof="0" dirty="0">
                <a:latin typeface="Trebuchet MS" pitchFamily="34" charset="0"/>
              </a:rPr>
              <a:t>wir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CBF950C3-7453-4DE6-B24D-66B8A49459EC}"/>
              </a:ext>
            </a:extLst>
          </p:cNvPr>
          <p:cNvSpPr/>
          <p:nvPr/>
        </p:nvSpPr>
        <p:spPr>
          <a:xfrm>
            <a:off x="263352" y="2270033"/>
            <a:ext cx="60785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mir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AED58594-16C6-4EA7-80B0-9AC17F5C218A}"/>
              </a:ext>
            </a:extLst>
          </p:cNvPr>
          <p:cNvSpPr/>
          <p:nvPr/>
        </p:nvSpPr>
        <p:spPr>
          <a:xfrm>
            <a:off x="252588" y="2951614"/>
            <a:ext cx="641522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Igel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A618C2D4-62FF-4C08-8098-73955E7C9350}"/>
              </a:ext>
            </a:extLst>
          </p:cNvPr>
          <p:cNvSpPr/>
          <p:nvPr/>
        </p:nvSpPr>
        <p:spPr>
          <a:xfrm>
            <a:off x="252588" y="3487674"/>
            <a:ext cx="728084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Idee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8BC12ED8-395B-4D88-A053-1E34FE682650}"/>
              </a:ext>
            </a:extLst>
          </p:cNvPr>
          <p:cNvSpPr/>
          <p:nvPr/>
        </p:nvSpPr>
        <p:spPr>
          <a:xfrm>
            <a:off x="234481" y="4212608"/>
            <a:ext cx="845103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Biber</a:t>
            </a:r>
            <a:endParaRPr lang="de-DE" sz="2200" b="1" kern="0" dirty="0">
              <a:latin typeface="Trebuchet MS" pitchFamily="34" charset="0"/>
            </a:endParaRP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06E7A417-8404-4ABF-A5EE-DEA2B3B63D1B}"/>
              </a:ext>
            </a:extLst>
          </p:cNvPr>
          <p:cNvSpPr/>
          <p:nvPr/>
        </p:nvSpPr>
        <p:spPr>
          <a:xfrm>
            <a:off x="234481" y="4748668"/>
            <a:ext cx="84350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noProof="0" dirty="0">
                <a:latin typeface="Trebuchet MS" pitchFamily="34" charset="0"/>
              </a:rPr>
              <a:t>Bison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14" name="Rechteck 13">
            <a:extLst>
              <a:ext uri="{FF2B5EF4-FFF2-40B4-BE49-F238E27FC236}">
                <a16:creationId xmlns:a16="http://schemas.microsoft.com/office/drawing/2014/main" id="{4D396BDA-2A17-42F0-B520-25198FE767F8}"/>
              </a:ext>
            </a:extLst>
          </p:cNvPr>
          <p:cNvSpPr/>
          <p:nvPr/>
        </p:nvSpPr>
        <p:spPr>
          <a:xfrm>
            <a:off x="234481" y="5284728"/>
            <a:ext cx="74251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Dino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6559CEE4-0B36-4AB4-935E-E82BF46A3DA0}"/>
              </a:ext>
            </a:extLst>
          </p:cNvPr>
          <p:cNvSpPr/>
          <p:nvPr/>
        </p:nvSpPr>
        <p:spPr>
          <a:xfrm>
            <a:off x="234481" y="5820788"/>
            <a:ext cx="83227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dirty="0">
                <a:latin typeface="Trebuchet MS" pitchFamily="34" charset="0"/>
              </a:rPr>
              <a:t>Tiger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17" name="Rechteck 16">
            <a:extLst>
              <a:ext uri="{FF2B5EF4-FFF2-40B4-BE49-F238E27FC236}">
                <a16:creationId xmlns:a16="http://schemas.microsoft.com/office/drawing/2014/main" id="{A61AF9BA-0B1F-4818-8851-0F2D0A38227D}"/>
              </a:ext>
            </a:extLst>
          </p:cNvPr>
          <p:cNvSpPr/>
          <p:nvPr/>
        </p:nvSpPr>
        <p:spPr>
          <a:xfrm>
            <a:off x="4153769" y="1197913"/>
            <a:ext cx="819455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dirty="0">
                <a:latin typeface="Trebuchet MS" pitchFamily="34" charset="0"/>
              </a:rPr>
              <a:t>Bibel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ea typeface="+mn-ea"/>
              <a:cs typeface="Arial" charset="0"/>
            </a:endParaRPr>
          </a:p>
        </p:txBody>
      </p:sp>
      <p:sp>
        <p:nvSpPr>
          <p:cNvPr id="18" name="Rechteck 17">
            <a:extLst>
              <a:ext uri="{FF2B5EF4-FFF2-40B4-BE49-F238E27FC236}">
                <a16:creationId xmlns:a16="http://schemas.microsoft.com/office/drawing/2014/main" id="{771FB5B7-2232-4BE4-BA89-C0AD23F1FFD5}"/>
              </a:ext>
            </a:extLst>
          </p:cNvPr>
          <p:cNvSpPr/>
          <p:nvPr/>
        </p:nvSpPr>
        <p:spPr>
          <a:xfrm>
            <a:off x="4153769" y="1733973"/>
            <a:ext cx="80663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dirty="0">
                <a:latin typeface="Trebuchet MS" pitchFamily="34" charset="0"/>
              </a:rPr>
              <a:t>Fibel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19" name="Rechteck 18">
            <a:extLst>
              <a:ext uri="{FF2B5EF4-FFF2-40B4-BE49-F238E27FC236}">
                <a16:creationId xmlns:a16="http://schemas.microsoft.com/office/drawing/2014/main" id="{24CAEBB3-E162-4631-A0DE-5620E9EB7941}"/>
              </a:ext>
            </a:extLst>
          </p:cNvPr>
          <p:cNvSpPr/>
          <p:nvPr/>
        </p:nvSpPr>
        <p:spPr>
          <a:xfrm>
            <a:off x="4153769" y="2374041"/>
            <a:ext cx="801823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Brise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20" name="Rechteck 19">
            <a:extLst>
              <a:ext uri="{FF2B5EF4-FFF2-40B4-BE49-F238E27FC236}">
                <a16:creationId xmlns:a16="http://schemas.microsoft.com/office/drawing/2014/main" id="{7E29D701-35D1-4CE8-A607-EE94708C17DF}"/>
              </a:ext>
            </a:extLst>
          </p:cNvPr>
          <p:cNvSpPr/>
          <p:nvPr/>
        </p:nvSpPr>
        <p:spPr>
          <a:xfrm>
            <a:off x="4153769" y="2910101"/>
            <a:ext cx="803425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Krise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21" name="Rechteck 20">
            <a:extLst>
              <a:ext uri="{FF2B5EF4-FFF2-40B4-BE49-F238E27FC236}">
                <a16:creationId xmlns:a16="http://schemas.microsoft.com/office/drawing/2014/main" id="{B0BC3E9F-2022-43FA-8A05-EABC3D7F4681}"/>
              </a:ext>
            </a:extLst>
          </p:cNvPr>
          <p:cNvSpPr/>
          <p:nvPr/>
        </p:nvSpPr>
        <p:spPr>
          <a:xfrm>
            <a:off x="4153769" y="3446161"/>
            <a:ext cx="79861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Prise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22" name="Rechteck 21">
            <a:extLst>
              <a:ext uri="{FF2B5EF4-FFF2-40B4-BE49-F238E27FC236}">
                <a16:creationId xmlns:a16="http://schemas.microsoft.com/office/drawing/2014/main" id="{7A600861-26B4-428A-A8B6-CD16CF086A7A}"/>
              </a:ext>
            </a:extLst>
          </p:cNvPr>
          <p:cNvSpPr/>
          <p:nvPr/>
        </p:nvSpPr>
        <p:spPr>
          <a:xfrm>
            <a:off x="8175000" y="3142129"/>
            <a:ext cx="66075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Kilo</a:t>
            </a:r>
            <a:endParaRPr lang="de-DE" sz="2200" b="1" kern="0" dirty="0">
              <a:latin typeface="Trebuchet MS" pitchFamily="34" charset="0"/>
            </a:endParaRPr>
          </a:p>
        </p:txBody>
      </p:sp>
      <p:sp>
        <p:nvSpPr>
          <p:cNvPr id="23" name="Rechteck 22">
            <a:extLst>
              <a:ext uri="{FF2B5EF4-FFF2-40B4-BE49-F238E27FC236}">
                <a16:creationId xmlns:a16="http://schemas.microsoft.com/office/drawing/2014/main" id="{1B5DB883-C683-4377-A5E3-9498339A75B4}"/>
              </a:ext>
            </a:extLst>
          </p:cNvPr>
          <p:cNvSpPr/>
          <p:nvPr/>
        </p:nvSpPr>
        <p:spPr>
          <a:xfrm>
            <a:off x="4153769" y="4328761"/>
            <a:ext cx="73129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dirty="0">
                <a:latin typeface="Trebuchet MS" pitchFamily="34" charset="0"/>
              </a:rPr>
              <a:t>Kino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24" name="Rechteck 23">
            <a:extLst>
              <a:ext uri="{FF2B5EF4-FFF2-40B4-BE49-F238E27FC236}">
                <a16:creationId xmlns:a16="http://schemas.microsoft.com/office/drawing/2014/main" id="{71419F0E-0B6D-4DBE-8971-CA1E154EF116}"/>
              </a:ext>
            </a:extLst>
          </p:cNvPr>
          <p:cNvSpPr/>
          <p:nvPr/>
        </p:nvSpPr>
        <p:spPr>
          <a:xfrm>
            <a:off x="4153769" y="4838317"/>
            <a:ext cx="89159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Klima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25" name="Rechteck 24">
            <a:extLst>
              <a:ext uri="{FF2B5EF4-FFF2-40B4-BE49-F238E27FC236}">
                <a16:creationId xmlns:a16="http://schemas.microsoft.com/office/drawing/2014/main" id="{C2FFF83A-F89F-4080-A220-FE9677BBA9BE}"/>
              </a:ext>
            </a:extLst>
          </p:cNvPr>
          <p:cNvSpPr/>
          <p:nvPr/>
        </p:nvSpPr>
        <p:spPr>
          <a:xfrm>
            <a:off x="4153769" y="5806425"/>
            <a:ext cx="80663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Virus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27" name="Rechteck 26">
            <a:extLst>
              <a:ext uri="{FF2B5EF4-FFF2-40B4-BE49-F238E27FC236}">
                <a16:creationId xmlns:a16="http://schemas.microsoft.com/office/drawing/2014/main" id="{0009474E-B3F1-426A-9369-BF3B89EBE1BC}"/>
              </a:ext>
            </a:extLst>
          </p:cNvPr>
          <p:cNvSpPr/>
          <p:nvPr/>
        </p:nvSpPr>
        <p:spPr>
          <a:xfrm>
            <a:off x="8170673" y="1196752"/>
            <a:ext cx="56457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dirty="0">
                <a:latin typeface="Trebuchet MS" pitchFamily="34" charset="0"/>
              </a:rPr>
              <a:t>Lid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ea typeface="+mn-ea"/>
              <a:cs typeface="Arial" charset="0"/>
            </a:endParaRPr>
          </a:p>
        </p:txBody>
      </p:sp>
      <p:sp>
        <p:nvSpPr>
          <p:cNvPr id="28" name="Rechteck 27">
            <a:extLst>
              <a:ext uri="{FF2B5EF4-FFF2-40B4-BE49-F238E27FC236}">
                <a16:creationId xmlns:a16="http://schemas.microsoft.com/office/drawing/2014/main" id="{C158596F-2093-4916-996B-8A2418265436}"/>
              </a:ext>
            </a:extLst>
          </p:cNvPr>
          <p:cNvSpPr/>
          <p:nvPr/>
        </p:nvSpPr>
        <p:spPr>
          <a:xfrm>
            <a:off x="8170673" y="1732812"/>
            <a:ext cx="77296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dirty="0">
                <a:latin typeface="Trebuchet MS" pitchFamily="34" charset="0"/>
              </a:rPr>
              <a:t>Mine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29" name="Rechteck 28">
            <a:extLst>
              <a:ext uri="{FF2B5EF4-FFF2-40B4-BE49-F238E27FC236}">
                <a16:creationId xmlns:a16="http://schemas.microsoft.com/office/drawing/2014/main" id="{1D9CEC35-4C79-4810-8CB8-96E0FD0AF303}"/>
              </a:ext>
            </a:extLst>
          </p:cNvPr>
          <p:cNvSpPr/>
          <p:nvPr/>
        </p:nvSpPr>
        <p:spPr>
          <a:xfrm>
            <a:off x="8170673" y="2268872"/>
            <a:ext cx="59663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Stil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30" name="Rechteck 29">
            <a:extLst>
              <a:ext uri="{FF2B5EF4-FFF2-40B4-BE49-F238E27FC236}">
                <a16:creationId xmlns:a16="http://schemas.microsoft.com/office/drawing/2014/main" id="{95E73A61-97C8-4FFF-AE54-1ACEFE9C3288}"/>
              </a:ext>
            </a:extLst>
          </p:cNvPr>
          <p:cNvSpPr/>
          <p:nvPr/>
        </p:nvSpPr>
        <p:spPr>
          <a:xfrm>
            <a:off x="8170673" y="5518393"/>
            <a:ext cx="579005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lila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31" name="Rechteck 30">
            <a:extLst>
              <a:ext uri="{FF2B5EF4-FFF2-40B4-BE49-F238E27FC236}">
                <a16:creationId xmlns:a16="http://schemas.microsoft.com/office/drawing/2014/main" id="{0809BFF0-ABE6-49BD-88FB-B4E47B94880F}"/>
              </a:ext>
            </a:extLst>
          </p:cNvPr>
          <p:cNvSpPr/>
          <p:nvPr/>
        </p:nvSpPr>
        <p:spPr>
          <a:xfrm>
            <a:off x="8170673" y="4406269"/>
            <a:ext cx="91242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prima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32" name="Rechteck 31">
            <a:extLst>
              <a:ext uri="{FF2B5EF4-FFF2-40B4-BE49-F238E27FC236}">
                <a16:creationId xmlns:a16="http://schemas.microsoft.com/office/drawing/2014/main" id="{3F6C7D04-60AD-4F27-91CE-A050817696AF}"/>
              </a:ext>
            </a:extLst>
          </p:cNvPr>
          <p:cNvSpPr/>
          <p:nvPr/>
        </p:nvSpPr>
        <p:spPr>
          <a:xfrm>
            <a:off x="8170673" y="4942329"/>
            <a:ext cx="92845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privat</a:t>
            </a:r>
            <a:endParaRPr lang="de-DE" sz="2200" b="1" kern="0" dirty="0">
              <a:latin typeface="Trebuchet MS" pitchFamily="34" charset="0"/>
            </a:endParaRPr>
          </a:p>
        </p:txBody>
      </p:sp>
      <p:sp>
        <p:nvSpPr>
          <p:cNvPr id="38" name="Rechteck 37">
            <a:extLst>
              <a:ext uri="{FF2B5EF4-FFF2-40B4-BE49-F238E27FC236}">
                <a16:creationId xmlns:a16="http://schemas.microsoft.com/office/drawing/2014/main" id="{E1D053EA-8833-4095-85E9-5E5E8DFDA245}"/>
              </a:ext>
            </a:extLst>
          </p:cNvPr>
          <p:cNvSpPr/>
          <p:nvPr/>
        </p:nvSpPr>
        <p:spPr>
          <a:xfrm>
            <a:off x="1077982" y="4280556"/>
            <a:ext cx="23054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kein heimisches Tier</a:t>
            </a:r>
            <a:endParaRPr kumimoji="0" lang="de-DE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40" name="Rechteck 39">
            <a:extLst>
              <a:ext uri="{FF2B5EF4-FFF2-40B4-BE49-F238E27FC236}">
                <a16:creationId xmlns:a16="http://schemas.microsoft.com/office/drawing/2014/main" id="{89462B33-675A-4798-BE1E-7401BBBDF987}"/>
              </a:ext>
            </a:extLst>
          </p:cNvPr>
          <p:cNvSpPr/>
          <p:nvPr/>
        </p:nvSpPr>
        <p:spPr>
          <a:xfrm>
            <a:off x="5131080" y="1763524"/>
            <a:ext cx="22653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von Bibel abgeleitet</a:t>
            </a:r>
            <a:endParaRPr kumimoji="0" lang="de-DE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41" name="Rechteck 40">
            <a:extLst>
              <a:ext uri="{FF2B5EF4-FFF2-40B4-BE49-F238E27FC236}">
                <a16:creationId xmlns:a16="http://schemas.microsoft.com/office/drawing/2014/main" id="{40BBCAE5-4AED-4F2F-A832-6E388726C8A8}"/>
              </a:ext>
            </a:extLst>
          </p:cNvPr>
          <p:cNvSpPr/>
          <p:nvPr/>
        </p:nvSpPr>
        <p:spPr>
          <a:xfrm>
            <a:off x="5131080" y="2410253"/>
            <a:ext cx="25490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aus dem Französischen</a:t>
            </a:r>
            <a:endParaRPr kumimoji="0" lang="de-DE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42" name="Rechteck 41">
            <a:extLst>
              <a:ext uri="{FF2B5EF4-FFF2-40B4-BE49-F238E27FC236}">
                <a16:creationId xmlns:a16="http://schemas.microsoft.com/office/drawing/2014/main" id="{C41DEB9D-949E-44B7-BF2E-F410DAF64A05}"/>
              </a:ext>
            </a:extLst>
          </p:cNvPr>
          <p:cNvSpPr/>
          <p:nvPr/>
        </p:nvSpPr>
        <p:spPr>
          <a:xfrm>
            <a:off x="5131080" y="3465212"/>
            <a:ext cx="25490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aus dem Französischen</a:t>
            </a:r>
            <a:endParaRPr kumimoji="0" lang="de-DE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43" name="Rechteck 42">
            <a:extLst>
              <a:ext uri="{FF2B5EF4-FFF2-40B4-BE49-F238E27FC236}">
                <a16:creationId xmlns:a16="http://schemas.microsoft.com/office/drawing/2014/main" id="{8491AC97-A828-4E7F-BDA9-AE49D7EC3A34}"/>
              </a:ext>
            </a:extLst>
          </p:cNvPr>
          <p:cNvSpPr/>
          <p:nvPr/>
        </p:nvSpPr>
        <p:spPr>
          <a:xfrm>
            <a:off x="5131080" y="2920050"/>
            <a:ext cx="24416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aus dem Griechischen</a:t>
            </a:r>
            <a:endParaRPr kumimoji="0" lang="de-DE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44" name="Rechteck 43">
            <a:extLst>
              <a:ext uri="{FF2B5EF4-FFF2-40B4-BE49-F238E27FC236}">
                <a16:creationId xmlns:a16="http://schemas.microsoft.com/office/drawing/2014/main" id="{415B0713-B407-465B-94F7-6054C8D1DA68}"/>
              </a:ext>
            </a:extLst>
          </p:cNvPr>
          <p:cNvSpPr/>
          <p:nvPr/>
        </p:nvSpPr>
        <p:spPr>
          <a:xfrm>
            <a:off x="5131080" y="4355812"/>
            <a:ext cx="25490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aus dem Französischen</a:t>
            </a:r>
            <a:endParaRPr kumimoji="0" lang="de-DE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45" name="Rechteck 44">
            <a:extLst>
              <a:ext uri="{FF2B5EF4-FFF2-40B4-BE49-F238E27FC236}">
                <a16:creationId xmlns:a16="http://schemas.microsoft.com/office/drawing/2014/main" id="{0CB2C998-957A-47E7-B0EE-AD219355658A}"/>
              </a:ext>
            </a:extLst>
          </p:cNvPr>
          <p:cNvSpPr/>
          <p:nvPr/>
        </p:nvSpPr>
        <p:spPr>
          <a:xfrm>
            <a:off x="5131080" y="4877674"/>
            <a:ext cx="24128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aus dem Lateinischen</a:t>
            </a:r>
            <a:endParaRPr kumimoji="0" lang="de-DE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46" name="Rechteck 45">
            <a:extLst>
              <a:ext uri="{FF2B5EF4-FFF2-40B4-BE49-F238E27FC236}">
                <a16:creationId xmlns:a16="http://schemas.microsoft.com/office/drawing/2014/main" id="{B2AF0D90-6F53-46D8-8DD2-AD452C211DAC}"/>
              </a:ext>
            </a:extLst>
          </p:cNvPr>
          <p:cNvSpPr/>
          <p:nvPr/>
        </p:nvSpPr>
        <p:spPr>
          <a:xfrm>
            <a:off x="5131080" y="5845782"/>
            <a:ext cx="24128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aus dem Lateinischen</a:t>
            </a:r>
            <a:endParaRPr kumimoji="0" lang="de-DE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47" name="Rechteck 46">
            <a:extLst>
              <a:ext uri="{FF2B5EF4-FFF2-40B4-BE49-F238E27FC236}">
                <a16:creationId xmlns:a16="http://schemas.microsoft.com/office/drawing/2014/main" id="{74FF1275-5812-41E2-BB74-D888A56CC80F}"/>
              </a:ext>
            </a:extLst>
          </p:cNvPr>
          <p:cNvSpPr/>
          <p:nvPr/>
        </p:nvSpPr>
        <p:spPr>
          <a:xfrm>
            <a:off x="9083102" y="1251247"/>
            <a:ext cx="22172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Augen, nicht singen</a:t>
            </a:r>
            <a:endParaRPr kumimoji="0" lang="de-DE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48" name="Rechteck 47">
            <a:extLst>
              <a:ext uri="{FF2B5EF4-FFF2-40B4-BE49-F238E27FC236}">
                <a16:creationId xmlns:a16="http://schemas.microsoft.com/office/drawing/2014/main" id="{EF1BE18E-1F67-475F-9935-701D7295C8A7}"/>
              </a:ext>
            </a:extLst>
          </p:cNvPr>
          <p:cNvSpPr/>
          <p:nvPr/>
        </p:nvSpPr>
        <p:spPr>
          <a:xfrm>
            <a:off x="9083102" y="1772809"/>
            <a:ext cx="23968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Stift, nicht Stimmung</a:t>
            </a:r>
            <a:endParaRPr kumimoji="0" lang="de-DE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49" name="Rechteck 48">
            <a:extLst>
              <a:ext uri="{FF2B5EF4-FFF2-40B4-BE49-F238E27FC236}">
                <a16:creationId xmlns:a16="http://schemas.microsoft.com/office/drawing/2014/main" id="{DAD4A4C5-E316-4C7C-BC9A-FE2A5B2200DE}"/>
              </a:ext>
            </a:extLst>
          </p:cNvPr>
          <p:cNvSpPr/>
          <p:nvPr/>
        </p:nvSpPr>
        <p:spPr>
          <a:xfrm>
            <a:off x="9083102" y="2316239"/>
            <a:ext cx="28392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Kunstrichtung, nicht </a:t>
            </a:r>
            <a:r>
              <a:rPr lang="de-DE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G</a:t>
            </a:r>
            <a:r>
              <a:rPr kumimoji="0" lang="de-DE" b="0" i="0" u="none" strike="noStrike" kern="0" cap="none" spc="0" normalizeH="0" baseline="0" noProof="0" dirty="0" err="1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riff</a:t>
            </a:r>
            <a:endParaRPr kumimoji="0" lang="de-DE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50" name="Rechteck 49">
            <a:extLst>
              <a:ext uri="{FF2B5EF4-FFF2-40B4-BE49-F238E27FC236}">
                <a16:creationId xmlns:a16="http://schemas.microsoft.com/office/drawing/2014/main" id="{359022E6-085D-474F-8299-A2348FF93EBF}"/>
              </a:ext>
            </a:extLst>
          </p:cNvPr>
          <p:cNvSpPr/>
          <p:nvPr/>
        </p:nvSpPr>
        <p:spPr>
          <a:xfrm>
            <a:off x="9083102" y="4469729"/>
            <a:ext cx="24416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Aus dem Italienischen</a:t>
            </a:r>
            <a:endParaRPr kumimoji="0" lang="de-DE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51" name="Rechteck 50">
            <a:extLst>
              <a:ext uri="{FF2B5EF4-FFF2-40B4-BE49-F238E27FC236}">
                <a16:creationId xmlns:a16="http://schemas.microsoft.com/office/drawing/2014/main" id="{2F9F1EE2-28C6-41A5-9995-3EB62006E459}"/>
              </a:ext>
            </a:extLst>
          </p:cNvPr>
          <p:cNvSpPr/>
          <p:nvPr/>
        </p:nvSpPr>
        <p:spPr>
          <a:xfrm>
            <a:off x="9083102" y="5003884"/>
            <a:ext cx="24128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aus dem Lateinischen</a:t>
            </a:r>
            <a:endParaRPr kumimoji="0" lang="de-DE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52" name="Rechteck 51">
            <a:extLst>
              <a:ext uri="{FF2B5EF4-FFF2-40B4-BE49-F238E27FC236}">
                <a16:creationId xmlns:a16="http://schemas.microsoft.com/office/drawing/2014/main" id="{6737EBB2-9AA0-48A6-A21B-6A1047938253}"/>
              </a:ext>
            </a:extLst>
          </p:cNvPr>
          <p:cNvSpPr/>
          <p:nvPr/>
        </p:nvSpPr>
        <p:spPr>
          <a:xfrm>
            <a:off x="1077982" y="2981962"/>
            <a:ext cx="19287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b="0" i="0" u="none" strike="noStrike" kern="0" cap="none" spc="0" normalizeH="0" baseline="0" noProof="0" dirty="0" err="1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ie</a:t>
            </a:r>
            <a:r>
              <a:rPr kumimoji="0" lang="de-DE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 nie am Anfang</a:t>
            </a:r>
            <a:endParaRPr kumimoji="0" lang="de-DE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53" name="Rechteck 52">
            <a:extLst>
              <a:ext uri="{FF2B5EF4-FFF2-40B4-BE49-F238E27FC236}">
                <a16:creationId xmlns:a16="http://schemas.microsoft.com/office/drawing/2014/main" id="{EBE789ED-B351-49AB-9CB3-C3B1DBCF00B5}"/>
              </a:ext>
            </a:extLst>
          </p:cNvPr>
          <p:cNvSpPr/>
          <p:nvPr/>
        </p:nvSpPr>
        <p:spPr>
          <a:xfrm>
            <a:off x="4151784" y="5314460"/>
            <a:ext cx="100219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Primel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54" name="Rechteck 53">
            <a:extLst>
              <a:ext uri="{FF2B5EF4-FFF2-40B4-BE49-F238E27FC236}">
                <a16:creationId xmlns:a16="http://schemas.microsoft.com/office/drawing/2014/main" id="{D7A2B11D-DF11-415D-92AB-BF303E3BF535}"/>
              </a:ext>
            </a:extLst>
          </p:cNvPr>
          <p:cNvSpPr/>
          <p:nvPr/>
        </p:nvSpPr>
        <p:spPr>
          <a:xfrm>
            <a:off x="5129095" y="5353817"/>
            <a:ext cx="24128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aus dem Lateinischen</a:t>
            </a:r>
            <a:endParaRPr kumimoji="0" lang="de-DE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55" name="Rechteck 54">
            <a:extLst>
              <a:ext uri="{FF2B5EF4-FFF2-40B4-BE49-F238E27FC236}">
                <a16:creationId xmlns:a16="http://schemas.microsoft.com/office/drawing/2014/main" id="{EE9C42C6-4909-4338-B754-9AB216691BD0}"/>
              </a:ext>
            </a:extLst>
          </p:cNvPr>
          <p:cNvSpPr/>
          <p:nvPr/>
        </p:nvSpPr>
        <p:spPr>
          <a:xfrm>
            <a:off x="5129095" y="1239472"/>
            <a:ext cx="24128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aus dem Lateinischen</a:t>
            </a:r>
            <a:endParaRPr kumimoji="0" lang="de-DE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56" name="Rechteck 55">
            <a:extLst>
              <a:ext uri="{FF2B5EF4-FFF2-40B4-BE49-F238E27FC236}">
                <a16:creationId xmlns:a16="http://schemas.microsoft.com/office/drawing/2014/main" id="{4AD3842E-6EDD-428C-96D4-DA192D4E0E43}"/>
              </a:ext>
            </a:extLst>
          </p:cNvPr>
          <p:cNvSpPr/>
          <p:nvPr/>
        </p:nvSpPr>
        <p:spPr>
          <a:xfrm>
            <a:off x="1077982" y="3518451"/>
            <a:ext cx="19287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b="0" i="0" u="none" strike="noStrike" kern="0" cap="none" spc="0" normalizeH="0" baseline="0" noProof="0" dirty="0" err="1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ie</a:t>
            </a:r>
            <a:r>
              <a:rPr kumimoji="0" lang="de-DE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 nie am Anfang</a:t>
            </a:r>
            <a:endParaRPr kumimoji="0" lang="de-DE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57" name="Rechteck 56">
            <a:extLst>
              <a:ext uri="{FF2B5EF4-FFF2-40B4-BE49-F238E27FC236}">
                <a16:creationId xmlns:a16="http://schemas.microsoft.com/office/drawing/2014/main" id="{EB6A8421-E36A-468A-967D-78CC7A38C93E}"/>
              </a:ext>
            </a:extLst>
          </p:cNvPr>
          <p:cNvSpPr/>
          <p:nvPr/>
        </p:nvSpPr>
        <p:spPr>
          <a:xfrm>
            <a:off x="1077982" y="4817045"/>
            <a:ext cx="23054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kein heimisches Tier</a:t>
            </a:r>
            <a:endParaRPr kumimoji="0" lang="de-DE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58" name="Rechteck 57">
            <a:extLst>
              <a:ext uri="{FF2B5EF4-FFF2-40B4-BE49-F238E27FC236}">
                <a16:creationId xmlns:a16="http://schemas.microsoft.com/office/drawing/2014/main" id="{E65D9168-5625-40C2-B871-9478BD9FBE9F}"/>
              </a:ext>
            </a:extLst>
          </p:cNvPr>
          <p:cNvSpPr/>
          <p:nvPr/>
        </p:nvSpPr>
        <p:spPr>
          <a:xfrm>
            <a:off x="1077982" y="5344525"/>
            <a:ext cx="23054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kein heimisches Tier</a:t>
            </a:r>
            <a:endParaRPr kumimoji="0" lang="de-DE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59" name="Rechteck 58">
            <a:extLst>
              <a:ext uri="{FF2B5EF4-FFF2-40B4-BE49-F238E27FC236}">
                <a16:creationId xmlns:a16="http://schemas.microsoft.com/office/drawing/2014/main" id="{B56FD4DC-9997-450C-8FDD-AA0F58F7852C}"/>
              </a:ext>
            </a:extLst>
          </p:cNvPr>
          <p:cNvSpPr/>
          <p:nvPr/>
        </p:nvSpPr>
        <p:spPr>
          <a:xfrm>
            <a:off x="1077982" y="5889943"/>
            <a:ext cx="23054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kein heimisches Tier</a:t>
            </a:r>
            <a:endParaRPr kumimoji="0" lang="de-DE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60" name="Rechteck 59">
            <a:extLst>
              <a:ext uri="{FF2B5EF4-FFF2-40B4-BE49-F238E27FC236}">
                <a16:creationId xmlns:a16="http://schemas.microsoft.com/office/drawing/2014/main" id="{2AFD1394-2461-4B10-85E0-A5A502D1944B}"/>
              </a:ext>
            </a:extLst>
          </p:cNvPr>
          <p:cNvSpPr/>
          <p:nvPr/>
        </p:nvSpPr>
        <p:spPr>
          <a:xfrm>
            <a:off x="8170673" y="3574177"/>
            <a:ext cx="792205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Limo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61" name="Rechteck 60">
            <a:extLst>
              <a:ext uri="{FF2B5EF4-FFF2-40B4-BE49-F238E27FC236}">
                <a16:creationId xmlns:a16="http://schemas.microsoft.com/office/drawing/2014/main" id="{DEC05F3A-FE5B-4600-84DB-6464E67724A2}"/>
              </a:ext>
            </a:extLst>
          </p:cNvPr>
          <p:cNvSpPr/>
          <p:nvPr/>
        </p:nvSpPr>
        <p:spPr>
          <a:xfrm>
            <a:off x="9083102" y="3594248"/>
            <a:ext cx="24160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Abkürzung:</a:t>
            </a:r>
            <a:r>
              <a:rPr kumimoji="0" lang="de-DE" b="0" i="0" u="none" strike="noStrike" kern="0" cap="none" spc="0" normalizeH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 Limonade</a:t>
            </a:r>
            <a:endParaRPr kumimoji="0" lang="de-DE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62" name="Rechteck 61">
            <a:extLst>
              <a:ext uri="{FF2B5EF4-FFF2-40B4-BE49-F238E27FC236}">
                <a16:creationId xmlns:a16="http://schemas.microsoft.com/office/drawing/2014/main" id="{3A932C81-1102-4FAA-843E-B3559F2CFF64}"/>
              </a:ext>
            </a:extLst>
          </p:cNvPr>
          <p:cNvSpPr/>
          <p:nvPr/>
        </p:nvSpPr>
        <p:spPr>
          <a:xfrm>
            <a:off x="9063866" y="3179538"/>
            <a:ext cx="25154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Abkürzung:</a:t>
            </a:r>
            <a:r>
              <a:rPr kumimoji="0" lang="de-DE" b="0" i="0" u="none" strike="noStrike" kern="0" cap="none" spc="0" normalizeH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 Kilogramm</a:t>
            </a:r>
            <a:endParaRPr kumimoji="0" lang="de-DE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63" name="Rechteck 62">
            <a:extLst>
              <a:ext uri="{FF2B5EF4-FFF2-40B4-BE49-F238E27FC236}">
                <a16:creationId xmlns:a16="http://schemas.microsoft.com/office/drawing/2014/main" id="{A8629D9D-DAB1-4745-96D2-2B280794831F}"/>
              </a:ext>
            </a:extLst>
          </p:cNvPr>
          <p:cNvSpPr/>
          <p:nvPr/>
        </p:nvSpPr>
        <p:spPr>
          <a:xfrm>
            <a:off x="1058409" y="1212590"/>
            <a:ext cx="14173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kurzes Wort</a:t>
            </a:r>
            <a:endParaRPr kumimoji="0" lang="de-DE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64" name="Rechteck 63">
            <a:extLst>
              <a:ext uri="{FF2B5EF4-FFF2-40B4-BE49-F238E27FC236}">
                <a16:creationId xmlns:a16="http://schemas.microsoft.com/office/drawing/2014/main" id="{283878C4-0854-40B2-91A0-F92A4CDB08DC}"/>
              </a:ext>
            </a:extLst>
          </p:cNvPr>
          <p:cNvSpPr/>
          <p:nvPr/>
        </p:nvSpPr>
        <p:spPr>
          <a:xfrm>
            <a:off x="1058409" y="1749079"/>
            <a:ext cx="14173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kurzes Wort</a:t>
            </a:r>
            <a:endParaRPr kumimoji="0" lang="de-DE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65" name="Rechteck 64">
            <a:extLst>
              <a:ext uri="{FF2B5EF4-FFF2-40B4-BE49-F238E27FC236}">
                <a16:creationId xmlns:a16="http://schemas.microsoft.com/office/drawing/2014/main" id="{B1A90252-2EF6-4501-95EC-C62FF8840DA5}"/>
              </a:ext>
            </a:extLst>
          </p:cNvPr>
          <p:cNvSpPr/>
          <p:nvPr/>
        </p:nvSpPr>
        <p:spPr>
          <a:xfrm>
            <a:off x="1077982" y="2296170"/>
            <a:ext cx="14173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kurzes Wort</a:t>
            </a:r>
            <a:endParaRPr kumimoji="0" lang="de-DE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67" name="Foliennummernplatzhalter 2">
            <a:extLst>
              <a:ext uri="{FF2B5EF4-FFF2-40B4-BE49-F238E27FC236}">
                <a16:creationId xmlns:a16="http://schemas.microsoft.com/office/drawing/2014/main" id="{3D53EB3F-265D-45B6-8459-7AEE1873648F}"/>
              </a:ext>
            </a:extLst>
          </p:cNvPr>
          <p:cNvSpPr txBox="1">
            <a:spLocks/>
          </p:cNvSpPr>
          <p:nvPr/>
        </p:nvSpPr>
        <p:spPr>
          <a:xfrm>
            <a:off x="9188691" y="92733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fld id="{C9CD412D-C60F-4771-A1CB-FFD7B5773953}" type="slidenum">
              <a:rPr lang="de-DE" smtClean="0"/>
              <a:pPr/>
              <a:t>10</a:t>
            </a:fld>
            <a:endParaRPr lang="de-DE" dirty="0"/>
          </a:p>
        </p:txBody>
      </p:sp>
      <p:sp>
        <p:nvSpPr>
          <p:cNvPr id="68" name="Foliennummernplatzhalter 2">
            <a:extLst>
              <a:ext uri="{FF2B5EF4-FFF2-40B4-BE49-F238E27FC236}">
                <a16:creationId xmlns:a16="http://schemas.microsoft.com/office/drawing/2014/main" id="{251DED00-67C0-48CB-9442-3EBAD0BFE628}"/>
              </a:ext>
            </a:extLst>
          </p:cNvPr>
          <p:cNvSpPr txBox="1">
            <a:spLocks/>
          </p:cNvSpPr>
          <p:nvPr/>
        </p:nvSpPr>
        <p:spPr>
          <a:xfrm>
            <a:off x="9188691" y="92733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fld id="{C9CD412D-C60F-4771-A1CB-FFD7B5773953}" type="slidenum">
              <a:rPr lang="de-DE" smtClean="0"/>
              <a:pPr/>
              <a:t>10</a:t>
            </a:fld>
            <a:endParaRPr lang="de-DE" dirty="0"/>
          </a:p>
        </p:txBody>
      </p:sp>
      <p:sp>
        <p:nvSpPr>
          <p:cNvPr id="69" name="Textfeld 36">
            <a:extLst>
              <a:ext uri="{FF2B5EF4-FFF2-40B4-BE49-F238E27FC236}">
                <a16:creationId xmlns:a16="http://schemas.microsoft.com/office/drawing/2014/main" id="{9AB518D5-DC55-4B0A-9BE2-97E8711B72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10	VD 01 </a:t>
            </a:r>
            <a:r>
              <a:rPr lang="de-DE" altLang="de-DE" sz="2200" b="1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ie</a:t>
            </a: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 Wörter analysieren			</a:t>
            </a:r>
            <a:r>
              <a:rPr kumimoji="0" lang="de-DE" altLang="de-DE" sz="220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   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70" name="Textfeld 69">
            <a:extLst>
              <a:ext uri="{FF2B5EF4-FFF2-40B4-BE49-F238E27FC236}">
                <a16:creationId xmlns:a16="http://schemas.microsoft.com/office/drawing/2014/main" id="{0D1AC3C9-965C-4715-A8E9-1AC7E6D37E8F}"/>
              </a:ext>
            </a:extLst>
          </p:cNvPr>
          <p:cNvSpPr txBox="1"/>
          <p:nvPr/>
        </p:nvSpPr>
        <p:spPr>
          <a:xfrm>
            <a:off x="260108" y="404664"/>
            <a:ext cx="914825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b="1" i="0" u="none" strike="noStrike" kern="1200" cap="none" normalizeH="0" baseline="0" noProof="0" dirty="0">
                <a:ln>
                  <a:noFill/>
                </a:ln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Merkliste: </a:t>
            </a:r>
            <a:r>
              <a:rPr kumimoji="0" lang="de-DE" sz="2000" b="0" i="0" u="none" strike="noStrike" kern="1200" cap="none" normalizeH="0" baseline="0" noProof="0" dirty="0">
                <a:ln>
                  <a:noFill/>
                </a:ln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lange i ohne e in erster Silbe bei ein-/zweisilbigen Wörtern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3DF94B36-6EBF-4ECC-A79C-B91F538D1A57}"/>
              </a:ext>
            </a:extLst>
          </p:cNvPr>
          <p:cNvSpPr txBox="1"/>
          <p:nvPr/>
        </p:nvSpPr>
        <p:spPr>
          <a:xfrm>
            <a:off x="190500" y="6724134"/>
            <a:ext cx="5415265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01 ie Wörter analysieren - Arbeitsblätter.pptx - Seite 10</a:t>
            </a:r>
          </a:p>
        </p:txBody>
      </p:sp>
    </p:spTree>
    <p:extLst>
      <p:ext uri="{BB962C8B-B14F-4D97-AF65-F5344CB8AC3E}">
        <p14:creationId xmlns:p14="http://schemas.microsoft.com/office/powerpoint/2010/main" val="875167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1" fill="hold">
                      <p:stCondLst>
                        <p:cond delay="indefinite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7" fill="hold">
                      <p:stCondLst>
                        <p:cond delay="indefinite"/>
                      </p:stCondLst>
                      <p:childTnLst>
                        <p:par>
                          <p:cTn id="168" fill="hold">
                            <p:stCondLst>
                              <p:cond delay="0"/>
                            </p:stCondLst>
                            <p:childTnLst>
                              <p:par>
                                <p:cTn id="1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1" fill="hold">
                      <p:stCondLst>
                        <p:cond delay="indefinite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5" fill="hold">
                      <p:stCondLst>
                        <p:cond delay="indefinite"/>
                      </p:stCondLst>
                      <p:childTnLst>
                        <p:par>
                          <p:cTn id="176" fill="hold">
                            <p:stCondLst>
                              <p:cond delay="0"/>
                            </p:stCondLst>
                            <p:childTnLst>
                              <p:par>
                                <p:cTn id="1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9" fill="hold">
                      <p:stCondLst>
                        <p:cond delay="indefinite"/>
                      </p:stCondLst>
                      <p:childTnLst>
                        <p:par>
                          <p:cTn id="180" fill="hold">
                            <p:stCondLst>
                              <p:cond delay="0"/>
                            </p:stCondLst>
                            <p:childTnLst>
                              <p:par>
                                <p:cTn id="1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3" fill="hold">
                      <p:stCondLst>
                        <p:cond delay="indefinite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7" fill="hold">
                      <p:stCondLst>
                        <p:cond delay="indefinite"/>
                      </p:stCondLst>
                      <p:childTnLst>
                        <p:par>
                          <p:cTn id="188" fill="hold">
                            <p:stCondLst>
                              <p:cond delay="0"/>
                            </p:stCondLst>
                            <p:childTnLst>
                              <p:par>
                                <p:cTn id="1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1" fill="hold">
                      <p:stCondLst>
                        <p:cond delay="indefinite"/>
                      </p:stCondLst>
                      <p:childTnLst>
                        <p:par>
                          <p:cTn id="192" fill="hold">
                            <p:stCondLst>
                              <p:cond delay="0"/>
                            </p:stCondLst>
                            <p:childTnLst>
                              <p:par>
                                <p:cTn id="1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5" fill="hold">
                      <p:stCondLst>
                        <p:cond delay="indefinite"/>
                      </p:stCondLst>
                      <p:childTnLst>
                        <p:par>
                          <p:cTn id="196" fill="hold">
                            <p:stCondLst>
                              <p:cond delay="0"/>
                            </p:stCondLst>
                            <p:childTnLst>
                              <p:par>
                                <p:cTn id="19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9" fill="hold">
                      <p:stCondLst>
                        <p:cond delay="indefinite"/>
                      </p:stCondLst>
                      <p:childTnLst>
                        <p:par>
                          <p:cTn id="200" fill="hold">
                            <p:stCondLst>
                              <p:cond delay="0"/>
                            </p:stCondLst>
                            <p:childTnLst>
                              <p:par>
                                <p:cTn id="20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3" fill="hold">
                      <p:stCondLst>
                        <p:cond delay="indefinite"/>
                      </p:stCondLst>
                      <p:childTnLst>
                        <p:par>
                          <p:cTn id="204" fill="hold">
                            <p:stCondLst>
                              <p:cond delay="0"/>
                            </p:stCondLst>
                            <p:childTnLst>
                              <p:par>
                                <p:cTn id="20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7" grpId="0"/>
      <p:bldP spid="28" grpId="0"/>
      <p:bldP spid="29" grpId="0"/>
      <p:bldP spid="30" grpId="0"/>
      <p:bldP spid="31" grpId="0"/>
      <p:bldP spid="32" grpId="0"/>
      <p:bldP spid="38" grpId="0"/>
      <p:bldP spid="40" grpId="0"/>
      <p:bldP spid="41" grpId="0"/>
      <p:bldP spid="42" grpId="0"/>
      <p:bldP spid="43" grpId="0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  <p:bldP spid="63" grpId="0"/>
      <p:bldP spid="64" grpId="0"/>
      <p:bldP spid="6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Grafik 26">
            <a:extLst>
              <a:ext uri="{FF2B5EF4-FFF2-40B4-BE49-F238E27FC236}">
                <a16:creationId xmlns:a16="http://schemas.microsoft.com/office/drawing/2014/main" id="{86174BE7-BE52-49E8-BB2E-889E5C5B6D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3790" y="1101104"/>
            <a:ext cx="11761576" cy="5136207"/>
          </a:xfrm>
          <a:prstGeom prst="rect">
            <a:avLst/>
          </a:prstGeom>
        </p:spPr>
      </p:pic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5389999D-2544-4ECB-87B3-D6A0D44003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11</a:t>
            </a:fld>
            <a:endParaRPr lang="de-DE" dirty="0"/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45825F45-F359-40EB-A0B1-2E0329999BB9}"/>
              </a:ext>
            </a:extLst>
          </p:cNvPr>
          <p:cNvSpPr txBox="1"/>
          <p:nvPr/>
        </p:nvSpPr>
        <p:spPr>
          <a:xfrm>
            <a:off x="1217214" y="1609998"/>
            <a:ext cx="1324221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2000" b="1" kern="0" spc="-100" dirty="0">
                <a:solidFill>
                  <a:prstClr val="black"/>
                </a:solidFill>
                <a:latin typeface="Trebuchet MS" pitchFamily="34" charset="0"/>
                <a:sym typeface="Wingdings" panose="05000000000000000000" pitchFamily="2" charset="2"/>
              </a:rPr>
              <a:t>deutsch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b="1" i="0" u="none" strike="noStrike" kern="0" cap="none" spc="-10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  <a:sym typeface="Wingdings" panose="05000000000000000000" pitchFamily="2" charset="2"/>
              </a:rPr>
              <a:t>langes </a:t>
            </a:r>
            <a:r>
              <a:rPr kumimoji="0" lang="de-DE" sz="2000" b="1" i="0" u="none" strike="noStrike" kern="0" cap="none" spc="-100" normalizeH="0" baseline="0" noProof="0" dirty="0" err="1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  <a:sym typeface="Wingdings" panose="05000000000000000000" pitchFamily="2" charset="2"/>
              </a:rPr>
              <a:t>ie</a:t>
            </a:r>
            <a:endParaRPr kumimoji="0" lang="de-DE" sz="2000" b="1" i="0" u="none" strike="noStrike" kern="0" cap="none" spc="-10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Trebuchet MS" pitchFamily="34" charset="0"/>
              <a:ea typeface="+mn-ea"/>
              <a:cs typeface="Arial" charset="0"/>
              <a:sym typeface="Wingdings" panose="05000000000000000000" pitchFamily="2" charset="2"/>
            </a:endParaRP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688CBE53-B095-423D-BA96-A3746528B45D}"/>
              </a:ext>
            </a:extLst>
          </p:cNvPr>
          <p:cNvSpPr txBox="1"/>
          <p:nvPr/>
        </p:nvSpPr>
        <p:spPr>
          <a:xfrm>
            <a:off x="2316394" y="1609998"/>
            <a:ext cx="1340073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2000" b="1" kern="0" spc="-100" dirty="0">
                <a:solidFill>
                  <a:prstClr val="black"/>
                </a:solidFill>
                <a:latin typeface="Trebuchet MS" pitchFamily="34" charset="0"/>
                <a:sym typeface="Wingdings" panose="05000000000000000000" pitchFamily="2" charset="2"/>
              </a:rPr>
              <a:t>atypisch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b="1" i="0" u="none" strike="noStrike" kern="0" cap="none" spc="-10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  <a:sym typeface="Wingdings" panose="05000000000000000000" pitchFamily="2" charset="2"/>
              </a:rPr>
              <a:t>langes </a:t>
            </a:r>
            <a:r>
              <a:rPr kumimoji="0" lang="de-DE" sz="2000" b="1" i="0" u="none" strike="noStrike" kern="0" cap="none" spc="-10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  <a:sym typeface="Wingdings" panose="05000000000000000000" pitchFamily="2" charset="2"/>
              </a:rPr>
              <a:t>i</a:t>
            </a: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FFF56028-3FC7-4461-AC07-CFF99EA4FD97}"/>
              </a:ext>
            </a:extLst>
          </p:cNvPr>
          <p:cNvSpPr txBox="1"/>
          <p:nvPr/>
        </p:nvSpPr>
        <p:spPr>
          <a:xfrm>
            <a:off x="1203231" y="1083688"/>
            <a:ext cx="2228474" cy="4401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2000" b="1" kern="0" spc="-100" dirty="0">
                <a:solidFill>
                  <a:prstClr val="black"/>
                </a:solidFill>
                <a:latin typeface="Trebuchet MS" pitchFamily="34" charset="0"/>
                <a:sym typeface="Wingdings" panose="05000000000000000000" pitchFamily="2" charset="2"/>
              </a:rPr>
              <a:t>zweisilbig, 1. Silbe</a:t>
            </a:r>
            <a:endParaRPr kumimoji="0" lang="de-DE" sz="2000" b="1" i="0" u="none" strike="noStrike" kern="0" cap="none" spc="-100" normalizeH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itchFamily="34" charset="0"/>
              <a:ea typeface="+mn-ea"/>
              <a:cs typeface="Arial" charset="0"/>
              <a:sym typeface="Wingdings" panose="05000000000000000000" pitchFamily="2" charset="2"/>
            </a:endParaRP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EEF84628-D74E-4863-9D1E-54BBB9CF7FE8}"/>
              </a:ext>
            </a:extLst>
          </p:cNvPr>
          <p:cNvSpPr txBox="1"/>
          <p:nvPr/>
        </p:nvSpPr>
        <p:spPr>
          <a:xfrm>
            <a:off x="7223206" y="1083688"/>
            <a:ext cx="1553917" cy="4401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2000" b="1" kern="0" spc="-100" dirty="0">
                <a:solidFill>
                  <a:prstClr val="black"/>
                </a:solidFill>
                <a:latin typeface="Trebuchet MS" pitchFamily="34" charset="0"/>
                <a:sym typeface="Wingdings" panose="05000000000000000000" pitchFamily="2" charset="2"/>
              </a:rPr>
              <a:t>Endungen</a:t>
            </a:r>
            <a:endParaRPr kumimoji="0" lang="de-DE" sz="2000" b="1" i="0" u="none" strike="noStrike" kern="0" cap="none" spc="-10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itchFamily="34" charset="0"/>
              <a:ea typeface="+mn-ea"/>
              <a:cs typeface="Arial" charset="0"/>
              <a:sym typeface="Wingdings" panose="05000000000000000000" pitchFamily="2" charset="2"/>
            </a:endParaRP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38F325C0-65DF-4621-B5EC-26FF3E9F7162}"/>
              </a:ext>
            </a:extLst>
          </p:cNvPr>
          <p:cNvSpPr txBox="1"/>
          <p:nvPr/>
        </p:nvSpPr>
        <p:spPr>
          <a:xfrm>
            <a:off x="4498258" y="1917774"/>
            <a:ext cx="90148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2000" b="1" kern="0" spc="-100" dirty="0">
                <a:solidFill>
                  <a:prstClr val="black"/>
                </a:solidFill>
                <a:latin typeface="Trebuchet MS" pitchFamily="34" charset="0"/>
                <a:sym typeface="Wingdings" panose="05000000000000000000" pitchFamily="2" charset="2"/>
              </a:rPr>
              <a:t>-</a:t>
            </a:r>
            <a:r>
              <a:rPr lang="de-DE" sz="2000" b="1" kern="0" spc="-10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  <a:sym typeface="Wingdings" panose="05000000000000000000" pitchFamily="2" charset="2"/>
              </a:rPr>
              <a:t>ie</a:t>
            </a:r>
            <a:r>
              <a:rPr lang="de-DE" sz="2000" b="1" kern="0" spc="-100" dirty="0" err="1">
                <a:solidFill>
                  <a:prstClr val="black"/>
                </a:solidFill>
                <a:latin typeface="Trebuchet MS" pitchFamily="34" charset="0"/>
                <a:sym typeface="Wingdings" panose="05000000000000000000" pitchFamily="2" charset="2"/>
              </a:rPr>
              <a:t>ren</a:t>
            </a:r>
            <a:endParaRPr kumimoji="0" lang="de-DE" sz="2000" b="1" i="0" u="none" strike="noStrike" kern="0" cap="none" spc="-10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itchFamily="34" charset="0"/>
              <a:ea typeface="+mn-ea"/>
              <a:cs typeface="Arial" charset="0"/>
              <a:sym typeface="Wingdings" panose="05000000000000000000" pitchFamily="2" charset="2"/>
            </a:endParaRP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290AE4D6-2D0E-42F6-ADBD-790D1A3D1B22}"/>
              </a:ext>
            </a:extLst>
          </p:cNvPr>
          <p:cNvSpPr txBox="1"/>
          <p:nvPr/>
        </p:nvSpPr>
        <p:spPr>
          <a:xfrm>
            <a:off x="5671157" y="1917774"/>
            <a:ext cx="79845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2000" b="1" kern="0" spc="-100" dirty="0">
                <a:solidFill>
                  <a:prstClr val="black"/>
                </a:solidFill>
                <a:latin typeface="Trebuchet MS" pitchFamily="34" charset="0"/>
                <a:sym typeface="Wingdings" panose="05000000000000000000" pitchFamily="2" charset="2"/>
              </a:rPr>
              <a:t>-</a:t>
            </a:r>
            <a:r>
              <a:rPr lang="de-DE" sz="2000" b="1" kern="0" spc="-10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  <a:sym typeface="Wingdings" panose="05000000000000000000" pitchFamily="2" charset="2"/>
              </a:rPr>
              <a:t>ie</a:t>
            </a:r>
            <a:endParaRPr kumimoji="0" lang="de-DE" sz="2000" b="1" i="0" u="none" strike="noStrike" kern="0" cap="none" spc="-10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itchFamily="34" charset="0"/>
              <a:ea typeface="+mn-ea"/>
              <a:cs typeface="Arial" charset="0"/>
              <a:sym typeface="Wingdings" panose="05000000000000000000" pitchFamily="2" charset="2"/>
            </a:endParaRP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FC46D754-40C0-4870-B3AA-7E161F6B55E7}"/>
              </a:ext>
            </a:extLst>
          </p:cNvPr>
          <p:cNvSpPr txBox="1"/>
          <p:nvPr/>
        </p:nvSpPr>
        <p:spPr>
          <a:xfrm>
            <a:off x="6741025" y="1917774"/>
            <a:ext cx="84968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2000" b="1" kern="0" spc="-100" dirty="0">
                <a:solidFill>
                  <a:prstClr val="black"/>
                </a:solidFill>
                <a:latin typeface="Trebuchet MS" pitchFamily="34" charset="0"/>
                <a:sym typeface="Wingdings" panose="05000000000000000000" pitchFamily="2" charset="2"/>
              </a:rPr>
              <a:t>-</a:t>
            </a:r>
            <a:r>
              <a:rPr lang="de-DE" sz="2000" b="1" kern="0" spc="-10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  <a:sym typeface="Wingdings" panose="05000000000000000000" pitchFamily="2" charset="2"/>
              </a:rPr>
              <a:t>ie</a:t>
            </a:r>
            <a:r>
              <a:rPr lang="de-DE" sz="2000" b="1" kern="0" spc="-100" dirty="0" err="1">
                <a:latin typeface="Trebuchet MS" pitchFamily="34" charset="0"/>
                <a:sym typeface="Wingdings" panose="05000000000000000000" pitchFamily="2" charset="2"/>
              </a:rPr>
              <a:t>r</a:t>
            </a:r>
            <a:endParaRPr kumimoji="0" lang="de-DE" sz="2000" b="1" i="0" u="none" strike="noStrike" kern="0" cap="none" spc="-10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  <a:ea typeface="+mn-ea"/>
              <a:cs typeface="Arial" charset="0"/>
              <a:sym typeface="Wingdings" panose="05000000000000000000" pitchFamily="2" charset="2"/>
            </a:endParaRP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88BAA299-ED72-464F-B753-F71F0C0937A8}"/>
              </a:ext>
            </a:extLst>
          </p:cNvPr>
          <p:cNvSpPr txBox="1"/>
          <p:nvPr/>
        </p:nvSpPr>
        <p:spPr>
          <a:xfrm>
            <a:off x="7669952" y="1917774"/>
            <a:ext cx="99062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2000" b="1" kern="0" spc="-100" dirty="0">
                <a:solidFill>
                  <a:prstClr val="black"/>
                </a:solidFill>
                <a:latin typeface="Trebuchet MS" pitchFamily="34" charset="0"/>
                <a:sym typeface="Wingdings" panose="05000000000000000000" pitchFamily="2" charset="2"/>
              </a:rPr>
              <a:t>-</a:t>
            </a:r>
            <a:r>
              <a:rPr lang="de-DE" sz="2000" b="1" kern="0" spc="-10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  <a:sym typeface="Wingdings" panose="05000000000000000000" pitchFamily="2" charset="2"/>
              </a:rPr>
              <a:t>ie</a:t>
            </a:r>
            <a:r>
              <a:rPr lang="de-DE" sz="2000" b="1" kern="0" spc="-100" dirty="0" err="1">
                <a:latin typeface="Trebuchet MS" pitchFamily="34" charset="0"/>
                <a:sym typeface="Wingdings" panose="05000000000000000000" pitchFamily="2" charset="2"/>
              </a:rPr>
              <a:t>rlich</a:t>
            </a:r>
            <a:endParaRPr kumimoji="0" lang="de-DE" sz="2000" b="1" i="0" u="none" strike="noStrike" kern="0" cap="none" spc="-10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  <a:ea typeface="+mn-ea"/>
              <a:cs typeface="Arial" charset="0"/>
              <a:sym typeface="Wingdings" panose="05000000000000000000" pitchFamily="2" charset="2"/>
            </a:endParaRP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1AC244F3-8744-4DE5-AFC8-5564DF7873E3}"/>
              </a:ext>
            </a:extLst>
          </p:cNvPr>
          <p:cNvSpPr txBox="1"/>
          <p:nvPr/>
        </p:nvSpPr>
        <p:spPr>
          <a:xfrm>
            <a:off x="8913063" y="1917774"/>
            <a:ext cx="71132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2000" b="1" kern="0" spc="-100" dirty="0">
                <a:solidFill>
                  <a:prstClr val="black"/>
                </a:solidFill>
                <a:latin typeface="Trebuchet MS" pitchFamily="34" charset="0"/>
                <a:sym typeface="Wingdings" panose="05000000000000000000" pitchFamily="2" charset="2"/>
              </a:rPr>
              <a:t>-</a:t>
            </a:r>
            <a:r>
              <a:rPr lang="de-DE" sz="2000" b="1" kern="0" spc="-100" dirty="0">
                <a:solidFill>
                  <a:srgbClr val="FF0000"/>
                </a:solidFill>
                <a:latin typeface="Trebuchet MS" pitchFamily="34" charset="0"/>
                <a:sym typeface="Wingdings" panose="05000000000000000000" pitchFamily="2" charset="2"/>
              </a:rPr>
              <a:t>i</a:t>
            </a:r>
            <a:r>
              <a:rPr lang="de-DE" sz="2000" b="1" kern="0" spc="-100" dirty="0">
                <a:latin typeface="Trebuchet MS" pitchFamily="34" charset="0"/>
                <a:sym typeface="Wingdings" panose="05000000000000000000" pitchFamily="2" charset="2"/>
              </a:rPr>
              <a:t>n</a:t>
            </a:r>
            <a:endParaRPr kumimoji="0" lang="de-DE" sz="2000" b="1" i="0" u="none" strike="noStrike" kern="0" cap="none" spc="-10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  <a:ea typeface="+mn-ea"/>
              <a:cs typeface="Arial" charset="0"/>
              <a:sym typeface="Wingdings" panose="05000000000000000000" pitchFamily="2" charset="2"/>
            </a:endParaRP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5181344E-3979-4DDB-B005-D1C5AB6646CB}"/>
              </a:ext>
            </a:extLst>
          </p:cNvPr>
          <p:cNvSpPr txBox="1"/>
          <p:nvPr/>
        </p:nvSpPr>
        <p:spPr>
          <a:xfrm>
            <a:off x="9875606" y="1917774"/>
            <a:ext cx="71132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2000" b="1" kern="0" spc="-100" dirty="0">
                <a:solidFill>
                  <a:prstClr val="black"/>
                </a:solidFill>
                <a:latin typeface="Trebuchet MS" pitchFamily="34" charset="0"/>
                <a:sym typeface="Wingdings" panose="05000000000000000000" pitchFamily="2" charset="2"/>
              </a:rPr>
              <a:t>-</a:t>
            </a:r>
            <a:r>
              <a:rPr lang="de-DE" sz="2000" b="1" kern="0" spc="-100" dirty="0" err="1">
                <a:solidFill>
                  <a:srgbClr val="FF0000"/>
                </a:solidFill>
                <a:latin typeface="Trebuchet MS" pitchFamily="34" charset="0"/>
                <a:sym typeface="Wingdings" panose="05000000000000000000" pitchFamily="2" charset="2"/>
              </a:rPr>
              <a:t>i</a:t>
            </a:r>
            <a:r>
              <a:rPr lang="de-DE" sz="2000" b="1" kern="0" spc="-100" dirty="0" err="1">
                <a:latin typeface="Trebuchet MS" pitchFamily="34" charset="0"/>
                <a:sym typeface="Wingdings" panose="05000000000000000000" pitchFamily="2" charset="2"/>
              </a:rPr>
              <a:t>ne</a:t>
            </a:r>
            <a:endParaRPr kumimoji="0" lang="de-DE" sz="2000" b="1" i="0" u="none" strike="noStrike" kern="0" cap="none" spc="-10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  <a:ea typeface="+mn-ea"/>
              <a:cs typeface="Arial" charset="0"/>
              <a:sym typeface="Wingdings" panose="05000000000000000000" pitchFamily="2" charset="2"/>
            </a:endParaRPr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AA496738-4817-4761-9591-700AC904DDFB}"/>
              </a:ext>
            </a:extLst>
          </p:cNvPr>
          <p:cNvSpPr txBox="1"/>
          <p:nvPr/>
        </p:nvSpPr>
        <p:spPr>
          <a:xfrm>
            <a:off x="163646" y="1917774"/>
            <a:ext cx="108586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2000" b="1" kern="0" dirty="0">
                <a:solidFill>
                  <a:prstClr val="black"/>
                </a:solidFill>
                <a:latin typeface="Trebuchet MS" pitchFamily="34" charset="0"/>
                <a:sym typeface="Wingdings" panose="05000000000000000000" pitchFamily="2" charset="2"/>
              </a:rPr>
              <a:t>Wort</a:t>
            </a:r>
            <a:endParaRPr kumimoji="0" lang="de-DE" sz="2000" b="1" i="0" u="none" strike="noStrike" kern="0" cap="none" normalizeH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itchFamily="34" charset="0"/>
              <a:ea typeface="+mn-ea"/>
              <a:cs typeface="Arial" charset="0"/>
              <a:sym typeface="Wingdings" panose="05000000000000000000" pitchFamily="2" charset="2"/>
            </a:endParaRPr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84285AC9-109A-4C8C-BCA7-99B1CCB48B7E}"/>
              </a:ext>
            </a:extLst>
          </p:cNvPr>
          <p:cNvSpPr txBox="1"/>
          <p:nvPr/>
        </p:nvSpPr>
        <p:spPr>
          <a:xfrm>
            <a:off x="10848528" y="1917774"/>
            <a:ext cx="118253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2000" b="1" kern="0" spc="-100" dirty="0">
                <a:solidFill>
                  <a:prstClr val="black"/>
                </a:solidFill>
                <a:latin typeface="Trebuchet MS" pitchFamily="34" charset="0"/>
                <a:sym typeface="Wingdings" panose="05000000000000000000" pitchFamily="2" charset="2"/>
              </a:rPr>
              <a:t>kurzes i</a:t>
            </a:r>
            <a:endParaRPr kumimoji="0" lang="de-DE" sz="2000" b="1" i="0" u="none" strike="noStrike" kern="0" cap="none" spc="-10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itchFamily="34" charset="0"/>
              <a:ea typeface="+mn-ea"/>
              <a:cs typeface="Arial" charset="0"/>
              <a:sym typeface="Wingdings" panose="05000000000000000000" pitchFamily="2" charset="2"/>
            </a:endParaRPr>
          </a:p>
        </p:txBody>
      </p:sp>
      <p:sp>
        <p:nvSpPr>
          <p:cNvPr id="25" name="Textfeld 24">
            <a:extLst>
              <a:ext uri="{FF2B5EF4-FFF2-40B4-BE49-F238E27FC236}">
                <a16:creationId xmlns:a16="http://schemas.microsoft.com/office/drawing/2014/main" id="{51D6571D-C0E5-4CE1-A471-860C0B81974A}"/>
              </a:ext>
            </a:extLst>
          </p:cNvPr>
          <p:cNvSpPr txBox="1"/>
          <p:nvPr/>
        </p:nvSpPr>
        <p:spPr>
          <a:xfrm>
            <a:off x="5987468" y="1396096"/>
            <a:ext cx="122413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sz="2000" b="1" i="0" u="none" strike="noStrike" kern="0" cap="none" spc="-10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  <a:sym typeface="Wingdings" panose="05000000000000000000" pitchFamily="2" charset="2"/>
              </a:rPr>
              <a:t>langes </a:t>
            </a:r>
            <a:r>
              <a:rPr kumimoji="0" lang="de-DE" sz="2000" b="1" i="0" u="none" strike="noStrike" kern="0" cap="none" spc="-100" normalizeH="0" baseline="0" noProof="0" dirty="0" err="1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  <a:sym typeface="Wingdings" panose="05000000000000000000" pitchFamily="2" charset="2"/>
              </a:rPr>
              <a:t>ie</a:t>
            </a:r>
            <a:r>
              <a:rPr kumimoji="0" lang="de-DE" sz="2000" b="1" i="0" u="none" strike="noStrike" kern="0" cap="none" spc="-10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  <a:sym typeface="Wingdings" panose="05000000000000000000" pitchFamily="2" charset="2"/>
              </a:rPr>
              <a:t>  </a:t>
            </a:r>
            <a:endParaRPr lang="de-DE" dirty="0"/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BD89DD13-6047-4C1C-893D-3B527C45E25A}"/>
              </a:ext>
            </a:extLst>
          </p:cNvPr>
          <p:cNvSpPr txBox="1"/>
          <p:nvPr/>
        </p:nvSpPr>
        <p:spPr>
          <a:xfrm>
            <a:off x="9263538" y="1396096"/>
            <a:ext cx="122413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sz="2000" b="1" i="0" u="none" strike="noStrike" kern="0" cap="none" spc="-10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  <a:sym typeface="Wingdings" panose="05000000000000000000" pitchFamily="2" charset="2"/>
              </a:rPr>
              <a:t>langes </a:t>
            </a:r>
            <a:r>
              <a:rPr kumimoji="0" lang="de-DE" sz="2000" b="1" i="0" u="none" strike="noStrike" kern="0" cap="none" spc="-10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  <a:sym typeface="Wingdings" panose="05000000000000000000" pitchFamily="2" charset="2"/>
              </a:rPr>
              <a:t>i  </a:t>
            </a:r>
            <a:endParaRPr lang="de-DE" dirty="0">
              <a:solidFill>
                <a:srgbClr val="FF0000"/>
              </a:solidFill>
            </a:endParaRPr>
          </a:p>
        </p:txBody>
      </p:sp>
      <p:pic>
        <p:nvPicPr>
          <p:cNvPr id="21" name="Grafik 20">
            <a:extLst>
              <a:ext uri="{FF2B5EF4-FFF2-40B4-BE49-F238E27FC236}">
                <a16:creationId xmlns:a16="http://schemas.microsoft.com/office/drawing/2014/main" id="{352CD2B8-68C0-40B3-9E2D-844AA96ACAE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2503" b="15860"/>
          <a:stretch/>
        </p:blipFill>
        <p:spPr>
          <a:xfrm>
            <a:off x="1285112" y="1154847"/>
            <a:ext cx="2092041" cy="487601"/>
          </a:xfrm>
          <a:prstGeom prst="rect">
            <a:avLst/>
          </a:prstGeom>
        </p:spPr>
      </p:pic>
      <p:sp>
        <p:nvSpPr>
          <p:cNvPr id="22" name="Foliennummernplatzhalter 2">
            <a:extLst>
              <a:ext uri="{FF2B5EF4-FFF2-40B4-BE49-F238E27FC236}">
                <a16:creationId xmlns:a16="http://schemas.microsoft.com/office/drawing/2014/main" id="{245C74B2-F485-4F23-A697-428E4DAA6F4B}"/>
              </a:ext>
            </a:extLst>
          </p:cNvPr>
          <p:cNvSpPr txBox="1">
            <a:spLocks/>
          </p:cNvSpPr>
          <p:nvPr/>
        </p:nvSpPr>
        <p:spPr>
          <a:xfrm>
            <a:off x="9188691" y="92733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fld id="{C9CD412D-C60F-4771-A1CB-FFD7B5773953}" type="slidenum">
              <a:rPr lang="de-DE" smtClean="0"/>
              <a:pPr/>
              <a:t>11</a:t>
            </a:fld>
            <a:endParaRPr lang="de-DE" dirty="0"/>
          </a:p>
        </p:txBody>
      </p:sp>
      <p:sp>
        <p:nvSpPr>
          <p:cNvPr id="23" name="Foliennummernplatzhalter 2">
            <a:extLst>
              <a:ext uri="{FF2B5EF4-FFF2-40B4-BE49-F238E27FC236}">
                <a16:creationId xmlns:a16="http://schemas.microsoft.com/office/drawing/2014/main" id="{9E9EE635-7752-4E40-879A-40E69E3D4716}"/>
              </a:ext>
            </a:extLst>
          </p:cNvPr>
          <p:cNvSpPr txBox="1">
            <a:spLocks/>
          </p:cNvSpPr>
          <p:nvPr/>
        </p:nvSpPr>
        <p:spPr>
          <a:xfrm>
            <a:off x="9188691" y="92733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fld id="{C9CD412D-C60F-4771-A1CB-FFD7B5773953}" type="slidenum">
              <a:rPr lang="de-DE" smtClean="0"/>
              <a:pPr/>
              <a:t>11</a:t>
            </a:fld>
            <a:endParaRPr lang="de-DE" dirty="0"/>
          </a:p>
        </p:txBody>
      </p:sp>
      <p:sp>
        <p:nvSpPr>
          <p:cNvPr id="24" name="Textfeld 36">
            <a:extLst>
              <a:ext uri="{FF2B5EF4-FFF2-40B4-BE49-F238E27FC236}">
                <a16:creationId xmlns:a16="http://schemas.microsoft.com/office/drawing/2014/main" id="{09700DA4-004A-4A7C-9996-AA3836AFBB4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11	VD 01 </a:t>
            </a:r>
            <a:r>
              <a:rPr lang="de-DE" altLang="de-DE" sz="2200" b="1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ie</a:t>
            </a: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 Wörter analysieren			</a:t>
            </a:r>
            <a:r>
              <a:rPr kumimoji="0" lang="de-DE" altLang="de-DE" sz="220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   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29" name="Textfeld 28">
            <a:extLst>
              <a:ext uri="{FF2B5EF4-FFF2-40B4-BE49-F238E27FC236}">
                <a16:creationId xmlns:a16="http://schemas.microsoft.com/office/drawing/2014/main" id="{1A63D7BD-32BE-4360-86BC-8E89FA42CE84}"/>
              </a:ext>
            </a:extLst>
          </p:cNvPr>
          <p:cNvSpPr txBox="1"/>
          <p:nvPr/>
        </p:nvSpPr>
        <p:spPr>
          <a:xfrm>
            <a:off x="260108" y="404664"/>
            <a:ext cx="91482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Finde Wörter und schreibe sie richtig</a:t>
            </a:r>
            <a:r>
              <a:rPr kumimoji="0" lang="de-DE" sz="1800" b="0" i="0" u="none" strike="noStrike" kern="1200" cap="none" normalizeH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 mit </a:t>
            </a:r>
            <a:r>
              <a:rPr kumimoji="0" lang="de-DE" sz="1800" b="1" i="0" u="none" strike="noStrike" kern="1200" cap="none" normalizeH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i</a:t>
            </a:r>
            <a:r>
              <a:rPr kumimoji="0" lang="de-DE" sz="1800" b="0" i="0" u="none" strike="noStrike" kern="1200" cap="none" normalizeH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 oder </a:t>
            </a:r>
            <a:r>
              <a:rPr kumimoji="0" lang="de-DE" sz="1800" b="1" i="0" u="none" strike="noStrike" kern="1200" cap="none" normalizeH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ie</a:t>
            </a:r>
            <a:r>
              <a:rPr kumimoji="0" lang="de-DE" sz="1800" b="0" i="0" u="none" strike="noStrike" kern="1200" cap="none" normalizeH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 in die Spalten!</a:t>
            </a:r>
            <a:endParaRPr kumimoji="0" lang="de-DE" sz="1800" b="0" i="0" u="none" strike="noStrike" kern="1200" cap="none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charset="0"/>
            </a:endParaRPr>
          </a:p>
        </p:txBody>
      </p:sp>
      <p:sp>
        <p:nvSpPr>
          <p:cNvPr id="28" name="Rechteck 27">
            <a:extLst>
              <a:ext uri="{FF2B5EF4-FFF2-40B4-BE49-F238E27FC236}">
                <a16:creationId xmlns:a16="http://schemas.microsoft.com/office/drawing/2014/main" id="{6ED7D867-0639-4B3B-B80F-B5384DA18B06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579DBC61-CC4F-441F-8C88-BDE7499ED8A1}"/>
              </a:ext>
            </a:extLst>
          </p:cNvPr>
          <p:cNvSpPr txBox="1"/>
          <p:nvPr/>
        </p:nvSpPr>
        <p:spPr>
          <a:xfrm>
            <a:off x="190500" y="6724134"/>
            <a:ext cx="5415265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01 ie Wörter analysieren - Arbeitsblätter.pptx - Seite 11</a:t>
            </a:r>
          </a:p>
        </p:txBody>
      </p:sp>
      <p:pic>
        <p:nvPicPr>
          <p:cNvPr id="30" name="Grafik 29">
            <a:extLst>
              <a:ext uri="{FF2B5EF4-FFF2-40B4-BE49-F238E27FC236}">
                <a16:creationId xmlns:a16="http://schemas.microsoft.com/office/drawing/2014/main" id="{4D1780B1-9FE5-45CF-B746-77DA419C83A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6986" t="8571" r="4758" b="10449"/>
          <a:stretch/>
        </p:blipFill>
        <p:spPr>
          <a:xfrm>
            <a:off x="3405785" y="1212748"/>
            <a:ext cx="990629" cy="1015011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1480645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461D0DE7-4F38-4B95-AC1F-C84D37D88A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2</a:t>
            </a:fld>
            <a:endParaRPr lang="de-DE" dirty="0"/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3B903111-27DF-4752-9E21-3382C788122D}"/>
              </a:ext>
            </a:extLst>
          </p:cNvPr>
          <p:cNvSpPr txBox="1"/>
          <p:nvPr/>
        </p:nvSpPr>
        <p:spPr>
          <a:xfrm>
            <a:off x="119336" y="2199235"/>
            <a:ext cx="1656184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 err="1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R_men</a:t>
            </a:r>
            <a:endParaRPr lang="de-DE" sz="2200" dirty="0"/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533E00E2-A06D-4C02-91F5-48B61556B99D}"/>
              </a:ext>
            </a:extLst>
          </p:cNvPr>
          <p:cNvSpPr txBox="1"/>
          <p:nvPr/>
        </p:nvSpPr>
        <p:spPr>
          <a:xfrm>
            <a:off x="119336" y="2625436"/>
            <a:ext cx="1656184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 err="1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Skorp_on</a:t>
            </a:r>
            <a:endParaRPr lang="de-DE" sz="2200" dirty="0"/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DFE0EFD5-8970-42A5-B9C4-72DDE9F02E07}"/>
              </a:ext>
            </a:extLst>
          </p:cNvPr>
          <p:cNvSpPr txBox="1"/>
          <p:nvPr/>
        </p:nvSpPr>
        <p:spPr>
          <a:xfrm>
            <a:off x="119336" y="3026591"/>
            <a:ext cx="1656184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 err="1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Fl_ge</a:t>
            </a:r>
            <a:endParaRPr lang="de-DE" sz="2200" dirty="0"/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E113426B-3216-4EA0-BDC8-C84F616CE32F}"/>
              </a:ext>
            </a:extLst>
          </p:cNvPr>
          <p:cNvSpPr txBox="1"/>
          <p:nvPr/>
        </p:nvSpPr>
        <p:spPr>
          <a:xfrm>
            <a:off x="119336" y="3456495"/>
            <a:ext cx="1656184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 err="1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Z_ge</a:t>
            </a:r>
            <a:endParaRPr lang="de-DE" sz="2200" dirty="0"/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43642BFB-A2B1-4185-87F2-E87C61DE4DE0}"/>
              </a:ext>
            </a:extLst>
          </p:cNvPr>
          <p:cNvSpPr txBox="1"/>
          <p:nvPr/>
        </p:nvSpPr>
        <p:spPr>
          <a:xfrm>
            <a:off x="119336" y="3868939"/>
            <a:ext cx="1656184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Batter_</a:t>
            </a:r>
            <a:endParaRPr lang="de-DE" sz="2200" dirty="0"/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75D1F821-1C60-4B45-A16D-FE1800B64E68}"/>
              </a:ext>
            </a:extLst>
          </p:cNvPr>
          <p:cNvSpPr txBox="1"/>
          <p:nvPr/>
        </p:nvSpPr>
        <p:spPr>
          <a:xfrm>
            <a:off x="119336" y="4265665"/>
            <a:ext cx="1656184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 err="1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Droger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_</a:t>
            </a:r>
            <a:endParaRPr lang="de-DE" sz="2200" dirty="0"/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1F41ADCC-A7B7-44EA-88F6-322A1452820F}"/>
              </a:ext>
            </a:extLst>
          </p:cNvPr>
          <p:cNvSpPr txBox="1"/>
          <p:nvPr/>
        </p:nvSpPr>
        <p:spPr>
          <a:xfrm>
            <a:off x="119336" y="4694152"/>
            <a:ext cx="1656184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 err="1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prob_ren</a:t>
            </a:r>
            <a:endParaRPr lang="de-DE" sz="2200" dirty="0"/>
          </a:p>
        </p:txBody>
      </p:sp>
      <p:sp>
        <p:nvSpPr>
          <p:cNvPr id="29" name="Textfeld 28">
            <a:extLst>
              <a:ext uri="{FF2B5EF4-FFF2-40B4-BE49-F238E27FC236}">
                <a16:creationId xmlns:a16="http://schemas.microsoft.com/office/drawing/2014/main" id="{3C5D51A4-7E7F-48CC-B238-F8A1825791D4}"/>
              </a:ext>
            </a:extLst>
          </p:cNvPr>
          <p:cNvSpPr txBox="1"/>
          <p:nvPr/>
        </p:nvSpPr>
        <p:spPr>
          <a:xfrm>
            <a:off x="119336" y="5107748"/>
            <a:ext cx="1656184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 err="1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spaz_ren</a:t>
            </a:r>
            <a:endParaRPr lang="de-DE" sz="2200" dirty="0"/>
          </a:p>
        </p:txBody>
      </p:sp>
      <p:sp>
        <p:nvSpPr>
          <p:cNvPr id="32" name="Textfeld 31">
            <a:extLst>
              <a:ext uri="{FF2B5EF4-FFF2-40B4-BE49-F238E27FC236}">
                <a16:creationId xmlns:a16="http://schemas.microsoft.com/office/drawing/2014/main" id="{4D69686D-3440-4208-90ED-B0444274BADF}"/>
              </a:ext>
            </a:extLst>
          </p:cNvPr>
          <p:cNvSpPr txBox="1"/>
          <p:nvPr/>
        </p:nvSpPr>
        <p:spPr>
          <a:xfrm>
            <a:off x="119336" y="5505849"/>
            <a:ext cx="1656184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 err="1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dikt_ren</a:t>
            </a:r>
            <a:endParaRPr lang="de-DE" sz="2200" dirty="0"/>
          </a:p>
        </p:txBody>
      </p:sp>
      <p:sp>
        <p:nvSpPr>
          <p:cNvPr id="35" name="Textfeld 34">
            <a:extLst>
              <a:ext uri="{FF2B5EF4-FFF2-40B4-BE49-F238E27FC236}">
                <a16:creationId xmlns:a16="http://schemas.microsoft.com/office/drawing/2014/main" id="{251BCE1B-F047-4A47-886D-3CECFFCC89FB}"/>
              </a:ext>
            </a:extLst>
          </p:cNvPr>
          <p:cNvSpPr txBox="1"/>
          <p:nvPr/>
        </p:nvSpPr>
        <p:spPr>
          <a:xfrm>
            <a:off x="119336" y="5919445"/>
            <a:ext cx="1656184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Mag_</a:t>
            </a:r>
            <a:endParaRPr lang="de-DE" sz="2200" dirty="0"/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01012C6C-8FE2-427E-A20D-9079294A1F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533" y="1066306"/>
            <a:ext cx="12058933" cy="5243014"/>
          </a:xfrm>
          <a:prstGeom prst="rect">
            <a:avLst/>
          </a:prstGeom>
        </p:spPr>
      </p:pic>
      <p:pic>
        <p:nvPicPr>
          <p:cNvPr id="15" name="Grafik 14">
            <a:extLst>
              <a:ext uri="{FF2B5EF4-FFF2-40B4-BE49-F238E27FC236}">
                <a16:creationId xmlns:a16="http://schemas.microsoft.com/office/drawing/2014/main" id="{F472B104-63C0-43AB-AE55-E4D71EA9837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2503" b="15860"/>
          <a:stretch/>
        </p:blipFill>
        <p:spPr>
          <a:xfrm>
            <a:off x="1378425" y="1154847"/>
            <a:ext cx="2248119" cy="487601"/>
          </a:xfrm>
          <a:prstGeom prst="rect">
            <a:avLst/>
          </a:prstGeom>
        </p:spPr>
      </p:pic>
      <p:sp>
        <p:nvSpPr>
          <p:cNvPr id="18" name="Foliennummernplatzhalter 2">
            <a:extLst>
              <a:ext uri="{FF2B5EF4-FFF2-40B4-BE49-F238E27FC236}">
                <a16:creationId xmlns:a16="http://schemas.microsoft.com/office/drawing/2014/main" id="{ABEA63D6-067C-4E1D-A86A-D1335DE56629}"/>
              </a:ext>
            </a:extLst>
          </p:cNvPr>
          <p:cNvSpPr txBox="1">
            <a:spLocks/>
          </p:cNvSpPr>
          <p:nvPr/>
        </p:nvSpPr>
        <p:spPr>
          <a:xfrm>
            <a:off x="9188691" y="92733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fld id="{C9CD412D-C60F-4771-A1CB-FFD7B5773953}" type="slidenum">
              <a:rPr lang="de-DE" smtClean="0"/>
              <a:pPr/>
              <a:t>2</a:t>
            </a:fld>
            <a:endParaRPr lang="de-DE" dirty="0"/>
          </a:p>
        </p:txBody>
      </p:sp>
      <p:sp>
        <p:nvSpPr>
          <p:cNvPr id="19" name="Textfeld 36">
            <a:extLst>
              <a:ext uri="{FF2B5EF4-FFF2-40B4-BE49-F238E27FC236}">
                <a16:creationId xmlns:a16="http://schemas.microsoft.com/office/drawing/2014/main" id="{FA0CB965-D20F-46E2-AB0B-D64440A84A9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02	VD 01 </a:t>
            </a:r>
            <a:r>
              <a:rPr lang="de-DE" altLang="de-DE" sz="2200" b="1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ie</a:t>
            </a: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 Wörter analysieren			</a:t>
            </a:r>
            <a:r>
              <a:rPr kumimoji="0" lang="de-DE" altLang="de-DE" sz="220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   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355073C9-A563-4610-832C-1C6F18B1711E}"/>
              </a:ext>
            </a:extLst>
          </p:cNvPr>
          <p:cNvSpPr txBox="1"/>
          <p:nvPr/>
        </p:nvSpPr>
        <p:spPr>
          <a:xfrm>
            <a:off x="260108" y="404664"/>
            <a:ext cx="91482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Schreib die Wörter richtig</a:t>
            </a:r>
            <a:r>
              <a:rPr kumimoji="0" lang="de-DE" sz="1800" b="0" i="0" u="none" strike="noStrike" kern="1200" cap="none" normalizeH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 mit </a:t>
            </a:r>
            <a:r>
              <a:rPr kumimoji="0" lang="de-DE" sz="1800" b="1" i="0" u="none" strike="noStrike" kern="1200" cap="none" normalizeH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i</a:t>
            </a:r>
            <a:r>
              <a:rPr kumimoji="0" lang="de-DE" sz="1800" b="0" i="0" u="none" strike="noStrike" kern="1200" cap="none" normalizeH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 oder </a:t>
            </a:r>
            <a:r>
              <a:rPr kumimoji="0" lang="de-DE" sz="1800" b="1" i="0" u="none" strike="noStrike" kern="1200" cap="none" normalizeH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ie</a:t>
            </a:r>
            <a:r>
              <a:rPr kumimoji="0" lang="de-DE" sz="1800" b="0" i="0" u="none" strike="noStrike" kern="1200" cap="none" normalizeH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 in die Spalten!</a:t>
            </a:r>
            <a:endParaRPr kumimoji="0" lang="de-DE" sz="1800" b="0" i="0" u="none" strike="noStrike" kern="1200" cap="none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charset="0"/>
            </a:endParaRPr>
          </a:p>
        </p:txBody>
      </p:sp>
      <p:sp>
        <p:nvSpPr>
          <p:cNvPr id="22" name="Rechteck 21">
            <a:extLst>
              <a:ext uri="{FF2B5EF4-FFF2-40B4-BE49-F238E27FC236}">
                <a16:creationId xmlns:a16="http://schemas.microsoft.com/office/drawing/2014/main" id="{2799D255-A5A3-44B8-8BCA-2821E842BEE7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E01E1F4C-BF30-4CA2-A9DE-67D0883FBBA8}"/>
              </a:ext>
            </a:extLst>
          </p:cNvPr>
          <p:cNvSpPr txBox="1"/>
          <p:nvPr/>
        </p:nvSpPr>
        <p:spPr>
          <a:xfrm>
            <a:off x="190500" y="6724134"/>
            <a:ext cx="5375189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01 ie Wörter analysieren - Arbeitsblätter.pptx - Seite 2</a:t>
            </a:r>
          </a:p>
        </p:txBody>
      </p:sp>
      <p:pic>
        <p:nvPicPr>
          <p:cNvPr id="24" name="Grafik 23">
            <a:extLst>
              <a:ext uri="{FF2B5EF4-FFF2-40B4-BE49-F238E27FC236}">
                <a16:creationId xmlns:a16="http://schemas.microsoft.com/office/drawing/2014/main" id="{A2754EDC-C48A-46A7-847C-4DCF79A109D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6986" t="8571" r="4758" b="10449"/>
          <a:stretch/>
        </p:blipFill>
        <p:spPr>
          <a:xfrm>
            <a:off x="3762285" y="1137314"/>
            <a:ext cx="1096327" cy="965414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991652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461D0DE7-4F38-4B95-AC1F-C84D37D88A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3</a:t>
            </a:fld>
            <a:endParaRPr lang="de-DE" dirty="0"/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3B903111-27DF-4752-9E21-3382C788122D}"/>
              </a:ext>
            </a:extLst>
          </p:cNvPr>
          <p:cNvSpPr txBox="1"/>
          <p:nvPr/>
        </p:nvSpPr>
        <p:spPr>
          <a:xfrm>
            <a:off x="119336" y="2158223"/>
            <a:ext cx="1656184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 err="1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Stad_on</a:t>
            </a:r>
            <a:endParaRPr lang="de-DE" sz="2200" dirty="0"/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533E00E2-A06D-4C02-91F5-48B61556B99D}"/>
              </a:ext>
            </a:extLst>
          </p:cNvPr>
          <p:cNvSpPr txBox="1"/>
          <p:nvPr/>
        </p:nvSpPr>
        <p:spPr>
          <a:xfrm>
            <a:off x="119336" y="2584424"/>
            <a:ext cx="1656184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 err="1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G_raffe</a:t>
            </a:r>
            <a:endParaRPr lang="de-DE" sz="2200" dirty="0"/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DFE0EFD5-8970-42A5-B9C4-72DDE9F02E07}"/>
              </a:ext>
            </a:extLst>
          </p:cNvPr>
          <p:cNvSpPr txBox="1"/>
          <p:nvPr/>
        </p:nvSpPr>
        <p:spPr>
          <a:xfrm>
            <a:off x="119336" y="2985579"/>
            <a:ext cx="1656184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 err="1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L_belle</a:t>
            </a:r>
            <a:endParaRPr lang="de-DE" sz="2200" dirty="0"/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E113426B-3216-4EA0-BDC8-C84F616CE32F}"/>
              </a:ext>
            </a:extLst>
          </p:cNvPr>
          <p:cNvSpPr txBox="1"/>
          <p:nvPr/>
        </p:nvSpPr>
        <p:spPr>
          <a:xfrm>
            <a:off x="119336" y="3415483"/>
            <a:ext cx="1656184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 err="1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St_r</a:t>
            </a:r>
            <a:endParaRPr lang="de-DE" sz="2200" dirty="0"/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43642BFB-A2B1-4185-87F2-E87C61DE4DE0}"/>
              </a:ext>
            </a:extLst>
          </p:cNvPr>
          <p:cNvSpPr txBox="1"/>
          <p:nvPr/>
        </p:nvSpPr>
        <p:spPr>
          <a:xfrm>
            <a:off x="119336" y="3827927"/>
            <a:ext cx="1656184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 err="1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Term_n</a:t>
            </a:r>
            <a:endParaRPr lang="de-DE" sz="2200" dirty="0"/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75D1F821-1C60-4B45-A16D-FE1800B64E68}"/>
              </a:ext>
            </a:extLst>
          </p:cNvPr>
          <p:cNvSpPr txBox="1"/>
          <p:nvPr/>
        </p:nvSpPr>
        <p:spPr>
          <a:xfrm>
            <a:off x="119336" y="4224653"/>
            <a:ext cx="1904698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 err="1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Kan_nchen</a:t>
            </a:r>
            <a:endParaRPr lang="de-DE" sz="2200" dirty="0"/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1F41ADCC-A7B7-44EA-88F6-322A1452820F}"/>
              </a:ext>
            </a:extLst>
          </p:cNvPr>
          <p:cNvSpPr txBox="1"/>
          <p:nvPr/>
        </p:nvSpPr>
        <p:spPr>
          <a:xfrm>
            <a:off x="119336" y="4653140"/>
            <a:ext cx="1656184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 err="1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Diszipl_n</a:t>
            </a:r>
            <a:endParaRPr lang="de-DE" sz="2200" dirty="0"/>
          </a:p>
        </p:txBody>
      </p:sp>
      <p:sp>
        <p:nvSpPr>
          <p:cNvPr id="29" name="Textfeld 28">
            <a:extLst>
              <a:ext uri="{FF2B5EF4-FFF2-40B4-BE49-F238E27FC236}">
                <a16:creationId xmlns:a16="http://schemas.microsoft.com/office/drawing/2014/main" id="{3C5D51A4-7E7F-48CC-B238-F8A1825791D4}"/>
              </a:ext>
            </a:extLst>
          </p:cNvPr>
          <p:cNvSpPr txBox="1"/>
          <p:nvPr/>
        </p:nvSpPr>
        <p:spPr>
          <a:xfrm>
            <a:off x="119336" y="5066736"/>
            <a:ext cx="1656184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 err="1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Mediz_n</a:t>
            </a:r>
            <a:endParaRPr lang="de-DE" sz="2200" dirty="0"/>
          </a:p>
        </p:txBody>
      </p:sp>
      <p:sp>
        <p:nvSpPr>
          <p:cNvPr id="32" name="Textfeld 31">
            <a:extLst>
              <a:ext uri="{FF2B5EF4-FFF2-40B4-BE49-F238E27FC236}">
                <a16:creationId xmlns:a16="http://schemas.microsoft.com/office/drawing/2014/main" id="{4D69686D-3440-4208-90ED-B0444274BADF}"/>
              </a:ext>
            </a:extLst>
          </p:cNvPr>
          <p:cNvSpPr txBox="1"/>
          <p:nvPr/>
        </p:nvSpPr>
        <p:spPr>
          <a:xfrm>
            <a:off x="119336" y="5464837"/>
            <a:ext cx="1656184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 err="1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Benz_n</a:t>
            </a:r>
            <a:endParaRPr lang="de-DE" sz="2200" dirty="0"/>
          </a:p>
        </p:txBody>
      </p:sp>
      <p:sp>
        <p:nvSpPr>
          <p:cNvPr id="35" name="Textfeld 34">
            <a:extLst>
              <a:ext uri="{FF2B5EF4-FFF2-40B4-BE49-F238E27FC236}">
                <a16:creationId xmlns:a16="http://schemas.microsoft.com/office/drawing/2014/main" id="{251BCE1B-F047-4A47-886D-3CECFFCC89FB}"/>
              </a:ext>
            </a:extLst>
          </p:cNvPr>
          <p:cNvSpPr txBox="1"/>
          <p:nvPr/>
        </p:nvSpPr>
        <p:spPr>
          <a:xfrm>
            <a:off x="119336" y="5878433"/>
            <a:ext cx="1656184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 err="1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T_re</a:t>
            </a:r>
            <a:endParaRPr lang="de-DE" sz="2200" dirty="0"/>
          </a:p>
        </p:txBody>
      </p:sp>
      <p:pic>
        <p:nvPicPr>
          <p:cNvPr id="15" name="Grafik 14">
            <a:extLst>
              <a:ext uri="{FF2B5EF4-FFF2-40B4-BE49-F238E27FC236}">
                <a16:creationId xmlns:a16="http://schemas.microsoft.com/office/drawing/2014/main" id="{6016AB45-F161-40F9-A603-DD5E136FBA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581" y="1052736"/>
            <a:ext cx="12052837" cy="5243014"/>
          </a:xfrm>
          <a:prstGeom prst="rect">
            <a:avLst/>
          </a:prstGeom>
        </p:spPr>
      </p:pic>
      <p:pic>
        <p:nvPicPr>
          <p:cNvPr id="16" name="Grafik 15">
            <a:extLst>
              <a:ext uri="{FF2B5EF4-FFF2-40B4-BE49-F238E27FC236}">
                <a16:creationId xmlns:a16="http://schemas.microsoft.com/office/drawing/2014/main" id="{0BE9A8AB-18A8-48E9-9867-FA781BDC14E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2503" b="15860"/>
          <a:stretch/>
        </p:blipFill>
        <p:spPr>
          <a:xfrm>
            <a:off x="1378425" y="1154847"/>
            <a:ext cx="2248119" cy="487601"/>
          </a:xfrm>
          <a:prstGeom prst="rect">
            <a:avLst/>
          </a:prstGeom>
        </p:spPr>
      </p:pic>
      <p:sp>
        <p:nvSpPr>
          <p:cNvPr id="19" name="Foliennummernplatzhalter 2">
            <a:extLst>
              <a:ext uri="{FF2B5EF4-FFF2-40B4-BE49-F238E27FC236}">
                <a16:creationId xmlns:a16="http://schemas.microsoft.com/office/drawing/2014/main" id="{83E1E23A-7726-439F-A798-D548DDF12846}"/>
              </a:ext>
            </a:extLst>
          </p:cNvPr>
          <p:cNvSpPr txBox="1">
            <a:spLocks/>
          </p:cNvSpPr>
          <p:nvPr/>
        </p:nvSpPr>
        <p:spPr>
          <a:xfrm>
            <a:off x="9188691" y="92733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fld id="{C9CD412D-C60F-4771-A1CB-FFD7B5773953}" type="slidenum">
              <a:rPr lang="de-DE" smtClean="0"/>
              <a:pPr/>
              <a:t>3</a:t>
            </a:fld>
            <a:endParaRPr lang="de-DE" dirty="0"/>
          </a:p>
        </p:txBody>
      </p:sp>
      <p:sp>
        <p:nvSpPr>
          <p:cNvPr id="21" name="Textfeld 36">
            <a:extLst>
              <a:ext uri="{FF2B5EF4-FFF2-40B4-BE49-F238E27FC236}">
                <a16:creationId xmlns:a16="http://schemas.microsoft.com/office/drawing/2014/main" id="{83C386C4-94B2-4F13-85CB-41F2B77F976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03	VD 01 </a:t>
            </a:r>
            <a:r>
              <a:rPr lang="de-DE" altLang="de-DE" sz="2200" b="1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ie</a:t>
            </a: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 Wörter analysieren			</a:t>
            </a:r>
            <a:r>
              <a:rPr kumimoji="0" lang="de-DE" altLang="de-DE" sz="220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   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22" name="Textfeld 21">
            <a:extLst>
              <a:ext uri="{FF2B5EF4-FFF2-40B4-BE49-F238E27FC236}">
                <a16:creationId xmlns:a16="http://schemas.microsoft.com/office/drawing/2014/main" id="{A1ED1289-C88E-48D6-9CBD-27B07E6A4202}"/>
              </a:ext>
            </a:extLst>
          </p:cNvPr>
          <p:cNvSpPr txBox="1"/>
          <p:nvPr/>
        </p:nvSpPr>
        <p:spPr>
          <a:xfrm>
            <a:off x="260108" y="404664"/>
            <a:ext cx="91482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Schreib die Wörter richtig</a:t>
            </a:r>
            <a:r>
              <a:rPr kumimoji="0" lang="de-DE" sz="1800" b="0" i="0" u="none" strike="noStrike" kern="1200" cap="none" normalizeH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 mit </a:t>
            </a:r>
            <a:r>
              <a:rPr kumimoji="0" lang="de-DE" sz="1800" b="1" i="0" u="none" strike="noStrike" kern="1200" cap="none" normalizeH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i</a:t>
            </a:r>
            <a:r>
              <a:rPr kumimoji="0" lang="de-DE" sz="1800" b="0" i="0" u="none" strike="noStrike" kern="1200" cap="none" normalizeH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 oder </a:t>
            </a:r>
            <a:r>
              <a:rPr kumimoji="0" lang="de-DE" sz="1800" b="1" i="0" u="none" strike="noStrike" kern="1200" cap="none" normalizeH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ie</a:t>
            </a:r>
            <a:r>
              <a:rPr kumimoji="0" lang="de-DE" sz="1800" b="0" i="0" u="none" strike="noStrike" kern="1200" cap="none" normalizeH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 in die Spalten!</a:t>
            </a:r>
            <a:endParaRPr kumimoji="0" lang="de-DE" sz="1800" b="0" i="0" u="none" strike="noStrike" kern="1200" cap="none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charset="0"/>
            </a:endParaRPr>
          </a:p>
        </p:txBody>
      </p:sp>
      <p:sp>
        <p:nvSpPr>
          <p:cNvPr id="24" name="Rechteck 23">
            <a:extLst>
              <a:ext uri="{FF2B5EF4-FFF2-40B4-BE49-F238E27FC236}">
                <a16:creationId xmlns:a16="http://schemas.microsoft.com/office/drawing/2014/main" id="{D74CED59-7BB8-4D67-A679-FB2580720C91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96460CE6-124A-47A9-96E0-0905C9B409CD}"/>
              </a:ext>
            </a:extLst>
          </p:cNvPr>
          <p:cNvSpPr txBox="1"/>
          <p:nvPr/>
        </p:nvSpPr>
        <p:spPr>
          <a:xfrm>
            <a:off x="190500" y="6724134"/>
            <a:ext cx="5375189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01 ie Wörter analysieren - Arbeitsblätter.pptx - Seite 3</a:t>
            </a:r>
          </a:p>
        </p:txBody>
      </p:sp>
      <p:pic>
        <p:nvPicPr>
          <p:cNvPr id="25" name="Grafik 24">
            <a:extLst>
              <a:ext uri="{FF2B5EF4-FFF2-40B4-BE49-F238E27FC236}">
                <a16:creationId xmlns:a16="http://schemas.microsoft.com/office/drawing/2014/main" id="{9AE361A5-81C3-471C-93A7-DEE21F4CB7D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6986" t="8571" r="4758" b="10449"/>
          <a:stretch/>
        </p:blipFill>
        <p:spPr>
          <a:xfrm>
            <a:off x="3762285" y="1137314"/>
            <a:ext cx="1096327" cy="965414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2029703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461D0DE7-4F38-4B95-AC1F-C84D37D88A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4</a:t>
            </a:fld>
            <a:endParaRPr lang="de-DE" dirty="0"/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3B903111-27DF-4752-9E21-3382C788122D}"/>
              </a:ext>
            </a:extLst>
          </p:cNvPr>
          <p:cNvSpPr txBox="1"/>
          <p:nvPr/>
        </p:nvSpPr>
        <p:spPr>
          <a:xfrm>
            <a:off x="134834" y="2142335"/>
            <a:ext cx="1656184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 err="1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l_ber</a:t>
            </a:r>
            <a:endParaRPr lang="de-DE" sz="2200" dirty="0"/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533E00E2-A06D-4C02-91F5-48B61556B99D}"/>
              </a:ext>
            </a:extLst>
          </p:cNvPr>
          <p:cNvSpPr txBox="1"/>
          <p:nvPr/>
        </p:nvSpPr>
        <p:spPr>
          <a:xfrm>
            <a:off x="134834" y="2568536"/>
            <a:ext cx="1656184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 err="1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L_be</a:t>
            </a:r>
            <a:endParaRPr lang="de-DE" sz="2200" dirty="0"/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DFE0EFD5-8970-42A5-B9C4-72DDE9F02E07}"/>
              </a:ext>
            </a:extLst>
          </p:cNvPr>
          <p:cNvSpPr txBox="1"/>
          <p:nvPr/>
        </p:nvSpPr>
        <p:spPr>
          <a:xfrm>
            <a:off x="134834" y="2969691"/>
            <a:ext cx="1656184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 err="1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s_ben</a:t>
            </a:r>
            <a:endParaRPr lang="de-DE" sz="2200" dirty="0"/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E113426B-3216-4EA0-BDC8-C84F616CE32F}"/>
              </a:ext>
            </a:extLst>
          </p:cNvPr>
          <p:cNvSpPr txBox="1"/>
          <p:nvPr/>
        </p:nvSpPr>
        <p:spPr>
          <a:xfrm>
            <a:off x="134834" y="3399595"/>
            <a:ext cx="1656184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 err="1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poss_rlich</a:t>
            </a:r>
            <a:endParaRPr lang="de-DE" sz="2200" dirty="0"/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43642BFB-A2B1-4185-87F2-E87C61DE4DE0}"/>
              </a:ext>
            </a:extLst>
          </p:cNvPr>
          <p:cNvSpPr txBox="1"/>
          <p:nvPr/>
        </p:nvSpPr>
        <p:spPr>
          <a:xfrm>
            <a:off x="134834" y="3812039"/>
            <a:ext cx="1656184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 err="1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d_nen</a:t>
            </a:r>
            <a:endParaRPr lang="de-DE" sz="2200" dirty="0"/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75D1F821-1C60-4B45-A16D-FE1800B64E68}"/>
              </a:ext>
            </a:extLst>
          </p:cNvPr>
          <p:cNvSpPr txBox="1"/>
          <p:nvPr/>
        </p:nvSpPr>
        <p:spPr>
          <a:xfrm>
            <a:off x="134834" y="4208765"/>
            <a:ext cx="1656184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 err="1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D_nst</a:t>
            </a:r>
            <a:endParaRPr lang="de-DE" sz="2200" dirty="0"/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1F41ADCC-A7B7-44EA-88F6-322A1452820F}"/>
              </a:ext>
            </a:extLst>
          </p:cNvPr>
          <p:cNvSpPr txBox="1"/>
          <p:nvPr/>
        </p:nvSpPr>
        <p:spPr>
          <a:xfrm>
            <a:off x="134834" y="4637252"/>
            <a:ext cx="1656184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 err="1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Turn_r</a:t>
            </a:r>
            <a:endParaRPr lang="de-DE" sz="2200" dirty="0"/>
          </a:p>
        </p:txBody>
      </p:sp>
      <p:sp>
        <p:nvSpPr>
          <p:cNvPr id="29" name="Textfeld 28">
            <a:extLst>
              <a:ext uri="{FF2B5EF4-FFF2-40B4-BE49-F238E27FC236}">
                <a16:creationId xmlns:a16="http://schemas.microsoft.com/office/drawing/2014/main" id="{3C5D51A4-7E7F-48CC-B238-F8A1825791D4}"/>
              </a:ext>
            </a:extLst>
          </p:cNvPr>
          <p:cNvSpPr txBox="1"/>
          <p:nvPr/>
        </p:nvSpPr>
        <p:spPr>
          <a:xfrm>
            <a:off x="134834" y="5050848"/>
            <a:ext cx="1656184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 err="1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Kop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_</a:t>
            </a:r>
            <a:endParaRPr lang="de-DE" sz="2200" dirty="0"/>
          </a:p>
        </p:txBody>
      </p:sp>
      <p:sp>
        <p:nvSpPr>
          <p:cNvPr id="32" name="Textfeld 31">
            <a:extLst>
              <a:ext uri="{FF2B5EF4-FFF2-40B4-BE49-F238E27FC236}">
                <a16:creationId xmlns:a16="http://schemas.microsoft.com/office/drawing/2014/main" id="{4D69686D-3440-4208-90ED-B0444274BADF}"/>
              </a:ext>
            </a:extLst>
          </p:cNvPr>
          <p:cNvSpPr txBox="1"/>
          <p:nvPr/>
        </p:nvSpPr>
        <p:spPr>
          <a:xfrm>
            <a:off x="134834" y="5448949"/>
            <a:ext cx="1656184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 err="1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gratul_ren</a:t>
            </a:r>
            <a:endParaRPr lang="de-DE" sz="2200" dirty="0"/>
          </a:p>
        </p:txBody>
      </p:sp>
      <p:sp>
        <p:nvSpPr>
          <p:cNvPr id="35" name="Textfeld 34">
            <a:extLst>
              <a:ext uri="{FF2B5EF4-FFF2-40B4-BE49-F238E27FC236}">
                <a16:creationId xmlns:a16="http://schemas.microsoft.com/office/drawing/2014/main" id="{251BCE1B-F047-4A47-886D-3CECFFCC89FB}"/>
              </a:ext>
            </a:extLst>
          </p:cNvPr>
          <p:cNvSpPr txBox="1"/>
          <p:nvPr/>
        </p:nvSpPr>
        <p:spPr>
          <a:xfrm>
            <a:off x="134834" y="5862545"/>
            <a:ext cx="1656184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 err="1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ras_ren</a:t>
            </a:r>
            <a:endParaRPr lang="de-DE" sz="2200" dirty="0"/>
          </a:p>
        </p:txBody>
      </p:sp>
      <p:pic>
        <p:nvPicPr>
          <p:cNvPr id="15" name="Grafik 14">
            <a:extLst>
              <a:ext uri="{FF2B5EF4-FFF2-40B4-BE49-F238E27FC236}">
                <a16:creationId xmlns:a16="http://schemas.microsoft.com/office/drawing/2014/main" id="{0A8C17D9-58C6-41E9-A75B-935BFF46B9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581" y="1052736"/>
            <a:ext cx="12052837" cy="5243014"/>
          </a:xfrm>
          <a:prstGeom prst="rect">
            <a:avLst/>
          </a:prstGeom>
        </p:spPr>
      </p:pic>
      <p:pic>
        <p:nvPicPr>
          <p:cNvPr id="16" name="Grafik 15">
            <a:extLst>
              <a:ext uri="{FF2B5EF4-FFF2-40B4-BE49-F238E27FC236}">
                <a16:creationId xmlns:a16="http://schemas.microsoft.com/office/drawing/2014/main" id="{6F1F978A-D16A-4060-9E6D-61BDA3F10F9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2503" b="15860"/>
          <a:stretch/>
        </p:blipFill>
        <p:spPr>
          <a:xfrm>
            <a:off x="1337481" y="1154847"/>
            <a:ext cx="2248119" cy="487601"/>
          </a:xfrm>
          <a:prstGeom prst="rect">
            <a:avLst/>
          </a:prstGeom>
        </p:spPr>
      </p:pic>
      <p:sp>
        <p:nvSpPr>
          <p:cNvPr id="19" name="Foliennummernplatzhalter 2">
            <a:extLst>
              <a:ext uri="{FF2B5EF4-FFF2-40B4-BE49-F238E27FC236}">
                <a16:creationId xmlns:a16="http://schemas.microsoft.com/office/drawing/2014/main" id="{CD1D239A-0DBF-4410-94BD-F7C496ABAD17}"/>
              </a:ext>
            </a:extLst>
          </p:cNvPr>
          <p:cNvSpPr txBox="1">
            <a:spLocks/>
          </p:cNvSpPr>
          <p:nvPr/>
        </p:nvSpPr>
        <p:spPr>
          <a:xfrm>
            <a:off x="9188691" y="92733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fld id="{C9CD412D-C60F-4771-A1CB-FFD7B5773953}" type="slidenum">
              <a:rPr lang="de-DE" smtClean="0"/>
              <a:pPr/>
              <a:t>4</a:t>
            </a:fld>
            <a:endParaRPr lang="de-DE" dirty="0"/>
          </a:p>
        </p:txBody>
      </p:sp>
      <p:sp>
        <p:nvSpPr>
          <p:cNvPr id="21" name="Textfeld 36">
            <a:extLst>
              <a:ext uri="{FF2B5EF4-FFF2-40B4-BE49-F238E27FC236}">
                <a16:creationId xmlns:a16="http://schemas.microsoft.com/office/drawing/2014/main" id="{ECCEF5EB-AA9D-4721-B5DA-310A553941D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04	VD 01 </a:t>
            </a:r>
            <a:r>
              <a:rPr lang="de-DE" altLang="de-DE" sz="2200" b="1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ie</a:t>
            </a: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 Wörter analysieren			</a:t>
            </a:r>
            <a:r>
              <a:rPr kumimoji="0" lang="de-DE" altLang="de-DE" sz="220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   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22" name="Textfeld 21">
            <a:extLst>
              <a:ext uri="{FF2B5EF4-FFF2-40B4-BE49-F238E27FC236}">
                <a16:creationId xmlns:a16="http://schemas.microsoft.com/office/drawing/2014/main" id="{72328249-3E93-4A7D-8516-56BD3AE5ADDF}"/>
              </a:ext>
            </a:extLst>
          </p:cNvPr>
          <p:cNvSpPr txBox="1"/>
          <p:nvPr/>
        </p:nvSpPr>
        <p:spPr>
          <a:xfrm>
            <a:off x="260108" y="404664"/>
            <a:ext cx="91482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Schreib die Wörter richtig</a:t>
            </a:r>
            <a:r>
              <a:rPr kumimoji="0" lang="de-DE" sz="1800" b="0" i="0" u="none" strike="noStrike" kern="1200" cap="none" normalizeH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 mit </a:t>
            </a:r>
            <a:r>
              <a:rPr kumimoji="0" lang="de-DE" sz="1800" b="1" i="0" u="none" strike="noStrike" kern="1200" cap="none" normalizeH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i</a:t>
            </a:r>
            <a:r>
              <a:rPr kumimoji="0" lang="de-DE" sz="1800" b="0" i="0" u="none" strike="noStrike" kern="1200" cap="none" normalizeH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 oder </a:t>
            </a:r>
            <a:r>
              <a:rPr kumimoji="0" lang="de-DE" sz="1800" b="1" i="0" u="none" strike="noStrike" kern="1200" cap="none" normalizeH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ie</a:t>
            </a:r>
            <a:r>
              <a:rPr kumimoji="0" lang="de-DE" sz="1800" b="0" i="0" u="none" strike="noStrike" kern="1200" cap="none" normalizeH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 in die Spalten!</a:t>
            </a:r>
            <a:endParaRPr kumimoji="0" lang="de-DE" sz="1800" b="0" i="0" u="none" strike="noStrike" kern="1200" cap="none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charset="0"/>
            </a:endParaRPr>
          </a:p>
        </p:txBody>
      </p:sp>
      <p:sp>
        <p:nvSpPr>
          <p:cNvPr id="24" name="Rechteck 23">
            <a:extLst>
              <a:ext uri="{FF2B5EF4-FFF2-40B4-BE49-F238E27FC236}">
                <a16:creationId xmlns:a16="http://schemas.microsoft.com/office/drawing/2014/main" id="{1CF2978F-E724-4281-99CB-BA9808774836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AB2BEA36-520F-4858-A80A-A78DE55F5408}"/>
              </a:ext>
            </a:extLst>
          </p:cNvPr>
          <p:cNvSpPr txBox="1"/>
          <p:nvPr/>
        </p:nvSpPr>
        <p:spPr>
          <a:xfrm>
            <a:off x="190500" y="6724134"/>
            <a:ext cx="5375189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01 ie Wörter analysieren - Arbeitsblätter.pptx - Seite 4</a:t>
            </a:r>
          </a:p>
        </p:txBody>
      </p:sp>
      <p:pic>
        <p:nvPicPr>
          <p:cNvPr id="25" name="Grafik 24">
            <a:extLst>
              <a:ext uri="{FF2B5EF4-FFF2-40B4-BE49-F238E27FC236}">
                <a16:creationId xmlns:a16="http://schemas.microsoft.com/office/drawing/2014/main" id="{F398414E-E422-43E4-8177-5A63C7176ED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6986" t="8571" r="4758" b="10449"/>
          <a:stretch/>
        </p:blipFill>
        <p:spPr>
          <a:xfrm>
            <a:off x="3762285" y="1137314"/>
            <a:ext cx="1096327" cy="965414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32482542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461D0DE7-4F38-4B95-AC1F-C84D37D88A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5</a:t>
            </a:fld>
            <a:endParaRPr lang="de-DE" dirty="0"/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3B903111-27DF-4752-9E21-3382C788122D}"/>
              </a:ext>
            </a:extLst>
          </p:cNvPr>
          <p:cNvSpPr txBox="1"/>
          <p:nvPr/>
        </p:nvSpPr>
        <p:spPr>
          <a:xfrm>
            <a:off x="150332" y="2142725"/>
            <a:ext cx="1656184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Kilo</a:t>
            </a:r>
            <a:endParaRPr lang="de-DE" sz="2200" dirty="0"/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533E00E2-A06D-4C02-91F5-48B61556B99D}"/>
              </a:ext>
            </a:extLst>
          </p:cNvPr>
          <p:cNvSpPr txBox="1"/>
          <p:nvPr/>
        </p:nvSpPr>
        <p:spPr>
          <a:xfrm>
            <a:off x="150332" y="2568926"/>
            <a:ext cx="1656184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 err="1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Zw_bel</a:t>
            </a:r>
            <a:endParaRPr lang="de-DE" sz="2200" dirty="0"/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DFE0EFD5-8970-42A5-B9C4-72DDE9F02E07}"/>
              </a:ext>
            </a:extLst>
          </p:cNvPr>
          <p:cNvSpPr txBox="1"/>
          <p:nvPr/>
        </p:nvSpPr>
        <p:spPr>
          <a:xfrm>
            <a:off x="150332" y="2970081"/>
            <a:ext cx="1656184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 err="1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W_se</a:t>
            </a:r>
            <a:endParaRPr lang="de-DE" sz="2200" dirty="0"/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E113426B-3216-4EA0-BDC8-C84F616CE32F}"/>
              </a:ext>
            </a:extLst>
          </p:cNvPr>
          <p:cNvSpPr txBox="1"/>
          <p:nvPr/>
        </p:nvSpPr>
        <p:spPr>
          <a:xfrm>
            <a:off x="150332" y="3399985"/>
            <a:ext cx="1656184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 err="1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g_ßen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 </a:t>
            </a:r>
            <a:endParaRPr lang="de-DE" sz="2200" dirty="0"/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43642BFB-A2B1-4185-87F2-E87C61DE4DE0}"/>
              </a:ext>
            </a:extLst>
          </p:cNvPr>
          <p:cNvSpPr txBox="1"/>
          <p:nvPr/>
        </p:nvSpPr>
        <p:spPr>
          <a:xfrm>
            <a:off x="150332" y="3812429"/>
            <a:ext cx="1656184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 err="1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sp_len</a:t>
            </a:r>
            <a:endParaRPr lang="de-DE" sz="2200" dirty="0"/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75D1F821-1C60-4B45-A16D-FE1800B64E68}"/>
              </a:ext>
            </a:extLst>
          </p:cNvPr>
          <p:cNvSpPr txBox="1"/>
          <p:nvPr/>
        </p:nvSpPr>
        <p:spPr>
          <a:xfrm>
            <a:off x="150332" y="4200624"/>
            <a:ext cx="2003314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 err="1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man_rlich</a:t>
            </a:r>
            <a:endParaRPr lang="de-DE" sz="2200" dirty="0"/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1F41ADCC-A7B7-44EA-88F6-322A1452820F}"/>
              </a:ext>
            </a:extLst>
          </p:cNvPr>
          <p:cNvSpPr txBox="1"/>
          <p:nvPr/>
        </p:nvSpPr>
        <p:spPr>
          <a:xfrm>
            <a:off x="150332" y="4637642"/>
            <a:ext cx="1656184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 err="1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l_gen</a:t>
            </a:r>
            <a:endParaRPr lang="de-DE" sz="2200" dirty="0"/>
          </a:p>
        </p:txBody>
      </p:sp>
      <p:sp>
        <p:nvSpPr>
          <p:cNvPr id="29" name="Textfeld 28">
            <a:extLst>
              <a:ext uri="{FF2B5EF4-FFF2-40B4-BE49-F238E27FC236}">
                <a16:creationId xmlns:a16="http://schemas.microsoft.com/office/drawing/2014/main" id="{3C5D51A4-7E7F-48CC-B238-F8A1825791D4}"/>
              </a:ext>
            </a:extLst>
          </p:cNvPr>
          <p:cNvSpPr txBox="1"/>
          <p:nvPr/>
        </p:nvSpPr>
        <p:spPr>
          <a:xfrm>
            <a:off x="150332" y="5051238"/>
            <a:ext cx="1656184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 err="1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fl_gen</a:t>
            </a:r>
            <a:endParaRPr lang="de-DE" sz="2200" dirty="0"/>
          </a:p>
        </p:txBody>
      </p:sp>
      <p:sp>
        <p:nvSpPr>
          <p:cNvPr id="32" name="Textfeld 31">
            <a:extLst>
              <a:ext uri="{FF2B5EF4-FFF2-40B4-BE49-F238E27FC236}">
                <a16:creationId xmlns:a16="http://schemas.microsoft.com/office/drawing/2014/main" id="{4D69686D-3440-4208-90ED-B0444274BADF}"/>
              </a:ext>
            </a:extLst>
          </p:cNvPr>
          <p:cNvSpPr txBox="1"/>
          <p:nvPr/>
        </p:nvSpPr>
        <p:spPr>
          <a:xfrm>
            <a:off x="150332" y="5449339"/>
            <a:ext cx="1656184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Kant-in</a:t>
            </a:r>
            <a:endParaRPr lang="de-DE" sz="2200" dirty="0"/>
          </a:p>
        </p:txBody>
      </p:sp>
      <p:sp>
        <p:nvSpPr>
          <p:cNvPr id="35" name="Textfeld 34">
            <a:extLst>
              <a:ext uri="{FF2B5EF4-FFF2-40B4-BE49-F238E27FC236}">
                <a16:creationId xmlns:a16="http://schemas.microsoft.com/office/drawing/2014/main" id="{251BCE1B-F047-4A47-886D-3CECFFCC89FB}"/>
              </a:ext>
            </a:extLst>
          </p:cNvPr>
          <p:cNvSpPr txBox="1"/>
          <p:nvPr/>
        </p:nvSpPr>
        <p:spPr>
          <a:xfrm>
            <a:off x="150332" y="5862935"/>
            <a:ext cx="1656184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 err="1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z_rlich</a:t>
            </a:r>
            <a:endParaRPr lang="de-DE" sz="2200" dirty="0"/>
          </a:p>
        </p:txBody>
      </p:sp>
      <p:pic>
        <p:nvPicPr>
          <p:cNvPr id="15" name="Grafik 14">
            <a:extLst>
              <a:ext uri="{FF2B5EF4-FFF2-40B4-BE49-F238E27FC236}">
                <a16:creationId xmlns:a16="http://schemas.microsoft.com/office/drawing/2014/main" id="{E2BF6656-8EA6-432A-A8E2-0EB2025AFB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581" y="1052736"/>
            <a:ext cx="12052837" cy="5243014"/>
          </a:xfrm>
          <a:prstGeom prst="rect">
            <a:avLst/>
          </a:prstGeom>
        </p:spPr>
      </p:pic>
      <p:pic>
        <p:nvPicPr>
          <p:cNvPr id="16" name="Grafik 15">
            <a:extLst>
              <a:ext uri="{FF2B5EF4-FFF2-40B4-BE49-F238E27FC236}">
                <a16:creationId xmlns:a16="http://schemas.microsoft.com/office/drawing/2014/main" id="{700428F1-D6A2-43C4-BA0B-E303FB48565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2503" b="15860"/>
          <a:stretch/>
        </p:blipFill>
        <p:spPr>
          <a:xfrm>
            <a:off x="1389729" y="1154847"/>
            <a:ext cx="2248119" cy="487601"/>
          </a:xfrm>
          <a:prstGeom prst="rect">
            <a:avLst/>
          </a:prstGeom>
        </p:spPr>
      </p:pic>
      <p:sp>
        <p:nvSpPr>
          <p:cNvPr id="19" name="Foliennummernplatzhalter 2">
            <a:extLst>
              <a:ext uri="{FF2B5EF4-FFF2-40B4-BE49-F238E27FC236}">
                <a16:creationId xmlns:a16="http://schemas.microsoft.com/office/drawing/2014/main" id="{C79DB74A-030C-4597-A3B1-C1BF871A8E4D}"/>
              </a:ext>
            </a:extLst>
          </p:cNvPr>
          <p:cNvSpPr txBox="1">
            <a:spLocks/>
          </p:cNvSpPr>
          <p:nvPr/>
        </p:nvSpPr>
        <p:spPr>
          <a:xfrm>
            <a:off x="9188691" y="92733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fld id="{C9CD412D-C60F-4771-A1CB-FFD7B5773953}" type="slidenum">
              <a:rPr lang="de-DE" smtClean="0"/>
              <a:pPr/>
              <a:t>5</a:t>
            </a:fld>
            <a:endParaRPr lang="de-DE" dirty="0"/>
          </a:p>
        </p:txBody>
      </p:sp>
      <p:sp>
        <p:nvSpPr>
          <p:cNvPr id="21" name="Textfeld 36">
            <a:extLst>
              <a:ext uri="{FF2B5EF4-FFF2-40B4-BE49-F238E27FC236}">
                <a16:creationId xmlns:a16="http://schemas.microsoft.com/office/drawing/2014/main" id="{7EFE4BE9-05BC-4747-BD46-B458BDE41DA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05	VD 01 </a:t>
            </a:r>
            <a:r>
              <a:rPr lang="de-DE" altLang="de-DE" sz="2200" b="1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ie</a:t>
            </a: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 Wörter analysieren			</a:t>
            </a:r>
            <a:r>
              <a:rPr kumimoji="0" lang="de-DE" altLang="de-DE" sz="220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   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22" name="Textfeld 21">
            <a:extLst>
              <a:ext uri="{FF2B5EF4-FFF2-40B4-BE49-F238E27FC236}">
                <a16:creationId xmlns:a16="http://schemas.microsoft.com/office/drawing/2014/main" id="{70065A97-D950-41C7-98AD-23AB99AD28A3}"/>
              </a:ext>
            </a:extLst>
          </p:cNvPr>
          <p:cNvSpPr txBox="1"/>
          <p:nvPr/>
        </p:nvSpPr>
        <p:spPr>
          <a:xfrm>
            <a:off x="260108" y="404664"/>
            <a:ext cx="91482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Schreib die Wörter richtig</a:t>
            </a:r>
            <a:r>
              <a:rPr kumimoji="0" lang="de-DE" sz="1800" b="0" i="0" u="none" strike="noStrike" kern="1200" cap="none" normalizeH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 mit </a:t>
            </a:r>
            <a:r>
              <a:rPr kumimoji="0" lang="de-DE" sz="1800" b="1" i="0" u="none" strike="noStrike" kern="1200" cap="none" normalizeH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i</a:t>
            </a:r>
            <a:r>
              <a:rPr kumimoji="0" lang="de-DE" sz="1800" b="0" i="0" u="none" strike="noStrike" kern="1200" cap="none" normalizeH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 oder </a:t>
            </a:r>
            <a:r>
              <a:rPr kumimoji="0" lang="de-DE" sz="1800" b="1" i="0" u="none" strike="noStrike" kern="1200" cap="none" normalizeH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ie</a:t>
            </a:r>
            <a:r>
              <a:rPr kumimoji="0" lang="de-DE" sz="1800" b="0" i="0" u="none" strike="noStrike" kern="1200" cap="none" normalizeH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 in die Spalten!</a:t>
            </a:r>
            <a:endParaRPr kumimoji="0" lang="de-DE" sz="1800" b="0" i="0" u="none" strike="noStrike" kern="1200" cap="none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charset="0"/>
            </a:endParaRPr>
          </a:p>
        </p:txBody>
      </p:sp>
      <p:sp>
        <p:nvSpPr>
          <p:cNvPr id="24" name="Rechteck 23">
            <a:extLst>
              <a:ext uri="{FF2B5EF4-FFF2-40B4-BE49-F238E27FC236}">
                <a16:creationId xmlns:a16="http://schemas.microsoft.com/office/drawing/2014/main" id="{CED55F17-1F4F-45AB-A2B4-DF6799DE35DB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B039AB66-5C13-4FDA-A77E-772782353B38}"/>
              </a:ext>
            </a:extLst>
          </p:cNvPr>
          <p:cNvSpPr txBox="1"/>
          <p:nvPr/>
        </p:nvSpPr>
        <p:spPr>
          <a:xfrm>
            <a:off x="190500" y="6724134"/>
            <a:ext cx="5375189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01 ie Wörter analysieren - Arbeitsblätter.pptx - Seite 5</a:t>
            </a:r>
          </a:p>
        </p:txBody>
      </p:sp>
      <p:pic>
        <p:nvPicPr>
          <p:cNvPr id="25" name="Grafik 24">
            <a:extLst>
              <a:ext uri="{FF2B5EF4-FFF2-40B4-BE49-F238E27FC236}">
                <a16:creationId xmlns:a16="http://schemas.microsoft.com/office/drawing/2014/main" id="{2BF6F4A4-4854-49CF-BA34-3913CABFC33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6986" t="8571" r="4758" b="10449"/>
          <a:stretch/>
        </p:blipFill>
        <p:spPr>
          <a:xfrm>
            <a:off x="3762285" y="1137314"/>
            <a:ext cx="1096327" cy="965414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2734471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461D0DE7-4F38-4B95-AC1F-C84D37D88A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6</a:t>
            </a:fld>
            <a:endParaRPr lang="de-DE" dirty="0"/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3B903111-27DF-4752-9E21-3382C788122D}"/>
              </a:ext>
            </a:extLst>
          </p:cNvPr>
          <p:cNvSpPr txBox="1"/>
          <p:nvPr/>
        </p:nvSpPr>
        <p:spPr>
          <a:xfrm>
            <a:off x="119336" y="2173721"/>
            <a:ext cx="1656184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 err="1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fl_ßen</a:t>
            </a:r>
            <a:endParaRPr lang="de-DE" sz="2200" dirty="0"/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533E00E2-A06D-4C02-91F5-48B61556B99D}"/>
              </a:ext>
            </a:extLst>
          </p:cNvPr>
          <p:cNvSpPr txBox="1"/>
          <p:nvPr/>
        </p:nvSpPr>
        <p:spPr>
          <a:xfrm>
            <a:off x="119336" y="2599922"/>
            <a:ext cx="1656184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 err="1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R_siko</a:t>
            </a:r>
            <a:endParaRPr lang="de-DE" sz="2200" dirty="0"/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DFE0EFD5-8970-42A5-B9C4-72DDE9F02E07}"/>
              </a:ext>
            </a:extLst>
          </p:cNvPr>
          <p:cNvSpPr txBox="1"/>
          <p:nvPr/>
        </p:nvSpPr>
        <p:spPr>
          <a:xfrm>
            <a:off x="119336" y="3001077"/>
            <a:ext cx="1656184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 err="1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schl_ßen</a:t>
            </a:r>
            <a:endParaRPr lang="de-DE" sz="2200" dirty="0"/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E113426B-3216-4EA0-BDC8-C84F616CE32F}"/>
              </a:ext>
            </a:extLst>
          </p:cNvPr>
          <p:cNvSpPr txBox="1"/>
          <p:nvPr/>
        </p:nvSpPr>
        <p:spPr>
          <a:xfrm>
            <a:off x="119336" y="3430981"/>
            <a:ext cx="1656184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 err="1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b_gen</a:t>
            </a:r>
            <a:endParaRPr lang="de-DE" sz="2200" dirty="0"/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43642BFB-A2B1-4185-87F2-E87C61DE4DE0}"/>
              </a:ext>
            </a:extLst>
          </p:cNvPr>
          <p:cNvSpPr txBox="1"/>
          <p:nvPr/>
        </p:nvSpPr>
        <p:spPr>
          <a:xfrm>
            <a:off x="119336" y="3843425"/>
            <a:ext cx="1656184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 err="1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Fr_den</a:t>
            </a:r>
            <a:endParaRPr lang="de-DE" sz="2200" dirty="0"/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75D1F821-1C60-4B45-A16D-FE1800B64E68}"/>
              </a:ext>
            </a:extLst>
          </p:cNvPr>
          <p:cNvSpPr txBox="1"/>
          <p:nvPr/>
        </p:nvSpPr>
        <p:spPr>
          <a:xfrm>
            <a:off x="119336" y="4240151"/>
            <a:ext cx="1656184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 err="1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fr_ren</a:t>
            </a:r>
            <a:endParaRPr lang="de-DE" sz="2200" dirty="0"/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1F41ADCC-A7B7-44EA-88F6-322A1452820F}"/>
              </a:ext>
            </a:extLst>
          </p:cNvPr>
          <p:cNvSpPr txBox="1"/>
          <p:nvPr/>
        </p:nvSpPr>
        <p:spPr>
          <a:xfrm>
            <a:off x="119336" y="4668638"/>
            <a:ext cx="1656184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 err="1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K_fer</a:t>
            </a:r>
            <a:endParaRPr lang="de-DE" sz="2200" dirty="0"/>
          </a:p>
        </p:txBody>
      </p:sp>
      <p:sp>
        <p:nvSpPr>
          <p:cNvPr id="29" name="Textfeld 28">
            <a:extLst>
              <a:ext uri="{FF2B5EF4-FFF2-40B4-BE49-F238E27FC236}">
                <a16:creationId xmlns:a16="http://schemas.microsoft.com/office/drawing/2014/main" id="{3C5D51A4-7E7F-48CC-B238-F8A1825791D4}"/>
              </a:ext>
            </a:extLst>
          </p:cNvPr>
          <p:cNvSpPr txBox="1"/>
          <p:nvPr/>
        </p:nvSpPr>
        <p:spPr>
          <a:xfrm>
            <a:off x="119336" y="5082234"/>
            <a:ext cx="1656184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 err="1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kr_chen</a:t>
            </a:r>
            <a:endParaRPr lang="de-DE" sz="2200" dirty="0"/>
          </a:p>
        </p:txBody>
      </p:sp>
      <p:sp>
        <p:nvSpPr>
          <p:cNvPr id="32" name="Textfeld 31">
            <a:extLst>
              <a:ext uri="{FF2B5EF4-FFF2-40B4-BE49-F238E27FC236}">
                <a16:creationId xmlns:a16="http://schemas.microsoft.com/office/drawing/2014/main" id="{4D69686D-3440-4208-90ED-B0444274BADF}"/>
              </a:ext>
            </a:extLst>
          </p:cNvPr>
          <p:cNvSpPr txBox="1"/>
          <p:nvPr/>
        </p:nvSpPr>
        <p:spPr>
          <a:xfrm>
            <a:off x="119336" y="5480335"/>
            <a:ext cx="1656184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 err="1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L_der</a:t>
            </a:r>
            <a:endParaRPr lang="de-DE" sz="2200" dirty="0"/>
          </a:p>
        </p:txBody>
      </p:sp>
      <p:sp>
        <p:nvSpPr>
          <p:cNvPr id="35" name="Textfeld 34">
            <a:extLst>
              <a:ext uri="{FF2B5EF4-FFF2-40B4-BE49-F238E27FC236}">
                <a16:creationId xmlns:a16="http://schemas.microsoft.com/office/drawing/2014/main" id="{251BCE1B-F047-4A47-886D-3CECFFCC89FB}"/>
              </a:ext>
            </a:extLst>
          </p:cNvPr>
          <p:cNvSpPr txBox="1"/>
          <p:nvPr/>
        </p:nvSpPr>
        <p:spPr>
          <a:xfrm>
            <a:off x="119336" y="5893931"/>
            <a:ext cx="1656184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 err="1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r_chen</a:t>
            </a:r>
            <a:endParaRPr lang="de-DE" sz="2200" dirty="0"/>
          </a:p>
        </p:txBody>
      </p:sp>
      <p:pic>
        <p:nvPicPr>
          <p:cNvPr id="15" name="Grafik 14">
            <a:extLst>
              <a:ext uri="{FF2B5EF4-FFF2-40B4-BE49-F238E27FC236}">
                <a16:creationId xmlns:a16="http://schemas.microsoft.com/office/drawing/2014/main" id="{5ABD75E1-F53B-4B18-999D-C9576EEFF2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581" y="1052736"/>
            <a:ext cx="12052837" cy="5243014"/>
          </a:xfrm>
          <a:prstGeom prst="rect">
            <a:avLst/>
          </a:prstGeom>
        </p:spPr>
      </p:pic>
      <p:pic>
        <p:nvPicPr>
          <p:cNvPr id="16" name="Grafik 15">
            <a:extLst>
              <a:ext uri="{FF2B5EF4-FFF2-40B4-BE49-F238E27FC236}">
                <a16:creationId xmlns:a16="http://schemas.microsoft.com/office/drawing/2014/main" id="{0B2B384F-E464-4988-B6AE-70480E39FE5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2503" b="15860"/>
          <a:stretch/>
        </p:blipFill>
        <p:spPr>
          <a:xfrm>
            <a:off x="1378425" y="1154847"/>
            <a:ext cx="2248119" cy="487601"/>
          </a:xfrm>
          <a:prstGeom prst="rect">
            <a:avLst/>
          </a:prstGeom>
        </p:spPr>
      </p:pic>
      <p:sp>
        <p:nvSpPr>
          <p:cNvPr id="19" name="Foliennummernplatzhalter 2">
            <a:extLst>
              <a:ext uri="{FF2B5EF4-FFF2-40B4-BE49-F238E27FC236}">
                <a16:creationId xmlns:a16="http://schemas.microsoft.com/office/drawing/2014/main" id="{2419F870-6546-4976-9B61-65D1A59FD843}"/>
              </a:ext>
            </a:extLst>
          </p:cNvPr>
          <p:cNvSpPr txBox="1">
            <a:spLocks/>
          </p:cNvSpPr>
          <p:nvPr/>
        </p:nvSpPr>
        <p:spPr>
          <a:xfrm>
            <a:off x="9188691" y="92733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fld id="{C9CD412D-C60F-4771-A1CB-FFD7B5773953}" type="slidenum">
              <a:rPr lang="de-DE" smtClean="0"/>
              <a:pPr/>
              <a:t>6</a:t>
            </a:fld>
            <a:endParaRPr lang="de-DE" dirty="0"/>
          </a:p>
        </p:txBody>
      </p:sp>
      <p:sp>
        <p:nvSpPr>
          <p:cNvPr id="21" name="Textfeld 36">
            <a:extLst>
              <a:ext uri="{FF2B5EF4-FFF2-40B4-BE49-F238E27FC236}">
                <a16:creationId xmlns:a16="http://schemas.microsoft.com/office/drawing/2014/main" id="{6E7CF74C-D642-4D41-B1B7-3DA78DEB094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06	VD 01 </a:t>
            </a:r>
            <a:r>
              <a:rPr lang="de-DE" altLang="de-DE" sz="2200" b="1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ie</a:t>
            </a: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 Wörter analysieren			</a:t>
            </a:r>
            <a:r>
              <a:rPr kumimoji="0" lang="de-DE" altLang="de-DE" sz="220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   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22" name="Textfeld 21">
            <a:extLst>
              <a:ext uri="{FF2B5EF4-FFF2-40B4-BE49-F238E27FC236}">
                <a16:creationId xmlns:a16="http://schemas.microsoft.com/office/drawing/2014/main" id="{506CBBA1-8A35-42C8-9BD5-2E1DF8250E62}"/>
              </a:ext>
            </a:extLst>
          </p:cNvPr>
          <p:cNvSpPr txBox="1"/>
          <p:nvPr/>
        </p:nvSpPr>
        <p:spPr>
          <a:xfrm>
            <a:off x="260108" y="404664"/>
            <a:ext cx="91482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Schreib die Wörter richtig</a:t>
            </a:r>
            <a:r>
              <a:rPr kumimoji="0" lang="de-DE" sz="1800" b="0" i="0" u="none" strike="noStrike" kern="1200" cap="none" normalizeH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 mit </a:t>
            </a:r>
            <a:r>
              <a:rPr kumimoji="0" lang="de-DE" sz="1800" b="1" i="0" u="none" strike="noStrike" kern="1200" cap="none" normalizeH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i</a:t>
            </a:r>
            <a:r>
              <a:rPr kumimoji="0" lang="de-DE" sz="1800" b="0" i="0" u="none" strike="noStrike" kern="1200" cap="none" normalizeH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 oder </a:t>
            </a:r>
            <a:r>
              <a:rPr kumimoji="0" lang="de-DE" sz="1800" b="1" i="0" u="none" strike="noStrike" kern="1200" cap="none" normalizeH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ie</a:t>
            </a:r>
            <a:r>
              <a:rPr kumimoji="0" lang="de-DE" sz="1800" b="0" i="0" u="none" strike="noStrike" kern="1200" cap="none" normalizeH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 in die Spalten!</a:t>
            </a:r>
            <a:endParaRPr kumimoji="0" lang="de-DE" sz="1800" b="0" i="0" u="none" strike="noStrike" kern="1200" cap="none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charset="0"/>
            </a:endParaRPr>
          </a:p>
        </p:txBody>
      </p:sp>
      <p:sp>
        <p:nvSpPr>
          <p:cNvPr id="24" name="Rechteck 23">
            <a:extLst>
              <a:ext uri="{FF2B5EF4-FFF2-40B4-BE49-F238E27FC236}">
                <a16:creationId xmlns:a16="http://schemas.microsoft.com/office/drawing/2014/main" id="{EF662885-7BC0-41B3-85DE-5826878B6433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27F5952D-17FB-4B55-A66D-31BFDA261F9B}"/>
              </a:ext>
            </a:extLst>
          </p:cNvPr>
          <p:cNvSpPr txBox="1"/>
          <p:nvPr/>
        </p:nvSpPr>
        <p:spPr>
          <a:xfrm>
            <a:off x="190500" y="6724134"/>
            <a:ext cx="5375189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01 ie Wörter analysieren - Arbeitsblätter.pptx - Seite 6</a:t>
            </a:r>
          </a:p>
        </p:txBody>
      </p:sp>
      <p:pic>
        <p:nvPicPr>
          <p:cNvPr id="25" name="Grafik 24">
            <a:extLst>
              <a:ext uri="{FF2B5EF4-FFF2-40B4-BE49-F238E27FC236}">
                <a16:creationId xmlns:a16="http://schemas.microsoft.com/office/drawing/2014/main" id="{C64C85F4-C107-4385-A6B4-C84D6BE2C74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6986" t="8571" r="4758" b="10449"/>
          <a:stretch/>
        </p:blipFill>
        <p:spPr>
          <a:xfrm>
            <a:off x="3762285" y="1137314"/>
            <a:ext cx="1096327" cy="965414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3086947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461D0DE7-4F38-4B95-AC1F-C84D37D88A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7</a:t>
            </a:fld>
            <a:endParaRPr lang="de-DE" dirty="0"/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3B903111-27DF-4752-9E21-3382C788122D}"/>
              </a:ext>
            </a:extLst>
          </p:cNvPr>
          <p:cNvSpPr txBox="1"/>
          <p:nvPr/>
        </p:nvSpPr>
        <p:spPr>
          <a:xfrm>
            <a:off x="119336" y="2142725"/>
            <a:ext cx="1656184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 err="1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sch_ben</a:t>
            </a:r>
            <a:endParaRPr lang="de-DE" sz="2200" dirty="0"/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533E00E2-A06D-4C02-91F5-48B61556B99D}"/>
              </a:ext>
            </a:extLst>
          </p:cNvPr>
          <p:cNvSpPr txBox="1"/>
          <p:nvPr/>
        </p:nvSpPr>
        <p:spPr>
          <a:xfrm>
            <a:off x="119336" y="2568926"/>
            <a:ext cx="1656184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 err="1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Sch_fer</a:t>
            </a:r>
            <a:endParaRPr lang="de-DE" sz="2200" dirty="0"/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DFE0EFD5-8970-42A5-B9C4-72DDE9F02E07}"/>
              </a:ext>
            </a:extLst>
          </p:cNvPr>
          <p:cNvSpPr txBox="1"/>
          <p:nvPr/>
        </p:nvSpPr>
        <p:spPr>
          <a:xfrm>
            <a:off x="119336" y="2970081"/>
            <a:ext cx="1656184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 err="1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schw_rig</a:t>
            </a:r>
            <a:endParaRPr lang="de-DE" sz="2200" dirty="0"/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E113426B-3216-4EA0-BDC8-C84F616CE32F}"/>
              </a:ext>
            </a:extLst>
          </p:cNvPr>
          <p:cNvSpPr txBox="1"/>
          <p:nvPr/>
        </p:nvSpPr>
        <p:spPr>
          <a:xfrm>
            <a:off x="119336" y="3399985"/>
            <a:ext cx="1656184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 err="1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T_fe</a:t>
            </a:r>
            <a:endParaRPr lang="de-DE" sz="2200" dirty="0"/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43642BFB-A2B1-4185-87F2-E87C61DE4DE0}"/>
              </a:ext>
            </a:extLst>
          </p:cNvPr>
          <p:cNvSpPr txBox="1"/>
          <p:nvPr/>
        </p:nvSpPr>
        <p:spPr>
          <a:xfrm>
            <a:off x="119336" y="3812429"/>
            <a:ext cx="1656184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 err="1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verl_ren</a:t>
            </a:r>
            <a:endParaRPr lang="de-DE" sz="2200" dirty="0"/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75D1F821-1C60-4B45-A16D-FE1800B64E68}"/>
              </a:ext>
            </a:extLst>
          </p:cNvPr>
          <p:cNvSpPr txBox="1"/>
          <p:nvPr/>
        </p:nvSpPr>
        <p:spPr>
          <a:xfrm>
            <a:off x="119336" y="4209155"/>
            <a:ext cx="1656184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 err="1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b_ten</a:t>
            </a:r>
            <a:endParaRPr lang="de-DE" sz="2200" dirty="0"/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1F41ADCC-A7B7-44EA-88F6-322A1452820F}"/>
              </a:ext>
            </a:extLst>
          </p:cNvPr>
          <p:cNvSpPr txBox="1"/>
          <p:nvPr/>
        </p:nvSpPr>
        <p:spPr>
          <a:xfrm>
            <a:off x="119336" y="4637642"/>
            <a:ext cx="1656184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 err="1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w_gen</a:t>
            </a:r>
            <a:endParaRPr lang="de-DE" sz="2200" dirty="0"/>
          </a:p>
        </p:txBody>
      </p:sp>
      <p:sp>
        <p:nvSpPr>
          <p:cNvPr id="29" name="Textfeld 28">
            <a:extLst>
              <a:ext uri="{FF2B5EF4-FFF2-40B4-BE49-F238E27FC236}">
                <a16:creationId xmlns:a16="http://schemas.microsoft.com/office/drawing/2014/main" id="{3C5D51A4-7E7F-48CC-B238-F8A1825791D4}"/>
              </a:ext>
            </a:extLst>
          </p:cNvPr>
          <p:cNvSpPr txBox="1"/>
          <p:nvPr/>
        </p:nvSpPr>
        <p:spPr>
          <a:xfrm>
            <a:off x="119336" y="5051238"/>
            <a:ext cx="1656184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 err="1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Z_le</a:t>
            </a:r>
            <a:endParaRPr lang="de-DE" sz="2200" dirty="0"/>
          </a:p>
        </p:txBody>
      </p:sp>
      <p:sp>
        <p:nvSpPr>
          <p:cNvPr id="32" name="Textfeld 31">
            <a:extLst>
              <a:ext uri="{FF2B5EF4-FFF2-40B4-BE49-F238E27FC236}">
                <a16:creationId xmlns:a16="http://schemas.microsoft.com/office/drawing/2014/main" id="{4D69686D-3440-4208-90ED-B0444274BADF}"/>
              </a:ext>
            </a:extLst>
          </p:cNvPr>
          <p:cNvSpPr txBox="1"/>
          <p:nvPr/>
        </p:nvSpPr>
        <p:spPr>
          <a:xfrm>
            <a:off x="119336" y="5449339"/>
            <a:ext cx="1656184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 err="1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z_men</a:t>
            </a:r>
            <a:endParaRPr lang="de-DE" sz="2200" dirty="0"/>
          </a:p>
        </p:txBody>
      </p:sp>
      <p:sp>
        <p:nvSpPr>
          <p:cNvPr id="35" name="Textfeld 34">
            <a:extLst>
              <a:ext uri="{FF2B5EF4-FFF2-40B4-BE49-F238E27FC236}">
                <a16:creationId xmlns:a16="http://schemas.microsoft.com/office/drawing/2014/main" id="{251BCE1B-F047-4A47-886D-3CECFFCC89FB}"/>
              </a:ext>
            </a:extLst>
          </p:cNvPr>
          <p:cNvSpPr txBox="1"/>
          <p:nvPr/>
        </p:nvSpPr>
        <p:spPr>
          <a:xfrm>
            <a:off x="119336" y="5862935"/>
            <a:ext cx="1656184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 err="1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z_mlich</a:t>
            </a:r>
            <a:endParaRPr lang="de-DE" sz="2200" dirty="0"/>
          </a:p>
        </p:txBody>
      </p:sp>
      <p:pic>
        <p:nvPicPr>
          <p:cNvPr id="15" name="Grafik 14">
            <a:extLst>
              <a:ext uri="{FF2B5EF4-FFF2-40B4-BE49-F238E27FC236}">
                <a16:creationId xmlns:a16="http://schemas.microsoft.com/office/drawing/2014/main" id="{F609E92E-50A8-4306-A257-B6DD3D0A31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581" y="1052736"/>
            <a:ext cx="12052837" cy="5243014"/>
          </a:xfrm>
          <a:prstGeom prst="rect">
            <a:avLst/>
          </a:prstGeom>
        </p:spPr>
      </p:pic>
      <p:pic>
        <p:nvPicPr>
          <p:cNvPr id="16" name="Grafik 15">
            <a:extLst>
              <a:ext uri="{FF2B5EF4-FFF2-40B4-BE49-F238E27FC236}">
                <a16:creationId xmlns:a16="http://schemas.microsoft.com/office/drawing/2014/main" id="{D4343F83-3AB2-4603-B573-5320B196F6C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2503" b="15860"/>
          <a:stretch/>
        </p:blipFill>
        <p:spPr>
          <a:xfrm>
            <a:off x="1378425" y="1154847"/>
            <a:ext cx="2248119" cy="487601"/>
          </a:xfrm>
          <a:prstGeom prst="rect">
            <a:avLst/>
          </a:prstGeom>
        </p:spPr>
      </p:pic>
      <p:sp>
        <p:nvSpPr>
          <p:cNvPr id="19" name="Foliennummernplatzhalter 2">
            <a:extLst>
              <a:ext uri="{FF2B5EF4-FFF2-40B4-BE49-F238E27FC236}">
                <a16:creationId xmlns:a16="http://schemas.microsoft.com/office/drawing/2014/main" id="{8ABF53EE-8342-40C1-BD61-E03015DCC5B8}"/>
              </a:ext>
            </a:extLst>
          </p:cNvPr>
          <p:cNvSpPr txBox="1">
            <a:spLocks/>
          </p:cNvSpPr>
          <p:nvPr/>
        </p:nvSpPr>
        <p:spPr>
          <a:xfrm>
            <a:off x="9188691" y="92733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fld id="{C9CD412D-C60F-4771-A1CB-FFD7B5773953}" type="slidenum">
              <a:rPr lang="de-DE" smtClean="0"/>
              <a:pPr/>
              <a:t>7</a:t>
            </a:fld>
            <a:endParaRPr lang="de-DE" dirty="0"/>
          </a:p>
        </p:txBody>
      </p:sp>
      <p:sp>
        <p:nvSpPr>
          <p:cNvPr id="21" name="Textfeld 36">
            <a:extLst>
              <a:ext uri="{FF2B5EF4-FFF2-40B4-BE49-F238E27FC236}">
                <a16:creationId xmlns:a16="http://schemas.microsoft.com/office/drawing/2014/main" id="{B4FCFC33-BFA5-4B9C-AE8B-09A5FBD3BC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07	VD 01 </a:t>
            </a:r>
            <a:r>
              <a:rPr lang="de-DE" altLang="de-DE" sz="2200" b="1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ie</a:t>
            </a: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 Wörter analysieren			</a:t>
            </a:r>
            <a:r>
              <a:rPr kumimoji="0" lang="de-DE" altLang="de-DE" sz="220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   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22" name="Textfeld 21">
            <a:extLst>
              <a:ext uri="{FF2B5EF4-FFF2-40B4-BE49-F238E27FC236}">
                <a16:creationId xmlns:a16="http://schemas.microsoft.com/office/drawing/2014/main" id="{CB0CC0D6-99C4-4E5D-8FC7-E6F8B0A67889}"/>
              </a:ext>
            </a:extLst>
          </p:cNvPr>
          <p:cNvSpPr txBox="1"/>
          <p:nvPr/>
        </p:nvSpPr>
        <p:spPr>
          <a:xfrm>
            <a:off x="260108" y="404664"/>
            <a:ext cx="91482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Schreib die Wörter richtig</a:t>
            </a:r>
            <a:r>
              <a:rPr kumimoji="0" lang="de-DE" sz="1800" b="0" i="0" u="none" strike="noStrike" kern="1200" cap="none" normalizeH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 mit </a:t>
            </a:r>
            <a:r>
              <a:rPr kumimoji="0" lang="de-DE" sz="1800" b="1" i="0" u="none" strike="noStrike" kern="1200" cap="none" normalizeH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i</a:t>
            </a:r>
            <a:r>
              <a:rPr kumimoji="0" lang="de-DE" sz="1800" b="0" i="0" u="none" strike="noStrike" kern="1200" cap="none" normalizeH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 oder </a:t>
            </a:r>
            <a:r>
              <a:rPr kumimoji="0" lang="de-DE" sz="1800" b="1" i="0" u="none" strike="noStrike" kern="1200" cap="none" normalizeH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ie</a:t>
            </a:r>
            <a:r>
              <a:rPr kumimoji="0" lang="de-DE" sz="1800" b="0" i="0" u="none" strike="noStrike" kern="1200" cap="none" normalizeH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 in die Spalten!</a:t>
            </a:r>
            <a:endParaRPr kumimoji="0" lang="de-DE" sz="1800" b="0" i="0" u="none" strike="noStrike" kern="1200" cap="none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charset="0"/>
            </a:endParaRPr>
          </a:p>
        </p:txBody>
      </p:sp>
      <p:sp>
        <p:nvSpPr>
          <p:cNvPr id="24" name="Rechteck 23">
            <a:extLst>
              <a:ext uri="{FF2B5EF4-FFF2-40B4-BE49-F238E27FC236}">
                <a16:creationId xmlns:a16="http://schemas.microsoft.com/office/drawing/2014/main" id="{D411FCD0-ED1A-40A8-9795-CDDDC1A0A35D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4A3CF929-66E2-45FE-A3D2-1310F8662BD4}"/>
              </a:ext>
            </a:extLst>
          </p:cNvPr>
          <p:cNvSpPr txBox="1"/>
          <p:nvPr/>
        </p:nvSpPr>
        <p:spPr>
          <a:xfrm>
            <a:off x="190500" y="6724134"/>
            <a:ext cx="5375189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01 ie Wörter analysieren - Arbeitsblätter.pptx - Seite 7</a:t>
            </a:r>
          </a:p>
        </p:txBody>
      </p:sp>
      <p:pic>
        <p:nvPicPr>
          <p:cNvPr id="25" name="Grafik 24">
            <a:extLst>
              <a:ext uri="{FF2B5EF4-FFF2-40B4-BE49-F238E27FC236}">
                <a16:creationId xmlns:a16="http://schemas.microsoft.com/office/drawing/2014/main" id="{88613124-C46E-4503-864F-0D7C6898680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6986" t="8571" r="4758" b="10449"/>
          <a:stretch/>
        </p:blipFill>
        <p:spPr>
          <a:xfrm>
            <a:off x="3762285" y="1137314"/>
            <a:ext cx="1096327" cy="965414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3073574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461D0DE7-4F38-4B95-AC1F-C84D37D88A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8</a:t>
            </a:fld>
            <a:endParaRPr lang="de-DE" dirty="0"/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3B903111-27DF-4752-9E21-3382C788122D}"/>
              </a:ext>
            </a:extLst>
          </p:cNvPr>
          <p:cNvSpPr txBox="1"/>
          <p:nvPr/>
        </p:nvSpPr>
        <p:spPr>
          <a:xfrm>
            <a:off x="119336" y="2158223"/>
            <a:ext cx="1656184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 err="1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Br_f</a:t>
            </a:r>
            <a:endParaRPr lang="de-DE" sz="2200" dirty="0"/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533E00E2-A06D-4C02-91F5-48B61556B99D}"/>
              </a:ext>
            </a:extLst>
          </p:cNvPr>
          <p:cNvSpPr txBox="1"/>
          <p:nvPr/>
        </p:nvSpPr>
        <p:spPr>
          <a:xfrm>
            <a:off x="119336" y="2584424"/>
            <a:ext cx="1656184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 err="1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M_te</a:t>
            </a:r>
            <a:endParaRPr lang="de-DE" sz="2200" dirty="0"/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DFE0EFD5-8970-42A5-B9C4-72DDE9F02E07}"/>
              </a:ext>
            </a:extLst>
          </p:cNvPr>
          <p:cNvSpPr txBox="1"/>
          <p:nvPr/>
        </p:nvSpPr>
        <p:spPr>
          <a:xfrm>
            <a:off x="119336" y="2985579"/>
            <a:ext cx="2003314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 err="1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nummer_ren</a:t>
            </a:r>
            <a:endParaRPr lang="de-DE" sz="2200" dirty="0"/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E113426B-3216-4EA0-BDC8-C84F616CE32F}"/>
              </a:ext>
            </a:extLst>
          </p:cNvPr>
          <p:cNvSpPr txBox="1"/>
          <p:nvPr/>
        </p:nvSpPr>
        <p:spPr>
          <a:xfrm>
            <a:off x="119336" y="3415483"/>
            <a:ext cx="1656184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 err="1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B_bel</a:t>
            </a:r>
            <a:endParaRPr lang="de-DE" sz="2200" dirty="0"/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43642BFB-A2B1-4185-87F2-E87C61DE4DE0}"/>
              </a:ext>
            </a:extLst>
          </p:cNvPr>
          <p:cNvSpPr txBox="1"/>
          <p:nvPr/>
        </p:nvSpPr>
        <p:spPr>
          <a:xfrm>
            <a:off x="119336" y="3827927"/>
            <a:ext cx="1656184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 err="1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Turn_r</a:t>
            </a:r>
            <a:endParaRPr lang="de-DE" sz="2200" dirty="0"/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75D1F821-1C60-4B45-A16D-FE1800B64E68}"/>
              </a:ext>
            </a:extLst>
          </p:cNvPr>
          <p:cNvSpPr txBox="1"/>
          <p:nvPr/>
        </p:nvSpPr>
        <p:spPr>
          <a:xfrm>
            <a:off x="119336" y="4224653"/>
            <a:ext cx="1656184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 err="1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Br_se</a:t>
            </a:r>
            <a:endParaRPr lang="de-DE" sz="2200" dirty="0"/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1F41ADCC-A7B7-44EA-88F6-322A1452820F}"/>
              </a:ext>
            </a:extLst>
          </p:cNvPr>
          <p:cNvSpPr txBox="1"/>
          <p:nvPr/>
        </p:nvSpPr>
        <p:spPr>
          <a:xfrm>
            <a:off x="119336" y="4653140"/>
            <a:ext cx="1656184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 err="1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L_nie</a:t>
            </a:r>
            <a:endParaRPr lang="de-DE" sz="2200" dirty="0"/>
          </a:p>
        </p:txBody>
      </p:sp>
      <p:sp>
        <p:nvSpPr>
          <p:cNvPr id="29" name="Textfeld 28">
            <a:extLst>
              <a:ext uri="{FF2B5EF4-FFF2-40B4-BE49-F238E27FC236}">
                <a16:creationId xmlns:a16="http://schemas.microsoft.com/office/drawing/2014/main" id="{3C5D51A4-7E7F-48CC-B238-F8A1825791D4}"/>
              </a:ext>
            </a:extLst>
          </p:cNvPr>
          <p:cNvSpPr txBox="1"/>
          <p:nvPr/>
        </p:nvSpPr>
        <p:spPr>
          <a:xfrm>
            <a:off x="119336" y="5066736"/>
            <a:ext cx="1656184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 err="1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L_neal</a:t>
            </a:r>
            <a:endParaRPr lang="de-DE" sz="2200" dirty="0"/>
          </a:p>
        </p:txBody>
      </p:sp>
      <p:sp>
        <p:nvSpPr>
          <p:cNvPr id="32" name="Textfeld 31">
            <a:extLst>
              <a:ext uri="{FF2B5EF4-FFF2-40B4-BE49-F238E27FC236}">
                <a16:creationId xmlns:a16="http://schemas.microsoft.com/office/drawing/2014/main" id="{4D69686D-3440-4208-90ED-B0444274BADF}"/>
              </a:ext>
            </a:extLst>
          </p:cNvPr>
          <p:cNvSpPr txBox="1"/>
          <p:nvPr/>
        </p:nvSpPr>
        <p:spPr>
          <a:xfrm>
            <a:off x="119336" y="5464837"/>
            <a:ext cx="1656184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 err="1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Rev_r</a:t>
            </a:r>
            <a:endParaRPr lang="de-DE" sz="2200" dirty="0"/>
          </a:p>
        </p:txBody>
      </p:sp>
      <p:sp>
        <p:nvSpPr>
          <p:cNvPr id="35" name="Textfeld 34">
            <a:extLst>
              <a:ext uri="{FF2B5EF4-FFF2-40B4-BE49-F238E27FC236}">
                <a16:creationId xmlns:a16="http://schemas.microsoft.com/office/drawing/2014/main" id="{251BCE1B-F047-4A47-886D-3CECFFCC89FB}"/>
              </a:ext>
            </a:extLst>
          </p:cNvPr>
          <p:cNvSpPr txBox="1"/>
          <p:nvPr/>
        </p:nvSpPr>
        <p:spPr>
          <a:xfrm>
            <a:off x="119336" y="5878433"/>
            <a:ext cx="1656184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 err="1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L_monade</a:t>
            </a:r>
            <a:endParaRPr lang="de-DE" sz="2200" dirty="0"/>
          </a:p>
        </p:txBody>
      </p:sp>
      <p:pic>
        <p:nvPicPr>
          <p:cNvPr id="15" name="Grafik 14">
            <a:extLst>
              <a:ext uri="{FF2B5EF4-FFF2-40B4-BE49-F238E27FC236}">
                <a16:creationId xmlns:a16="http://schemas.microsoft.com/office/drawing/2014/main" id="{91A21A81-86DD-4BD0-B98B-A4EBADA674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581" y="1052736"/>
            <a:ext cx="12052837" cy="5243014"/>
          </a:xfrm>
          <a:prstGeom prst="rect">
            <a:avLst/>
          </a:prstGeom>
        </p:spPr>
      </p:pic>
      <p:pic>
        <p:nvPicPr>
          <p:cNvPr id="16" name="Grafik 15">
            <a:extLst>
              <a:ext uri="{FF2B5EF4-FFF2-40B4-BE49-F238E27FC236}">
                <a16:creationId xmlns:a16="http://schemas.microsoft.com/office/drawing/2014/main" id="{5C2F0DA9-B227-4E44-B550-4B504D51DA3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2503" b="15860"/>
          <a:stretch/>
        </p:blipFill>
        <p:spPr>
          <a:xfrm>
            <a:off x="1378425" y="1154847"/>
            <a:ext cx="2248119" cy="487601"/>
          </a:xfrm>
          <a:prstGeom prst="rect">
            <a:avLst/>
          </a:prstGeom>
        </p:spPr>
      </p:pic>
      <p:sp>
        <p:nvSpPr>
          <p:cNvPr id="19" name="Foliennummernplatzhalter 2">
            <a:extLst>
              <a:ext uri="{FF2B5EF4-FFF2-40B4-BE49-F238E27FC236}">
                <a16:creationId xmlns:a16="http://schemas.microsoft.com/office/drawing/2014/main" id="{C2E88342-1CCE-487E-B899-929EED58872D}"/>
              </a:ext>
            </a:extLst>
          </p:cNvPr>
          <p:cNvSpPr txBox="1">
            <a:spLocks/>
          </p:cNvSpPr>
          <p:nvPr/>
        </p:nvSpPr>
        <p:spPr>
          <a:xfrm>
            <a:off x="9188691" y="92733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fld id="{C9CD412D-C60F-4771-A1CB-FFD7B5773953}" type="slidenum">
              <a:rPr lang="de-DE" smtClean="0"/>
              <a:pPr/>
              <a:t>8</a:t>
            </a:fld>
            <a:endParaRPr lang="de-DE" dirty="0"/>
          </a:p>
        </p:txBody>
      </p:sp>
      <p:sp>
        <p:nvSpPr>
          <p:cNvPr id="21" name="Textfeld 36">
            <a:extLst>
              <a:ext uri="{FF2B5EF4-FFF2-40B4-BE49-F238E27FC236}">
                <a16:creationId xmlns:a16="http://schemas.microsoft.com/office/drawing/2014/main" id="{3B2FCBB9-9203-47FF-AE58-73356CDB826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08	VD 01 </a:t>
            </a:r>
            <a:r>
              <a:rPr lang="de-DE" altLang="de-DE" sz="2200" b="1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ie</a:t>
            </a: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 Wörter analysieren			</a:t>
            </a:r>
            <a:r>
              <a:rPr kumimoji="0" lang="de-DE" altLang="de-DE" sz="220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   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22" name="Textfeld 21">
            <a:extLst>
              <a:ext uri="{FF2B5EF4-FFF2-40B4-BE49-F238E27FC236}">
                <a16:creationId xmlns:a16="http://schemas.microsoft.com/office/drawing/2014/main" id="{487798A7-9F6B-427C-B9E2-543356796232}"/>
              </a:ext>
            </a:extLst>
          </p:cNvPr>
          <p:cNvSpPr txBox="1"/>
          <p:nvPr/>
        </p:nvSpPr>
        <p:spPr>
          <a:xfrm>
            <a:off x="260108" y="404664"/>
            <a:ext cx="91482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Schreib die Wörter richtig</a:t>
            </a:r>
            <a:r>
              <a:rPr kumimoji="0" lang="de-DE" sz="1800" b="0" i="0" u="none" strike="noStrike" kern="1200" cap="none" normalizeH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 mit </a:t>
            </a:r>
            <a:r>
              <a:rPr kumimoji="0" lang="de-DE" sz="1800" b="1" i="0" u="none" strike="noStrike" kern="1200" cap="none" normalizeH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i</a:t>
            </a:r>
            <a:r>
              <a:rPr kumimoji="0" lang="de-DE" sz="1800" b="0" i="0" u="none" strike="noStrike" kern="1200" cap="none" normalizeH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 oder </a:t>
            </a:r>
            <a:r>
              <a:rPr kumimoji="0" lang="de-DE" sz="1800" b="1" i="0" u="none" strike="noStrike" kern="1200" cap="none" normalizeH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ie</a:t>
            </a:r>
            <a:r>
              <a:rPr kumimoji="0" lang="de-DE" sz="1800" b="0" i="0" u="none" strike="noStrike" kern="1200" cap="none" normalizeH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 in die Spalten!</a:t>
            </a:r>
            <a:endParaRPr kumimoji="0" lang="de-DE" sz="1800" b="0" i="0" u="none" strike="noStrike" kern="1200" cap="none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charset="0"/>
            </a:endParaRPr>
          </a:p>
        </p:txBody>
      </p:sp>
      <p:sp>
        <p:nvSpPr>
          <p:cNvPr id="24" name="Rechteck 23">
            <a:extLst>
              <a:ext uri="{FF2B5EF4-FFF2-40B4-BE49-F238E27FC236}">
                <a16:creationId xmlns:a16="http://schemas.microsoft.com/office/drawing/2014/main" id="{BE1E6869-7553-4122-96E5-0B05AFDE2F6D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0B8E9918-91EE-4584-8BEA-59FA2021F3BD}"/>
              </a:ext>
            </a:extLst>
          </p:cNvPr>
          <p:cNvSpPr txBox="1"/>
          <p:nvPr/>
        </p:nvSpPr>
        <p:spPr>
          <a:xfrm>
            <a:off x="190500" y="6724134"/>
            <a:ext cx="5375189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01 ie Wörter analysieren - Arbeitsblätter.pptx - Seite 8</a:t>
            </a:r>
          </a:p>
        </p:txBody>
      </p:sp>
      <p:pic>
        <p:nvPicPr>
          <p:cNvPr id="25" name="Grafik 24">
            <a:extLst>
              <a:ext uri="{FF2B5EF4-FFF2-40B4-BE49-F238E27FC236}">
                <a16:creationId xmlns:a16="http://schemas.microsoft.com/office/drawing/2014/main" id="{02612A72-53AB-4F11-846F-8B32BD7E032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6986" t="8571" r="4758" b="10449"/>
          <a:stretch/>
        </p:blipFill>
        <p:spPr>
          <a:xfrm>
            <a:off x="3762285" y="1137314"/>
            <a:ext cx="1096327" cy="965414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2349835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461D0DE7-4F38-4B95-AC1F-C84D37D88A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9</a:t>
            </a:fld>
            <a:endParaRPr lang="de-DE" dirty="0"/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3B903111-27DF-4752-9E21-3382C788122D}"/>
              </a:ext>
            </a:extLst>
          </p:cNvPr>
          <p:cNvSpPr txBox="1"/>
          <p:nvPr/>
        </p:nvSpPr>
        <p:spPr>
          <a:xfrm>
            <a:off x="150332" y="2158223"/>
            <a:ext cx="1656184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 err="1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fr_ren</a:t>
            </a:r>
            <a:endParaRPr lang="de-DE" sz="2200" dirty="0"/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533E00E2-A06D-4C02-91F5-48B61556B99D}"/>
              </a:ext>
            </a:extLst>
          </p:cNvPr>
          <p:cNvSpPr txBox="1"/>
          <p:nvPr/>
        </p:nvSpPr>
        <p:spPr>
          <a:xfrm>
            <a:off x="150332" y="2584424"/>
            <a:ext cx="1656184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 err="1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Sp_le</a:t>
            </a:r>
            <a:endParaRPr lang="de-DE" sz="2200" dirty="0"/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DFE0EFD5-8970-42A5-B9C4-72DDE9F02E07}"/>
              </a:ext>
            </a:extLst>
          </p:cNvPr>
          <p:cNvSpPr txBox="1"/>
          <p:nvPr/>
        </p:nvSpPr>
        <p:spPr>
          <a:xfrm>
            <a:off x="150332" y="2985579"/>
            <a:ext cx="1656184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 err="1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d_se</a:t>
            </a:r>
            <a:endParaRPr lang="de-DE" sz="2200" dirty="0"/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E113426B-3216-4EA0-BDC8-C84F616CE32F}"/>
              </a:ext>
            </a:extLst>
          </p:cNvPr>
          <p:cNvSpPr txBox="1"/>
          <p:nvPr/>
        </p:nvSpPr>
        <p:spPr>
          <a:xfrm>
            <a:off x="150332" y="3415483"/>
            <a:ext cx="1656184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 err="1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g_ßen</a:t>
            </a:r>
            <a:endParaRPr lang="de-DE" sz="2200" dirty="0"/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43642BFB-A2B1-4185-87F2-E87C61DE4DE0}"/>
              </a:ext>
            </a:extLst>
          </p:cNvPr>
          <p:cNvSpPr txBox="1"/>
          <p:nvPr/>
        </p:nvSpPr>
        <p:spPr>
          <a:xfrm>
            <a:off x="150332" y="3827927"/>
            <a:ext cx="1656184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 err="1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Kavaller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_</a:t>
            </a:r>
            <a:endParaRPr lang="de-DE" sz="2200" dirty="0"/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75D1F821-1C60-4B45-A16D-FE1800B64E68}"/>
              </a:ext>
            </a:extLst>
          </p:cNvPr>
          <p:cNvSpPr txBox="1"/>
          <p:nvPr/>
        </p:nvSpPr>
        <p:spPr>
          <a:xfrm>
            <a:off x="150332" y="4224653"/>
            <a:ext cx="1656184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Garant_</a:t>
            </a:r>
            <a:endParaRPr lang="de-DE" sz="2200" dirty="0"/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1F41ADCC-A7B7-44EA-88F6-322A1452820F}"/>
              </a:ext>
            </a:extLst>
          </p:cNvPr>
          <p:cNvSpPr txBox="1"/>
          <p:nvPr/>
        </p:nvSpPr>
        <p:spPr>
          <a:xfrm>
            <a:off x="150332" y="4653140"/>
            <a:ext cx="1656184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 err="1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V_rus</a:t>
            </a:r>
            <a:endParaRPr lang="de-DE" sz="2200" dirty="0"/>
          </a:p>
        </p:txBody>
      </p:sp>
      <p:sp>
        <p:nvSpPr>
          <p:cNvPr id="29" name="Textfeld 28">
            <a:extLst>
              <a:ext uri="{FF2B5EF4-FFF2-40B4-BE49-F238E27FC236}">
                <a16:creationId xmlns:a16="http://schemas.microsoft.com/office/drawing/2014/main" id="{3C5D51A4-7E7F-48CC-B238-F8A1825791D4}"/>
              </a:ext>
            </a:extLst>
          </p:cNvPr>
          <p:cNvSpPr txBox="1"/>
          <p:nvPr/>
        </p:nvSpPr>
        <p:spPr>
          <a:xfrm>
            <a:off x="150332" y="5066736"/>
            <a:ext cx="1656184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 err="1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Pr_mel</a:t>
            </a:r>
            <a:endParaRPr lang="de-DE" sz="2200" dirty="0"/>
          </a:p>
        </p:txBody>
      </p:sp>
      <p:sp>
        <p:nvSpPr>
          <p:cNvPr id="32" name="Textfeld 31">
            <a:extLst>
              <a:ext uri="{FF2B5EF4-FFF2-40B4-BE49-F238E27FC236}">
                <a16:creationId xmlns:a16="http://schemas.microsoft.com/office/drawing/2014/main" id="{4D69686D-3440-4208-90ED-B0444274BADF}"/>
              </a:ext>
            </a:extLst>
          </p:cNvPr>
          <p:cNvSpPr txBox="1"/>
          <p:nvPr/>
        </p:nvSpPr>
        <p:spPr>
          <a:xfrm>
            <a:off x="150332" y="5464837"/>
            <a:ext cx="1656184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 err="1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Klav_r</a:t>
            </a:r>
            <a:endParaRPr lang="de-DE" sz="2200" dirty="0"/>
          </a:p>
        </p:txBody>
      </p:sp>
      <p:sp>
        <p:nvSpPr>
          <p:cNvPr id="35" name="Textfeld 34">
            <a:extLst>
              <a:ext uri="{FF2B5EF4-FFF2-40B4-BE49-F238E27FC236}">
                <a16:creationId xmlns:a16="http://schemas.microsoft.com/office/drawing/2014/main" id="{251BCE1B-F047-4A47-886D-3CECFFCC89FB}"/>
              </a:ext>
            </a:extLst>
          </p:cNvPr>
          <p:cNvSpPr txBox="1"/>
          <p:nvPr/>
        </p:nvSpPr>
        <p:spPr>
          <a:xfrm>
            <a:off x="145840" y="5878433"/>
            <a:ext cx="1656184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 err="1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Vent_l</a:t>
            </a:r>
            <a:endParaRPr lang="de-DE" sz="2200" dirty="0"/>
          </a:p>
        </p:txBody>
      </p:sp>
      <p:pic>
        <p:nvPicPr>
          <p:cNvPr id="15" name="Grafik 14">
            <a:extLst>
              <a:ext uri="{FF2B5EF4-FFF2-40B4-BE49-F238E27FC236}">
                <a16:creationId xmlns:a16="http://schemas.microsoft.com/office/drawing/2014/main" id="{19B8B2A9-F28D-44FC-9B80-8EC5B6D855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581" y="1052736"/>
            <a:ext cx="12052837" cy="5243014"/>
          </a:xfrm>
          <a:prstGeom prst="rect">
            <a:avLst/>
          </a:prstGeom>
        </p:spPr>
      </p:pic>
      <p:pic>
        <p:nvPicPr>
          <p:cNvPr id="16" name="Grafik 15">
            <a:extLst>
              <a:ext uri="{FF2B5EF4-FFF2-40B4-BE49-F238E27FC236}">
                <a16:creationId xmlns:a16="http://schemas.microsoft.com/office/drawing/2014/main" id="{00C9DAC2-D4E3-4F69-B46D-25A6455657C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2503" b="15860"/>
          <a:stretch/>
        </p:blipFill>
        <p:spPr>
          <a:xfrm>
            <a:off x="1378425" y="1154847"/>
            <a:ext cx="2248119" cy="487601"/>
          </a:xfrm>
          <a:prstGeom prst="rect">
            <a:avLst/>
          </a:prstGeom>
        </p:spPr>
      </p:pic>
      <p:sp>
        <p:nvSpPr>
          <p:cNvPr id="19" name="Foliennummernplatzhalter 2">
            <a:extLst>
              <a:ext uri="{FF2B5EF4-FFF2-40B4-BE49-F238E27FC236}">
                <a16:creationId xmlns:a16="http://schemas.microsoft.com/office/drawing/2014/main" id="{317F962F-8C0E-492B-AC7F-2A8EF0CDF926}"/>
              </a:ext>
            </a:extLst>
          </p:cNvPr>
          <p:cNvSpPr txBox="1">
            <a:spLocks/>
          </p:cNvSpPr>
          <p:nvPr/>
        </p:nvSpPr>
        <p:spPr>
          <a:xfrm>
            <a:off x="9188691" y="92733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fld id="{C9CD412D-C60F-4771-A1CB-FFD7B5773953}" type="slidenum">
              <a:rPr lang="de-DE" smtClean="0"/>
              <a:pPr/>
              <a:t>9</a:t>
            </a:fld>
            <a:endParaRPr lang="de-DE" dirty="0"/>
          </a:p>
        </p:txBody>
      </p:sp>
      <p:sp>
        <p:nvSpPr>
          <p:cNvPr id="21" name="Textfeld 36">
            <a:extLst>
              <a:ext uri="{FF2B5EF4-FFF2-40B4-BE49-F238E27FC236}">
                <a16:creationId xmlns:a16="http://schemas.microsoft.com/office/drawing/2014/main" id="{781FB12E-4D50-4D04-87F1-CB3152DC17E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09	VD 01 </a:t>
            </a:r>
            <a:r>
              <a:rPr lang="de-DE" altLang="de-DE" sz="2200" b="1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ie</a:t>
            </a: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 Wörter analysieren			</a:t>
            </a:r>
            <a:r>
              <a:rPr kumimoji="0" lang="de-DE" altLang="de-DE" sz="220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   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22" name="Textfeld 21">
            <a:extLst>
              <a:ext uri="{FF2B5EF4-FFF2-40B4-BE49-F238E27FC236}">
                <a16:creationId xmlns:a16="http://schemas.microsoft.com/office/drawing/2014/main" id="{C5F57C72-A37B-4E6C-893F-5CCCC3F5231B}"/>
              </a:ext>
            </a:extLst>
          </p:cNvPr>
          <p:cNvSpPr txBox="1"/>
          <p:nvPr/>
        </p:nvSpPr>
        <p:spPr>
          <a:xfrm>
            <a:off x="260108" y="404664"/>
            <a:ext cx="91482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Schreib die Wörter richtig</a:t>
            </a:r>
            <a:r>
              <a:rPr kumimoji="0" lang="de-DE" sz="1800" b="0" i="0" u="none" strike="noStrike" kern="1200" cap="none" normalizeH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 mit </a:t>
            </a:r>
            <a:r>
              <a:rPr kumimoji="0" lang="de-DE" sz="1800" b="1" i="0" u="none" strike="noStrike" kern="1200" cap="none" normalizeH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i</a:t>
            </a:r>
            <a:r>
              <a:rPr kumimoji="0" lang="de-DE" sz="1800" b="0" i="0" u="none" strike="noStrike" kern="1200" cap="none" normalizeH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 oder </a:t>
            </a:r>
            <a:r>
              <a:rPr kumimoji="0" lang="de-DE" sz="1800" b="1" i="0" u="none" strike="noStrike" kern="1200" cap="none" normalizeH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ie</a:t>
            </a:r>
            <a:r>
              <a:rPr kumimoji="0" lang="de-DE" sz="1800" b="0" i="0" u="none" strike="noStrike" kern="1200" cap="none" normalizeH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 in die Spalten!</a:t>
            </a:r>
            <a:endParaRPr kumimoji="0" lang="de-DE" sz="1800" b="0" i="0" u="none" strike="noStrike" kern="1200" cap="none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charset="0"/>
            </a:endParaRPr>
          </a:p>
        </p:txBody>
      </p:sp>
      <p:sp>
        <p:nvSpPr>
          <p:cNvPr id="24" name="Rechteck 23">
            <a:extLst>
              <a:ext uri="{FF2B5EF4-FFF2-40B4-BE49-F238E27FC236}">
                <a16:creationId xmlns:a16="http://schemas.microsoft.com/office/drawing/2014/main" id="{2C283F0E-CC81-4974-93CC-C68BC87B7CE7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5" name="Rechteck 24">
            <a:extLst>
              <a:ext uri="{FF2B5EF4-FFF2-40B4-BE49-F238E27FC236}">
                <a16:creationId xmlns:a16="http://schemas.microsoft.com/office/drawing/2014/main" id="{D37E4CF9-2E2A-4905-9E56-584D637E4502}"/>
              </a:ext>
            </a:extLst>
          </p:cNvPr>
          <p:cNvSpPr/>
          <p:nvPr/>
        </p:nvSpPr>
        <p:spPr>
          <a:xfrm>
            <a:off x="8792733" y="65584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417DC4CB-C19F-412C-AA32-4543B299950A}"/>
              </a:ext>
            </a:extLst>
          </p:cNvPr>
          <p:cNvSpPr txBox="1"/>
          <p:nvPr/>
        </p:nvSpPr>
        <p:spPr>
          <a:xfrm>
            <a:off x="190500" y="6724134"/>
            <a:ext cx="5375189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01 ie Wörter analysieren - Arbeitsblätter.pptx - Seite 9</a:t>
            </a:r>
          </a:p>
        </p:txBody>
      </p:sp>
      <p:pic>
        <p:nvPicPr>
          <p:cNvPr id="27" name="Grafik 26">
            <a:extLst>
              <a:ext uri="{FF2B5EF4-FFF2-40B4-BE49-F238E27FC236}">
                <a16:creationId xmlns:a16="http://schemas.microsoft.com/office/drawing/2014/main" id="{B299276F-4C27-492B-94E5-27534452528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6986" t="8571" r="4758" b="10449"/>
          <a:stretch/>
        </p:blipFill>
        <p:spPr>
          <a:xfrm>
            <a:off x="3762285" y="1137314"/>
            <a:ext cx="1096327" cy="965414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742560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theme/theme1.xml><?xml version="1.0" encoding="utf-8"?>
<a:theme xmlns:a="http://schemas.openxmlformats.org/drawingml/2006/main" name="Z2 Lesekoch Mastervorlage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5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4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2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1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Z2 Lesekoch Mastervorlage</Template>
  <TotalTime>0</TotalTime>
  <Words>1048</Words>
  <Application>Microsoft Office PowerPoint</Application>
  <PresentationFormat>Breitbild</PresentationFormat>
  <Paragraphs>213</Paragraphs>
  <Slides>11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7</vt:i4>
      </vt:variant>
      <vt:variant>
        <vt:lpstr>Folientitel</vt:lpstr>
      </vt:variant>
      <vt:variant>
        <vt:i4>11</vt:i4>
      </vt:variant>
    </vt:vector>
  </HeadingPairs>
  <TitlesOfParts>
    <vt:vector size="21" baseType="lpstr">
      <vt:lpstr>Arial</vt:lpstr>
      <vt:lpstr>Calibri</vt:lpstr>
      <vt:lpstr>Trebuchet MS</vt:lpstr>
      <vt:lpstr>Z2 Lesekoch Mastervorlage</vt:lpstr>
      <vt:lpstr>5_Benutzerdefiniertes Design</vt:lpstr>
      <vt:lpstr>4_Benutzerdefiniertes Design</vt:lpstr>
      <vt:lpstr>3_Benutzerdefiniertes Design</vt:lpstr>
      <vt:lpstr>2_Benutzerdefiniertes Design</vt:lpstr>
      <vt:lpstr>1_Benutzerdefiniertes Design</vt:lpstr>
      <vt:lpstr>Benutzerdefiniertes Design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Rudolph</dc:creator>
  <cp:lastModifiedBy>Siegbert Rudolph</cp:lastModifiedBy>
  <cp:revision>2233</cp:revision>
  <cp:lastPrinted>2021-07-30T13:09:06Z</cp:lastPrinted>
  <dcterms:created xsi:type="dcterms:W3CDTF">2012-08-26T07:44:46Z</dcterms:created>
  <dcterms:modified xsi:type="dcterms:W3CDTF">2021-08-31T05:25:58Z</dcterms:modified>
</cp:coreProperties>
</file>