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2" r:id="rId7"/>
    <p:sldId id="261" r:id="rId8"/>
    <p:sldId id="264" r:id="rId9"/>
    <p:sldId id="268" r:id="rId10"/>
    <p:sldId id="25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E72E2-7E38-457C-8FBD-A6AE2B6AFC84}" v="65" dt="2025-05-02T06:11:45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09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9A37A9A-D920-4C0B-9785-751CE3D51EA0}"/>
    <pc:docChg chg="modSld">
      <pc:chgData name="Siegbert Rudolph" userId="2af4d44886c067cc" providerId="LiveId" clId="{E9A37A9A-D920-4C0B-9785-751CE3D51EA0}" dt="2023-10-05T11:51:32.204" v="54" actId="1076"/>
      <pc:docMkLst>
        <pc:docMk/>
      </pc:docMkLst>
      <pc:sldChg chg="modSp mod">
        <pc:chgData name="Siegbert Rudolph" userId="2af4d44886c067cc" providerId="LiveId" clId="{E9A37A9A-D920-4C0B-9785-751CE3D51EA0}" dt="2023-10-05T11:51:32.204" v="54" actId="1076"/>
        <pc:sldMkLst>
          <pc:docMk/>
          <pc:sldMk cId="1966728385" sldId="258"/>
        </pc:sldMkLst>
      </pc:sldChg>
      <pc:sldChg chg="modSp mod">
        <pc:chgData name="Siegbert Rudolph" userId="2af4d44886c067cc" providerId="LiveId" clId="{E9A37A9A-D920-4C0B-9785-751CE3D51EA0}" dt="2023-10-05T11:48:00.575" v="4" actId="1035"/>
        <pc:sldMkLst>
          <pc:docMk/>
          <pc:sldMk cId="3062795581" sldId="261"/>
        </pc:sldMkLst>
      </pc:sldChg>
    </pc:docChg>
  </pc:docChgLst>
  <pc:docChgLst>
    <pc:chgData name="Siegbert Rudolph" userId="2af4d44886c067cc" providerId="LiveId" clId="{DEF9988F-1F70-49E2-BB0B-7614DB4BBAF9}"/>
    <pc:docChg chg="custSel modSld">
      <pc:chgData name="Siegbert Rudolph" userId="2af4d44886c067cc" providerId="LiveId" clId="{DEF9988F-1F70-49E2-BB0B-7614DB4BBAF9}" dt="2024-03-26T16:05:18.357" v="119" actId="1076"/>
      <pc:docMkLst>
        <pc:docMk/>
      </pc:docMkLst>
      <pc:sldChg chg="delSp modSp mod">
        <pc:chgData name="Siegbert Rudolph" userId="2af4d44886c067cc" providerId="LiveId" clId="{DEF9988F-1F70-49E2-BB0B-7614DB4BBAF9}" dt="2024-03-26T16:05:18.310" v="65" actId="1076"/>
        <pc:sldMkLst>
          <pc:docMk/>
          <pc:sldMk cId="3618871785" sldId="256"/>
        </pc:sldMkLst>
      </pc:sldChg>
      <pc:sldChg chg="delSp modSp mod">
        <pc:chgData name="Siegbert Rudolph" userId="2af4d44886c067cc" providerId="LiveId" clId="{DEF9988F-1F70-49E2-BB0B-7614DB4BBAF9}" dt="2024-03-26T16:05:18.326" v="71" actId="1076"/>
        <pc:sldMkLst>
          <pc:docMk/>
          <pc:sldMk cId="3780582147" sldId="257"/>
        </pc:sldMkLst>
      </pc:sldChg>
      <pc:sldChg chg="delSp modSp mod">
        <pc:chgData name="Siegbert Rudolph" userId="2af4d44886c067cc" providerId="LiveId" clId="{DEF9988F-1F70-49E2-BB0B-7614DB4BBAF9}" dt="2024-03-26T16:05:18.326" v="77" actId="1076"/>
        <pc:sldMkLst>
          <pc:docMk/>
          <pc:sldMk cId="1966728385" sldId="258"/>
        </pc:sldMkLst>
      </pc:sldChg>
      <pc:sldChg chg="delSp modSp mod">
        <pc:chgData name="Siegbert Rudolph" userId="2af4d44886c067cc" providerId="LiveId" clId="{DEF9988F-1F70-49E2-BB0B-7614DB4BBAF9}" dt="2024-03-26T16:05:18.357" v="119" actId="1076"/>
        <pc:sldMkLst>
          <pc:docMk/>
          <pc:sldMk cId="4224967416" sldId="259"/>
        </pc:sldMkLst>
      </pc:sldChg>
      <pc:sldChg chg="delSp modSp mod">
        <pc:chgData name="Siegbert Rudolph" userId="2af4d44886c067cc" providerId="LiveId" clId="{DEF9988F-1F70-49E2-BB0B-7614DB4BBAF9}" dt="2024-03-26T16:05:18.342" v="89" actId="1076"/>
        <pc:sldMkLst>
          <pc:docMk/>
          <pc:sldMk cId="1922875232" sldId="260"/>
        </pc:sldMkLst>
      </pc:sldChg>
      <pc:sldChg chg="delSp modSp mod">
        <pc:chgData name="Siegbert Rudolph" userId="2af4d44886c067cc" providerId="LiveId" clId="{DEF9988F-1F70-49E2-BB0B-7614DB4BBAF9}" dt="2024-03-26T16:05:18.342" v="101" actId="1076"/>
        <pc:sldMkLst>
          <pc:docMk/>
          <pc:sldMk cId="3062795581" sldId="261"/>
        </pc:sldMkLst>
      </pc:sldChg>
      <pc:sldChg chg="delSp modSp mod">
        <pc:chgData name="Siegbert Rudolph" userId="2af4d44886c067cc" providerId="LiveId" clId="{DEF9988F-1F70-49E2-BB0B-7614DB4BBAF9}" dt="2024-03-26T16:05:18.342" v="95" actId="1076"/>
        <pc:sldMkLst>
          <pc:docMk/>
          <pc:sldMk cId="1440579911" sldId="262"/>
        </pc:sldMkLst>
      </pc:sldChg>
      <pc:sldChg chg="delSp modSp mod">
        <pc:chgData name="Siegbert Rudolph" userId="2af4d44886c067cc" providerId="LiveId" clId="{DEF9988F-1F70-49E2-BB0B-7614DB4BBAF9}" dt="2024-03-26T16:05:18.357" v="107" actId="1076"/>
        <pc:sldMkLst>
          <pc:docMk/>
          <pc:sldMk cId="576655125" sldId="264"/>
        </pc:sldMkLst>
      </pc:sldChg>
      <pc:sldChg chg="delSp modSp mod">
        <pc:chgData name="Siegbert Rudolph" userId="2af4d44886c067cc" providerId="LiveId" clId="{DEF9988F-1F70-49E2-BB0B-7614DB4BBAF9}" dt="2024-03-26T16:05:18.357" v="113" actId="1076"/>
        <pc:sldMkLst>
          <pc:docMk/>
          <pc:sldMk cId="3884369913" sldId="265"/>
        </pc:sldMkLst>
      </pc:sldChg>
      <pc:sldChg chg="delSp modSp mod">
        <pc:chgData name="Siegbert Rudolph" userId="2af4d44886c067cc" providerId="LiveId" clId="{DEF9988F-1F70-49E2-BB0B-7614DB4BBAF9}" dt="2024-03-26T16:05:18.326" v="83" actId="1076"/>
        <pc:sldMkLst>
          <pc:docMk/>
          <pc:sldMk cId="3611625142" sldId="266"/>
        </pc:sldMkLst>
      </pc:sldChg>
    </pc:docChg>
  </pc:docChgLst>
  <pc:docChgLst>
    <pc:chgData name="Siegbert Rudolph" userId="2af4d44886c067cc" providerId="LiveId" clId="{45F72979-E7EF-4FD5-87A2-10B6932AC2E1}"/>
    <pc:docChg chg="undo custSel modSld">
      <pc:chgData name="Siegbert Rudolph" userId="2af4d44886c067cc" providerId="LiveId" clId="{45F72979-E7EF-4FD5-87A2-10B6932AC2E1}" dt="2023-05-21T16:45:59.382" v="239"/>
      <pc:docMkLst>
        <pc:docMk/>
      </pc:docMkLst>
      <pc:sldChg chg="addSp delSp modSp mod delAnim modAnim">
        <pc:chgData name="Siegbert Rudolph" userId="2af4d44886c067cc" providerId="LiveId" clId="{45F72979-E7EF-4FD5-87A2-10B6932AC2E1}" dt="2023-05-21T16:42:03.917" v="214"/>
        <pc:sldMkLst>
          <pc:docMk/>
          <pc:sldMk cId="3780582147" sldId="257"/>
        </pc:sldMkLst>
      </pc:sldChg>
      <pc:sldChg chg="addSp modSp mod modAnim">
        <pc:chgData name="Siegbert Rudolph" userId="2af4d44886c067cc" providerId="LiveId" clId="{45F72979-E7EF-4FD5-87A2-10B6932AC2E1}" dt="2023-05-21T16:43:04.628" v="220"/>
        <pc:sldMkLst>
          <pc:docMk/>
          <pc:sldMk cId="1966728385" sldId="258"/>
        </pc:sldMkLst>
      </pc:sldChg>
      <pc:sldChg chg="addSp modSp mod modAnim">
        <pc:chgData name="Siegbert Rudolph" userId="2af4d44886c067cc" providerId="LiveId" clId="{45F72979-E7EF-4FD5-87A2-10B6932AC2E1}" dt="2023-05-21T16:44:33.399" v="231"/>
        <pc:sldMkLst>
          <pc:docMk/>
          <pc:sldMk cId="3062795581" sldId="261"/>
        </pc:sldMkLst>
      </pc:sldChg>
      <pc:sldChg chg="addSp modSp mod modAnim">
        <pc:chgData name="Siegbert Rudolph" userId="2af4d44886c067cc" providerId="LiveId" clId="{45F72979-E7EF-4FD5-87A2-10B6932AC2E1}" dt="2023-05-21T16:45:09.670" v="235"/>
        <pc:sldMkLst>
          <pc:docMk/>
          <pc:sldMk cId="576655125" sldId="264"/>
        </pc:sldMkLst>
      </pc:sldChg>
      <pc:sldChg chg="addSp modSp mod modAnim">
        <pc:chgData name="Siegbert Rudolph" userId="2af4d44886c067cc" providerId="LiveId" clId="{45F72979-E7EF-4FD5-87A2-10B6932AC2E1}" dt="2023-05-21T16:45:59.382" v="239"/>
        <pc:sldMkLst>
          <pc:docMk/>
          <pc:sldMk cId="3884369913" sldId="265"/>
        </pc:sldMkLst>
      </pc:sldChg>
      <pc:sldChg chg="addSp modSp mod modAnim">
        <pc:chgData name="Siegbert Rudolph" userId="2af4d44886c067cc" providerId="LiveId" clId="{45F72979-E7EF-4FD5-87A2-10B6932AC2E1}" dt="2023-05-21T16:43:39.497" v="226"/>
        <pc:sldMkLst>
          <pc:docMk/>
          <pc:sldMk cId="3611625142" sldId="266"/>
        </pc:sldMkLst>
      </pc:sldChg>
    </pc:docChg>
  </pc:docChgLst>
  <pc:docChgLst>
    <pc:chgData name="Siegbert Rudolph" userId="2af4d44886c067cc" providerId="LiveId" clId="{2726AD37-BDAB-4DB8-A6D3-3A1CF1C92575}"/>
    <pc:docChg chg="modSld">
      <pc:chgData name="Siegbert Rudolph" userId="2af4d44886c067cc" providerId="LiveId" clId="{2726AD37-BDAB-4DB8-A6D3-3A1CF1C92575}" dt="2023-10-05T16:28:47.493" v="72" actId="1076"/>
      <pc:docMkLst>
        <pc:docMk/>
      </pc:docMkLst>
      <pc:sldChg chg="modSp mod">
        <pc:chgData name="Siegbert Rudolph" userId="2af4d44886c067cc" providerId="LiveId" clId="{2726AD37-BDAB-4DB8-A6D3-3A1CF1C92575}" dt="2023-10-05T16:28:47.493" v="72" actId="1076"/>
        <pc:sldMkLst>
          <pc:docMk/>
          <pc:sldMk cId="1966728385" sldId="258"/>
        </pc:sldMkLst>
      </pc:sldChg>
    </pc:docChg>
  </pc:docChgLst>
  <pc:docChgLst>
    <pc:chgData name="Siegbert Rudolph" userId="2af4d44886c067cc" providerId="LiveId" clId="{A79232CE-7BD3-45FB-A494-5D396454C756}"/>
    <pc:docChg chg="modSld">
      <pc:chgData name="Siegbert Rudolph" userId="2af4d44886c067cc" providerId="LiveId" clId="{A79232CE-7BD3-45FB-A494-5D396454C756}" dt="2023-11-30T22:16:31.955" v="155" actId="1076"/>
      <pc:docMkLst>
        <pc:docMk/>
      </pc:docMkLst>
      <pc:sldChg chg="addSp modSp mod">
        <pc:chgData name="Siegbert Rudolph" userId="2af4d44886c067cc" providerId="LiveId" clId="{A79232CE-7BD3-45FB-A494-5D396454C756}" dt="2023-11-30T22:16:31.955" v="155" actId="1076"/>
        <pc:sldMkLst>
          <pc:docMk/>
          <pc:sldMk cId="3062795581" sldId="261"/>
        </pc:sldMkLst>
      </pc:sldChg>
    </pc:docChg>
  </pc:docChgLst>
  <pc:docChgLst>
    <pc:chgData name="Siegbert Rudolph" userId="2af4d44886c067cc" providerId="LiveId" clId="{FB7BF59F-BEC3-470C-A344-BA2C0DE29B1E}"/>
    <pc:docChg chg="undo custSel addSld delSld modSld sldOrd">
      <pc:chgData name="Siegbert Rudolph" userId="2af4d44886c067cc" providerId="LiveId" clId="{FB7BF59F-BEC3-470C-A344-BA2C0DE29B1E}" dt="2023-02-26T07:53:02.756" v="3288" actId="1076"/>
      <pc:docMkLst>
        <pc:docMk/>
      </pc:docMkLst>
      <pc:sldChg chg="delSp modSp mod">
        <pc:chgData name="Siegbert Rudolph" userId="2af4d44886c067cc" providerId="LiveId" clId="{FB7BF59F-BEC3-470C-A344-BA2C0DE29B1E}" dt="2023-02-26T07:53:02.708" v="3234" actId="1076"/>
        <pc:sldMkLst>
          <pc:docMk/>
          <pc:sldMk cId="3618871785" sldId="256"/>
        </pc:sldMkLst>
      </pc:sldChg>
      <pc:sldChg chg="addSp delSp modSp mod delAnim modAnim">
        <pc:chgData name="Siegbert Rudolph" userId="2af4d44886c067cc" providerId="LiveId" clId="{FB7BF59F-BEC3-470C-A344-BA2C0DE29B1E}" dt="2023-02-26T07:53:02.724" v="3240" actId="1076"/>
        <pc:sldMkLst>
          <pc:docMk/>
          <pc:sldMk cId="3780582147" sldId="257"/>
        </pc:sldMkLst>
      </pc:sldChg>
      <pc:sldChg chg="addSp delSp modSp mod modTransition delAnim modAnim">
        <pc:chgData name="Siegbert Rudolph" userId="2af4d44886c067cc" providerId="LiveId" clId="{FB7BF59F-BEC3-470C-A344-BA2C0DE29B1E}" dt="2023-02-26T07:53:02.724" v="3246" actId="1076"/>
        <pc:sldMkLst>
          <pc:docMk/>
          <pc:sldMk cId="1966728385" sldId="258"/>
        </pc:sldMkLst>
      </pc:sldChg>
      <pc:sldChg chg="addSp delSp modSp mod modAnim">
        <pc:chgData name="Siegbert Rudolph" userId="2af4d44886c067cc" providerId="LiveId" clId="{FB7BF59F-BEC3-470C-A344-BA2C0DE29B1E}" dt="2023-02-26T07:53:02.756" v="3288" actId="1076"/>
        <pc:sldMkLst>
          <pc:docMk/>
          <pc:sldMk cId="4224967416" sldId="259"/>
        </pc:sldMkLst>
      </pc:sldChg>
      <pc:sldChg chg="addSp delSp modSp mod ord modTransition delAnim modAnim">
        <pc:chgData name="Siegbert Rudolph" userId="2af4d44886c067cc" providerId="LiveId" clId="{FB7BF59F-BEC3-470C-A344-BA2C0DE29B1E}" dt="2023-02-26T07:53:02.740" v="3258" actId="1076"/>
        <pc:sldMkLst>
          <pc:docMk/>
          <pc:sldMk cId="1922875232" sldId="260"/>
        </pc:sldMkLst>
      </pc:sldChg>
      <pc:sldChg chg="addSp delSp modSp add mod addAnim delAnim modAnim">
        <pc:chgData name="Siegbert Rudolph" userId="2af4d44886c067cc" providerId="LiveId" clId="{FB7BF59F-BEC3-470C-A344-BA2C0DE29B1E}" dt="2023-02-26T07:53:02.740" v="3270" actId="1076"/>
        <pc:sldMkLst>
          <pc:docMk/>
          <pc:sldMk cId="3062795581" sldId="261"/>
        </pc:sldMkLst>
      </pc:sldChg>
      <pc:sldChg chg="delSp modSp add del mod delAnim">
        <pc:chgData name="Siegbert Rudolph" userId="2af4d44886c067cc" providerId="LiveId" clId="{FB7BF59F-BEC3-470C-A344-BA2C0DE29B1E}" dt="2023-01-20T13:32:57.797" v="160" actId="47"/>
        <pc:sldMkLst>
          <pc:docMk/>
          <pc:sldMk cId="4003786894" sldId="261"/>
        </pc:sldMkLst>
      </pc:sldChg>
      <pc:sldChg chg="addSp delSp modSp add mod modTransition modAnim">
        <pc:chgData name="Siegbert Rudolph" userId="2af4d44886c067cc" providerId="LiveId" clId="{FB7BF59F-BEC3-470C-A344-BA2C0DE29B1E}" dt="2023-02-26T07:53:02.740" v="3264" actId="1076"/>
        <pc:sldMkLst>
          <pc:docMk/>
          <pc:sldMk cId="1440579911" sldId="262"/>
        </pc:sldMkLst>
      </pc:sldChg>
      <pc:sldChg chg="delSp modSp add del mod delAnim">
        <pc:chgData name="Siegbert Rudolph" userId="2af4d44886c067cc" providerId="LiveId" clId="{FB7BF59F-BEC3-470C-A344-BA2C0DE29B1E}" dt="2023-01-20T15:52:16.398" v="2554" actId="47"/>
        <pc:sldMkLst>
          <pc:docMk/>
          <pc:sldMk cId="3942296556" sldId="263"/>
        </pc:sldMkLst>
      </pc:sldChg>
      <pc:sldChg chg="addSp delSp modSp add mod addAnim delAnim modAnim">
        <pc:chgData name="Siegbert Rudolph" userId="2af4d44886c067cc" providerId="LiveId" clId="{FB7BF59F-BEC3-470C-A344-BA2C0DE29B1E}" dt="2023-02-26T07:53:02.740" v="3276" actId="1076"/>
        <pc:sldMkLst>
          <pc:docMk/>
          <pc:sldMk cId="576655125" sldId="264"/>
        </pc:sldMkLst>
      </pc:sldChg>
      <pc:sldChg chg="addSp delSp modSp add mod delAnim modAnim">
        <pc:chgData name="Siegbert Rudolph" userId="2af4d44886c067cc" providerId="LiveId" clId="{FB7BF59F-BEC3-470C-A344-BA2C0DE29B1E}" dt="2023-02-26T07:53:02.756" v="3282" actId="1076"/>
        <pc:sldMkLst>
          <pc:docMk/>
          <pc:sldMk cId="3884369913" sldId="265"/>
        </pc:sldMkLst>
      </pc:sldChg>
      <pc:sldChg chg="delSp modSp add del mod delAnim">
        <pc:chgData name="Siegbert Rudolph" userId="2af4d44886c067cc" providerId="LiveId" clId="{FB7BF59F-BEC3-470C-A344-BA2C0DE29B1E}" dt="2023-01-20T16:06:19.096" v="2695" actId="47"/>
        <pc:sldMkLst>
          <pc:docMk/>
          <pc:sldMk cId="1594287801" sldId="266"/>
        </pc:sldMkLst>
      </pc:sldChg>
      <pc:sldChg chg="delSp modSp add del mod delAnim">
        <pc:chgData name="Siegbert Rudolph" userId="2af4d44886c067cc" providerId="LiveId" clId="{FB7BF59F-BEC3-470C-A344-BA2C0DE29B1E}" dt="2023-01-20T16:03:33.461" v="2673" actId="47"/>
        <pc:sldMkLst>
          <pc:docMk/>
          <pc:sldMk cId="1641676453" sldId="266"/>
        </pc:sldMkLst>
      </pc:sldChg>
      <pc:sldChg chg="delSp modSp add del mod delAnim">
        <pc:chgData name="Siegbert Rudolph" userId="2af4d44886c067cc" providerId="LiveId" clId="{FB7BF59F-BEC3-470C-A344-BA2C0DE29B1E}" dt="2023-01-20T16:05:07.426" v="2685" actId="47"/>
        <pc:sldMkLst>
          <pc:docMk/>
          <pc:sldMk cId="2003441275" sldId="266"/>
        </pc:sldMkLst>
      </pc:sldChg>
      <pc:sldChg chg="addSp delSp modSp add mod delAnim modAnim">
        <pc:chgData name="Siegbert Rudolph" userId="2af4d44886c067cc" providerId="LiveId" clId="{FB7BF59F-BEC3-470C-A344-BA2C0DE29B1E}" dt="2023-02-26T07:53:02.724" v="3252" actId="1076"/>
        <pc:sldMkLst>
          <pc:docMk/>
          <pc:sldMk cId="3611625142" sldId="266"/>
        </pc:sldMkLst>
      </pc:sldChg>
      <pc:sldChg chg="delSp add del mod delAnim">
        <pc:chgData name="Siegbert Rudolph" userId="2af4d44886c067cc" providerId="LiveId" clId="{FB7BF59F-BEC3-470C-A344-BA2C0DE29B1E}" dt="2023-01-20T16:21:48.296" v="3160" actId="47"/>
        <pc:sldMkLst>
          <pc:docMk/>
          <pc:sldMk cId="2637908181" sldId="267"/>
        </pc:sldMkLst>
      </pc:sldChg>
    </pc:docChg>
  </pc:docChgLst>
  <pc:docChgLst>
    <pc:chgData name="Siegbert Rudolph" userId="2af4d44886c067cc" providerId="LiveId" clId="{504220D3-F9B2-468E-B1CF-1FBD9A1D3A7A}"/>
    <pc:docChg chg="modSld">
      <pc:chgData name="Siegbert Rudolph" userId="2af4d44886c067cc" providerId="LiveId" clId="{504220D3-F9B2-468E-B1CF-1FBD9A1D3A7A}" dt="2023-10-24T08:40:31.084" v="0" actId="1076"/>
      <pc:docMkLst>
        <pc:docMk/>
      </pc:docMkLst>
      <pc:sldChg chg="modSp mod">
        <pc:chgData name="Siegbert Rudolph" userId="2af4d44886c067cc" providerId="LiveId" clId="{504220D3-F9B2-468E-B1CF-1FBD9A1D3A7A}" dt="2023-10-24T08:40:31.084" v="0" actId="1076"/>
        <pc:sldMkLst>
          <pc:docMk/>
          <pc:sldMk cId="3062795581" sldId="261"/>
        </pc:sldMkLst>
      </pc:sldChg>
    </pc:docChg>
  </pc:docChgLst>
  <pc:docChgLst>
    <pc:chgData name="Siegbert Rudolph" userId="2af4d44886c067cc" providerId="LiveId" clId="{8E9E72E2-7E38-457C-8FBD-A6AE2B6AFC84}"/>
    <pc:docChg chg="undo custSel addSld delSld modSld sldOrd">
      <pc:chgData name="Siegbert Rudolph" userId="2af4d44886c067cc" providerId="LiveId" clId="{8E9E72E2-7E38-457C-8FBD-A6AE2B6AFC84}" dt="2025-05-02T06:11:45.014" v="393"/>
      <pc:docMkLst>
        <pc:docMk/>
      </pc:docMkLst>
      <pc:sldChg chg="addSp modSp mod modAnim">
        <pc:chgData name="Siegbert Rudolph" userId="2af4d44886c067cc" providerId="LiveId" clId="{8E9E72E2-7E38-457C-8FBD-A6AE2B6AFC84}" dt="2025-05-02T06:11:07.557" v="385" actId="14100"/>
        <pc:sldMkLst>
          <pc:docMk/>
          <pc:sldMk cId="3780582147" sldId="257"/>
        </pc:sldMkLst>
        <pc:spChg chg="add mod">
          <ac:chgData name="Siegbert Rudolph" userId="2af4d44886c067cc" providerId="LiveId" clId="{8E9E72E2-7E38-457C-8FBD-A6AE2B6AFC84}" dt="2025-05-02T06:11:07.557" v="385" actId="14100"/>
          <ac:spMkLst>
            <pc:docMk/>
            <pc:sldMk cId="3780582147" sldId="257"/>
            <ac:spMk id="4" creationId="{469F423A-B00D-8F47-2B64-1B1FC73CF307}"/>
          </ac:spMkLst>
        </pc:spChg>
        <pc:spChg chg="mod ord">
          <ac:chgData name="Siegbert Rudolph" userId="2af4d44886c067cc" providerId="LiveId" clId="{8E9E72E2-7E38-457C-8FBD-A6AE2B6AFC84}" dt="2025-05-02T06:09:24.707" v="382" actId="1037"/>
          <ac:spMkLst>
            <pc:docMk/>
            <pc:sldMk cId="3780582147" sldId="257"/>
            <ac:spMk id="31" creationId="{ADA607FB-E5FB-7058-1E39-44A1C07A84A7}"/>
          </ac:spMkLst>
        </pc:spChg>
        <pc:spChg chg="ord">
          <ac:chgData name="Siegbert Rudolph" userId="2af4d44886c067cc" providerId="LiveId" clId="{8E9E72E2-7E38-457C-8FBD-A6AE2B6AFC84}" dt="2025-05-02T06:07:09.777" v="300" actId="167"/>
          <ac:spMkLst>
            <pc:docMk/>
            <pc:sldMk cId="3780582147" sldId="257"/>
            <ac:spMk id="51" creationId="{A5D07114-5484-8D9D-CE2D-0794D1E156AE}"/>
          </ac:spMkLst>
        </pc:spChg>
        <pc:picChg chg="mod ord">
          <ac:chgData name="Siegbert Rudolph" userId="2af4d44886c067cc" providerId="LiveId" clId="{8E9E72E2-7E38-457C-8FBD-A6AE2B6AFC84}" dt="2025-05-02T06:09:09.778" v="317" actId="1076"/>
          <ac:picMkLst>
            <pc:docMk/>
            <pc:sldMk cId="3780582147" sldId="257"/>
            <ac:picMk id="73" creationId="{4045AF59-D1BD-6CAD-8E8B-BB01DF76A3DB}"/>
          </ac:picMkLst>
        </pc:picChg>
      </pc:sldChg>
      <pc:sldChg chg="addSp modSp mod ord">
        <pc:chgData name="Siegbert Rudolph" userId="2af4d44886c067cc" providerId="LiveId" clId="{8E9E72E2-7E38-457C-8FBD-A6AE2B6AFC84}" dt="2025-05-02T06:11:14.706" v="386"/>
        <pc:sldMkLst>
          <pc:docMk/>
          <pc:sldMk cId="1966728385" sldId="258"/>
        </pc:sldMkLst>
        <pc:spChg chg="mod">
          <ac:chgData name="Siegbert Rudolph" userId="2af4d44886c067cc" providerId="LiveId" clId="{8E9E72E2-7E38-457C-8FBD-A6AE2B6AFC84}" dt="2025-04-30T08:12:33.356" v="246" actId="1037"/>
          <ac:spMkLst>
            <pc:docMk/>
            <pc:sldMk cId="1966728385" sldId="258"/>
            <ac:spMk id="33" creationId="{6A4DA4BA-1A4C-C75F-A8AA-1E82B1021BDA}"/>
          </ac:spMkLst>
        </pc:spChg>
        <pc:spChg chg="add mod">
          <ac:chgData name="Siegbert Rudolph" userId="2af4d44886c067cc" providerId="LiveId" clId="{8E9E72E2-7E38-457C-8FBD-A6AE2B6AFC84}" dt="2025-05-02T06:11:14.706" v="386"/>
          <ac:spMkLst>
            <pc:docMk/>
            <pc:sldMk cId="1966728385" sldId="258"/>
            <ac:spMk id="36" creationId="{3EC0389B-260D-D9C6-CC41-C3488AF168F9}"/>
          </ac:spMkLst>
        </pc:spChg>
        <pc:picChg chg="mod">
          <ac:chgData name="Siegbert Rudolph" userId="2af4d44886c067cc" providerId="LiveId" clId="{8E9E72E2-7E38-457C-8FBD-A6AE2B6AFC84}" dt="2025-04-30T08:12:42.814" v="291" actId="1037"/>
          <ac:picMkLst>
            <pc:docMk/>
            <pc:sldMk cId="1966728385" sldId="258"/>
            <ac:picMk id="38" creationId="{ED0AFCAC-8787-EE4D-0864-3608F59C1874}"/>
          </ac:picMkLst>
        </pc:picChg>
      </pc:sldChg>
      <pc:sldChg chg="addSp modSp">
        <pc:chgData name="Siegbert Rudolph" userId="2af4d44886c067cc" providerId="LiveId" clId="{8E9E72E2-7E38-457C-8FBD-A6AE2B6AFC84}" dt="2025-05-02T06:11:45.014" v="393"/>
        <pc:sldMkLst>
          <pc:docMk/>
          <pc:sldMk cId="4224967416" sldId="259"/>
        </pc:sldMkLst>
        <pc:spChg chg="add mod">
          <ac:chgData name="Siegbert Rudolph" userId="2af4d44886c067cc" providerId="LiveId" clId="{8E9E72E2-7E38-457C-8FBD-A6AE2B6AFC84}" dt="2025-05-02T06:11:45.014" v="393"/>
          <ac:spMkLst>
            <pc:docMk/>
            <pc:sldMk cId="4224967416" sldId="259"/>
            <ac:spMk id="7" creationId="{11645BAA-2A69-140F-FCDB-B094865A75EB}"/>
          </ac:spMkLst>
        </pc:spChg>
      </pc:sldChg>
      <pc:sldChg chg="addSp modSp">
        <pc:chgData name="Siegbert Rudolph" userId="2af4d44886c067cc" providerId="LiveId" clId="{8E9E72E2-7E38-457C-8FBD-A6AE2B6AFC84}" dt="2025-05-02T06:11:26.271" v="388"/>
        <pc:sldMkLst>
          <pc:docMk/>
          <pc:sldMk cId="1922875232" sldId="260"/>
        </pc:sldMkLst>
        <pc:spChg chg="add mod">
          <ac:chgData name="Siegbert Rudolph" userId="2af4d44886c067cc" providerId="LiveId" clId="{8E9E72E2-7E38-457C-8FBD-A6AE2B6AFC84}" dt="2025-05-02T06:11:26.271" v="388"/>
          <ac:spMkLst>
            <pc:docMk/>
            <pc:sldMk cId="1922875232" sldId="260"/>
            <ac:spMk id="16" creationId="{C9C0D937-3425-F405-423F-6E48DB8C81D7}"/>
          </ac:spMkLst>
        </pc:spChg>
      </pc:sldChg>
      <pc:sldChg chg="addSp modSp mod">
        <pc:chgData name="Siegbert Rudolph" userId="2af4d44886c067cc" providerId="LiveId" clId="{8E9E72E2-7E38-457C-8FBD-A6AE2B6AFC84}" dt="2025-05-02T06:11:33.578" v="390"/>
        <pc:sldMkLst>
          <pc:docMk/>
          <pc:sldMk cId="3062795581" sldId="261"/>
        </pc:sldMkLst>
        <pc:spChg chg="add mod">
          <ac:chgData name="Siegbert Rudolph" userId="2af4d44886c067cc" providerId="LiveId" clId="{8E9E72E2-7E38-457C-8FBD-A6AE2B6AFC84}" dt="2025-05-02T06:11:33.578" v="390"/>
          <ac:spMkLst>
            <pc:docMk/>
            <pc:sldMk cId="3062795581" sldId="261"/>
            <ac:spMk id="29" creationId="{F3BA01D8-037D-93F2-A683-B398CA0073D3}"/>
          </ac:spMkLst>
        </pc:spChg>
        <pc:spChg chg="mod">
          <ac:chgData name="Siegbert Rudolph" userId="2af4d44886c067cc" providerId="LiveId" clId="{8E9E72E2-7E38-457C-8FBD-A6AE2B6AFC84}" dt="2025-04-26T07:36:15.215" v="2" actId="14100"/>
          <ac:spMkLst>
            <pc:docMk/>
            <pc:sldMk cId="3062795581" sldId="261"/>
            <ac:spMk id="30" creationId="{B51062AD-90FD-357E-2F13-5A43DD45363D}"/>
          </ac:spMkLst>
        </pc:spChg>
      </pc:sldChg>
      <pc:sldChg chg="addSp modSp">
        <pc:chgData name="Siegbert Rudolph" userId="2af4d44886c067cc" providerId="LiveId" clId="{8E9E72E2-7E38-457C-8FBD-A6AE2B6AFC84}" dt="2025-05-02T06:11:30.039" v="389"/>
        <pc:sldMkLst>
          <pc:docMk/>
          <pc:sldMk cId="1440579911" sldId="262"/>
        </pc:sldMkLst>
        <pc:spChg chg="add mod">
          <ac:chgData name="Siegbert Rudolph" userId="2af4d44886c067cc" providerId="LiveId" clId="{8E9E72E2-7E38-457C-8FBD-A6AE2B6AFC84}" dt="2025-05-02T06:11:30.039" v="389"/>
          <ac:spMkLst>
            <pc:docMk/>
            <pc:sldMk cId="1440579911" sldId="262"/>
            <ac:spMk id="3" creationId="{EA3961B5-A793-A685-0C48-D14650AB4B6B}"/>
          </ac:spMkLst>
        </pc:spChg>
      </pc:sldChg>
      <pc:sldChg chg="addSp modSp">
        <pc:chgData name="Siegbert Rudolph" userId="2af4d44886c067cc" providerId="LiveId" clId="{8E9E72E2-7E38-457C-8FBD-A6AE2B6AFC84}" dt="2025-05-02T06:11:37.926" v="391"/>
        <pc:sldMkLst>
          <pc:docMk/>
          <pc:sldMk cId="576655125" sldId="264"/>
        </pc:sldMkLst>
        <pc:spChg chg="add mod">
          <ac:chgData name="Siegbert Rudolph" userId="2af4d44886c067cc" providerId="LiveId" clId="{8E9E72E2-7E38-457C-8FBD-A6AE2B6AFC84}" dt="2025-05-02T06:11:37.926" v="391"/>
          <ac:spMkLst>
            <pc:docMk/>
            <pc:sldMk cId="576655125" sldId="264"/>
            <ac:spMk id="9" creationId="{7D1FCCAB-22E9-E745-A758-699715F146D7}"/>
          </ac:spMkLst>
        </pc:spChg>
      </pc:sldChg>
      <pc:sldChg chg="delSp modSp del mod delAnim">
        <pc:chgData name="Siegbert Rudolph" userId="2af4d44886c067cc" providerId="LiveId" clId="{8E9E72E2-7E38-457C-8FBD-A6AE2B6AFC84}" dt="2025-04-26T10:05:45.501" v="135" actId="47"/>
        <pc:sldMkLst>
          <pc:docMk/>
          <pc:sldMk cId="3884369913" sldId="265"/>
        </pc:sldMkLst>
      </pc:sldChg>
      <pc:sldChg chg="addSp modSp">
        <pc:chgData name="Siegbert Rudolph" userId="2af4d44886c067cc" providerId="LiveId" clId="{8E9E72E2-7E38-457C-8FBD-A6AE2B6AFC84}" dt="2025-05-02T06:11:19.240" v="387"/>
        <pc:sldMkLst>
          <pc:docMk/>
          <pc:sldMk cId="3611625142" sldId="266"/>
        </pc:sldMkLst>
        <pc:spChg chg="add mod">
          <ac:chgData name="Siegbert Rudolph" userId="2af4d44886c067cc" providerId="LiveId" clId="{8E9E72E2-7E38-457C-8FBD-A6AE2B6AFC84}" dt="2025-05-02T06:11:19.240" v="387"/>
          <ac:spMkLst>
            <pc:docMk/>
            <pc:sldMk cId="3611625142" sldId="266"/>
            <ac:spMk id="2" creationId="{9511E230-8254-E3E9-400D-56EF3ECC09D4}"/>
          </ac:spMkLst>
        </pc:spChg>
      </pc:sldChg>
      <pc:sldChg chg="addSp delSp modSp add del mod ord delAnim">
        <pc:chgData name="Siegbert Rudolph" userId="2af4d44886c067cc" providerId="LiveId" clId="{8E9E72E2-7E38-457C-8FBD-A6AE2B6AFC84}" dt="2025-04-26T10:07:46.836" v="170" actId="47"/>
        <pc:sldMkLst>
          <pc:docMk/>
          <pc:sldMk cId="80442573" sldId="267"/>
        </pc:sldMkLst>
      </pc:sldChg>
      <pc:sldChg chg="addSp delSp modSp add mod addAnim delAnim modAnim">
        <pc:chgData name="Siegbert Rudolph" userId="2af4d44886c067cc" providerId="LiveId" clId="{8E9E72E2-7E38-457C-8FBD-A6AE2B6AFC84}" dt="2025-05-02T06:11:41.859" v="392"/>
        <pc:sldMkLst>
          <pc:docMk/>
          <pc:sldMk cId="337382281" sldId="268"/>
        </pc:sldMkLst>
        <pc:spChg chg="add mod">
          <ac:chgData name="Siegbert Rudolph" userId="2af4d44886c067cc" providerId="LiveId" clId="{8E9E72E2-7E38-457C-8FBD-A6AE2B6AFC84}" dt="2025-05-02T06:11:41.859" v="392"/>
          <ac:spMkLst>
            <pc:docMk/>
            <pc:sldMk cId="337382281" sldId="268"/>
            <ac:spMk id="30" creationId="{CB2D301D-EE0F-527D-96CA-EE38DBCD7EFC}"/>
          </ac:spMkLst>
        </pc:spChg>
        <pc:spChg chg="add del mod">
          <ac:chgData name="Siegbert Rudolph" userId="2af4d44886c067cc" providerId="LiveId" clId="{8E9E72E2-7E38-457C-8FBD-A6AE2B6AFC84}" dt="2025-04-26T10:07:41.744" v="168" actId="1036"/>
          <ac:spMkLst>
            <pc:docMk/>
            <pc:sldMk cId="337382281" sldId="268"/>
            <ac:spMk id="38" creationId="{35588FF0-39E3-4D1D-8DD0-00D81A46BC22}"/>
          </ac:spMkLst>
        </pc:spChg>
        <pc:picChg chg="add mod">
          <ac:chgData name="Siegbert Rudolph" userId="2af4d44886c067cc" providerId="LiveId" clId="{8E9E72E2-7E38-457C-8FBD-A6AE2B6AFC84}" dt="2025-04-28T13:22:05.317" v="171" actId="1076"/>
          <ac:picMkLst>
            <pc:docMk/>
            <pc:sldMk cId="337382281" sldId="268"/>
            <ac:picMk id="39" creationId="{ACD50260-4B90-D8B5-FDA5-33D99D70D7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0">
            <a:extLst>
              <a:ext uri="{FF2B5EF4-FFF2-40B4-BE49-F238E27FC236}">
                <a16:creationId xmlns:a16="http://schemas.microsoft.com/office/drawing/2014/main" id="{18E3A581-806A-C018-BE14-FEEC79B34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327" y="1802925"/>
            <a:ext cx="3316934" cy="2123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prstClr val="black"/>
                </a:solidFill>
                <a:latin typeface="Trebuchet MS" pitchFamily="34" charset="0"/>
              </a:rPr>
              <a:t>Kurz oder gedehnt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den und denn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AF0CD51-CB37-36E6-91D7-36FBEDFC32C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468750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latin typeface="Trebuchet MS" pitchFamily="34" charset="0"/>
                <a:cs typeface="Arial" pitchFamily="34" charset="0"/>
              </a:rPr>
              <a:t>Üben verbessert die Fertigkeit!</a:t>
            </a:r>
          </a:p>
          <a:p>
            <a:pPr eaLnBrk="0" hangingPunct="0"/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9E8E517-2402-BA9C-64A6-6C958BD519F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14890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79666455-BA0B-D49E-0DC3-5663BC99B4A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2200" y="13827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5C34E23-2B38-F83F-5B45-47CD93029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007" y="3543300"/>
            <a:ext cx="890763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38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Hurra, wir sind wieder ein Stück weiter,</a:t>
            </a:r>
          </a:p>
          <a:p>
            <a:pPr algn="ctr" eaLnBrk="0" hangingPunct="0"/>
            <a:r>
              <a:rPr lang="de-DE" sz="38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38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haben etwas gelernt!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A8C5CE3-14A9-4F74-F375-F862D93C28A4}"/>
              </a:ext>
            </a:extLst>
          </p:cNvPr>
          <p:cNvSpPr/>
          <p:nvPr/>
        </p:nvSpPr>
        <p:spPr>
          <a:xfrm>
            <a:off x="10446638" y="6438900"/>
            <a:ext cx="1745362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0D2C73-8E7D-47B3-48F8-E06DB4E00E14}"/>
              </a:ext>
            </a:extLst>
          </p:cNvPr>
          <p:cNvSpPr txBox="1"/>
          <p:nvPr/>
        </p:nvSpPr>
        <p:spPr>
          <a:xfrm>
            <a:off x="190500" y="6724134"/>
            <a:ext cx="451598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10</a:t>
            </a:r>
          </a:p>
        </p:txBody>
      </p:sp>
      <p:sp>
        <p:nvSpPr>
          <p:cNvPr id="7" name="Foliennummernplatzhalter 27">
            <a:extLst>
              <a:ext uri="{FF2B5EF4-FFF2-40B4-BE49-F238E27FC236}">
                <a16:creationId xmlns:a16="http://schemas.microsoft.com/office/drawing/2014/main" id="{11645BAA-2A69-140F-FCDB-B094865A75EB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496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feld 50">
            <a:extLst>
              <a:ext uri="{FF2B5EF4-FFF2-40B4-BE49-F238E27FC236}">
                <a16:creationId xmlns:a16="http://schemas.microsoft.com/office/drawing/2014/main" id="{A5D07114-5484-8D9D-CE2D-0794D1E15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97" y="4282301"/>
            <a:ext cx="818204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 dem den denn den denn den denn den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dem den denn </a:t>
            </a:r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 </a:t>
            </a:r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denn den dem</a:t>
            </a:r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3E03380A-3011-6FAA-75AF-6A2DF6B6D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439517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identifizieren!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bzw. lies jedes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C14D490-EEF2-C0FA-E8E0-2814CDF4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7" y="1626036"/>
            <a:ext cx="8225329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den dem der denn den dem den dem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den dem denn den denn den denn der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DFBEEC3-826A-AE19-0A9B-C064FED37D82}"/>
              </a:ext>
            </a:extLst>
          </p:cNvPr>
          <p:cNvSpPr/>
          <p:nvPr/>
        </p:nvSpPr>
        <p:spPr>
          <a:xfrm>
            <a:off x="274346" y="185364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179F98BA-B70D-FD86-9723-8C34CF52D61B}"/>
              </a:ext>
            </a:extLst>
          </p:cNvPr>
          <p:cNvSpPr/>
          <p:nvPr/>
        </p:nvSpPr>
        <p:spPr>
          <a:xfrm>
            <a:off x="275934" y="185364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09A0E74-14FB-A079-E7B9-607E8A7F1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6841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Wir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lesen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nur das Wort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 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C74EB9A-0824-061B-78FC-968CBA5451DD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51C5E688-2143-0711-A104-641836885EB2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840AAD6C-4B19-0036-C2DF-E580EA640DA0}"/>
              </a:ext>
            </a:extLst>
          </p:cNvPr>
          <p:cNvSpPr/>
          <p:nvPr/>
        </p:nvSpPr>
        <p:spPr>
          <a:xfrm>
            <a:off x="433393" y="3742503"/>
            <a:ext cx="7588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Wir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lesen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nur das Wort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denn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</a:t>
            </a: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3EB1C7A3-8E87-7B99-2861-A7B098859A88}"/>
              </a:ext>
            </a:extLst>
          </p:cNvPr>
          <p:cNvSpPr/>
          <p:nvPr/>
        </p:nvSpPr>
        <p:spPr>
          <a:xfrm>
            <a:off x="251520" y="386603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4992DB51-C417-536D-7B2F-FCA5B5863D45}"/>
              </a:ext>
            </a:extLst>
          </p:cNvPr>
          <p:cNvSpPr/>
          <p:nvPr/>
        </p:nvSpPr>
        <p:spPr>
          <a:xfrm>
            <a:off x="253108" y="3866033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88C3FABC-A439-AC94-3AF3-ADC321EFC83A}"/>
              </a:ext>
            </a:extLst>
          </p:cNvPr>
          <p:cNvSpPr/>
          <p:nvPr/>
        </p:nvSpPr>
        <p:spPr>
          <a:xfrm>
            <a:off x="275796" y="45020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3DDFF48-06F7-832B-91D7-F339F731DFEA}"/>
              </a:ext>
            </a:extLst>
          </p:cNvPr>
          <p:cNvSpPr/>
          <p:nvPr/>
        </p:nvSpPr>
        <p:spPr>
          <a:xfrm>
            <a:off x="277384" y="450206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544BF79-FA2F-8307-D9BA-CCF295874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36841"/>
            <a:ext cx="954256" cy="375445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5285F046-FFFC-142C-2EC5-110A1ED59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DA607FB-E5FB-7058-1E39-44A1C07A84A7}"/>
              </a:ext>
            </a:extLst>
          </p:cNvPr>
          <p:cNvSpPr/>
          <p:nvPr/>
        </p:nvSpPr>
        <p:spPr>
          <a:xfrm>
            <a:off x="491683" y="1662632"/>
            <a:ext cx="8650973" cy="40947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AFE631C-6C73-CA22-D186-2E02B60A3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020" y="208530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2/6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53BFB3-74DD-4D03-244E-AEF7CD0D2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499" y="2077552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B003031-1243-14DA-8429-78CAFF6862D5}"/>
              </a:ext>
            </a:extLst>
          </p:cNvPr>
          <p:cNvSpPr/>
          <p:nvPr/>
        </p:nvSpPr>
        <p:spPr>
          <a:xfrm>
            <a:off x="4942056" y="1770052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AABE6D9-1206-FAD1-1F9D-F4C74EBA8066}"/>
              </a:ext>
            </a:extLst>
          </p:cNvPr>
          <p:cNvSpPr/>
          <p:nvPr/>
        </p:nvSpPr>
        <p:spPr>
          <a:xfrm>
            <a:off x="6786484" y="1748701"/>
            <a:ext cx="797804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862C24E-CFE2-B1B7-996F-8E54E92813B7}"/>
              </a:ext>
            </a:extLst>
          </p:cNvPr>
          <p:cNvSpPr/>
          <p:nvPr/>
        </p:nvSpPr>
        <p:spPr>
          <a:xfrm>
            <a:off x="5051627" y="1637904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1475D76-1314-0A39-19B9-511E14EB2711}"/>
              </a:ext>
            </a:extLst>
          </p:cNvPr>
          <p:cNvSpPr/>
          <p:nvPr/>
        </p:nvSpPr>
        <p:spPr>
          <a:xfrm>
            <a:off x="6757754" y="1625088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00C5B06-223A-B39C-10F0-66A573E41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24" y="280506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5/6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BAED613-92C4-C62E-0A2E-6922F3467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447" y="2797319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6/6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6EDE642-481C-FC00-E169-88468F3ED411}"/>
              </a:ext>
            </a:extLst>
          </p:cNvPr>
          <p:cNvSpPr/>
          <p:nvPr/>
        </p:nvSpPr>
        <p:spPr>
          <a:xfrm>
            <a:off x="4322713" y="2330409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0D9920C-FF4D-D85B-B5F8-2977070F5A13}"/>
              </a:ext>
            </a:extLst>
          </p:cNvPr>
          <p:cNvSpPr/>
          <p:nvPr/>
        </p:nvSpPr>
        <p:spPr>
          <a:xfrm>
            <a:off x="6130662" y="2322447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20D186A-EA45-D513-BF45-E2B9088BD277}"/>
              </a:ext>
            </a:extLst>
          </p:cNvPr>
          <p:cNvSpPr/>
          <p:nvPr/>
        </p:nvSpPr>
        <p:spPr>
          <a:xfrm>
            <a:off x="4320446" y="2480545"/>
            <a:ext cx="8508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C6A8C20-972C-6A4D-2743-ED7BBC23D5ED}"/>
              </a:ext>
            </a:extLst>
          </p:cNvPr>
          <p:cNvSpPr/>
          <p:nvPr/>
        </p:nvSpPr>
        <p:spPr>
          <a:xfrm>
            <a:off x="6136580" y="2450880"/>
            <a:ext cx="850429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10E4E336-C32E-410F-35BD-A80C094B9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07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2/6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20FF57C-E9FF-CD6A-DEE8-A2E05C4F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092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3/6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05E0D95D-86E9-F883-C3FB-10B18BC09634}"/>
              </a:ext>
            </a:extLst>
          </p:cNvPr>
          <p:cNvSpPr/>
          <p:nvPr/>
        </p:nvSpPr>
        <p:spPr>
          <a:xfrm>
            <a:off x="4932040" y="4433975"/>
            <a:ext cx="100811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0E51281-1F68-ADE1-20D9-9E5FCD3F8F59}"/>
              </a:ext>
            </a:extLst>
          </p:cNvPr>
          <p:cNvSpPr/>
          <p:nvPr/>
        </p:nvSpPr>
        <p:spPr>
          <a:xfrm>
            <a:off x="6729060" y="4401980"/>
            <a:ext cx="1060053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61E80B79-D78F-6BAB-51AC-368A3652A103}"/>
              </a:ext>
            </a:extLst>
          </p:cNvPr>
          <p:cNvSpPr/>
          <p:nvPr/>
        </p:nvSpPr>
        <p:spPr>
          <a:xfrm>
            <a:off x="4901044" y="4283999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EF120B2-6B2B-2188-CDFE-163A005F1CD6}"/>
              </a:ext>
            </a:extLst>
          </p:cNvPr>
          <p:cNvSpPr/>
          <p:nvPr/>
        </p:nvSpPr>
        <p:spPr>
          <a:xfrm>
            <a:off x="6701956" y="4285440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DDE5EF5-C1EB-27D8-3572-61D43086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116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6/6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8CCF518D-7977-DE28-EC17-F382207BBC4A}"/>
              </a:ext>
            </a:extLst>
          </p:cNvPr>
          <p:cNvSpPr/>
          <p:nvPr/>
        </p:nvSpPr>
        <p:spPr>
          <a:xfrm>
            <a:off x="3307564" y="4981896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CE8FBBB8-4F89-6D58-0632-9A72258F7160}"/>
              </a:ext>
            </a:extLst>
          </p:cNvPr>
          <p:cNvSpPr/>
          <p:nvPr/>
        </p:nvSpPr>
        <p:spPr>
          <a:xfrm>
            <a:off x="5909156" y="4984245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7D8ABA37-21D6-3AC7-35A6-FC8CBC3DD163}"/>
              </a:ext>
            </a:extLst>
          </p:cNvPr>
          <p:cNvSpPr/>
          <p:nvPr/>
        </p:nvSpPr>
        <p:spPr>
          <a:xfrm>
            <a:off x="3340115" y="5091768"/>
            <a:ext cx="105351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E4072BA8-6C46-26A5-2668-E6868E4B546E}"/>
              </a:ext>
            </a:extLst>
          </p:cNvPr>
          <p:cNvSpPr/>
          <p:nvPr/>
        </p:nvSpPr>
        <p:spPr>
          <a:xfrm>
            <a:off x="5934435" y="5115176"/>
            <a:ext cx="1058056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67D3184-7081-B983-D29D-E02780FA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628" y="208530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1/6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362B627-ACBB-63CF-EE3D-758280379444}"/>
              </a:ext>
            </a:extLst>
          </p:cNvPr>
          <p:cNvSpPr/>
          <p:nvPr/>
        </p:nvSpPr>
        <p:spPr>
          <a:xfrm>
            <a:off x="1673431" y="1734173"/>
            <a:ext cx="823793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C2B8C94-B18D-C653-D64B-0C3153E0A8E0}"/>
              </a:ext>
            </a:extLst>
          </p:cNvPr>
          <p:cNvSpPr/>
          <p:nvPr/>
        </p:nvSpPr>
        <p:spPr>
          <a:xfrm>
            <a:off x="1611923" y="1635750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417D6CF-544F-BEBF-789F-2D36001AE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238" y="280506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4/6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30F9E4F-21B9-7272-4CAE-4EE22BA85D5D}"/>
              </a:ext>
            </a:extLst>
          </p:cNvPr>
          <p:cNvSpPr/>
          <p:nvPr/>
        </p:nvSpPr>
        <p:spPr>
          <a:xfrm>
            <a:off x="1605533" y="2336136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3F6CB52-4B38-CD92-E5A0-B08375C0EF08}"/>
              </a:ext>
            </a:extLst>
          </p:cNvPr>
          <p:cNvSpPr/>
          <p:nvPr/>
        </p:nvSpPr>
        <p:spPr>
          <a:xfrm>
            <a:off x="1643313" y="2418124"/>
            <a:ext cx="84045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54DBEFD-E418-B53C-7C5C-A7D28313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605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1/6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20FA72B-B8F8-E9FF-8CFF-950B5597B1B8}"/>
              </a:ext>
            </a:extLst>
          </p:cNvPr>
          <p:cNvSpPr/>
          <p:nvPr/>
        </p:nvSpPr>
        <p:spPr>
          <a:xfrm>
            <a:off x="3123060" y="4382598"/>
            <a:ext cx="10468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0365FFB-273D-7895-8184-F363ED39A7F7}"/>
              </a:ext>
            </a:extLst>
          </p:cNvPr>
          <p:cNvSpPr/>
          <p:nvPr/>
        </p:nvSpPr>
        <p:spPr>
          <a:xfrm>
            <a:off x="3090828" y="4287701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ECC0FEB-663F-ACED-3C2D-08CA7285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078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4/6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A81F81B-200F-3DF6-FA08-7EF79ACD3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9038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5/6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A62476D4-E0C5-A2A2-F25C-ED89254EB865}"/>
              </a:ext>
            </a:extLst>
          </p:cNvPr>
          <p:cNvSpPr/>
          <p:nvPr/>
        </p:nvSpPr>
        <p:spPr>
          <a:xfrm>
            <a:off x="2299452" y="4985160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722779EB-6DC7-2B21-1374-4E2694C703B7}"/>
              </a:ext>
            </a:extLst>
          </p:cNvPr>
          <p:cNvSpPr/>
          <p:nvPr/>
        </p:nvSpPr>
        <p:spPr>
          <a:xfrm>
            <a:off x="2267744" y="5097394"/>
            <a:ext cx="105159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A8A0B47-1BF5-6988-7526-85CC97712BE7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2</a:t>
            </a:r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4045AF59-D1BD-6CAD-8E8B-BB01DF76A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05267"/>
            <a:ext cx="8650974" cy="506621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Foliennummernplatzhalter 27">
            <a:extLst>
              <a:ext uri="{FF2B5EF4-FFF2-40B4-BE49-F238E27FC236}">
                <a16:creationId xmlns:a16="http://schemas.microsoft.com/office/drawing/2014/main" id="{469F423A-B00D-8F47-2B64-1B1FC73CF307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51" grpId="0"/>
      <p:bldP spid="45" grpId="0"/>
      <p:bldP spid="30" grpId="0" animBg="1"/>
      <p:bldP spid="31" grpId="0" animBg="1"/>
      <p:bldP spid="9" grpId="0"/>
      <p:bldP spid="10" grpId="0"/>
      <p:bldP spid="15" grpId="0"/>
      <p:bldP spid="16" grpId="0"/>
      <p:bldP spid="18" grpId="0"/>
      <p:bldP spid="19" grpId="0"/>
      <p:bldP spid="21" grpId="0"/>
      <p:bldP spid="22" grpId="0"/>
      <p:bldP spid="55" grpId="0"/>
      <p:bldP spid="56" grpId="0"/>
      <p:bldP spid="61" grpId="0"/>
      <p:bldP spid="62" grpId="0"/>
      <p:bldP spid="65" grpId="0"/>
      <p:bldP spid="67" grpId="0"/>
      <p:bldP spid="68" grpId="0"/>
      <p:bldP spid="8" grpId="0"/>
      <p:bldP spid="14" grpId="0"/>
      <p:bldP spid="17" grpId="0"/>
      <p:bldP spid="20" grpId="0"/>
      <p:bldP spid="54" grpId="0"/>
      <p:bldP spid="60" grpId="0"/>
      <p:bldP spid="63" grpId="0"/>
      <p:bldP spid="64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0567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erkennen und im Satz richtig lesen!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8088FC-3ED2-E0BA-6E41-F64E49E3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10851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erst in der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richtigen Reihenfolge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auf jedes </a:t>
            </a:r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dann den Satz!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8141078-3F2B-C9EE-7E05-2C55910F970F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51DBAF-CEC1-DC1C-9FAF-66D96F216BCF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C9EAC4-1AD8-FD28-49CB-D0A9816E515E}"/>
              </a:ext>
            </a:extLst>
          </p:cNvPr>
          <p:cNvSpPr/>
          <p:nvPr/>
        </p:nvSpPr>
        <p:spPr>
          <a:xfrm>
            <a:off x="323528" y="20440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50570F4-8933-519E-1A23-49D7393BB87A}"/>
              </a:ext>
            </a:extLst>
          </p:cNvPr>
          <p:cNvSpPr/>
          <p:nvPr/>
        </p:nvSpPr>
        <p:spPr>
          <a:xfrm>
            <a:off x="323528" y="25978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5328C5-BB5E-2158-AF83-990280A28A3F}"/>
              </a:ext>
            </a:extLst>
          </p:cNvPr>
          <p:cNvSpPr/>
          <p:nvPr/>
        </p:nvSpPr>
        <p:spPr>
          <a:xfrm>
            <a:off x="323528" y="31771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7D9BE17-8AE4-8204-B8DB-9D3DC60F094D}"/>
              </a:ext>
            </a:extLst>
          </p:cNvPr>
          <p:cNvSpPr/>
          <p:nvPr/>
        </p:nvSpPr>
        <p:spPr>
          <a:xfrm>
            <a:off x="323528" y="37563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5739AD3-0337-CEC0-4B4C-2636C1F3D3BE}"/>
              </a:ext>
            </a:extLst>
          </p:cNvPr>
          <p:cNvSpPr/>
          <p:nvPr/>
        </p:nvSpPr>
        <p:spPr>
          <a:xfrm>
            <a:off x="323528" y="439744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5F24D-6A19-F59D-470A-BBB3A66E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1870004"/>
            <a:ext cx="11277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Vater geht in den Keller, um den Wein zu holen, denn es gibt den Sieg zu feiern.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C61192-DE15-3840-DB0D-6F07DE28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2459203"/>
            <a:ext cx="9265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Susi liebt den Hund, den sie geschenkt bekam, denn er ist so süß.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7E5FB63-E2F3-0C50-5B6A-663C0F6B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3018500"/>
            <a:ext cx="8339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Max geht in den Wald, denn er will frische Luft schnappen.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40C3E5-1097-2F15-207F-61063F3B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" y="3612637"/>
            <a:ext cx="5625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Ich mag den Käse nicht, denn er stinkt.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4FDB9BA4-BF55-B462-6F66-D6439F74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4219684"/>
            <a:ext cx="7738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Paula lernt den Stoff, denn sie will den Kurs bestehen.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EA3ECBE-A208-BBFB-CD8E-52E00903C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A4DA4BA-1A4C-C75F-A8AA-1E82B1021BDA}"/>
              </a:ext>
            </a:extLst>
          </p:cNvPr>
          <p:cNvSpPr/>
          <p:nvPr/>
        </p:nvSpPr>
        <p:spPr>
          <a:xfrm>
            <a:off x="532761" y="1589187"/>
            <a:ext cx="11240714" cy="33488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FDE1120-7F5C-6974-A708-8605759BCC26}"/>
              </a:ext>
            </a:extLst>
          </p:cNvPr>
          <p:cNvSpPr/>
          <p:nvPr/>
        </p:nvSpPr>
        <p:spPr>
          <a:xfrm>
            <a:off x="2350744" y="1914128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7A8E74D-D269-1AB6-7C79-8BD9B665F2A8}"/>
              </a:ext>
            </a:extLst>
          </p:cNvPr>
          <p:cNvSpPr/>
          <p:nvPr/>
        </p:nvSpPr>
        <p:spPr>
          <a:xfrm>
            <a:off x="2325519" y="187000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8C92BC-6A33-65A9-24B1-0FA52534E5B0}"/>
              </a:ext>
            </a:extLst>
          </p:cNvPr>
          <p:cNvSpPr/>
          <p:nvPr/>
        </p:nvSpPr>
        <p:spPr>
          <a:xfrm>
            <a:off x="4450046" y="1888527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5A76BB-6802-09E1-935A-C6CF92135BB7}"/>
              </a:ext>
            </a:extLst>
          </p:cNvPr>
          <p:cNvSpPr/>
          <p:nvPr/>
        </p:nvSpPr>
        <p:spPr>
          <a:xfrm>
            <a:off x="4407010" y="187000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F326D8F-71B9-E31A-BFD4-7BF32D9AB08F}"/>
              </a:ext>
            </a:extLst>
          </p:cNvPr>
          <p:cNvSpPr/>
          <p:nvPr/>
        </p:nvSpPr>
        <p:spPr>
          <a:xfrm>
            <a:off x="1837630" y="2519776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4FCB15A-AA5C-4157-36D5-F8C89C0CB6A1}"/>
              </a:ext>
            </a:extLst>
          </p:cNvPr>
          <p:cNvSpPr/>
          <p:nvPr/>
        </p:nvSpPr>
        <p:spPr>
          <a:xfrm>
            <a:off x="1833374" y="245895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84ADD8-CD6C-192C-C72F-06CD133CE580}"/>
              </a:ext>
            </a:extLst>
          </p:cNvPr>
          <p:cNvSpPr/>
          <p:nvPr/>
        </p:nvSpPr>
        <p:spPr>
          <a:xfrm>
            <a:off x="3358842" y="2503865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7066FFC-3B05-79A8-4ED8-B16B2BAE879D}"/>
              </a:ext>
            </a:extLst>
          </p:cNvPr>
          <p:cNvSpPr/>
          <p:nvPr/>
        </p:nvSpPr>
        <p:spPr>
          <a:xfrm>
            <a:off x="3289139" y="246921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09FD1D8-D902-2A22-8C86-9E830D8D60E8}"/>
              </a:ext>
            </a:extLst>
          </p:cNvPr>
          <p:cNvSpPr/>
          <p:nvPr/>
        </p:nvSpPr>
        <p:spPr>
          <a:xfrm>
            <a:off x="2122973" y="3062802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4062C5-8B18-B1B5-3D7E-EF971C06CFD8}"/>
              </a:ext>
            </a:extLst>
          </p:cNvPr>
          <p:cNvSpPr/>
          <p:nvPr/>
        </p:nvSpPr>
        <p:spPr>
          <a:xfrm>
            <a:off x="2134784" y="3019630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29C2B30-F4A9-3864-8BB3-159FB710F4D5}"/>
              </a:ext>
            </a:extLst>
          </p:cNvPr>
          <p:cNvSpPr/>
          <p:nvPr/>
        </p:nvSpPr>
        <p:spPr>
          <a:xfrm>
            <a:off x="1568949" y="3616417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BF44DD4-30F9-A68A-8D79-D9EBDC68F76F}"/>
              </a:ext>
            </a:extLst>
          </p:cNvPr>
          <p:cNvSpPr/>
          <p:nvPr/>
        </p:nvSpPr>
        <p:spPr>
          <a:xfrm>
            <a:off x="1621187" y="3612637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43C92D0-C0CA-5518-B329-EBDC322F8CEC}"/>
              </a:ext>
            </a:extLst>
          </p:cNvPr>
          <p:cNvSpPr/>
          <p:nvPr/>
        </p:nvSpPr>
        <p:spPr>
          <a:xfrm>
            <a:off x="2061691" y="4229334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94FB1C8-E022-2FD5-8262-3D0168014BB7}"/>
              </a:ext>
            </a:extLst>
          </p:cNvPr>
          <p:cNvSpPr/>
          <p:nvPr/>
        </p:nvSpPr>
        <p:spPr>
          <a:xfrm>
            <a:off x="2049394" y="421777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25C5D56-4742-FA32-59F3-5D2D9E82E378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3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1523F25-CBA7-FECD-9D8C-2064AE4D9ED9}"/>
              </a:ext>
            </a:extLst>
          </p:cNvPr>
          <p:cNvSpPr/>
          <p:nvPr/>
        </p:nvSpPr>
        <p:spPr>
          <a:xfrm>
            <a:off x="8966681" y="1930054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360379B-82D8-5330-9E86-BDB852A4A3BD}"/>
              </a:ext>
            </a:extLst>
          </p:cNvPr>
          <p:cNvSpPr/>
          <p:nvPr/>
        </p:nvSpPr>
        <p:spPr>
          <a:xfrm>
            <a:off x="8891759" y="187000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1731D52-6C9A-FC2E-3032-C27B346AB103}"/>
              </a:ext>
            </a:extLst>
          </p:cNvPr>
          <p:cNvSpPr/>
          <p:nvPr/>
        </p:nvSpPr>
        <p:spPr>
          <a:xfrm>
            <a:off x="5331941" y="4217773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93DAB99D-514B-2406-D807-846461D23118}"/>
              </a:ext>
            </a:extLst>
          </p:cNvPr>
          <p:cNvSpPr/>
          <p:nvPr/>
        </p:nvSpPr>
        <p:spPr>
          <a:xfrm>
            <a:off x="5331941" y="421777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ED0AFCAC-8787-EE4D-0864-3608F59C1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58" y="1824654"/>
            <a:ext cx="11437087" cy="29933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6" name="Foliennummernplatzhalter 27">
            <a:extLst>
              <a:ext uri="{FF2B5EF4-FFF2-40B4-BE49-F238E27FC236}">
                <a16:creationId xmlns:a16="http://schemas.microsoft.com/office/drawing/2014/main" id="{3EC0389B-260D-D9C6-CC41-C3488AF168F9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672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29" grpId="0"/>
      <p:bldP spid="2" grpId="0" animBg="1"/>
      <p:bldP spid="33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30" grpId="0" animBg="1"/>
      <p:bldP spid="31" grpId="0" animBg="1"/>
      <p:bldP spid="34" grpId="0" animBg="1"/>
      <p:bldP spid="35" grpId="0" animBg="1"/>
      <p:bldP spid="32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0567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erkennen und im Satz richtig </a:t>
            </a:r>
            <a:r>
              <a:rPr lang="de-DE" sz="2400">
                <a:latin typeface="Trebuchet MS" pitchFamily="34" charset="0"/>
                <a:cs typeface="Arial" pitchFamily="34" charset="0"/>
              </a:rPr>
              <a:t>lesen!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8088FC-3ED2-E0BA-6E41-F64E49E3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11019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erst in der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richtigen Reihenfolge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auf jedes </a:t>
            </a:r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dann den Satz!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8141078-3F2B-C9EE-7E05-2C55910F970F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51DBAF-CEC1-DC1C-9FAF-66D96F216BCF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C9EAC4-1AD8-FD28-49CB-D0A9816E515E}"/>
              </a:ext>
            </a:extLst>
          </p:cNvPr>
          <p:cNvSpPr/>
          <p:nvPr/>
        </p:nvSpPr>
        <p:spPr>
          <a:xfrm>
            <a:off x="323528" y="20440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50570F4-8933-519E-1A23-49D7393BB87A}"/>
              </a:ext>
            </a:extLst>
          </p:cNvPr>
          <p:cNvSpPr/>
          <p:nvPr/>
        </p:nvSpPr>
        <p:spPr>
          <a:xfrm>
            <a:off x="323528" y="25978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5328C5-BB5E-2158-AF83-990280A28A3F}"/>
              </a:ext>
            </a:extLst>
          </p:cNvPr>
          <p:cNvSpPr/>
          <p:nvPr/>
        </p:nvSpPr>
        <p:spPr>
          <a:xfrm>
            <a:off x="323528" y="31771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7D9BE17-8AE4-8204-B8DB-9D3DC60F094D}"/>
              </a:ext>
            </a:extLst>
          </p:cNvPr>
          <p:cNvSpPr/>
          <p:nvPr/>
        </p:nvSpPr>
        <p:spPr>
          <a:xfrm>
            <a:off x="323528" y="37563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5F24D-6A19-F59D-470A-BBB3A66E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1870004"/>
            <a:ext cx="9357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Peter will den Weg nicht weiter gehen, denn es ist schon zu spät.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C61192-DE15-3840-DB0D-6F07DE28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2459203"/>
            <a:ext cx="10214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Susi will den Sieg, denn sie hat viel trainiert, um den Preis zu gewinnen.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7E5FB63-E2F3-0C50-5B6A-663C0F6B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3018500"/>
            <a:ext cx="8084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Es wird dunkel, denn die Sonne sinkt unter den Horizont.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40C3E5-1097-2F15-207F-61063F3B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" y="3612637"/>
            <a:ext cx="7472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 Regen mag ich nicht, denn dann werde ich nass.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157D944-7FFD-EA55-BA0F-3D0CC9AE8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9EB2DD5-C69E-0B24-F201-54FBFC16AC9B}"/>
              </a:ext>
            </a:extLst>
          </p:cNvPr>
          <p:cNvSpPr/>
          <p:nvPr/>
        </p:nvSpPr>
        <p:spPr>
          <a:xfrm>
            <a:off x="477438" y="1733571"/>
            <a:ext cx="11307194" cy="25465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8C92BC-6A33-65A9-24B1-0FA52534E5B0}"/>
              </a:ext>
            </a:extLst>
          </p:cNvPr>
          <p:cNvSpPr/>
          <p:nvPr/>
        </p:nvSpPr>
        <p:spPr>
          <a:xfrm>
            <a:off x="6039792" y="1888527"/>
            <a:ext cx="7349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5A76BB-6802-09E1-935A-C6CF92135BB7}"/>
              </a:ext>
            </a:extLst>
          </p:cNvPr>
          <p:cNvSpPr/>
          <p:nvPr/>
        </p:nvSpPr>
        <p:spPr>
          <a:xfrm>
            <a:off x="5964871" y="1870017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84ADD8-CD6C-192C-C72F-06CD133CE580}"/>
              </a:ext>
            </a:extLst>
          </p:cNvPr>
          <p:cNvSpPr/>
          <p:nvPr/>
        </p:nvSpPr>
        <p:spPr>
          <a:xfrm>
            <a:off x="3107269" y="2493334"/>
            <a:ext cx="63639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7066FFC-3B05-79A8-4ED8-B16B2BAE879D}"/>
              </a:ext>
            </a:extLst>
          </p:cNvPr>
          <p:cNvSpPr/>
          <p:nvPr/>
        </p:nvSpPr>
        <p:spPr>
          <a:xfrm>
            <a:off x="3032347" y="2458682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09FD1D8-D902-2A22-8C86-9E830D8D60E8}"/>
              </a:ext>
            </a:extLst>
          </p:cNvPr>
          <p:cNvSpPr/>
          <p:nvPr/>
        </p:nvSpPr>
        <p:spPr>
          <a:xfrm>
            <a:off x="2772618" y="3062802"/>
            <a:ext cx="7349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4062C5-8B18-B1B5-3D7E-EF971C06CFD8}"/>
              </a:ext>
            </a:extLst>
          </p:cNvPr>
          <p:cNvSpPr/>
          <p:nvPr/>
        </p:nvSpPr>
        <p:spPr>
          <a:xfrm>
            <a:off x="2697697" y="3006841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29C2B30-F4A9-3864-8BB3-159FB710F4D5}"/>
              </a:ext>
            </a:extLst>
          </p:cNvPr>
          <p:cNvSpPr/>
          <p:nvPr/>
        </p:nvSpPr>
        <p:spPr>
          <a:xfrm>
            <a:off x="4058148" y="3616417"/>
            <a:ext cx="787933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BF44DD4-30F9-A68A-8D79-D9EBDC68F76F}"/>
              </a:ext>
            </a:extLst>
          </p:cNvPr>
          <p:cNvSpPr/>
          <p:nvPr/>
        </p:nvSpPr>
        <p:spPr>
          <a:xfrm>
            <a:off x="4036245" y="3612637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CF873DA-C600-5408-1F8B-23D84567D23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4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5A525C2-F64D-46CA-02ED-9788C0B82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81" y="1851310"/>
            <a:ext cx="10376291" cy="23898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9511E230-8254-E3E9-400D-56EF3ECC09D4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62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7" grpId="0" animBg="1"/>
      <p:bldP spid="14" grpId="0" animBg="1"/>
      <p:bldP spid="17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62" y="101271"/>
            <a:ext cx="336662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Wörter auf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lesen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D1520DC-F435-6BA0-20DD-FEB2D6FEB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007EF81-5D66-6C98-7EFF-30CEE2337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999" y="1142207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BC66B67-9772-4394-D6F8-5099CCFD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598" y="1214438"/>
            <a:ext cx="878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E38594C-1B28-D685-DA69-1A17290F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774" y="2038801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1A39E6B-CFAB-4064-D2F0-9E5433F3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168" y="2111826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DA310C-2223-1903-116A-BA579B022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361" y="2813428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DDFC85C-8986-ABD1-6796-E103F7C20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02353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8C10DC6-5D87-45E4-BFAD-4183F62B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352" y="3615061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05F2727-5315-80B1-7B79-5098FBF28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068" y="4084327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8D45FBD-0A73-A61A-C0FA-F125A4E8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693" y="4706300"/>
            <a:ext cx="14895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 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B83A106-3F0A-FE5D-04DB-295BEDC08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444690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EA40850-B9B5-7DF7-E907-67678EC46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994351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FEE6FD7-B976-25F1-ACC4-CAD91EFFF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529" y="2813428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9F007F2-5B23-6D5A-B293-1CBE3194FDB4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5</a:t>
            </a:r>
          </a:p>
        </p:txBody>
      </p:sp>
      <p:sp>
        <p:nvSpPr>
          <p:cNvPr id="16" name="Foliennummernplatzhalter 27">
            <a:extLst>
              <a:ext uri="{FF2B5EF4-FFF2-40B4-BE49-F238E27FC236}">
                <a16:creationId xmlns:a16="http://schemas.microsoft.com/office/drawing/2014/main" id="{C9C0D937-3425-F405-423F-6E48DB8C81D7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287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185820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Sätze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lesen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D137BE6-79BF-B0FE-E694-5A1ABFA84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24744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17" name="Textfeld 3">
            <a:extLst>
              <a:ext uri="{FF2B5EF4-FFF2-40B4-BE49-F238E27FC236}">
                <a16:creationId xmlns:a16="http://schemas.microsoft.com/office/drawing/2014/main" id="{91FD0672-273C-C6A4-BC8A-BEADF4C2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992855"/>
            <a:ext cx="721797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Es schneite den ganzen Tag, denn es war sehr kalt.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8522A94-AADE-1DB3-72B0-4EB1005A1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841529"/>
            <a:ext cx="102477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Klasse mag den Lehrer, denn er gestaltet den Unterricht interessant.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51FD2CF-65BA-A866-595B-8371B70CB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811864"/>
            <a:ext cx="1081575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 wunden Punkt anzusprechen ist problematisch, denn das kann weh tun.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8EB8289-0E09-8442-A3A5-C4FCCB6F1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4710190"/>
            <a:ext cx="9736939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Paul redet nicht um den heißen Brei herum, denn er will den Dingen </a:t>
            </a:r>
          </a:p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auf den Grund gehen.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594A470-3D1C-DC13-8A71-334CE1DE971F}"/>
              </a:ext>
            </a:extLst>
          </p:cNvPr>
          <p:cNvSpPr/>
          <p:nvPr/>
        </p:nvSpPr>
        <p:spPr>
          <a:xfrm>
            <a:off x="179512" y="1229519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6DF9C85-E737-13D9-4111-9C5F6C171AAE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7378CDF2-EE5E-A583-DAA6-A309779084C1}"/>
              </a:ext>
            </a:extLst>
          </p:cNvPr>
          <p:cNvSpPr/>
          <p:nvPr/>
        </p:nvSpPr>
        <p:spPr>
          <a:xfrm>
            <a:off x="179512" y="296694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6CFA5A6-25FD-215D-179E-8BF0A31EE19B}"/>
              </a:ext>
            </a:extLst>
          </p:cNvPr>
          <p:cNvSpPr/>
          <p:nvPr/>
        </p:nvSpPr>
        <p:spPr>
          <a:xfrm>
            <a:off x="179512" y="3953151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FDADAFE-541E-4124-0DCF-FAE742A621BA}"/>
              </a:ext>
            </a:extLst>
          </p:cNvPr>
          <p:cNvSpPr/>
          <p:nvPr/>
        </p:nvSpPr>
        <p:spPr>
          <a:xfrm>
            <a:off x="179512" y="4807028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8B03CB0-E5F6-C34C-589E-F4374E522F13}"/>
              </a:ext>
            </a:extLst>
          </p:cNvPr>
          <p:cNvSpPr/>
          <p:nvPr/>
        </p:nvSpPr>
        <p:spPr>
          <a:xfrm>
            <a:off x="179512" y="1229519"/>
            <a:ext cx="144462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A842AA56-5DFC-14D4-7073-D0B281B703B1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D05CE336-0692-6B9B-185B-045A690DE2F0}"/>
              </a:ext>
            </a:extLst>
          </p:cNvPr>
          <p:cNvSpPr/>
          <p:nvPr/>
        </p:nvSpPr>
        <p:spPr>
          <a:xfrm>
            <a:off x="179512" y="2966942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CBC98C43-2BBC-4E13-90FA-4D54B30FD2BE}"/>
              </a:ext>
            </a:extLst>
          </p:cNvPr>
          <p:cNvSpPr/>
          <p:nvPr/>
        </p:nvSpPr>
        <p:spPr>
          <a:xfrm>
            <a:off x="179512" y="3953151"/>
            <a:ext cx="144462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A60065-CB4B-5355-CF3D-E927208B0838}"/>
              </a:ext>
            </a:extLst>
          </p:cNvPr>
          <p:cNvSpPr/>
          <p:nvPr/>
        </p:nvSpPr>
        <p:spPr>
          <a:xfrm>
            <a:off x="179512" y="4807028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A2250A-DFC7-D143-E597-47E6459508A9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6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EA3961B5-A793-A685-0C48-D14650AB4B6B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057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9087C1E-9040-A7B1-F4B3-AD0EDE4F3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2684368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535627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Das Wort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analysieren! </a:t>
            </a: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Bestimme die Wortart für jedes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C4E6E72-7912-69DD-48F0-43F7DD8D63D9}"/>
              </a:ext>
            </a:extLst>
          </p:cNvPr>
          <p:cNvSpPr txBox="1"/>
          <p:nvPr/>
        </p:nvSpPr>
        <p:spPr>
          <a:xfrm>
            <a:off x="1324255" y="2012673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28DEC49-7CCA-1FA4-A928-F2DD1E4BF38F}"/>
              </a:ext>
            </a:extLst>
          </p:cNvPr>
          <p:cNvSpPr txBox="1"/>
          <p:nvPr/>
        </p:nvSpPr>
        <p:spPr>
          <a:xfrm>
            <a:off x="5030231" y="2012673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DDB1554-E2AD-B446-B368-A69B224ADAD7}"/>
              </a:ext>
            </a:extLst>
          </p:cNvPr>
          <p:cNvSpPr/>
          <p:nvPr/>
        </p:nvSpPr>
        <p:spPr>
          <a:xfrm>
            <a:off x="179512" y="2871825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1F91F23-5A0C-C076-5FBA-0343A3003A58}"/>
              </a:ext>
            </a:extLst>
          </p:cNvPr>
          <p:cNvSpPr/>
          <p:nvPr/>
        </p:nvSpPr>
        <p:spPr>
          <a:xfrm>
            <a:off x="179512" y="4028474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A584E5D-EC11-D04A-772C-6FB8DF4140D8}"/>
              </a:ext>
            </a:extLst>
          </p:cNvPr>
          <p:cNvSpPr/>
          <p:nvPr/>
        </p:nvSpPr>
        <p:spPr>
          <a:xfrm>
            <a:off x="179512" y="2871825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7BDE613-EA00-34EB-5F3A-90E93942A921}"/>
              </a:ext>
            </a:extLst>
          </p:cNvPr>
          <p:cNvSpPr/>
          <p:nvPr/>
        </p:nvSpPr>
        <p:spPr>
          <a:xfrm>
            <a:off x="179512" y="4028474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D44AAF6-7F04-3F23-31FA-6404E2294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3920678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Susi liebt den Hund, den sie geschenkt bekam, denn der ist so süß.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98A4A40-90D0-AE16-737C-3E957FA8F93D}"/>
              </a:ext>
            </a:extLst>
          </p:cNvPr>
          <p:cNvSpPr/>
          <p:nvPr/>
        </p:nvSpPr>
        <p:spPr>
          <a:xfrm>
            <a:off x="190500" y="53256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D538143-8F6F-EE90-3B59-5105D1DB1C8B}"/>
              </a:ext>
            </a:extLst>
          </p:cNvPr>
          <p:cNvSpPr/>
          <p:nvPr/>
        </p:nvSpPr>
        <p:spPr>
          <a:xfrm>
            <a:off x="190500" y="5325693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7478B2AA-947B-016F-C916-2591A754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5167097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lese den Roman, den du mir empfohlen hast.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58DE83B-0B23-096F-A997-6C8C547D9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86" y="1940654"/>
            <a:ext cx="11674852" cy="377375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E5E1CCD-EFA7-C7F1-2272-160796420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3E18A31-B645-D631-7257-F272DDADA130}"/>
              </a:ext>
            </a:extLst>
          </p:cNvPr>
          <p:cNvSpPr/>
          <p:nvPr/>
        </p:nvSpPr>
        <p:spPr>
          <a:xfrm>
            <a:off x="358142" y="1925785"/>
            <a:ext cx="11426490" cy="39897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F9B941D-8B02-54B5-9BFD-4259960FEAB1}"/>
              </a:ext>
            </a:extLst>
          </p:cNvPr>
          <p:cNvSpPr/>
          <p:nvPr/>
        </p:nvSpPr>
        <p:spPr>
          <a:xfrm>
            <a:off x="889815" y="2739700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0" name="Pfeil: nach unten gekrümmt 9">
            <a:extLst>
              <a:ext uri="{FF2B5EF4-FFF2-40B4-BE49-F238E27FC236}">
                <a16:creationId xmlns:a16="http://schemas.microsoft.com/office/drawing/2014/main" id="{59828E49-AF9D-B9A8-E7A2-438111C17D75}"/>
              </a:ext>
            </a:extLst>
          </p:cNvPr>
          <p:cNvSpPr/>
          <p:nvPr/>
        </p:nvSpPr>
        <p:spPr>
          <a:xfrm>
            <a:off x="1104313" y="2440449"/>
            <a:ext cx="1660401" cy="24277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B949F95-D30A-0CE2-6518-81557A6E2B05}"/>
              </a:ext>
            </a:extLst>
          </p:cNvPr>
          <p:cNvSpPr/>
          <p:nvPr/>
        </p:nvSpPr>
        <p:spPr>
          <a:xfrm>
            <a:off x="5079609" y="2756678"/>
            <a:ext cx="567784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4" name="Pfeil: nach unten gekrümmt 13">
            <a:extLst>
              <a:ext uri="{FF2B5EF4-FFF2-40B4-BE49-F238E27FC236}">
                <a16:creationId xmlns:a16="http://schemas.microsoft.com/office/drawing/2014/main" id="{DDE15D3A-7B99-3D6E-CA90-5757AE6DFD5F}"/>
              </a:ext>
            </a:extLst>
          </p:cNvPr>
          <p:cNvSpPr/>
          <p:nvPr/>
        </p:nvSpPr>
        <p:spPr>
          <a:xfrm>
            <a:off x="5287353" y="2440450"/>
            <a:ext cx="720080" cy="2278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1700D7B-AAA3-DC5A-80FB-9714E5CA731D}"/>
              </a:ext>
            </a:extLst>
          </p:cNvPr>
          <p:cNvSpPr txBox="1"/>
          <p:nvPr/>
        </p:nvSpPr>
        <p:spPr>
          <a:xfrm>
            <a:off x="779862" y="2683789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FE0BC60-4742-365A-2C6D-408762620AF4}"/>
              </a:ext>
            </a:extLst>
          </p:cNvPr>
          <p:cNvSpPr txBox="1"/>
          <p:nvPr/>
        </p:nvSpPr>
        <p:spPr>
          <a:xfrm>
            <a:off x="5061656" y="266831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0C5ADC2-BE3C-B867-60CA-D8014ACA3823}"/>
              </a:ext>
            </a:extLst>
          </p:cNvPr>
          <p:cNvSpPr/>
          <p:nvPr/>
        </p:nvSpPr>
        <p:spPr>
          <a:xfrm>
            <a:off x="1831856" y="3926356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5BB161F-4B7D-E33F-2BA4-9826EBABE4DE}"/>
              </a:ext>
            </a:extLst>
          </p:cNvPr>
          <p:cNvSpPr txBox="1"/>
          <p:nvPr/>
        </p:nvSpPr>
        <p:spPr>
          <a:xfrm>
            <a:off x="1519482" y="3245360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23" name="Pfeil: nach unten gekrümmt 22">
            <a:extLst>
              <a:ext uri="{FF2B5EF4-FFF2-40B4-BE49-F238E27FC236}">
                <a16:creationId xmlns:a16="http://schemas.microsoft.com/office/drawing/2014/main" id="{CF3FB720-03E3-E670-D451-E51AD280014B}"/>
              </a:ext>
            </a:extLst>
          </p:cNvPr>
          <p:cNvSpPr/>
          <p:nvPr/>
        </p:nvSpPr>
        <p:spPr>
          <a:xfrm>
            <a:off x="2046355" y="3677905"/>
            <a:ext cx="654346" cy="29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E4DCD3-9E5C-0613-7A08-18866DDDF414}"/>
              </a:ext>
            </a:extLst>
          </p:cNvPr>
          <p:cNvSpPr txBox="1"/>
          <p:nvPr/>
        </p:nvSpPr>
        <p:spPr>
          <a:xfrm>
            <a:off x="1704863" y="3869866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71CB40F0-37FE-343C-4545-DE5B4ACDE818}"/>
              </a:ext>
            </a:extLst>
          </p:cNvPr>
          <p:cNvSpPr/>
          <p:nvPr/>
        </p:nvSpPr>
        <p:spPr>
          <a:xfrm>
            <a:off x="3322163" y="3942906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182A5FB-4B63-41CB-C02F-A29CF645612C}"/>
              </a:ext>
            </a:extLst>
          </p:cNvPr>
          <p:cNvSpPr txBox="1"/>
          <p:nvPr/>
        </p:nvSpPr>
        <p:spPr>
          <a:xfrm>
            <a:off x="3195170" y="3886416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7" name="Pfeil: nach oben gekrümmt 26">
            <a:extLst>
              <a:ext uri="{FF2B5EF4-FFF2-40B4-BE49-F238E27FC236}">
                <a16:creationId xmlns:a16="http://schemas.microsoft.com/office/drawing/2014/main" id="{D947D091-81F1-5659-9B72-8DC498AE68E0}"/>
              </a:ext>
            </a:extLst>
          </p:cNvPr>
          <p:cNvSpPr/>
          <p:nvPr/>
        </p:nvSpPr>
        <p:spPr>
          <a:xfrm rot="10612268">
            <a:off x="2839774" y="3686955"/>
            <a:ext cx="701875" cy="284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41CE8FA-1B40-4C03-ACD2-DF6837605224}"/>
              </a:ext>
            </a:extLst>
          </p:cNvPr>
          <p:cNvSpPr txBox="1"/>
          <p:nvPr/>
        </p:nvSpPr>
        <p:spPr>
          <a:xfrm>
            <a:off x="2915200" y="3245360"/>
            <a:ext cx="485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Pronomen (Fürwort für den Hund)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56C0056-7349-7A98-DB68-C53DB78D975D}"/>
              </a:ext>
            </a:extLst>
          </p:cNvPr>
          <p:cNvSpPr/>
          <p:nvPr/>
        </p:nvSpPr>
        <p:spPr>
          <a:xfrm>
            <a:off x="1626944" y="5223575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4EA2B579-553E-2056-4ADC-649FC8C98929}"/>
              </a:ext>
            </a:extLst>
          </p:cNvPr>
          <p:cNvSpPr txBox="1"/>
          <p:nvPr/>
        </p:nvSpPr>
        <p:spPr>
          <a:xfrm>
            <a:off x="1522538" y="5150547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52D95B1-ADEE-0C2B-018F-C57774249D3E}"/>
              </a:ext>
            </a:extLst>
          </p:cNvPr>
          <p:cNvSpPr/>
          <p:nvPr/>
        </p:nvSpPr>
        <p:spPr>
          <a:xfrm>
            <a:off x="3333151" y="5240125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7305568-5850-1A29-0278-96F8F10A7AC9}"/>
              </a:ext>
            </a:extLst>
          </p:cNvPr>
          <p:cNvSpPr txBox="1"/>
          <p:nvPr/>
        </p:nvSpPr>
        <p:spPr>
          <a:xfrm>
            <a:off x="3190711" y="5129830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522EBEF-7446-A6A8-DF3F-2A1FF6CB5E53}"/>
              </a:ext>
            </a:extLst>
          </p:cNvPr>
          <p:cNvSpPr txBox="1"/>
          <p:nvPr/>
        </p:nvSpPr>
        <p:spPr>
          <a:xfrm>
            <a:off x="1314570" y="4491779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48" name="Pfeil: nach unten gekrümmt 47">
            <a:extLst>
              <a:ext uri="{FF2B5EF4-FFF2-40B4-BE49-F238E27FC236}">
                <a16:creationId xmlns:a16="http://schemas.microsoft.com/office/drawing/2014/main" id="{94235BDB-865D-020B-BD22-0D583352D703}"/>
              </a:ext>
            </a:extLst>
          </p:cNvPr>
          <p:cNvSpPr/>
          <p:nvPr/>
        </p:nvSpPr>
        <p:spPr>
          <a:xfrm>
            <a:off x="1841443" y="4924324"/>
            <a:ext cx="654346" cy="29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9" name="Pfeil: nach oben gekrümmt 48">
            <a:extLst>
              <a:ext uri="{FF2B5EF4-FFF2-40B4-BE49-F238E27FC236}">
                <a16:creationId xmlns:a16="http://schemas.microsoft.com/office/drawing/2014/main" id="{73DFA061-0343-5A07-28AA-351C27AFB2F5}"/>
              </a:ext>
            </a:extLst>
          </p:cNvPr>
          <p:cNvSpPr/>
          <p:nvPr/>
        </p:nvSpPr>
        <p:spPr>
          <a:xfrm rot="10612268">
            <a:off x="2736462" y="4933374"/>
            <a:ext cx="701875" cy="284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4C8AEAE-9FEC-EAE5-8546-22912F7B0547}"/>
              </a:ext>
            </a:extLst>
          </p:cNvPr>
          <p:cNvSpPr txBox="1"/>
          <p:nvPr/>
        </p:nvSpPr>
        <p:spPr>
          <a:xfrm>
            <a:off x="2811888" y="4491779"/>
            <a:ext cx="5228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Pronomen (Fürwort für den Roman)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51062AD-90FD-357E-2F13-5A43DD45363D}"/>
              </a:ext>
            </a:extLst>
          </p:cNvPr>
          <p:cNvSpPr txBox="1"/>
          <p:nvPr/>
        </p:nvSpPr>
        <p:spPr>
          <a:xfrm>
            <a:off x="190499" y="1318539"/>
            <a:ext cx="71988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zur Kontrolle auf den in der richtigen Reihenfolge!</a:t>
            </a:r>
          </a:p>
          <a:p>
            <a:r>
              <a:rPr lang="de-DE" sz="2400" b="1" dirty="0">
                <a:solidFill>
                  <a:srgbClr val="0070C0"/>
                </a:solidFill>
                <a:latin typeface="Trebuchet MS" pitchFamily="34" charset="0"/>
                <a:cs typeface="Arial" pitchFamily="34" charset="0"/>
              </a:rPr>
              <a:t>Den ist entweder ein Artikel oder ein Pronomen.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5AE7D28-217D-B4B5-2D04-5DF561C2B2FE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7</a:t>
            </a:r>
          </a:p>
        </p:txBody>
      </p:sp>
      <p:sp>
        <p:nvSpPr>
          <p:cNvPr id="29" name="Foliennummernplatzhalter 27">
            <a:extLst>
              <a:ext uri="{FF2B5EF4-FFF2-40B4-BE49-F238E27FC236}">
                <a16:creationId xmlns:a16="http://schemas.microsoft.com/office/drawing/2014/main" id="{F3BA01D8-037D-93F2-A683-B398CA0073D3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27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20" grpId="0"/>
      <p:bldP spid="42" grpId="0"/>
      <p:bldP spid="4" grpId="0" animBg="1"/>
      <p:bldP spid="6" grpId="0" animBg="1"/>
      <p:bldP spid="10" grpId="0" animBg="1"/>
      <p:bldP spid="11" grpId="0" animBg="1"/>
      <p:bldP spid="14" grpId="0" animBg="1"/>
      <p:bldP spid="8" grpId="0" animBg="1"/>
      <p:bldP spid="12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43" grpId="0" animBg="1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674178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Das Wort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analysieren! Was folgt auf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?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BD54F2-3126-F33B-314A-61FD9359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1914936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D4F96C1F-17E9-47C5-EE43-5D439E1AEBA1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9FDCEAE-A865-005A-D16B-084EDB094A14}"/>
              </a:ext>
            </a:extLst>
          </p:cNvPr>
          <p:cNvSpPr txBox="1"/>
          <p:nvPr/>
        </p:nvSpPr>
        <p:spPr>
          <a:xfrm>
            <a:off x="323974" y="1186576"/>
            <a:ext cx="880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wir in den Wald gehen.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1E3E093-49DE-4423-9C1C-A6832AD3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3151246"/>
            <a:ext cx="102477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Klasse mag den Lehrer, denn er gestaltet den Unterricht interessant.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8AD8150-B891-933C-3D10-2E9FF871A572}"/>
              </a:ext>
            </a:extLst>
          </p:cNvPr>
          <p:cNvSpPr/>
          <p:nvPr/>
        </p:nvSpPr>
        <p:spPr>
          <a:xfrm>
            <a:off x="179512" y="330984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9179363B-B1C8-F93B-DDF9-E3878630E4B6}"/>
              </a:ext>
            </a:extLst>
          </p:cNvPr>
          <p:cNvSpPr/>
          <p:nvPr/>
        </p:nvSpPr>
        <p:spPr>
          <a:xfrm>
            <a:off x="179512" y="3309842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3823E74-8779-2E40-B38B-C77CB6CC87F1}"/>
              </a:ext>
            </a:extLst>
          </p:cNvPr>
          <p:cNvSpPr/>
          <p:nvPr/>
        </p:nvSpPr>
        <p:spPr>
          <a:xfrm>
            <a:off x="190500" y="455626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64B0B681-53AE-C577-2CA6-9C58B39D2C62}"/>
              </a:ext>
            </a:extLst>
          </p:cNvPr>
          <p:cNvSpPr/>
          <p:nvPr/>
        </p:nvSpPr>
        <p:spPr>
          <a:xfrm>
            <a:off x="190500" y="4556261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70C8F75-D156-ADA0-CDC4-E993712575B6}"/>
              </a:ext>
            </a:extLst>
          </p:cNvPr>
          <p:cNvSpPr txBox="1"/>
          <p:nvPr/>
        </p:nvSpPr>
        <p:spPr>
          <a:xfrm>
            <a:off x="251743" y="2455658"/>
            <a:ext cx="940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die Klasse den Lehrer mag.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54E33BB1-306B-B707-12FE-D4D6BA5B5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4372211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Susi liebt den Hund, den sie geschenkt bekam, denn der ist so süß.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39B05493-7089-769A-D0A4-252B3C95F664}"/>
              </a:ext>
            </a:extLst>
          </p:cNvPr>
          <p:cNvSpPr txBox="1"/>
          <p:nvPr/>
        </p:nvSpPr>
        <p:spPr>
          <a:xfrm>
            <a:off x="323974" y="3675600"/>
            <a:ext cx="8448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Susi den Hund liebt.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34F382-012A-7FD4-0857-9BBEF5E11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6780"/>
            <a:ext cx="11674852" cy="38286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BE61B56-21E2-BB06-364D-A35A3F0D5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7A93179-E327-9A95-FBF6-20AB2AA293D5}"/>
              </a:ext>
            </a:extLst>
          </p:cNvPr>
          <p:cNvSpPr/>
          <p:nvPr/>
        </p:nvSpPr>
        <p:spPr>
          <a:xfrm>
            <a:off x="358142" y="1052736"/>
            <a:ext cx="11426490" cy="509022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8AB89B7-5BC2-3119-E2EA-2BB588E107DE}"/>
              </a:ext>
            </a:extLst>
          </p:cNvPr>
          <p:cNvSpPr/>
          <p:nvPr/>
        </p:nvSpPr>
        <p:spPr>
          <a:xfrm>
            <a:off x="6523971" y="2002848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58E4483-0B64-5C2F-5390-91A81337B535}"/>
              </a:ext>
            </a:extLst>
          </p:cNvPr>
          <p:cNvSpPr txBox="1"/>
          <p:nvPr/>
        </p:nvSpPr>
        <p:spPr>
          <a:xfrm>
            <a:off x="6493151" y="1916625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E95DD20-BEBD-31B9-303E-9010EC6DE6B0}"/>
              </a:ext>
            </a:extLst>
          </p:cNvPr>
          <p:cNvSpPr txBox="1"/>
          <p:nvPr/>
        </p:nvSpPr>
        <p:spPr>
          <a:xfrm>
            <a:off x="6493151" y="1550756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3E95AC5E-B3B1-7A6A-CB91-00A75556ABFD}"/>
              </a:ext>
            </a:extLst>
          </p:cNvPr>
          <p:cNvSpPr/>
          <p:nvPr/>
        </p:nvSpPr>
        <p:spPr>
          <a:xfrm>
            <a:off x="4151636" y="3237469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C133C01-3E5C-7EBB-F2CE-650657A7BE45}"/>
              </a:ext>
            </a:extLst>
          </p:cNvPr>
          <p:cNvSpPr txBox="1"/>
          <p:nvPr/>
        </p:nvSpPr>
        <p:spPr>
          <a:xfrm>
            <a:off x="4151636" y="3151246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02F76E7-79CC-9D11-97DD-43479B52518C}"/>
              </a:ext>
            </a:extLst>
          </p:cNvPr>
          <p:cNvSpPr txBox="1"/>
          <p:nvPr/>
        </p:nvSpPr>
        <p:spPr>
          <a:xfrm>
            <a:off x="4120816" y="2785377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B435BC0-B9B4-F688-A7DD-6B6E2D6F6F94}"/>
              </a:ext>
            </a:extLst>
          </p:cNvPr>
          <p:cNvSpPr/>
          <p:nvPr/>
        </p:nvSpPr>
        <p:spPr>
          <a:xfrm>
            <a:off x="6867250" y="4458422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E4E9CBD5-A2BC-6FD1-3D34-BA279522CFEE}"/>
              </a:ext>
            </a:extLst>
          </p:cNvPr>
          <p:cNvSpPr txBox="1"/>
          <p:nvPr/>
        </p:nvSpPr>
        <p:spPr>
          <a:xfrm>
            <a:off x="6867250" y="4372199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BAF9EF3-B519-072A-AAF7-A8EA9618824A}"/>
              </a:ext>
            </a:extLst>
          </p:cNvPr>
          <p:cNvSpPr txBox="1"/>
          <p:nvPr/>
        </p:nvSpPr>
        <p:spPr>
          <a:xfrm>
            <a:off x="6836430" y="4006330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B8A974D-9914-B201-BE31-8ABC27FB015A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8</a:t>
            </a:r>
          </a:p>
        </p:txBody>
      </p:sp>
      <p:sp>
        <p:nvSpPr>
          <p:cNvPr id="9" name="Foliennummernplatzhalter 27">
            <a:extLst>
              <a:ext uri="{FF2B5EF4-FFF2-40B4-BE49-F238E27FC236}">
                <a16:creationId xmlns:a16="http://schemas.microsoft.com/office/drawing/2014/main" id="{7D1FCCAB-22E9-E745-A758-699715F146D7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4" grpId="0"/>
      <p:bldP spid="36" grpId="0" autoUpdateAnimBg="0"/>
      <p:bldP spid="55" grpId="0"/>
      <p:bldP spid="56" grpId="0"/>
      <p:bldP spid="60" grpId="0"/>
      <p:bldP spid="5" grpId="0" animBg="1"/>
      <p:bldP spid="8" grpId="0" animBg="1"/>
      <p:bldP spid="33" grpId="0" animBg="1"/>
      <p:bldP spid="35" grpId="0"/>
      <p:bldP spid="52" grpId="0" animBg="1"/>
      <p:bldP spid="53" grpId="0" animBg="1"/>
      <p:bldP spid="54" grpId="0"/>
      <p:bldP spid="57" grpId="0" animBg="1"/>
      <p:bldP spid="58" grpId="0" animBg="1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2A006-9316-B905-1739-104C8BF975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B886D959-4E51-09FA-FFFA-A94D1452C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894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oder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? </a:t>
            </a: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in der richtigen Reihenfolge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auf das richtige Wort!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DFC609D-BEF4-96A0-24F7-BB75735B2A38}"/>
              </a:ext>
            </a:extLst>
          </p:cNvPr>
          <p:cNvSpPr/>
          <p:nvPr/>
        </p:nvSpPr>
        <p:spPr>
          <a:xfrm>
            <a:off x="323528" y="1591233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65477CA-40C0-0559-8F92-2514E2442B52}"/>
              </a:ext>
            </a:extLst>
          </p:cNvPr>
          <p:cNvSpPr/>
          <p:nvPr/>
        </p:nvSpPr>
        <p:spPr>
          <a:xfrm>
            <a:off x="323528" y="25597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E6A3344-F183-65C7-4A63-02E21615BB64}"/>
              </a:ext>
            </a:extLst>
          </p:cNvPr>
          <p:cNvSpPr/>
          <p:nvPr/>
        </p:nvSpPr>
        <p:spPr>
          <a:xfrm>
            <a:off x="323528" y="34819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D567BB6-D71F-700E-5AED-16B7A4212C9F}"/>
              </a:ext>
            </a:extLst>
          </p:cNvPr>
          <p:cNvSpPr/>
          <p:nvPr/>
        </p:nvSpPr>
        <p:spPr>
          <a:xfrm>
            <a:off x="323528" y="43278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D2D008C-6257-5DA0-9C28-22A4D775FCAB}"/>
              </a:ext>
            </a:extLst>
          </p:cNvPr>
          <p:cNvSpPr/>
          <p:nvPr/>
        </p:nvSpPr>
        <p:spPr>
          <a:xfrm>
            <a:off x="323528" y="522294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00133EF-13A9-40BE-5CD7-31EBB19E7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4" y="1422327"/>
            <a:ext cx="76837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Paul schwitzte bei der Arbeit,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es war heiß.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F01F11F-9C10-B10D-7E40-D1504183E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4" y="2401194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Max fuhr in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Ort,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er schon lange besuchen wollte.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BC9C8BA-BB3D-ACED-23DF-9B331171E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27" y="3313188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Max ging in 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Ort,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er wollte dort etwas kaufen.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B96616E-DD07-6FEC-8383-E52BA42414EC}"/>
              </a:ext>
            </a:extLst>
          </p:cNvPr>
          <p:cNvSpPr txBox="1"/>
          <p:nvPr/>
        </p:nvSpPr>
        <p:spPr>
          <a:xfrm>
            <a:off x="636385" y="2923795"/>
            <a:ext cx="2895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Garten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697F8BB-FAB4-B672-9221-A22376A81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85" y="4217836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Nicht jeder will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Preis zahlen,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die Sache Wert ist.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08B0B65-8D51-D28C-7CB7-3E1EBC82B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84" y="5085776"/>
            <a:ext cx="1136914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haben gewonnen,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haben auf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Trainer gehört.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70EA3F16-34F7-0BAB-C440-8DBB3AEDD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40" y="6345522"/>
            <a:ext cx="928672" cy="36537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3E6A38FE-FA15-B505-C94F-FD4AF4930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5588FF0-39E3-4D1D-8DD0-00D81A46BC22}"/>
              </a:ext>
            </a:extLst>
          </p:cNvPr>
          <p:cNvSpPr/>
          <p:nvPr/>
        </p:nvSpPr>
        <p:spPr>
          <a:xfrm>
            <a:off x="679572" y="1243690"/>
            <a:ext cx="11276144" cy="509022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EE129D5-AAC6-1C1B-FF19-3AFE5DED8B05}"/>
              </a:ext>
            </a:extLst>
          </p:cNvPr>
          <p:cNvSpPr/>
          <p:nvPr/>
        </p:nvSpPr>
        <p:spPr>
          <a:xfrm>
            <a:off x="5508350" y="1568094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5E97BAC-20D9-AB93-A721-9EDCCC7D37F7}"/>
              </a:ext>
            </a:extLst>
          </p:cNvPr>
          <p:cNvSpPr txBox="1"/>
          <p:nvPr/>
        </p:nvSpPr>
        <p:spPr>
          <a:xfrm>
            <a:off x="4783068" y="1422315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99BD1A2-854E-B1B2-0010-289FEEAC53BA}"/>
              </a:ext>
            </a:extLst>
          </p:cNvPr>
          <p:cNvSpPr txBox="1"/>
          <p:nvPr/>
        </p:nvSpPr>
        <p:spPr>
          <a:xfrm>
            <a:off x="4994930" y="1052765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EC2AC52-5A65-BCB3-71E9-B2B046BDC012}"/>
              </a:ext>
            </a:extLst>
          </p:cNvPr>
          <p:cNvSpPr/>
          <p:nvPr/>
        </p:nvSpPr>
        <p:spPr>
          <a:xfrm>
            <a:off x="2143378" y="2598577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7CF8684-217A-7AF3-CC4D-9A4C58B6D0E8}"/>
              </a:ext>
            </a:extLst>
          </p:cNvPr>
          <p:cNvSpPr txBox="1"/>
          <p:nvPr/>
        </p:nvSpPr>
        <p:spPr>
          <a:xfrm>
            <a:off x="2260763" y="2452798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4A635BD-184F-0936-07E5-793389DB2E36}"/>
              </a:ext>
            </a:extLst>
          </p:cNvPr>
          <p:cNvSpPr txBox="1"/>
          <p:nvPr/>
        </p:nvSpPr>
        <p:spPr>
          <a:xfrm>
            <a:off x="945453" y="2021436"/>
            <a:ext cx="2395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Ort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F9FB36F-1295-59E1-366F-5F97CC36E21A}"/>
              </a:ext>
            </a:extLst>
          </p:cNvPr>
          <p:cNvSpPr/>
          <p:nvPr/>
        </p:nvSpPr>
        <p:spPr>
          <a:xfrm>
            <a:off x="4166732" y="2598577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D22D218-9772-BBC9-29B5-DA81880B72E1}"/>
              </a:ext>
            </a:extLst>
          </p:cNvPr>
          <p:cNvSpPr txBox="1"/>
          <p:nvPr/>
        </p:nvSpPr>
        <p:spPr>
          <a:xfrm>
            <a:off x="4379572" y="2452798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9D1D89C-A16B-F2CE-011A-A6512BFCDE69}"/>
              </a:ext>
            </a:extLst>
          </p:cNvPr>
          <p:cNvSpPr txBox="1"/>
          <p:nvPr/>
        </p:nvSpPr>
        <p:spPr>
          <a:xfrm>
            <a:off x="4574438" y="2021436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Pronomen für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Ort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11A7907-E91B-5699-1D03-F3815A4DA27A}"/>
              </a:ext>
            </a:extLst>
          </p:cNvPr>
          <p:cNvSpPr txBox="1"/>
          <p:nvPr/>
        </p:nvSpPr>
        <p:spPr>
          <a:xfrm>
            <a:off x="2384691" y="3288050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27D990FB-F4F9-6D9E-64DA-13DDDC05E7C4}"/>
              </a:ext>
            </a:extLst>
          </p:cNvPr>
          <p:cNvSpPr/>
          <p:nvPr/>
        </p:nvSpPr>
        <p:spPr>
          <a:xfrm>
            <a:off x="5103094" y="3397170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F847A24-DEBF-4F14-63DA-1C07E455B636}"/>
              </a:ext>
            </a:extLst>
          </p:cNvPr>
          <p:cNvSpPr txBox="1"/>
          <p:nvPr/>
        </p:nvSpPr>
        <p:spPr>
          <a:xfrm>
            <a:off x="4443765" y="3312763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B996259-3DBF-DBF9-44E0-9F5850DE6BAD}"/>
              </a:ext>
            </a:extLst>
          </p:cNvPr>
          <p:cNvSpPr txBox="1"/>
          <p:nvPr/>
        </p:nvSpPr>
        <p:spPr>
          <a:xfrm>
            <a:off x="4956830" y="2923795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3C9BA7C7-5F75-581D-EB67-90A4C8F48EC0}"/>
              </a:ext>
            </a:extLst>
          </p:cNvPr>
          <p:cNvSpPr/>
          <p:nvPr/>
        </p:nvSpPr>
        <p:spPr>
          <a:xfrm>
            <a:off x="2736509" y="4305754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105CB66-0F5A-530A-390A-0317ED46A42D}"/>
              </a:ext>
            </a:extLst>
          </p:cNvPr>
          <p:cNvSpPr txBox="1"/>
          <p:nvPr/>
        </p:nvSpPr>
        <p:spPr>
          <a:xfrm>
            <a:off x="2928613" y="4217824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108E29B-006F-8FEA-6B63-48AA5F1732DA}"/>
              </a:ext>
            </a:extLst>
          </p:cNvPr>
          <p:cNvSpPr txBox="1"/>
          <p:nvPr/>
        </p:nvSpPr>
        <p:spPr>
          <a:xfrm>
            <a:off x="1016036" y="3847410"/>
            <a:ext cx="2605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Preis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809F04B2-3D46-385C-B782-15A25BA534D3}"/>
              </a:ext>
            </a:extLst>
          </p:cNvPr>
          <p:cNvSpPr/>
          <p:nvPr/>
        </p:nvSpPr>
        <p:spPr>
          <a:xfrm>
            <a:off x="6013666" y="4323820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C2B429F-3BBC-CBD2-FCA0-D7CFF8B8458F}"/>
              </a:ext>
            </a:extLst>
          </p:cNvPr>
          <p:cNvSpPr txBox="1"/>
          <p:nvPr/>
        </p:nvSpPr>
        <p:spPr>
          <a:xfrm>
            <a:off x="6177078" y="4239513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75C5353A-4A72-8ACD-700D-521B0BA7CB72}"/>
              </a:ext>
            </a:extLst>
          </p:cNvPr>
          <p:cNvSpPr txBox="1"/>
          <p:nvPr/>
        </p:nvSpPr>
        <p:spPr>
          <a:xfrm>
            <a:off x="6421372" y="3847410"/>
            <a:ext cx="3151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Pronomen für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Preis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814F637-CE4A-4F64-8ED6-ED307517DFA5}"/>
              </a:ext>
            </a:extLst>
          </p:cNvPr>
          <p:cNvSpPr/>
          <p:nvPr/>
        </p:nvSpPr>
        <p:spPr>
          <a:xfrm>
            <a:off x="4312197" y="5246943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6DC46E5-B784-F5AC-A6E7-6A4B0126DCB4}"/>
              </a:ext>
            </a:extLst>
          </p:cNvPr>
          <p:cNvSpPr txBox="1"/>
          <p:nvPr/>
        </p:nvSpPr>
        <p:spPr>
          <a:xfrm>
            <a:off x="3642832" y="5101164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57B79B1-6E1E-CD2E-D1BE-D322C0BE648B}"/>
              </a:ext>
            </a:extLst>
          </p:cNvPr>
          <p:cNvSpPr txBox="1"/>
          <p:nvPr/>
        </p:nvSpPr>
        <p:spPr>
          <a:xfrm>
            <a:off x="881675" y="4705187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3272D2E-9321-2E5F-2E49-297F9C97894F}"/>
              </a:ext>
            </a:extLst>
          </p:cNvPr>
          <p:cNvSpPr/>
          <p:nvPr/>
        </p:nvSpPr>
        <p:spPr>
          <a:xfrm>
            <a:off x="6946278" y="5246943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725391B-FA7E-6466-850E-24C948DF83C3}"/>
              </a:ext>
            </a:extLst>
          </p:cNvPr>
          <p:cNvSpPr txBox="1"/>
          <p:nvPr/>
        </p:nvSpPr>
        <p:spPr>
          <a:xfrm>
            <a:off x="7159118" y="5101164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D232B69-C178-8294-D603-7A01DD68FA7D}"/>
              </a:ext>
            </a:extLst>
          </p:cNvPr>
          <p:cNvSpPr txBox="1"/>
          <p:nvPr/>
        </p:nvSpPr>
        <p:spPr>
          <a:xfrm>
            <a:off x="7353984" y="4705187"/>
            <a:ext cx="2912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Trainer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6E33E6D-78BA-5D10-6517-EED206C2091F}"/>
              </a:ext>
            </a:extLst>
          </p:cNvPr>
          <p:cNvSpPr/>
          <p:nvPr/>
        </p:nvSpPr>
        <p:spPr>
          <a:xfrm>
            <a:off x="2267958" y="3458955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2EBF940-FF4F-B863-06E5-7E4261ECA2F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 dirty="0">
                <a:latin typeface="Trebuchet MS" panose="020B0603020202020204" pitchFamily="34" charset="0"/>
              </a:rPr>
              <a:t>C:\Users\Master\OneDrive\01 Übungsdateien\Am Symptom üben\Kurze oder gedehnte Vokale\Wörter den-denn.pptx - Seite 9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ACD50260-4B90-D8B5-FDA5-33D99D70D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88" y="974744"/>
            <a:ext cx="11687045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0" name="Foliennummernplatzhalter 27">
            <a:extLst>
              <a:ext uri="{FF2B5EF4-FFF2-40B4-BE49-F238E27FC236}">
                <a16:creationId xmlns:a16="http://schemas.microsoft.com/office/drawing/2014/main" id="{CB2D301D-EE0F-527D-96CA-EE38DBCD7EFC}"/>
              </a:ext>
            </a:extLst>
          </p:cNvPr>
          <p:cNvSpPr txBox="1">
            <a:spLocks/>
          </p:cNvSpPr>
          <p:nvPr/>
        </p:nvSpPr>
        <p:spPr>
          <a:xfrm>
            <a:off x="11499574" y="68998"/>
            <a:ext cx="5019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38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4" grpId="0"/>
      <p:bldP spid="28" grpId="0"/>
      <p:bldP spid="45" grpId="0"/>
      <p:bldP spid="31" grpId="0" animBg="1"/>
      <p:bldP spid="38" grpId="0" animBg="1"/>
      <p:bldP spid="12" grpId="0" animBg="1"/>
      <p:bldP spid="13" grpId="0"/>
      <p:bldP spid="15" grpId="0" animBg="1"/>
      <p:bldP spid="16" grpId="0" animBg="1"/>
      <p:bldP spid="17" grpId="0"/>
      <p:bldP spid="18" grpId="0" animBg="1"/>
      <p:bldP spid="19" grpId="0" animBg="1"/>
      <p:bldP spid="20" grpId="0"/>
      <p:bldP spid="23" grpId="0" animBg="1"/>
      <p:bldP spid="25" grpId="0" animBg="1"/>
      <p:bldP spid="26" grpId="0" animBg="1"/>
      <p:bldP spid="27" grpId="0"/>
      <p:bldP spid="32" grpId="0" animBg="1"/>
      <p:bldP spid="40" grpId="0" animBg="1"/>
      <p:bldP spid="41" grpId="0"/>
      <p:bldP spid="42" grpId="0" animBg="1"/>
      <p:bldP spid="43" grpId="0" animBg="1"/>
      <p:bldP spid="44" grpId="0"/>
      <p:bldP spid="2" grpId="0" animBg="1"/>
      <p:bldP spid="6" grpId="0" animBg="1"/>
      <p:bldP spid="29" grpId="0"/>
      <p:bldP spid="33" grpId="0" animBg="1"/>
      <p:bldP spid="34" grpId="0" animBg="1"/>
      <p:bldP spid="35" grpId="0"/>
      <p:bldP spid="2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1062</Words>
  <Application>Microsoft Office PowerPoint</Application>
  <PresentationFormat>Breitbild</PresentationFormat>
  <Paragraphs>173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8</cp:revision>
  <dcterms:created xsi:type="dcterms:W3CDTF">2021-11-11T15:24:47Z</dcterms:created>
  <dcterms:modified xsi:type="dcterms:W3CDTF">2025-05-02T06:11:53Z</dcterms:modified>
</cp:coreProperties>
</file>