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60" r:id="rId6"/>
    <p:sldId id="262" r:id="rId7"/>
    <p:sldId id="261" r:id="rId8"/>
    <p:sldId id="264" r:id="rId9"/>
    <p:sldId id="268" r:id="rId10"/>
    <p:sldId id="259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E9E72E2-7E38-457C-8FBD-A6AE2B6AFC84}" v="52" dt="2025-04-26T10:07:25.5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809" autoAdjust="0"/>
    <p:restoredTop sz="94660"/>
  </p:normalViewPr>
  <p:slideViewPr>
    <p:cSldViewPr snapToGrid="0">
      <p:cViewPr varScale="1">
        <p:scale>
          <a:sx n="65" d="100"/>
          <a:sy n="65" d="100"/>
        </p:scale>
        <p:origin x="96" y="7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bert Rudolph" userId="2af4d44886c067cc" providerId="LiveId" clId="{E9A37A9A-D920-4C0B-9785-751CE3D51EA0}"/>
    <pc:docChg chg="modSld">
      <pc:chgData name="Siegbert Rudolph" userId="2af4d44886c067cc" providerId="LiveId" clId="{E9A37A9A-D920-4C0B-9785-751CE3D51EA0}" dt="2023-10-05T11:51:32.204" v="54" actId="1076"/>
      <pc:docMkLst>
        <pc:docMk/>
      </pc:docMkLst>
      <pc:sldChg chg="modSp mod">
        <pc:chgData name="Siegbert Rudolph" userId="2af4d44886c067cc" providerId="LiveId" clId="{E9A37A9A-D920-4C0B-9785-751CE3D51EA0}" dt="2023-10-05T11:51:32.204" v="54" actId="1076"/>
        <pc:sldMkLst>
          <pc:docMk/>
          <pc:sldMk cId="1966728385" sldId="258"/>
        </pc:sldMkLst>
      </pc:sldChg>
      <pc:sldChg chg="modSp mod">
        <pc:chgData name="Siegbert Rudolph" userId="2af4d44886c067cc" providerId="LiveId" clId="{E9A37A9A-D920-4C0B-9785-751CE3D51EA0}" dt="2023-10-05T11:48:00.575" v="4" actId="1035"/>
        <pc:sldMkLst>
          <pc:docMk/>
          <pc:sldMk cId="3062795581" sldId="261"/>
        </pc:sldMkLst>
      </pc:sldChg>
    </pc:docChg>
  </pc:docChgLst>
  <pc:docChgLst>
    <pc:chgData name="Siegbert Rudolph" userId="2af4d44886c067cc" providerId="LiveId" clId="{DEF9988F-1F70-49E2-BB0B-7614DB4BBAF9}"/>
    <pc:docChg chg="custSel modSld">
      <pc:chgData name="Siegbert Rudolph" userId="2af4d44886c067cc" providerId="LiveId" clId="{DEF9988F-1F70-49E2-BB0B-7614DB4BBAF9}" dt="2024-03-26T16:05:18.357" v="119" actId="1076"/>
      <pc:docMkLst>
        <pc:docMk/>
      </pc:docMkLst>
      <pc:sldChg chg="delSp modSp mod">
        <pc:chgData name="Siegbert Rudolph" userId="2af4d44886c067cc" providerId="LiveId" clId="{DEF9988F-1F70-49E2-BB0B-7614DB4BBAF9}" dt="2024-03-26T16:05:18.310" v="65" actId="1076"/>
        <pc:sldMkLst>
          <pc:docMk/>
          <pc:sldMk cId="3618871785" sldId="256"/>
        </pc:sldMkLst>
      </pc:sldChg>
      <pc:sldChg chg="delSp modSp mod">
        <pc:chgData name="Siegbert Rudolph" userId="2af4d44886c067cc" providerId="LiveId" clId="{DEF9988F-1F70-49E2-BB0B-7614DB4BBAF9}" dt="2024-03-26T16:05:18.326" v="71" actId="1076"/>
        <pc:sldMkLst>
          <pc:docMk/>
          <pc:sldMk cId="3780582147" sldId="257"/>
        </pc:sldMkLst>
      </pc:sldChg>
      <pc:sldChg chg="delSp modSp mod">
        <pc:chgData name="Siegbert Rudolph" userId="2af4d44886c067cc" providerId="LiveId" clId="{DEF9988F-1F70-49E2-BB0B-7614DB4BBAF9}" dt="2024-03-26T16:05:18.326" v="77" actId="1076"/>
        <pc:sldMkLst>
          <pc:docMk/>
          <pc:sldMk cId="1966728385" sldId="258"/>
        </pc:sldMkLst>
      </pc:sldChg>
      <pc:sldChg chg="delSp modSp mod">
        <pc:chgData name="Siegbert Rudolph" userId="2af4d44886c067cc" providerId="LiveId" clId="{DEF9988F-1F70-49E2-BB0B-7614DB4BBAF9}" dt="2024-03-26T16:05:18.357" v="119" actId="1076"/>
        <pc:sldMkLst>
          <pc:docMk/>
          <pc:sldMk cId="4224967416" sldId="259"/>
        </pc:sldMkLst>
      </pc:sldChg>
      <pc:sldChg chg="delSp modSp mod">
        <pc:chgData name="Siegbert Rudolph" userId="2af4d44886c067cc" providerId="LiveId" clId="{DEF9988F-1F70-49E2-BB0B-7614DB4BBAF9}" dt="2024-03-26T16:05:18.342" v="89" actId="1076"/>
        <pc:sldMkLst>
          <pc:docMk/>
          <pc:sldMk cId="1922875232" sldId="260"/>
        </pc:sldMkLst>
      </pc:sldChg>
      <pc:sldChg chg="delSp modSp mod">
        <pc:chgData name="Siegbert Rudolph" userId="2af4d44886c067cc" providerId="LiveId" clId="{DEF9988F-1F70-49E2-BB0B-7614DB4BBAF9}" dt="2024-03-26T16:05:18.342" v="101" actId="1076"/>
        <pc:sldMkLst>
          <pc:docMk/>
          <pc:sldMk cId="3062795581" sldId="261"/>
        </pc:sldMkLst>
      </pc:sldChg>
      <pc:sldChg chg="delSp modSp mod">
        <pc:chgData name="Siegbert Rudolph" userId="2af4d44886c067cc" providerId="LiveId" clId="{DEF9988F-1F70-49E2-BB0B-7614DB4BBAF9}" dt="2024-03-26T16:05:18.342" v="95" actId="1076"/>
        <pc:sldMkLst>
          <pc:docMk/>
          <pc:sldMk cId="1440579911" sldId="262"/>
        </pc:sldMkLst>
      </pc:sldChg>
      <pc:sldChg chg="delSp modSp mod">
        <pc:chgData name="Siegbert Rudolph" userId="2af4d44886c067cc" providerId="LiveId" clId="{DEF9988F-1F70-49E2-BB0B-7614DB4BBAF9}" dt="2024-03-26T16:05:18.357" v="107" actId="1076"/>
        <pc:sldMkLst>
          <pc:docMk/>
          <pc:sldMk cId="576655125" sldId="264"/>
        </pc:sldMkLst>
      </pc:sldChg>
      <pc:sldChg chg="delSp modSp mod">
        <pc:chgData name="Siegbert Rudolph" userId="2af4d44886c067cc" providerId="LiveId" clId="{DEF9988F-1F70-49E2-BB0B-7614DB4BBAF9}" dt="2024-03-26T16:05:18.357" v="113" actId="1076"/>
        <pc:sldMkLst>
          <pc:docMk/>
          <pc:sldMk cId="3884369913" sldId="265"/>
        </pc:sldMkLst>
      </pc:sldChg>
      <pc:sldChg chg="delSp modSp mod">
        <pc:chgData name="Siegbert Rudolph" userId="2af4d44886c067cc" providerId="LiveId" clId="{DEF9988F-1F70-49E2-BB0B-7614DB4BBAF9}" dt="2024-03-26T16:05:18.326" v="83" actId="1076"/>
        <pc:sldMkLst>
          <pc:docMk/>
          <pc:sldMk cId="3611625142" sldId="266"/>
        </pc:sldMkLst>
      </pc:sldChg>
    </pc:docChg>
  </pc:docChgLst>
  <pc:docChgLst>
    <pc:chgData name="Siegbert Rudolph" userId="2af4d44886c067cc" providerId="LiveId" clId="{45F72979-E7EF-4FD5-87A2-10B6932AC2E1}"/>
    <pc:docChg chg="undo custSel modSld">
      <pc:chgData name="Siegbert Rudolph" userId="2af4d44886c067cc" providerId="LiveId" clId="{45F72979-E7EF-4FD5-87A2-10B6932AC2E1}" dt="2023-05-21T16:45:59.382" v="239"/>
      <pc:docMkLst>
        <pc:docMk/>
      </pc:docMkLst>
      <pc:sldChg chg="addSp delSp modSp mod delAnim modAnim">
        <pc:chgData name="Siegbert Rudolph" userId="2af4d44886c067cc" providerId="LiveId" clId="{45F72979-E7EF-4FD5-87A2-10B6932AC2E1}" dt="2023-05-21T16:42:03.917" v="214"/>
        <pc:sldMkLst>
          <pc:docMk/>
          <pc:sldMk cId="3780582147" sldId="257"/>
        </pc:sldMkLst>
      </pc:sldChg>
      <pc:sldChg chg="addSp modSp mod modAnim">
        <pc:chgData name="Siegbert Rudolph" userId="2af4d44886c067cc" providerId="LiveId" clId="{45F72979-E7EF-4FD5-87A2-10B6932AC2E1}" dt="2023-05-21T16:43:04.628" v="220"/>
        <pc:sldMkLst>
          <pc:docMk/>
          <pc:sldMk cId="1966728385" sldId="258"/>
        </pc:sldMkLst>
      </pc:sldChg>
      <pc:sldChg chg="addSp modSp mod modAnim">
        <pc:chgData name="Siegbert Rudolph" userId="2af4d44886c067cc" providerId="LiveId" clId="{45F72979-E7EF-4FD5-87A2-10B6932AC2E1}" dt="2023-05-21T16:44:33.399" v="231"/>
        <pc:sldMkLst>
          <pc:docMk/>
          <pc:sldMk cId="3062795581" sldId="261"/>
        </pc:sldMkLst>
      </pc:sldChg>
      <pc:sldChg chg="addSp modSp mod modAnim">
        <pc:chgData name="Siegbert Rudolph" userId="2af4d44886c067cc" providerId="LiveId" clId="{45F72979-E7EF-4FD5-87A2-10B6932AC2E1}" dt="2023-05-21T16:45:09.670" v="235"/>
        <pc:sldMkLst>
          <pc:docMk/>
          <pc:sldMk cId="576655125" sldId="264"/>
        </pc:sldMkLst>
      </pc:sldChg>
      <pc:sldChg chg="addSp modSp mod modAnim">
        <pc:chgData name="Siegbert Rudolph" userId="2af4d44886c067cc" providerId="LiveId" clId="{45F72979-E7EF-4FD5-87A2-10B6932AC2E1}" dt="2023-05-21T16:45:59.382" v="239"/>
        <pc:sldMkLst>
          <pc:docMk/>
          <pc:sldMk cId="3884369913" sldId="265"/>
        </pc:sldMkLst>
      </pc:sldChg>
      <pc:sldChg chg="addSp modSp mod modAnim">
        <pc:chgData name="Siegbert Rudolph" userId="2af4d44886c067cc" providerId="LiveId" clId="{45F72979-E7EF-4FD5-87A2-10B6932AC2E1}" dt="2023-05-21T16:43:39.497" v="226"/>
        <pc:sldMkLst>
          <pc:docMk/>
          <pc:sldMk cId="3611625142" sldId="266"/>
        </pc:sldMkLst>
      </pc:sldChg>
    </pc:docChg>
  </pc:docChgLst>
  <pc:docChgLst>
    <pc:chgData name="Siegbert Rudolph" userId="2af4d44886c067cc" providerId="LiveId" clId="{2726AD37-BDAB-4DB8-A6D3-3A1CF1C92575}"/>
    <pc:docChg chg="modSld">
      <pc:chgData name="Siegbert Rudolph" userId="2af4d44886c067cc" providerId="LiveId" clId="{2726AD37-BDAB-4DB8-A6D3-3A1CF1C92575}" dt="2023-10-05T16:28:47.493" v="72" actId="1076"/>
      <pc:docMkLst>
        <pc:docMk/>
      </pc:docMkLst>
      <pc:sldChg chg="modSp mod">
        <pc:chgData name="Siegbert Rudolph" userId="2af4d44886c067cc" providerId="LiveId" clId="{2726AD37-BDAB-4DB8-A6D3-3A1CF1C92575}" dt="2023-10-05T16:28:47.493" v="72" actId="1076"/>
        <pc:sldMkLst>
          <pc:docMk/>
          <pc:sldMk cId="1966728385" sldId="258"/>
        </pc:sldMkLst>
      </pc:sldChg>
    </pc:docChg>
  </pc:docChgLst>
  <pc:docChgLst>
    <pc:chgData name="Siegbert Rudolph" userId="2af4d44886c067cc" providerId="LiveId" clId="{A79232CE-7BD3-45FB-A494-5D396454C756}"/>
    <pc:docChg chg="modSld">
      <pc:chgData name="Siegbert Rudolph" userId="2af4d44886c067cc" providerId="LiveId" clId="{A79232CE-7BD3-45FB-A494-5D396454C756}" dt="2023-11-30T22:16:31.955" v="155" actId="1076"/>
      <pc:docMkLst>
        <pc:docMk/>
      </pc:docMkLst>
      <pc:sldChg chg="addSp modSp mod">
        <pc:chgData name="Siegbert Rudolph" userId="2af4d44886c067cc" providerId="LiveId" clId="{A79232CE-7BD3-45FB-A494-5D396454C756}" dt="2023-11-30T22:16:31.955" v="155" actId="1076"/>
        <pc:sldMkLst>
          <pc:docMk/>
          <pc:sldMk cId="3062795581" sldId="261"/>
        </pc:sldMkLst>
      </pc:sldChg>
    </pc:docChg>
  </pc:docChgLst>
  <pc:docChgLst>
    <pc:chgData name="Siegbert Rudolph" userId="2af4d44886c067cc" providerId="LiveId" clId="{FB7BF59F-BEC3-470C-A344-BA2C0DE29B1E}"/>
    <pc:docChg chg="undo custSel addSld delSld modSld sldOrd">
      <pc:chgData name="Siegbert Rudolph" userId="2af4d44886c067cc" providerId="LiveId" clId="{FB7BF59F-BEC3-470C-A344-BA2C0DE29B1E}" dt="2023-02-26T07:53:02.756" v="3288" actId="1076"/>
      <pc:docMkLst>
        <pc:docMk/>
      </pc:docMkLst>
      <pc:sldChg chg="delSp modSp mod">
        <pc:chgData name="Siegbert Rudolph" userId="2af4d44886c067cc" providerId="LiveId" clId="{FB7BF59F-BEC3-470C-A344-BA2C0DE29B1E}" dt="2023-02-26T07:53:02.708" v="3234" actId="1076"/>
        <pc:sldMkLst>
          <pc:docMk/>
          <pc:sldMk cId="3618871785" sldId="256"/>
        </pc:sldMkLst>
      </pc:sldChg>
      <pc:sldChg chg="addSp delSp modSp mod delAnim modAnim">
        <pc:chgData name="Siegbert Rudolph" userId="2af4d44886c067cc" providerId="LiveId" clId="{FB7BF59F-BEC3-470C-A344-BA2C0DE29B1E}" dt="2023-02-26T07:53:02.724" v="3240" actId="1076"/>
        <pc:sldMkLst>
          <pc:docMk/>
          <pc:sldMk cId="3780582147" sldId="257"/>
        </pc:sldMkLst>
      </pc:sldChg>
      <pc:sldChg chg="addSp delSp modSp mod modTransition delAnim modAnim">
        <pc:chgData name="Siegbert Rudolph" userId="2af4d44886c067cc" providerId="LiveId" clId="{FB7BF59F-BEC3-470C-A344-BA2C0DE29B1E}" dt="2023-02-26T07:53:02.724" v="3246" actId="1076"/>
        <pc:sldMkLst>
          <pc:docMk/>
          <pc:sldMk cId="1966728385" sldId="258"/>
        </pc:sldMkLst>
      </pc:sldChg>
      <pc:sldChg chg="addSp delSp modSp mod modAnim">
        <pc:chgData name="Siegbert Rudolph" userId="2af4d44886c067cc" providerId="LiveId" clId="{FB7BF59F-BEC3-470C-A344-BA2C0DE29B1E}" dt="2023-02-26T07:53:02.756" v="3288" actId="1076"/>
        <pc:sldMkLst>
          <pc:docMk/>
          <pc:sldMk cId="4224967416" sldId="259"/>
        </pc:sldMkLst>
      </pc:sldChg>
      <pc:sldChg chg="addSp delSp modSp mod ord modTransition delAnim modAnim">
        <pc:chgData name="Siegbert Rudolph" userId="2af4d44886c067cc" providerId="LiveId" clId="{FB7BF59F-BEC3-470C-A344-BA2C0DE29B1E}" dt="2023-02-26T07:53:02.740" v="3258" actId="1076"/>
        <pc:sldMkLst>
          <pc:docMk/>
          <pc:sldMk cId="1922875232" sldId="260"/>
        </pc:sldMkLst>
      </pc:sldChg>
      <pc:sldChg chg="addSp delSp modSp add mod addAnim delAnim modAnim">
        <pc:chgData name="Siegbert Rudolph" userId="2af4d44886c067cc" providerId="LiveId" clId="{FB7BF59F-BEC3-470C-A344-BA2C0DE29B1E}" dt="2023-02-26T07:53:02.740" v="3270" actId="1076"/>
        <pc:sldMkLst>
          <pc:docMk/>
          <pc:sldMk cId="3062795581" sldId="261"/>
        </pc:sldMkLst>
      </pc:sldChg>
      <pc:sldChg chg="delSp modSp add del mod delAnim">
        <pc:chgData name="Siegbert Rudolph" userId="2af4d44886c067cc" providerId="LiveId" clId="{FB7BF59F-BEC3-470C-A344-BA2C0DE29B1E}" dt="2023-01-20T13:32:57.797" v="160" actId="47"/>
        <pc:sldMkLst>
          <pc:docMk/>
          <pc:sldMk cId="4003786894" sldId="261"/>
        </pc:sldMkLst>
      </pc:sldChg>
      <pc:sldChg chg="addSp delSp modSp add mod modTransition modAnim">
        <pc:chgData name="Siegbert Rudolph" userId="2af4d44886c067cc" providerId="LiveId" clId="{FB7BF59F-BEC3-470C-A344-BA2C0DE29B1E}" dt="2023-02-26T07:53:02.740" v="3264" actId="1076"/>
        <pc:sldMkLst>
          <pc:docMk/>
          <pc:sldMk cId="1440579911" sldId="262"/>
        </pc:sldMkLst>
      </pc:sldChg>
      <pc:sldChg chg="delSp modSp add del mod delAnim">
        <pc:chgData name="Siegbert Rudolph" userId="2af4d44886c067cc" providerId="LiveId" clId="{FB7BF59F-BEC3-470C-A344-BA2C0DE29B1E}" dt="2023-01-20T15:52:16.398" v="2554" actId="47"/>
        <pc:sldMkLst>
          <pc:docMk/>
          <pc:sldMk cId="3942296556" sldId="263"/>
        </pc:sldMkLst>
      </pc:sldChg>
      <pc:sldChg chg="addSp delSp modSp add mod addAnim delAnim modAnim">
        <pc:chgData name="Siegbert Rudolph" userId="2af4d44886c067cc" providerId="LiveId" clId="{FB7BF59F-BEC3-470C-A344-BA2C0DE29B1E}" dt="2023-02-26T07:53:02.740" v="3276" actId="1076"/>
        <pc:sldMkLst>
          <pc:docMk/>
          <pc:sldMk cId="576655125" sldId="264"/>
        </pc:sldMkLst>
      </pc:sldChg>
      <pc:sldChg chg="addSp delSp modSp add mod delAnim modAnim">
        <pc:chgData name="Siegbert Rudolph" userId="2af4d44886c067cc" providerId="LiveId" clId="{FB7BF59F-BEC3-470C-A344-BA2C0DE29B1E}" dt="2023-02-26T07:53:02.756" v="3282" actId="1076"/>
        <pc:sldMkLst>
          <pc:docMk/>
          <pc:sldMk cId="3884369913" sldId="265"/>
        </pc:sldMkLst>
      </pc:sldChg>
      <pc:sldChg chg="delSp modSp add del mod delAnim">
        <pc:chgData name="Siegbert Rudolph" userId="2af4d44886c067cc" providerId="LiveId" clId="{FB7BF59F-BEC3-470C-A344-BA2C0DE29B1E}" dt="2023-01-20T16:06:19.096" v="2695" actId="47"/>
        <pc:sldMkLst>
          <pc:docMk/>
          <pc:sldMk cId="1594287801" sldId="266"/>
        </pc:sldMkLst>
      </pc:sldChg>
      <pc:sldChg chg="delSp modSp add del mod delAnim">
        <pc:chgData name="Siegbert Rudolph" userId="2af4d44886c067cc" providerId="LiveId" clId="{FB7BF59F-BEC3-470C-A344-BA2C0DE29B1E}" dt="2023-01-20T16:03:33.461" v="2673" actId="47"/>
        <pc:sldMkLst>
          <pc:docMk/>
          <pc:sldMk cId="1641676453" sldId="266"/>
        </pc:sldMkLst>
      </pc:sldChg>
      <pc:sldChg chg="delSp modSp add del mod delAnim">
        <pc:chgData name="Siegbert Rudolph" userId="2af4d44886c067cc" providerId="LiveId" clId="{FB7BF59F-BEC3-470C-A344-BA2C0DE29B1E}" dt="2023-01-20T16:05:07.426" v="2685" actId="47"/>
        <pc:sldMkLst>
          <pc:docMk/>
          <pc:sldMk cId="2003441275" sldId="266"/>
        </pc:sldMkLst>
      </pc:sldChg>
      <pc:sldChg chg="addSp delSp modSp add mod delAnim modAnim">
        <pc:chgData name="Siegbert Rudolph" userId="2af4d44886c067cc" providerId="LiveId" clId="{FB7BF59F-BEC3-470C-A344-BA2C0DE29B1E}" dt="2023-02-26T07:53:02.724" v="3252" actId="1076"/>
        <pc:sldMkLst>
          <pc:docMk/>
          <pc:sldMk cId="3611625142" sldId="266"/>
        </pc:sldMkLst>
      </pc:sldChg>
      <pc:sldChg chg="delSp add del mod delAnim">
        <pc:chgData name="Siegbert Rudolph" userId="2af4d44886c067cc" providerId="LiveId" clId="{FB7BF59F-BEC3-470C-A344-BA2C0DE29B1E}" dt="2023-01-20T16:21:48.296" v="3160" actId="47"/>
        <pc:sldMkLst>
          <pc:docMk/>
          <pc:sldMk cId="2637908181" sldId="267"/>
        </pc:sldMkLst>
      </pc:sldChg>
    </pc:docChg>
  </pc:docChgLst>
  <pc:docChgLst>
    <pc:chgData name="Siegbert Rudolph" userId="2af4d44886c067cc" providerId="LiveId" clId="{504220D3-F9B2-468E-B1CF-1FBD9A1D3A7A}"/>
    <pc:docChg chg="modSld">
      <pc:chgData name="Siegbert Rudolph" userId="2af4d44886c067cc" providerId="LiveId" clId="{504220D3-F9B2-468E-B1CF-1FBD9A1D3A7A}" dt="2023-10-24T08:40:31.084" v="0" actId="1076"/>
      <pc:docMkLst>
        <pc:docMk/>
      </pc:docMkLst>
      <pc:sldChg chg="modSp mod">
        <pc:chgData name="Siegbert Rudolph" userId="2af4d44886c067cc" providerId="LiveId" clId="{504220D3-F9B2-468E-B1CF-1FBD9A1D3A7A}" dt="2023-10-24T08:40:31.084" v="0" actId="1076"/>
        <pc:sldMkLst>
          <pc:docMk/>
          <pc:sldMk cId="3062795581" sldId="261"/>
        </pc:sldMkLst>
      </pc:sldChg>
    </pc:docChg>
  </pc:docChgLst>
  <pc:docChgLst>
    <pc:chgData name="Siegbert Rudolph" userId="2af4d44886c067cc" providerId="LiveId" clId="{8E9E72E2-7E38-457C-8FBD-A6AE2B6AFC84}"/>
    <pc:docChg chg="undo custSel addSld delSld modSld sldOrd">
      <pc:chgData name="Siegbert Rudolph" userId="2af4d44886c067cc" providerId="LiveId" clId="{8E9E72E2-7E38-457C-8FBD-A6AE2B6AFC84}" dt="2025-04-26T10:07:46.836" v="170" actId="47"/>
      <pc:docMkLst>
        <pc:docMk/>
      </pc:docMkLst>
      <pc:sldChg chg="modSp mod">
        <pc:chgData name="Siegbert Rudolph" userId="2af4d44886c067cc" providerId="LiveId" clId="{8E9E72E2-7E38-457C-8FBD-A6AE2B6AFC84}" dt="2025-04-26T07:36:15.215" v="2" actId="14100"/>
        <pc:sldMkLst>
          <pc:docMk/>
          <pc:sldMk cId="3062795581" sldId="261"/>
        </pc:sldMkLst>
        <pc:spChg chg="mod">
          <ac:chgData name="Siegbert Rudolph" userId="2af4d44886c067cc" providerId="LiveId" clId="{8E9E72E2-7E38-457C-8FBD-A6AE2B6AFC84}" dt="2025-04-26T07:36:15.215" v="2" actId="14100"/>
          <ac:spMkLst>
            <pc:docMk/>
            <pc:sldMk cId="3062795581" sldId="261"/>
            <ac:spMk id="30" creationId="{B51062AD-90FD-357E-2F13-5A43DD45363D}"/>
          </ac:spMkLst>
        </pc:spChg>
      </pc:sldChg>
      <pc:sldChg chg="delSp modSp del mod delAnim">
        <pc:chgData name="Siegbert Rudolph" userId="2af4d44886c067cc" providerId="LiveId" clId="{8E9E72E2-7E38-457C-8FBD-A6AE2B6AFC84}" dt="2025-04-26T10:05:45.501" v="135" actId="47"/>
        <pc:sldMkLst>
          <pc:docMk/>
          <pc:sldMk cId="3884369913" sldId="265"/>
        </pc:sldMkLst>
        <pc:spChg chg="mod">
          <ac:chgData name="Siegbert Rudolph" userId="2af4d44886c067cc" providerId="LiveId" clId="{8E9E72E2-7E38-457C-8FBD-A6AE2B6AFC84}" dt="2025-04-26T09:57:30.749" v="6" actId="555"/>
          <ac:spMkLst>
            <pc:docMk/>
            <pc:sldMk cId="3884369913" sldId="265"/>
            <ac:spMk id="2" creationId="{2298DBC9-27BE-A3F2-A7FE-63FE626C33A1}"/>
          </ac:spMkLst>
        </pc:spChg>
        <pc:spChg chg="del mod">
          <ac:chgData name="Siegbert Rudolph" userId="2af4d44886c067cc" providerId="LiveId" clId="{8E9E72E2-7E38-457C-8FBD-A6AE2B6AFC84}" dt="2025-04-26T10:05:23.094" v="132" actId="21"/>
          <ac:spMkLst>
            <pc:docMk/>
            <pc:sldMk cId="3884369913" sldId="265"/>
            <ac:spMk id="4" creationId="{A33C9925-4448-01A4-4B26-D6B5565675E2}"/>
          </ac:spMkLst>
        </pc:spChg>
        <pc:spChg chg="del">
          <ac:chgData name="Siegbert Rudolph" userId="2af4d44886c067cc" providerId="LiveId" clId="{8E9E72E2-7E38-457C-8FBD-A6AE2B6AFC84}" dt="2025-04-26T10:05:23.094" v="132" actId="21"/>
          <ac:spMkLst>
            <pc:docMk/>
            <pc:sldMk cId="3884369913" sldId="265"/>
            <ac:spMk id="5" creationId="{06BF9427-0B7A-4172-75E8-24C40B97A3AF}"/>
          </ac:spMkLst>
        </pc:spChg>
        <pc:spChg chg="mod">
          <ac:chgData name="Siegbert Rudolph" userId="2af4d44886c067cc" providerId="LiveId" clId="{8E9E72E2-7E38-457C-8FBD-A6AE2B6AFC84}" dt="2025-04-26T09:57:30.749" v="6" actId="555"/>
          <ac:spMkLst>
            <pc:docMk/>
            <pc:sldMk cId="3884369913" sldId="265"/>
            <ac:spMk id="6" creationId="{FAA03FA4-50CF-B2C2-560F-A22560A0C4F3}"/>
          </ac:spMkLst>
        </pc:spChg>
        <pc:spChg chg="del">
          <ac:chgData name="Siegbert Rudolph" userId="2af4d44886c067cc" providerId="LiveId" clId="{8E9E72E2-7E38-457C-8FBD-A6AE2B6AFC84}" dt="2025-04-26T10:05:23.094" v="132" actId="21"/>
          <ac:spMkLst>
            <pc:docMk/>
            <pc:sldMk cId="3884369913" sldId="265"/>
            <ac:spMk id="7" creationId="{F8A1B63A-CC90-4E2B-DBBC-B791F54D54DE}"/>
          </ac:spMkLst>
        </pc:spChg>
        <pc:spChg chg="del">
          <ac:chgData name="Siegbert Rudolph" userId="2af4d44886c067cc" providerId="LiveId" clId="{8E9E72E2-7E38-457C-8FBD-A6AE2B6AFC84}" dt="2025-04-26T10:05:23.094" v="132" actId="21"/>
          <ac:spMkLst>
            <pc:docMk/>
            <pc:sldMk cId="3884369913" sldId="265"/>
            <ac:spMk id="8" creationId="{5446E21E-BA40-B055-86CB-646008804AD7}"/>
          </ac:spMkLst>
        </pc:spChg>
        <pc:spChg chg="del">
          <ac:chgData name="Siegbert Rudolph" userId="2af4d44886c067cc" providerId="LiveId" clId="{8E9E72E2-7E38-457C-8FBD-A6AE2B6AFC84}" dt="2025-04-26T10:05:23.094" v="132" actId="21"/>
          <ac:spMkLst>
            <pc:docMk/>
            <pc:sldMk cId="3884369913" sldId="265"/>
            <ac:spMk id="9" creationId="{DB9574C8-B10E-9B17-5E22-86E14ACD1706}"/>
          </ac:spMkLst>
        </pc:spChg>
        <pc:spChg chg="del mod">
          <ac:chgData name="Siegbert Rudolph" userId="2af4d44886c067cc" providerId="LiveId" clId="{8E9E72E2-7E38-457C-8FBD-A6AE2B6AFC84}" dt="2025-04-26T10:05:23.094" v="132" actId="21"/>
          <ac:spMkLst>
            <pc:docMk/>
            <pc:sldMk cId="3884369913" sldId="265"/>
            <ac:spMk id="10" creationId="{2D902AA1-AB01-16E8-D611-C31998DDFB6D}"/>
          </ac:spMkLst>
        </pc:spChg>
        <pc:spChg chg="mod">
          <ac:chgData name="Siegbert Rudolph" userId="2af4d44886c067cc" providerId="LiveId" clId="{8E9E72E2-7E38-457C-8FBD-A6AE2B6AFC84}" dt="2025-04-26T09:58:05.788" v="14" actId="555"/>
          <ac:spMkLst>
            <pc:docMk/>
            <pc:sldMk cId="3884369913" sldId="265"/>
            <ac:spMk id="11" creationId="{1E2D6F08-67C6-414A-89DD-E5324BD8300A}"/>
          </ac:spMkLst>
        </pc:spChg>
        <pc:spChg chg="mod">
          <ac:chgData name="Siegbert Rudolph" userId="2af4d44886c067cc" providerId="LiveId" clId="{8E9E72E2-7E38-457C-8FBD-A6AE2B6AFC84}" dt="2025-04-26T09:58:05.788" v="14" actId="555"/>
          <ac:spMkLst>
            <pc:docMk/>
            <pc:sldMk cId="3884369913" sldId="265"/>
            <ac:spMk id="12" creationId="{BAF30BF2-7CC7-AA78-6A3A-72DB9248CAC8}"/>
          </ac:spMkLst>
        </pc:spChg>
        <pc:spChg chg="del">
          <ac:chgData name="Siegbert Rudolph" userId="2af4d44886c067cc" providerId="LiveId" clId="{8E9E72E2-7E38-457C-8FBD-A6AE2B6AFC84}" dt="2025-04-26T10:03:49.212" v="104" actId="478"/>
          <ac:spMkLst>
            <pc:docMk/>
            <pc:sldMk cId="3884369913" sldId="265"/>
            <ac:spMk id="13" creationId="{C7996681-503D-E385-79D6-164E440AA62A}"/>
          </ac:spMkLst>
        </pc:spChg>
        <pc:spChg chg="del">
          <ac:chgData name="Siegbert Rudolph" userId="2af4d44886c067cc" providerId="LiveId" clId="{8E9E72E2-7E38-457C-8FBD-A6AE2B6AFC84}" dt="2025-04-26T10:05:23.094" v="132" actId="21"/>
          <ac:spMkLst>
            <pc:docMk/>
            <pc:sldMk cId="3884369913" sldId="265"/>
            <ac:spMk id="14" creationId="{1854882B-211F-9180-C1CA-FC2F5BA216CE}"/>
          </ac:spMkLst>
        </pc:spChg>
        <pc:spChg chg="mod">
          <ac:chgData name="Siegbert Rudolph" userId="2af4d44886c067cc" providerId="LiveId" clId="{8E9E72E2-7E38-457C-8FBD-A6AE2B6AFC84}" dt="2025-04-26T09:57:53.785" v="13" actId="555"/>
          <ac:spMkLst>
            <pc:docMk/>
            <pc:sldMk cId="3884369913" sldId="265"/>
            <ac:spMk id="15" creationId="{C9603607-B560-3080-62D5-DD974CE2A940}"/>
          </ac:spMkLst>
        </pc:spChg>
        <pc:spChg chg="mod">
          <ac:chgData name="Siegbert Rudolph" userId="2af4d44886c067cc" providerId="LiveId" clId="{8E9E72E2-7E38-457C-8FBD-A6AE2B6AFC84}" dt="2025-04-26T09:57:53.785" v="13" actId="555"/>
          <ac:spMkLst>
            <pc:docMk/>
            <pc:sldMk cId="3884369913" sldId="265"/>
            <ac:spMk id="16" creationId="{CF83860A-34FC-A0A5-CE49-97B225BAFD79}"/>
          </ac:spMkLst>
        </pc:spChg>
        <pc:spChg chg="del">
          <ac:chgData name="Siegbert Rudolph" userId="2af4d44886c067cc" providerId="LiveId" clId="{8E9E72E2-7E38-457C-8FBD-A6AE2B6AFC84}" dt="2025-04-26T10:03:49.212" v="104" actId="478"/>
          <ac:spMkLst>
            <pc:docMk/>
            <pc:sldMk cId="3884369913" sldId="265"/>
            <ac:spMk id="17" creationId="{EC8B7152-A829-F337-9A56-401B90445DD1}"/>
          </ac:spMkLst>
        </pc:spChg>
        <pc:spChg chg="del mod">
          <ac:chgData name="Siegbert Rudolph" userId="2af4d44886c067cc" providerId="LiveId" clId="{8E9E72E2-7E38-457C-8FBD-A6AE2B6AFC84}" dt="2025-04-26T10:03:49.212" v="104" actId="478"/>
          <ac:spMkLst>
            <pc:docMk/>
            <pc:sldMk cId="3884369913" sldId="265"/>
            <ac:spMk id="18" creationId="{24148362-D1ED-CF67-544F-3B5C3F8ABD12}"/>
          </ac:spMkLst>
        </pc:spChg>
        <pc:spChg chg="mod">
          <ac:chgData name="Siegbert Rudolph" userId="2af4d44886c067cc" providerId="LiveId" clId="{8E9E72E2-7E38-457C-8FBD-A6AE2B6AFC84}" dt="2025-04-26T09:57:53.785" v="13" actId="555"/>
          <ac:spMkLst>
            <pc:docMk/>
            <pc:sldMk cId="3884369913" sldId="265"/>
            <ac:spMk id="19" creationId="{2BCBF120-9B4F-D7F2-5238-D6C6C9EBECC9}"/>
          </ac:spMkLst>
        </pc:spChg>
        <pc:spChg chg="del mod">
          <ac:chgData name="Siegbert Rudolph" userId="2af4d44886c067cc" providerId="LiveId" clId="{8E9E72E2-7E38-457C-8FBD-A6AE2B6AFC84}" dt="2025-04-26T10:05:23.094" v="132" actId="21"/>
          <ac:spMkLst>
            <pc:docMk/>
            <pc:sldMk cId="3884369913" sldId="265"/>
            <ac:spMk id="21" creationId="{D3567088-A2EF-21C5-83C2-F9CB0D37A92F}"/>
          </ac:spMkLst>
        </pc:spChg>
        <pc:spChg chg="mod">
          <ac:chgData name="Siegbert Rudolph" userId="2af4d44886c067cc" providerId="LiveId" clId="{8E9E72E2-7E38-457C-8FBD-A6AE2B6AFC84}" dt="2025-04-26T09:58:17.280" v="15" actId="555"/>
          <ac:spMkLst>
            <pc:docMk/>
            <pc:sldMk cId="3884369913" sldId="265"/>
            <ac:spMk id="22" creationId="{9BE283E5-021C-2EDD-74E3-1A66D144E927}"/>
          </ac:spMkLst>
        </pc:spChg>
        <pc:spChg chg="mod">
          <ac:chgData name="Siegbert Rudolph" userId="2af4d44886c067cc" providerId="LiveId" clId="{8E9E72E2-7E38-457C-8FBD-A6AE2B6AFC84}" dt="2025-04-26T10:03:11.479" v="101" actId="1076"/>
          <ac:spMkLst>
            <pc:docMk/>
            <pc:sldMk cId="3884369913" sldId="265"/>
            <ac:spMk id="23" creationId="{1ADB300B-31FE-977B-F26D-F1858FE25283}"/>
          </ac:spMkLst>
        </pc:spChg>
        <pc:spChg chg="del">
          <ac:chgData name="Siegbert Rudolph" userId="2af4d44886c067cc" providerId="LiveId" clId="{8E9E72E2-7E38-457C-8FBD-A6AE2B6AFC84}" dt="2025-04-26T10:03:54.277" v="105" actId="478"/>
          <ac:spMkLst>
            <pc:docMk/>
            <pc:sldMk cId="3884369913" sldId="265"/>
            <ac:spMk id="24" creationId="{40162CD4-D3F3-E0D3-EBBD-B9B27B3AE55D}"/>
          </ac:spMkLst>
        </pc:spChg>
        <pc:spChg chg="del mod">
          <ac:chgData name="Siegbert Rudolph" userId="2af4d44886c067cc" providerId="LiveId" clId="{8E9E72E2-7E38-457C-8FBD-A6AE2B6AFC84}" dt="2025-04-26T10:03:49.212" v="104" actId="478"/>
          <ac:spMkLst>
            <pc:docMk/>
            <pc:sldMk cId="3884369913" sldId="265"/>
            <ac:spMk id="25" creationId="{1805062A-E390-147E-390F-F3A8C82008C8}"/>
          </ac:spMkLst>
        </pc:spChg>
        <pc:spChg chg="mod">
          <ac:chgData name="Siegbert Rudolph" userId="2af4d44886c067cc" providerId="LiveId" clId="{8E9E72E2-7E38-457C-8FBD-A6AE2B6AFC84}" dt="2025-04-26T10:02:55.879" v="99" actId="1036"/>
          <ac:spMkLst>
            <pc:docMk/>
            <pc:sldMk cId="3884369913" sldId="265"/>
            <ac:spMk id="26" creationId="{4704F342-BDD9-9C29-8C2F-25480F02E953}"/>
          </ac:spMkLst>
        </pc:spChg>
        <pc:spChg chg="del">
          <ac:chgData name="Siegbert Rudolph" userId="2af4d44886c067cc" providerId="LiveId" clId="{8E9E72E2-7E38-457C-8FBD-A6AE2B6AFC84}" dt="2025-04-26T10:05:23.094" v="132" actId="21"/>
          <ac:spMkLst>
            <pc:docMk/>
            <pc:sldMk cId="3884369913" sldId="265"/>
            <ac:spMk id="28" creationId="{CCF83DBF-7BA7-23B2-426F-21B969259146}"/>
          </ac:spMkLst>
        </pc:spChg>
        <pc:spChg chg="del">
          <ac:chgData name="Siegbert Rudolph" userId="2af4d44886c067cc" providerId="LiveId" clId="{8E9E72E2-7E38-457C-8FBD-A6AE2B6AFC84}" dt="2025-04-26T10:03:49.212" v="104" actId="478"/>
          <ac:spMkLst>
            <pc:docMk/>
            <pc:sldMk cId="3884369913" sldId="265"/>
            <ac:spMk id="29" creationId="{3D17F5F4-1676-BF2A-15E8-86D4E8D0544F}"/>
          </ac:spMkLst>
        </pc:spChg>
        <pc:spChg chg="del">
          <ac:chgData name="Siegbert Rudolph" userId="2af4d44886c067cc" providerId="LiveId" clId="{8E9E72E2-7E38-457C-8FBD-A6AE2B6AFC84}" dt="2025-04-26T10:03:49.212" v="104" actId="478"/>
          <ac:spMkLst>
            <pc:docMk/>
            <pc:sldMk cId="3884369913" sldId="265"/>
            <ac:spMk id="32" creationId="{02F8EF34-FA29-B121-8750-23004C6B5FE8}"/>
          </ac:spMkLst>
        </pc:spChg>
        <pc:spChg chg="del mod">
          <ac:chgData name="Siegbert Rudolph" userId="2af4d44886c067cc" providerId="LiveId" clId="{8E9E72E2-7E38-457C-8FBD-A6AE2B6AFC84}" dt="2025-04-26T10:03:49.212" v="104" actId="478"/>
          <ac:spMkLst>
            <pc:docMk/>
            <pc:sldMk cId="3884369913" sldId="265"/>
            <ac:spMk id="33" creationId="{212796B5-CA57-CB7F-7C56-D33E0EF9D922}"/>
          </ac:spMkLst>
        </pc:spChg>
        <pc:spChg chg="del mod">
          <ac:chgData name="Siegbert Rudolph" userId="2af4d44886c067cc" providerId="LiveId" clId="{8E9E72E2-7E38-457C-8FBD-A6AE2B6AFC84}" dt="2025-04-26T10:03:49.212" v="104" actId="478"/>
          <ac:spMkLst>
            <pc:docMk/>
            <pc:sldMk cId="3884369913" sldId="265"/>
            <ac:spMk id="34" creationId="{D4FB44ED-9154-AD69-F497-3C9401FC3CCF}"/>
          </ac:spMkLst>
        </pc:spChg>
        <pc:spChg chg="del">
          <ac:chgData name="Siegbert Rudolph" userId="2af4d44886c067cc" providerId="LiveId" clId="{8E9E72E2-7E38-457C-8FBD-A6AE2B6AFC84}" dt="2025-04-26T10:03:49.212" v="104" actId="478"/>
          <ac:spMkLst>
            <pc:docMk/>
            <pc:sldMk cId="3884369913" sldId="265"/>
            <ac:spMk id="35" creationId="{2363B23F-1CCA-A134-1C95-379899AD9B68}"/>
          </ac:spMkLst>
        </pc:spChg>
        <pc:spChg chg="mod">
          <ac:chgData name="Siegbert Rudolph" userId="2af4d44886c067cc" providerId="LiveId" clId="{8E9E72E2-7E38-457C-8FBD-A6AE2B6AFC84}" dt="2025-04-26T10:01:23.402" v="21" actId="1076"/>
          <ac:spMkLst>
            <pc:docMk/>
            <pc:sldMk cId="3884369913" sldId="265"/>
            <ac:spMk id="38" creationId="{3520E6E1-7FBB-9FDB-D1F4-B02468A4A0D8}"/>
          </ac:spMkLst>
        </pc:spChg>
        <pc:spChg chg="del">
          <ac:chgData name="Siegbert Rudolph" userId="2af4d44886c067cc" providerId="LiveId" clId="{8E9E72E2-7E38-457C-8FBD-A6AE2B6AFC84}" dt="2025-04-26T10:03:49.212" v="104" actId="478"/>
          <ac:spMkLst>
            <pc:docMk/>
            <pc:sldMk cId="3884369913" sldId="265"/>
            <ac:spMk id="42" creationId="{0817E9C3-30E2-BC7F-A644-5DDD05D7DEAE}"/>
          </ac:spMkLst>
        </pc:spChg>
        <pc:spChg chg="mod">
          <ac:chgData name="Siegbert Rudolph" userId="2af4d44886c067cc" providerId="LiveId" clId="{8E9E72E2-7E38-457C-8FBD-A6AE2B6AFC84}" dt="2025-04-26T09:57:42.269" v="12" actId="1036"/>
          <ac:spMkLst>
            <pc:docMk/>
            <pc:sldMk cId="3884369913" sldId="265"/>
            <ac:spMk id="43" creationId="{CD6DB3EB-0F75-AB89-C3E2-D800AACAEC3F}"/>
          </ac:spMkLst>
        </pc:spChg>
        <pc:spChg chg="del">
          <ac:chgData name="Siegbert Rudolph" userId="2af4d44886c067cc" providerId="LiveId" clId="{8E9E72E2-7E38-457C-8FBD-A6AE2B6AFC84}" dt="2025-04-26T10:05:23.094" v="132" actId="21"/>
          <ac:spMkLst>
            <pc:docMk/>
            <pc:sldMk cId="3884369913" sldId="265"/>
            <ac:spMk id="45" creationId="{F960EDA8-4C71-30A9-D17C-2E1ACC076867}"/>
          </ac:spMkLst>
        </pc:spChg>
        <pc:picChg chg="mod">
          <ac:chgData name="Siegbert Rudolph" userId="2af4d44886c067cc" providerId="LiveId" clId="{8E9E72E2-7E38-457C-8FBD-A6AE2B6AFC84}" dt="2025-04-26T10:03:31.088" v="102" actId="1076"/>
          <ac:picMkLst>
            <pc:docMk/>
            <pc:sldMk cId="3884369913" sldId="265"/>
            <ac:picMk id="30" creationId="{AA60861B-128D-E7C1-045A-BFAAB76E3A64}"/>
          </ac:picMkLst>
        </pc:picChg>
      </pc:sldChg>
      <pc:sldChg chg="addSp delSp modSp add del mod ord delAnim">
        <pc:chgData name="Siegbert Rudolph" userId="2af4d44886c067cc" providerId="LiveId" clId="{8E9E72E2-7E38-457C-8FBD-A6AE2B6AFC84}" dt="2025-04-26T10:07:46.836" v="170" actId="47"/>
        <pc:sldMkLst>
          <pc:docMk/>
          <pc:sldMk cId="80442573" sldId="267"/>
        </pc:sldMkLst>
        <pc:spChg chg="del">
          <ac:chgData name="Siegbert Rudolph" userId="2af4d44886c067cc" providerId="LiveId" clId="{8E9E72E2-7E38-457C-8FBD-A6AE2B6AFC84}" dt="2025-04-26T10:06:10.788" v="137" actId="478"/>
          <ac:spMkLst>
            <pc:docMk/>
            <pc:sldMk cId="80442573" sldId="267"/>
            <ac:spMk id="2" creationId="{DE85428D-3AAE-B180-C3BF-D26DEB8AEB7C}"/>
          </ac:spMkLst>
        </pc:spChg>
        <pc:spChg chg="del mod">
          <ac:chgData name="Siegbert Rudolph" userId="2af4d44886c067cc" providerId="LiveId" clId="{8E9E72E2-7E38-457C-8FBD-A6AE2B6AFC84}" dt="2025-04-26T10:06:45.621" v="140" actId="21"/>
          <ac:spMkLst>
            <pc:docMk/>
            <pc:sldMk cId="80442573" sldId="267"/>
            <ac:spMk id="4" creationId="{5CC90417-9577-25AA-13BB-1779B0C25FDA}"/>
          </ac:spMkLst>
        </pc:spChg>
        <pc:spChg chg="del">
          <ac:chgData name="Siegbert Rudolph" userId="2af4d44886c067cc" providerId="LiveId" clId="{8E9E72E2-7E38-457C-8FBD-A6AE2B6AFC84}" dt="2025-04-26T10:06:45.621" v="140" actId="21"/>
          <ac:spMkLst>
            <pc:docMk/>
            <pc:sldMk cId="80442573" sldId="267"/>
            <ac:spMk id="5" creationId="{9FD0C386-0ADD-865F-904B-CE481313E714}"/>
          </ac:spMkLst>
        </pc:spChg>
        <pc:spChg chg="del">
          <ac:chgData name="Siegbert Rudolph" userId="2af4d44886c067cc" providerId="LiveId" clId="{8E9E72E2-7E38-457C-8FBD-A6AE2B6AFC84}" dt="2025-04-26T10:06:45.621" v="140" actId="21"/>
          <ac:spMkLst>
            <pc:docMk/>
            <pc:sldMk cId="80442573" sldId="267"/>
            <ac:spMk id="7" creationId="{D019665F-9510-1198-E70C-B76B537A17CF}"/>
          </ac:spMkLst>
        </pc:spChg>
        <pc:spChg chg="del">
          <ac:chgData name="Siegbert Rudolph" userId="2af4d44886c067cc" providerId="LiveId" clId="{8E9E72E2-7E38-457C-8FBD-A6AE2B6AFC84}" dt="2025-04-26T10:06:45.621" v="140" actId="21"/>
          <ac:spMkLst>
            <pc:docMk/>
            <pc:sldMk cId="80442573" sldId="267"/>
            <ac:spMk id="8" creationId="{15DA6345-3CA3-ACB1-29A6-BBF39398FC68}"/>
          </ac:spMkLst>
        </pc:spChg>
        <pc:spChg chg="del">
          <ac:chgData name="Siegbert Rudolph" userId="2af4d44886c067cc" providerId="LiveId" clId="{8E9E72E2-7E38-457C-8FBD-A6AE2B6AFC84}" dt="2025-04-26T10:06:45.621" v="140" actId="21"/>
          <ac:spMkLst>
            <pc:docMk/>
            <pc:sldMk cId="80442573" sldId="267"/>
            <ac:spMk id="10" creationId="{16EE376B-2546-005D-C901-6FE6478D50AF}"/>
          </ac:spMkLst>
        </pc:spChg>
        <pc:spChg chg="del mod">
          <ac:chgData name="Siegbert Rudolph" userId="2af4d44886c067cc" providerId="LiveId" clId="{8E9E72E2-7E38-457C-8FBD-A6AE2B6AFC84}" dt="2025-04-26T10:06:45.621" v="140" actId="21"/>
          <ac:spMkLst>
            <pc:docMk/>
            <pc:sldMk cId="80442573" sldId="267"/>
            <ac:spMk id="13" creationId="{794A105F-3C7D-2469-3311-69B99CAE0A79}"/>
          </ac:spMkLst>
        </pc:spChg>
        <pc:spChg chg="del">
          <ac:chgData name="Siegbert Rudolph" userId="2af4d44886c067cc" providerId="LiveId" clId="{8E9E72E2-7E38-457C-8FBD-A6AE2B6AFC84}" dt="2025-04-26T10:06:45.621" v="140" actId="21"/>
          <ac:spMkLst>
            <pc:docMk/>
            <pc:sldMk cId="80442573" sldId="267"/>
            <ac:spMk id="14" creationId="{374BB1F5-0166-887C-0C86-78F9277339B2}"/>
          </ac:spMkLst>
        </pc:spChg>
        <pc:spChg chg="del">
          <ac:chgData name="Siegbert Rudolph" userId="2af4d44886c067cc" providerId="LiveId" clId="{8E9E72E2-7E38-457C-8FBD-A6AE2B6AFC84}" dt="2025-04-26T10:06:10.788" v="137" actId="478"/>
          <ac:spMkLst>
            <pc:docMk/>
            <pc:sldMk cId="80442573" sldId="267"/>
            <ac:spMk id="16" creationId="{32F073D5-11B7-4772-E99D-972C37D33C3B}"/>
          </ac:spMkLst>
        </pc:spChg>
        <pc:spChg chg="del">
          <ac:chgData name="Siegbert Rudolph" userId="2af4d44886c067cc" providerId="LiveId" clId="{8E9E72E2-7E38-457C-8FBD-A6AE2B6AFC84}" dt="2025-04-26T10:06:10.788" v="137" actId="478"/>
          <ac:spMkLst>
            <pc:docMk/>
            <pc:sldMk cId="80442573" sldId="267"/>
            <ac:spMk id="20" creationId="{E87CD5CA-3433-71F5-5C89-19D63FCD7F06}"/>
          </ac:spMkLst>
        </pc:spChg>
        <pc:spChg chg="del">
          <ac:chgData name="Siegbert Rudolph" userId="2af4d44886c067cc" providerId="LiveId" clId="{8E9E72E2-7E38-457C-8FBD-A6AE2B6AFC84}" dt="2025-04-26T10:06:45.621" v="140" actId="21"/>
          <ac:spMkLst>
            <pc:docMk/>
            <pc:sldMk cId="80442573" sldId="267"/>
            <ac:spMk id="21" creationId="{6347F28B-5714-E795-C992-9EE16D14CCC3}"/>
          </ac:spMkLst>
        </pc:spChg>
        <pc:spChg chg="del">
          <ac:chgData name="Siegbert Rudolph" userId="2af4d44886c067cc" providerId="LiveId" clId="{8E9E72E2-7E38-457C-8FBD-A6AE2B6AFC84}" dt="2025-04-26T10:06:30.044" v="139" actId="478"/>
          <ac:spMkLst>
            <pc:docMk/>
            <pc:sldMk cId="80442573" sldId="267"/>
            <ac:spMk id="24" creationId="{A53F221D-BBED-AAE0-CA53-1A776A3F24CC}"/>
          </ac:spMkLst>
        </pc:spChg>
        <pc:spChg chg="del">
          <ac:chgData name="Siegbert Rudolph" userId="2af4d44886c067cc" providerId="LiveId" clId="{8E9E72E2-7E38-457C-8FBD-A6AE2B6AFC84}" dt="2025-04-26T10:06:10.788" v="137" actId="478"/>
          <ac:spMkLst>
            <pc:docMk/>
            <pc:sldMk cId="80442573" sldId="267"/>
            <ac:spMk id="25" creationId="{6679B1E5-1D51-D44A-7B06-B5289DAD2B5B}"/>
          </ac:spMkLst>
        </pc:spChg>
        <pc:spChg chg="del">
          <ac:chgData name="Siegbert Rudolph" userId="2af4d44886c067cc" providerId="LiveId" clId="{8E9E72E2-7E38-457C-8FBD-A6AE2B6AFC84}" dt="2025-04-26T10:06:10.788" v="137" actId="478"/>
          <ac:spMkLst>
            <pc:docMk/>
            <pc:sldMk cId="80442573" sldId="267"/>
            <ac:spMk id="27" creationId="{29543458-5C04-CF6E-8CDB-B589BBE80375}"/>
          </ac:spMkLst>
        </pc:spChg>
        <pc:spChg chg="del">
          <ac:chgData name="Siegbert Rudolph" userId="2af4d44886c067cc" providerId="LiveId" clId="{8E9E72E2-7E38-457C-8FBD-A6AE2B6AFC84}" dt="2025-04-26T10:06:45.621" v="140" actId="21"/>
          <ac:spMkLst>
            <pc:docMk/>
            <pc:sldMk cId="80442573" sldId="267"/>
            <ac:spMk id="28" creationId="{E9159961-68C7-517B-9EB2-9EC7CF6DC98B}"/>
          </ac:spMkLst>
        </pc:spChg>
        <pc:spChg chg="del">
          <ac:chgData name="Siegbert Rudolph" userId="2af4d44886c067cc" providerId="LiveId" clId="{8E9E72E2-7E38-457C-8FBD-A6AE2B6AFC84}" dt="2025-04-26T10:06:30.044" v="139" actId="478"/>
          <ac:spMkLst>
            <pc:docMk/>
            <pc:sldMk cId="80442573" sldId="267"/>
            <ac:spMk id="29" creationId="{73504FEF-1775-7307-5736-229ABC78B8DE}"/>
          </ac:spMkLst>
        </pc:spChg>
        <pc:spChg chg="del">
          <ac:chgData name="Siegbert Rudolph" userId="2af4d44886c067cc" providerId="LiveId" clId="{8E9E72E2-7E38-457C-8FBD-A6AE2B6AFC84}" dt="2025-04-26T10:06:10.788" v="137" actId="478"/>
          <ac:spMkLst>
            <pc:docMk/>
            <pc:sldMk cId="80442573" sldId="267"/>
            <ac:spMk id="32" creationId="{378A12B4-3230-6DB3-5F8A-A59B68035FF0}"/>
          </ac:spMkLst>
        </pc:spChg>
        <pc:spChg chg="del">
          <ac:chgData name="Siegbert Rudolph" userId="2af4d44886c067cc" providerId="LiveId" clId="{8E9E72E2-7E38-457C-8FBD-A6AE2B6AFC84}" dt="2025-04-26T10:06:10.788" v="137" actId="478"/>
          <ac:spMkLst>
            <pc:docMk/>
            <pc:sldMk cId="80442573" sldId="267"/>
            <ac:spMk id="33" creationId="{22DC3CEB-90FA-AB4A-1602-230CFD0AC0D3}"/>
          </ac:spMkLst>
        </pc:spChg>
        <pc:spChg chg="del">
          <ac:chgData name="Siegbert Rudolph" userId="2af4d44886c067cc" providerId="LiveId" clId="{8E9E72E2-7E38-457C-8FBD-A6AE2B6AFC84}" dt="2025-04-26T10:06:10.788" v="137" actId="478"/>
          <ac:spMkLst>
            <pc:docMk/>
            <pc:sldMk cId="80442573" sldId="267"/>
            <ac:spMk id="40" creationId="{0AD76AF0-2B5D-9CDA-C337-CE11D2CD018E}"/>
          </ac:spMkLst>
        </pc:spChg>
        <pc:spChg chg="del">
          <ac:chgData name="Siegbert Rudolph" userId="2af4d44886c067cc" providerId="LiveId" clId="{8E9E72E2-7E38-457C-8FBD-A6AE2B6AFC84}" dt="2025-04-26T10:06:10.788" v="137" actId="478"/>
          <ac:spMkLst>
            <pc:docMk/>
            <pc:sldMk cId="80442573" sldId="267"/>
            <ac:spMk id="41" creationId="{8DAFCDD8-17C3-EB38-6AE9-80E47FA9AEB0}"/>
          </ac:spMkLst>
        </pc:spChg>
        <pc:spChg chg="del">
          <ac:chgData name="Siegbert Rudolph" userId="2af4d44886c067cc" providerId="LiveId" clId="{8E9E72E2-7E38-457C-8FBD-A6AE2B6AFC84}" dt="2025-04-26T10:06:10.788" v="137" actId="478"/>
          <ac:spMkLst>
            <pc:docMk/>
            <pc:sldMk cId="80442573" sldId="267"/>
            <ac:spMk id="43" creationId="{13640D2D-771A-E353-128F-044C0550D354}"/>
          </ac:spMkLst>
        </pc:spChg>
        <pc:spChg chg="del">
          <ac:chgData name="Siegbert Rudolph" userId="2af4d44886c067cc" providerId="LiveId" clId="{8E9E72E2-7E38-457C-8FBD-A6AE2B6AFC84}" dt="2025-04-26T10:06:45.621" v="140" actId="21"/>
          <ac:spMkLst>
            <pc:docMk/>
            <pc:sldMk cId="80442573" sldId="267"/>
            <ac:spMk id="45" creationId="{C2E204A3-DD11-C9B7-B02F-0C2C97A4A5F4}"/>
          </ac:spMkLst>
        </pc:spChg>
        <pc:picChg chg="add del">
          <ac:chgData name="Siegbert Rudolph" userId="2af4d44886c067cc" providerId="LiveId" clId="{8E9E72E2-7E38-457C-8FBD-A6AE2B6AFC84}" dt="2025-04-26T10:05:34.033" v="134" actId="478"/>
          <ac:picMkLst>
            <pc:docMk/>
            <pc:sldMk cId="80442573" sldId="267"/>
            <ac:picMk id="39" creationId="{088027F7-44C5-1AC3-E664-A5DB7B463397}"/>
          </ac:picMkLst>
        </pc:picChg>
      </pc:sldChg>
      <pc:sldChg chg="addSp delSp modSp add mod addAnim delAnim modAnim">
        <pc:chgData name="Siegbert Rudolph" userId="2af4d44886c067cc" providerId="LiveId" clId="{8E9E72E2-7E38-457C-8FBD-A6AE2B6AFC84}" dt="2025-04-26T10:07:44.014" v="169" actId="478"/>
        <pc:sldMkLst>
          <pc:docMk/>
          <pc:sldMk cId="337382281" sldId="268"/>
        </pc:sldMkLst>
        <pc:spChg chg="add del mod">
          <ac:chgData name="Siegbert Rudolph" userId="2af4d44886c067cc" providerId="LiveId" clId="{8E9E72E2-7E38-457C-8FBD-A6AE2B6AFC84}" dt="2025-04-26T10:07:41.744" v="168" actId="1036"/>
          <ac:spMkLst>
            <pc:docMk/>
            <pc:sldMk cId="337382281" sldId="268"/>
            <ac:spMk id="38" creationId="{35588FF0-39E3-4D1D-8DD0-00D81A46BC22}"/>
          </ac:spMkLst>
        </pc:spChg>
        <pc:picChg chg="del">
          <ac:chgData name="Siegbert Rudolph" userId="2af4d44886c067cc" providerId="LiveId" clId="{8E9E72E2-7E38-457C-8FBD-A6AE2B6AFC84}" dt="2025-04-26T10:07:44.014" v="169" actId="478"/>
          <ac:picMkLst>
            <pc:docMk/>
            <pc:sldMk cId="337382281" sldId="268"/>
            <ac:picMk id="30" creationId="{96786E3C-0173-7204-3905-C5D13D384536}"/>
          </ac:picMkLst>
        </pc:picChg>
        <pc:picChg chg="add mod">
          <ac:chgData name="Siegbert Rudolph" userId="2af4d44886c067cc" providerId="LiveId" clId="{8E9E72E2-7E38-457C-8FBD-A6AE2B6AFC84}" dt="2025-04-26T10:07:07.949" v="143" actId="1076"/>
          <ac:picMkLst>
            <pc:docMk/>
            <pc:sldMk cId="337382281" sldId="268"/>
            <ac:picMk id="39" creationId="{ACD50260-4B90-D8B5-FDA5-33D99D70D7B1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4">
            <a:extLst>
              <a:ext uri="{FF2B5EF4-FFF2-40B4-BE49-F238E27FC236}">
                <a16:creationId xmlns:a16="http://schemas.microsoft.com/office/drawing/2014/main" id="{275185AC-3124-43E1-B8E7-0A526CD239C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52149" y="1844675"/>
            <a:ext cx="2082621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2400" b="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Übungsart: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3200" b="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Titel: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2400" b="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Textquelle: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2400" b="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Leseübungen:</a:t>
            </a:r>
          </a:p>
        </p:txBody>
      </p:sp>
      <p:sp>
        <p:nvSpPr>
          <p:cNvPr id="8" name="Textfeld 10">
            <a:extLst>
              <a:ext uri="{FF2B5EF4-FFF2-40B4-BE49-F238E27FC236}">
                <a16:creationId xmlns:a16="http://schemas.microsoft.com/office/drawing/2014/main" id="{236222DE-5656-4A10-B447-DBF9674AD7C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496683" y="1844675"/>
            <a:ext cx="258275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24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Witze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b="1" dirty="0" err="1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aaaaaaaaaaa</a:t>
            </a:r>
            <a:endParaRPr lang="de-DE" altLang="de-DE" b="1" dirty="0">
              <a:solidFill>
                <a:prstClr val="black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9" name="Textfeld 12">
            <a:extLst>
              <a:ext uri="{FF2B5EF4-FFF2-40B4-BE49-F238E27FC236}">
                <a16:creationId xmlns:a16="http://schemas.microsoft.com/office/drawing/2014/main" id="{70BBFC2E-A086-4928-BD4D-4ADC18CDA65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501445" y="2693988"/>
            <a:ext cx="264046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2400" b="1" dirty="0" err="1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aaaaaaaaaaaaaa</a:t>
            </a:r>
            <a:endParaRPr lang="de-DE" altLang="de-DE" sz="2400" b="1" dirty="0">
              <a:solidFill>
                <a:prstClr val="black"/>
              </a:solidFill>
              <a:latin typeface="Trebuchet MS" pitchFamily="34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24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Siegbert Rudolph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79B7E4B-6D23-4E71-B8AD-67E72650722D}"/>
              </a:ext>
            </a:extLst>
          </p:cNvPr>
          <p:cNvSpPr/>
          <p:nvPr userDrawn="1"/>
        </p:nvSpPr>
        <p:spPr>
          <a:xfrm>
            <a:off x="675774" y="4934778"/>
            <a:ext cx="3789555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1600" b="1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Bedienung: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Präsentationsmodus starten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Mit einem Klick geht es weiter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Beenden: </a:t>
            </a:r>
            <a:r>
              <a:rPr lang="de-DE" sz="1400" kern="0" dirty="0" err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Escape</a:t>
            </a: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-Taste drücken</a:t>
            </a:r>
          </a:p>
        </p:txBody>
      </p:sp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9BA7726F-6821-465C-B9CA-CD610141D427}"/>
              </a:ext>
            </a:extLst>
          </p:cNvPr>
          <p:cNvGrpSpPr/>
          <p:nvPr userDrawn="1"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C0B445CB-A9E2-452F-A170-E7FC076E21C7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" name="Rechteck 12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1D5A0DB8-CF0B-445A-96E5-D03B7A7A08F9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pic>
        <p:nvPicPr>
          <p:cNvPr id="14" name="shpLesekochValidCheck" descr="lesekoch_logo_mit_Hintergrund-1.jpg">
            <a:extLst>
              <a:ext uri="{FF2B5EF4-FFF2-40B4-BE49-F238E27FC236}">
                <a16:creationId xmlns:a16="http://schemas.microsoft.com/office/drawing/2014/main" id="{E4F6101C-EE8F-41EE-93F7-9991CBF4C95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8815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5CEB8C5D-0838-4D6A-B888-B8E28D1423BC}"/>
              </a:ext>
            </a:extLst>
          </p:cNvPr>
          <p:cNvGrpSpPr/>
          <p:nvPr userDrawn="1"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609827E7-43C1-4CE1-9981-99C95D40B6CA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74F88B04-5A7E-4A5C-8BD9-421DF475FF5D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8" name="Gruppieren 7">
            <a:extLst>
              <a:ext uri="{FF2B5EF4-FFF2-40B4-BE49-F238E27FC236}">
                <a16:creationId xmlns:a16="http://schemas.microsoft.com/office/drawing/2014/main" id="{5CFDA5C5-6049-4CC4-B09D-5A540571D9C4}"/>
              </a:ext>
            </a:extLst>
          </p:cNvPr>
          <p:cNvGrpSpPr/>
          <p:nvPr userDrawn="1"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9" name="Rechteck 8">
              <a:extLst>
                <a:ext uri="{FF2B5EF4-FFF2-40B4-BE49-F238E27FC236}">
                  <a16:creationId xmlns:a16="http://schemas.microsoft.com/office/drawing/2014/main" id="{57CA90AD-D4F2-4878-AEE2-8184E40A5166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" name="Rechteck 9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AD71EA84-80AA-4265-8BF0-74E08DCBD57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1" name="Foliennummernplatzhalter 27">
            <a:extLst>
              <a:ext uri="{FF2B5EF4-FFF2-40B4-BE49-F238E27FC236}">
                <a16:creationId xmlns:a16="http://schemas.microsoft.com/office/drawing/2014/main" id="{0EC0218F-F121-49A2-A10C-6D1F34E94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31740" y="114482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6A0636EB-7037-4BC4-A32F-07695509F65F}"/>
              </a:ext>
            </a:extLst>
          </p:cNvPr>
          <p:cNvCxnSpPr>
            <a:cxnSpLocks/>
          </p:cNvCxnSpPr>
          <p:nvPr userDrawn="1"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4">
            <a:extLst>
              <a:ext uri="{FF2B5EF4-FFF2-40B4-BE49-F238E27FC236}">
                <a16:creationId xmlns:a16="http://schemas.microsoft.com/office/drawing/2014/main" id="{99B2D50D-398A-460C-9BDA-CFDB6968B6C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945DC3FA-FFCF-4568-A783-96C4D15740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642" y="6365205"/>
            <a:ext cx="921658" cy="362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5364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51EA396-C127-4D02-804B-2CACB6B83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00F842C-2E88-4C16-B0FB-FBDD742429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46C4944-F8B5-449E-A44F-D380BC5955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791665-38A6-4D57-B903-9D739DBF78FA}" type="datetimeFigureOut">
              <a:rPr lang="de-DE" smtClean="0"/>
              <a:t>26.04.2025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38769E2-9A59-4566-BF98-C67CB13924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19EB55B-3395-4EEE-9FA2-DF87575CBC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FF1B7-9D6E-49F2-AA8B-A696DF56C9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094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0">
            <a:extLst>
              <a:ext uri="{FF2B5EF4-FFF2-40B4-BE49-F238E27FC236}">
                <a16:creationId xmlns:a16="http://schemas.microsoft.com/office/drawing/2014/main" id="{18E3A581-806A-C018-BE14-FEEC79B342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0327" y="1802925"/>
            <a:ext cx="3316934" cy="21236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b="1" dirty="0">
                <a:solidFill>
                  <a:prstClr val="black"/>
                </a:solidFill>
                <a:latin typeface="Trebuchet MS" pitchFamily="34" charset="0"/>
              </a:rPr>
              <a:t>Kurz oder gedehnt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b="1" dirty="0">
                <a:solidFill>
                  <a:prstClr val="black"/>
                </a:solidFill>
                <a:latin typeface="Trebuchet MS" pitchFamily="34" charset="0"/>
              </a:rPr>
              <a:t>den und denn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  <a:p>
            <a:pPr>
              <a:spcBef>
                <a:spcPct val="0"/>
              </a:spcBef>
              <a:buFontTx/>
              <a:buNone/>
            </a:pPr>
            <a:endParaRPr lang="de-DE" altLang="de-DE" sz="24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2AF0CD51-CB37-36E6-91D7-36FBEDFC32C1}"/>
              </a:ext>
            </a:extLst>
          </p:cNvPr>
          <p:cNvSpPr txBox="1"/>
          <p:nvPr/>
        </p:nvSpPr>
        <p:spPr>
          <a:xfrm>
            <a:off x="190500" y="6724134"/>
            <a:ext cx="447590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üben\Kurze oder gedehnte Vokale\Wörter den-denn.pptx - Seite 1</a:t>
            </a:r>
          </a:p>
        </p:txBody>
      </p:sp>
    </p:spTree>
    <p:extLst>
      <p:ext uri="{BB962C8B-B14F-4D97-AF65-F5344CB8AC3E}">
        <p14:creationId xmlns:p14="http://schemas.microsoft.com/office/powerpoint/2010/main" val="36188717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4">
            <a:extLst>
              <a:ext uri="{FF2B5EF4-FFF2-40B4-BE49-F238E27FC236}">
                <a16:creationId xmlns:a16="http://schemas.microsoft.com/office/drawing/2014/main" id="{670A375E-AD2A-7341-FC6E-2E9A0C91F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" y="68998"/>
            <a:ext cx="4687502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b="1" dirty="0">
                <a:latin typeface="Trebuchet MS" pitchFamily="34" charset="0"/>
                <a:cs typeface="Arial" pitchFamily="34" charset="0"/>
              </a:rPr>
              <a:t>Üben verbessert die Fertigkeit!</a:t>
            </a:r>
          </a:p>
          <a:p>
            <a:pPr eaLnBrk="0" hangingPunct="0"/>
            <a:endParaRPr lang="de-DE" sz="2400" dirty="0">
              <a:solidFill>
                <a:srgbClr val="FF0000"/>
              </a:solidFill>
              <a:latin typeface="Trebuchet MS" pitchFamily="34" charset="0"/>
              <a:cs typeface="Arial" pitchFamily="34" charset="0"/>
            </a:endParaRPr>
          </a:p>
        </p:txBody>
      </p:sp>
      <p:pic>
        <p:nvPicPr>
          <p:cNvPr id="3" name="Grafik 2" descr="Smiley böse.png">
            <a:extLst>
              <a:ext uri="{FF2B5EF4-FFF2-40B4-BE49-F238E27FC236}">
                <a16:creationId xmlns:a16="http://schemas.microsoft.com/office/drawing/2014/main" id="{A9E8E517-2402-BA9C-64A6-6C958BD519F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49775" y="1489075"/>
            <a:ext cx="2825750" cy="188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Grafik 3" descr="Smiley gut.png">
            <a:extLst>
              <a:ext uri="{FF2B5EF4-FFF2-40B4-BE49-F238E27FC236}">
                <a16:creationId xmlns:a16="http://schemas.microsoft.com/office/drawing/2014/main" id="{79666455-BA0B-D49E-0DC3-5663BC99B4AF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02200" y="1382713"/>
            <a:ext cx="2141538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65C34E23-2B38-F83F-5B45-47CD930290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9007" y="3543300"/>
            <a:ext cx="890763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de-DE" sz="38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Hurra, wir sind wieder ein Stück weiter,</a:t>
            </a:r>
          </a:p>
          <a:p>
            <a:pPr algn="ctr" eaLnBrk="0" hangingPunct="0"/>
            <a:r>
              <a:rPr lang="de-DE" sz="3800" b="1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denn</a:t>
            </a:r>
            <a:r>
              <a:rPr lang="de-DE" sz="38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wir haben etwas gelernt!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CA8C5CE3-14A9-4F74-F375-F862D93C28A4}"/>
              </a:ext>
            </a:extLst>
          </p:cNvPr>
          <p:cNvSpPr/>
          <p:nvPr/>
        </p:nvSpPr>
        <p:spPr>
          <a:xfrm>
            <a:off x="10446638" y="6438900"/>
            <a:ext cx="1745362" cy="4191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F90D2C73-8E7D-47B3-48F8-E06DB4E00E14}"/>
              </a:ext>
            </a:extLst>
          </p:cNvPr>
          <p:cNvSpPr txBox="1"/>
          <p:nvPr/>
        </p:nvSpPr>
        <p:spPr>
          <a:xfrm>
            <a:off x="190500" y="6724134"/>
            <a:ext cx="4515980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üben\Kurze oder gedehnte Vokale\Wörter den-denn.pptx - Seite 10</a:t>
            </a:r>
          </a:p>
        </p:txBody>
      </p:sp>
    </p:spTree>
    <p:extLst>
      <p:ext uri="{BB962C8B-B14F-4D97-AF65-F5344CB8AC3E}">
        <p14:creationId xmlns:p14="http://schemas.microsoft.com/office/powerpoint/2010/main" val="4224967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4">
            <a:extLst>
              <a:ext uri="{FF2B5EF4-FFF2-40B4-BE49-F238E27FC236}">
                <a16:creationId xmlns:a16="http://schemas.microsoft.com/office/drawing/2014/main" id="{3E03380A-3011-6FAA-75AF-6A2DF6B6DC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" y="68998"/>
            <a:ext cx="4395178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i="1" dirty="0">
                <a:latin typeface="Trebuchet MS" pitchFamily="34" charset="0"/>
                <a:cs typeface="Arial" pitchFamily="34" charset="0"/>
              </a:rPr>
              <a:t>den</a:t>
            </a:r>
            <a:r>
              <a:rPr lang="de-DE" sz="2400" dirty="0">
                <a:latin typeface="Trebuchet MS" pitchFamily="34" charset="0"/>
                <a:cs typeface="Arial" pitchFamily="34" charset="0"/>
              </a:rPr>
              <a:t> und </a:t>
            </a:r>
            <a:r>
              <a:rPr lang="de-DE" sz="2400" i="1" dirty="0">
                <a:latin typeface="Trebuchet MS" pitchFamily="34" charset="0"/>
                <a:cs typeface="Arial" pitchFamily="34" charset="0"/>
              </a:rPr>
              <a:t>denn</a:t>
            </a:r>
            <a:r>
              <a:rPr lang="de-DE" sz="2400" dirty="0">
                <a:latin typeface="Trebuchet MS" pitchFamily="34" charset="0"/>
                <a:cs typeface="Arial" pitchFamily="34" charset="0"/>
              </a:rPr>
              <a:t> identifizieren!</a:t>
            </a:r>
            <a:endParaRPr lang="de-DE" sz="2400" dirty="0">
              <a:solidFill>
                <a:srgbClr val="FF0000"/>
              </a:solidFill>
              <a:latin typeface="Trebuchet MS" pitchFamily="34" charset="0"/>
              <a:cs typeface="Arial" pitchFamily="34" charset="0"/>
            </a:endParaRPr>
          </a:p>
          <a:p>
            <a:pPr eaLnBrk="0" hangingPunct="0"/>
            <a:r>
              <a:rPr lang="de-DE" sz="2400" dirty="0">
                <a:solidFill>
                  <a:srgbClr val="FF0000"/>
                </a:solidFill>
                <a:latin typeface="Trebuchet MS" pitchFamily="34" charset="0"/>
                <a:cs typeface="Arial" pitchFamily="34" charset="0"/>
              </a:rPr>
              <a:t>Klick auf bzw. lies jedes </a:t>
            </a:r>
            <a:r>
              <a:rPr lang="de-DE" sz="2400" dirty="0">
                <a:latin typeface="Trebuchet MS" pitchFamily="34" charset="0"/>
                <a:cs typeface="Arial" pitchFamily="34" charset="0"/>
              </a:rPr>
              <a:t>den</a:t>
            </a:r>
            <a:r>
              <a:rPr lang="de-DE" sz="2400" dirty="0">
                <a:solidFill>
                  <a:srgbClr val="FF0000"/>
                </a:solidFill>
                <a:latin typeface="Trebuchet MS" pitchFamily="34" charset="0"/>
                <a:cs typeface="Arial" pitchFamily="34" charset="0"/>
              </a:rPr>
              <a:t>!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4C14D490-EEF2-C0FA-E8E0-2814CDF4B1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7" y="1626036"/>
            <a:ext cx="8225329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denn den dem der denn den dem den dem</a:t>
            </a:r>
          </a:p>
          <a:p>
            <a:pPr eaLnBrk="0" hangingPunct="0"/>
            <a:endParaRPr lang="de-DE" sz="1400" dirty="0">
              <a:solidFill>
                <a:prstClr val="black"/>
              </a:solidFill>
              <a:latin typeface="Trebuchet MS" panose="020B0603020202020204" pitchFamily="34" charset="0"/>
              <a:cs typeface="Arial" pitchFamily="34" charset="0"/>
            </a:endParaRPr>
          </a:p>
          <a:p>
            <a:pPr eaLnBrk="0" hangingPunct="0"/>
            <a:r>
              <a:rPr lang="de-DE" sz="32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denn den dem denn den denn den denn der</a:t>
            </a: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ADFBEEC3-826A-AE19-0A9B-C064FED37D82}"/>
              </a:ext>
            </a:extLst>
          </p:cNvPr>
          <p:cNvSpPr/>
          <p:nvPr/>
        </p:nvSpPr>
        <p:spPr>
          <a:xfrm>
            <a:off x="274346" y="1853641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179F98BA-B70D-FD86-9723-8C34CF52D61B}"/>
              </a:ext>
            </a:extLst>
          </p:cNvPr>
          <p:cNvSpPr/>
          <p:nvPr/>
        </p:nvSpPr>
        <p:spPr>
          <a:xfrm>
            <a:off x="275934" y="1853641"/>
            <a:ext cx="142875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909A0E74-14FB-A079-E7B9-607E8A7F1A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750" y="1049972"/>
            <a:ext cx="68412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  <a:cs typeface="Arial" pitchFamily="34" charset="0"/>
              </a:rPr>
              <a:t>Wir 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lesen </a:t>
            </a:r>
            <a:r>
              <a:rPr lang="de-DE" sz="24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  <a:cs typeface="Arial" pitchFamily="34" charset="0"/>
              </a:rPr>
              <a:t>nur das Wort </a:t>
            </a:r>
            <a:r>
              <a:rPr lang="de-DE" sz="2400" b="1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  <a:cs typeface="Arial" pitchFamily="34" charset="0"/>
              </a:rPr>
              <a:t>den</a:t>
            </a:r>
            <a:r>
              <a:rPr lang="de-DE" sz="24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  <a:cs typeface="Arial" pitchFamily="34" charset="0"/>
              </a:rPr>
              <a:t> und 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klicken</a:t>
            </a:r>
            <a:r>
              <a:rPr lang="de-DE" sz="24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  <a:cs typeface="Arial" pitchFamily="34" charset="0"/>
              </a:rPr>
              <a:t> auf es!  </a:t>
            </a:r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0C74EB9A-0824-061B-78FC-968CBA5451DD}"/>
              </a:ext>
            </a:extLst>
          </p:cNvPr>
          <p:cNvSpPr/>
          <p:nvPr/>
        </p:nvSpPr>
        <p:spPr>
          <a:xfrm>
            <a:off x="256581" y="1178490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44" name="Ellipse 43">
            <a:extLst>
              <a:ext uri="{FF2B5EF4-FFF2-40B4-BE49-F238E27FC236}">
                <a16:creationId xmlns:a16="http://schemas.microsoft.com/office/drawing/2014/main" id="{51C5E688-2143-0711-A104-641836885EB2}"/>
              </a:ext>
            </a:extLst>
          </p:cNvPr>
          <p:cNvSpPr/>
          <p:nvPr/>
        </p:nvSpPr>
        <p:spPr>
          <a:xfrm>
            <a:off x="258169" y="1178490"/>
            <a:ext cx="142875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45" name="Rechteck 44">
            <a:extLst>
              <a:ext uri="{FF2B5EF4-FFF2-40B4-BE49-F238E27FC236}">
                <a16:creationId xmlns:a16="http://schemas.microsoft.com/office/drawing/2014/main" id="{840AAD6C-4B19-0036-C2DF-E580EA640DA0}"/>
              </a:ext>
            </a:extLst>
          </p:cNvPr>
          <p:cNvSpPr/>
          <p:nvPr/>
        </p:nvSpPr>
        <p:spPr>
          <a:xfrm>
            <a:off x="433393" y="3742503"/>
            <a:ext cx="75887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de-DE" sz="24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  <a:cs typeface="Arial" pitchFamily="34" charset="0"/>
              </a:rPr>
              <a:t>Wir 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lesen</a:t>
            </a:r>
            <a:r>
              <a:rPr lang="de-DE" sz="24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  <a:cs typeface="Arial" pitchFamily="34" charset="0"/>
              </a:rPr>
              <a:t> nur das Wort </a:t>
            </a:r>
            <a:r>
              <a:rPr lang="de-DE" sz="2400" b="1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  <a:cs typeface="Arial" pitchFamily="34" charset="0"/>
              </a:rPr>
              <a:t>denn </a:t>
            </a:r>
            <a:r>
              <a:rPr lang="de-DE" sz="24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  <a:cs typeface="Arial" pitchFamily="34" charset="0"/>
              </a:rPr>
              <a:t>und 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klicken</a:t>
            </a:r>
            <a:r>
              <a:rPr lang="de-DE" sz="24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  <a:cs typeface="Arial" pitchFamily="34" charset="0"/>
              </a:rPr>
              <a:t> auf es! </a:t>
            </a:r>
          </a:p>
        </p:txBody>
      </p:sp>
      <p:sp>
        <p:nvSpPr>
          <p:cNvPr id="49" name="Ellipse 48">
            <a:extLst>
              <a:ext uri="{FF2B5EF4-FFF2-40B4-BE49-F238E27FC236}">
                <a16:creationId xmlns:a16="http://schemas.microsoft.com/office/drawing/2014/main" id="{3EB1C7A3-8E87-7B99-2861-A7B098859A88}"/>
              </a:ext>
            </a:extLst>
          </p:cNvPr>
          <p:cNvSpPr/>
          <p:nvPr/>
        </p:nvSpPr>
        <p:spPr>
          <a:xfrm>
            <a:off x="251520" y="3866033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50" name="Ellipse 49">
            <a:extLst>
              <a:ext uri="{FF2B5EF4-FFF2-40B4-BE49-F238E27FC236}">
                <a16:creationId xmlns:a16="http://schemas.microsoft.com/office/drawing/2014/main" id="{4992DB51-C417-536D-7B2F-FCA5B5863D45}"/>
              </a:ext>
            </a:extLst>
          </p:cNvPr>
          <p:cNvSpPr/>
          <p:nvPr/>
        </p:nvSpPr>
        <p:spPr>
          <a:xfrm>
            <a:off x="253108" y="3866033"/>
            <a:ext cx="142875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A5D07114-5484-8D9D-CE2D-0794D1E156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197" y="4282301"/>
            <a:ext cx="8182048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den dem den denn den denn den denn den</a:t>
            </a:r>
          </a:p>
          <a:p>
            <a:pPr eaLnBrk="0" hangingPunct="0"/>
            <a:endParaRPr lang="de-DE" sz="1400" dirty="0">
              <a:solidFill>
                <a:prstClr val="black"/>
              </a:solidFill>
              <a:latin typeface="Trebuchet MS" panose="020B0603020202020204" pitchFamily="34" charset="0"/>
              <a:cs typeface="Arial" pitchFamily="34" charset="0"/>
            </a:endParaRPr>
          </a:p>
          <a:p>
            <a:pPr eaLnBrk="0" hangingPunct="0"/>
            <a:r>
              <a:rPr lang="de-DE" sz="32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dem den denn </a:t>
            </a:r>
            <a:r>
              <a:rPr lang="de-DE" sz="3200" dirty="0" err="1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denn</a:t>
            </a:r>
            <a:r>
              <a:rPr lang="de-DE" sz="32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den </a:t>
            </a:r>
            <a:r>
              <a:rPr lang="de-DE" sz="3200" dirty="0" err="1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den</a:t>
            </a:r>
            <a:r>
              <a:rPr lang="de-DE" sz="32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denn den dem</a:t>
            </a:r>
          </a:p>
        </p:txBody>
      </p:sp>
      <p:sp>
        <p:nvSpPr>
          <p:cNvPr id="52" name="Ellipse 51">
            <a:extLst>
              <a:ext uri="{FF2B5EF4-FFF2-40B4-BE49-F238E27FC236}">
                <a16:creationId xmlns:a16="http://schemas.microsoft.com/office/drawing/2014/main" id="{88C3FABC-A439-AC94-3AF3-ADC321EFC83A}"/>
              </a:ext>
            </a:extLst>
          </p:cNvPr>
          <p:cNvSpPr/>
          <p:nvPr/>
        </p:nvSpPr>
        <p:spPr>
          <a:xfrm>
            <a:off x="275796" y="4502066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53" name="Ellipse 52">
            <a:extLst>
              <a:ext uri="{FF2B5EF4-FFF2-40B4-BE49-F238E27FC236}">
                <a16:creationId xmlns:a16="http://schemas.microsoft.com/office/drawing/2014/main" id="{13DDFF48-06F7-832B-91D7-F339F731DFEA}"/>
              </a:ext>
            </a:extLst>
          </p:cNvPr>
          <p:cNvSpPr/>
          <p:nvPr/>
        </p:nvSpPr>
        <p:spPr>
          <a:xfrm>
            <a:off x="277384" y="4502066"/>
            <a:ext cx="142875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pic>
        <p:nvPicPr>
          <p:cNvPr id="73" name="Grafik 72">
            <a:extLst>
              <a:ext uri="{FF2B5EF4-FFF2-40B4-BE49-F238E27FC236}">
                <a16:creationId xmlns:a16="http://schemas.microsoft.com/office/drawing/2014/main" id="{4045AF59-D1BD-6CAD-8E8B-BB01DF76A3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346" y="1028903"/>
            <a:ext cx="8650974" cy="5066215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A544BF79-FA2F-8307-D9BA-CCF295874F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" y="6336841"/>
            <a:ext cx="954256" cy="375445"/>
          </a:xfrm>
          <a:prstGeom prst="rect">
            <a:avLst/>
          </a:prstGeom>
        </p:spPr>
      </p:pic>
      <p:sp>
        <p:nvSpPr>
          <p:cNvPr id="30" name="Textfeld 29">
            <a:extLst>
              <a:ext uri="{FF2B5EF4-FFF2-40B4-BE49-F238E27FC236}">
                <a16:creationId xmlns:a16="http://schemas.microsoft.com/office/drawing/2014/main" id="{5285F046-FFFC-142C-2EC5-110A1ED59A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3951" y="6142965"/>
            <a:ext cx="1560845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ADA607FB-E5FB-7058-1E39-44A1C07A84A7}"/>
              </a:ext>
            </a:extLst>
          </p:cNvPr>
          <p:cNvSpPr/>
          <p:nvPr/>
        </p:nvSpPr>
        <p:spPr>
          <a:xfrm>
            <a:off x="428594" y="1705848"/>
            <a:ext cx="8650973" cy="409474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AFE631C-6C73-CA22-D186-2E02B60A3E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7020" y="2085301"/>
            <a:ext cx="425116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2/6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4153BFB3-74DD-4D03-244E-AEF7CD0D20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0499" y="2077552"/>
            <a:ext cx="425116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3/6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1B003031-1243-14DA-8429-78CAFF6862D5}"/>
              </a:ext>
            </a:extLst>
          </p:cNvPr>
          <p:cNvSpPr/>
          <p:nvPr/>
        </p:nvSpPr>
        <p:spPr>
          <a:xfrm>
            <a:off x="4942056" y="1770052"/>
            <a:ext cx="936104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normalizeH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0AABE6D9-1206-FAD1-1F9D-F4C74EBA8066}"/>
              </a:ext>
            </a:extLst>
          </p:cNvPr>
          <p:cNvSpPr/>
          <p:nvPr/>
        </p:nvSpPr>
        <p:spPr>
          <a:xfrm>
            <a:off x="6786484" y="1748701"/>
            <a:ext cx="797804" cy="40519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normalizeH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F862C24E-CFE2-B1B7-996F-8E54E92813B7}"/>
              </a:ext>
            </a:extLst>
          </p:cNvPr>
          <p:cNvSpPr/>
          <p:nvPr/>
        </p:nvSpPr>
        <p:spPr>
          <a:xfrm>
            <a:off x="5051627" y="1637904"/>
            <a:ext cx="862737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i="0" u="none" strike="noStrike" kern="0" cap="none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</a:t>
            </a:r>
            <a:endParaRPr kumimoji="0" lang="de-DE" sz="3200" i="0" u="none" strike="noStrike" kern="0" cap="none" normalizeH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71475D76-1314-0A39-19B9-511E14EB2711}"/>
              </a:ext>
            </a:extLst>
          </p:cNvPr>
          <p:cNvSpPr/>
          <p:nvPr/>
        </p:nvSpPr>
        <p:spPr>
          <a:xfrm>
            <a:off x="6757754" y="1625088"/>
            <a:ext cx="862737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 defTabSz="914400">
              <a:spcAft>
                <a:spcPts val="1200"/>
              </a:spcAft>
              <a:defRPr/>
            </a:pPr>
            <a:r>
              <a:rPr lang="de-DE" sz="3200" kern="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</a:t>
            </a:r>
            <a:endParaRPr lang="de-DE" sz="3200" kern="0" dirty="0">
              <a:solidFill>
                <a:prstClr val="black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400C5B06-223A-B39C-10F0-66A573E41E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6924" y="2805068"/>
            <a:ext cx="425116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5/6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FBAED613-92C4-C62E-0A2E-6922F34679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5447" y="2797319"/>
            <a:ext cx="425116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6/6</a:t>
            </a: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66EDE642-481C-FC00-E169-88468F3ED411}"/>
              </a:ext>
            </a:extLst>
          </p:cNvPr>
          <p:cNvSpPr/>
          <p:nvPr/>
        </p:nvSpPr>
        <p:spPr>
          <a:xfrm>
            <a:off x="4322713" y="2330409"/>
            <a:ext cx="862737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u="none" strike="noStrike" kern="0" cap="none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</a:t>
            </a:r>
            <a:endParaRPr kumimoji="0" lang="de-DE" sz="3200" u="none" strike="noStrike" kern="0" cap="none" normalizeH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D0D9920C-FF4D-D85B-B5F8-2977070F5A13}"/>
              </a:ext>
            </a:extLst>
          </p:cNvPr>
          <p:cNvSpPr/>
          <p:nvPr/>
        </p:nvSpPr>
        <p:spPr>
          <a:xfrm>
            <a:off x="6130662" y="2322447"/>
            <a:ext cx="862737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 defTabSz="914400">
              <a:spcAft>
                <a:spcPts val="1200"/>
              </a:spcAft>
              <a:defRPr/>
            </a:pPr>
            <a:r>
              <a:rPr lang="de-DE" sz="3200" kern="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</a:t>
            </a:r>
            <a:endParaRPr lang="de-DE" sz="3200" kern="0" dirty="0">
              <a:solidFill>
                <a:prstClr val="black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120D186A-EA45-D513-BF45-E2B9088BD277}"/>
              </a:ext>
            </a:extLst>
          </p:cNvPr>
          <p:cNvSpPr/>
          <p:nvPr/>
        </p:nvSpPr>
        <p:spPr>
          <a:xfrm>
            <a:off x="4320446" y="2480545"/>
            <a:ext cx="850865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normalizeH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0C6A8C20-972C-6A4D-2743-ED7BBC23D5ED}"/>
              </a:ext>
            </a:extLst>
          </p:cNvPr>
          <p:cNvSpPr/>
          <p:nvPr/>
        </p:nvSpPr>
        <p:spPr>
          <a:xfrm>
            <a:off x="6136580" y="2450880"/>
            <a:ext cx="850429" cy="39929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0" cap="none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  </a:t>
            </a:r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10E4E336-C32E-410F-35BD-A80C094B95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6207" y="4733726"/>
            <a:ext cx="425116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2/6</a:t>
            </a:r>
          </a:p>
        </p:txBody>
      </p:sp>
      <p:sp>
        <p:nvSpPr>
          <p:cNvPr id="56" name="Textfeld 55">
            <a:extLst>
              <a:ext uri="{FF2B5EF4-FFF2-40B4-BE49-F238E27FC236}">
                <a16:creationId xmlns:a16="http://schemas.microsoft.com/office/drawing/2014/main" id="{820FF57C-E9FF-CD6A-DEE8-A2E05C4F10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7092" y="4733726"/>
            <a:ext cx="425116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3/6</a:t>
            </a:r>
          </a:p>
        </p:txBody>
      </p:sp>
      <p:sp>
        <p:nvSpPr>
          <p:cNvPr id="58" name="Rechteck 57">
            <a:extLst>
              <a:ext uri="{FF2B5EF4-FFF2-40B4-BE49-F238E27FC236}">
                <a16:creationId xmlns:a16="http://schemas.microsoft.com/office/drawing/2014/main" id="{05E0D95D-86E9-F883-C3FB-10B18BC09634}"/>
              </a:ext>
            </a:extLst>
          </p:cNvPr>
          <p:cNvSpPr/>
          <p:nvPr/>
        </p:nvSpPr>
        <p:spPr>
          <a:xfrm>
            <a:off x="4932040" y="4433975"/>
            <a:ext cx="1008112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normalizeH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59" name="Rechteck 58">
            <a:extLst>
              <a:ext uri="{FF2B5EF4-FFF2-40B4-BE49-F238E27FC236}">
                <a16:creationId xmlns:a16="http://schemas.microsoft.com/office/drawing/2014/main" id="{C0E51281-1F68-ADE1-20D9-9E5FCD3F8F59}"/>
              </a:ext>
            </a:extLst>
          </p:cNvPr>
          <p:cNvSpPr/>
          <p:nvPr/>
        </p:nvSpPr>
        <p:spPr>
          <a:xfrm>
            <a:off x="6729060" y="4401980"/>
            <a:ext cx="1060053" cy="40519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normalizeH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61" name="Rechteck 60">
            <a:extLst>
              <a:ext uri="{FF2B5EF4-FFF2-40B4-BE49-F238E27FC236}">
                <a16:creationId xmlns:a16="http://schemas.microsoft.com/office/drawing/2014/main" id="{61E80B79-D78F-6BAB-51AC-368A3652A103}"/>
              </a:ext>
            </a:extLst>
          </p:cNvPr>
          <p:cNvSpPr/>
          <p:nvPr/>
        </p:nvSpPr>
        <p:spPr>
          <a:xfrm>
            <a:off x="4901044" y="4283999"/>
            <a:ext cx="1087157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i="0" u="none" strike="noStrike" kern="0" cap="none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denn</a:t>
            </a:r>
            <a:endParaRPr kumimoji="0" lang="de-DE" sz="3200" i="0" u="none" strike="noStrike" kern="0" cap="none" normalizeH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Rechteck 61">
            <a:extLst>
              <a:ext uri="{FF2B5EF4-FFF2-40B4-BE49-F238E27FC236}">
                <a16:creationId xmlns:a16="http://schemas.microsoft.com/office/drawing/2014/main" id="{CEF120B2-6B2B-2188-CDFE-163A005F1CD6}"/>
              </a:ext>
            </a:extLst>
          </p:cNvPr>
          <p:cNvSpPr/>
          <p:nvPr/>
        </p:nvSpPr>
        <p:spPr>
          <a:xfrm>
            <a:off x="6701956" y="4285440"/>
            <a:ext cx="1087157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 defTabSz="914400">
              <a:spcAft>
                <a:spcPts val="1200"/>
              </a:spcAft>
              <a:defRPr/>
            </a:pPr>
            <a:r>
              <a:rPr lang="de-DE" sz="3200" kern="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denn</a:t>
            </a:r>
            <a:endParaRPr lang="de-DE" sz="3200" kern="0" dirty="0">
              <a:solidFill>
                <a:prstClr val="black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Textfeld 64">
            <a:extLst>
              <a:ext uri="{FF2B5EF4-FFF2-40B4-BE49-F238E27FC236}">
                <a16:creationId xmlns:a16="http://schemas.microsoft.com/office/drawing/2014/main" id="{6DDE5EF5-C1EB-27D8-3572-61D43086DC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5116" y="5453493"/>
            <a:ext cx="425116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6/6</a:t>
            </a:r>
          </a:p>
        </p:txBody>
      </p:sp>
      <p:sp>
        <p:nvSpPr>
          <p:cNvPr id="67" name="Rechteck 66">
            <a:extLst>
              <a:ext uri="{FF2B5EF4-FFF2-40B4-BE49-F238E27FC236}">
                <a16:creationId xmlns:a16="http://schemas.microsoft.com/office/drawing/2014/main" id="{8CCF518D-7977-DE28-EC17-F382207BBC4A}"/>
              </a:ext>
            </a:extLst>
          </p:cNvPr>
          <p:cNvSpPr/>
          <p:nvPr/>
        </p:nvSpPr>
        <p:spPr>
          <a:xfrm>
            <a:off x="3307564" y="4981896"/>
            <a:ext cx="1087157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u="none" strike="noStrike" kern="0" cap="none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denn</a:t>
            </a:r>
            <a:endParaRPr kumimoji="0" lang="de-DE" sz="3200" u="none" strike="noStrike" kern="0" cap="none" normalizeH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" name="Rechteck 67">
            <a:extLst>
              <a:ext uri="{FF2B5EF4-FFF2-40B4-BE49-F238E27FC236}">
                <a16:creationId xmlns:a16="http://schemas.microsoft.com/office/drawing/2014/main" id="{CE8FBBB8-4F89-6D58-0632-9A72258F7160}"/>
              </a:ext>
            </a:extLst>
          </p:cNvPr>
          <p:cNvSpPr/>
          <p:nvPr/>
        </p:nvSpPr>
        <p:spPr>
          <a:xfrm>
            <a:off x="5909156" y="4984245"/>
            <a:ext cx="1087157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 defTabSz="914400">
              <a:spcAft>
                <a:spcPts val="1200"/>
              </a:spcAft>
              <a:defRPr/>
            </a:pPr>
            <a:r>
              <a:rPr lang="de-DE" sz="3200" kern="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denn</a:t>
            </a:r>
            <a:endParaRPr lang="de-DE" sz="3200" kern="0" dirty="0">
              <a:solidFill>
                <a:prstClr val="black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" name="Rechteck 69">
            <a:extLst>
              <a:ext uri="{FF2B5EF4-FFF2-40B4-BE49-F238E27FC236}">
                <a16:creationId xmlns:a16="http://schemas.microsoft.com/office/drawing/2014/main" id="{7D8ABA37-21D6-3AC7-35A6-FC8CBC3DD163}"/>
              </a:ext>
            </a:extLst>
          </p:cNvPr>
          <p:cNvSpPr/>
          <p:nvPr/>
        </p:nvSpPr>
        <p:spPr>
          <a:xfrm>
            <a:off x="3340115" y="5091768"/>
            <a:ext cx="105351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normalizeH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71" name="Rechteck 70">
            <a:extLst>
              <a:ext uri="{FF2B5EF4-FFF2-40B4-BE49-F238E27FC236}">
                <a16:creationId xmlns:a16="http://schemas.microsoft.com/office/drawing/2014/main" id="{E4072BA8-6C46-26A5-2668-E6868E4B546E}"/>
              </a:ext>
            </a:extLst>
          </p:cNvPr>
          <p:cNvSpPr/>
          <p:nvPr/>
        </p:nvSpPr>
        <p:spPr>
          <a:xfrm>
            <a:off x="5934435" y="5115176"/>
            <a:ext cx="1058056" cy="39929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0" cap="none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  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167D3184-7081-B983-D29D-E02780FABE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2628" y="2085301"/>
            <a:ext cx="425116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1/6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0362B627-ACBB-63CF-EE3D-758280379444}"/>
              </a:ext>
            </a:extLst>
          </p:cNvPr>
          <p:cNvSpPr/>
          <p:nvPr/>
        </p:nvSpPr>
        <p:spPr>
          <a:xfrm>
            <a:off x="1673431" y="1734173"/>
            <a:ext cx="823793" cy="40161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normalizeH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3C2B8C94-B18D-C653-D64B-0C3153E0A8E0}"/>
              </a:ext>
            </a:extLst>
          </p:cNvPr>
          <p:cNvSpPr/>
          <p:nvPr/>
        </p:nvSpPr>
        <p:spPr>
          <a:xfrm>
            <a:off x="1611923" y="1635750"/>
            <a:ext cx="862737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i="0" u="none" strike="noStrike" kern="0" cap="none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</a:t>
            </a:r>
            <a:endParaRPr kumimoji="0" lang="de-DE" sz="3200" i="0" u="none" strike="noStrike" kern="0" cap="none" normalizeH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3417D6CF-544F-BEBF-789F-2D36001AEA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6238" y="2805068"/>
            <a:ext cx="425116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4/6</a:t>
            </a: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B30F9E4F-21B9-7272-4CAE-4EE22BA85D5D}"/>
              </a:ext>
            </a:extLst>
          </p:cNvPr>
          <p:cNvSpPr/>
          <p:nvPr/>
        </p:nvSpPr>
        <p:spPr>
          <a:xfrm>
            <a:off x="1605533" y="2336136"/>
            <a:ext cx="862737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lang="de-DE" sz="3200" kern="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</a:t>
            </a:r>
            <a:endParaRPr kumimoji="0" lang="de-DE" sz="3200" i="0" u="none" strike="noStrike" kern="0" cap="none" normalizeH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B3F6CB52-4B38-CD92-E5A0-B08375C0EF08}"/>
              </a:ext>
            </a:extLst>
          </p:cNvPr>
          <p:cNvSpPr/>
          <p:nvPr/>
        </p:nvSpPr>
        <p:spPr>
          <a:xfrm>
            <a:off x="1643313" y="2418124"/>
            <a:ext cx="840455" cy="40161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normalizeH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654DBEFD-E418-B53C-7C5C-A7D2831340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7605" y="4733726"/>
            <a:ext cx="425116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1/6</a:t>
            </a:r>
          </a:p>
        </p:txBody>
      </p:sp>
      <p:sp>
        <p:nvSpPr>
          <p:cNvPr id="57" name="Rechteck 56">
            <a:extLst>
              <a:ext uri="{FF2B5EF4-FFF2-40B4-BE49-F238E27FC236}">
                <a16:creationId xmlns:a16="http://schemas.microsoft.com/office/drawing/2014/main" id="{E20FA72B-B8F8-E9FF-8CFF-950B5597B1B8}"/>
              </a:ext>
            </a:extLst>
          </p:cNvPr>
          <p:cNvSpPr/>
          <p:nvPr/>
        </p:nvSpPr>
        <p:spPr>
          <a:xfrm>
            <a:off x="3123060" y="4382598"/>
            <a:ext cx="1046815" cy="40161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normalizeH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60" name="Rechteck 59">
            <a:extLst>
              <a:ext uri="{FF2B5EF4-FFF2-40B4-BE49-F238E27FC236}">
                <a16:creationId xmlns:a16="http://schemas.microsoft.com/office/drawing/2014/main" id="{30365FFB-273D-7895-8184-F363ED39A7F7}"/>
              </a:ext>
            </a:extLst>
          </p:cNvPr>
          <p:cNvSpPr/>
          <p:nvPr/>
        </p:nvSpPr>
        <p:spPr>
          <a:xfrm>
            <a:off x="3090828" y="4287701"/>
            <a:ext cx="1087157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i="0" u="none" strike="noStrike" kern="0" cap="none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denn</a:t>
            </a:r>
            <a:endParaRPr kumimoji="0" lang="de-DE" sz="3200" i="0" u="none" strike="noStrike" kern="0" cap="none" normalizeH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Textfeld 62">
            <a:extLst>
              <a:ext uri="{FF2B5EF4-FFF2-40B4-BE49-F238E27FC236}">
                <a16:creationId xmlns:a16="http://schemas.microsoft.com/office/drawing/2014/main" id="{CECC0FEB-663F-ACED-3C2D-08CA728544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0078" y="5453493"/>
            <a:ext cx="425116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4/6</a:t>
            </a:r>
          </a:p>
        </p:txBody>
      </p:sp>
      <p:sp>
        <p:nvSpPr>
          <p:cNvPr id="64" name="Textfeld 63">
            <a:extLst>
              <a:ext uri="{FF2B5EF4-FFF2-40B4-BE49-F238E27FC236}">
                <a16:creationId xmlns:a16="http://schemas.microsoft.com/office/drawing/2014/main" id="{1A81F81B-200F-3DF6-FA08-7EF79ACD3D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9038" y="5453493"/>
            <a:ext cx="425116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5/6</a:t>
            </a:r>
          </a:p>
        </p:txBody>
      </p:sp>
      <p:sp>
        <p:nvSpPr>
          <p:cNvPr id="66" name="Rechteck 65">
            <a:extLst>
              <a:ext uri="{FF2B5EF4-FFF2-40B4-BE49-F238E27FC236}">
                <a16:creationId xmlns:a16="http://schemas.microsoft.com/office/drawing/2014/main" id="{A62476D4-E0C5-A2A2-F25C-ED89254EB865}"/>
              </a:ext>
            </a:extLst>
          </p:cNvPr>
          <p:cNvSpPr/>
          <p:nvPr/>
        </p:nvSpPr>
        <p:spPr>
          <a:xfrm>
            <a:off x="2299452" y="4985160"/>
            <a:ext cx="1087157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lang="de-DE" sz="3200" kern="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denn</a:t>
            </a:r>
            <a:endParaRPr kumimoji="0" lang="de-DE" sz="3200" i="0" u="none" strike="noStrike" kern="0" cap="none" normalizeH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9" name="Rechteck 68">
            <a:extLst>
              <a:ext uri="{FF2B5EF4-FFF2-40B4-BE49-F238E27FC236}">
                <a16:creationId xmlns:a16="http://schemas.microsoft.com/office/drawing/2014/main" id="{722779EB-6DC7-2B21-1374-4E2694C703B7}"/>
              </a:ext>
            </a:extLst>
          </p:cNvPr>
          <p:cNvSpPr/>
          <p:nvPr/>
        </p:nvSpPr>
        <p:spPr>
          <a:xfrm>
            <a:off x="2267744" y="5097394"/>
            <a:ext cx="1051592" cy="40161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normalizeH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2A8A0B47-1BF5-6988-7526-85CC97712BE7}"/>
              </a:ext>
            </a:extLst>
          </p:cNvPr>
          <p:cNvSpPr txBox="1"/>
          <p:nvPr/>
        </p:nvSpPr>
        <p:spPr>
          <a:xfrm>
            <a:off x="190500" y="6724134"/>
            <a:ext cx="447590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üben\Kurze oder gedehnte Vokale\Wörter den-denn.pptx - Seite 2</a:t>
            </a:r>
          </a:p>
        </p:txBody>
      </p:sp>
    </p:spTree>
    <p:extLst>
      <p:ext uri="{BB962C8B-B14F-4D97-AF65-F5344CB8AC3E}">
        <p14:creationId xmlns:p14="http://schemas.microsoft.com/office/powerpoint/2010/main" val="3780582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75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" fill="hold">
                      <p:stCondLst>
                        <p:cond delay="0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91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2" fill="hold">
                      <p:stCondLst>
                        <p:cond delay="0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9" grpId="0"/>
      <p:bldP spid="10" grpId="0"/>
      <p:bldP spid="15" grpId="0"/>
      <p:bldP spid="16" grpId="0"/>
      <p:bldP spid="18" grpId="0"/>
      <p:bldP spid="19" grpId="0"/>
      <p:bldP spid="21" grpId="0"/>
      <p:bldP spid="22" grpId="0"/>
      <p:bldP spid="55" grpId="0"/>
      <p:bldP spid="56" grpId="0"/>
      <p:bldP spid="61" grpId="0"/>
      <p:bldP spid="62" grpId="0"/>
      <p:bldP spid="65" grpId="0"/>
      <p:bldP spid="67" grpId="0"/>
      <p:bldP spid="68" grpId="0"/>
      <p:bldP spid="8" grpId="0"/>
      <p:bldP spid="14" grpId="0"/>
      <p:bldP spid="17" grpId="0"/>
      <p:bldP spid="20" grpId="0"/>
      <p:bldP spid="54" grpId="0"/>
      <p:bldP spid="60" grpId="0"/>
      <p:bldP spid="63" grpId="0"/>
      <p:bldP spid="64" grpId="0"/>
      <p:bldP spid="6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4">
            <a:extLst>
              <a:ext uri="{FF2B5EF4-FFF2-40B4-BE49-F238E27FC236}">
                <a16:creationId xmlns:a16="http://schemas.microsoft.com/office/drawing/2014/main" id="{F68907FC-5008-7DE8-5A09-E832D47759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" y="68998"/>
            <a:ext cx="7056740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i="1" dirty="0">
                <a:latin typeface="Trebuchet MS" pitchFamily="34" charset="0"/>
                <a:cs typeface="Arial" pitchFamily="34" charset="0"/>
              </a:rPr>
              <a:t>den</a:t>
            </a:r>
            <a:r>
              <a:rPr lang="de-DE" sz="2400" dirty="0">
                <a:latin typeface="Trebuchet MS" pitchFamily="34" charset="0"/>
                <a:cs typeface="Arial" pitchFamily="34" charset="0"/>
              </a:rPr>
              <a:t> und </a:t>
            </a:r>
            <a:r>
              <a:rPr lang="de-DE" sz="2400" i="1" dirty="0">
                <a:latin typeface="Trebuchet MS" pitchFamily="34" charset="0"/>
                <a:cs typeface="Arial" pitchFamily="34" charset="0"/>
              </a:rPr>
              <a:t>denn</a:t>
            </a:r>
            <a:r>
              <a:rPr lang="de-DE" sz="2400" dirty="0">
                <a:latin typeface="Trebuchet MS" pitchFamily="34" charset="0"/>
                <a:cs typeface="Arial" pitchFamily="34" charset="0"/>
              </a:rPr>
              <a:t> erkennen und im Satz richtig lesen!</a:t>
            </a:r>
            <a:endParaRPr lang="de-DE" sz="2400" dirty="0">
              <a:solidFill>
                <a:srgbClr val="FF0000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EB8088FC-3ED2-E0BA-6E41-F64E49E3D7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750" y="1049972"/>
            <a:ext cx="108510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</a:t>
            </a:r>
            <a:r>
              <a:rPr lang="de-DE" sz="24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  <a:cs typeface="Arial" pitchFamily="34" charset="0"/>
              </a:rPr>
              <a:t> erst in der </a:t>
            </a:r>
            <a:r>
              <a:rPr lang="de-DE" sz="2400" b="1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  <a:cs typeface="Arial" pitchFamily="34" charset="0"/>
              </a:rPr>
              <a:t>richtigen Reihenfolge </a:t>
            </a:r>
            <a:r>
              <a:rPr lang="de-DE" sz="24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  <a:cs typeface="Arial" pitchFamily="34" charset="0"/>
              </a:rPr>
              <a:t>auf jedes </a:t>
            </a:r>
            <a:r>
              <a:rPr lang="de-DE" sz="2400" dirty="0">
                <a:latin typeface="Trebuchet MS" panose="020B0603020202020204" pitchFamily="34" charset="0"/>
                <a:cs typeface="Arial" pitchFamily="34" charset="0"/>
              </a:rPr>
              <a:t>den</a:t>
            </a:r>
            <a:r>
              <a:rPr lang="de-DE" sz="24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  <a:cs typeface="Arial" pitchFamily="34" charset="0"/>
              </a:rPr>
              <a:t> und 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lies</a:t>
            </a:r>
            <a:r>
              <a:rPr lang="de-DE" sz="24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  <a:cs typeface="Arial" pitchFamily="34" charset="0"/>
              </a:rPr>
              <a:t> dann den Satz!</a:t>
            </a: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C8141078-3F2B-C9EE-7E05-2C55910F970F}"/>
              </a:ext>
            </a:extLst>
          </p:cNvPr>
          <p:cNvSpPr/>
          <p:nvPr/>
        </p:nvSpPr>
        <p:spPr>
          <a:xfrm>
            <a:off x="256581" y="1178490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FC51DBAF-CEC1-DC1C-9FAF-66D96F216BCF}"/>
              </a:ext>
            </a:extLst>
          </p:cNvPr>
          <p:cNvSpPr/>
          <p:nvPr/>
        </p:nvSpPr>
        <p:spPr>
          <a:xfrm>
            <a:off x="258169" y="1178490"/>
            <a:ext cx="142875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E5C9EAC4-1AD8-FD28-49CB-D0A9816E515E}"/>
              </a:ext>
            </a:extLst>
          </p:cNvPr>
          <p:cNvSpPr/>
          <p:nvPr/>
        </p:nvSpPr>
        <p:spPr>
          <a:xfrm>
            <a:off x="323528" y="2044077"/>
            <a:ext cx="144462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050570F4-8933-519E-1A23-49D7393BB87A}"/>
              </a:ext>
            </a:extLst>
          </p:cNvPr>
          <p:cNvSpPr/>
          <p:nvPr/>
        </p:nvSpPr>
        <p:spPr>
          <a:xfrm>
            <a:off x="323528" y="2597890"/>
            <a:ext cx="144462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A55328C5-BB5E-2158-AF83-990280A28A3F}"/>
              </a:ext>
            </a:extLst>
          </p:cNvPr>
          <p:cNvSpPr/>
          <p:nvPr/>
        </p:nvSpPr>
        <p:spPr>
          <a:xfrm>
            <a:off x="323528" y="3177102"/>
            <a:ext cx="144462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77D9BE17-8AE4-8204-B8DB-9D3DC60F094D}"/>
              </a:ext>
            </a:extLst>
          </p:cNvPr>
          <p:cNvSpPr/>
          <p:nvPr/>
        </p:nvSpPr>
        <p:spPr>
          <a:xfrm>
            <a:off x="323528" y="3756314"/>
            <a:ext cx="144462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55739AD3-0337-CEC0-4B4C-2636C1F3D3BE}"/>
              </a:ext>
            </a:extLst>
          </p:cNvPr>
          <p:cNvSpPr/>
          <p:nvPr/>
        </p:nvSpPr>
        <p:spPr>
          <a:xfrm>
            <a:off x="323528" y="4397441"/>
            <a:ext cx="144462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3AC5F24D-6A19-F59D-470A-BBB3A66EFF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438" y="1870004"/>
            <a:ext cx="1127706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latin typeface="Trebuchet MS" panose="020B0603020202020204" pitchFamily="34" charset="0"/>
                <a:cs typeface="Arial" pitchFamily="34" charset="0"/>
              </a:rPr>
              <a:t>Vater geht in den Keller, um den Wein zu holen, denn es gibt den Sieg zu feiern.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89C61192-DE15-3840-DB0D-6F07DE284B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438" y="2459203"/>
            <a:ext cx="926567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latin typeface="Trebuchet MS" panose="020B0603020202020204" pitchFamily="34" charset="0"/>
                <a:cs typeface="Arial" pitchFamily="34" charset="0"/>
              </a:rPr>
              <a:t>Susi liebt den Hund, den sie geschenkt bekam, denn er ist so süß.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07E5FB63-E2F3-0C50-5B6A-663C0F6B8B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438" y="3018500"/>
            <a:ext cx="833965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latin typeface="Trebuchet MS" panose="020B0603020202020204" pitchFamily="34" charset="0"/>
                <a:cs typeface="Arial" pitchFamily="34" charset="0"/>
              </a:rPr>
              <a:t>Max geht in den Wald, denn er will frische Luft schnappen.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9240C3E5-1097-2F15-207F-61063F3BC5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990" y="3612637"/>
            <a:ext cx="56252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latin typeface="Trebuchet MS" panose="020B0603020202020204" pitchFamily="34" charset="0"/>
                <a:cs typeface="Arial" pitchFamily="34" charset="0"/>
              </a:rPr>
              <a:t>Ich mag den Käse nicht, denn er stinkt.</a:t>
            </a: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4FDB9BA4-BF55-B462-6F66-D6439F74F9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438" y="4219684"/>
            <a:ext cx="77380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latin typeface="Trebuchet MS" panose="020B0603020202020204" pitchFamily="34" charset="0"/>
                <a:cs typeface="Arial" pitchFamily="34" charset="0"/>
              </a:rPr>
              <a:t>Paula lernt den Stoff, denn sie will den Kurs bestehen.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6EA3ECBE-A208-BBFB-CD8E-52E00903C5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3951" y="6142965"/>
            <a:ext cx="1560845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6A4DA4BA-1A4C-C75F-A8AA-1E82B1021BDA}"/>
              </a:ext>
            </a:extLst>
          </p:cNvPr>
          <p:cNvSpPr/>
          <p:nvPr/>
        </p:nvSpPr>
        <p:spPr>
          <a:xfrm>
            <a:off x="503265" y="1589187"/>
            <a:ext cx="11240714" cy="334884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7FDE1120-7F5C-6974-A708-8605759BCC26}"/>
              </a:ext>
            </a:extLst>
          </p:cNvPr>
          <p:cNvSpPr/>
          <p:nvPr/>
        </p:nvSpPr>
        <p:spPr>
          <a:xfrm>
            <a:off x="2350744" y="1914128"/>
            <a:ext cx="504502" cy="40161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77A8E74D-D269-1AB6-7C79-8BD9B665F2A8}"/>
              </a:ext>
            </a:extLst>
          </p:cNvPr>
          <p:cNvSpPr/>
          <p:nvPr/>
        </p:nvSpPr>
        <p:spPr>
          <a:xfrm>
            <a:off x="2325519" y="1870003"/>
            <a:ext cx="654346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marL="0" marR="0" lvl="0" indent="0" defTabSz="4572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i="0" u="none" strike="noStrike" kern="0" cap="none" spc="-100" normalizeH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</a:t>
            </a:r>
            <a:endParaRPr lang="de-DE" sz="2400" kern="0" spc="-100" dirty="0">
              <a:solidFill>
                <a:schemeClr val="accent1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7B8C92BC-6A33-65A9-24B1-0FA52534E5B0}"/>
              </a:ext>
            </a:extLst>
          </p:cNvPr>
          <p:cNvSpPr/>
          <p:nvPr/>
        </p:nvSpPr>
        <p:spPr>
          <a:xfrm>
            <a:off x="4450046" y="1888527"/>
            <a:ext cx="504502" cy="40161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F45A76BB-6802-09E1-935A-C6CF92135BB7}"/>
              </a:ext>
            </a:extLst>
          </p:cNvPr>
          <p:cNvSpPr/>
          <p:nvPr/>
        </p:nvSpPr>
        <p:spPr>
          <a:xfrm>
            <a:off x="4407010" y="1870002"/>
            <a:ext cx="654346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marL="0" marR="0" lvl="0" indent="0" defTabSz="4572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i="0" u="none" strike="noStrike" kern="0" cap="none" spc="-100" normalizeH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</a:t>
            </a:r>
            <a:endParaRPr lang="de-DE" sz="2400" kern="0" spc="-100" dirty="0">
              <a:solidFill>
                <a:schemeClr val="accent1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CF326D8F-71B9-E31A-BFD4-7BF32D9AB08F}"/>
              </a:ext>
            </a:extLst>
          </p:cNvPr>
          <p:cNvSpPr/>
          <p:nvPr/>
        </p:nvSpPr>
        <p:spPr>
          <a:xfrm>
            <a:off x="1837630" y="2519776"/>
            <a:ext cx="504502" cy="40161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74FCB15A-AA5C-4157-36D5-F8C89C0CB6A1}"/>
              </a:ext>
            </a:extLst>
          </p:cNvPr>
          <p:cNvSpPr/>
          <p:nvPr/>
        </p:nvSpPr>
        <p:spPr>
          <a:xfrm>
            <a:off x="1833374" y="2458952"/>
            <a:ext cx="654346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marL="0" marR="0" lvl="0" indent="0" defTabSz="4572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i="0" u="none" strike="noStrike" kern="0" cap="none" spc="-100" normalizeH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</a:t>
            </a:r>
            <a:endParaRPr lang="de-DE" sz="2400" kern="0" spc="-100" dirty="0">
              <a:solidFill>
                <a:schemeClr val="accent1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9184ADD8-CD6C-192C-C72F-06CD133CE580}"/>
              </a:ext>
            </a:extLst>
          </p:cNvPr>
          <p:cNvSpPr/>
          <p:nvPr/>
        </p:nvSpPr>
        <p:spPr>
          <a:xfrm>
            <a:off x="3358842" y="2503865"/>
            <a:ext cx="504502" cy="40161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17066FFC-3B05-79A8-4ED8-B16B2BAE879D}"/>
              </a:ext>
            </a:extLst>
          </p:cNvPr>
          <p:cNvSpPr/>
          <p:nvPr/>
        </p:nvSpPr>
        <p:spPr>
          <a:xfrm>
            <a:off x="3289139" y="2469213"/>
            <a:ext cx="654346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marL="0" marR="0" lvl="0" indent="0" defTabSz="4572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i="0" u="none" strike="noStrike" kern="0" cap="none" spc="-100" normalizeH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</a:t>
            </a:r>
            <a:endParaRPr lang="de-DE" sz="2400" kern="0" spc="-100" dirty="0">
              <a:solidFill>
                <a:schemeClr val="accent1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409FD1D8-D902-2A22-8C86-9E830D8D60E8}"/>
              </a:ext>
            </a:extLst>
          </p:cNvPr>
          <p:cNvSpPr/>
          <p:nvPr/>
        </p:nvSpPr>
        <p:spPr>
          <a:xfrm>
            <a:off x="2122973" y="3062802"/>
            <a:ext cx="504502" cy="40161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EC4062C5-8B18-B1B5-3D7E-EF971C06CFD8}"/>
              </a:ext>
            </a:extLst>
          </p:cNvPr>
          <p:cNvSpPr/>
          <p:nvPr/>
        </p:nvSpPr>
        <p:spPr>
          <a:xfrm>
            <a:off x="2134784" y="3019630"/>
            <a:ext cx="654346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marL="0" marR="0" lvl="0" indent="0" defTabSz="4572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i="0" u="none" strike="noStrike" kern="0" cap="none" spc="-100" normalizeH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</a:t>
            </a:r>
            <a:endParaRPr lang="de-DE" sz="2400" kern="0" spc="-100" dirty="0">
              <a:solidFill>
                <a:schemeClr val="accent1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129C2B30-F4A9-3864-8BB3-159FB710F4D5}"/>
              </a:ext>
            </a:extLst>
          </p:cNvPr>
          <p:cNvSpPr/>
          <p:nvPr/>
        </p:nvSpPr>
        <p:spPr>
          <a:xfrm>
            <a:off x="1568949" y="3616417"/>
            <a:ext cx="504502" cy="40161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8BF44DD4-30F9-A68A-8D79-D9EBDC68F76F}"/>
              </a:ext>
            </a:extLst>
          </p:cNvPr>
          <p:cNvSpPr/>
          <p:nvPr/>
        </p:nvSpPr>
        <p:spPr>
          <a:xfrm>
            <a:off x="1621187" y="3612637"/>
            <a:ext cx="654346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marL="0" marR="0" lvl="0" indent="0" defTabSz="4572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i="0" u="none" strike="noStrike" kern="0" cap="none" spc="-100" normalizeH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</a:t>
            </a:r>
            <a:endParaRPr lang="de-DE" sz="2400" kern="0" spc="-100" dirty="0">
              <a:solidFill>
                <a:schemeClr val="accent1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543C92D0-C0CA-5518-B329-EBDC322F8CEC}"/>
              </a:ext>
            </a:extLst>
          </p:cNvPr>
          <p:cNvSpPr/>
          <p:nvPr/>
        </p:nvSpPr>
        <p:spPr>
          <a:xfrm>
            <a:off x="2061691" y="4229334"/>
            <a:ext cx="504502" cy="40161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494FB1C8-E022-2FD5-8262-3D0168014BB7}"/>
              </a:ext>
            </a:extLst>
          </p:cNvPr>
          <p:cNvSpPr/>
          <p:nvPr/>
        </p:nvSpPr>
        <p:spPr>
          <a:xfrm>
            <a:off x="2049394" y="4217773"/>
            <a:ext cx="654346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marL="0" marR="0" lvl="0" indent="0" defTabSz="4572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i="0" u="none" strike="noStrike" kern="0" cap="none" spc="-100" normalizeH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</a:t>
            </a:r>
            <a:endParaRPr lang="de-DE" sz="2400" kern="0" spc="-100" dirty="0">
              <a:solidFill>
                <a:schemeClr val="accent1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325C5D56-4742-FA32-59F3-5D2D9E82E378}"/>
              </a:ext>
            </a:extLst>
          </p:cNvPr>
          <p:cNvSpPr txBox="1"/>
          <p:nvPr/>
        </p:nvSpPr>
        <p:spPr>
          <a:xfrm>
            <a:off x="190500" y="6724134"/>
            <a:ext cx="447590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üben\Kurze oder gedehnte Vokale\Wörter den-denn.pptx - Seite 3</a:t>
            </a: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D1523F25-CBA7-FECD-9D8C-2064AE4D9ED9}"/>
              </a:ext>
            </a:extLst>
          </p:cNvPr>
          <p:cNvSpPr/>
          <p:nvPr/>
        </p:nvSpPr>
        <p:spPr>
          <a:xfrm>
            <a:off x="8966681" y="1930054"/>
            <a:ext cx="504502" cy="40161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1360379B-82D8-5330-9E86-BDB852A4A3BD}"/>
              </a:ext>
            </a:extLst>
          </p:cNvPr>
          <p:cNvSpPr/>
          <p:nvPr/>
        </p:nvSpPr>
        <p:spPr>
          <a:xfrm>
            <a:off x="8891759" y="1870002"/>
            <a:ext cx="654346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marL="0" marR="0" lvl="0" indent="0" defTabSz="4572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i="0" u="none" strike="noStrike" kern="0" cap="none" spc="-100" normalizeH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</a:t>
            </a:r>
            <a:endParaRPr lang="de-DE" sz="2400" kern="0" spc="-100" dirty="0">
              <a:solidFill>
                <a:schemeClr val="accent1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41731D52-6C9A-FC2E-3032-C27B346AB103}"/>
              </a:ext>
            </a:extLst>
          </p:cNvPr>
          <p:cNvSpPr/>
          <p:nvPr/>
        </p:nvSpPr>
        <p:spPr>
          <a:xfrm>
            <a:off x="5331941" y="4217773"/>
            <a:ext cx="504502" cy="40161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93DAB99D-514B-2406-D807-846461D23118}"/>
              </a:ext>
            </a:extLst>
          </p:cNvPr>
          <p:cNvSpPr/>
          <p:nvPr/>
        </p:nvSpPr>
        <p:spPr>
          <a:xfrm>
            <a:off x="5331941" y="4217773"/>
            <a:ext cx="654346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marL="0" marR="0" lvl="0" indent="0" defTabSz="4572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i="0" u="none" strike="noStrike" kern="0" cap="none" spc="-100" normalizeH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</a:t>
            </a:r>
            <a:endParaRPr lang="de-DE" sz="2400" kern="0" spc="-100" dirty="0">
              <a:solidFill>
                <a:schemeClr val="accent1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8" name="Grafik 37">
            <a:extLst>
              <a:ext uri="{FF2B5EF4-FFF2-40B4-BE49-F238E27FC236}">
                <a16:creationId xmlns:a16="http://schemas.microsoft.com/office/drawing/2014/main" id="{ED0AFCAC-8787-EE4D-0864-3608F59C18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152" y="1824654"/>
            <a:ext cx="11437087" cy="2993395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966728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>
                      <p:stCondLst>
                        <p:cond delay="0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</p:childTnLst>
        </p:cTn>
      </p:par>
    </p:tnLst>
    <p:bldLst>
      <p:bldP spid="18" grpId="0"/>
      <p:bldP spid="23" grpId="0"/>
      <p:bldP spid="26" grpId="0"/>
      <p:bldP spid="29" grpId="0"/>
      <p:bldP spid="2" grpId="0" animBg="1"/>
      <p:bldP spid="33" grpId="0" animBg="1"/>
      <p:bldP spid="15" grpId="0" animBg="1"/>
      <p:bldP spid="16" grpId="0" animBg="1"/>
      <p:bldP spid="17" grpId="0" animBg="1"/>
      <p:bldP spid="19" grpId="0" animBg="1"/>
      <p:bldP spid="20" grpId="0" animBg="1"/>
      <p:bldP spid="21" grpId="0" animBg="1"/>
      <p:bldP spid="22" grpId="0" animBg="1"/>
      <p:bldP spid="24" grpId="0" animBg="1"/>
      <p:bldP spid="25" grpId="0" animBg="1"/>
      <p:bldP spid="27" grpId="0" animBg="1"/>
      <p:bldP spid="28" grpId="0" animBg="1"/>
      <p:bldP spid="30" grpId="0" animBg="1"/>
      <p:bldP spid="31" grpId="0" animBg="1"/>
      <p:bldP spid="34" grpId="0" animBg="1"/>
      <p:bldP spid="35" grpId="0" animBg="1"/>
      <p:bldP spid="32" grpId="0" animBg="1"/>
      <p:bldP spid="3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4">
            <a:extLst>
              <a:ext uri="{FF2B5EF4-FFF2-40B4-BE49-F238E27FC236}">
                <a16:creationId xmlns:a16="http://schemas.microsoft.com/office/drawing/2014/main" id="{F68907FC-5008-7DE8-5A09-E832D47759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" y="68998"/>
            <a:ext cx="7056740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i="1" dirty="0">
                <a:latin typeface="Trebuchet MS" pitchFamily="34" charset="0"/>
                <a:cs typeface="Arial" pitchFamily="34" charset="0"/>
              </a:rPr>
              <a:t>den</a:t>
            </a:r>
            <a:r>
              <a:rPr lang="de-DE" sz="2400" dirty="0">
                <a:latin typeface="Trebuchet MS" pitchFamily="34" charset="0"/>
                <a:cs typeface="Arial" pitchFamily="34" charset="0"/>
              </a:rPr>
              <a:t> und </a:t>
            </a:r>
            <a:r>
              <a:rPr lang="de-DE" sz="2400" i="1" dirty="0">
                <a:latin typeface="Trebuchet MS" pitchFamily="34" charset="0"/>
                <a:cs typeface="Arial" pitchFamily="34" charset="0"/>
              </a:rPr>
              <a:t>denn</a:t>
            </a:r>
            <a:r>
              <a:rPr lang="de-DE" sz="2400" dirty="0">
                <a:latin typeface="Trebuchet MS" pitchFamily="34" charset="0"/>
                <a:cs typeface="Arial" pitchFamily="34" charset="0"/>
              </a:rPr>
              <a:t> erkennen und im Satz richtig </a:t>
            </a:r>
            <a:r>
              <a:rPr lang="de-DE" sz="2400">
                <a:latin typeface="Trebuchet MS" pitchFamily="34" charset="0"/>
                <a:cs typeface="Arial" pitchFamily="34" charset="0"/>
              </a:rPr>
              <a:t>lesen!</a:t>
            </a:r>
            <a:endParaRPr lang="de-DE" sz="2400" dirty="0">
              <a:solidFill>
                <a:srgbClr val="FF0000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EB8088FC-3ED2-E0BA-6E41-F64E49E3D7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750" y="1049972"/>
            <a:ext cx="110193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</a:t>
            </a:r>
            <a:r>
              <a:rPr lang="de-DE" sz="24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  <a:cs typeface="Arial" pitchFamily="34" charset="0"/>
              </a:rPr>
              <a:t> erst in der </a:t>
            </a:r>
            <a:r>
              <a:rPr lang="de-DE" sz="2400" b="1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  <a:cs typeface="Arial" pitchFamily="34" charset="0"/>
              </a:rPr>
              <a:t>richtigen Reihenfolge </a:t>
            </a:r>
            <a:r>
              <a:rPr lang="de-DE" sz="24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  <a:cs typeface="Arial" pitchFamily="34" charset="0"/>
              </a:rPr>
              <a:t>auf jedes </a:t>
            </a:r>
            <a:r>
              <a:rPr lang="de-DE" sz="2400" dirty="0">
                <a:latin typeface="Trebuchet MS" panose="020B0603020202020204" pitchFamily="34" charset="0"/>
                <a:cs typeface="Arial" pitchFamily="34" charset="0"/>
              </a:rPr>
              <a:t>denn</a:t>
            </a:r>
            <a:r>
              <a:rPr lang="de-DE" sz="24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  <a:cs typeface="Arial" pitchFamily="34" charset="0"/>
              </a:rPr>
              <a:t> und 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lies</a:t>
            </a:r>
            <a:r>
              <a:rPr lang="de-DE" sz="24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  <a:cs typeface="Arial" pitchFamily="34" charset="0"/>
              </a:rPr>
              <a:t> dann den Satz!</a:t>
            </a: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C8141078-3F2B-C9EE-7E05-2C55910F970F}"/>
              </a:ext>
            </a:extLst>
          </p:cNvPr>
          <p:cNvSpPr/>
          <p:nvPr/>
        </p:nvSpPr>
        <p:spPr>
          <a:xfrm>
            <a:off x="256581" y="1178490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FC51DBAF-CEC1-DC1C-9FAF-66D96F216BCF}"/>
              </a:ext>
            </a:extLst>
          </p:cNvPr>
          <p:cNvSpPr/>
          <p:nvPr/>
        </p:nvSpPr>
        <p:spPr>
          <a:xfrm>
            <a:off x="258169" y="1178490"/>
            <a:ext cx="142875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E5C9EAC4-1AD8-FD28-49CB-D0A9816E515E}"/>
              </a:ext>
            </a:extLst>
          </p:cNvPr>
          <p:cNvSpPr/>
          <p:nvPr/>
        </p:nvSpPr>
        <p:spPr>
          <a:xfrm>
            <a:off x="323528" y="2044077"/>
            <a:ext cx="144462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050570F4-8933-519E-1A23-49D7393BB87A}"/>
              </a:ext>
            </a:extLst>
          </p:cNvPr>
          <p:cNvSpPr/>
          <p:nvPr/>
        </p:nvSpPr>
        <p:spPr>
          <a:xfrm>
            <a:off x="323528" y="2597890"/>
            <a:ext cx="144462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A55328C5-BB5E-2158-AF83-990280A28A3F}"/>
              </a:ext>
            </a:extLst>
          </p:cNvPr>
          <p:cNvSpPr/>
          <p:nvPr/>
        </p:nvSpPr>
        <p:spPr>
          <a:xfrm>
            <a:off x="323528" y="3177102"/>
            <a:ext cx="144462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77D9BE17-8AE4-8204-B8DB-9D3DC60F094D}"/>
              </a:ext>
            </a:extLst>
          </p:cNvPr>
          <p:cNvSpPr/>
          <p:nvPr/>
        </p:nvSpPr>
        <p:spPr>
          <a:xfrm>
            <a:off x="323528" y="3756314"/>
            <a:ext cx="144462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3AC5F24D-6A19-F59D-470A-BBB3A66EFF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438" y="1870004"/>
            <a:ext cx="93573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latin typeface="Trebuchet MS" panose="020B0603020202020204" pitchFamily="34" charset="0"/>
                <a:cs typeface="Arial" pitchFamily="34" charset="0"/>
              </a:rPr>
              <a:t>Peter will den Weg nicht weiter gehen, denn es ist schon zu spät.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89C61192-DE15-3840-DB0D-6F07DE284B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438" y="2459203"/>
            <a:ext cx="102146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latin typeface="Trebuchet MS" panose="020B0603020202020204" pitchFamily="34" charset="0"/>
                <a:cs typeface="Arial" pitchFamily="34" charset="0"/>
              </a:rPr>
              <a:t>Susi will den Sieg, denn sie hat viel trainiert, um den Preis zu gewinnen.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07E5FB63-E2F3-0C50-5B6A-663C0F6B8B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438" y="3018500"/>
            <a:ext cx="80842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latin typeface="Trebuchet MS" panose="020B0603020202020204" pitchFamily="34" charset="0"/>
                <a:cs typeface="Arial" pitchFamily="34" charset="0"/>
              </a:rPr>
              <a:t>Es wird dunkel, denn die Sonne sinkt unter den Horizont.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9240C3E5-1097-2F15-207F-61063F3BC5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990" y="3612637"/>
            <a:ext cx="74722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latin typeface="Trebuchet MS" panose="020B0603020202020204" pitchFamily="34" charset="0"/>
                <a:cs typeface="Arial" pitchFamily="34" charset="0"/>
              </a:rPr>
              <a:t>Den Regen mag ich nicht, denn dann werde ich nass.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D157D944-7FFD-EA55-BA0F-3D0CC9AE8E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3951" y="6142965"/>
            <a:ext cx="1560845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39EB2DD5-C69E-0B24-F201-54FBFC16AC9B}"/>
              </a:ext>
            </a:extLst>
          </p:cNvPr>
          <p:cNvSpPr/>
          <p:nvPr/>
        </p:nvSpPr>
        <p:spPr>
          <a:xfrm>
            <a:off x="477438" y="1733571"/>
            <a:ext cx="11307194" cy="25465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7B8C92BC-6A33-65A9-24B1-0FA52534E5B0}"/>
              </a:ext>
            </a:extLst>
          </p:cNvPr>
          <p:cNvSpPr/>
          <p:nvPr/>
        </p:nvSpPr>
        <p:spPr>
          <a:xfrm>
            <a:off x="6039792" y="1888527"/>
            <a:ext cx="734915" cy="40161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F45A76BB-6802-09E1-935A-C6CF92135BB7}"/>
              </a:ext>
            </a:extLst>
          </p:cNvPr>
          <p:cNvSpPr/>
          <p:nvPr/>
        </p:nvSpPr>
        <p:spPr>
          <a:xfrm>
            <a:off x="5964871" y="1870017"/>
            <a:ext cx="809837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marL="0" marR="0" lvl="0" indent="0" defTabSz="4572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i="0" u="none" strike="noStrike" kern="0" cap="none" spc="-100" normalizeH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denn</a:t>
            </a:r>
            <a:endParaRPr lang="de-DE" sz="2400" kern="0" spc="-100" dirty="0">
              <a:solidFill>
                <a:schemeClr val="accent1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9184ADD8-CD6C-192C-C72F-06CD133CE580}"/>
              </a:ext>
            </a:extLst>
          </p:cNvPr>
          <p:cNvSpPr/>
          <p:nvPr/>
        </p:nvSpPr>
        <p:spPr>
          <a:xfrm>
            <a:off x="3107269" y="2493334"/>
            <a:ext cx="636392" cy="40161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17066FFC-3B05-79A8-4ED8-B16B2BAE879D}"/>
              </a:ext>
            </a:extLst>
          </p:cNvPr>
          <p:cNvSpPr/>
          <p:nvPr/>
        </p:nvSpPr>
        <p:spPr>
          <a:xfrm>
            <a:off x="3032347" y="2458682"/>
            <a:ext cx="809837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marL="0" marR="0" lvl="0" indent="0" defTabSz="4572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i="0" u="none" strike="noStrike" kern="0" cap="none" spc="-100" normalizeH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denn</a:t>
            </a:r>
            <a:endParaRPr lang="de-DE" sz="2400" kern="0" spc="-100" dirty="0">
              <a:solidFill>
                <a:schemeClr val="accent1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409FD1D8-D902-2A22-8C86-9E830D8D60E8}"/>
              </a:ext>
            </a:extLst>
          </p:cNvPr>
          <p:cNvSpPr/>
          <p:nvPr/>
        </p:nvSpPr>
        <p:spPr>
          <a:xfrm>
            <a:off x="2772618" y="3062802"/>
            <a:ext cx="734915" cy="40161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EC4062C5-8B18-B1B5-3D7E-EF971C06CFD8}"/>
              </a:ext>
            </a:extLst>
          </p:cNvPr>
          <p:cNvSpPr/>
          <p:nvPr/>
        </p:nvSpPr>
        <p:spPr>
          <a:xfrm>
            <a:off x="2697697" y="3006841"/>
            <a:ext cx="809837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marL="0" marR="0" lvl="0" indent="0" defTabSz="4572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i="0" u="none" strike="noStrike" kern="0" cap="none" spc="-100" normalizeH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denn</a:t>
            </a:r>
            <a:endParaRPr lang="de-DE" sz="2400" kern="0" spc="-100" dirty="0">
              <a:solidFill>
                <a:schemeClr val="accent1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129C2B30-F4A9-3864-8BB3-159FB710F4D5}"/>
              </a:ext>
            </a:extLst>
          </p:cNvPr>
          <p:cNvSpPr/>
          <p:nvPr/>
        </p:nvSpPr>
        <p:spPr>
          <a:xfrm>
            <a:off x="4058148" y="3616417"/>
            <a:ext cx="787933" cy="40161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8BF44DD4-30F9-A68A-8D79-D9EBDC68F76F}"/>
              </a:ext>
            </a:extLst>
          </p:cNvPr>
          <p:cNvSpPr/>
          <p:nvPr/>
        </p:nvSpPr>
        <p:spPr>
          <a:xfrm>
            <a:off x="4036245" y="3612637"/>
            <a:ext cx="809837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marL="0" marR="0" lvl="0" indent="0" defTabSz="4572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i="0" u="none" strike="noStrike" kern="0" cap="none" spc="-100" normalizeH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denn</a:t>
            </a:r>
            <a:endParaRPr lang="de-DE" sz="2400" kern="0" spc="-100" dirty="0">
              <a:solidFill>
                <a:schemeClr val="accent1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3CF873DA-C600-5408-1F8B-23D84567D231}"/>
              </a:ext>
            </a:extLst>
          </p:cNvPr>
          <p:cNvSpPr txBox="1"/>
          <p:nvPr/>
        </p:nvSpPr>
        <p:spPr>
          <a:xfrm>
            <a:off x="190500" y="6724134"/>
            <a:ext cx="447590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üben\Kurze oder gedehnte Vokale\Wörter den-denn.pptx - Seite 4</a:t>
            </a:r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55A525C2-F64D-46CA-02ED-9788C0B825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581" y="1851310"/>
            <a:ext cx="10376291" cy="2389839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3611625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8" grpId="0"/>
      <p:bldP spid="23" grpId="0"/>
      <p:bldP spid="26" grpId="0"/>
      <p:bldP spid="7" grpId="0" animBg="1"/>
      <p:bldP spid="14" grpId="0" animBg="1"/>
      <p:bldP spid="17" grpId="0" animBg="1"/>
      <p:bldP spid="21" grpId="0" animBg="1"/>
      <p:bldP spid="22" grpId="0" animBg="1"/>
      <p:bldP spid="24" grpId="0" animBg="1"/>
      <p:bldP spid="25" grpId="0" animBg="1"/>
      <p:bldP spid="27" grpId="0" animBg="1"/>
      <p:bldP spid="2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4">
            <a:extLst>
              <a:ext uri="{FF2B5EF4-FFF2-40B4-BE49-F238E27FC236}">
                <a16:creationId xmlns:a16="http://schemas.microsoft.com/office/drawing/2014/main" id="{670A375E-AD2A-7341-FC6E-2E9A0C91F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562" y="101271"/>
            <a:ext cx="3366627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latin typeface="Trebuchet MS" pitchFamily="34" charset="0"/>
                <a:cs typeface="Arial" pitchFamily="34" charset="0"/>
              </a:rPr>
              <a:t>Wörter auf </a:t>
            </a:r>
            <a:r>
              <a:rPr lang="de-DE" sz="2400" dirty="0">
                <a:solidFill>
                  <a:srgbClr val="FF0000"/>
                </a:solidFill>
                <a:latin typeface="Trebuchet MS" pitchFamily="34" charset="0"/>
                <a:cs typeface="Arial" pitchFamily="34" charset="0"/>
              </a:rPr>
              <a:t>Klick lesen</a:t>
            </a:r>
            <a:r>
              <a:rPr lang="de-DE" sz="2400" dirty="0">
                <a:latin typeface="Trebuchet MS" pitchFamily="34" charset="0"/>
                <a:cs typeface="Arial" pitchFamily="34" charset="0"/>
              </a:rPr>
              <a:t>!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ED1520DC-F435-6BA0-20DD-FEB2D6FEB2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1143000"/>
            <a:ext cx="7761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den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0007EF81-5D66-6C98-7EFF-30CEE23371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7999" y="1142207"/>
            <a:ext cx="97174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denn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8BC66B67-9772-4394-D6F8-5099CCFD36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2598" y="1214438"/>
            <a:ext cx="87876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dem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1E38594C-1B28-D685-DA69-1A17290F6C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4774" y="2038801"/>
            <a:ext cx="7761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den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91A39E6B-CFAB-4064-D2F0-9E5433F371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3168" y="2111826"/>
            <a:ext cx="97174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denn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6DDA310C-2223-1903-116A-BA579B0226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9361" y="2813428"/>
            <a:ext cx="7761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den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CDDFC85C-8986-ABD1-6796-E103F7C20A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3102353"/>
            <a:ext cx="7761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den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E8C10DC6-5D87-45E4-BFAD-4183F62B66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83352" y="3615061"/>
            <a:ext cx="97174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denn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105F2727-5315-80B1-7B79-5098FBF280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99068" y="4084327"/>
            <a:ext cx="97174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denn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48D45FBD-0A73-A61A-C0FA-F125A4E8B9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2693" y="4706300"/>
            <a:ext cx="148951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denn  </a:t>
            </a: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8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3B83A106-3F0A-FE5D-04DB-295BEDC08F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8888" y="4444690"/>
            <a:ext cx="7761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den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BEA40850-B9B5-7DF7-E907-67678EC46B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375" y="1994351"/>
            <a:ext cx="97174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denn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CFEE6FD7-B976-25F1-ACC4-CAD91EFFF0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1529" y="2813428"/>
            <a:ext cx="97174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denn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D9F007F2-5B23-6D5A-B293-1CBE3194FDB4}"/>
              </a:ext>
            </a:extLst>
          </p:cNvPr>
          <p:cNvSpPr txBox="1"/>
          <p:nvPr/>
        </p:nvSpPr>
        <p:spPr>
          <a:xfrm>
            <a:off x="190500" y="6724134"/>
            <a:ext cx="447590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üben\Kurze oder gedehnte Vokale\Wörter den-denn.pptx - Seite 5</a:t>
            </a:r>
          </a:p>
        </p:txBody>
      </p:sp>
    </p:spTree>
    <p:extLst>
      <p:ext uri="{BB962C8B-B14F-4D97-AF65-F5344CB8AC3E}">
        <p14:creationId xmlns:p14="http://schemas.microsoft.com/office/powerpoint/2010/main" val="1922875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4">
            <a:extLst>
              <a:ext uri="{FF2B5EF4-FFF2-40B4-BE49-F238E27FC236}">
                <a16:creationId xmlns:a16="http://schemas.microsoft.com/office/drawing/2014/main" id="{670A375E-AD2A-7341-FC6E-2E9A0C91F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" y="68998"/>
            <a:ext cx="1858201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latin typeface="Trebuchet MS" pitchFamily="34" charset="0"/>
                <a:cs typeface="Arial" pitchFamily="34" charset="0"/>
              </a:rPr>
              <a:t>Sätze </a:t>
            </a:r>
            <a:r>
              <a:rPr lang="de-DE" sz="2400" dirty="0">
                <a:solidFill>
                  <a:srgbClr val="FF0000"/>
                </a:solidFill>
                <a:latin typeface="Trebuchet MS" pitchFamily="34" charset="0"/>
                <a:cs typeface="Arial" pitchFamily="34" charset="0"/>
              </a:rPr>
              <a:t>lesen</a:t>
            </a:r>
            <a:r>
              <a:rPr lang="de-DE" sz="2400" dirty="0">
                <a:latin typeface="Trebuchet MS" pitchFamily="34" charset="0"/>
                <a:cs typeface="Arial" pitchFamily="34" charset="0"/>
              </a:rPr>
              <a:t>!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9D137BE6-79BF-B0FE-E694-5A1ABFA841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8" y="1124744"/>
            <a:ext cx="11509884" cy="461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An den heißen Tagen gehen wir in den Wald, denn dort ist es kühl.</a:t>
            </a:r>
          </a:p>
        </p:txBody>
      </p:sp>
      <p:sp>
        <p:nvSpPr>
          <p:cNvPr id="17" name="Textfeld 3">
            <a:extLst>
              <a:ext uri="{FF2B5EF4-FFF2-40B4-BE49-F238E27FC236}">
                <a16:creationId xmlns:a16="http://schemas.microsoft.com/office/drawing/2014/main" id="{91FD0672-273C-C6A4-BC8A-BEADF4C20C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8" y="1992855"/>
            <a:ext cx="7217979" cy="461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Es schneite den ganzen Tag, denn es war sehr kalt.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78522A94-AADE-1DB3-72B0-4EB1005A14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8" y="2841529"/>
            <a:ext cx="10247720" cy="461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Die Klasse mag den Lehrer, denn er gestaltet den Unterricht interessant.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E51FD2CF-65BA-A866-595B-8371B70CBA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8" y="3811864"/>
            <a:ext cx="10815759" cy="461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Den wunden Punkt anzusprechen ist problematisch, denn das kann weh tun. 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98EB8289-0E09-8442-A3A5-C4FCCB6F1A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8" y="4710190"/>
            <a:ext cx="9736939" cy="830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Paul redet nicht um den heißen Brei herum, denn er will den Dingen </a:t>
            </a:r>
          </a:p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auf den Grund gehen.</a:t>
            </a:r>
          </a:p>
        </p:txBody>
      </p:sp>
      <p:sp>
        <p:nvSpPr>
          <p:cNvPr id="21" name="Ellipse 20">
            <a:extLst>
              <a:ext uri="{FF2B5EF4-FFF2-40B4-BE49-F238E27FC236}">
                <a16:creationId xmlns:a16="http://schemas.microsoft.com/office/drawing/2014/main" id="{A594A470-3D1C-DC13-8A71-334CE1DE971F}"/>
              </a:ext>
            </a:extLst>
          </p:cNvPr>
          <p:cNvSpPr/>
          <p:nvPr/>
        </p:nvSpPr>
        <p:spPr>
          <a:xfrm>
            <a:off x="179512" y="1229519"/>
            <a:ext cx="144462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F6DF9C85-E737-13D9-4111-9C5F6C171AAE}"/>
              </a:ext>
            </a:extLst>
          </p:cNvPr>
          <p:cNvSpPr/>
          <p:nvPr/>
        </p:nvSpPr>
        <p:spPr>
          <a:xfrm>
            <a:off x="179512" y="2102393"/>
            <a:ext cx="144462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3" name="Ellipse 22">
            <a:extLst>
              <a:ext uri="{FF2B5EF4-FFF2-40B4-BE49-F238E27FC236}">
                <a16:creationId xmlns:a16="http://schemas.microsoft.com/office/drawing/2014/main" id="{7378CDF2-EE5E-A583-DAA6-A309779084C1}"/>
              </a:ext>
            </a:extLst>
          </p:cNvPr>
          <p:cNvSpPr/>
          <p:nvPr/>
        </p:nvSpPr>
        <p:spPr>
          <a:xfrm>
            <a:off x="179512" y="2966942"/>
            <a:ext cx="144462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4" name="Ellipse 23">
            <a:extLst>
              <a:ext uri="{FF2B5EF4-FFF2-40B4-BE49-F238E27FC236}">
                <a16:creationId xmlns:a16="http://schemas.microsoft.com/office/drawing/2014/main" id="{C6CFA5A6-25FD-215D-179E-8BF0A31EE19B}"/>
              </a:ext>
            </a:extLst>
          </p:cNvPr>
          <p:cNvSpPr/>
          <p:nvPr/>
        </p:nvSpPr>
        <p:spPr>
          <a:xfrm>
            <a:off x="179512" y="3953151"/>
            <a:ext cx="144462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6FDADAFE-541E-4124-0DCF-FAE742A621BA}"/>
              </a:ext>
            </a:extLst>
          </p:cNvPr>
          <p:cNvSpPr/>
          <p:nvPr/>
        </p:nvSpPr>
        <p:spPr>
          <a:xfrm>
            <a:off x="179512" y="4807028"/>
            <a:ext cx="144462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6" name="Ellipse 25">
            <a:extLst>
              <a:ext uri="{FF2B5EF4-FFF2-40B4-BE49-F238E27FC236}">
                <a16:creationId xmlns:a16="http://schemas.microsoft.com/office/drawing/2014/main" id="{48B03CB0-E5F6-C34C-589E-F4374E522F13}"/>
              </a:ext>
            </a:extLst>
          </p:cNvPr>
          <p:cNvSpPr/>
          <p:nvPr/>
        </p:nvSpPr>
        <p:spPr>
          <a:xfrm>
            <a:off x="179512" y="1229519"/>
            <a:ext cx="144462" cy="14446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7" name="Ellipse 26">
            <a:extLst>
              <a:ext uri="{FF2B5EF4-FFF2-40B4-BE49-F238E27FC236}">
                <a16:creationId xmlns:a16="http://schemas.microsoft.com/office/drawing/2014/main" id="{A842AA56-5DFC-14D4-7073-D0B281B703B1}"/>
              </a:ext>
            </a:extLst>
          </p:cNvPr>
          <p:cNvSpPr/>
          <p:nvPr/>
        </p:nvSpPr>
        <p:spPr>
          <a:xfrm>
            <a:off x="179512" y="2102393"/>
            <a:ext cx="144462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D05CE336-0692-6B9B-185B-045A690DE2F0}"/>
              </a:ext>
            </a:extLst>
          </p:cNvPr>
          <p:cNvSpPr/>
          <p:nvPr/>
        </p:nvSpPr>
        <p:spPr>
          <a:xfrm>
            <a:off x="179512" y="2966942"/>
            <a:ext cx="144462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9" name="Ellipse 28">
            <a:extLst>
              <a:ext uri="{FF2B5EF4-FFF2-40B4-BE49-F238E27FC236}">
                <a16:creationId xmlns:a16="http://schemas.microsoft.com/office/drawing/2014/main" id="{CBC98C43-2BBC-4E13-90FA-4D54B30FD2BE}"/>
              </a:ext>
            </a:extLst>
          </p:cNvPr>
          <p:cNvSpPr/>
          <p:nvPr/>
        </p:nvSpPr>
        <p:spPr>
          <a:xfrm>
            <a:off x="179512" y="3953151"/>
            <a:ext cx="144462" cy="1428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0" name="Ellipse 29">
            <a:extLst>
              <a:ext uri="{FF2B5EF4-FFF2-40B4-BE49-F238E27FC236}">
                <a16:creationId xmlns:a16="http://schemas.microsoft.com/office/drawing/2014/main" id="{78A60065-CB4B-5355-CF3D-E927208B0838}"/>
              </a:ext>
            </a:extLst>
          </p:cNvPr>
          <p:cNvSpPr/>
          <p:nvPr/>
        </p:nvSpPr>
        <p:spPr>
          <a:xfrm>
            <a:off x="179512" y="4807028"/>
            <a:ext cx="144462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61A2250A-DFC7-D143-E597-47E6459508A9}"/>
              </a:ext>
            </a:extLst>
          </p:cNvPr>
          <p:cNvSpPr txBox="1"/>
          <p:nvPr/>
        </p:nvSpPr>
        <p:spPr>
          <a:xfrm>
            <a:off x="190500" y="6724134"/>
            <a:ext cx="447590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üben\Kurze oder gedehnte Vokale\Wörter den-denn.pptx - Seite 6</a:t>
            </a:r>
          </a:p>
        </p:txBody>
      </p:sp>
    </p:spTree>
    <p:extLst>
      <p:ext uri="{BB962C8B-B14F-4D97-AF65-F5344CB8AC3E}">
        <p14:creationId xmlns:p14="http://schemas.microsoft.com/office/powerpoint/2010/main" val="1440579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utoUpdateAnimBg="0"/>
      <p:bldP spid="17" grpId="0" autoUpdateAnimBg="0"/>
      <p:bldP spid="18" grpId="0" autoUpdateAnimBg="0"/>
      <p:bldP spid="19" grpId="0" autoUpdateAnimBg="0"/>
      <p:bldP spid="20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feld 14">
            <a:extLst>
              <a:ext uri="{FF2B5EF4-FFF2-40B4-BE49-F238E27FC236}">
                <a16:creationId xmlns:a16="http://schemas.microsoft.com/office/drawing/2014/main" id="{E9087C1E-9040-A7B1-F4B3-AD0EDE4F33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974" y="2684368"/>
            <a:ext cx="11509884" cy="461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An den heißen Tagen gehen wir in den Wald, denn dort ist es kühl.</a:t>
            </a:r>
          </a:p>
        </p:txBody>
      </p:sp>
      <p:sp>
        <p:nvSpPr>
          <p:cNvPr id="3" name="Textfeld 4">
            <a:extLst>
              <a:ext uri="{FF2B5EF4-FFF2-40B4-BE49-F238E27FC236}">
                <a16:creationId xmlns:a16="http://schemas.microsoft.com/office/drawing/2014/main" id="{F68907FC-5008-7DE8-5A09-E832D47759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" y="68998"/>
            <a:ext cx="5356274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latin typeface="Trebuchet MS" pitchFamily="34" charset="0"/>
                <a:cs typeface="Arial" pitchFamily="34" charset="0"/>
              </a:rPr>
              <a:t>Das Wort </a:t>
            </a:r>
            <a:r>
              <a:rPr lang="de-DE" sz="2400" i="1" dirty="0">
                <a:latin typeface="Trebuchet MS" pitchFamily="34" charset="0"/>
                <a:cs typeface="Arial" pitchFamily="34" charset="0"/>
              </a:rPr>
              <a:t>den </a:t>
            </a:r>
            <a:r>
              <a:rPr lang="de-DE" sz="2400" dirty="0">
                <a:latin typeface="Trebuchet MS" pitchFamily="34" charset="0"/>
                <a:cs typeface="Arial" pitchFamily="34" charset="0"/>
              </a:rPr>
              <a:t>analysieren! </a:t>
            </a:r>
          </a:p>
          <a:p>
            <a:pPr eaLnBrk="0" hangingPunct="0"/>
            <a:r>
              <a:rPr lang="de-DE" sz="2400" dirty="0">
                <a:solidFill>
                  <a:srgbClr val="FF0000"/>
                </a:solidFill>
                <a:latin typeface="Trebuchet MS" pitchFamily="34" charset="0"/>
                <a:cs typeface="Arial" pitchFamily="34" charset="0"/>
              </a:rPr>
              <a:t>Bestimme die Wortart für jedes </a:t>
            </a:r>
            <a:r>
              <a:rPr lang="de-DE" sz="2400" dirty="0">
                <a:latin typeface="Trebuchet MS" pitchFamily="34" charset="0"/>
                <a:cs typeface="Arial" pitchFamily="34" charset="0"/>
              </a:rPr>
              <a:t>den</a:t>
            </a:r>
            <a:r>
              <a:rPr lang="de-DE" sz="2400" dirty="0">
                <a:solidFill>
                  <a:srgbClr val="FF0000"/>
                </a:solidFill>
                <a:latin typeface="Trebuchet MS" pitchFamily="34" charset="0"/>
                <a:cs typeface="Arial" pitchFamily="34" charset="0"/>
              </a:rPr>
              <a:t>! 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5C4E6E72-7912-69DD-48F0-43F7DD8D63D9}"/>
              </a:ext>
            </a:extLst>
          </p:cNvPr>
          <p:cNvSpPr txBox="1"/>
          <p:nvPr/>
        </p:nvSpPr>
        <p:spPr>
          <a:xfrm>
            <a:off x="1324255" y="2012673"/>
            <a:ext cx="12250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</a:rPr>
              <a:t>Artikel!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A28DEC49-7CCA-1FA4-A928-F2DD1E4BF38F}"/>
              </a:ext>
            </a:extLst>
          </p:cNvPr>
          <p:cNvSpPr txBox="1"/>
          <p:nvPr/>
        </p:nvSpPr>
        <p:spPr>
          <a:xfrm>
            <a:off x="5030231" y="2012673"/>
            <a:ext cx="12250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</a:rPr>
              <a:t>Artikel!</a:t>
            </a:r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3DDB1554-E2AD-B446-B368-A69B224ADAD7}"/>
              </a:ext>
            </a:extLst>
          </p:cNvPr>
          <p:cNvSpPr/>
          <p:nvPr/>
        </p:nvSpPr>
        <p:spPr>
          <a:xfrm>
            <a:off x="179512" y="2871825"/>
            <a:ext cx="144462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01F91F23-5A0C-C076-5FBA-0343A3003A58}"/>
              </a:ext>
            </a:extLst>
          </p:cNvPr>
          <p:cNvSpPr/>
          <p:nvPr/>
        </p:nvSpPr>
        <p:spPr>
          <a:xfrm>
            <a:off x="179512" y="4028474"/>
            <a:ext cx="144462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6A584E5D-EC11-D04A-772C-6FB8DF4140D8}"/>
              </a:ext>
            </a:extLst>
          </p:cNvPr>
          <p:cNvSpPr/>
          <p:nvPr/>
        </p:nvSpPr>
        <p:spPr>
          <a:xfrm>
            <a:off x="179512" y="2871825"/>
            <a:ext cx="144462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97BDE613-EA00-34EB-5F3A-90E93942A921}"/>
              </a:ext>
            </a:extLst>
          </p:cNvPr>
          <p:cNvSpPr/>
          <p:nvPr/>
        </p:nvSpPr>
        <p:spPr>
          <a:xfrm>
            <a:off x="179512" y="4028474"/>
            <a:ext cx="144462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ED44AAF6-7F04-3F23-31FA-6404E22947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974" y="3920678"/>
            <a:ext cx="11509884" cy="461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Susi liebt den Hund, den sie geschenkt bekam, denn der ist so süß.</a:t>
            </a:r>
          </a:p>
        </p:txBody>
      </p:sp>
      <p:sp>
        <p:nvSpPr>
          <p:cNvPr id="40" name="Ellipse 39">
            <a:extLst>
              <a:ext uri="{FF2B5EF4-FFF2-40B4-BE49-F238E27FC236}">
                <a16:creationId xmlns:a16="http://schemas.microsoft.com/office/drawing/2014/main" id="{098A4A40-90D0-AE16-737C-3E957FA8F93D}"/>
              </a:ext>
            </a:extLst>
          </p:cNvPr>
          <p:cNvSpPr/>
          <p:nvPr/>
        </p:nvSpPr>
        <p:spPr>
          <a:xfrm>
            <a:off x="190500" y="5325693"/>
            <a:ext cx="144462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41" name="Ellipse 40">
            <a:extLst>
              <a:ext uri="{FF2B5EF4-FFF2-40B4-BE49-F238E27FC236}">
                <a16:creationId xmlns:a16="http://schemas.microsoft.com/office/drawing/2014/main" id="{5D538143-8F6F-EE90-3B59-5105D1DB1C8B}"/>
              </a:ext>
            </a:extLst>
          </p:cNvPr>
          <p:cNvSpPr/>
          <p:nvPr/>
        </p:nvSpPr>
        <p:spPr>
          <a:xfrm>
            <a:off x="190500" y="5325693"/>
            <a:ext cx="144462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7478B2AA-947B-016F-C916-2591A75409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962" y="5167097"/>
            <a:ext cx="11509884" cy="461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Ich lese den Roman, den du mir empfohlen hast.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458DE83B-0B23-096F-A997-6C8C547D99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186" y="1940654"/>
            <a:ext cx="11674852" cy="3773751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9E5E1CCD-EFA7-C7F1-2272-1607964207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3951" y="6142965"/>
            <a:ext cx="1560845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33E18A31-B645-D631-7257-F272DDADA130}"/>
              </a:ext>
            </a:extLst>
          </p:cNvPr>
          <p:cNvSpPr/>
          <p:nvPr/>
        </p:nvSpPr>
        <p:spPr>
          <a:xfrm>
            <a:off x="358142" y="1925785"/>
            <a:ext cx="11426490" cy="398978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5F9B941D-8B02-54B5-9BFD-4259960FEAB1}"/>
              </a:ext>
            </a:extLst>
          </p:cNvPr>
          <p:cNvSpPr/>
          <p:nvPr/>
        </p:nvSpPr>
        <p:spPr>
          <a:xfrm>
            <a:off x="889815" y="2739700"/>
            <a:ext cx="434440" cy="31588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>
              <a:solidFill>
                <a:schemeClr val="accent1"/>
              </a:solidFill>
            </a:endParaRPr>
          </a:p>
        </p:txBody>
      </p:sp>
      <p:sp>
        <p:nvSpPr>
          <p:cNvPr id="10" name="Pfeil: nach unten gekrümmt 9">
            <a:extLst>
              <a:ext uri="{FF2B5EF4-FFF2-40B4-BE49-F238E27FC236}">
                <a16:creationId xmlns:a16="http://schemas.microsoft.com/office/drawing/2014/main" id="{59828E49-AF9D-B9A8-E7A2-438111C17D75}"/>
              </a:ext>
            </a:extLst>
          </p:cNvPr>
          <p:cNvSpPr/>
          <p:nvPr/>
        </p:nvSpPr>
        <p:spPr>
          <a:xfrm>
            <a:off x="1104313" y="2440449"/>
            <a:ext cx="1660401" cy="242773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B949F95-D30A-0CE2-6518-81557A6E2B05}"/>
              </a:ext>
            </a:extLst>
          </p:cNvPr>
          <p:cNvSpPr/>
          <p:nvPr/>
        </p:nvSpPr>
        <p:spPr>
          <a:xfrm>
            <a:off x="5079609" y="2756678"/>
            <a:ext cx="567784" cy="31588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>
              <a:solidFill>
                <a:schemeClr val="accent1"/>
              </a:solidFill>
            </a:endParaRPr>
          </a:p>
        </p:txBody>
      </p:sp>
      <p:sp>
        <p:nvSpPr>
          <p:cNvPr id="14" name="Pfeil: nach unten gekrümmt 13">
            <a:extLst>
              <a:ext uri="{FF2B5EF4-FFF2-40B4-BE49-F238E27FC236}">
                <a16:creationId xmlns:a16="http://schemas.microsoft.com/office/drawing/2014/main" id="{DDE15D3A-7B99-3D6E-CA90-5757AE6DFD5F}"/>
              </a:ext>
            </a:extLst>
          </p:cNvPr>
          <p:cNvSpPr/>
          <p:nvPr/>
        </p:nvSpPr>
        <p:spPr>
          <a:xfrm>
            <a:off x="5287353" y="2440450"/>
            <a:ext cx="720080" cy="22786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F1700D7B-AAA3-DC5A-80FB-9714E5CA731D}"/>
              </a:ext>
            </a:extLst>
          </p:cNvPr>
          <p:cNvSpPr txBox="1"/>
          <p:nvPr/>
        </p:nvSpPr>
        <p:spPr>
          <a:xfrm>
            <a:off x="779862" y="2683789"/>
            <a:ext cx="654346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400" spc="-100" dirty="0">
                <a:solidFill>
                  <a:schemeClr val="accent1"/>
                </a:solidFill>
                <a:latin typeface="Trebuchet MS" panose="020B0603020202020204" pitchFamily="34" charset="0"/>
              </a:rPr>
              <a:t>den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BFE0BC60-4742-365A-2C6D-408762620AF4}"/>
              </a:ext>
            </a:extLst>
          </p:cNvPr>
          <p:cNvSpPr txBox="1"/>
          <p:nvPr/>
        </p:nvSpPr>
        <p:spPr>
          <a:xfrm>
            <a:off x="5061656" y="2668312"/>
            <a:ext cx="654346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400" spc="-100" dirty="0">
                <a:solidFill>
                  <a:schemeClr val="accent1"/>
                </a:solidFill>
                <a:latin typeface="Trebuchet MS" panose="020B0603020202020204" pitchFamily="34" charset="0"/>
              </a:rPr>
              <a:t>den</a:t>
            </a: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60C5ADC2-BE3C-B867-60CA-D8014ACA3823}"/>
              </a:ext>
            </a:extLst>
          </p:cNvPr>
          <p:cNvSpPr/>
          <p:nvPr/>
        </p:nvSpPr>
        <p:spPr>
          <a:xfrm>
            <a:off x="1831856" y="3926356"/>
            <a:ext cx="434440" cy="31588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>
              <a:solidFill>
                <a:schemeClr val="accent1"/>
              </a:solidFill>
            </a:endParaRP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A5BB161F-4B7D-E33F-2BA4-9826EBABE4DE}"/>
              </a:ext>
            </a:extLst>
          </p:cNvPr>
          <p:cNvSpPr txBox="1"/>
          <p:nvPr/>
        </p:nvSpPr>
        <p:spPr>
          <a:xfrm>
            <a:off x="1519482" y="3245360"/>
            <a:ext cx="12250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</a:rPr>
              <a:t>Artikel!</a:t>
            </a:r>
          </a:p>
        </p:txBody>
      </p:sp>
      <p:sp>
        <p:nvSpPr>
          <p:cNvPr id="23" name="Pfeil: nach unten gekrümmt 22">
            <a:extLst>
              <a:ext uri="{FF2B5EF4-FFF2-40B4-BE49-F238E27FC236}">
                <a16:creationId xmlns:a16="http://schemas.microsoft.com/office/drawing/2014/main" id="{CF3FB720-03E3-E670-D451-E51AD280014B}"/>
              </a:ext>
            </a:extLst>
          </p:cNvPr>
          <p:cNvSpPr/>
          <p:nvPr/>
        </p:nvSpPr>
        <p:spPr>
          <a:xfrm>
            <a:off x="2046355" y="3677905"/>
            <a:ext cx="654346" cy="299251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D8E4DCD3-9E5C-0613-7A08-18866DDDF414}"/>
              </a:ext>
            </a:extLst>
          </p:cNvPr>
          <p:cNvSpPr txBox="1"/>
          <p:nvPr/>
        </p:nvSpPr>
        <p:spPr>
          <a:xfrm>
            <a:off x="1704863" y="3869866"/>
            <a:ext cx="654346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400" spc="-100" dirty="0">
                <a:solidFill>
                  <a:schemeClr val="accent1"/>
                </a:solidFill>
                <a:latin typeface="Trebuchet MS" panose="020B0603020202020204" pitchFamily="34" charset="0"/>
              </a:rPr>
              <a:t>den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71CB40F0-37FE-343C-4545-DE5B4ACDE818}"/>
              </a:ext>
            </a:extLst>
          </p:cNvPr>
          <p:cNvSpPr/>
          <p:nvPr/>
        </p:nvSpPr>
        <p:spPr>
          <a:xfrm>
            <a:off x="3322163" y="3942906"/>
            <a:ext cx="434440" cy="31588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>
              <a:solidFill>
                <a:schemeClr val="accent1"/>
              </a:solidFill>
            </a:endParaRP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4182A5FB-4B63-41CB-C02F-A29CF645612C}"/>
              </a:ext>
            </a:extLst>
          </p:cNvPr>
          <p:cNvSpPr txBox="1"/>
          <p:nvPr/>
        </p:nvSpPr>
        <p:spPr>
          <a:xfrm>
            <a:off x="3195170" y="3886416"/>
            <a:ext cx="654346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400" spc="-100" dirty="0">
                <a:solidFill>
                  <a:schemeClr val="accent1"/>
                </a:solidFill>
                <a:latin typeface="Trebuchet MS" panose="020B0603020202020204" pitchFamily="34" charset="0"/>
              </a:rPr>
              <a:t>den</a:t>
            </a:r>
          </a:p>
        </p:txBody>
      </p:sp>
      <p:sp>
        <p:nvSpPr>
          <p:cNvPr id="27" name="Pfeil: nach oben gekrümmt 26">
            <a:extLst>
              <a:ext uri="{FF2B5EF4-FFF2-40B4-BE49-F238E27FC236}">
                <a16:creationId xmlns:a16="http://schemas.microsoft.com/office/drawing/2014/main" id="{D947D091-81F1-5659-9B72-8DC498AE68E0}"/>
              </a:ext>
            </a:extLst>
          </p:cNvPr>
          <p:cNvSpPr/>
          <p:nvPr/>
        </p:nvSpPr>
        <p:spPr>
          <a:xfrm rot="10612268">
            <a:off x="2839774" y="3686955"/>
            <a:ext cx="701875" cy="28426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941CE8FA-1B40-4C03-ACD2-DF6837605224}"/>
              </a:ext>
            </a:extLst>
          </p:cNvPr>
          <p:cNvSpPr txBox="1"/>
          <p:nvPr/>
        </p:nvSpPr>
        <p:spPr>
          <a:xfrm>
            <a:off x="2915200" y="3245360"/>
            <a:ext cx="48590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</a:rPr>
              <a:t>Pronomen (Fürwort für den Hund)</a:t>
            </a:r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856C0056-7349-7A98-DB68-C53DB78D975D}"/>
              </a:ext>
            </a:extLst>
          </p:cNvPr>
          <p:cNvSpPr/>
          <p:nvPr/>
        </p:nvSpPr>
        <p:spPr>
          <a:xfrm>
            <a:off x="1626944" y="5223575"/>
            <a:ext cx="434440" cy="31588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>
              <a:solidFill>
                <a:schemeClr val="accent1"/>
              </a:solidFill>
            </a:endParaRP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4EA2B579-553E-2056-4ADC-649FC8C98929}"/>
              </a:ext>
            </a:extLst>
          </p:cNvPr>
          <p:cNvSpPr txBox="1"/>
          <p:nvPr/>
        </p:nvSpPr>
        <p:spPr>
          <a:xfrm>
            <a:off x="1522538" y="5150547"/>
            <a:ext cx="654346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400" spc="-100" dirty="0">
                <a:solidFill>
                  <a:schemeClr val="accent1"/>
                </a:solidFill>
                <a:latin typeface="Trebuchet MS" panose="020B0603020202020204" pitchFamily="34" charset="0"/>
              </a:rPr>
              <a:t>den</a:t>
            </a:r>
          </a:p>
        </p:txBody>
      </p:sp>
      <p:sp>
        <p:nvSpPr>
          <p:cNvPr id="45" name="Rechteck 44">
            <a:extLst>
              <a:ext uri="{FF2B5EF4-FFF2-40B4-BE49-F238E27FC236}">
                <a16:creationId xmlns:a16="http://schemas.microsoft.com/office/drawing/2014/main" id="{D52D95B1-ADEE-0C2B-018F-C57774249D3E}"/>
              </a:ext>
            </a:extLst>
          </p:cNvPr>
          <p:cNvSpPr/>
          <p:nvPr/>
        </p:nvSpPr>
        <p:spPr>
          <a:xfrm>
            <a:off x="3333151" y="5240125"/>
            <a:ext cx="434440" cy="31588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>
              <a:solidFill>
                <a:schemeClr val="accent1"/>
              </a:solidFill>
            </a:endParaRP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F7305568-5850-1A29-0278-96F8F10A7AC9}"/>
              </a:ext>
            </a:extLst>
          </p:cNvPr>
          <p:cNvSpPr txBox="1"/>
          <p:nvPr/>
        </p:nvSpPr>
        <p:spPr>
          <a:xfrm>
            <a:off x="3190711" y="5129830"/>
            <a:ext cx="654346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400" spc="-100" dirty="0">
                <a:solidFill>
                  <a:schemeClr val="accent1"/>
                </a:solidFill>
                <a:latin typeface="Trebuchet MS" panose="020B0603020202020204" pitchFamily="34" charset="0"/>
              </a:rPr>
              <a:t>den</a:t>
            </a:r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D522EBEF-7446-A6A8-DF3F-2A1FF6CB5E53}"/>
              </a:ext>
            </a:extLst>
          </p:cNvPr>
          <p:cNvSpPr txBox="1"/>
          <p:nvPr/>
        </p:nvSpPr>
        <p:spPr>
          <a:xfrm>
            <a:off x="1314570" y="4491779"/>
            <a:ext cx="12250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</a:rPr>
              <a:t>Artikel!</a:t>
            </a:r>
          </a:p>
        </p:txBody>
      </p:sp>
      <p:sp>
        <p:nvSpPr>
          <p:cNvPr id="48" name="Pfeil: nach unten gekrümmt 47">
            <a:extLst>
              <a:ext uri="{FF2B5EF4-FFF2-40B4-BE49-F238E27FC236}">
                <a16:creationId xmlns:a16="http://schemas.microsoft.com/office/drawing/2014/main" id="{94235BDB-865D-020B-BD22-0D583352D703}"/>
              </a:ext>
            </a:extLst>
          </p:cNvPr>
          <p:cNvSpPr/>
          <p:nvPr/>
        </p:nvSpPr>
        <p:spPr>
          <a:xfrm>
            <a:off x="1841443" y="4924324"/>
            <a:ext cx="654346" cy="299251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49" name="Pfeil: nach oben gekrümmt 48">
            <a:extLst>
              <a:ext uri="{FF2B5EF4-FFF2-40B4-BE49-F238E27FC236}">
                <a16:creationId xmlns:a16="http://schemas.microsoft.com/office/drawing/2014/main" id="{73DFA061-0343-5A07-28AA-351C27AFB2F5}"/>
              </a:ext>
            </a:extLst>
          </p:cNvPr>
          <p:cNvSpPr/>
          <p:nvPr/>
        </p:nvSpPr>
        <p:spPr>
          <a:xfrm rot="10612268">
            <a:off x="2736462" y="4933374"/>
            <a:ext cx="701875" cy="28426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54C8AEAE-9FEC-EAE5-8546-22912F7B0547}"/>
              </a:ext>
            </a:extLst>
          </p:cNvPr>
          <p:cNvSpPr txBox="1"/>
          <p:nvPr/>
        </p:nvSpPr>
        <p:spPr>
          <a:xfrm>
            <a:off x="2811888" y="4491779"/>
            <a:ext cx="52280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</a:rPr>
              <a:t>Pronomen (Fürwort für den Roman)</a:t>
            </a: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B51062AD-90FD-357E-2F13-5A43DD45363D}"/>
              </a:ext>
            </a:extLst>
          </p:cNvPr>
          <p:cNvSpPr txBox="1"/>
          <p:nvPr/>
        </p:nvSpPr>
        <p:spPr>
          <a:xfrm>
            <a:off x="190499" y="1318539"/>
            <a:ext cx="7198841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800" dirty="0">
                <a:solidFill>
                  <a:srgbClr val="FF0000"/>
                </a:solidFill>
                <a:latin typeface="Trebuchet MS" pitchFamily="34" charset="0"/>
                <a:cs typeface="Arial" pitchFamily="34" charset="0"/>
              </a:rPr>
              <a:t>Klick zur Kontrolle auf den in der richtigen Reihenfolge!</a:t>
            </a:r>
          </a:p>
          <a:p>
            <a:r>
              <a:rPr lang="de-DE" sz="2400" b="1" dirty="0">
                <a:solidFill>
                  <a:srgbClr val="0070C0"/>
                </a:solidFill>
                <a:latin typeface="Trebuchet MS" pitchFamily="34" charset="0"/>
                <a:cs typeface="Arial" pitchFamily="34" charset="0"/>
              </a:rPr>
              <a:t>Den ist entweder ein Artikel oder ein Pronomen.</a:t>
            </a:r>
            <a:endParaRPr lang="de-DE" sz="2400" b="1" dirty="0">
              <a:solidFill>
                <a:srgbClr val="0070C0"/>
              </a:solidFill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45AE7D28-217D-B4B5-2D04-5DF561C2B2FE}"/>
              </a:ext>
            </a:extLst>
          </p:cNvPr>
          <p:cNvSpPr txBox="1"/>
          <p:nvPr/>
        </p:nvSpPr>
        <p:spPr>
          <a:xfrm>
            <a:off x="190500" y="6724134"/>
            <a:ext cx="447590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üben\Kurze oder gedehnte Vokale\Wörter den-denn.pptx - Seite 7</a:t>
            </a:r>
          </a:p>
        </p:txBody>
      </p:sp>
    </p:spTree>
    <p:extLst>
      <p:ext uri="{BB962C8B-B14F-4D97-AF65-F5344CB8AC3E}">
        <p14:creationId xmlns:p14="http://schemas.microsoft.com/office/powerpoint/2010/main" val="3062795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8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" fill="hold">
                      <p:stCondLst>
                        <p:cond delay="0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9" grpId="0"/>
      <p:bldP spid="13" grpId="0"/>
      <p:bldP spid="20" grpId="0"/>
      <p:bldP spid="42" grpId="0"/>
      <p:bldP spid="4" grpId="0" animBg="1"/>
      <p:bldP spid="6" grpId="0" animBg="1"/>
      <p:bldP spid="10" grpId="0" animBg="1"/>
      <p:bldP spid="11" grpId="0" animBg="1"/>
      <p:bldP spid="14" grpId="0" animBg="1"/>
      <p:bldP spid="8" grpId="0" animBg="1"/>
      <p:bldP spid="12" grpId="0" animBg="1"/>
      <p:bldP spid="21" grpId="0" animBg="1"/>
      <p:bldP spid="22" grpId="0"/>
      <p:bldP spid="23" grpId="0" animBg="1"/>
      <p:bldP spid="24" grpId="0" animBg="1"/>
      <p:bldP spid="25" grpId="0" animBg="1"/>
      <p:bldP spid="26" grpId="0" animBg="1"/>
      <p:bldP spid="27" grpId="0" animBg="1"/>
      <p:bldP spid="28" grpId="0"/>
      <p:bldP spid="43" grpId="0" animBg="1"/>
      <p:bldP spid="44" grpId="0" animBg="1"/>
      <p:bldP spid="45" grpId="0" animBg="1"/>
      <p:bldP spid="46" grpId="0" animBg="1"/>
      <p:bldP spid="47" grpId="0"/>
      <p:bldP spid="48" grpId="0" animBg="1"/>
      <p:bldP spid="49" grpId="0" animBg="1"/>
      <p:bldP spid="5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4">
            <a:extLst>
              <a:ext uri="{FF2B5EF4-FFF2-40B4-BE49-F238E27FC236}">
                <a16:creationId xmlns:a16="http://schemas.microsoft.com/office/drawing/2014/main" id="{F68907FC-5008-7DE8-5A09-E832D47759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" y="68998"/>
            <a:ext cx="6741782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latin typeface="Trebuchet MS" pitchFamily="34" charset="0"/>
                <a:cs typeface="Arial" pitchFamily="34" charset="0"/>
              </a:rPr>
              <a:t>Das Wort </a:t>
            </a:r>
            <a:r>
              <a:rPr lang="de-DE" sz="2400" i="1" dirty="0">
                <a:latin typeface="Trebuchet MS" pitchFamily="34" charset="0"/>
                <a:cs typeface="Arial" pitchFamily="34" charset="0"/>
              </a:rPr>
              <a:t>denn </a:t>
            </a:r>
            <a:r>
              <a:rPr lang="de-DE" sz="2400" dirty="0">
                <a:latin typeface="Trebuchet MS" pitchFamily="34" charset="0"/>
                <a:cs typeface="Arial" pitchFamily="34" charset="0"/>
              </a:rPr>
              <a:t>analysieren! Was folgt auf </a:t>
            </a:r>
            <a:r>
              <a:rPr lang="de-DE" sz="2400" i="1" dirty="0">
                <a:latin typeface="Trebuchet MS" pitchFamily="34" charset="0"/>
                <a:cs typeface="Arial" pitchFamily="34" charset="0"/>
              </a:rPr>
              <a:t>denn</a:t>
            </a:r>
            <a:r>
              <a:rPr lang="de-DE" sz="2400" dirty="0">
                <a:latin typeface="Trebuchet MS" pitchFamily="34" charset="0"/>
                <a:cs typeface="Arial" pitchFamily="34" charset="0"/>
              </a:rPr>
              <a:t>?</a:t>
            </a:r>
            <a:endParaRPr lang="de-DE" sz="2400" dirty="0">
              <a:solidFill>
                <a:srgbClr val="FF0000"/>
              </a:solidFill>
              <a:latin typeface="Trebuchet MS" pitchFamily="34" charset="0"/>
              <a:cs typeface="Arial" pitchFamily="34" charset="0"/>
            </a:endParaRPr>
          </a:p>
          <a:p>
            <a:pPr eaLnBrk="0" hangingPunct="0"/>
            <a:r>
              <a:rPr lang="de-DE" sz="2400" dirty="0">
                <a:solidFill>
                  <a:srgbClr val="FF0000"/>
                </a:solidFill>
                <a:latin typeface="Trebuchet MS" pitchFamily="34" charset="0"/>
                <a:cs typeface="Arial" pitchFamily="34" charset="0"/>
              </a:rPr>
              <a:t>Klick auf </a:t>
            </a:r>
            <a:r>
              <a:rPr lang="de-DE" sz="2400" dirty="0">
                <a:latin typeface="Trebuchet MS" pitchFamily="34" charset="0"/>
                <a:cs typeface="Arial" pitchFamily="34" charset="0"/>
              </a:rPr>
              <a:t>denn</a:t>
            </a:r>
            <a:r>
              <a:rPr lang="de-DE" sz="2400" dirty="0">
                <a:solidFill>
                  <a:srgbClr val="FF0000"/>
                </a:solidFill>
                <a:latin typeface="Trebuchet MS" pitchFamily="34" charset="0"/>
                <a:cs typeface="Arial" pitchFamily="34" charset="0"/>
              </a:rPr>
              <a:t>!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5EBD54F2-3126-F33B-314A-61FD935982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974" y="1914936"/>
            <a:ext cx="11509884" cy="461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An den heißen Tagen gehen wir in den Wald, denn dort ist es kühl.</a:t>
            </a:r>
          </a:p>
        </p:txBody>
      </p:sp>
      <p:sp>
        <p:nvSpPr>
          <p:cNvPr id="30" name="Ellipse 29">
            <a:extLst>
              <a:ext uri="{FF2B5EF4-FFF2-40B4-BE49-F238E27FC236}">
                <a16:creationId xmlns:a16="http://schemas.microsoft.com/office/drawing/2014/main" id="{D4F96C1F-17E9-47C5-EE43-5D439E1AEBA1}"/>
              </a:ext>
            </a:extLst>
          </p:cNvPr>
          <p:cNvSpPr/>
          <p:nvPr/>
        </p:nvSpPr>
        <p:spPr>
          <a:xfrm>
            <a:off x="179512" y="2102393"/>
            <a:ext cx="144462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E9FDCEAE-A865-005A-D16B-084EDB094A14}"/>
              </a:ext>
            </a:extLst>
          </p:cNvPr>
          <p:cNvSpPr txBox="1"/>
          <p:nvPr/>
        </p:nvSpPr>
        <p:spPr>
          <a:xfrm>
            <a:off x="323974" y="1186576"/>
            <a:ext cx="88061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</a:rPr>
              <a:t>Auf </a:t>
            </a:r>
            <a:r>
              <a:rPr lang="de-DE" sz="2400" dirty="0">
                <a:latin typeface="Trebuchet MS" panose="020B0603020202020204" pitchFamily="34" charset="0"/>
              </a:rPr>
              <a:t>denn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</a:rPr>
              <a:t> folgt die Begründung, </a:t>
            </a:r>
            <a:r>
              <a:rPr lang="de-DE" sz="2400" b="1" dirty="0">
                <a:solidFill>
                  <a:schemeClr val="accent1"/>
                </a:solidFill>
                <a:latin typeface="Trebuchet MS" panose="020B0603020202020204" pitchFamily="34" charset="0"/>
              </a:rPr>
              <a:t>warum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</a:rPr>
              <a:t> wir in den Wald gehen.</a:t>
            </a: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41E3E093-49DE-4423-9C1C-A6832AD338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962" y="3151246"/>
            <a:ext cx="10247720" cy="461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Die Klasse mag den Lehrer, denn er gestaltet den Unterricht interessant.</a:t>
            </a:r>
          </a:p>
        </p:txBody>
      </p:sp>
      <p:sp>
        <p:nvSpPr>
          <p:cNvPr id="37" name="Ellipse 36">
            <a:extLst>
              <a:ext uri="{FF2B5EF4-FFF2-40B4-BE49-F238E27FC236}">
                <a16:creationId xmlns:a16="http://schemas.microsoft.com/office/drawing/2014/main" id="{18AD8150-B891-933C-3D10-2E9FF871A572}"/>
              </a:ext>
            </a:extLst>
          </p:cNvPr>
          <p:cNvSpPr/>
          <p:nvPr/>
        </p:nvSpPr>
        <p:spPr>
          <a:xfrm>
            <a:off x="179512" y="3309842"/>
            <a:ext cx="144462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8" name="Ellipse 37">
            <a:extLst>
              <a:ext uri="{FF2B5EF4-FFF2-40B4-BE49-F238E27FC236}">
                <a16:creationId xmlns:a16="http://schemas.microsoft.com/office/drawing/2014/main" id="{9179363B-B1C8-F93B-DDF9-E3878630E4B6}"/>
              </a:ext>
            </a:extLst>
          </p:cNvPr>
          <p:cNvSpPr/>
          <p:nvPr/>
        </p:nvSpPr>
        <p:spPr>
          <a:xfrm>
            <a:off x="179512" y="3309842"/>
            <a:ext cx="144462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9" name="Ellipse 38">
            <a:extLst>
              <a:ext uri="{FF2B5EF4-FFF2-40B4-BE49-F238E27FC236}">
                <a16:creationId xmlns:a16="http://schemas.microsoft.com/office/drawing/2014/main" id="{53823E74-8779-2E40-B38B-C77CB6CC87F1}"/>
              </a:ext>
            </a:extLst>
          </p:cNvPr>
          <p:cNvSpPr/>
          <p:nvPr/>
        </p:nvSpPr>
        <p:spPr>
          <a:xfrm>
            <a:off x="190500" y="4556261"/>
            <a:ext cx="144462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51" name="Ellipse 50">
            <a:extLst>
              <a:ext uri="{FF2B5EF4-FFF2-40B4-BE49-F238E27FC236}">
                <a16:creationId xmlns:a16="http://schemas.microsoft.com/office/drawing/2014/main" id="{64B0B681-53AE-C577-2CA6-9C58B39D2C62}"/>
              </a:ext>
            </a:extLst>
          </p:cNvPr>
          <p:cNvSpPr/>
          <p:nvPr/>
        </p:nvSpPr>
        <p:spPr>
          <a:xfrm>
            <a:off x="190500" y="4556261"/>
            <a:ext cx="144462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570C8F75-D156-ADA0-CDC4-E993712575B6}"/>
              </a:ext>
            </a:extLst>
          </p:cNvPr>
          <p:cNvSpPr txBox="1"/>
          <p:nvPr/>
        </p:nvSpPr>
        <p:spPr>
          <a:xfrm>
            <a:off x="251743" y="2455658"/>
            <a:ext cx="94099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</a:rPr>
              <a:t>Auf </a:t>
            </a:r>
            <a:r>
              <a:rPr lang="de-DE" sz="2400" dirty="0">
                <a:latin typeface="Trebuchet MS" panose="020B0603020202020204" pitchFamily="34" charset="0"/>
              </a:rPr>
              <a:t>denn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</a:rPr>
              <a:t> folgt die Begründung, </a:t>
            </a:r>
            <a:r>
              <a:rPr lang="de-DE" sz="2400" b="1" dirty="0">
                <a:solidFill>
                  <a:schemeClr val="accent1"/>
                </a:solidFill>
                <a:latin typeface="Trebuchet MS" panose="020B0603020202020204" pitchFamily="34" charset="0"/>
              </a:rPr>
              <a:t>warum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</a:rPr>
              <a:t> die Klasse den Lehrer mag.</a:t>
            </a:r>
          </a:p>
        </p:txBody>
      </p:sp>
      <p:sp>
        <p:nvSpPr>
          <p:cNvPr id="56" name="Textfeld 55">
            <a:extLst>
              <a:ext uri="{FF2B5EF4-FFF2-40B4-BE49-F238E27FC236}">
                <a16:creationId xmlns:a16="http://schemas.microsoft.com/office/drawing/2014/main" id="{54E33BB1-306B-B707-12FE-D4D6BA5B51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962" y="4372211"/>
            <a:ext cx="11509884" cy="461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Susi liebt den Hund, den sie geschenkt bekam, denn der ist so süß.</a:t>
            </a:r>
          </a:p>
        </p:txBody>
      </p:sp>
      <p:sp>
        <p:nvSpPr>
          <p:cNvPr id="60" name="Textfeld 59">
            <a:extLst>
              <a:ext uri="{FF2B5EF4-FFF2-40B4-BE49-F238E27FC236}">
                <a16:creationId xmlns:a16="http://schemas.microsoft.com/office/drawing/2014/main" id="{39B05493-7089-769A-D0A4-252B3C95F664}"/>
              </a:ext>
            </a:extLst>
          </p:cNvPr>
          <p:cNvSpPr txBox="1"/>
          <p:nvPr/>
        </p:nvSpPr>
        <p:spPr>
          <a:xfrm>
            <a:off x="323974" y="3675600"/>
            <a:ext cx="84481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</a:rPr>
              <a:t>Auf </a:t>
            </a:r>
            <a:r>
              <a:rPr lang="de-DE" sz="2400" dirty="0">
                <a:latin typeface="Trebuchet MS" panose="020B0603020202020204" pitchFamily="34" charset="0"/>
              </a:rPr>
              <a:t>denn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</a:rPr>
              <a:t> folgt die Begründung, </a:t>
            </a:r>
            <a:r>
              <a:rPr lang="de-DE" sz="2400" b="1" dirty="0">
                <a:solidFill>
                  <a:schemeClr val="accent1"/>
                </a:solidFill>
                <a:latin typeface="Trebuchet MS" panose="020B0603020202020204" pitchFamily="34" charset="0"/>
              </a:rPr>
              <a:t>warum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</a:rPr>
              <a:t> Susi den Hund liebt.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A534F382-012A-7FD4-0857-9BBEF5E116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" y="1146780"/>
            <a:ext cx="11674852" cy="382862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5BE61B56-21E2-BB06-364D-A35A3F0D51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3951" y="6142965"/>
            <a:ext cx="1560845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37A93179-E327-9A95-FBF6-20AB2AA293D5}"/>
              </a:ext>
            </a:extLst>
          </p:cNvPr>
          <p:cNvSpPr/>
          <p:nvPr/>
        </p:nvSpPr>
        <p:spPr>
          <a:xfrm>
            <a:off x="358142" y="1052736"/>
            <a:ext cx="11426490" cy="509022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68AB89B7-5BC2-3119-E2EA-2BB588E107DE}"/>
              </a:ext>
            </a:extLst>
          </p:cNvPr>
          <p:cNvSpPr/>
          <p:nvPr/>
        </p:nvSpPr>
        <p:spPr>
          <a:xfrm>
            <a:off x="6523971" y="2002848"/>
            <a:ext cx="748198" cy="31588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>
              <a:solidFill>
                <a:schemeClr val="accent1"/>
              </a:solidFill>
            </a:endParaRP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658E4483-0B64-5C2F-5390-91A81337B535}"/>
              </a:ext>
            </a:extLst>
          </p:cNvPr>
          <p:cNvSpPr txBox="1"/>
          <p:nvPr/>
        </p:nvSpPr>
        <p:spPr>
          <a:xfrm>
            <a:off x="6493151" y="1916625"/>
            <a:ext cx="809837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400" spc="-100" dirty="0">
                <a:solidFill>
                  <a:schemeClr val="accent1"/>
                </a:solidFill>
                <a:latin typeface="Trebuchet MS" panose="020B0603020202020204" pitchFamily="34" charset="0"/>
              </a:rPr>
              <a:t>denn</a:t>
            </a: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EE95DD20-BEBD-31B9-303E-9010EC6DE6B0}"/>
              </a:ext>
            </a:extLst>
          </p:cNvPr>
          <p:cNvSpPr txBox="1"/>
          <p:nvPr/>
        </p:nvSpPr>
        <p:spPr>
          <a:xfrm>
            <a:off x="6493151" y="1550756"/>
            <a:ext cx="41456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chemeClr val="bg1">
                    <a:lumMod val="75000"/>
                  </a:schemeClr>
                </a:solidFill>
                <a:latin typeface="Trebuchet MS" panose="020B0603020202020204" pitchFamily="34" charset="0"/>
              </a:rPr>
              <a:t>Satzverbindung/Konjunktion</a:t>
            </a:r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3E95AC5E-B3B1-7A6A-CB91-00A75556ABFD}"/>
              </a:ext>
            </a:extLst>
          </p:cNvPr>
          <p:cNvSpPr/>
          <p:nvPr/>
        </p:nvSpPr>
        <p:spPr>
          <a:xfrm>
            <a:off x="4151636" y="3237469"/>
            <a:ext cx="748198" cy="31588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>
              <a:solidFill>
                <a:schemeClr val="accent1"/>
              </a:solidFill>
            </a:endParaRPr>
          </a:p>
        </p:txBody>
      </p:sp>
      <p:sp>
        <p:nvSpPr>
          <p:cNvPr id="53" name="Textfeld 52">
            <a:extLst>
              <a:ext uri="{FF2B5EF4-FFF2-40B4-BE49-F238E27FC236}">
                <a16:creationId xmlns:a16="http://schemas.microsoft.com/office/drawing/2014/main" id="{AC133C01-3E5C-7EBB-F2CE-650657A7BE45}"/>
              </a:ext>
            </a:extLst>
          </p:cNvPr>
          <p:cNvSpPr txBox="1"/>
          <p:nvPr/>
        </p:nvSpPr>
        <p:spPr>
          <a:xfrm>
            <a:off x="4151636" y="3151246"/>
            <a:ext cx="809837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400" spc="-100" dirty="0">
                <a:solidFill>
                  <a:schemeClr val="accent1"/>
                </a:solidFill>
                <a:latin typeface="Trebuchet MS" panose="020B0603020202020204" pitchFamily="34" charset="0"/>
              </a:rPr>
              <a:t>denn</a:t>
            </a: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302F76E7-79CC-9D11-97DD-43479B52518C}"/>
              </a:ext>
            </a:extLst>
          </p:cNvPr>
          <p:cNvSpPr txBox="1"/>
          <p:nvPr/>
        </p:nvSpPr>
        <p:spPr>
          <a:xfrm>
            <a:off x="4120816" y="2785377"/>
            <a:ext cx="41456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chemeClr val="bg1">
                    <a:lumMod val="75000"/>
                  </a:schemeClr>
                </a:solidFill>
                <a:latin typeface="Trebuchet MS" panose="020B0603020202020204" pitchFamily="34" charset="0"/>
              </a:rPr>
              <a:t>Satzverbindung/Konjunktion</a:t>
            </a:r>
          </a:p>
        </p:txBody>
      </p:sp>
      <p:sp>
        <p:nvSpPr>
          <p:cNvPr id="57" name="Rechteck 56">
            <a:extLst>
              <a:ext uri="{FF2B5EF4-FFF2-40B4-BE49-F238E27FC236}">
                <a16:creationId xmlns:a16="http://schemas.microsoft.com/office/drawing/2014/main" id="{8B435BC0-B9B4-F688-A7DD-6B6E2D6F6F94}"/>
              </a:ext>
            </a:extLst>
          </p:cNvPr>
          <p:cNvSpPr/>
          <p:nvPr/>
        </p:nvSpPr>
        <p:spPr>
          <a:xfrm>
            <a:off x="6867250" y="4458422"/>
            <a:ext cx="748198" cy="31588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>
              <a:solidFill>
                <a:schemeClr val="accent1"/>
              </a:solidFill>
            </a:endParaRPr>
          </a:p>
        </p:txBody>
      </p:sp>
      <p:sp>
        <p:nvSpPr>
          <p:cNvPr id="58" name="Textfeld 57">
            <a:extLst>
              <a:ext uri="{FF2B5EF4-FFF2-40B4-BE49-F238E27FC236}">
                <a16:creationId xmlns:a16="http://schemas.microsoft.com/office/drawing/2014/main" id="{E4E9CBD5-A2BC-6FD1-3D34-BA279522CFEE}"/>
              </a:ext>
            </a:extLst>
          </p:cNvPr>
          <p:cNvSpPr txBox="1"/>
          <p:nvPr/>
        </p:nvSpPr>
        <p:spPr>
          <a:xfrm>
            <a:off x="6867250" y="4372199"/>
            <a:ext cx="809837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400" spc="-100" dirty="0">
                <a:solidFill>
                  <a:schemeClr val="accent1"/>
                </a:solidFill>
                <a:latin typeface="Trebuchet MS" panose="020B0603020202020204" pitchFamily="34" charset="0"/>
              </a:rPr>
              <a:t>denn</a:t>
            </a:r>
          </a:p>
        </p:txBody>
      </p:sp>
      <p:sp>
        <p:nvSpPr>
          <p:cNvPr id="59" name="Textfeld 58">
            <a:extLst>
              <a:ext uri="{FF2B5EF4-FFF2-40B4-BE49-F238E27FC236}">
                <a16:creationId xmlns:a16="http://schemas.microsoft.com/office/drawing/2014/main" id="{0BAF9EF3-B519-072A-AAF7-A8EA9618824A}"/>
              </a:ext>
            </a:extLst>
          </p:cNvPr>
          <p:cNvSpPr txBox="1"/>
          <p:nvPr/>
        </p:nvSpPr>
        <p:spPr>
          <a:xfrm>
            <a:off x="6836430" y="4006330"/>
            <a:ext cx="41456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chemeClr val="bg1">
                    <a:lumMod val="75000"/>
                  </a:schemeClr>
                </a:solidFill>
                <a:latin typeface="Trebuchet MS" panose="020B0603020202020204" pitchFamily="34" charset="0"/>
              </a:rPr>
              <a:t>Satzverbindung/Konjunktion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8B8A974D-9914-B201-BE31-8ABC27FB015A}"/>
              </a:ext>
            </a:extLst>
          </p:cNvPr>
          <p:cNvSpPr txBox="1"/>
          <p:nvPr/>
        </p:nvSpPr>
        <p:spPr>
          <a:xfrm>
            <a:off x="190500" y="6724134"/>
            <a:ext cx="447590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üben\Kurze oder gedehnte Vokale\Wörter den-denn.pptx - Seite 8</a:t>
            </a:r>
          </a:p>
        </p:txBody>
      </p:sp>
    </p:spTree>
    <p:extLst>
      <p:ext uri="{BB962C8B-B14F-4D97-AF65-F5344CB8AC3E}">
        <p14:creationId xmlns:p14="http://schemas.microsoft.com/office/powerpoint/2010/main" val="576655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spd="33333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34" grpId="0"/>
      <p:bldP spid="36" grpId="0" autoUpdateAnimBg="0"/>
      <p:bldP spid="55" grpId="0"/>
      <p:bldP spid="56" grpId="0"/>
      <p:bldP spid="60" grpId="0"/>
      <p:bldP spid="5" grpId="0" animBg="1"/>
      <p:bldP spid="8" grpId="0" animBg="1"/>
      <p:bldP spid="33" grpId="0" animBg="1"/>
      <p:bldP spid="35" grpId="0"/>
      <p:bldP spid="52" grpId="0" animBg="1"/>
      <p:bldP spid="53" grpId="0" animBg="1"/>
      <p:bldP spid="54" grpId="0"/>
      <p:bldP spid="57" grpId="0" animBg="1"/>
      <p:bldP spid="58" grpId="0" animBg="1"/>
      <p:bldP spid="5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D2A006-9316-B905-1739-104C8BF975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4">
            <a:extLst>
              <a:ext uri="{FF2B5EF4-FFF2-40B4-BE49-F238E27FC236}">
                <a16:creationId xmlns:a16="http://schemas.microsoft.com/office/drawing/2014/main" id="{B886D959-4E51-09FA-FFFA-A94D1452C5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" y="68998"/>
            <a:ext cx="7894149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i="1" dirty="0">
                <a:latin typeface="Trebuchet MS" pitchFamily="34" charset="0"/>
                <a:cs typeface="Arial" pitchFamily="34" charset="0"/>
              </a:rPr>
              <a:t>Den</a:t>
            </a:r>
            <a:r>
              <a:rPr lang="de-DE" sz="2400" dirty="0">
                <a:latin typeface="Trebuchet MS" pitchFamily="34" charset="0"/>
                <a:cs typeface="Arial" pitchFamily="34" charset="0"/>
              </a:rPr>
              <a:t> oder </a:t>
            </a:r>
            <a:r>
              <a:rPr lang="de-DE" sz="2400" i="1" dirty="0">
                <a:latin typeface="Trebuchet MS" pitchFamily="34" charset="0"/>
                <a:cs typeface="Arial" pitchFamily="34" charset="0"/>
              </a:rPr>
              <a:t>denn</a:t>
            </a:r>
            <a:r>
              <a:rPr lang="de-DE" sz="2400" dirty="0">
                <a:latin typeface="Trebuchet MS" pitchFamily="34" charset="0"/>
                <a:cs typeface="Arial" pitchFamily="34" charset="0"/>
              </a:rPr>
              <a:t>? </a:t>
            </a:r>
          </a:p>
          <a:p>
            <a:pPr eaLnBrk="0" hangingPunct="0"/>
            <a:r>
              <a:rPr lang="de-DE" sz="2400" dirty="0">
                <a:solidFill>
                  <a:srgbClr val="FF0000"/>
                </a:solidFill>
                <a:latin typeface="Trebuchet MS" pitchFamily="34" charset="0"/>
                <a:cs typeface="Arial" pitchFamily="34" charset="0"/>
              </a:rPr>
              <a:t>Klick</a:t>
            </a:r>
            <a:r>
              <a:rPr lang="de-DE" sz="2400" dirty="0">
                <a:solidFill>
                  <a:schemeClr val="bg1">
                    <a:lumMod val="75000"/>
                  </a:schemeClr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de-DE" sz="2400" dirty="0">
                <a:solidFill>
                  <a:srgbClr val="FF0000"/>
                </a:solidFill>
                <a:latin typeface="Trebuchet MS" pitchFamily="34" charset="0"/>
                <a:cs typeface="Arial" pitchFamily="34" charset="0"/>
              </a:rPr>
              <a:t>in der richtigen Reihenfolge </a:t>
            </a:r>
            <a:r>
              <a:rPr lang="de-DE" sz="2400" dirty="0">
                <a:latin typeface="Trebuchet MS" pitchFamily="34" charset="0"/>
                <a:cs typeface="Arial" pitchFamily="34" charset="0"/>
              </a:rPr>
              <a:t>auf das richtige Wort!</a:t>
            </a:r>
            <a:endParaRPr lang="de-DE" sz="2400" dirty="0">
              <a:solidFill>
                <a:srgbClr val="FF0000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BDFC609D-BEF4-96A0-24F7-BB75735B2A38}"/>
              </a:ext>
            </a:extLst>
          </p:cNvPr>
          <p:cNvSpPr/>
          <p:nvPr/>
        </p:nvSpPr>
        <p:spPr>
          <a:xfrm>
            <a:off x="323528" y="1591233"/>
            <a:ext cx="144462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765477CA-40C0-0559-8F92-2514E2442B52}"/>
              </a:ext>
            </a:extLst>
          </p:cNvPr>
          <p:cNvSpPr/>
          <p:nvPr/>
        </p:nvSpPr>
        <p:spPr>
          <a:xfrm>
            <a:off x="323528" y="2559790"/>
            <a:ext cx="144462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3E6A3344-F183-65C7-4A63-02E21615BB64}"/>
              </a:ext>
            </a:extLst>
          </p:cNvPr>
          <p:cNvSpPr/>
          <p:nvPr/>
        </p:nvSpPr>
        <p:spPr>
          <a:xfrm>
            <a:off x="323528" y="3481902"/>
            <a:ext cx="144462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ED567BB6-D71F-700E-5AED-16B7A4212C9F}"/>
              </a:ext>
            </a:extLst>
          </p:cNvPr>
          <p:cNvSpPr/>
          <p:nvPr/>
        </p:nvSpPr>
        <p:spPr>
          <a:xfrm>
            <a:off x="323528" y="4327814"/>
            <a:ext cx="144462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7D2D008C-6257-5DA0-9C28-22A4D775FCAB}"/>
              </a:ext>
            </a:extLst>
          </p:cNvPr>
          <p:cNvSpPr/>
          <p:nvPr/>
        </p:nvSpPr>
        <p:spPr>
          <a:xfrm>
            <a:off x="323528" y="5222941"/>
            <a:ext cx="144462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F00133EF-13A9-40BE-5CD7-31EBB19E78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554" y="1422327"/>
            <a:ext cx="7683784" cy="461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Paul schwitzte bei der Arbeit, 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den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/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denn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es war heiß.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2F01F11F-9C10-B10D-7E40-D1504183E5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554" y="2401194"/>
            <a:ext cx="9809446" cy="461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Max fuhr in 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den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/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denn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Ort, 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den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/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denn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er schon lange besuchen wollte.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EBC9C8BA-BB3D-ACED-23DF-9B331171E0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627" y="3313188"/>
            <a:ext cx="9809446" cy="461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Max ging in  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den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/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denn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Ort, 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den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/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denn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er wollte dort etwas kaufen.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FB96616E-DD07-6FEC-8383-E52BA42414EC}"/>
              </a:ext>
            </a:extLst>
          </p:cNvPr>
          <p:cNvSpPr txBox="1"/>
          <p:nvPr/>
        </p:nvSpPr>
        <p:spPr>
          <a:xfrm>
            <a:off x="636385" y="2923795"/>
            <a:ext cx="28959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 Artikel zu </a:t>
            </a:r>
            <a:r>
              <a:rPr lang="de-DE" sz="2400" dirty="0">
                <a:latin typeface="Trebuchet MS" panose="020B0603020202020204" pitchFamily="34" charset="0"/>
                <a:sym typeface="Wingdings" panose="05000000000000000000" pitchFamily="2" charset="2"/>
              </a:rPr>
              <a:t>Garten</a:t>
            </a:r>
            <a:endParaRPr lang="de-DE" sz="2400" dirty="0">
              <a:latin typeface="Trebuchet MS" panose="020B0603020202020204" pitchFamily="34" charset="0"/>
            </a:endParaRP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1697F8BB-FAB4-B672-9221-A22376A810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385" y="4217836"/>
            <a:ext cx="9809446" cy="461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Nicht jeder will 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den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/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denn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Preis zahlen, 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den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/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denn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die Sache Wert ist.</a:t>
            </a: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A08B0B65-8D51-D28C-7CB7-3E1EBC82B2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384" y="5085776"/>
            <a:ext cx="11369149" cy="461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Wir haben gewonnen, 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den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/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denn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wir haben auf 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den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/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denn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Trainer gehört.</a:t>
            </a:r>
          </a:p>
        </p:txBody>
      </p:sp>
      <p:pic>
        <p:nvPicPr>
          <p:cNvPr id="36" name="Grafik 35">
            <a:extLst>
              <a:ext uri="{FF2B5EF4-FFF2-40B4-BE49-F238E27FC236}">
                <a16:creationId xmlns:a16="http://schemas.microsoft.com/office/drawing/2014/main" id="{70EA3F16-34F7-0BAB-C440-8DBB3AEDDA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240" y="6345522"/>
            <a:ext cx="928672" cy="365379"/>
          </a:xfrm>
          <a:prstGeom prst="rect">
            <a:avLst/>
          </a:prstGeom>
        </p:spPr>
      </p:pic>
      <p:sp>
        <p:nvSpPr>
          <p:cNvPr id="31" name="Textfeld 30">
            <a:extLst>
              <a:ext uri="{FF2B5EF4-FFF2-40B4-BE49-F238E27FC236}">
                <a16:creationId xmlns:a16="http://schemas.microsoft.com/office/drawing/2014/main" id="{3E6A38FE-FA15-B505-C94F-FD4AF49304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3951" y="6142965"/>
            <a:ext cx="1560845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35588FF0-39E3-4D1D-8DD0-00D81A46BC22}"/>
              </a:ext>
            </a:extLst>
          </p:cNvPr>
          <p:cNvSpPr/>
          <p:nvPr/>
        </p:nvSpPr>
        <p:spPr>
          <a:xfrm>
            <a:off x="679572" y="1243690"/>
            <a:ext cx="11276144" cy="509022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CEE129D5-AAC6-1C1B-FF19-3AFE5DED8B05}"/>
              </a:ext>
            </a:extLst>
          </p:cNvPr>
          <p:cNvSpPr/>
          <p:nvPr/>
        </p:nvSpPr>
        <p:spPr>
          <a:xfrm>
            <a:off x="5508350" y="1568094"/>
            <a:ext cx="748198" cy="31588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>
              <a:solidFill>
                <a:schemeClr val="accent1"/>
              </a:solidFill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A5E97BAC-20D9-AB93-A721-9EDCCC7D37F7}"/>
              </a:ext>
            </a:extLst>
          </p:cNvPr>
          <p:cNvSpPr txBox="1"/>
          <p:nvPr/>
        </p:nvSpPr>
        <p:spPr>
          <a:xfrm>
            <a:off x="4783068" y="1422315"/>
            <a:ext cx="1473480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400" spc="-100" dirty="0">
                <a:solidFill>
                  <a:schemeClr val="accent1"/>
                </a:solidFill>
                <a:latin typeface="Trebuchet MS" panose="020B0603020202020204" pitchFamily="34" charset="0"/>
              </a:rPr>
              <a:t>   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</a:rPr>
              <a:t>denn    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C99BD1A2-854E-B1B2-0010-289FEEAC53BA}"/>
              </a:ext>
            </a:extLst>
          </p:cNvPr>
          <p:cNvSpPr txBox="1"/>
          <p:nvPr/>
        </p:nvSpPr>
        <p:spPr>
          <a:xfrm>
            <a:off x="4994930" y="1052765"/>
            <a:ext cx="40751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 Es folgt eine Begründung!</a:t>
            </a:r>
            <a:endParaRPr lang="de-DE" sz="2400" dirty="0">
              <a:solidFill>
                <a:schemeClr val="accent1"/>
              </a:solidFill>
              <a:latin typeface="Trebuchet MS" panose="020B0603020202020204" pitchFamily="34" charset="0"/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BEC2AC52-5A65-BCB3-71E9-B2B046BDC012}"/>
              </a:ext>
            </a:extLst>
          </p:cNvPr>
          <p:cNvSpPr/>
          <p:nvPr/>
        </p:nvSpPr>
        <p:spPr>
          <a:xfrm>
            <a:off x="2143378" y="2598577"/>
            <a:ext cx="748198" cy="31588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>
              <a:solidFill>
                <a:schemeClr val="accent1"/>
              </a:solidFill>
            </a:endParaRP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07CF8684-217A-7AF3-CC4D-9A4C58B6D0E8}"/>
              </a:ext>
            </a:extLst>
          </p:cNvPr>
          <p:cNvSpPr txBox="1"/>
          <p:nvPr/>
        </p:nvSpPr>
        <p:spPr>
          <a:xfrm>
            <a:off x="2260763" y="2452798"/>
            <a:ext cx="1385316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400" spc="-100" dirty="0">
                <a:solidFill>
                  <a:schemeClr val="accent1"/>
                </a:solidFill>
                <a:latin typeface="Trebuchet MS" panose="020B0603020202020204" pitchFamily="34" charset="0"/>
              </a:rPr>
              <a:t>    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</a:rPr>
              <a:t>den    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04A635BD-184F-0936-07E5-793389DB2E36}"/>
              </a:ext>
            </a:extLst>
          </p:cNvPr>
          <p:cNvSpPr txBox="1"/>
          <p:nvPr/>
        </p:nvSpPr>
        <p:spPr>
          <a:xfrm>
            <a:off x="945453" y="2021436"/>
            <a:ext cx="23958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 Artikel zu </a:t>
            </a:r>
            <a:r>
              <a:rPr lang="de-DE" sz="2400" dirty="0">
                <a:latin typeface="Trebuchet MS" panose="020B0603020202020204" pitchFamily="34" charset="0"/>
                <a:sym typeface="Wingdings" panose="05000000000000000000" pitchFamily="2" charset="2"/>
              </a:rPr>
              <a:t>Ort</a:t>
            </a:r>
            <a:endParaRPr lang="de-DE" sz="2400" dirty="0">
              <a:latin typeface="Trebuchet MS" panose="020B0603020202020204" pitchFamily="34" charset="0"/>
            </a:endParaRP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0F9FB36F-1295-59E1-366F-5F97CC36E21A}"/>
              </a:ext>
            </a:extLst>
          </p:cNvPr>
          <p:cNvSpPr/>
          <p:nvPr/>
        </p:nvSpPr>
        <p:spPr>
          <a:xfrm>
            <a:off x="4166732" y="2598577"/>
            <a:ext cx="748198" cy="31588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>
              <a:solidFill>
                <a:schemeClr val="accent1"/>
              </a:solidFill>
            </a:endParaRP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4D22D218-9772-BBC9-29B5-DA81880B72E1}"/>
              </a:ext>
            </a:extLst>
          </p:cNvPr>
          <p:cNvSpPr txBox="1"/>
          <p:nvPr/>
        </p:nvSpPr>
        <p:spPr>
          <a:xfrm>
            <a:off x="4379572" y="2452798"/>
            <a:ext cx="1385316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400" spc="-100" dirty="0">
                <a:solidFill>
                  <a:schemeClr val="accent1"/>
                </a:solidFill>
                <a:latin typeface="Trebuchet MS" panose="020B0603020202020204" pitchFamily="34" charset="0"/>
              </a:rPr>
              <a:t>    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</a:rPr>
              <a:t>den    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09D1D89C-A16B-F2CE-011A-A6512BFCDE69}"/>
              </a:ext>
            </a:extLst>
          </p:cNvPr>
          <p:cNvSpPr txBox="1"/>
          <p:nvPr/>
        </p:nvSpPr>
        <p:spPr>
          <a:xfrm>
            <a:off x="4574438" y="2021436"/>
            <a:ext cx="29418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 Pronomen für </a:t>
            </a:r>
            <a:r>
              <a:rPr lang="de-DE" sz="2400" dirty="0">
                <a:latin typeface="Trebuchet MS" panose="020B0603020202020204" pitchFamily="34" charset="0"/>
                <a:sym typeface="Wingdings" panose="05000000000000000000" pitchFamily="2" charset="2"/>
              </a:rPr>
              <a:t>Ort</a:t>
            </a:r>
            <a:endParaRPr lang="de-DE" sz="2400" dirty="0">
              <a:latin typeface="Trebuchet MS" panose="020B0603020202020204" pitchFamily="34" charset="0"/>
            </a:endParaRP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711A7907-E91B-5699-1D03-F3815A4DA27A}"/>
              </a:ext>
            </a:extLst>
          </p:cNvPr>
          <p:cNvSpPr txBox="1"/>
          <p:nvPr/>
        </p:nvSpPr>
        <p:spPr>
          <a:xfrm>
            <a:off x="2384691" y="3288050"/>
            <a:ext cx="1385316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400" spc="-100" dirty="0">
                <a:solidFill>
                  <a:schemeClr val="accent1"/>
                </a:solidFill>
                <a:latin typeface="Trebuchet MS" panose="020B0603020202020204" pitchFamily="34" charset="0"/>
              </a:rPr>
              <a:t>    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</a:rPr>
              <a:t>den    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27D990FB-F4F9-6D9E-64DA-13DDDC05E7C4}"/>
              </a:ext>
            </a:extLst>
          </p:cNvPr>
          <p:cNvSpPr/>
          <p:nvPr/>
        </p:nvSpPr>
        <p:spPr>
          <a:xfrm>
            <a:off x="5103094" y="3397170"/>
            <a:ext cx="748198" cy="31588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>
              <a:solidFill>
                <a:schemeClr val="accent1"/>
              </a:solidFill>
            </a:endParaRP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DF847A24-DEBF-4F14-63DA-1C07E455B636}"/>
              </a:ext>
            </a:extLst>
          </p:cNvPr>
          <p:cNvSpPr txBox="1"/>
          <p:nvPr/>
        </p:nvSpPr>
        <p:spPr>
          <a:xfrm>
            <a:off x="4443765" y="3312763"/>
            <a:ext cx="1473480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400" spc="-100" dirty="0">
                <a:solidFill>
                  <a:schemeClr val="accent1"/>
                </a:solidFill>
                <a:latin typeface="Trebuchet MS" panose="020B0603020202020204" pitchFamily="34" charset="0"/>
              </a:rPr>
              <a:t>   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</a:rPr>
              <a:t>denn    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0B996259-3DBF-DBF9-44E0-9F5850DE6BAD}"/>
              </a:ext>
            </a:extLst>
          </p:cNvPr>
          <p:cNvSpPr txBox="1"/>
          <p:nvPr/>
        </p:nvSpPr>
        <p:spPr>
          <a:xfrm>
            <a:off x="4956830" y="2923795"/>
            <a:ext cx="40751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 Es folgt eine Begründung!</a:t>
            </a:r>
            <a:endParaRPr lang="de-DE" sz="2400" dirty="0">
              <a:solidFill>
                <a:schemeClr val="accent1"/>
              </a:solidFill>
              <a:latin typeface="Trebuchet MS" panose="020B0603020202020204" pitchFamily="34" charset="0"/>
            </a:endParaRPr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3C9BA7C7-5F75-581D-EB67-90A4C8F48EC0}"/>
              </a:ext>
            </a:extLst>
          </p:cNvPr>
          <p:cNvSpPr/>
          <p:nvPr/>
        </p:nvSpPr>
        <p:spPr>
          <a:xfrm>
            <a:off x="2736509" y="4305754"/>
            <a:ext cx="748198" cy="31588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>
              <a:solidFill>
                <a:schemeClr val="accent1"/>
              </a:solidFill>
            </a:endParaRP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8105CB66-0F5A-530A-390A-0317ED46A42D}"/>
              </a:ext>
            </a:extLst>
          </p:cNvPr>
          <p:cNvSpPr txBox="1"/>
          <p:nvPr/>
        </p:nvSpPr>
        <p:spPr>
          <a:xfrm>
            <a:off x="2928613" y="4217824"/>
            <a:ext cx="1385316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400" spc="-100" dirty="0">
                <a:solidFill>
                  <a:schemeClr val="accent1"/>
                </a:solidFill>
                <a:latin typeface="Trebuchet MS" panose="020B0603020202020204" pitchFamily="34" charset="0"/>
              </a:rPr>
              <a:t>    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</a:rPr>
              <a:t>den    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A108E29B-006F-8FEA-6B63-48AA5F1732DA}"/>
              </a:ext>
            </a:extLst>
          </p:cNvPr>
          <p:cNvSpPr txBox="1"/>
          <p:nvPr/>
        </p:nvSpPr>
        <p:spPr>
          <a:xfrm>
            <a:off x="1016036" y="3847410"/>
            <a:ext cx="26058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 Artikel zu </a:t>
            </a:r>
            <a:r>
              <a:rPr lang="de-DE" sz="2400" dirty="0">
                <a:latin typeface="Trebuchet MS" panose="020B0603020202020204" pitchFamily="34" charset="0"/>
                <a:sym typeface="Wingdings" panose="05000000000000000000" pitchFamily="2" charset="2"/>
              </a:rPr>
              <a:t>Preis</a:t>
            </a:r>
            <a:endParaRPr lang="de-DE" sz="2400" dirty="0">
              <a:latin typeface="Trebuchet MS" panose="020B0603020202020204" pitchFamily="34" charset="0"/>
            </a:endParaRPr>
          </a:p>
        </p:txBody>
      </p:sp>
      <p:sp>
        <p:nvSpPr>
          <p:cNvPr id="42" name="Rechteck 41">
            <a:extLst>
              <a:ext uri="{FF2B5EF4-FFF2-40B4-BE49-F238E27FC236}">
                <a16:creationId xmlns:a16="http://schemas.microsoft.com/office/drawing/2014/main" id="{809F04B2-3D46-385C-B782-15A25BA534D3}"/>
              </a:ext>
            </a:extLst>
          </p:cNvPr>
          <p:cNvSpPr/>
          <p:nvPr/>
        </p:nvSpPr>
        <p:spPr>
          <a:xfrm>
            <a:off x="6013666" y="4323820"/>
            <a:ext cx="748198" cy="31588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>
              <a:solidFill>
                <a:schemeClr val="accent1"/>
              </a:solidFill>
            </a:endParaRP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7C2B429F-3BBC-CBD2-FCA0-D7CFF8B8458F}"/>
              </a:ext>
            </a:extLst>
          </p:cNvPr>
          <p:cNvSpPr txBox="1"/>
          <p:nvPr/>
        </p:nvSpPr>
        <p:spPr>
          <a:xfrm>
            <a:off x="6177078" y="4239513"/>
            <a:ext cx="1385316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400" spc="-100" dirty="0">
                <a:solidFill>
                  <a:schemeClr val="accent1"/>
                </a:solidFill>
                <a:latin typeface="Trebuchet MS" panose="020B0603020202020204" pitchFamily="34" charset="0"/>
              </a:rPr>
              <a:t>    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</a:rPr>
              <a:t>den    </a:t>
            </a: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75C5353A-4A72-8ACD-700D-521B0BA7CB72}"/>
              </a:ext>
            </a:extLst>
          </p:cNvPr>
          <p:cNvSpPr txBox="1"/>
          <p:nvPr/>
        </p:nvSpPr>
        <p:spPr>
          <a:xfrm>
            <a:off x="6421372" y="3847410"/>
            <a:ext cx="31518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 Pronomen für </a:t>
            </a:r>
            <a:r>
              <a:rPr lang="de-DE" sz="2400" dirty="0">
                <a:latin typeface="Trebuchet MS" panose="020B0603020202020204" pitchFamily="34" charset="0"/>
                <a:sym typeface="Wingdings" panose="05000000000000000000" pitchFamily="2" charset="2"/>
              </a:rPr>
              <a:t>Preis</a:t>
            </a:r>
            <a:endParaRPr lang="de-DE" sz="2400" dirty="0">
              <a:latin typeface="Trebuchet MS" panose="020B0603020202020204" pitchFamily="34" charset="0"/>
            </a:endParaRP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4814F637-CE4A-4F64-8ED6-ED307517DFA5}"/>
              </a:ext>
            </a:extLst>
          </p:cNvPr>
          <p:cNvSpPr/>
          <p:nvPr/>
        </p:nvSpPr>
        <p:spPr>
          <a:xfrm>
            <a:off x="4312197" y="5246943"/>
            <a:ext cx="748198" cy="31588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>
              <a:solidFill>
                <a:schemeClr val="accent1"/>
              </a:solidFill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76DC46E5-B784-F5AC-A6E7-6A4B0126DCB4}"/>
              </a:ext>
            </a:extLst>
          </p:cNvPr>
          <p:cNvSpPr txBox="1"/>
          <p:nvPr/>
        </p:nvSpPr>
        <p:spPr>
          <a:xfrm>
            <a:off x="3642832" y="5101164"/>
            <a:ext cx="1473480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400" spc="-100" dirty="0">
                <a:solidFill>
                  <a:schemeClr val="accent1"/>
                </a:solidFill>
                <a:latin typeface="Trebuchet MS" panose="020B0603020202020204" pitchFamily="34" charset="0"/>
              </a:rPr>
              <a:t>   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</a:rPr>
              <a:t>denn    </a:t>
            </a: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757B79B1-6E1E-CD2E-D1BE-D322C0BE648B}"/>
              </a:ext>
            </a:extLst>
          </p:cNvPr>
          <p:cNvSpPr txBox="1"/>
          <p:nvPr/>
        </p:nvSpPr>
        <p:spPr>
          <a:xfrm>
            <a:off x="881675" y="4705187"/>
            <a:ext cx="40751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 Es folgt eine Begründung!</a:t>
            </a:r>
            <a:endParaRPr lang="de-DE" sz="2400" dirty="0">
              <a:solidFill>
                <a:schemeClr val="accent1"/>
              </a:solidFill>
              <a:latin typeface="Trebuchet MS" panose="020B0603020202020204" pitchFamily="34" charset="0"/>
            </a:endParaRPr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73272D2E-9321-2E5F-2E49-297F9C97894F}"/>
              </a:ext>
            </a:extLst>
          </p:cNvPr>
          <p:cNvSpPr/>
          <p:nvPr/>
        </p:nvSpPr>
        <p:spPr>
          <a:xfrm>
            <a:off x="6946278" y="5246943"/>
            <a:ext cx="748198" cy="31588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>
              <a:solidFill>
                <a:schemeClr val="accent1"/>
              </a:solidFill>
            </a:endParaRP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E725391B-FA7E-6466-850E-24C948DF83C3}"/>
              </a:ext>
            </a:extLst>
          </p:cNvPr>
          <p:cNvSpPr txBox="1"/>
          <p:nvPr/>
        </p:nvSpPr>
        <p:spPr>
          <a:xfrm>
            <a:off x="7159118" y="5101164"/>
            <a:ext cx="1385316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400" spc="-100" dirty="0">
                <a:solidFill>
                  <a:schemeClr val="accent1"/>
                </a:solidFill>
                <a:latin typeface="Trebuchet MS" panose="020B0603020202020204" pitchFamily="34" charset="0"/>
              </a:rPr>
              <a:t>    </a:t>
            </a:r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</a:rPr>
              <a:t>den    </a:t>
            </a: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6D232B69-C178-8294-D603-7A01DD68FA7D}"/>
              </a:ext>
            </a:extLst>
          </p:cNvPr>
          <p:cNvSpPr txBox="1"/>
          <p:nvPr/>
        </p:nvSpPr>
        <p:spPr>
          <a:xfrm>
            <a:off x="7353984" y="4705187"/>
            <a:ext cx="29127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 Artikel zu </a:t>
            </a:r>
            <a:r>
              <a:rPr lang="de-DE" sz="2400" dirty="0">
                <a:latin typeface="Trebuchet MS" panose="020B0603020202020204" pitchFamily="34" charset="0"/>
                <a:sym typeface="Wingdings" panose="05000000000000000000" pitchFamily="2" charset="2"/>
              </a:rPr>
              <a:t>Trainer</a:t>
            </a:r>
            <a:endParaRPr lang="de-DE" sz="2400" dirty="0">
              <a:latin typeface="Trebuchet MS" panose="020B0603020202020204" pitchFamily="34" charset="0"/>
            </a:endParaRP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76E33E6D-78BA-5D10-6517-EED206C2091F}"/>
              </a:ext>
            </a:extLst>
          </p:cNvPr>
          <p:cNvSpPr/>
          <p:nvPr/>
        </p:nvSpPr>
        <p:spPr>
          <a:xfrm>
            <a:off x="2267958" y="3458955"/>
            <a:ext cx="748198" cy="31588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>
              <a:solidFill>
                <a:schemeClr val="accent1"/>
              </a:solidFill>
            </a:endParaRP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62EBF940-FF4F-B863-06E5-7E4261ECA2F1}"/>
              </a:ext>
            </a:extLst>
          </p:cNvPr>
          <p:cNvSpPr txBox="1"/>
          <p:nvPr/>
        </p:nvSpPr>
        <p:spPr>
          <a:xfrm>
            <a:off x="190500" y="6724134"/>
            <a:ext cx="447590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 dirty="0">
                <a:latin typeface="Trebuchet MS" panose="020B0603020202020204" pitchFamily="34" charset="0"/>
              </a:rPr>
              <a:t>C:\Users\Master\OneDrive\01 Übungsdateien\Am Symptom üben\Kurze oder gedehnte Vokale\Wörter den-denn.pptx - Seite 9</a:t>
            </a:r>
          </a:p>
        </p:txBody>
      </p:sp>
      <p:pic>
        <p:nvPicPr>
          <p:cNvPr id="39" name="Grafik 38">
            <a:extLst>
              <a:ext uri="{FF2B5EF4-FFF2-40B4-BE49-F238E27FC236}">
                <a16:creationId xmlns:a16="http://schemas.microsoft.com/office/drawing/2014/main" id="{ACD50260-4B90-D8B5-FDA5-33D99D70D7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3555" y="1014953"/>
            <a:ext cx="11687045" cy="4676037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3373822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5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" fill="hold">
                      <p:stCondLst>
                        <p:cond delay="0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14" grpId="0"/>
      <p:bldP spid="21" grpId="0"/>
      <p:bldP spid="24" grpId="0"/>
      <p:bldP spid="28" grpId="0"/>
      <p:bldP spid="45" grpId="0"/>
      <p:bldP spid="31" grpId="0" animBg="1"/>
      <p:bldP spid="38" grpId="0" animBg="1"/>
      <p:bldP spid="12" grpId="0" animBg="1"/>
      <p:bldP spid="13" grpId="0"/>
      <p:bldP spid="15" grpId="0" animBg="1"/>
      <p:bldP spid="16" grpId="0" animBg="1"/>
      <p:bldP spid="17" grpId="0"/>
      <p:bldP spid="18" grpId="0" animBg="1"/>
      <p:bldP spid="19" grpId="0" animBg="1"/>
      <p:bldP spid="20" grpId="0"/>
      <p:bldP spid="23" grpId="0" animBg="1"/>
      <p:bldP spid="25" grpId="0" animBg="1"/>
      <p:bldP spid="26" grpId="0" animBg="1"/>
      <p:bldP spid="27" grpId="0"/>
      <p:bldP spid="32" grpId="0" animBg="1"/>
      <p:bldP spid="40" grpId="0" animBg="1"/>
      <p:bldP spid="41" grpId="0"/>
      <p:bldP spid="42" grpId="0" animBg="1"/>
      <p:bldP spid="43" grpId="0" animBg="1"/>
      <p:bldP spid="44" grpId="0"/>
      <p:bldP spid="2" grpId="0" animBg="1"/>
      <p:bldP spid="6" grpId="0" animBg="1"/>
      <p:bldP spid="29" grpId="0"/>
      <p:bldP spid="33" grpId="0" animBg="1"/>
      <p:bldP spid="34" grpId="0" animBg="1"/>
      <p:bldP spid="35" grpId="0"/>
      <p:bldP spid="22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1053</Words>
  <Application>Microsoft Office PowerPoint</Application>
  <PresentationFormat>Breitbild</PresentationFormat>
  <Paragraphs>164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Trebuchet MS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Siegbert Rudolph</dc:creator>
  <cp:lastModifiedBy>Siegbert Rudolph</cp:lastModifiedBy>
  <cp:revision>8</cp:revision>
  <dcterms:created xsi:type="dcterms:W3CDTF">2021-11-11T15:24:47Z</dcterms:created>
  <dcterms:modified xsi:type="dcterms:W3CDTF">2025-04-26T10:07:56Z</dcterms:modified>
</cp:coreProperties>
</file>