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1"/>
  </p:notesMasterIdLst>
  <p:sldIdLst>
    <p:sldId id="696" r:id="rId8"/>
    <p:sldId id="637" r:id="rId9"/>
    <p:sldId id="802" r:id="rId10"/>
  </p:sldIdLst>
  <p:sldSz cx="12192000" cy="6858000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317" autoAdjust="0"/>
    <p:restoredTop sz="94692" autoAdjust="0"/>
  </p:normalViewPr>
  <p:slideViewPr>
    <p:cSldViewPr>
      <p:cViewPr varScale="1">
        <p:scale>
          <a:sx n="72" d="100"/>
          <a:sy n="72" d="100"/>
        </p:scale>
        <p:origin x="504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commentAuthors" Target="commentAuthors.xml"/><Relationship Id="rId17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5CD79637-01F0-4228-986E-6134AB44394D}"/>
    <pc:docChg chg="modSld">
      <pc:chgData name="Siegbert Rudolph" userId="2af4d44886c067cc" providerId="LiveId" clId="{5CD79637-01F0-4228-986E-6134AB44394D}" dt="2021-09-12T13:06:58.708" v="1" actId="14100"/>
      <pc:docMkLst>
        <pc:docMk/>
      </pc:docMkLst>
      <pc:sldChg chg="modSp mod">
        <pc:chgData name="Siegbert Rudolph" userId="2af4d44886c067cc" providerId="LiveId" clId="{5CD79637-01F0-4228-986E-6134AB44394D}" dt="2021-09-12T13:06:58.708" v="1" actId="14100"/>
        <pc:sldMkLst>
          <pc:docMk/>
          <pc:sldMk cId="2875704939" sldId="802"/>
        </pc:sldMkLst>
        <pc:spChg chg="mod">
          <ac:chgData name="Siegbert Rudolph" userId="2af4d44886c067cc" providerId="LiveId" clId="{5CD79637-01F0-4228-986E-6134AB44394D}" dt="2021-09-12T13:05:54.757" v="0" actId="1076"/>
          <ac:spMkLst>
            <pc:docMk/>
            <pc:sldMk cId="2875704939" sldId="802"/>
            <ac:spMk id="17" creationId="{36AAE744-14AC-461D-95AA-AAAFF69626E2}"/>
          </ac:spMkLst>
        </pc:spChg>
        <pc:spChg chg="mod">
          <ac:chgData name="Siegbert Rudolph" userId="2af4d44886c067cc" providerId="LiveId" clId="{5CD79637-01F0-4228-986E-6134AB44394D}" dt="2021-09-12T13:06:58.708" v="1" actId="14100"/>
          <ac:spMkLst>
            <pc:docMk/>
            <pc:sldMk cId="2875704939" sldId="802"/>
            <ac:spMk id="29" creationId="{A35ACCF5-9E80-42B7-9D42-B95F61D5EA82}"/>
          </ac:spMkLst>
        </pc:spChg>
      </pc:sldChg>
    </pc:docChg>
  </pc:docChgLst>
  <pc:docChgLst>
    <pc:chgData name="Siegbert Rudolph" userId="2af4d44886c067cc" providerId="LiveId" clId="{26E78C3B-3097-4279-A3C3-9CB137B9FD6F}"/>
    <pc:docChg chg="custSel delSld modSld">
      <pc:chgData name="Siegbert Rudolph" userId="2af4d44886c067cc" providerId="LiveId" clId="{26E78C3B-3097-4279-A3C3-9CB137B9FD6F}" dt="2021-09-04T10:20:54.219" v="229" actId="1076"/>
      <pc:docMkLst>
        <pc:docMk/>
      </pc:docMkLst>
      <pc:sldChg chg="del">
        <pc:chgData name="Siegbert Rudolph" userId="2af4d44886c067cc" providerId="LiveId" clId="{26E78C3B-3097-4279-A3C3-9CB137B9FD6F}" dt="2021-09-01T14:18:22.302" v="41" actId="47"/>
        <pc:sldMkLst>
          <pc:docMk/>
          <pc:sldMk cId="1373295691" sldId="636"/>
        </pc:sldMkLst>
      </pc:sldChg>
      <pc:sldChg chg="addSp delSp modSp mod delAnim modAnim">
        <pc:chgData name="Siegbert Rudolph" userId="2af4d44886c067cc" providerId="LiveId" clId="{26E78C3B-3097-4279-A3C3-9CB137B9FD6F}" dt="2021-09-01T14:32:13.336" v="217" actId="1076"/>
        <pc:sldMkLst>
          <pc:docMk/>
          <pc:sldMk cId="243051450" sldId="637"/>
        </pc:sldMkLst>
        <pc:spChg chg="mod">
          <ac:chgData name="Siegbert Rudolph" userId="2af4d44886c067cc" providerId="LiveId" clId="{26E78C3B-3097-4279-A3C3-9CB137B9FD6F}" dt="2021-09-01T14:32:13.336" v="217" actId="1076"/>
          <ac:spMkLst>
            <pc:docMk/>
            <pc:sldMk cId="243051450" sldId="637"/>
            <ac:spMk id="2" creationId="{59358216-CFDA-4630-9904-5EDCDF2C2ECF}"/>
          </ac:spMkLst>
        </pc:spChg>
        <pc:spChg chg="mod">
          <ac:chgData name="Siegbert Rudolph" userId="2af4d44886c067cc" providerId="LiveId" clId="{26E78C3B-3097-4279-A3C3-9CB137B9FD6F}" dt="2021-09-01T14:18:11.132" v="34" actId="20577"/>
          <ac:spMkLst>
            <pc:docMk/>
            <pc:sldMk cId="243051450" sldId="637"/>
            <ac:spMk id="4" creationId="{6FA7323E-22D2-4271-8308-4C497DCD0D47}"/>
          </ac:spMkLst>
        </pc:spChg>
        <pc:spChg chg="mod">
          <ac:chgData name="Siegbert Rudolph" userId="2af4d44886c067cc" providerId="LiveId" clId="{26E78C3B-3097-4279-A3C3-9CB137B9FD6F}" dt="2021-09-01T14:23:01.772" v="170" actId="20577"/>
          <ac:spMkLst>
            <pc:docMk/>
            <pc:sldMk cId="243051450" sldId="637"/>
            <ac:spMk id="5" creationId="{2D03B394-CF9B-4107-B269-9FB9700DE8AC}"/>
          </ac:spMkLst>
        </pc:spChg>
        <pc:spChg chg="add mod">
          <ac:chgData name="Siegbert Rudolph" userId="2af4d44886c067cc" providerId="LiveId" clId="{26E78C3B-3097-4279-A3C3-9CB137B9FD6F}" dt="2021-09-01T14:24:10.515" v="181" actId="20577"/>
          <ac:spMkLst>
            <pc:docMk/>
            <pc:sldMk cId="243051450" sldId="637"/>
            <ac:spMk id="6" creationId="{485C76F1-217E-4A39-9783-BF41D11A51FC}"/>
          </ac:spMkLst>
        </pc:spChg>
        <pc:spChg chg="add del mod">
          <ac:chgData name="Siegbert Rudolph" userId="2af4d44886c067cc" providerId="LiveId" clId="{26E78C3B-3097-4279-A3C3-9CB137B9FD6F}" dt="2021-09-01T14:22:33.434" v="143" actId="478"/>
          <ac:spMkLst>
            <pc:docMk/>
            <pc:sldMk cId="243051450" sldId="637"/>
            <ac:spMk id="7" creationId="{36639D99-84F6-4A01-B11E-2A0F1A294AA4}"/>
          </ac:spMkLst>
        </pc:spChg>
        <pc:spChg chg="add del mod">
          <ac:chgData name="Siegbert Rudolph" userId="2af4d44886c067cc" providerId="LiveId" clId="{26E78C3B-3097-4279-A3C3-9CB137B9FD6F}" dt="2021-09-01T14:22:33.434" v="143" actId="478"/>
          <ac:spMkLst>
            <pc:docMk/>
            <pc:sldMk cId="243051450" sldId="637"/>
            <ac:spMk id="8" creationId="{9C6F8A3C-E1E0-45CD-8591-5B2DCEB583B3}"/>
          </ac:spMkLst>
        </pc:spChg>
        <pc:spChg chg="add del mod">
          <ac:chgData name="Siegbert Rudolph" userId="2af4d44886c067cc" providerId="LiveId" clId="{26E78C3B-3097-4279-A3C3-9CB137B9FD6F}" dt="2021-09-01T14:22:33.434" v="143" actId="478"/>
          <ac:spMkLst>
            <pc:docMk/>
            <pc:sldMk cId="243051450" sldId="637"/>
            <ac:spMk id="9" creationId="{7A905E9D-3FF5-4991-AD3A-D08D69697BE7}"/>
          </ac:spMkLst>
        </pc:spChg>
        <pc:spChg chg="add del mod">
          <ac:chgData name="Siegbert Rudolph" userId="2af4d44886c067cc" providerId="LiveId" clId="{26E78C3B-3097-4279-A3C3-9CB137B9FD6F}" dt="2021-09-01T14:22:33.434" v="143" actId="478"/>
          <ac:spMkLst>
            <pc:docMk/>
            <pc:sldMk cId="243051450" sldId="637"/>
            <ac:spMk id="10" creationId="{5D4ACC83-0F89-4AD6-9744-4EF6C90C774C}"/>
          </ac:spMkLst>
        </pc:spChg>
        <pc:spChg chg="add del mod">
          <ac:chgData name="Siegbert Rudolph" userId="2af4d44886c067cc" providerId="LiveId" clId="{26E78C3B-3097-4279-A3C3-9CB137B9FD6F}" dt="2021-09-01T14:22:33.434" v="143" actId="478"/>
          <ac:spMkLst>
            <pc:docMk/>
            <pc:sldMk cId="243051450" sldId="637"/>
            <ac:spMk id="11" creationId="{C2A08F2F-A782-435F-9100-510148F8F39A}"/>
          </ac:spMkLst>
        </pc:spChg>
        <pc:spChg chg="add del mod">
          <ac:chgData name="Siegbert Rudolph" userId="2af4d44886c067cc" providerId="LiveId" clId="{26E78C3B-3097-4279-A3C3-9CB137B9FD6F}" dt="2021-09-01T14:22:33.434" v="143" actId="478"/>
          <ac:spMkLst>
            <pc:docMk/>
            <pc:sldMk cId="243051450" sldId="637"/>
            <ac:spMk id="12" creationId="{7BB155F7-13F3-4C33-918A-B6A4070C15AA}"/>
          </ac:spMkLst>
        </pc:spChg>
        <pc:spChg chg="add del mod">
          <ac:chgData name="Siegbert Rudolph" userId="2af4d44886c067cc" providerId="LiveId" clId="{26E78C3B-3097-4279-A3C3-9CB137B9FD6F}" dt="2021-09-01T14:22:33.434" v="143" actId="478"/>
          <ac:spMkLst>
            <pc:docMk/>
            <pc:sldMk cId="243051450" sldId="637"/>
            <ac:spMk id="13" creationId="{D6E0BD86-DEC9-48CD-B461-ED9CDEF04366}"/>
          </ac:spMkLst>
        </pc:spChg>
        <pc:spChg chg="add del mod">
          <ac:chgData name="Siegbert Rudolph" userId="2af4d44886c067cc" providerId="LiveId" clId="{26E78C3B-3097-4279-A3C3-9CB137B9FD6F}" dt="2021-09-01T14:22:33.434" v="143" actId="478"/>
          <ac:spMkLst>
            <pc:docMk/>
            <pc:sldMk cId="243051450" sldId="637"/>
            <ac:spMk id="14" creationId="{1801666F-110D-4AD4-B9F0-A6BD04DD1391}"/>
          </ac:spMkLst>
        </pc:spChg>
        <pc:spChg chg="add del mod">
          <ac:chgData name="Siegbert Rudolph" userId="2af4d44886c067cc" providerId="LiveId" clId="{26E78C3B-3097-4279-A3C3-9CB137B9FD6F}" dt="2021-09-01T14:22:33.434" v="143" actId="478"/>
          <ac:spMkLst>
            <pc:docMk/>
            <pc:sldMk cId="243051450" sldId="637"/>
            <ac:spMk id="15" creationId="{E86DB542-AD24-46E3-9C3A-A6902C8558A6}"/>
          </ac:spMkLst>
        </pc:spChg>
        <pc:spChg chg="add del mod">
          <ac:chgData name="Siegbert Rudolph" userId="2af4d44886c067cc" providerId="LiveId" clId="{26E78C3B-3097-4279-A3C3-9CB137B9FD6F}" dt="2021-09-01T14:22:33.434" v="143" actId="478"/>
          <ac:spMkLst>
            <pc:docMk/>
            <pc:sldMk cId="243051450" sldId="637"/>
            <ac:spMk id="16" creationId="{3EE6C8E5-82EA-46D8-919B-B843060AF970}"/>
          </ac:spMkLst>
        </pc:spChg>
        <pc:spChg chg="add del mod">
          <ac:chgData name="Siegbert Rudolph" userId="2af4d44886c067cc" providerId="LiveId" clId="{26E78C3B-3097-4279-A3C3-9CB137B9FD6F}" dt="2021-09-01T14:22:33.434" v="143" actId="478"/>
          <ac:spMkLst>
            <pc:docMk/>
            <pc:sldMk cId="243051450" sldId="637"/>
            <ac:spMk id="17" creationId="{72255A1C-1C35-4A3D-8A53-8C9DED4E537B}"/>
          </ac:spMkLst>
        </pc:spChg>
        <pc:spChg chg="add del mod">
          <ac:chgData name="Siegbert Rudolph" userId="2af4d44886c067cc" providerId="LiveId" clId="{26E78C3B-3097-4279-A3C3-9CB137B9FD6F}" dt="2021-09-01T14:22:33.434" v="143" actId="478"/>
          <ac:spMkLst>
            <pc:docMk/>
            <pc:sldMk cId="243051450" sldId="637"/>
            <ac:spMk id="18" creationId="{CEE5407E-1B36-4A77-B0C0-E46FA46A4332}"/>
          </ac:spMkLst>
        </pc:spChg>
        <pc:spChg chg="add del mod">
          <ac:chgData name="Siegbert Rudolph" userId="2af4d44886c067cc" providerId="LiveId" clId="{26E78C3B-3097-4279-A3C3-9CB137B9FD6F}" dt="2021-09-01T14:22:33.434" v="143" actId="478"/>
          <ac:spMkLst>
            <pc:docMk/>
            <pc:sldMk cId="243051450" sldId="637"/>
            <ac:spMk id="19" creationId="{618B1260-D444-4044-B9E8-CFC398C1D59A}"/>
          </ac:spMkLst>
        </pc:spChg>
        <pc:spChg chg="add del mod">
          <ac:chgData name="Siegbert Rudolph" userId="2af4d44886c067cc" providerId="LiveId" clId="{26E78C3B-3097-4279-A3C3-9CB137B9FD6F}" dt="2021-09-01T14:22:33.434" v="143" actId="478"/>
          <ac:spMkLst>
            <pc:docMk/>
            <pc:sldMk cId="243051450" sldId="637"/>
            <ac:spMk id="20" creationId="{4E944A6A-3FC2-42D5-A3CC-3BC49C637E03}"/>
          </ac:spMkLst>
        </pc:spChg>
        <pc:spChg chg="add del mod">
          <ac:chgData name="Siegbert Rudolph" userId="2af4d44886c067cc" providerId="LiveId" clId="{26E78C3B-3097-4279-A3C3-9CB137B9FD6F}" dt="2021-09-01T14:22:33.434" v="143" actId="478"/>
          <ac:spMkLst>
            <pc:docMk/>
            <pc:sldMk cId="243051450" sldId="637"/>
            <ac:spMk id="21" creationId="{FF91BF2D-0C35-4FE3-8D1E-925FC7D0B9AF}"/>
          </ac:spMkLst>
        </pc:spChg>
        <pc:spChg chg="add del mod">
          <ac:chgData name="Siegbert Rudolph" userId="2af4d44886c067cc" providerId="LiveId" clId="{26E78C3B-3097-4279-A3C3-9CB137B9FD6F}" dt="2021-09-01T14:22:33.434" v="143" actId="478"/>
          <ac:spMkLst>
            <pc:docMk/>
            <pc:sldMk cId="243051450" sldId="637"/>
            <ac:spMk id="22" creationId="{AB4F1E2B-A3E8-4EC5-BAEA-B2FE8B9DECD1}"/>
          </ac:spMkLst>
        </pc:spChg>
        <pc:spChg chg="add del mod">
          <ac:chgData name="Siegbert Rudolph" userId="2af4d44886c067cc" providerId="LiveId" clId="{26E78C3B-3097-4279-A3C3-9CB137B9FD6F}" dt="2021-09-01T14:22:33.434" v="143" actId="478"/>
          <ac:spMkLst>
            <pc:docMk/>
            <pc:sldMk cId="243051450" sldId="637"/>
            <ac:spMk id="23" creationId="{85DABE82-0B28-42D0-9D35-4AB037DB4A04}"/>
          </ac:spMkLst>
        </pc:spChg>
        <pc:spChg chg="add del mod">
          <ac:chgData name="Siegbert Rudolph" userId="2af4d44886c067cc" providerId="LiveId" clId="{26E78C3B-3097-4279-A3C3-9CB137B9FD6F}" dt="2021-09-01T14:22:33.434" v="143" actId="478"/>
          <ac:spMkLst>
            <pc:docMk/>
            <pc:sldMk cId="243051450" sldId="637"/>
            <ac:spMk id="24" creationId="{447A3DB3-393A-4E94-B5E7-796BCF2FC694}"/>
          </ac:spMkLst>
        </pc:spChg>
        <pc:spChg chg="add del mod">
          <ac:chgData name="Siegbert Rudolph" userId="2af4d44886c067cc" providerId="LiveId" clId="{26E78C3B-3097-4279-A3C3-9CB137B9FD6F}" dt="2021-09-01T14:22:33.434" v="143" actId="478"/>
          <ac:spMkLst>
            <pc:docMk/>
            <pc:sldMk cId="243051450" sldId="637"/>
            <ac:spMk id="25" creationId="{FF88E2F3-1480-4516-B011-81300413FCFA}"/>
          </ac:spMkLst>
        </pc:spChg>
        <pc:spChg chg="add del mod">
          <ac:chgData name="Siegbert Rudolph" userId="2af4d44886c067cc" providerId="LiveId" clId="{26E78C3B-3097-4279-A3C3-9CB137B9FD6F}" dt="2021-09-01T14:22:33.434" v="143" actId="478"/>
          <ac:spMkLst>
            <pc:docMk/>
            <pc:sldMk cId="243051450" sldId="637"/>
            <ac:spMk id="26" creationId="{9CDC8881-62AF-48B2-B415-49E34D5DC21B}"/>
          </ac:spMkLst>
        </pc:spChg>
        <pc:picChg chg="add mod modCrop">
          <ac:chgData name="Siegbert Rudolph" userId="2af4d44886c067cc" providerId="LiveId" clId="{26E78C3B-3097-4279-A3C3-9CB137B9FD6F}" dt="2021-09-01T14:26:47.180" v="206" actId="1038"/>
          <ac:picMkLst>
            <pc:docMk/>
            <pc:sldMk cId="243051450" sldId="637"/>
            <ac:picMk id="27" creationId="{F8C8A664-A083-4BCD-8F88-5381ACF79E3B}"/>
          </ac:picMkLst>
        </pc:picChg>
        <pc:picChg chg="add mod modCrop">
          <ac:chgData name="Siegbert Rudolph" userId="2af4d44886c067cc" providerId="LiveId" clId="{26E78C3B-3097-4279-A3C3-9CB137B9FD6F}" dt="2021-09-01T14:26:47.180" v="206" actId="1038"/>
          <ac:picMkLst>
            <pc:docMk/>
            <pc:sldMk cId="243051450" sldId="637"/>
            <ac:picMk id="28" creationId="{A5E51507-58EE-492E-A077-96D5B3B30D05}"/>
          </ac:picMkLst>
        </pc:picChg>
      </pc:sldChg>
      <pc:sldChg chg="delSp modSp mod">
        <pc:chgData name="Siegbert Rudolph" userId="2af4d44886c067cc" providerId="LiveId" clId="{26E78C3B-3097-4279-A3C3-9CB137B9FD6F}" dt="2021-09-01T14:32:13.336" v="212" actId="1076"/>
        <pc:sldMkLst>
          <pc:docMk/>
          <pc:sldMk cId="0" sldId="696"/>
        </pc:sldMkLst>
        <pc:spChg chg="mod">
          <ac:chgData name="Siegbert Rudolph" userId="2af4d44886c067cc" providerId="LiveId" clId="{26E78C3B-3097-4279-A3C3-9CB137B9FD6F}" dt="2021-09-01T14:18:00.712" v="25" actId="20577"/>
          <ac:spMkLst>
            <pc:docMk/>
            <pc:sldMk cId="0" sldId="696"/>
            <ac:spMk id="2" creationId="{0F24340D-DF09-4204-BA92-0D6ACF337D26}"/>
          </ac:spMkLst>
        </pc:spChg>
        <pc:spChg chg="del">
          <ac:chgData name="Siegbert Rudolph" userId="2af4d44886c067cc" providerId="LiveId" clId="{26E78C3B-3097-4279-A3C3-9CB137B9FD6F}" dt="2021-09-01T14:32:13.320" v="207" actId="478"/>
          <ac:spMkLst>
            <pc:docMk/>
            <pc:sldMk cId="0" sldId="696"/>
            <ac:spMk id="4" creationId="{23F94419-AA06-4234-B466-33B294BD1986}"/>
          </ac:spMkLst>
        </pc:spChg>
        <pc:spChg chg="mod">
          <ac:chgData name="Siegbert Rudolph" userId="2af4d44886c067cc" providerId="LiveId" clId="{26E78C3B-3097-4279-A3C3-9CB137B9FD6F}" dt="2021-09-01T14:32:13.336" v="212" actId="1076"/>
          <ac:spMkLst>
            <pc:docMk/>
            <pc:sldMk cId="0" sldId="696"/>
            <ac:spMk id="5" creationId="{923C7976-7AAD-4FBC-B45E-85260B1A9A1F}"/>
          </ac:spMkLst>
        </pc:spChg>
      </pc:sldChg>
      <pc:sldChg chg="del">
        <pc:chgData name="Siegbert Rudolph" userId="2af4d44886c067cc" providerId="LiveId" clId="{26E78C3B-3097-4279-A3C3-9CB137B9FD6F}" dt="2021-09-01T14:18:25.082" v="42" actId="47"/>
        <pc:sldMkLst>
          <pc:docMk/>
          <pc:sldMk cId="1547346025" sldId="801"/>
        </pc:sldMkLst>
      </pc:sldChg>
      <pc:sldChg chg="addSp delSp modSp mod delAnim modAnim">
        <pc:chgData name="Siegbert Rudolph" userId="2af4d44886c067cc" providerId="LiveId" clId="{26E78C3B-3097-4279-A3C3-9CB137B9FD6F}" dt="2021-09-04T10:20:54.219" v="229" actId="1076"/>
        <pc:sldMkLst>
          <pc:docMk/>
          <pc:sldMk cId="2875704939" sldId="802"/>
        </pc:sldMkLst>
        <pc:spChg chg="mod">
          <ac:chgData name="Siegbert Rudolph" userId="2af4d44886c067cc" providerId="LiveId" clId="{26E78C3B-3097-4279-A3C3-9CB137B9FD6F}" dt="2021-09-01T14:32:13.336" v="222" actId="1076"/>
          <ac:spMkLst>
            <pc:docMk/>
            <pc:sldMk cId="2875704939" sldId="802"/>
            <ac:spMk id="2" creationId="{DC7CE70C-5B7A-4CB5-A029-8C97C5359646}"/>
          </ac:spMkLst>
        </pc:spChg>
        <pc:spChg chg="mod">
          <ac:chgData name="Siegbert Rudolph" userId="2af4d44886c067cc" providerId="LiveId" clId="{26E78C3B-3097-4279-A3C3-9CB137B9FD6F}" dt="2021-09-01T14:18:19.178" v="40" actId="20577"/>
          <ac:spMkLst>
            <pc:docMk/>
            <pc:sldMk cId="2875704939" sldId="802"/>
            <ac:spMk id="4" creationId="{50C375F1-1F36-4CAD-B9A7-F80C930E01BD}"/>
          </ac:spMkLst>
        </pc:spChg>
        <pc:spChg chg="add mod">
          <ac:chgData name="Siegbert Rudolph" userId="2af4d44886c067cc" providerId="LiveId" clId="{26E78C3B-3097-4279-A3C3-9CB137B9FD6F}" dt="2021-09-01T14:20:24.978" v="57" actId="255"/>
          <ac:spMkLst>
            <pc:docMk/>
            <pc:sldMk cId="2875704939" sldId="802"/>
            <ac:spMk id="5" creationId="{D9B71747-90F1-40C0-81DB-89C4AC890628}"/>
          </ac:spMkLst>
        </pc:spChg>
        <pc:spChg chg="mod">
          <ac:chgData name="Siegbert Rudolph" userId="2af4d44886c067cc" providerId="LiveId" clId="{26E78C3B-3097-4279-A3C3-9CB137B9FD6F}" dt="2021-09-01T14:21:25.102" v="141" actId="20577"/>
          <ac:spMkLst>
            <pc:docMk/>
            <pc:sldMk cId="2875704939" sldId="802"/>
            <ac:spMk id="6" creationId="{5D7F04D4-EBC8-45E9-BB7A-D004F57CADF4}"/>
          </ac:spMkLst>
        </pc:spChg>
        <pc:spChg chg="add del mod">
          <ac:chgData name="Siegbert Rudolph" userId="2af4d44886c067cc" providerId="LiveId" clId="{26E78C3B-3097-4279-A3C3-9CB137B9FD6F}" dt="2021-09-01T14:20:06.199" v="55" actId="478"/>
          <ac:spMkLst>
            <pc:docMk/>
            <pc:sldMk cId="2875704939" sldId="802"/>
            <ac:spMk id="7" creationId="{9B10595D-BCEB-43CE-B0F0-2770E9995A42}"/>
          </ac:spMkLst>
        </pc:spChg>
        <pc:spChg chg="add del mod">
          <ac:chgData name="Siegbert Rudolph" userId="2af4d44886c067cc" providerId="LiveId" clId="{26E78C3B-3097-4279-A3C3-9CB137B9FD6F}" dt="2021-09-01T14:19:55.749" v="45" actId="478"/>
          <ac:spMkLst>
            <pc:docMk/>
            <pc:sldMk cId="2875704939" sldId="802"/>
            <ac:spMk id="8" creationId="{ABBD0633-6080-4FD1-BF46-1EAED9188671}"/>
          </ac:spMkLst>
        </pc:spChg>
        <pc:spChg chg="add mod">
          <ac:chgData name="Siegbert Rudolph" userId="2af4d44886c067cc" providerId="LiveId" clId="{26E78C3B-3097-4279-A3C3-9CB137B9FD6F}" dt="2021-09-01T14:20:47.453" v="104" actId="1035"/>
          <ac:spMkLst>
            <pc:docMk/>
            <pc:sldMk cId="2875704939" sldId="802"/>
            <ac:spMk id="9" creationId="{7906DE50-881E-4431-B0FF-D1F864DA826B}"/>
          </ac:spMkLst>
        </pc:spChg>
        <pc:spChg chg="add mod">
          <ac:chgData name="Siegbert Rudolph" userId="2af4d44886c067cc" providerId="LiveId" clId="{26E78C3B-3097-4279-A3C3-9CB137B9FD6F}" dt="2021-09-01T14:20:17.964" v="56" actId="255"/>
          <ac:spMkLst>
            <pc:docMk/>
            <pc:sldMk cId="2875704939" sldId="802"/>
            <ac:spMk id="10" creationId="{1AEE6D69-271E-438A-8387-70FFD07E48E6}"/>
          </ac:spMkLst>
        </pc:spChg>
        <pc:spChg chg="add del mod">
          <ac:chgData name="Siegbert Rudolph" userId="2af4d44886c067cc" providerId="LiveId" clId="{26E78C3B-3097-4279-A3C3-9CB137B9FD6F}" dt="2021-09-01T14:20:06.199" v="55" actId="478"/>
          <ac:spMkLst>
            <pc:docMk/>
            <pc:sldMk cId="2875704939" sldId="802"/>
            <ac:spMk id="11" creationId="{8BE664FB-068F-4C88-A766-1855B2AB4EB7}"/>
          </ac:spMkLst>
        </pc:spChg>
        <pc:spChg chg="add del mod">
          <ac:chgData name="Siegbert Rudolph" userId="2af4d44886c067cc" providerId="LiveId" clId="{26E78C3B-3097-4279-A3C3-9CB137B9FD6F}" dt="2021-09-01T14:19:56.967" v="46" actId="478"/>
          <ac:spMkLst>
            <pc:docMk/>
            <pc:sldMk cId="2875704939" sldId="802"/>
            <ac:spMk id="12" creationId="{DCE04A1B-F26B-4135-A2BE-F361EC78D16F}"/>
          </ac:spMkLst>
        </pc:spChg>
        <pc:spChg chg="add mod">
          <ac:chgData name="Siegbert Rudolph" userId="2af4d44886c067cc" providerId="LiveId" clId="{26E78C3B-3097-4279-A3C3-9CB137B9FD6F}" dt="2021-09-01T14:20:40.337" v="102" actId="403"/>
          <ac:spMkLst>
            <pc:docMk/>
            <pc:sldMk cId="2875704939" sldId="802"/>
            <ac:spMk id="13" creationId="{C58FAC6A-F5D8-4D0F-8079-5F1CDEA049F3}"/>
          </ac:spMkLst>
        </pc:spChg>
        <pc:spChg chg="add mod">
          <ac:chgData name="Siegbert Rudolph" userId="2af4d44886c067cc" providerId="LiveId" clId="{26E78C3B-3097-4279-A3C3-9CB137B9FD6F}" dt="2021-09-01T14:20:17.964" v="56" actId="255"/>
          <ac:spMkLst>
            <pc:docMk/>
            <pc:sldMk cId="2875704939" sldId="802"/>
            <ac:spMk id="14" creationId="{EB413C58-A687-4122-AEC3-DDED7779D4FC}"/>
          </ac:spMkLst>
        </pc:spChg>
        <pc:spChg chg="add del mod">
          <ac:chgData name="Siegbert Rudolph" userId="2af4d44886c067cc" providerId="LiveId" clId="{26E78C3B-3097-4279-A3C3-9CB137B9FD6F}" dt="2021-09-01T14:20:06.199" v="55" actId="478"/>
          <ac:spMkLst>
            <pc:docMk/>
            <pc:sldMk cId="2875704939" sldId="802"/>
            <ac:spMk id="15" creationId="{CEF33CCA-E9E5-4E46-9EFF-76FA94C0C475}"/>
          </ac:spMkLst>
        </pc:spChg>
        <pc:spChg chg="add del mod">
          <ac:chgData name="Siegbert Rudolph" userId="2af4d44886c067cc" providerId="LiveId" clId="{26E78C3B-3097-4279-A3C3-9CB137B9FD6F}" dt="2021-09-01T14:19:57.811" v="47" actId="478"/>
          <ac:spMkLst>
            <pc:docMk/>
            <pc:sldMk cId="2875704939" sldId="802"/>
            <ac:spMk id="16" creationId="{2C29E627-53C1-47D0-AD61-DBBEA350EE50}"/>
          </ac:spMkLst>
        </pc:spChg>
        <pc:spChg chg="add mod ord">
          <ac:chgData name="Siegbert Rudolph" userId="2af4d44886c067cc" providerId="LiveId" clId="{26E78C3B-3097-4279-A3C3-9CB137B9FD6F}" dt="2021-09-01T14:21:04.355" v="105" actId="166"/>
          <ac:spMkLst>
            <pc:docMk/>
            <pc:sldMk cId="2875704939" sldId="802"/>
            <ac:spMk id="17" creationId="{36AAE744-14AC-461D-95AA-AAAFF69626E2}"/>
          </ac:spMkLst>
        </pc:spChg>
        <pc:spChg chg="add mod">
          <ac:chgData name="Siegbert Rudolph" userId="2af4d44886c067cc" providerId="LiveId" clId="{26E78C3B-3097-4279-A3C3-9CB137B9FD6F}" dt="2021-09-01T14:20:17.964" v="56" actId="255"/>
          <ac:spMkLst>
            <pc:docMk/>
            <pc:sldMk cId="2875704939" sldId="802"/>
            <ac:spMk id="18" creationId="{52335CD4-7E7A-4FC8-B4A3-50AF09756766}"/>
          </ac:spMkLst>
        </pc:spChg>
        <pc:spChg chg="add del mod">
          <ac:chgData name="Siegbert Rudolph" userId="2af4d44886c067cc" providerId="LiveId" clId="{26E78C3B-3097-4279-A3C3-9CB137B9FD6F}" dt="2021-09-01T14:20:06.199" v="55" actId="478"/>
          <ac:spMkLst>
            <pc:docMk/>
            <pc:sldMk cId="2875704939" sldId="802"/>
            <ac:spMk id="19" creationId="{8E0A167D-F3D7-4587-A182-5217105D9920}"/>
          </ac:spMkLst>
        </pc:spChg>
        <pc:spChg chg="add del mod">
          <ac:chgData name="Siegbert Rudolph" userId="2af4d44886c067cc" providerId="LiveId" clId="{26E78C3B-3097-4279-A3C3-9CB137B9FD6F}" dt="2021-09-01T14:19:58.482" v="48" actId="478"/>
          <ac:spMkLst>
            <pc:docMk/>
            <pc:sldMk cId="2875704939" sldId="802"/>
            <ac:spMk id="20" creationId="{9FD38F07-6904-4D55-9430-72C5649C4999}"/>
          </ac:spMkLst>
        </pc:spChg>
        <pc:spChg chg="add mod">
          <ac:chgData name="Siegbert Rudolph" userId="2af4d44886c067cc" providerId="LiveId" clId="{26E78C3B-3097-4279-A3C3-9CB137B9FD6F}" dt="2021-09-01T14:20:40.337" v="102" actId="403"/>
          <ac:spMkLst>
            <pc:docMk/>
            <pc:sldMk cId="2875704939" sldId="802"/>
            <ac:spMk id="21" creationId="{7237A82E-B914-4750-8B3D-213B8A9AF24E}"/>
          </ac:spMkLst>
        </pc:spChg>
        <pc:spChg chg="add mod">
          <ac:chgData name="Siegbert Rudolph" userId="2af4d44886c067cc" providerId="LiveId" clId="{26E78C3B-3097-4279-A3C3-9CB137B9FD6F}" dt="2021-09-01T14:20:17.964" v="56" actId="255"/>
          <ac:spMkLst>
            <pc:docMk/>
            <pc:sldMk cId="2875704939" sldId="802"/>
            <ac:spMk id="22" creationId="{58F451E9-35BF-43B9-AF15-029EA0B38CA9}"/>
          </ac:spMkLst>
        </pc:spChg>
        <pc:spChg chg="add del mod">
          <ac:chgData name="Siegbert Rudolph" userId="2af4d44886c067cc" providerId="LiveId" clId="{26E78C3B-3097-4279-A3C3-9CB137B9FD6F}" dt="2021-09-01T14:20:06.199" v="55" actId="478"/>
          <ac:spMkLst>
            <pc:docMk/>
            <pc:sldMk cId="2875704939" sldId="802"/>
            <ac:spMk id="23" creationId="{06CA3EBE-8144-4B7B-A712-5CD60431CDFE}"/>
          </ac:spMkLst>
        </pc:spChg>
        <pc:spChg chg="add del mod">
          <ac:chgData name="Siegbert Rudolph" userId="2af4d44886c067cc" providerId="LiveId" clId="{26E78C3B-3097-4279-A3C3-9CB137B9FD6F}" dt="2021-09-01T14:19:59.107" v="49" actId="478"/>
          <ac:spMkLst>
            <pc:docMk/>
            <pc:sldMk cId="2875704939" sldId="802"/>
            <ac:spMk id="24" creationId="{B5346AA7-10C2-40D6-BBBA-CB1E0B940DDE}"/>
          </ac:spMkLst>
        </pc:spChg>
        <pc:spChg chg="add mod">
          <ac:chgData name="Siegbert Rudolph" userId="2af4d44886c067cc" providerId="LiveId" clId="{26E78C3B-3097-4279-A3C3-9CB137B9FD6F}" dt="2021-09-01T14:20:40.337" v="102" actId="403"/>
          <ac:spMkLst>
            <pc:docMk/>
            <pc:sldMk cId="2875704939" sldId="802"/>
            <ac:spMk id="25" creationId="{CCAD8DF8-76BD-4B8F-897F-1C1F0174AE66}"/>
          </ac:spMkLst>
        </pc:spChg>
        <pc:spChg chg="add mod">
          <ac:chgData name="Siegbert Rudolph" userId="2af4d44886c067cc" providerId="LiveId" clId="{26E78C3B-3097-4279-A3C3-9CB137B9FD6F}" dt="2021-09-01T14:20:17.964" v="56" actId="255"/>
          <ac:spMkLst>
            <pc:docMk/>
            <pc:sldMk cId="2875704939" sldId="802"/>
            <ac:spMk id="26" creationId="{3C463606-68C0-4B31-8B36-9599E694E17E}"/>
          </ac:spMkLst>
        </pc:spChg>
        <pc:spChg chg="add del mod">
          <ac:chgData name="Siegbert Rudolph" userId="2af4d44886c067cc" providerId="LiveId" clId="{26E78C3B-3097-4279-A3C3-9CB137B9FD6F}" dt="2021-09-01T14:20:06.199" v="55" actId="478"/>
          <ac:spMkLst>
            <pc:docMk/>
            <pc:sldMk cId="2875704939" sldId="802"/>
            <ac:spMk id="27" creationId="{5C7FFBE7-27F6-442E-BFD2-C2FD7A363144}"/>
          </ac:spMkLst>
        </pc:spChg>
        <pc:spChg chg="add del mod">
          <ac:chgData name="Siegbert Rudolph" userId="2af4d44886c067cc" providerId="LiveId" clId="{26E78C3B-3097-4279-A3C3-9CB137B9FD6F}" dt="2021-09-01T14:19:59.779" v="50" actId="478"/>
          <ac:spMkLst>
            <pc:docMk/>
            <pc:sldMk cId="2875704939" sldId="802"/>
            <ac:spMk id="28" creationId="{7673C327-F957-4F7A-B1C5-E11C0B62E1A5}"/>
          </ac:spMkLst>
        </pc:spChg>
        <pc:spChg chg="add mod">
          <ac:chgData name="Siegbert Rudolph" userId="2af4d44886c067cc" providerId="LiveId" clId="{26E78C3B-3097-4279-A3C3-9CB137B9FD6F}" dt="2021-09-01T14:20:40.337" v="102" actId="403"/>
          <ac:spMkLst>
            <pc:docMk/>
            <pc:sldMk cId="2875704939" sldId="802"/>
            <ac:spMk id="29" creationId="{A35ACCF5-9E80-42B7-9D42-B95F61D5EA82}"/>
          </ac:spMkLst>
        </pc:spChg>
        <pc:spChg chg="add mod">
          <ac:chgData name="Siegbert Rudolph" userId="2af4d44886c067cc" providerId="LiveId" clId="{26E78C3B-3097-4279-A3C3-9CB137B9FD6F}" dt="2021-09-01T14:20:17.964" v="56" actId="255"/>
          <ac:spMkLst>
            <pc:docMk/>
            <pc:sldMk cId="2875704939" sldId="802"/>
            <ac:spMk id="30" creationId="{8FC14406-A99F-4583-B492-BA007127BB11}"/>
          </ac:spMkLst>
        </pc:spChg>
        <pc:spChg chg="add del mod">
          <ac:chgData name="Siegbert Rudolph" userId="2af4d44886c067cc" providerId="LiveId" clId="{26E78C3B-3097-4279-A3C3-9CB137B9FD6F}" dt="2021-09-01T14:20:06.199" v="55" actId="478"/>
          <ac:spMkLst>
            <pc:docMk/>
            <pc:sldMk cId="2875704939" sldId="802"/>
            <ac:spMk id="31" creationId="{52DE8F44-A9B9-4C96-A430-F56BE476DE29}"/>
          </ac:spMkLst>
        </pc:spChg>
        <pc:spChg chg="add del mod">
          <ac:chgData name="Siegbert Rudolph" userId="2af4d44886c067cc" providerId="LiveId" clId="{26E78C3B-3097-4279-A3C3-9CB137B9FD6F}" dt="2021-09-01T14:20:00.404" v="51" actId="478"/>
          <ac:spMkLst>
            <pc:docMk/>
            <pc:sldMk cId="2875704939" sldId="802"/>
            <ac:spMk id="32" creationId="{006DFB21-2BF0-43BE-BED4-FBA12904DF97}"/>
          </ac:spMkLst>
        </pc:spChg>
        <pc:spChg chg="add mod">
          <ac:chgData name="Siegbert Rudolph" userId="2af4d44886c067cc" providerId="LiveId" clId="{26E78C3B-3097-4279-A3C3-9CB137B9FD6F}" dt="2021-09-01T14:20:40.337" v="102" actId="403"/>
          <ac:spMkLst>
            <pc:docMk/>
            <pc:sldMk cId="2875704939" sldId="802"/>
            <ac:spMk id="33" creationId="{1585491F-1C1A-48C9-88D4-C95DCE0272A5}"/>
          </ac:spMkLst>
        </pc:spChg>
        <pc:spChg chg="add mod">
          <ac:chgData name="Siegbert Rudolph" userId="2af4d44886c067cc" providerId="LiveId" clId="{26E78C3B-3097-4279-A3C3-9CB137B9FD6F}" dt="2021-09-01T14:20:17.964" v="56" actId="255"/>
          <ac:spMkLst>
            <pc:docMk/>
            <pc:sldMk cId="2875704939" sldId="802"/>
            <ac:spMk id="34" creationId="{E73E5309-CDF0-4BB5-91FF-84D10A20452D}"/>
          </ac:spMkLst>
        </pc:spChg>
        <pc:spChg chg="add del mod">
          <ac:chgData name="Siegbert Rudolph" userId="2af4d44886c067cc" providerId="LiveId" clId="{26E78C3B-3097-4279-A3C3-9CB137B9FD6F}" dt="2021-09-01T14:20:06.199" v="55" actId="478"/>
          <ac:spMkLst>
            <pc:docMk/>
            <pc:sldMk cId="2875704939" sldId="802"/>
            <ac:spMk id="35" creationId="{DF75BD44-C597-4B46-BE94-AA99E2A3A8A3}"/>
          </ac:spMkLst>
        </pc:spChg>
        <pc:spChg chg="add del mod">
          <ac:chgData name="Siegbert Rudolph" userId="2af4d44886c067cc" providerId="LiveId" clId="{26E78C3B-3097-4279-A3C3-9CB137B9FD6F}" dt="2021-09-01T14:20:01.060" v="52" actId="478"/>
          <ac:spMkLst>
            <pc:docMk/>
            <pc:sldMk cId="2875704939" sldId="802"/>
            <ac:spMk id="36" creationId="{A67B1C4C-8F78-4265-AD69-0531C9402599}"/>
          </ac:spMkLst>
        </pc:spChg>
        <pc:spChg chg="add mod">
          <ac:chgData name="Siegbert Rudolph" userId="2af4d44886c067cc" providerId="LiveId" clId="{26E78C3B-3097-4279-A3C3-9CB137B9FD6F}" dt="2021-09-04T10:19:42.914" v="224" actId="1076"/>
          <ac:spMkLst>
            <pc:docMk/>
            <pc:sldMk cId="2875704939" sldId="802"/>
            <ac:spMk id="36" creationId="{F33CE4D6-DF87-4A59-81AE-E23B65506F27}"/>
          </ac:spMkLst>
        </pc:spChg>
        <pc:spChg chg="add mod">
          <ac:chgData name="Siegbert Rudolph" userId="2af4d44886c067cc" providerId="LiveId" clId="{26E78C3B-3097-4279-A3C3-9CB137B9FD6F}" dt="2021-09-01T14:20:40.337" v="102" actId="403"/>
          <ac:spMkLst>
            <pc:docMk/>
            <pc:sldMk cId="2875704939" sldId="802"/>
            <ac:spMk id="37" creationId="{67DC4E72-C17C-4324-9A35-4A72AA9296A4}"/>
          </ac:spMkLst>
        </pc:spChg>
        <pc:spChg chg="add mod">
          <ac:chgData name="Siegbert Rudolph" userId="2af4d44886c067cc" providerId="LiveId" clId="{26E78C3B-3097-4279-A3C3-9CB137B9FD6F}" dt="2021-09-01T14:20:17.964" v="56" actId="255"/>
          <ac:spMkLst>
            <pc:docMk/>
            <pc:sldMk cId="2875704939" sldId="802"/>
            <ac:spMk id="38" creationId="{48E7F583-AE7D-4C32-8717-00138D5C76FE}"/>
          </ac:spMkLst>
        </pc:spChg>
        <pc:spChg chg="add del mod">
          <ac:chgData name="Siegbert Rudolph" userId="2af4d44886c067cc" providerId="LiveId" clId="{26E78C3B-3097-4279-A3C3-9CB137B9FD6F}" dt="2021-09-01T14:20:06.199" v="55" actId="478"/>
          <ac:spMkLst>
            <pc:docMk/>
            <pc:sldMk cId="2875704939" sldId="802"/>
            <ac:spMk id="39" creationId="{887A2BB7-8912-4BED-9949-CAE83DFBBAAA}"/>
          </ac:spMkLst>
        </pc:spChg>
        <pc:spChg chg="add del mod">
          <ac:chgData name="Siegbert Rudolph" userId="2af4d44886c067cc" providerId="LiveId" clId="{26E78C3B-3097-4279-A3C3-9CB137B9FD6F}" dt="2021-09-01T14:20:01.888" v="53" actId="478"/>
          <ac:spMkLst>
            <pc:docMk/>
            <pc:sldMk cId="2875704939" sldId="802"/>
            <ac:spMk id="40" creationId="{EC5FBD93-8DBB-437C-83C9-D0558CCBDE60}"/>
          </ac:spMkLst>
        </pc:spChg>
        <pc:spChg chg="add mod">
          <ac:chgData name="Siegbert Rudolph" userId="2af4d44886c067cc" providerId="LiveId" clId="{26E78C3B-3097-4279-A3C3-9CB137B9FD6F}" dt="2021-09-01T14:20:40.337" v="102" actId="403"/>
          <ac:spMkLst>
            <pc:docMk/>
            <pc:sldMk cId="2875704939" sldId="802"/>
            <ac:spMk id="41" creationId="{0DA770CB-8470-4BC2-BF92-A8501204A415}"/>
          </ac:spMkLst>
        </pc:spChg>
        <pc:spChg chg="add mod">
          <ac:chgData name="Siegbert Rudolph" userId="2af4d44886c067cc" providerId="LiveId" clId="{26E78C3B-3097-4279-A3C3-9CB137B9FD6F}" dt="2021-09-01T14:20:17.964" v="56" actId="255"/>
          <ac:spMkLst>
            <pc:docMk/>
            <pc:sldMk cId="2875704939" sldId="802"/>
            <ac:spMk id="42" creationId="{DF0ACAAE-5091-4AAA-AE18-1118763F4106}"/>
          </ac:spMkLst>
        </pc:spChg>
        <pc:spChg chg="add del mod">
          <ac:chgData name="Siegbert Rudolph" userId="2af4d44886c067cc" providerId="LiveId" clId="{26E78C3B-3097-4279-A3C3-9CB137B9FD6F}" dt="2021-09-01T14:20:06.199" v="55" actId="478"/>
          <ac:spMkLst>
            <pc:docMk/>
            <pc:sldMk cId="2875704939" sldId="802"/>
            <ac:spMk id="43" creationId="{F152FF96-552D-445B-812C-D91DDED1D0A8}"/>
          </ac:spMkLst>
        </pc:spChg>
        <pc:spChg chg="add del mod">
          <ac:chgData name="Siegbert Rudolph" userId="2af4d44886c067cc" providerId="LiveId" clId="{26E78C3B-3097-4279-A3C3-9CB137B9FD6F}" dt="2021-09-01T14:20:02.731" v="54" actId="478"/>
          <ac:spMkLst>
            <pc:docMk/>
            <pc:sldMk cId="2875704939" sldId="802"/>
            <ac:spMk id="44" creationId="{CA13EA28-C452-4D1B-90E3-79B85C45875A}"/>
          </ac:spMkLst>
        </pc:spChg>
        <pc:spChg chg="add mod">
          <ac:chgData name="Siegbert Rudolph" userId="2af4d44886c067cc" providerId="LiveId" clId="{26E78C3B-3097-4279-A3C3-9CB137B9FD6F}" dt="2021-09-01T14:20:40.337" v="102" actId="403"/>
          <ac:spMkLst>
            <pc:docMk/>
            <pc:sldMk cId="2875704939" sldId="802"/>
            <ac:spMk id="45" creationId="{D5EAFC87-1263-44C0-97E4-4C0DBBB7D0C9}"/>
          </ac:spMkLst>
        </pc:spChg>
        <pc:spChg chg="add mod">
          <ac:chgData name="Siegbert Rudolph" userId="2af4d44886c067cc" providerId="LiveId" clId="{26E78C3B-3097-4279-A3C3-9CB137B9FD6F}" dt="2021-09-01T14:20:17.964" v="56" actId="255"/>
          <ac:spMkLst>
            <pc:docMk/>
            <pc:sldMk cId="2875704939" sldId="802"/>
            <ac:spMk id="46" creationId="{130099A6-1BBC-4FD6-B221-BEC0F6BD1050}"/>
          </ac:spMkLst>
        </pc:spChg>
        <pc:spChg chg="add mod">
          <ac:chgData name="Siegbert Rudolph" userId="2af4d44886c067cc" providerId="LiveId" clId="{26E78C3B-3097-4279-A3C3-9CB137B9FD6F}" dt="2021-09-01T14:20:24.978" v="57" actId="255"/>
          <ac:spMkLst>
            <pc:docMk/>
            <pc:sldMk cId="2875704939" sldId="802"/>
            <ac:spMk id="47" creationId="{174845C9-C006-4390-A9CD-BB928D5163E1}"/>
          </ac:spMkLst>
        </pc:spChg>
        <pc:spChg chg="add mod">
          <ac:chgData name="Siegbert Rudolph" userId="2af4d44886c067cc" providerId="LiveId" clId="{26E78C3B-3097-4279-A3C3-9CB137B9FD6F}" dt="2021-09-01T14:20:24.978" v="57" actId="255"/>
          <ac:spMkLst>
            <pc:docMk/>
            <pc:sldMk cId="2875704939" sldId="802"/>
            <ac:spMk id="48" creationId="{2A0143B6-50E2-4D07-9EC0-351DB605124B}"/>
          </ac:spMkLst>
        </pc:spChg>
        <pc:spChg chg="add mod">
          <ac:chgData name="Siegbert Rudolph" userId="2af4d44886c067cc" providerId="LiveId" clId="{26E78C3B-3097-4279-A3C3-9CB137B9FD6F}" dt="2021-09-01T14:20:24.978" v="57" actId="255"/>
          <ac:spMkLst>
            <pc:docMk/>
            <pc:sldMk cId="2875704939" sldId="802"/>
            <ac:spMk id="49" creationId="{4C7E1EF5-291B-45DC-A2BC-858A97C0305C}"/>
          </ac:spMkLst>
        </pc:spChg>
        <pc:spChg chg="add mod">
          <ac:chgData name="Siegbert Rudolph" userId="2af4d44886c067cc" providerId="LiveId" clId="{26E78C3B-3097-4279-A3C3-9CB137B9FD6F}" dt="2021-09-01T14:20:24.978" v="57" actId="255"/>
          <ac:spMkLst>
            <pc:docMk/>
            <pc:sldMk cId="2875704939" sldId="802"/>
            <ac:spMk id="50" creationId="{FDD76025-95E4-402F-86CE-E6567A718270}"/>
          </ac:spMkLst>
        </pc:spChg>
        <pc:spChg chg="add mod">
          <ac:chgData name="Siegbert Rudolph" userId="2af4d44886c067cc" providerId="LiveId" clId="{26E78C3B-3097-4279-A3C3-9CB137B9FD6F}" dt="2021-09-01T14:20:24.978" v="57" actId="255"/>
          <ac:spMkLst>
            <pc:docMk/>
            <pc:sldMk cId="2875704939" sldId="802"/>
            <ac:spMk id="51" creationId="{0A0179D0-FD36-460D-95B5-EDE304884486}"/>
          </ac:spMkLst>
        </pc:spChg>
        <pc:spChg chg="add mod">
          <ac:chgData name="Siegbert Rudolph" userId="2af4d44886c067cc" providerId="LiveId" clId="{26E78C3B-3097-4279-A3C3-9CB137B9FD6F}" dt="2021-09-01T14:20:24.978" v="57" actId="255"/>
          <ac:spMkLst>
            <pc:docMk/>
            <pc:sldMk cId="2875704939" sldId="802"/>
            <ac:spMk id="52" creationId="{14D1048A-EA5B-4D3D-9FD7-00DE5D8FBDD2}"/>
          </ac:spMkLst>
        </pc:spChg>
        <pc:spChg chg="add mod">
          <ac:chgData name="Siegbert Rudolph" userId="2af4d44886c067cc" providerId="LiveId" clId="{26E78C3B-3097-4279-A3C3-9CB137B9FD6F}" dt="2021-09-01T14:20:24.978" v="57" actId="255"/>
          <ac:spMkLst>
            <pc:docMk/>
            <pc:sldMk cId="2875704939" sldId="802"/>
            <ac:spMk id="53" creationId="{089685FE-40DB-42B1-BB67-AE9317C4F7F9}"/>
          </ac:spMkLst>
        </pc:spChg>
        <pc:spChg chg="add mod">
          <ac:chgData name="Siegbert Rudolph" userId="2af4d44886c067cc" providerId="LiveId" clId="{26E78C3B-3097-4279-A3C3-9CB137B9FD6F}" dt="2021-09-01T14:20:24.978" v="57" actId="255"/>
          <ac:spMkLst>
            <pc:docMk/>
            <pc:sldMk cId="2875704939" sldId="802"/>
            <ac:spMk id="54" creationId="{A31F1728-3A31-413F-8ED7-7EF9A386A96F}"/>
          </ac:spMkLst>
        </pc:spChg>
        <pc:spChg chg="add mod">
          <ac:chgData name="Siegbert Rudolph" userId="2af4d44886c067cc" providerId="LiveId" clId="{26E78C3B-3097-4279-A3C3-9CB137B9FD6F}" dt="2021-09-01T14:20:24.978" v="57" actId="255"/>
          <ac:spMkLst>
            <pc:docMk/>
            <pc:sldMk cId="2875704939" sldId="802"/>
            <ac:spMk id="55" creationId="{E66297AE-7277-4F24-AA90-70BED308520A}"/>
          </ac:spMkLst>
        </pc:spChg>
        <pc:spChg chg="add mod">
          <ac:chgData name="Siegbert Rudolph" userId="2af4d44886c067cc" providerId="LiveId" clId="{26E78C3B-3097-4279-A3C3-9CB137B9FD6F}" dt="2021-09-01T14:20:24.978" v="57" actId="255"/>
          <ac:spMkLst>
            <pc:docMk/>
            <pc:sldMk cId="2875704939" sldId="802"/>
            <ac:spMk id="56" creationId="{DEFFE345-B32B-4828-84D2-2739A861CEA9}"/>
          </ac:spMkLst>
        </pc:spChg>
        <pc:picChg chg="add mod">
          <ac:chgData name="Siegbert Rudolph" userId="2af4d44886c067cc" providerId="LiveId" clId="{26E78C3B-3097-4279-A3C3-9CB137B9FD6F}" dt="2021-09-04T10:20:54.219" v="229" actId="1076"/>
          <ac:picMkLst>
            <pc:docMk/>
            <pc:sldMk cId="2875704939" sldId="802"/>
            <ac:picMk id="3" creationId="{4EB23A64-6CC4-4C57-9D33-816FDC96D26C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738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CBD5E8D6-8E87-44F3-9982-CE2190A1FDE5}"/>
              </a:ext>
            </a:extLst>
          </p:cNvPr>
          <p:cNvSpPr/>
          <p:nvPr/>
        </p:nvSpPr>
        <p:spPr>
          <a:xfrm>
            <a:off x="1055440" y="764704"/>
            <a:ext cx="3528392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Foliennummernplatzhalter 27"/>
          <p:cNvSpPr>
            <a:spLocks noGrp="1"/>
          </p:cNvSpPr>
          <p:nvPr>
            <p:ph type="sldNum" sz="quarter" idx="4294967295"/>
          </p:nvPr>
        </p:nvSpPr>
        <p:spPr>
          <a:xfrm>
            <a:off x="9840416" y="133351"/>
            <a:ext cx="2133600" cy="365125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221578E3-F516-4360-8F12-4081310FC682}" type="slidenum">
              <a:rPr lang="de-DE" smtClean="0"/>
              <a:pPr algn="r">
                <a:defRPr/>
              </a:pPr>
              <a:t>1</a:t>
            </a:fld>
            <a:endParaRPr lang="de-DE" dirty="0"/>
          </a:p>
        </p:txBody>
      </p:sp>
      <p:sp>
        <p:nvSpPr>
          <p:cNvPr id="8" name="shpLesekochValidCheck">
            <a:extLst>
              <a:ext uri="{FF2B5EF4-FFF2-40B4-BE49-F238E27FC236}">
                <a16:creationId xmlns:a16="http://schemas.microsoft.com/office/drawing/2014/main" id="{90329F59-6D9B-4B76-965D-88A3717BFC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76888" y="573019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69E5718-7AF0-4F0A-992C-D915FF9FB44D}"/>
              </a:ext>
            </a:extLst>
          </p:cNvPr>
          <p:cNvSpPr txBox="1"/>
          <p:nvPr/>
        </p:nvSpPr>
        <p:spPr>
          <a:xfrm>
            <a:off x="3415228" y="1340768"/>
            <a:ext cx="15231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</a:rPr>
              <a:t>Schule 5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F24340D-DF09-4204-BA92-0D6ACF337D26}"/>
              </a:ext>
            </a:extLst>
          </p:cNvPr>
          <p:cNvSpPr txBox="1"/>
          <p:nvPr/>
        </p:nvSpPr>
        <p:spPr>
          <a:xfrm>
            <a:off x="228728" y="836712"/>
            <a:ext cx="11745288" cy="249299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</a:rPr>
              <a:t>Zusammenschreibung 02</a:t>
            </a:r>
          </a:p>
          <a:p>
            <a:r>
              <a:rPr lang="de-DE" sz="2800" dirty="0">
                <a:latin typeface="Trebuchet MS" panose="020B0603020202020204" pitchFamily="34" charset="0"/>
              </a:rPr>
              <a:t>Übung</a:t>
            </a:r>
          </a:p>
          <a:p>
            <a:endParaRPr lang="de-DE" sz="800" dirty="0">
              <a:latin typeface="Trebuchet MS" panose="020B0603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Siegbert Rudolph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in Zusammenarbeit mit Beratungsrektorin Ute Eberlein und Förderlehrer Sebastian Schmid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Mittelschule Zirndorf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Die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Arbeitsblätter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sind zusätzlich für den </a:t>
            </a: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Ausdruck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in einer eigenen Datei enthalten.</a:t>
            </a: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  <a:p>
            <a:endParaRPr lang="de-DE" sz="8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23C7976-7AAD-4FBC-B45E-85260B1A9A1F}"/>
              </a:ext>
            </a:extLst>
          </p:cNvPr>
          <p:cNvSpPr txBox="1"/>
          <p:nvPr/>
        </p:nvSpPr>
        <p:spPr>
          <a:xfrm>
            <a:off x="190500" y="6724134"/>
            <a:ext cx="472597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Übungen\Rechtschreibförderung\Zusammenschreibung\Zusammenschreibung 02 Übung.pptx - Seite 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6FA7323E-22D2-4271-8308-4C497DCD0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Zus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02			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D03B394-CF9B-4107-B269-9FB9700DE8AC}"/>
              </a:ext>
            </a:extLst>
          </p:cNvPr>
          <p:cNvSpPr txBox="1"/>
          <p:nvPr/>
        </p:nvSpPr>
        <p:spPr>
          <a:xfrm>
            <a:off x="260109" y="425423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Schreibe die Sätze richtig!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485C76F1-217E-4A39-9783-BF41D11A51FC}"/>
              </a:ext>
            </a:extLst>
          </p:cNvPr>
          <p:cNvSpPr/>
          <p:nvPr/>
        </p:nvSpPr>
        <p:spPr>
          <a:xfrm>
            <a:off x="260109" y="1184947"/>
            <a:ext cx="8115987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 Turner steht lange </a:t>
            </a:r>
            <a:r>
              <a:rPr kumimoji="0" lang="de-DE" sz="1600" b="0" i="0" u="none" strike="noStrike" kern="0" cap="none" spc="100" normalizeH="0" baseline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kopf</a:t>
            </a:r>
            <a:r>
              <a:rPr kumimoji="0" lang="de-DE" sz="16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/Kopf</a:t>
            </a:r>
            <a:r>
              <a:rPr kumimoji="0" lang="de-DE" sz="16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0" i="0" u="none" strike="noStrike" kern="0" cap="none" spc="100" normalizeH="0" noProof="0" dirty="0">
              <a:ln>
                <a:noFill/>
              </a:ln>
              <a:solidFill>
                <a:srgbClr val="365691"/>
              </a:solidFill>
              <a:effectLst/>
              <a:uLnTx/>
              <a:uFillTx/>
              <a:latin typeface="Trebuchet MS" panose="020B0603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Sein Trainer kann sich da krank lachen /kranklachen.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0" i="0" u="none" strike="noStrike" kern="0" cap="none" spc="100" normalizeH="0" noProof="0" dirty="0">
              <a:ln>
                <a:noFill/>
              </a:ln>
              <a:solidFill>
                <a:srgbClr val="365691"/>
              </a:solidFill>
              <a:effectLst/>
              <a:uLnTx/>
              <a:uFillTx/>
              <a:latin typeface="Trebuchet MS" panose="020B0603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Die Zuschauer können vor Begeisterung 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nicht sitzen bleiben / sitzenbleiben.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0" i="0" u="none" strike="noStrike" kern="0" cap="none" spc="100" normalizeH="0" noProof="0" dirty="0">
              <a:ln>
                <a:noFill/>
              </a:ln>
              <a:solidFill>
                <a:srgbClr val="365691"/>
              </a:solidFill>
              <a:effectLst/>
              <a:uLnTx/>
              <a:uFillTx/>
              <a:latin typeface="Trebuchet MS" panose="020B0603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Die nächste Zirkusnummer ist Rad fahren / Radfahren.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600" kern="0" spc="100" dirty="0">
              <a:solidFill>
                <a:srgbClr val="365691"/>
              </a:solidFill>
              <a:latin typeface="Trebuchet MS" panose="020B0603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der Pause werden wir Eis essen/</a:t>
            </a:r>
            <a:r>
              <a:rPr lang="de-DE" sz="16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eisessen</a:t>
            </a:r>
            <a:r>
              <a:rPr lang="de-DE" sz="16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600" kern="0" spc="100" dirty="0">
              <a:solidFill>
                <a:srgbClr val="365691"/>
              </a:solidFill>
              <a:latin typeface="Trebuchet MS" panose="020B0603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Paul kann besonders gut </a:t>
            </a:r>
            <a:r>
              <a:rPr lang="de-DE" sz="16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klavierspielen</a:t>
            </a:r>
            <a:r>
              <a:rPr lang="de-DE" sz="16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/Klavier spielen.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600" kern="0" spc="100" dirty="0">
              <a:solidFill>
                <a:srgbClr val="365691"/>
              </a:solidFill>
              <a:latin typeface="Trebuchet MS" panose="020B0603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Wir wollen eine Reise zusammenmachen/zusammen machen.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600" kern="0" spc="100" dirty="0">
              <a:solidFill>
                <a:srgbClr val="365691"/>
              </a:solidFill>
              <a:latin typeface="Trebuchet MS" panose="020B0603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Ich werde dir Muster zusammenstellen/zusammen stellen.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600" kern="0" spc="100" dirty="0">
              <a:solidFill>
                <a:srgbClr val="365691"/>
              </a:solidFill>
              <a:latin typeface="Trebuchet MS" panose="020B0603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 Urlaub werden wir bergsteigen/Berg steigen.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600" kern="0" spc="100" dirty="0">
              <a:solidFill>
                <a:srgbClr val="365691"/>
              </a:solidFill>
              <a:latin typeface="Trebuchet MS" panose="020B0603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Ich stelle dir an Heim/anheim, mehr zu üben.</a:t>
            </a:r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F8C8A664-A083-4BCD-8F88-5381ACF79E3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823" b="9176"/>
          <a:stretch/>
        </p:blipFill>
        <p:spPr>
          <a:xfrm>
            <a:off x="5297625" y="2420888"/>
            <a:ext cx="7104112" cy="4005944"/>
          </a:xfrm>
          <a:prstGeom prst="rect">
            <a:avLst/>
          </a:prstGeom>
        </p:spPr>
      </p:pic>
      <p:pic>
        <p:nvPicPr>
          <p:cNvPr id="28" name="Grafik 27">
            <a:extLst>
              <a:ext uri="{FF2B5EF4-FFF2-40B4-BE49-F238E27FC236}">
                <a16:creationId xmlns:a16="http://schemas.microsoft.com/office/drawing/2014/main" id="{A5E51507-58EE-492E-A077-96D5B3B30D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823" b="63123"/>
          <a:stretch/>
        </p:blipFill>
        <p:spPr>
          <a:xfrm>
            <a:off x="5328592" y="1196752"/>
            <a:ext cx="7104112" cy="962200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59358216-CFDA-4630-9904-5EDCDF2C2ECF}"/>
              </a:ext>
            </a:extLst>
          </p:cNvPr>
          <p:cNvSpPr txBox="1"/>
          <p:nvPr/>
        </p:nvSpPr>
        <p:spPr>
          <a:xfrm>
            <a:off x="190500" y="6724134"/>
            <a:ext cx="472597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Übungen\Rechtschreibförderung\Zusammenschreibung\Zusammenschreibung 02 Übung.pptx - Seite 2</a:t>
            </a:r>
          </a:p>
        </p:txBody>
      </p:sp>
    </p:spTree>
    <p:extLst>
      <p:ext uri="{BB962C8B-B14F-4D97-AF65-F5344CB8AC3E}">
        <p14:creationId xmlns:p14="http://schemas.microsoft.com/office/powerpoint/2010/main" val="243051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50C375F1-1F36-4CAD-B9A7-F80C930E01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01	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Zus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02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5D7F04D4-EBC8-45E9-BB7A-D004F57CADF4}"/>
              </a:ext>
            </a:extLst>
          </p:cNvPr>
          <p:cNvSpPr txBox="1"/>
          <p:nvPr/>
        </p:nvSpPr>
        <p:spPr>
          <a:xfrm>
            <a:off x="260109" y="467380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Klick auf die richtige Schreibweise!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D9B71747-90F1-40C0-81DB-89C4AC890628}"/>
              </a:ext>
            </a:extLst>
          </p:cNvPr>
          <p:cNvSpPr/>
          <p:nvPr/>
        </p:nvSpPr>
        <p:spPr>
          <a:xfrm>
            <a:off x="179512" y="1013720"/>
            <a:ext cx="8115987" cy="51254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 Turner steht lange </a:t>
            </a:r>
            <a:r>
              <a:rPr kumimoji="0" lang="de-DE" sz="1600" b="0" i="0" u="none" strike="noStrike" kern="0" cap="none" spc="100" normalizeH="0" baseline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kopf</a:t>
            </a:r>
            <a:r>
              <a:rPr kumimoji="0" lang="de-DE" sz="16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/Kopf</a:t>
            </a:r>
            <a:r>
              <a:rPr kumimoji="0" lang="de-DE" sz="16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Sein Trainer kann sich da krank lachen /kranklachen.</a:t>
            </a:r>
            <a:endParaRPr kumimoji="0" lang="de-DE" sz="1600" b="0" i="0" u="none" strike="noStrike" kern="0" cap="none" spc="100" normalizeH="0" noProof="0" dirty="0">
              <a:ln>
                <a:noFill/>
              </a:ln>
              <a:solidFill>
                <a:srgbClr val="365691"/>
              </a:solidFill>
              <a:effectLst/>
              <a:uLnTx/>
              <a:uFillTx/>
              <a:latin typeface="Trebuchet MS" panose="020B0603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Die Zuschauer können vor Begeisterung nicht sitzen bleiben / sitzenbleiben.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Die nächste Zirkusnummer ist Rad fahren / Radfahren.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der Pause werden wir Eis essen/</a:t>
            </a:r>
            <a:r>
              <a:rPr lang="de-DE" sz="16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eisessen</a:t>
            </a:r>
            <a:r>
              <a:rPr lang="de-DE" sz="16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Paul kann besonders gut </a:t>
            </a:r>
            <a:r>
              <a:rPr lang="de-DE" sz="16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klavierspielen</a:t>
            </a:r>
            <a:r>
              <a:rPr lang="de-DE" sz="16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/Klavier spielen.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Wir wollen eine Reise zusammenmachen/zusammen machen.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Ich werde dir Muster zusammenstellen/zusammen stellen.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 Urlaub werden wir bergsteigen/Berg steigen.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Ich stelle dir an Heim/anheim, mehr zu üben.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7906DE50-881E-4431-B0FF-D1F864DA82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30323" y="980728"/>
            <a:ext cx="4038285" cy="64633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800" kern="0" dirty="0">
                <a:solidFill>
                  <a:srgbClr val="FF0000"/>
                </a:solidFill>
                <a:latin typeface="Trebuchet MS" panose="020B0603020202020204" pitchFamily="34" charset="0"/>
              </a:rPr>
              <a:t>Man kann nicht den Kopf stehen.</a:t>
            </a:r>
          </a:p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Aber man kann </a:t>
            </a: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auf dem Kopf </a:t>
            </a: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stehen.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1AEE6D69-271E-438A-8387-70FFD07E48E6}"/>
              </a:ext>
            </a:extLst>
          </p:cNvPr>
          <p:cNvSpPr/>
          <p:nvPr/>
        </p:nvSpPr>
        <p:spPr>
          <a:xfrm>
            <a:off x="2627784" y="1059927"/>
            <a:ext cx="596611" cy="36158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 pitchFamily="34" charset="0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C58FAC6A-F5D8-4D0F-8079-5F1CDEA049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32885" y="1642765"/>
            <a:ext cx="3821880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800" kern="0" dirty="0">
                <a:solidFill>
                  <a:srgbClr val="FF0000"/>
                </a:solidFill>
                <a:latin typeface="Trebuchet MS" panose="020B0603020202020204" pitchFamily="34" charset="0"/>
              </a:rPr>
              <a:t>Er wird nicht krank, wenn er lacht.</a:t>
            </a:r>
            <a:endParaRPr kumimoji="0" lang="de-DE" altLang="de-DE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EB413C58-A687-4122-AEC3-DDED7779D4FC}"/>
              </a:ext>
            </a:extLst>
          </p:cNvPr>
          <p:cNvSpPr/>
          <p:nvPr/>
        </p:nvSpPr>
        <p:spPr>
          <a:xfrm>
            <a:off x="4407437" y="1556792"/>
            <a:ext cx="1357711" cy="36158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 pitchFamily="34" charset="0"/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52335CD4-7E7A-4FC8-B4A3-50AF09756766}"/>
              </a:ext>
            </a:extLst>
          </p:cNvPr>
          <p:cNvSpPr/>
          <p:nvPr/>
        </p:nvSpPr>
        <p:spPr>
          <a:xfrm>
            <a:off x="4932041" y="2107380"/>
            <a:ext cx="1440160" cy="36158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 pitchFamily="34" charset="0"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7237A82E-B914-4750-8B3D-213B8A9AF2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26012" y="2665493"/>
            <a:ext cx="4636206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800" kern="0" dirty="0">
                <a:solidFill>
                  <a:srgbClr val="FF0000"/>
                </a:solidFill>
                <a:latin typeface="Trebuchet MS" panose="020B0603020202020204" pitchFamily="34" charset="0"/>
              </a:rPr>
              <a:t>Wir fahren nicht. Es geht um die Tätigkeit.</a:t>
            </a:r>
            <a:endParaRPr kumimoji="0" lang="de-DE" altLang="de-DE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58F451E9-35BF-43B9-AF15-029EA0B38CA9}"/>
              </a:ext>
            </a:extLst>
          </p:cNvPr>
          <p:cNvSpPr/>
          <p:nvPr/>
        </p:nvSpPr>
        <p:spPr>
          <a:xfrm>
            <a:off x="4716016" y="2611436"/>
            <a:ext cx="1296144" cy="36158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 pitchFamily="34" charset="0"/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CCAD8DF8-76BD-4B8F-897F-1C1F0174AE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03743" y="3203745"/>
            <a:ext cx="2858475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800" kern="0" dirty="0">
                <a:solidFill>
                  <a:srgbClr val="FF0000"/>
                </a:solidFill>
                <a:latin typeface="Trebuchet MS" panose="020B0603020202020204" pitchFamily="34" charset="0"/>
              </a:rPr>
              <a:t>Wir werden das Eis essen.</a:t>
            </a:r>
            <a:endParaRPr kumimoji="0" lang="de-DE" altLang="de-DE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3C463606-68C0-4B31-8B36-9599E694E17E}"/>
              </a:ext>
            </a:extLst>
          </p:cNvPr>
          <p:cNvSpPr/>
          <p:nvPr/>
        </p:nvSpPr>
        <p:spPr>
          <a:xfrm>
            <a:off x="2771800" y="3115492"/>
            <a:ext cx="1152128" cy="36158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 pitchFamily="34" charset="0"/>
            </a:endParaRP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A35ACCF5-9E80-42B7-9D42-B95F61D5EA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61163" y="3703622"/>
            <a:ext cx="2655664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800" kern="0" dirty="0">
                <a:solidFill>
                  <a:srgbClr val="FF0000"/>
                </a:solidFill>
                <a:latin typeface="Trebuchet MS" panose="020B0603020202020204" pitchFamily="34" charset="0"/>
              </a:rPr>
              <a:t>Man spielt das Klavier.</a:t>
            </a:r>
            <a:endParaRPr kumimoji="0" lang="de-DE" altLang="de-DE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8FC14406-A99F-4583-B492-BA007127BB11}"/>
              </a:ext>
            </a:extLst>
          </p:cNvPr>
          <p:cNvSpPr/>
          <p:nvPr/>
        </p:nvSpPr>
        <p:spPr>
          <a:xfrm>
            <a:off x="4355976" y="3643480"/>
            <a:ext cx="1728192" cy="36158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 pitchFamily="34" charset="0"/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1585491F-1C1A-48C9-88D4-C95DCE0272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01577" y="4234439"/>
            <a:ext cx="3733715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800" kern="0" dirty="0">
                <a:solidFill>
                  <a:srgbClr val="FF0000"/>
                </a:solidFill>
                <a:latin typeface="Trebuchet MS" panose="020B0603020202020204" pitchFamily="34" charset="0"/>
              </a:rPr>
              <a:t>Wir machen die Reise gemeinsam.</a:t>
            </a:r>
            <a:endParaRPr kumimoji="0" lang="de-DE" altLang="de-DE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E73E5309-CDF0-4BB5-91FF-84D10A20452D}"/>
              </a:ext>
            </a:extLst>
          </p:cNvPr>
          <p:cNvSpPr/>
          <p:nvPr/>
        </p:nvSpPr>
        <p:spPr>
          <a:xfrm>
            <a:off x="4427983" y="4173012"/>
            <a:ext cx="2257499" cy="36158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 pitchFamily="34" charset="0"/>
            </a:endParaRP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67DC4E72-C17C-4324-9A35-4A72AA9296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61162" y="4764154"/>
            <a:ext cx="2674130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800" kern="0" dirty="0">
                <a:solidFill>
                  <a:srgbClr val="FF0000"/>
                </a:solidFill>
                <a:latin typeface="Trebuchet MS" panose="020B0603020202020204" pitchFamily="34" charset="0"/>
              </a:rPr>
              <a:t>Ich treffe eine Auswahl.</a:t>
            </a:r>
            <a:endParaRPr kumimoji="0" lang="de-DE" altLang="de-DE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48E7F583-AE7D-4C32-8717-00138D5C76FE}"/>
              </a:ext>
            </a:extLst>
          </p:cNvPr>
          <p:cNvSpPr/>
          <p:nvPr/>
        </p:nvSpPr>
        <p:spPr>
          <a:xfrm>
            <a:off x="2411760" y="4653136"/>
            <a:ext cx="1918965" cy="36158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 pitchFamily="34" charset="0"/>
            </a:endParaRP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0DA770CB-8470-4BC2-BF92-A8501204A4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21580" y="5261746"/>
            <a:ext cx="3631123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800" kern="0" dirty="0">
                <a:solidFill>
                  <a:srgbClr val="FF0000"/>
                </a:solidFill>
                <a:latin typeface="Trebuchet MS" panose="020B0603020202020204" pitchFamily="34" charset="0"/>
              </a:rPr>
              <a:t>Man kann nicht den Berg steigen.</a:t>
            </a:r>
            <a:endParaRPr kumimoji="0" lang="de-DE" altLang="de-DE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DF0ACAAE-5091-4AAA-AE18-1118763F4106}"/>
              </a:ext>
            </a:extLst>
          </p:cNvPr>
          <p:cNvSpPr/>
          <p:nvPr/>
        </p:nvSpPr>
        <p:spPr>
          <a:xfrm>
            <a:off x="2555776" y="5227656"/>
            <a:ext cx="1368152" cy="36158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 pitchFamily="34" charset="0"/>
            </a:endParaRP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D5EAFC87-1263-44C0-97E4-4C0DBBB7D0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44852" y="5699545"/>
            <a:ext cx="4823756" cy="64633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800" kern="0" dirty="0">
                <a:solidFill>
                  <a:srgbClr val="FF0000"/>
                </a:solidFill>
                <a:latin typeface="Trebuchet MS" pitchFamily="34" charset="0"/>
              </a:rPr>
              <a:t>Grundregel bei Kombination mit Präposition:</a:t>
            </a:r>
          </a:p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800" kern="0" dirty="0">
                <a:solidFill>
                  <a:srgbClr val="FF0000"/>
                </a:solidFill>
                <a:latin typeface="Trebuchet MS" pitchFamily="34" charset="0"/>
              </a:rPr>
              <a:t>klein und zusammen</a:t>
            </a:r>
            <a:endParaRPr kumimoji="0" lang="de-DE" altLang="de-DE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130099A6-1BBC-4FD6-B221-BEC0F6BD1050}"/>
              </a:ext>
            </a:extLst>
          </p:cNvPr>
          <p:cNvSpPr/>
          <p:nvPr/>
        </p:nvSpPr>
        <p:spPr>
          <a:xfrm>
            <a:off x="2555776" y="5731712"/>
            <a:ext cx="900232" cy="36158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 pitchFamily="34" charset="0"/>
            </a:endParaRP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174845C9-C006-4390-A9CD-BB928D5163E1}"/>
              </a:ext>
            </a:extLst>
          </p:cNvPr>
          <p:cNvSpPr/>
          <p:nvPr/>
        </p:nvSpPr>
        <p:spPr>
          <a:xfrm>
            <a:off x="2654539" y="1088938"/>
            <a:ext cx="1433406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1600" b="1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kopf</a:t>
            </a:r>
            <a:r>
              <a:rPr lang="de-DE" altLang="de-DE" sz="16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            </a:t>
            </a:r>
            <a:endParaRPr lang="de-DE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2A0143B6-50E2-4D07-9EC0-351DB605124B}"/>
              </a:ext>
            </a:extLst>
          </p:cNvPr>
          <p:cNvSpPr/>
          <p:nvPr/>
        </p:nvSpPr>
        <p:spPr>
          <a:xfrm>
            <a:off x="2961247" y="1614384"/>
            <a:ext cx="2941831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16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kranklachen.                        </a:t>
            </a:r>
            <a:endParaRPr lang="de-DE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4C7E1EF5-291B-45DC-A2BC-858A97C0305C}"/>
              </a:ext>
            </a:extLst>
          </p:cNvPr>
          <p:cNvSpPr/>
          <p:nvPr/>
        </p:nvSpPr>
        <p:spPr>
          <a:xfrm>
            <a:off x="4932041" y="2130463"/>
            <a:ext cx="3433953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16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sitzen bleiben.                             </a:t>
            </a:r>
            <a:endParaRPr lang="de-DE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FDD76025-95E4-402F-86CE-E6567A718270}"/>
              </a:ext>
            </a:extLst>
          </p:cNvPr>
          <p:cNvSpPr/>
          <p:nvPr/>
        </p:nvSpPr>
        <p:spPr>
          <a:xfrm>
            <a:off x="3396053" y="2639989"/>
            <a:ext cx="2622834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16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Radfahren.                      </a:t>
            </a:r>
            <a:endParaRPr lang="de-DE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0A0179D0-FD36-460D-95B5-EDE304884486}"/>
              </a:ext>
            </a:extLst>
          </p:cNvPr>
          <p:cNvSpPr/>
          <p:nvPr/>
        </p:nvSpPr>
        <p:spPr>
          <a:xfrm>
            <a:off x="2799261" y="3153753"/>
            <a:ext cx="2249334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16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Eis essen.                  </a:t>
            </a:r>
            <a:endParaRPr lang="de-DE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14D1048A-EA5B-4D3D-9FD7-00DE5D8FBDD2}"/>
              </a:ext>
            </a:extLst>
          </p:cNvPr>
          <p:cNvSpPr/>
          <p:nvPr/>
        </p:nvSpPr>
        <p:spPr>
          <a:xfrm>
            <a:off x="2821423" y="3689736"/>
            <a:ext cx="3373039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16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Klavier spielen.                           </a:t>
            </a:r>
            <a:endParaRPr lang="de-DE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53" name="Rechteck 52">
            <a:extLst>
              <a:ext uri="{FF2B5EF4-FFF2-40B4-BE49-F238E27FC236}">
                <a16:creationId xmlns:a16="http://schemas.microsoft.com/office/drawing/2014/main" id="{089685FE-40DB-42B1-BB67-AE9317C4F7F9}"/>
              </a:ext>
            </a:extLst>
          </p:cNvPr>
          <p:cNvSpPr/>
          <p:nvPr/>
        </p:nvSpPr>
        <p:spPr>
          <a:xfrm>
            <a:off x="2525428" y="4193421"/>
            <a:ext cx="4035079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de-DE" altLang="de-DE" sz="16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zusammen machen.                               </a:t>
            </a:r>
            <a:endParaRPr lang="de-DE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A31F1728-3A31-413F-8ED7-7EF9A386A96F}"/>
              </a:ext>
            </a:extLst>
          </p:cNvPr>
          <p:cNvSpPr/>
          <p:nvPr/>
        </p:nvSpPr>
        <p:spPr>
          <a:xfrm>
            <a:off x="2406710" y="4717987"/>
            <a:ext cx="3995004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16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zusammenstellen.                                 </a:t>
            </a:r>
            <a:endParaRPr lang="de-DE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E66297AE-7277-4F24-AA90-70BED308520A}"/>
              </a:ext>
            </a:extLst>
          </p:cNvPr>
          <p:cNvSpPr/>
          <p:nvPr/>
        </p:nvSpPr>
        <p:spPr>
          <a:xfrm>
            <a:off x="2555438" y="5239660"/>
            <a:ext cx="2880917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16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bergsteigen.                        </a:t>
            </a:r>
            <a:endParaRPr lang="de-DE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DEFFE345-B32B-4828-84D2-2739A861CEA9}"/>
              </a:ext>
            </a:extLst>
          </p:cNvPr>
          <p:cNvSpPr/>
          <p:nvPr/>
        </p:nvSpPr>
        <p:spPr>
          <a:xfrm>
            <a:off x="1615143" y="5759083"/>
            <a:ext cx="1906291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altLang="de-DE" sz="16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anheim,               </a:t>
            </a:r>
            <a:endParaRPr lang="de-DE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36AAE744-14AC-461D-95AA-AAAFF69626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86489" y="2130463"/>
            <a:ext cx="4368505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</a:rPr>
              <a:t>„Sitzenbleiben</a:t>
            </a:r>
            <a:r>
              <a:rPr lang="de-DE" altLang="de-DE" sz="1800" kern="0" dirty="0">
                <a:solidFill>
                  <a:srgbClr val="FF0000"/>
                </a:solidFill>
                <a:latin typeface="Trebuchet MS" pitchFamily="34" charset="0"/>
              </a:rPr>
              <a:t>“ droht nur in der Schule.</a:t>
            </a:r>
            <a:endParaRPr kumimoji="0" lang="de-DE" altLang="de-DE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C7CE70C-5B7A-4CB5-A029-8C97C5359646}"/>
              </a:ext>
            </a:extLst>
          </p:cNvPr>
          <p:cNvSpPr txBox="1"/>
          <p:nvPr/>
        </p:nvSpPr>
        <p:spPr>
          <a:xfrm>
            <a:off x="190500" y="6724134"/>
            <a:ext cx="472597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Übungen\Rechtschreibförderung\Zusammenschreibung\Zusammenschreibung 02 Übung.pptx - Seite 3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F33CE4D6-DF87-4A59-81AE-E23B65506F27}"/>
              </a:ext>
            </a:extLst>
          </p:cNvPr>
          <p:cNvSpPr txBox="1"/>
          <p:nvPr/>
        </p:nvSpPr>
        <p:spPr>
          <a:xfrm>
            <a:off x="5272039" y="6442999"/>
            <a:ext cx="343170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srgbClr val="FF0000"/>
                </a:solidFill>
                <a:latin typeface="Trebuchet MS" panose="020B0603020202020204" pitchFamily="34" charset="0"/>
              </a:rPr>
              <a:t>Gesamtlösung an/aus!</a:t>
            </a:r>
            <a:endParaRPr lang="de-DE" sz="2200" dirty="0">
              <a:latin typeface="Trebuchet MS" panose="020B0603020202020204" pitchFamily="34" charset="0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4EB23A64-6CC4-4C57-9D33-816FDC96D2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6591" y="1059927"/>
            <a:ext cx="5108891" cy="5108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704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3" grpId="0"/>
      <p:bldP spid="21" grpId="0"/>
      <p:bldP spid="25" grpId="0"/>
      <p:bldP spid="29" grpId="0"/>
      <p:bldP spid="33" grpId="0"/>
      <p:bldP spid="37" grpId="0"/>
      <p:bldP spid="41" grpId="0"/>
      <p:bldP spid="45" grpId="0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17" grpId="0"/>
    </p:bldLst>
  </p:timing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448</Words>
  <Application>Microsoft Office PowerPoint</Application>
  <PresentationFormat>Breitbild</PresentationFormat>
  <Paragraphs>72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3</vt:i4>
      </vt:variant>
    </vt:vector>
  </HeadingPairs>
  <TitlesOfParts>
    <vt:vector size="13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2195</cp:revision>
  <cp:lastPrinted>2021-08-10T15:00:49Z</cp:lastPrinted>
  <dcterms:created xsi:type="dcterms:W3CDTF">2012-08-26T07:44:46Z</dcterms:created>
  <dcterms:modified xsi:type="dcterms:W3CDTF">2021-09-12T13:07:48Z</dcterms:modified>
</cp:coreProperties>
</file>