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8"/>
  </p:notesMasterIdLst>
  <p:sldIdLst>
    <p:sldId id="797" r:id="rId8"/>
    <p:sldId id="856" r:id="rId9"/>
    <p:sldId id="850" r:id="rId10"/>
    <p:sldId id="859" r:id="rId11"/>
    <p:sldId id="857" r:id="rId12"/>
    <p:sldId id="860" r:id="rId13"/>
    <p:sldId id="854" r:id="rId14"/>
    <p:sldId id="861" r:id="rId15"/>
    <p:sldId id="870" r:id="rId16"/>
    <p:sldId id="863" r:id="rId17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19" autoAdjust="0"/>
    <p:restoredTop sz="94073" autoAdjust="0"/>
  </p:normalViewPr>
  <p:slideViewPr>
    <p:cSldViewPr>
      <p:cViewPr varScale="1">
        <p:scale>
          <a:sx n="72" d="100"/>
          <a:sy n="72" d="100"/>
        </p:scale>
        <p:origin x="61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D4F590C-9BC0-44B2-BB41-0020099935A9}"/>
    <pc:docChg chg="undo custSel addSld delSld modSld sldOrd">
      <pc:chgData name="Siegbert Rudolph" userId="2af4d44886c067cc" providerId="LiveId" clId="{AD4F590C-9BC0-44B2-BB41-0020099935A9}" dt="2021-09-01T14:32:08.086" v="77" actId="1076"/>
      <pc:docMkLst>
        <pc:docMk/>
      </pc:docMkLst>
      <pc:sldChg chg="del">
        <pc:chgData name="Siegbert Rudolph" userId="2af4d44886c067cc" providerId="LiveId" clId="{AD4F590C-9BC0-44B2-BB41-0020099935A9}" dt="2021-09-01T14:28:45.778" v="2" actId="47"/>
        <pc:sldMkLst>
          <pc:docMk/>
          <pc:sldMk cId="0" sldId="696"/>
        </pc:sldMkLst>
      </pc:sldChg>
      <pc:sldChg chg="modSp mod ord">
        <pc:chgData name="Siegbert Rudolph" userId="2af4d44886c067cc" providerId="LiveId" clId="{AD4F590C-9BC0-44B2-BB41-0020099935A9}" dt="2021-09-01T14:32:08.039" v="32" actId="1076"/>
        <pc:sldMkLst>
          <pc:docMk/>
          <pc:sldMk cId="555502012" sldId="797"/>
        </pc:sldMkLst>
        <pc:spChg chg="mod">
          <ac:chgData name="Siegbert Rudolph" userId="2af4d44886c067cc" providerId="LiveId" clId="{AD4F590C-9BC0-44B2-BB41-0020099935A9}" dt="2021-09-01T14:32:08.039" v="32" actId="1076"/>
          <ac:spMkLst>
            <pc:docMk/>
            <pc:sldMk cId="555502012" sldId="797"/>
            <ac:spMk id="2" creationId="{38486E8C-8306-448B-A441-8BA5C0B2D5CD}"/>
          </ac:spMkLst>
        </pc:spChg>
      </pc:sldChg>
      <pc:sldChg chg="del">
        <pc:chgData name="Siegbert Rudolph" userId="2af4d44886c067cc" providerId="LiveId" clId="{AD4F590C-9BC0-44B2-BB41-0020099935A9}" dt="2021-09-01T14:29:42.594" v="17" actId="47"/>
        <pc:sldMkLst>
          <pc:docMk/>
          <pc:sldMk cId="401259772" sldId="821"/>
        </pc:sldMkLst>
      </pc:sldChg>
      <pc:sldChg chg="addSp modSp mod">
        <pc:chgData name="Siegbert Rudolph" userId="2af4d44886c067cc" providerId="LiveId" clId="{AD4F590C-9BC0-44B2-BB41-0020099935A9}" dt="2021-09-01T14:32:08.055" v="42" actId="1076"/>
        <pc:sldMkLst>
          <pc:docMk/>
          <pc:sldMk cId="1271001721" sldId="850"/>
        </pc:sldMkLst>
        <pc:spChg chg="mod">
          <ac:chgData name="Siegbert Rudolph" userId="2af4d44886c067cc" providerId="LiveId" clId="{AD4F590C-9BC0-44B2-BB41-0020099935A9}" dt="2021-09-01T14:32:08.055" v="42" actId="1076"/>
          <ac:spMkLst>
            <pc:docMk/>
            <pc:sldMk cId="1271001721" sldId="850"/>
            <ac:spMk id="2" creationId="{7D067A75-6F05-47C9-9ECB-A6E9772A715E}"/>
          </ac:spMkLst>
        </pc:spChg>
        <pc:spChg chg="add mod">
          <ac:chgData name="Siegbert Rudolph" userId="2af4d44886c067cc" providerId="LiveId" clId="{AD4F590C-9BC0-44B2-BB41-0020099935A9}" dt="2021-09-01T14:29:57.231" v="20"/>
          <ac:spMkLst>
            <pc:docMk/>
            <pc:sldMk cId="1271001721" sldId="850"/>
            <ac:spMk id="14" creationId="{6FE651A7-F248-4504-BD35-37F3F8F49765}"/>
          </ac:spMkLst>
        </pc:spChg>
      </pc:sldChg>
      <pc:sldChg chg="addSp modSp mod">
        <pc:chgData name="Siegbert Rudolph" userId="2af4d44886c067cc" providerId="LiveId" clId="{AD4F590C-9BC0-44B2-BB41-0020099935A9}" dt="2021-09-01T14:32:08.086" v="62" actId="1076"/>
        <pc:sldMkLst>
          <pc:docMk/>
          <pc:sldMk cId="2667328688" sldId="854"/>
        </pc:sldMkLst>
        <pc:spChg chg="mod">
          <ac:chgData name="Siegbert Rudolph" userId="2af4d44886c067cc" providerId="LiveId" clId="{AD4F590C-9BC0-44B2-BB41-0020099935A9}" dt="2021-09-01T14:32:08.086" v="62" actId="1076"/>
          <ac:spMkLst>
            <pc:docMk/>
            <pc:sldMk cId="2667328688" sldId="854"/>
            <ac:spMk id="2" creationId="{BDA24199-A4BC-4A2D-8210-3E9BD943137D}"/>
          </ac:spMkLst>
        </pc:spChg>
        <pc:spChg chg="add mod">
          <ac:chgData name="Siegbert Rudolph" userId="2af4d44886c067cc" providerId="LiveId" clId="{AD4F590C-9BC0-44B2-BB41-0020099935A9}" dt="2021-09-01T14:30:15.166" v="24"/>
          <ac:spMkLst>
            <pc:docMk/>
            <pc:sldMk cId="2667328688" sldId="854"/>
            <ac:spMk id="10" creationId="{2C702108-F13B-45B4-B9AC-F48E4E486BE1}"/>
          </ac:spMkLst>
        </pc:spChg>
      </pc:sldChg>
      <pc:sldChg chg="addSp modSp mod">
        <pc:chgData name="Siegbert Rudolph" userId="2af4d44886c067cc" providerId="LiveId" clId="{AD4F590C-9BC0-44B2-BB41-0020099935A9}" dt="2021-09-01T14:32:08.055" v="37" actId="1076"/>
        <pc:sldMkLst>
          <pc:docMk/>
          <pc:sldMk cId="3948280807" sldId="856"/>
        </pc:sldMkLst>
        <pc:spChg chg="mod">
          <ac:chgData name="Siegbert Rudolph" userId="2af4d44886c067cc" providerId="LiveId" clId="{AD4F590C-9BC0-44B2-BB41-0020099935A9}" dt="2021-09-01T14:32:08.055" v="37" actId="1076"/>
          <ac:spMkLst>
            <pc:docMk/>
            <pc:sldMk cId="3948280807" sldId="856"/>
            <ac:spMk id="2" creationId="{0EC075B0-CA7C-4CFE-8E70-4F4D015BFC66}"/>
          </ac:spMkLst>
        </pc:spChg>
        <pc:spChg chg="add mod">
          <ac:chgData name="Siegbert Rudolph" userId="2af4d44886c067cc" providerId="LiveId" clId="{AD4F590C-9BC0-44B2-BB41-0020099935A9}" dt="2021-09-01T14:29:55.232" v="19"/>
          <ac:spMkLst>
            <pc:docMk/>
            <pc:sldMk cId="3948280807" sldId="856"/>
            <ac:spMk id="23" creationId="{6E844E35-020B-4DB6-A330-BF46CA6F9C22}"/>
          </ac:spMkLst>
        </pc:spChg>
      </pc:sldChg>
      <pc:sldChg chg="addSp modSp mod">
        <pc:chgData name="Siegbert Rudolph" userId="2af4d44886c067cc" providerId="LiveId" clId="{AD4F590C-9BC0-44B2-BB41-0020099935A9}" dt="2021-09-01T14:32:08.070" v="52" actId="1076"/>
        <pc:sldMkLst>
          <pc:docMk/>
          <pc:sldMk cId="743184005" sldId="857"/>
        </pc:sldMkLst>
        <pc:spChg chg="mod">
          <ac:chgData name="Siegbert Rudolph" userId="2af4d44886c067cc" providerId="LiveId" clId="{AD4F590C-9BC0-44B2-BB41-0020099935A9}" dt="2021-09-01T14:32:08.070" v="52" actId="1076"/>
          <ac:spMkLst>
            <pc:docMk/>
            <pc:sldMk cId="743184005" sldId="857"/>
            <ac:spMk id="2" creationId="{72C1ABD9-0672-43C0-904F-AF8EF7791BE2}"/>
          </ac:spMkLst>
        </pc:spChg>
        <pc:spChg chg="add mod">
          <ac:chgData name="Siegbert Rudolph" userId="2af4d44886c067cc" providerId="LiveId" clId="{AD4F590C-9BC0-44B2-BB41-0020099935A9}" dt="2021-09-01T14:30:06.854" v="22"/>
          <ac:spMkLst>
            <pc:docMk/>
            <pc:sldMk cId="743184005" sldId="857"/>
            <ac:spMk id="22" creationId="{5D44F8EB-E801-4A2A-ABB8-2F51C0AF8D2A}"/>
          </ac:spMkLst>
        </pc:spChg>
      </pc:sldChg>
      <pc:sldChg chg="del">
        <pc:chgData name="Siegbert Rudolph" userId="2af4d44886c067cc" providerId="LiveId" clId="{AD4F590C-9BC0-44B2-BB41-0020099935A9}" dt="2021-09-01T14:28:47.699" v="3" actId="47"/>
        <pc:sldMkLst>
          <pc:docMk/>
          <pc:sldMk cId="1888758682" sldId="858"/>
        </pc:sldMkLst>
      </pc:sldChg>
      <pc:sldChg chg="addSp modSp mod">
        <pc:chgData name="Siegbert Rudolph" userId="2af4d44886c067cc" providerId="LiveId" clId="{AD4F590C-9BC0-44B2-BB41-0020099935A9}" dt="2021-09-01T14:32:08.070" v="47" actId="1076"/>
        <pc:sldMkLst>
          <pc:docMk/>
          <pc:sldMk cId="2126295036" sldId="859"/>
        </pc:sldMkLst>
        <pc:spChg chg="mod">
          <ac:chgData name="Siegbert Rudolph" userId="2af4d44886c067cc" providerId="LiveId" clId="{AD4F590C-9BC0-44B2-BB41-0020099935A9}" dt="2021-09-01T14:32:08.070" v="47" actId="1076"/>
          <ac:spMkLst>
            <pc:docMk/>
            <pc:sldMk cId="2126295036" sldId="859"/>
            <ac:spMk id="2" creationId="{96A8CE7E-F7F7-4BEA-A331-9307EE14F69B}"/>
          </ac:spMkLst>
        </pc:spChg>
        <pc:spChg chg="add mod">
          <ac:chgData name="Siegbert Rudolph" userId="2af4d44886c067cc" providerId="LiveId" clId="{AD4F590C-9BC0-44B2-BB41-0020099935A9}" dt="2021-09-01T14:30:03.917" v="21"/>
          <ac:spMkLst>
            <pc:docMk/>
            <pc:sldMk cId="2126295036" sldId="859"/>
            <ac:spMk id="29" creationId="{85530833-661D-4D77-8681-FEF3FEEB5171}"/>
          </ac:spMkLst>
        </pc:spChg>
      </pc:sldChg>
      <pc:sldChg chg="addSp modSp mod">
        <pc:chgData name="Siegbert Rudolph" userId="2af4d44886c067cc" providerId="LiveId" clId="{AD4F590C-9BC0-44B2-BB41-0020099935A9}" dt="2021-09-01T14:32:08.070" v="57" actId="1076"/>
        <pc:sldMkLst>
          <pc:docMk/>
          <pc:sldMk cId="3990987767" sldId="860"/>
        </pc:sldMkLst>
        <pc:spChg chg="mod">
          <ac:chgData name="Siegbert Rudolph" userId="2af4d44886c067cc" providerId="LiveId" clId="{AD4F590C-9BC0-44B2-BB41-0020099935A9}" dt="2021-09-01T14:32:08.070" v="57" actId="1076"/>
          <ac:spMkLst>
            <pc:docMk/>
            <pc:sldMk cId="3990987767" sldId="860"/>
            <ac:spMk id="2" creationId="{669D6E0C-9063-4E37-BA8B-2F04D85D19C0}"/>
          </ac:spMkLst>
        </pc:spChg>
        <pc:spChg chg="add mod">
          <ac:chgData name="Siegbert Rudolph" userId="2af4d44886c067cc" providerId="LiveId" clId="{AD4F590C-9BC0-44B2-BB41-0020099935A9}" dt="2021-09-01T14:30:11.025" v="23"/>
          <ac:spMkLst>
            <pc:docMk/>
            <pc:sldMk cId="3990987767" sldId="860"/>
            <ac:spMk id="35" creationId="{46C25BC0-28A5-4D32-BC4B-0E30AABDE0EA}"/>
          </ac:spMkLst>
        </pc:spChg>
      </pc:sldChg>
      <pc:sldChg chg="addSp modSp mod">
        <pc:chgData name="Siegbert Rudolph" userId="2af4d44886c067cc" providerId="LiveId" clId="{AD4F590C-9BC0-44B2-BB41-0020099935A9}" dt="2021-09-01T14:32:08.086" v="67" actId="1076"/>
        <pc:sldMkLst>
          <pc:docMk/>
          <pc:sldMk cId="1387333566" sldId="861"/>
        </pc:sldMkLst>
        <pc:spChg chg="mod">
          <ac:chgData name="Siegbert Rudolph" userId="2af4d44886c067cc" providerId="LiveId" clId="{AD4F590C-9BC0-44B2-BB41-0020099935A9}" dt="2021-09-01T14:32:08.086" v="67" actId="1076"/>
          <ac:spMkLst>
            <pc:docMk/>
            <pc:sldMk cId="1387333566" sldId="861"/>
            <ac:spMk id="2" creationId="{1058F560-40FB-4C77-96C0-2A999AFF0227}"/>
          </ac:spMkLst>
        </pc:spChg>
        <pc:spChg chg="add mod">
          <ac:chgData name="Siegbert Rudolph" userId="2af4d44886c067cc" providerId="LiveId" clId="{AD4F590C-9BC0-44B2-BB41-0020099935A9}" dt="2021-09-01T14:30:18.508" v="25"/>
          <ac:spMkLst>
            <pc:docMk/>
            <pc:sldMk cId="1387333566" sldId="861"/>
            <ac:spMk id="8" creationId="{C1F7226A-F1D6-4404-AEFE-8E7C5F6107F5}"/>
          </ac:spMkLst>
        </pc:spChg>
      </pc:sldChg>
      <pc:sldChg chg="addSp modSp add del mod">
        <pc:chgData name="Siegbert Rudolph" userId="2af4d44886c067cc" providerId="LiveId" clId="{AD4F590C-9BC0-44B2-BB41-0020099935A9}" dt="2021-09-01T14:32:08.086" v="77" actId="1076"/>
        <pc:sldMkLst>
          <pc:docMk/>
          <pc:sldMk cId="2348694621" sldId="863"/>
        </pc:sldMkLst>
        <pc:spChg chg="mod">
          <ac:chgData name="Siegbert Rudolph" userId="2af4d44886c067cc" providerId="LiveId" clId="{AD4F590C-9BC0-44B2-BB41-0020099935A9}" dt="2021-09-01T14:32:08.086" v="77" actId="1076"/>
          <ac:spMkLst>
            <pc:docMk/>
            <pc:sldMk cId="2348694621" sldId="863"/>
            <ac:spMk id="2" creationId="{626EA3BA-2BF3-4A23-8088-86CB495EC17F}"/>
          </ac:spMkLst>
        </pc:spChg>
        <pc:spChg chg="add mod">
          <ac:chgData name="Siegbert Rudolph" userId="2af4d44886c067cc" providerId="LiveId" clId="{AD4F590C-9BC0-44B2-BB41-0020099935A9}" dt="2021-09-01T14:30:26.599" v="27"/>
          <ac:spMkLst>
            <pc:docMk/>
            <pc:sldMk cId="2348694621" sldId="863"/>
            <ac:spMk id="14" creationId="{0BBE9E9D-D7F4-4BAA-A7A1-218455FAA624}"/>
          </ac:spMkLst>
        </pc:spChg>
      </pc:sldChg>
      <pc:sldChg chg="del">
        <pc:chgData name="Siegbert Rudolph" userId="2af4d44886c067cc" providerId="LiveId" clId="{AD4F590C-9BC0-44B2-BB41-0020099935A9}" dt="2021-09-01T14:29:43.860" v="18" actId="47"/>
        <pc:sldMkLst>
          <pc:docMk/>
          <pc:sldMk cId="707272634" sldId="864"/>
        </pc:sldMkLst>
      </pc:sldChg>
      <pc:sldChg chg="del">
        <pc:chgData name="Siegbert Rudolph" userId="2af4d44886c067cc" providerId="LiveId" clId="{AD4F590C-9BC0-44B2-BB41-0020099935A9}" dt="2021-09-01T14:28:49.402" v="4" actId="47"/>
        <pc:sldMkLst>
          <pc:docMk/>
          <pc:sldMk cId="2539130188" sldId="865"/>
        </pc:sldMkLst>
      </pc:sldChg>
      <pc:sldChg chg="del">
        <pc:chgData name="Siegbert Rudolph" userId="2af4d44886c067cc" providerId="LiveId" clId="{AD4F590C-9BC0-44B2-BB41-0020099935A9}" dt="2021-09-01T14:28:50.824" v="5" actId="47"/>
        <pc:sldMkLst>
          <pc:docMk/>
          <pc:sldMk cId="2355997333" sldId="866"/>
        </pc:sldMkLst>
      </pc:sldChg>
      <pc:sldChg chg="del">
        <pc:chgData name="Siegbert Rudolph" userId="2af4d44886c067cc" providerId="LiveId" clId="{AD4F590C-9BC0-44B2-BB41-0020099935A9}" dt="2021-09-01T14:28:52.245" v="6" actId="47"/>
        <pc:sldMkLst>
          <pc:docMk/>
          <pc:sldMk cId="781895256" sldId="867"/>
        </pc:sldMkLst>
      </pc:sldChg>
      <pc:sldChg chg="del">
        <pc:chgData name="Siegbert Rudolph" userId="2af4d44886c067cc" providerId="LiveId" clId="{AD4F590C-9BC0-44B2-BB41-0020099935A9}" dt="2021-09-01T14:28:53.573" v="7" actId="47"/>
        <pc:sldMkLst>
          <pc:docMk/>
          <pc:sldMk cId="2739612808" sldId="868"/>
        </pc:sldMkLst>
      </pc:sldChg>
      <pc:sldChg chg="add del">
        <pc:chgData name="Siegbert Rudolph" userId="2af4d44886c067cc" providerId="LiveId" clId="{AD4F590C-9BC0-44B2-BB41-0020099935A9}" dt="2021-09-01T14:29:17.819" v="14" actId="47"/>
        <pc:sldMkLst>
          <pc:docMk/>
          <pc:sldMk cId="1929967300" sldId="869"/>
        </pc:sldMkLst>
      </pc:sldChg>
      <pc:sldChg chg="addSp modSp add del mod">
        <pc:chgData name="Siegbert Rudolph" userId="2af4d44886c067cc" providerId="LiveId" clId="{AD4F590C-9BC0-44B2-BB41-0020099935A9}" dt="2021-09-01T14:32:08.086" v="72" actId="1076"/>
        <pc:sldMkLst>
          <pc:docMk/>
          <pc:sldMk cId="3708329549" sldId="870"/>
        </pc:sldMkLst>
        <pc:spChg chg="mod">
          <ac:chgData name="Siegbert Rudolph" userId="2af4d44886c067cc" providerId="LiveId" clId="{AD4F590C-9BC0-44B2-BB41-0020099935A9}" dt="2021-09-01T14:32:08.086" v="72" actId="1076"/>
          <ac:spMkLst>
            <pc:docMk/>
            <pc:sldMk cId="3708329549" sldId="870"/>
            <ac:spMk id="2" creationId="{12AC55B3-D91A-424A-9F65-95CF466BE21F}"/>
          </ac:spMkLst>
        </pc:spChg>
        <pc:spChg chg="add mod">
          <ac:chgData name="Siegbert Rudolph" userId="2af4d44886c067cc" providerId="LiveId" clId="{AD4F590C-9BC0-44B2-BB41-0020099935A9}" dt="2021-09-01T14:30:21.929" v="26"/>
          <ac:spMkLst>
            <pc:docMk/>
            <pc:sldMk cId="3708329549" sldId="870"/>
            <ac:spMk id="21" creationId="{62C4B576-9219-4197-A207-3EA6506CC29B}"/>
          </ac:spMkLst>
        </pc:spChg>
      </pc:sldChg>
      <pc:sldChg chg="modSp del mod">
        <pc:chgData name="Siegbert Rudolph" userId="2af4d44886c067cc" providerId="LiveId" clId="{AD4F590C-9BC0-44B2-BB41-0020099935A9}" dt="2021-09-01T14:29:41.063" v="16" actId="47"/>
        <pc:sldMkLst>
          <pc:docMk/>
          <pc:sldMk cId="3251709403" sldId="871"/>
        </pc:sldMkLst>
        <pc:spChg chg="mod">
          <ac:chgData name="Siegbert Rudolph" userId="2af4d44886c067cc" providerId="LiveId" clId="{AD4F590C-9BC0-44B2-BB41-0020099935A9}" dt="2021-09-01T14:29:32.878" v="15" actId="20577"/>
          <ac:spMkLst>
            <pc:docMk/>
            <pc:sldMk cId="3251709403" sldId="871"/>
            <ac:spMk id="17" creationId="{0B157C4F-4FBD-4A24-8309-F66263AB386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5824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9411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1684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8930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15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Zusammenschreibung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8486E8C-8306-448B-A441-8BA5C0B2D5CD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22AEDE1-0BE3-4255-9042-F5A6478B9BA3}"/>
              </a:ext>
            </a:extLst>
          </p:cNvPr>
          <p:cNvSpPr/>
          <p:nvPr/>
        </p:nvSpPr>
        <p:spPr>
          <a:xfrm>
            <a:off x="260109" y="1628800"/>
            <a:ext cx="9857486" cy="2625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Heute ist es so kalt, dass wir nicht ________________________.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_________________________ machen wir es uns ______________ gemütlich.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75158EF-D0BA-47CE-A738-75FE915C3EAB}"/>
              </a:ext>
            </a:extLst>
          </p:cNvPr>
          <p:cNvSpPr txBox="1"/>
          <p:nvPr/>
        </p:nvSpPr>
        <p:spPr>
          <a:xfrm>
            <a:off x="4079776" y="1413356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 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ED238BE-4101-45E1-BAFC-F78A42A6CDCB}"/>
              </a:ext>
            </a:extLst>
          </p:cNvPr>
          <p:cNvSpPr txBox="1"/>
          <p:nvPr/>
        </p:nvSpPr>
        <p:spPr>
          <a:xfrm>
            <a:off x="6600056" y="1423544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FFD487C-C7CF-49F0-A04E-5FCC5EDB45A3}"/>
              </a:ext>
            </a:extLst>
          </p:cNvPr>
          <p:cNvSpPr txBox="1"/>
          <p:nvPr/>
        </p:nvSpPr>
        <p:spPr>
          <a:xfrm>
            <a:off x="260109" y="3190702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A5BF64D-A0EC-492F-9F3B-10C281AF20EA}"/>
              </a:ext>
            </a:extLst>
          </p:cNvPr>
          <p:cNvSpPr txBox="1"/>
          <p:nvPr/>
        </p:nvSpPr>
        <p:spPr>
          <a:xfrm>
            <a:off x="2135560" y="3200890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26A1D4D-B71B-4DA4-9B19-D40E0955B4C1}"/>
              </a:ext>
            </a:extLst>
          </p:cNvPr>
          <p:cNvSpPr txBox="1"/>
          <p:nvPr/>
        </p:nvSpPr>
        <p:spPr>
          <a:xfrm>
            <a:off x="6297928" y="3203949"/>
            <a:ext cx="29085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zuhause     zu Hause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2EB98E-F9EE-48C6-8F75-F6EC1E1E876B}"/>
              </a:ext>
            </a:extLst>
          </p:cNvPr>
          <p:cNvSpPr txBox="1"/>
          <p:nvPr/>
        </p:nvSpPr>
        <p:spPr>
          <a:xfrm>
            <a:off x="260109" y="4698610"/>
            <a:ext cx="6093372" cy="818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kam nicht. ________________________ kam Paul.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E6D7B2B-E843-445D-B093-C31D34942871}"/>
              </a:ext>
            </a:extLst>
          </p:cNvPr>
          <p:cNvSpPr txBox="1"/>
          <p:nvPr/>
        </p:nvSpPr>
        <p:spPr>
          <a:xfrm>
            <a:off x="1559496" y="4654901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99CE62B-0475-4D5D-8733-23F9CD6D6EE9}"/>
              </a:ext>
            </a:extLst>
          </p:cNvPr>
          <p:cNvSpPr txBox="1"/>
          <p:nvPr/>
        </p:nvSpPr>
        <p:spPr>
          <a:xfrm>
            <a:off x="3434947" y="4665089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588AACF-E512-44FC-B980-34B249E22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-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	                    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EEC74D7-7D01-49D2-AF2F-6AF8E71FAED8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BBE9E9D-D7F4-4BAA-A7A1-218455FAA62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26EA3BA-2BF3-4A23-8088-86CB495EC17F}"/>
              </a:ext>
            </a:extLst>
          </p:cNvPr>
          <p:cNvSpPr txBox="1"/>
          <p:nvPr/>
        </p:nvSpPr>
        <p:spPr>
          <a:xfrm>
            <a:off x="190500" y="6724134"/>
            <a:ext cx="545854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234869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10128448" y="3370087"/>
            <a:ext cx="2230031" cy="3011241"/>
          </a:xfrm>
          <a:prstGeom prst="rect">
            <a:avLst/>
          </a:prstGeom>
        </p:spPr>
      </p:pic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368947" y="1138117"/>
            <a:ext cx="4403770" cy="1754326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C0321842-A173-4BC3-B57A-74E7855E1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3FCF8E77-242B-40AA-911C-FD50D6AC2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196243"/>
            <a:ext cx="68980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man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44" name="Sprechblase: rechteckig mit abgerundeten Ecken 43">
            <a:extLst>
              <a:ext uri="{FF2B5EF4-FFF2-40B4-BE49-F238E27FC236}">
                <a16:creationId xmlns:a16="http://schemas.microsoft.com/office/drawing/2014/main" id="{1572555B-9D23-4DF8-B1B6-DC8444812CB7}"/>
              </a:ext>
            </a:extLst>
          </p:cNvPr>
          <p:cNvSpPr/>
          <p:nvPr/>
        </p:nvSpPr>
        <p:spPr>
          <a:xfrm>
            <a:off x="192898" y="1144798"/>
            <a:ext cx="6983222" cy="617197"/>
          </a:xfrm>
          <a:prstGeom prst="wedgeRoundRectCallout">
            <a:avLst>
              <a:gd name="adj1" fmla="val -22234"/>
              <a:gd name="adj2" fmla="val 5897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34F7111-73E1-468C-9240-99B177E7C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837" y="1124744"/>
            <a:ext cx="4523995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deutschen Sprache gilt für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lang="de-DE" sz="2200" kern="0" dirty="0">
                <a:latin typeface="Trebuchet MS" pitchFamily="34" charset="0"/>
              </a:rPr>
              <a:t> 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46" name="Sprechblase: rechteckig mit abgerundeten Ecken 45">
            <a:extLst>
              <a:ext uri="{FF2B5EF4-FFF2-40B4-BE49-F238E27FC236}">
                <a16:creationId xmlns:a16="http://schemas.microsoft.com/office/drawing/2014/main" id="{F3FCE914-2FF0-4F4A-BB7E-46E6CB2052C1}"/>
              </a:ext>
            </a:extLst>
          </p:cNvPr>
          <p:cNvSpPr/>
          <p:nvPr/>
        </p:nvSpPr>
        <p:spPr>
          <a:xfrm>
            <a:off x="4918158" y="3621172"/>
            <a:ext cx="4403770" cy="1434966"/>
          </a:xfrm>
          <a:prstGeom prst="wedgeRoundRectCallout">
            <a:avLst>
              <a:gd name="adj1" fmla="val 76242"/>
              <a:gd name="adj2" fmla="val -222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48446745-BB88-4EC8-AC05-AC8325657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3736" y="3640366"/>
            <a:ext cx="4432624" cy="141577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an deine Oma schreibst,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 du </a:t>
            </a:r>
            <a:r>
              <a:rPr lang="de-DE" sz="2200" kern="0" dirty="0">
                <a:latin typeface="Trebuchet MS" pitchFamily="34" charset="0"/>
              </a:rPr>
              <a:t>___________________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damit sie es gut lesen kann!</a:t>
            </a:r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28C9184F-D76D-485C-A38D-36A0653BEF13}"/>
              </a:ext>
            </a:extLst>
          </p:cNvPr>
          <p:cNvSpPr txBox="1"/>
          <p:nvPr/>
        </p:nvSpPr>
        <p:spPr>
          <a:xfrm>
            <a:off x="7441148" y="2027718"/>
            <a:ext cx="416885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Verb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dazu ist: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         ___________________</a:t>
            </a:r>
          </a:p>
        </p:txBody>
      </p:sp>
      <p:sp>
        <p:nvSpPr>
          <p:cNvPr id="17" name="Sprechblase: rechteckig mit abgerundeten Ecken 16">
            <a:extLst>
              <a:ext uri="{FF2B5EF4-FFF2-40B4-BE49-F238E27FC236}">
                <a16:creationId xmlns:a16="http://schemas.microsoft.com/office/drawing/2014/main" id="{66C5D441-FEA1-45D4-9BC2-2131863AEC5F}"/>
              </a:ext>
            </a:extLst>
          </p:cNvPr>
          <p:cNvSpPr/>
          <p:nvPr/>
        </p:nvSpPr>
        <p:spPr>
          <a:xfrm>
            <a:off x="2889264" y="2247881"/>
            <a:ext cx="4403770" cy="1276214"/>
          </a:xfrm>
          <a:prstGeom prst="wedgeRoundRectCallout">
            <a:avLst>
              <a:gd name="adj1" fmla="val -63736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21A4F1-52B8-425A-A84B-73FDE6E3D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2743" y="2292989"/>
            <a:ext cx="3962944" cy="123110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_____________________</a:t>
            </a:r>
          </a:p>
        </p:txBody>
      </p:sp>
      <p:sp>
        <p:nvSpPr>
          <p:cNvPr id="19" name="Sprechblase: rechteckig mit abgerundeten Ecken 18">
            <a:extLst>
              <a:ext uri="{FF2B5EF4-FFF2-40B4-BE49-F238E27FC236}">
                <a16:creationId xmlns:a16="http://schemas.microsoft.com/office/drawing/2014/main" id="{5A0A2DD4-0695-4B7C-A8F4-56E1C7EA4AB1}"/>
              </a:ext>
            </a:extLst>
          </p:cNvPr>
          <p:cNvSpPr/>
          <p:nvPr/>
        </p:nvSpPr>
        <p:spPr>
          <a:xfrm>
            <a:off x="2617323" y="5153215"/>
            <a:ext cx="6286989" cy="1276214"/>
          </a:xfrm>
          <a:prstGeom prst="wedgeRoundRectCallout">
            <a:avLst>
              <a:gd name="adj1" fmla="val -60514"/>
              <a:gd name="adj2" fmla="val -3902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87D943-6ADF-42D5-A84B-4BCC6E0F2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940" y="5175769"/>
            <a:ext cx="6054364" cy="123110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</a:t>
            </a:r>
            <a:r>
              <a:rPr lang="de-DE" sz="2200" kern="0" dirty="0">
                <a:latin typeface="Trebuchet MS" pitchFamily="34" charset="0"/>
              </a:rPr>
              <a:t>________________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nach dem Wort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</a:t>
            </a:r>
            <a:r>
              <a:rPr lang="de-DE" sz="2200" kern="0" dirty="0">
                <a:latin typeface="Trebuchet MS" pitchFamily="34" charset="0"/>
              </a:rPr>
              <a:t>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6EE241C8-1C92-4EA6-872B-BA9349E7A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0201735-0CBB-4021-B342-3EF60BA69020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6E844E35-020B-4DB6-A330-BF46CA6F9C2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EC075B0-CA7C-4CFE-8E70-4F4D015BFC66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9482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B016A8B0-3D22-4DCA-8158-798CBA56AA1F}"/>
              </a:ext>
            </a:extLst>
          </p:cNvPr>
          <p:cNvSpPr/>
          <p:nvPr/>
        </p:nvSpPr>
        <p:spPr>
          <a:xfrm>
            <a:off x="220323" y="1413937"/>
            <a:ext cx="2180405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krankschreiben</a:t>
            </a: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CD6B5BA5-8B00-4C8C-A6AD-2DD7E0733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1413937"/>
            <a:ext cx="38314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und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latin typeface="Trebuchet MS" pitchFamily="34" charset="0"/>
              </a:rPr>
              <a:t>.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6D0E59E0-241D-4352-9405-AE27E8D4A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4081716"/>
            <a:ext cx="52806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</a:t>
            </a:r>
            <a:r>
              <a:rPr lang="de-DE" altLang="de-DE" sz="2200" b="1" kern="0" dirty="0">
                <a:latin typeface="Trebuchet MS" pitchFamily="34" charset="0"/>
              </a:rPr>
              <a:t>Arzt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den </a:t>
            </a:r>
            <a:r>
              <a:rPr lang="de-DE" altLang="de-DE" sz="2200" b="1" kern="0" dirty="0">
                <a:latin typeface="Trebuchet MS" pitchFamily="34" charset="0"/>
              </a:rPr>
              <a:t>Patienten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F08F42BF-FD26-46AE-A161-3AD137E0A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1869021"/>
            <a:ext cx="370935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1. Frage: ____________?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9F5BA853-F094-4C58-AF4D-49FF83972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752" y="1869026"/>
            <a:ext cx="199125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</a:t>
            </a: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2D6D1642-2E14-492B-A01A-31D16249C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7968" y="1900340"/>
            <a:ext cx="399101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2. Frage: Wie schreibt er?</a:t>
            </a:r>
            <a:endParaRPr lang="de-DE" alt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9CD7EA06-2CCF-4BAF-891B-189AC5F26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608" y="4694716"/>
            <a:ext cx="335380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Was tut der Arzt?   ?????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9E2D55DD-A2EE-4714-9417-864FB6F07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77" y="1869021"/>
            <a:ext cx="275588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 ___________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E4EF0B6-16E0-463F-8B37-5C2725822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707" y="4690159"/>
            <a:ext cx="51379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______________________________</a:t>
            </a:r>
            <a:endParaRPr lang="de-DE" altLang="de-DE" sz="2200" b="1" kern="0" dirty="0">
              <a:latin typeface="Trebuchet MS" pitchFamily="34" charset="0"/>
            </a:endParaRP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CF3FC43-984A-4DC2-9D5F-1AF444018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749754B-D899-4DE6-BFF6-18514EF371BD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FE651A7-F248-4504-BD35-37F3F8F4976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067A75-6F05-47C9-9ECB-A6E9772A715E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27100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feld 66">
            <a:extLst>
              <a:ext uri="{FF2B5EF4-FFF2-40B4-BE49-F238E27FC236}">
                <a16:creationId xmlns:a16="http://schemas.microsoft.com/office/drawing/2014/main" id="{40D3B16E-A54A-4B29-BBB5-9D8A689E7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1231584"/>
            <a:ext cx="595387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lernte nicht und muss _______________.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21800B72-56D4-48C8-8500-B86D4377E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2125706"/>
            <a:ext cx="56973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ist krank und muss ________________.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C8701AE-3EFA-48CD-A225-B8EDE9002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019828"/>
            <a:ext cx="55499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Manche Wörter muss ich _______________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8F8595C-1361-46A6-BA4C-FEE90F111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913950"/>
            <a:ext cx="586731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____________________ wir viele Wörter auf.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DF6FA907-02A1-4B1E-B5EA-61B69E6E1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4808072"/>
            <a:ext cx="61350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soll die Kleidung für den Urlaub ______________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0ACE31B3-1493-4C11-8D07-43C13A38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5702192"/>
            <a:ext cx="618630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sollen die Figuren näher ________________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FC17867B-DE9F-48A7-92BB-8D5C0C53C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052736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438C599-BEC5-426C-8080-F1F27EC96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440021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D792505C-C8D6-44F7-8197-6718BA4C2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4245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53315F7-D925-4ABF-9711-8A272E105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361530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8BAC39E-527E-4A64-9C57-B466AC529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825640"/>
            <a:ext cx="482536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schreibe nur ein Wort statt zwei.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CC766843-D050-46BC-8301-878E2ED2D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212925"/>
            <a:ext cx="57022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schreibe die Wörter zusammen mit anderen.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136F0CE-106F-4553-A11F-60227B5CB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18707"/>
            <a:ext cx="494237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schreiben alle Wörter zusammen.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559F232-F267-4D59-844F-D59737065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105992"/>
            <a:ext cx="39148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Unsere Gruppe sammelt Wörter.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1EEE6D28-A78A-4D63-9F8F-9E9900DCF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27052"/>
            <a:ext cx="47772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entscheide, was wir mitnehmen.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E986A8FE-7636-4923-85FD-DDC9076E8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014337"/>
            <a:ext cx="55499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stelle die Kleidung nebeneinander auf.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D4B1823-2C32-436A-A9DA-4BF26D67C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3156"/>
            <a:ext cx="52709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Die Figuren stehen zu weit auseinander.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DB28678D-DC0B-4B83-BF5D-E17670573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950441"/>
            <a:ext cx="55659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rücken jede Figur gemeinsam zurecht.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55D24F51-228B-44D0-9139-66A891C7E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125346"/>
            <a:ext cx="4511171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muss die Klasse wiederholen.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F5E5D846-A777-4ACC-A4A8-86AF454AD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1424"/>
            <a:ext cx="4594528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darf nicht aufstehen.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B5F274C6-D97E-4F47-AEAF-3D7D3DEC8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246" y="2825640"/>
            <a:ext cx="5549917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schreibe nur ein Wort statt zwei.                 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AA399CB5-D802-485E-8C85-ED8F44C83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44243"/>
            <a:ext cx="505138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Unsere Gruppe sammelt Wörter.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98F714C-5E8A-41C0-86CA-76B67A5E8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70135"/>
            <a:ext cx="545694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entscheide, was wir mitnehmen</a:t>
            </a:r>
            <a:r>
              <a:rPr lang="de-DE" sz="2200" kern="0" dirty="0">
                <a:latin typeface="Trebuchet MS" pitchFamily="34" charset="0"/>
              </a:rPr>
              <a:t>.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F36B38F-F92C-49DC-A335-630EE604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5631"/>
            <a:ext cx="5525872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Figuren stehen zu weit auseinander.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8F5C339D-C244-444B-ACFA-A43EFBA8E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 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B06E960-C779-42B5-84E4-285C466F300E}"/>
              </a:ext>
            </a:extLst>
          </p:cNvPr>
          <p:cNvSpPr txBox="1"/>
          <p:nvPr/>
        </p:nvSpPr>
        <p:spPr>
          <a:xfrm>
            <a:off x="260108" y="425423"/>
            <a:ext cx="9436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sitzen-bleiben, zusammen-schreiben, zusammen-stellen? </a:t>
            </a: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5530833-661D-4D77-8681-FEF3FEEB517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6A8CE7E-F7F7-4BEA-A331-9307EE14F69B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126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23" name="Grafik 22" descr="Männchen mit Ausrufezeichen.png">
            <a:extLst>
              <a:ext uri="{FF2B5EF4-FFF2-40B4-BE49-F238E27FC236}">
                <a16:creationId xmlns:a16="http://schemas.microsoft.com/office/drawing/2014/main" id="{F65A644B-4C9B-47B7-94CC-0825CF476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0243"/>
          <a:stretch/>
        </p:blipFill>
        <p:spPr>
          <a:xfrm>
            <a:off x="10128448" y="3370087"/>
            <a:ext cx="2230031" cy="301124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FE9A3430-D959-4A26-A773-3BC9D24B79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F93E41B8-DE03-4EF8-97E6-2ACD4E8AC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237952"/>
            <a:ext cx="100495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ich den Führerschein habe, kann ich dann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2200" kern="0" dirty="0">
                <a:latin typeface="Trebuchet MS" pitchFamily="34" charset="0"/>
              </a:rPr>
              <a:t>Auto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5F1A5DD2-79DC-471B-BF4F-AA7630D3598D}"/>
              </a:ext>
            </a:extLst>
          </p:cNvPr>
          <p:cNvSpPr/>
          <p:nvPr/>
        </p:nvSpPr>
        <p:spPr>
          <a:xfrm>
            <a:off x="192898" y="1144798"/>
            <a:ext cx="10655630" cy="617197"/>
          </a:xfrm>
          <a:prstGeom prst="wedgeRoundRectCallout">
            <a:avLst>
              <a:gd name="adj1" fmla="val -32295"/>
              <a:gd name="adj2" fmla="val 63313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E7E132C-1A45-46E2-BB2D-5E8A3B80D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176199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9" name="Sprechblase: rechteckig mit abgerundeten Ecken 28">
            <a:extLst>
              <a:ext uri="{FF2B5EF4-FFF2-40B4-BE49-F238E27FC236}">
                <a16:creationId xmlns:a16="http://schemas.microsoft.com/office/drawing/2014/main" id="{09811505-8BD5-455E-81EB-593E51C7FABA}"/>
              </a:ext>
            </a:extLst>
          </p:cNvPr>
          <p:cNvSpPr/>
          <p:nvPr/>
        </p:nvSpPr>
        <p:spPr>
          <a:xfrm>
            <a:off x="6022425" y="1950025"/>
            <a:ext cx="5750292" cy="1179910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47CA64B-3567-436F-BDCB-8AF2A9103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425" y="1980905"/>
            <a:ext cx="57502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ein </a:t>
            </a:r>
            <a:r>
              <a:rPr lang="de-DE" sz="2200" kern="0" dirty="0">
                <a:latin typeface="Trebuchet MS" pitchFamily="34" charset="0"/>
              </a:rPr>
              <a:t>Nomen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dabei ist,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du den Artikel dazu gedanklich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einsetzen kannst, schreibst du zwei Wörter!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D643261-ED0F-43F6-8BE8-C3FF70A06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6400" y="315200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8" name="Sprechblase: rechteckig mit abgerundeten Ecken 37">
            <a:extLst>
              <a:ext uri="{FF2B5EF4-FFF2-40B4-BE49-F238E27FC236}">
                <a16:creationId xmlns:a16="http://schemas.microsoft.com/office/drawing/2014/main" id="{0828DC39-3241-41E9-B143-9A150B95B72E}"/>
              </a:ext>
            </a:extLst>
          </p:cNvPr>
          <p:cNvSpPr/>
          <p:nvPr/>
        </p:nvSpPr>
        <p:spPr>
          <a:xfrm>
            <a:off x="3575720" y="3342290"/>
            <a:ext cx="2941831" cy="864218"/>
          </a:xfrm>
          <a:prstGeom prst="wedgeRoundRectCallout">
            <a:avLst>
              <a:gd name="adj1" fmla="val -94283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72AF6E7-0E14-4361-98F3-383273567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720" y="3387398"/>
            <a:ext cx="2941831" cy="89255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schreibe also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______________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054D46-EE0F-4DAE-A9EC-D66B30CE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7768" y="423212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2" name="Sprechblase: rechteckig mit abgerundeten Ecken 41">
            <a:extLst>
              <a:ext uri="{FF2B5EF4-FFF2-40B4-BE49-F238E27FC236}">
                <a16:creationId xmlns:a16="http://schemas.microsoft.com/office/drawing/2014/main" id="{95A804A5-BF84-45A9-8F31-5C87A4E99811}"/>
              </a:ext>
            </a:extLst>
          </p:cNvPr>
          <p:cNvSpPr/>
          <p:nvPr/>
        </p:nvSpPr>
        <p:spPr>
          <a:xfrm>
            <a:off x="5677779" y="4369494"/>
            <a:ext cx="4690707" cy="1107996"/>
          </a:xfrm>
          <a:prstGeom prst="wedgeRoundRectCallout">
            <a:avLst>
              <a:gd name="adj1" fmla="val 54610"/>
              <a:gd name="adj2" fmla="val -8161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159F8DB-743E-4978-B776-1B6234220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704" y="4369494"/>
            <a:ext cx="4750018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jetzt weißt du auch, warum du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 ____________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zusammenschreiben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musst, oder?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5" name="Sprechblase: rechteckig mit abgerundeten Ecken 44">
            <a:extLst>
              <a:ext uri="{FF2B5EF4-FFF2-40B4-BE49-F238E27FC236}">
                <a16:creationId xmlns:a16="http://schemas.microsoft.com/office/drawing/2014/main" id="{BB2E0A0F-5927-4A8E-9EDB-3B23BCE01D02}"/>
              </a:ext>
            </a:extLst>
          </p:cNvPr>
          <p:cNvSpPr/>
          <p:nvPr/>
        </p:nvSpPr>
        <p:spPr>
          <a:xfrm>
            <a:off x="2369498" y="5613828"/>
            <a:ext cx="5912195" cy="864218"/>
          </a:xfrm>
          <a:prstGeom prst="wedgeRoundRectCallout">
            <a:avLst>
              <a:gd name="adj1" fmla="val -59883"/>
              <a:gd name="adj2" fmla="val -521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6984F7C3-7BC3-4B0C-B9F5-6E1CBC6EE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7001" y="5620048"/>
            <a:ext cx="5796780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Klar, ich kann ja nicht 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„Meine Mütze ist ________________“ sagen!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F257A00-A434-483D-ADE1-CB0029191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3679" y="557470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0A338D48-895F-4C10-B628-9B6684902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54211B-412D-4367-A963-BA3F846D0ED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D44F8EB-E801-4A2A-ABB8-2F51C0AF8D2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2C1ABD9-0672-43C0-904F-AF8EF7791BE2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743184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84B5E26-5988-4591-BAD9-12190465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231584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FCDF08A-99DD-4F15-8494-B6294349B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506" y="1231584"/>
            <a:ext cx="14318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Rad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E2A3D3A-81F7-44EB-B767-0C8588F58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290" y="1231584"/>
            <a:ext cx="130516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radfahren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732BE3B-2A67-49AA-B677-B33098E25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773977"/>
            <a:ext cx="10951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Susi will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8096B2-44B8-425C-A3F6-C232BB18D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898" y="1773977"/>
            <a:ext cx="15343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Auto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CDC7F79-6DA7-4652-9639-AE858EE76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682" y="1773977"/>
            <a:ext cx="14430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C1530409-3AA7-4235-9B01-677963A4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291071"/>
            <a:ext cx="12202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Papa will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A5F42691-1523-444D-8893-11817C260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0192" y="2291071"/>
            <a:ext cx="13227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Ski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E0F939E-5D2B-43B5-BA78-F3D6AFE14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976" y="2291071"/>
            <a:ext cx="12282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skifahren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4F89DAB9-6390-4F82-942B-35FD05F52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840770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797F5B7-BEA6-4AB7-8033-9A38814A3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0033" y="2840770"/>
            <a:ext cx="11881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essen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FC62DF8-4270-4C11-A90E-B9F060D52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817" y="2840770"/>
            <a:ext cx="1119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eisessen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A7CAFC52-9C4B-4F72-92D6-BC94B029E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3362661"/>
            <a:ext cx="10038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Ina will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999171C-8A7B-4158-9186-5DCAE9C8D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854" y="3362661"/>
            <a:ext cx="12827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laufen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43555961-E8B5-4222-AB6C-4764BCAA2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638" y="3362661"/>
            <a:ext cx="12137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eislaufen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7511B2BE-4C85-4D28-8406-8B28CC969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12" y="3901208"/>
            <a:ext cx="22284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Dir wird das noch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7658DAB-5F14-4698-B546-E373D52AC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366" y="3884552"/>
            <a:ext cx="112082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Leid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111CD4D8-53B4-4D51-A547-7CD7246BE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752" y="3884552"/>
            <a:ext cx="9893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leidtun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8D6D6A-75AC-4E8A-9236-8EFCDCEEB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4468900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7DDB684-C666-4D72-B000-E6FCCFACA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334" y="4468900"/>
            <a:ext cx="16193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Seil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springen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E9F10B5B-97FD-4D08-B85E-6C5BAB86C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696" y="4468900"/>
            <a:ext cx="152477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seilspringen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5CFE240-0EDF-462E-A21A-671FD0545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033396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6E1508AB-C6EF-4A8C-B523-F44F96EF3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990" y="5033396"/>
            <a:ext cx="148630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Ball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spielen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F81B35F7-5A97-4810-84E7-708A95FA0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688" y="5033396"/>
            <a:ext cx="14109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ballspielen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174458D3-F3C3-4952-89EE-A00E66CD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621728"/>
            <a:ext cx="130356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Hilfe wird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6C809E19-C38B-4D40-B1E1-36FE2EFB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5621728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Not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6F4BA3E-A964-4BF3-90B6-56B89BBF8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22" y="5621728"/>
            <a:ext cx="9444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nottun</a:t>
            </a: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0F8C5167-6702-4EAE-9455-8B9FE4545B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51"/>
          <a:stretch/>
        </p:blipFill>
        <p:spPr>
          <a:xfrm>
            <a:off x="4752790" y="1154962"/>
            <a:ext cx="6718636" cy="5147980"/>
          </a:xfrm>
          <a:prstGeom prst="rect">
            <a:avLst/>
          </a:prstGeom>
        </p:spPr>
      </p:pic>
      <p:sp>
        <p:nvSpPr>
          <p:cNvPr id="32" name="Textfeld 36">
            <a:extLst>
              <a:ext uri="{FF2B5EF4-FFF2-40B4-BE49-F238E27FC236}">
                <a16:creationId xmlns:a16="http://schemas.microsoft.com/office/drawing/2014/main" id="{6568604A-C8BB-43B9-AF73-2E892DBC4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F97079D-E8B1-49F5-8372-428139FE993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6C25BC0-28A5-4D32-BC4B-0E30AABDE0E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9D6E0C-9063-4E37-BA8B-2F04D85D19C0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399098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D05EF58E-AF8C-4F9C-8550-17C62C1400FE}"/>
              </a:ext>
            </a:extLst>
          </p:cNvPr>
          <p:cNvSpPr txBox="1"/>
          <p:nvPr/>
        </p:nvSpPr>
        <p:spPr>
          <a:xfrm>
            <a:off x="5461396" y="1809913"/>
            <a:ext cx="4800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Bedeutung: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287269" y="1813062"/>
            <a:ext cx="48006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Patient ist in der Lage, sich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selbstständig</a:t>
            </a: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zu bewegen.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b="1" kern="0" dirty="0">
                <a:solidFill>
                  <a:prstClr val="black"/>
                </a:solidFill>
                <a:latin typeface="Trebuchet MS" pitchFamily="34" charset="0"/>
              </a:rPr>
              <a:t>selbst ständig </a:t>
            </a:r>
            <a:r>
              <a:rPr lang="de-DE" altLang="de-DE" sz="2400" kern="0" dirty="0">
                <a:solidFill>
                  <a:prstClr val="black"/>
                </a:solidFill>
                <a:latin typeface="Trebuchet MS" pitchFamily="34" charset="0"/>
              </a:rPr>
              <a:t>zu bewegen. 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22235A3-7530-4E36-9D11-5E4E6BD1737F}"/>
              </a:ext>
            </a:extLst>
          </p:cNvPr>
          <p:cNvSpPr txBox="1"/>
          <p:nvPr/>
        </p:nvSpPr>
        <p:spPr>
          <a:xfrm>
            <a:off x="5461396" y="2705613"/>
            <a:ext cx="4595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54461B-7934-4A01-9853-5570E7C56555}"/>
              </a:ext>
            </a:extLst>
          </p:cNvPr>
          <p:cNvSpPr txBox="1"/>
          <p:nvPr/>
        </p:nvSpPr>
        <p:spPr>
          <a:xfrm>
            <a:off x="5461396" y="3567788"/>
            <a:ext cx="53143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78E84401-E246-414D-BFDC-4DB1268AF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AAE94A3-356D-4974-ADDE-112292969FF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Bedeutungen der Formulierungen auf!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C702108-F13B-45B4-B9AC-F48E4E486BE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DA24199-A4BC-4A2D-8210-3E9BD943137D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66732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11825C-0B70-4E9D-9089-59C4946B18AD}"/>
              </a:ext>
            </a:extLst>
          </p:cNvPr>
          <p:cNvSpPr/>
          <p:nvPr/>
        </p:nvSpPr>
        <p:spPr>
          <a:xfrm>
            <a:off x="589166" y="764704"/>
            <a:ext cx="9857486" cy="504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kamen erst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spät abends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/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spätabends  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Hause.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solltest besser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maßhalten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halten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Sie kann sehr gut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einparken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rückwärtseinparken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Habt ihr gesehen? Es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wetterleuchtet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leuchtet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setzten uns an den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gedeckten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reichgedeckten  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Tisch.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2025892-F03A-477B-838E-DE3164EF5D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144"/>
          <a:stretch/>
        </p:blipFill>
        <p:spPr>
          <a:xfrm>
            <a:off x="1343471" y="1124744"/>
            <a:ext cx="7845219" cy="5256584"/>
          </a:xfrm>
          <a:prstGeom prst="rect">
            <a:avLst/>
          </a:prstGeom>
        </p:spPr>
      </p:pic>
      <p:sp>
        <p:nvSpPr>
          <p:cNvPr id="6" name="Textfeld 36">
            <a:extLst>
              <a:ext uri="{FF2B5EF4-FFF2-40B4-BE49-F238E27FC236}">
                <a16:creationId xmlns:a16="http://schemas.microsoft.com/office/drawing/2014/main" id="{C97805D5-B237-475D-BF89-652B408E6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-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	                    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47A40B0-412D-4BD1-995A-18B0241C9A50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1F7226A-F1D6-4404-AEFE-8E7C5F6107F5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058F560-40FB-4C77-96C0-2A999AFF0227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138733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11825C-0B70-4E9D-9089-59C4946B18AD}"/>
              </a:ext>
            </a:extLst>
          </p:cNvPr>
          <p:cNvSpPr/>
          <p:nvPr/>
        </p:nvSpPr>
        <p:spPr>
          <a:xfrm>
            <a:off x="911424" y="1214612"/>
            <a:ext cx="9857486" cy="4428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kamen erst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spät abends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/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spätabends  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Hause.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solltest besser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maßhalten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halten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Sie kann sehr gut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einparken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rückwärtseinparken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Habt ihr gesehen? Es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wetterleuchtet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leuchtet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setzten uns an den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gedeckten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reichgedeckten  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Tisch.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0009184-4667-4607-AB98-F73155C8B3F7}"/>
              </a:ext>
            </a:extLst>
          </p:cNvPr>
          <p:cNvSpPr/>
          <p:nvPr/>
        </p:nvSpPr>
        <p:spPr>
          <a:xfrm>
            <a:off x="3143672" y="1628799"/>
            <a:ext cx="34563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spätabends          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5DC4823E-C780-47A2-88E7-4B658692F80F}"/>
              </a:ext>
            </a:extLst>
          </p:cNvPr>
          <p:cNvSpPr/>
          <p:nvPr/>
        </p:nvSpPr>
        <p:spPr>
          <a:xfrm>
            <a:off x="4871864" y="1628800"/>
            <a:ext cx="14401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F0FC49C-4CBD-46B0-9327-4C9583BE5CFD}"/>
              </a:ext>
            </a:extLst>
          </p:cNvPr>
          <p:cNvSpPr/>
          <p:nvPr/>
        </p:nvSpPr>
        <p:spPr>
          <a:xfrm>
            <a:off x="3324345" y="2501760"/>
            <a:ext cx="322620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Maß halten.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34DB2ED-C1A2-4DE5-81FC-2DD3D8C317BF}"/>
              </a:ext>
            </a:extLst>
          </p:cNvPr>
          <p:cNvSpPr/>
          <p:nvPr/>
        </p:nvSpPr>
        <p:spPr>
          <a:xfrm>
            <a:off x="3373855" y="2477979"/>
            <a:ext cx="322620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87F9FE6C-8011-487A-828B-FA28D7C8FC89}"/>
              </a:ext>
            </a:extLst>
          </p:cNvPr>
          <p:cNvSpPr txBox="1"/>
          <p:nvPr/>
        </p:nvSpPr>
        <p:spPr>
          <a:xfrm>
            <a:off x="1437125" y="2846171"/>
            <a:ext cx="892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(lt. Duden beide Schreibweisen möglich! Regel: das Maß halten!)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5BB4ABB0-9A14-4016-A7D3-A43CDBACFF52}"/>
              </a:ext>
            </a:extLst>
          </p:cNvPr>
          <p:cNvSpPr/>
          <p:nvPr/>
        </p:nvSpPr>
        <p:spPr>
          <a:xfrm>
            <a:off x="3324345" y="3400829"/>
            <a:ext cx="546663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rückwärts einparken.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42C857D0-FEB1-48AA-B35A-A031BCA7D91D}"/>
              </a:ext>
            </a:extLst>
          </p:cNvPr>
          <p:cNvSpPr/>
          <p:nvPr/>
        </p:nvSpPr>
        <p:spPr>
          <a:xfrm>
            <a:off x="3324345" y="3385276"/>
            <a:ext cx="2843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E37E67F-5FC8-4364-B915-7D10FDF6E505}"/>
              </a:ext>
            </a:extLst>
          </p:cNvPr>
          <p:cNvSpPr txBox="1"/>
          <p:nvPr/>
        </p:nvSpPr>
        <p:spPr>
          <a:xfrm>
            <a:off x="1375671" y="3752006"/>
            <a:ext cx="892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Was tut sie? Einparken!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Wie parkt sie ein? Rückwärts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E605807-759B-432E-B66C-8A5E66A14199}"/>
              </a:ext>
            </a:extLst>
          </p:cNvPr>
          <p:cNvSpPr/>
          <p:nvPr/>
        </p:nvSpPr>
        <p:spPr>
          <a:xfrm>
            <a:off x="3722056" y="4296114"/>
            <a:ext cx="546663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</a:t>
            </a:r>
            <a:r>
              <a:rPr 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wetterleutet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.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C90EE901-03C4-441C-9658-7CBE60E6B1D1}"/>
              </a:ext>
            </a:extLst>
          </p:cNvPr>
          <p:cNvSpPr/>
          <p:nvPr/>
        </p:nvSpPr>
        <p:spPr>
          <a:xfrm>
            <a:off x="3647728" y="4255221"/>
            <a:ext cx="216024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3AF28C12-B73A-4FF6-8E0C-FEA7EBDCB90E}"/>
              </a:ext>
            </a:extLst>
          </p:cNvPr>
          <p:cNvSpPr txBox="1"/>
          <p:nvPr/>
        </p:nvSpPr>
        <p:spPr>
          <a:xfrm>
            <a:off x="3680111" y="4654170"/>
            <a:ext cx="58398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(Das Wetter leuchtet nicht!)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5B7ED9D-F64F-45AD-967C-A34BED002D1E}"/>
              </a:ext>
            </a:extLst>
          </p:cNvPr>
          <p:cNvSpPr/>
          <p:nvPr/>
        </p:nvSpPr>
        <p:spPr>
          <a:xfrm>
            <a:off x="4084256" y="5181394"/>
            <a:ext cx="445553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reich gedeckten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64739346-9A0A-4E94-91FE-106B24892F00}"/>
              </a:ext>
            </a:extLst>
          </p:cNvPr>
          <p:cNvSpPr/>
          <p:nvPr/>
        </p:nvSpPr>
        <p:spPr>
          <a:xfrm>
            <a:off x="4084257" y="5150287"/>
            <a:ext cx="20117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B539C71-AD2A-47A1-A97A-68B23143B17B}"/>
              </a:ext>
            </a:extLst>
          </p:cNvPr>
          <p:cNvSpPr txBox="1"/>
          <p:nvPr/>
        </p:nvSpPr>
        <p:spPr>
          <a:xfrm>
            <a:off x="3680111" y="5542577"/>
            <a:ext cx="58398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Wie ist der Tisch gedeckt? Reich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B9320056-69D9-4E2B-8C46-61C51E19E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– i-Tüpfelchen für Spitzenkönner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E0266B6-113B-4252-A26F-85378F8AD337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 Bedeutung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2C4B576-9219-4197-A207-3EA6506CC29B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2AC55B3-D91A-424A-9F65-95CF466BE21F}"/>
              </a:ext>
            </a:extLst>
          </p:cNvPr>
          <p:cNvSpPr txBox="1"/>
          <p:nvPr/>
        </p:nvSpPr>
        <p:spPr>
          <a:xfrm>
            <a:off x="190500" y="6724134"/>
            <a:ext cx="541847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37083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4" grpId="0"/>
      <p:bldP spid="45" grpId="0" animBg="1"/>
      <p:bldP spid="47" grpId="0"/>
      <p:bldP spid="48" grpId="0" animBg="1"/>
      <p:bldP spid="50" grpId="0"/>
      <p:bldP spid="51" grpId="0" animBg="1"/>
      <p:bldP spid="53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1088</Words>
  <Application>Microsoft Office PowerPoint</Application>
  <PresentationFormat>Breitbild</PresentationFormat>
  <Paragraphs>185</Paragraphs>
  <Slides>10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10</vt:i4>
      </vt:variant>
    </vt:vector>
  </HeadingPairs>
  <TitlesOfParts>
    <vt:vector size="20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Zusammenschreibung 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2469</cp:revision>
  <cp:lastPrinted>2021-08-10T15:00:49Z</cp:lastPrinted>
  <dcterms:created xsi:type="dcterms:W3CDTF">2012-08-26T07:44:46Z</dcterms:created>
  <dcterms:modified xsi:type="dcterms:W3CDTF">2021-09-01T14:32:08Z</dcterms:modified>
</cp:coreProperties>
</file>