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027" autoAdjust="0"/>
    <p:restoredTop sz="94692" autoAdjust="0"/>
  </p:normalViewPr>
  <p:slideViewPr>
    <p:cSldViewPr>
      <p:cViewPr varScale="1">
        <p:scale>
          <a:sx n="72" d="100"/>
          <a:sy n="72" d="100"/>
        </p:scale>
        <p:origin x="60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4D0B37CC-F6C5-4C25-841A-72CE5F2DF69F}"/>
    <pc:docChg chg="custSel delSld modSld">
      <pc:chgData name="Siegbert Rudolph" userId="2af4d44886c067cc" providerId="LiveId" clId="{4D0B37CC-F6C5-4C25-841A-72CE5F2DF69F}" dt="2021-09-01T14:32:12.211" v="7" actId="1076"/>
      <pc:docMkLst>
        <pc:docMk/>
      </pc:docMkLst>
      <pc:sldChg chg="addSp modSp mod">
        <pc:chgData name="Siegbert Rudolph" userId="2af4d44886c067cc" providerId="LiveId" clId="{4D0B37CC-F6C5-4C25-841A-72CE5F2DF69F}" dt="2021-09-01T14:32:12.211" v="7" actId="1076"/>
        <pc:sldMkLst>
          <pc:docMk/>
          <pc:sldMk cId="243051450" sldId="637"/>
        </pc:sldMkLst>
        <pc:spChg chg="mod">
          <ac:chgData name="Siegbert Rudolph" userId="2af4d44886c067cc" providerId="LiveId" clId="{4D0B37CC-F6C5-4C25-841A-72CE5F2DF69F}" dt="2021-09-01T14:32:12.211" v="7" actId="1076"/>
          <ac:spMkLst>
            <pc:docMk/>
            <pc:sldMk cId="243051450" sldId="637"/>
            <ac:spMk id="2" creationId="{6FF022FD-76B4-4196-9E49-9316CAB18ACF}"/>
          </ac:spMkLst>
        </pc:spChg>
        <pc:spChg chg="add mod">
          <ac:chgData name="Siegbert Rudolph" userId="2af4d44886c067cc" providerId="LiveId" clId="{4D0B37CC-F6C5-4C25-841A-72CE5F2DF69F}" dt="2021-09-01T14:31:20.599" v="2"/>
          <ac:spMkLst>
            <pc:docMk/>
            <pc:sldMk cId="243051450" sldId="637"/>
            <ac:spMk id="7" creationId="{02C6441C-5966-4A60-960A-8DA0CA3D0DA2}"/>
          </ac:spMkLst>
        </pc:spChg>
      </pc:sldChg>
      <pc:sldChg chg="del">
        <pc:chgData name="Siegbert Rudolph" userId="2af4d44886c067cc" providerId="LiveId" clId="{4D0B37CC-F6C5-4C25-841A-72CE5F2DF69F}" dt="2021-09-01T14:31:17.568" v="0" actId="47"/>
        <pc:sldMkLst>
          <pc:docMk/>
          <pc:sldMk cId="0" sldId="696"/>
        </pc:sldMkLst>
      </pc:sldChg>
      <pc:sldChg chg="del">
        <pc:chgData name="Siegbert Rudolph" userId="2af4d44886c067cc" providerId="LiveId" clId="{4D0B37CC-F6C5-4C25-841A-72CE5F2DF69F}" dt="2021-09-01T14:31:18.568" v="1" actId="47"/>
        <pc:sldMkLst>
          <pc:docMk/>
          <pc:sldMk cId="2875704939" sldId="80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85C76F1-217E-4A39-9783-BF41D11A51FC}"/>
              </a:ext>
            </a:extLst>
          </p:cNvPr>
          <p:cNvSpPr/>
          <p:nvPr/>
        </p:nvSpPr>
        <p:spPr>
          <a:xfrm>
            <a:off x="260109" y="1184947"/>
            <a:ext cx="81159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Turner steht lange </a:t>
            </a:r>
            <a:r>
              <a:rPr kumimoji="0" lang="de-DE" sz="16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kopf</a:t>
            </a:r>
            <a:r>
              <a:rPr kumimoji="0" lang="de-DE" sz="16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/Kopf</a:t>
            </a: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Sein Trainer kann sich da krank lachen /kranklachen.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Zuschauer können vor Begeisterung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nicht sitzen bleiben / sitzenbleiben.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0" cap="none" spc="100" normalizeH="0" noProof="0" dirty="0">
              <a:ln>
                <a:noFill/>
              </a:ln>
              <a:solidFill>
                <a:srgbClr val="365691"/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nächste Zirkusnummer ist Rad fahren / Radfahren.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Pause werden wir Eis essen/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eisessen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 kann besonders gut </a:t>
            </a:r>
            <a:r>
              <a:rPr lang="de-DE" sz="16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klavierspielen</a:t>
            </a: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/Klavier spielen.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wollen eine Reise zusammenmachen/zusammen machen.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werde dir Muster zusammenstellen/zusammen stellen.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Urlaub werden wir bergsteigen/Berg steigen.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6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Ich stelle dir an Heim/anheim, mehr zu üben.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F8C8A664-A083-4BCD-8F88-5381ACF79E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23" b="9176"/>
          <a:stretch/>
        </p:blipFill>
        <p:spPr>
          <a:xfrm>
            <a:off x="5297625" y="2420888"/>
            <a:ext cx="7104112" cy="4005944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A5E51507-58EE-492E-A077-96D5B3B30D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23" b="63123"/>
          <a:stretch/>
        </p:blipFill>
        <p:spPr>
          <a:xfrm>
            <a:off x="5328592" y="1196752"/>
            <a:ext cx="7104112" cy="962200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2C6441C-5966-4A60-960A-8DA0CA3D0DA2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FF022FD-76B4-4196-9E49-9316CAB18ACF}"/>
              </a:ext>
            </a:extLst>
          </p:cNvPr>
          <p:cNvSpPr txBox="1"/>
          <p:nvPr/>
        </p:nvSpPr>
        <p:spPr>
          <a:xfrm>
            <a:off x="190500" y="6724134"/>
            <a:ext cx="5282215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02 Übung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145</Words>
  <Application>Microsoft Office PowerPoint</Application>
  <PresentationFormat>Breitbild</PresentationFormat>
  <Paragraphs>23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2196</cp:revision>
  <cp:lastPrinted>2021-08-10T15:00:49Z</cp:lastPrinted>
  <dcterms:created xsi:type="dcterms:W3CDTF">2012-08-26T07:44:46Z</dcterms:created>
  <dcterms:modified xsi:type="dcterms:W3CDTF">2021-09-01T14:32:12Z</dcterms:modified>
</cp:coreProperties>
</file>