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28"/>
  </p:notesMasterIdLst>
  <p:sldIdLst>
    <p:sldId id="696" r:id="rId8"/>
    <p:sldId id="856" r:id="rId9"/>
    <p:sldId id="858" r:id="rId10"/>
    <p:sldId id="850" r:id="rId11"/>
    <p:sldId id="865" r:id="rId12"/>
    <p:sldId id="859" r:id="rId13"/>
    <p:sldId id="866" r:id="rId14"/>
    <p:sldId id="857" r:id="rId15"/>
    <p:sldId id="867" r:id="rId16"/>
    <p:sldId id="860" r:id="rId17"/>
    <p:sldId id="868" r:id="rId18"/>
    <p:sldId id="854" r:id="rId19"/>
    <p:sldId id="869" r:id="rId20"/>
    <p:sldId id="861" r:id="rId21"/>
    <p:sldId id="870" r:id="rId22"/>
    <p:sldId id="863" r:id="rId23"/>
    <p:sldId id="871" r:id="rId24"/>
    <p:sldId id="821" r:id="rId25"/>
    <p:sldId id="797" r:id="rId26"/>
    <p:sldId id="864" r:id="rId27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758" autoAdjust="0"/>
    <p:restoredTop sz="94073" autoAdjust="0"/>
  </p:normalViewPr>
  <p:slideViewPr>
    <p:cSldViewPr>
      <p:cViewPr varScale="1">
        <p:scale>
          <a:sx n="66" d="100"/>
          <a:sy n="66" d="100"/>
        </p:scale>
        <p:origin x="78" y="21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microsoft.com/office/2016/11/relationships/changesInfo" Target="changesInfos/changesInfo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AA627FE2-FCD6-453C-945C-639DDADBBFD4}"/>
    <pc:docChg chg="undo custSel addSld delSld modSld sldOrd">
      <pc:chgData name="Siegbert Rudolph" userId="2af4d44886c067cc" providerId="LiveId" clId="{AA627FE2-FCD6-453C-945C-639DDADBBFD4}" dt="2021-09-04T10:18:52.701" v="10322" actId="1076"/>
      <pc:docMkLst>
        <pc:docMk/>
      </pc:docMkLst>
      <pc:sldChg chg="delSp modSp mod">
        <pc:chgData name="Siegbert Rudolph" userId="2af4d44886c067cc" providerId="LiveId" clId="{AA627FE2-FCD6-453C-945C-639DDADBBFD4}" dt="2021-09-01T14:32:10.304" v="9894" actId="1076"/>
        <pc:sldMkLst>
          <pc:docMk/>
          <pc:sldMk cId="0" sldId="696"/>
        </pc:sldMkLst>
        <pc:spChg chg="mod">
          <ac:chgData name="Siegbert Rudolph" userId="2af4d44886c067cc" providerId="LiveId" clId="{AA627FE2-FCD6-453C-945C-639DDADBBFD4}" dt="2021-09-01T14:01:33.459" v="9389" actId="20577"/>
          <ac:spMkLst>
            <pc:docMk/>
            <pc:sldMk cId="0" sldId="696"/>
            <ac:spMk id="2" creationId="{0F24340D-DF09-4204-BA92-0D6ACF337D26}"/>
          </ac:spMkLst>
        </pc:spChg>
        <pc:spChg chg="del">
          <ac:chgData name="Siegbert Rudolph" userId="2af4d44886c067cc" providerId="LiveId" clId="{AA627FE2-FCD6-453C-945C-639DDADBBFD4}" dt="2021-09-01T14:32:10.304" v="9889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AA627FE2-FCD6-453C-945C-639DDADBBFD4}" dt="2021-09-01T14:32:10.304" v="9894" actId="1076"/>
          <ac:spMkLst>
            <pc:docMk/>
            <pc:sldMk cId="0" sldId="696"/>
            <ac:spMk id="5" creationId="{B81D63B3-89CB-4FD9-81A5-5774C702A8C7}"/>
          </ac:spMkLst>
        </pc:spChg>
      </pc:sldChg>
      <pc:sldChg chg="modSp mod">
        <pc:chgData name="Siegbert Rudolph" userId="2af4d44886c067cc" providerId="LiveId" clId="{AA627FE2-FCD6-453C-945C-639DDADBBFD4}" dt="2021-09-01T14:32:10.367" v="9989" actId="1076"/>
        <pc:sldMkLst>
          <pc:docMk/>
          <pc:sldMk cId="555502012" sldId="797"/>
        </pc:sldMkLst>
        <pc:spChg chg="mod">
          <ac:chgData name="Siegbert Rudolph" userId="2af4d44886c067cc" providerId="LiveId" clId="{AA627FE2-FCD6-453C-945C-639DDADBBFD4}" dt="2021-09-01T14:32:10.367" v="9989" actId="1076"/>
          <ac:spMkLst>
            <pc:docMk/>
            <pc:sldMk cId="555502012" sldId="797"/>
            <ac:spMk id="2" creationId="{2D4E7B2C-BCED-4B9F-8971-B4664638E1A1}"/>
          </ac:spMkLst>
        </pc:spChg>
        <pc:spChg chg="mod">
          <ac:chgData name="Siegbert Rudolph" userId="2af4d44886c067cc" providerId="LiveId" clId="{AA627FE2-FCD6-453C-945C-639DDADBBFD4}" dt="2021-09-01T14:15:05.460" v="9868" actId="6549"/>
          <ac:spMkLst>
            <pc:docMk/>
            <pc:sldMk cId="555502012" sldId="797"/>
            <ac:spMk id="4" creationId="{004C5FC2-4175-4F7B-9B32-EDAD6EB47DA6}"/>
          </ac:spMkLst>
        </pc:spChg>
      </pc:sldChg>
      <pc:sldChg chg="del">
        <pc:chgData name="Siegbert Rudolph" userId="2af4d44886c067cc" providerId="LiveId" clId="{AA627FE2-FCD6-453C-945C-639DDADBBFD4}" dt="2021-08-18T13:51:41.233" v="8254" actId="47"/>
        <pc:sldMkLst>
          <pc:docMk/>
          <pc:sldMk cId="2525589364" sldId="817"/>
        </pc:sldMkLst>
      </pc:sldChg>
      <pc:sldChg chg="addSp delSp modSp mod modAnim">
        <pc:chgData name="Siegbert Rudolph" userId="2af4d44886c067cc" providerId="LiveId" clId="{AA627FE2-FCD6-453C-945C-639DDADBBFD4}" dt="2021-09-01T14:32:10.367" v="9979" actId="1076"/>
        <pc:sldMkLst>
          <pc:docMk/>
          <pc:sldMk cId="401259772" sldId="821"/>
        </pc:sldMkLst>
        <pc:spChg chg="mod">
          <ac:chgData name="Siegbert Rudolph" userId="2af4d44886c067cc" providerId="LiveId" clId="{AA627FE2-FCD6-453C-945C-639DDADBBFD4}" dt="2021-09-01T14:32:10.367" v="9979" actId="1076"/>
          <ac:spMkLst>
            <pc:docMk/>
            <pc:sldMk cId="401259772" sldId="821"/>
            <ac:spMk id="2" creationId="{23D954F6-8DD5-4A38-B7AB-5719C9131729}"/>
          </ac:spMkLst>
        </pc:spChg>
        <pc:spChg chg="add mod">
          <ac:chgData name="Siegbert Rudolph" userId="2af4d44886c067cc" providerId="LiveId" clId="{AA627FE2-FCD6-453C-945C-639DDADBBFD4}" dt="2021-08-18T13:52:03.091" v="8262" actId="1076"/>
          <ac:spMkLst>
            <pc:docMk/>
            <pc:sldMk cId="401259772" sldId="821"/>
            <ac:spMk id="8" creationId="{0B6CFEB3-49B1-469C-B3A5-54C114E45DB5}"/>
          </ac:spMkLst>
        </pc:spChg>
        <pc:spChg chg="del">
          <ac:chgData name="Siegbert Rudolph" userId="2af4d44886c067cc" providerId="LiveId" clId="{AA627FE2-FCD6-453C-945C-639DDADBBFD4}" dt="2021-08-18T13:51:47.724" v="8260" actId="478"/>
          <ac:spMkLst>
            <pc:docMk/>
            <pc:sldMk cId="401259772" sldId="821"/>
            <ac:spMk id="9" creationId="{0C5A9968-6B75-45B0-A6FB-262B86DEA1B9}"/>
          </ac:spMkLst>
        </pc:spChg>
        <pc:spChg chg="add mod">
          <ac:chgData name="Siegbert Rudolph" userId="2af4d44886c067cc" providerId="LiveId" clId="{AA627FE2-FCD6-453C-945C-639DDADBBFD4}" dt="2021-09-01T14:14:40.349" v="9844" actId="20577"/>
          <ac:spMkLst>
            <pc:docMk/>
            <pc:sldMk cId="401259772" sldId="821"/>
            <ac:spMk id="9" creationId="{35228016-2F0E-4FA8-8DD3-DC4EB9244CFE}"/>
          </ac:spMkLst>
        </pc:spChg>
        <pc:spChg chg="add mod">
          <ac:chgData name="Siegbert Rudolph" userId="2af4d44886c067cc" providerId="LiveId" clId="{AA627FE2-FCD6-453C-945C-639DDADBBFD4}" dt="2021-09-01T14:14:52.682" v="9865" actId="207"/>
          <ac:spMkLst>
            <pc:docMk/>
            <pc:sldMk cId="401259772" sldId="821"/>
            <ac:spMk id="10" creationId="{F1FF1BDB-8DCB-4647-BB9B-8BA0D9471292}"/>
          </ac:spMkLst>
        </pc:spChg>
        <pc:spChg chg="mod">
          <ac:chgData name="Siegbert Rudolph" userId="2af4d44886c067cc" providerId="LiveId" clId="{AA627FE2-FCD6-453C-945C-639DDADBBFD4}" dt="2021-08-18T13:52:09.605" v="8264" actId="14100"/>
          <ac:spMkLst>
            <pc:docMk/>
            <pc:sldMk cId="401259772" sldId="821"/>
            <ac:spMk id="20" creationId="{92AE0BF3-ECFA-4A81-ACB0-F3FCF18CE9F0}"/>
          </ac:spMkLst>
        </pc:spChg>
        <pc:spChg chg="del">
          <ac:chgData name="Siegbert Rudolph" userId="2af4d44886c067cc" providerId="LiveId" clId="{AA627FE2-FCD6-453C-945C-639DDADBBFD4}" dt="2021-09-01T14:14:33.273" v="9839" actId="478"/>
          <ac:spMkLst>
            <pc:docMk/>
            <pc:sldMk cId="401259772" sldId="821"/>
            <ac:spMk id="25" creationId="{C612D8F8-9930-42E7-BD2A-A03A0A41B950}"/>
          </ac:spMkLst>
        </pc:spChg>
      </pc:sldChg>
      <pc:sldChg chg="del">
        <pc:chgData name="Siegbert Rudolph" userId="2af4d44886c067cc" providerId="LiveId" clId="{AA627FE2-FCD6-453C-945C-639DDADBBFD4}" dt="2021-08-18T13:51:41.718" v="8255" actId="47"/>
        <pc:sldMkLst>
          <pc:docMk/>
          <pc:sldMk cId="3170920472" sldId="832"/>
        </pc:sldMkLst>
      </pc:sldChg>
      <pc:sldChg chg="addSp delSp modSp del mod addAnim delAnim modAnim">
        <pc:chgData name="Siegbert Rudolph" userId="2af4d44886c067cc" providerId="LiveId" clId="{AA627FE2-FCD6-453C-945C-639DDADBBFD4}" dt="2021-08-18T08:03:52.030" v="1129" actId="47"/>
        <pc:sldMkLst>
          <pc:docMk/>
          <pc:sldMk cId="1161706853" sldId="833"/>
        </pc:sldMkLst>
        <pc:spChg chg="del">
          <ac:chgData name="Siegbert Rudolph" userId="2af4d44886c067cc" providerId="LiveId" clId="{AA627FE2-FCD6-453C-945C-639DDADBBFD4}" dt="2021-08-18T07:18:20" v="27" actId="478"/>
          <ac:spMkLst>
            <pc:docMk/>
            <pc:sldMk cId="1161706853" sldId="833"/>
            <ac:spMk id="6" creationId="{F31CDB29-0C89-487F-9CE4-83CB72E1DF2E}"/>
          </ac:spMkLst>
        </pc:spChg>
        <pc:spChg chg="add del">
          <ac:chgData name="Siegbert Rudolph" userId="2af4d44886c067cc" providerId="LiveId" clId="{AA627FE2-FCD6-453C-945C-639DDADBBFD4}" dt="2021-08-18T07:18:20" v="27" actId="478"/>
          <ac:spMkLst>
            <pc:docMk/>
            <pc:sldMk cId="1161706853" sldId="833"/>
            <ac:spMk id="14" creationId="{164AF631-0A6B-4DD7-BFCB-1F0C28B6D8FC}"/>
          </ac:spMkLst>
        </pc:spChg>
        <pc:spChg chg="add del">
          <ac:chgData name="Siegbert Rudolph" userId="2af4d44886c067cc" providerId="LiveId" clId="{AA627FE2-FCD6-453C-945C-639DDADBBFD4}" dt="2021-08-18T07:18:20" v="27" actId="478"/>
          <ac:spMkLst>
            <pc:docMk/>
            <pc:sldMk cId="1161706853" sldId="833"/>
            <ac:spMk id="15" creationId="{1A371075-C1B8-4F9D-8D30-B098E3F9C949}"/>
          </ac:spMkLst>
        </pc:spChg>
        <pc:spChg chg="add del">
          <ac:chgData name="Siegbert Rudolph" userId="2af4d44886c067cc" providerId="LiveId" clId="{AA627FE2-FCD6-453C-945C-639DDADBBFD4}" dt="2021-08-18T07:18:20" v="27" actId="478"/>
          <ac:spMkLst>
            <pc:docMk/>
            <pc:sldMk cId="1161706853" sldId="833"/>
            <ac:spMk id="16" creationId="{451EB662-2731-4E48-9850-A895314EC623}"/>
          </ac:spMkLst>
        </pc:spChg>
        <pc:spChg chg="add del">
          <ac:chgData name="Siegbert Rudolph" userId="2af4d44886c067cc" providerId="LiveId" clId="{AA627FE2-FCD6-453C-945C-639DDADBBFD4}" dt="2021-08-18T07:18:20" v="27" actId="478"/>
          <ac:spMkLst>
            <pc:docMk/>
            <pc:sldMk cId="1161706853" sldId="833"/>
            <ac:spMk id="17" creationId="{9EE31511-94E0-4A40-83A7-3AEB5AE7491C}"/>
          </ac:spMkLst>
        </pc:spChg>
        <pc:spChg chg="add del">
          <ac:chgData name="Siegbert Rudolph" userId="2af4d44886c067cc" providerId="LiveId" clId="{AA627FE2-FCD6-453C-945C-639DDADBBFD4}" dt="2021-08-18T07:18:20" v="27" actId="478"/>
          <ac:spMkLst>
            <pc:docMk/>
            <pc:sldMk cId="1161706853" sldId="833"/>
            <ac:spMk id="18" creationId="{7588A242-861F-4DD9-8738-C5400BEA05FB}"/>
          </ac:spMkLst>
        </pc:spChg>
        <pc:spChg chg="add del">
          <ac:chgData name="Siegbert Rudolph" userId="2af4d44886c067cc" providerId="LiveId" clId="{AA627FE2-FCD6-453C-945C-639DDADBBFD4}" dt="2021-08-18T07:18:20" v="27" actId="478"/>
          <ac:spMkLst>
            <pc:docMk/>
            <pc:sldMk cId="1161706853" sldId="833"/>
            <ac:spMk id="19" creationId="{E6136748-2EA3-474D-8D6E-81451FF3C9B5}"/>
          </ac:spMkLst>
        </pc:spChg>
        <pc:spChg chg="add del">
          <ac:chgData name="Siegbert Rudolph" userId="2af4d44886c067cc" providerId="LiveId" clId="{AA627FE2-FCD6-453C-945C-639DDADBBFD4}" dt="2021-08-18T07:18:20" v="27" actId="478"/>
          <ac:spMkLst>
            <pc:docMk/>
            <pc:sldMk cId="1161706853" sldId="833"/>
            <ac:spMk id="20" creationId="{E673ECE7-D50F-4B3F-BC3F-50C88D0E4ED3}"/>
          </ac:spMkLst>
        </pc:spChg>
        <pc:spChg chg="add del">
          <ac:chgData name="Siegbert Rudolph" userId="2af4d44886c067cc" providerId="LiveId" clId="{AA627FE2-FCD6-453C-945C-639DDADBBFD4}" dt="2021-08-18T07:18:20" v="27" actId="478"/>
          <ac:spMkLst>
            <pc:docMk/>
            <pc:sldMk cId="1161706853" sldId="833"/>
            <ac:spMk id="21" creationId="{CFE49A57-8FAF-49E2-9601-80D7E2C5752A}"/>
          </ac:spMkLst>
        </pc:spChg>
        <pc:spChg chg="add del">
          <ac:chgData name="Siegbert Rudolph" userId="2af4d44886c067cc" providerId="LiveId" clId="{AA627FE2-FCD6-453C-945C-639DDADBBFD4}" dt="2021-08-18T07:18:20" v="27" actId="478"/>
          <ac:spMkLst>
            <pc:docMk/>
            <pc:sldMk cId="1161706853" sldId="833"/>
            <ac:spMk id="23" creationId="{EE910FB3-A8F7-4409-9D2D-E2C7E711FB08}"/>
          </ac:spMkLst>
        </pc:spChg>
        <pc:spChg chg="del">
          <ac:chgData name="Siegbert Rudolph" userId="2af4d44886c067cc" providerId="LiveId" clId="{AA627FE2-FCD6-453C-945C-639DDADBBFD4}" dt="2021-08-18T07:18:20" v="27" actId="478"/>
          <ac:spMkLst>
            <pc:docMk/>
            <pc:sldMk cId="1161706853" sldId="833"/>
            <ac:spMk id="27" creationId="{8FDFE3E2-2281-467B-9375-A643E1B1E46A}"/>
          </ac:spMkLst>
        </pc:spChg>
        <pc:spChg chg="add del">
          <ac:chgData name="Siegbert Rudolph" userId="2af4d44886c067cc" providerId="LiveId" clId="{AA627FE2-FCD6-453C-945C-639DDADBBFD4}" dt="2021-08-18T07:18:20" v="27" actId="478"/>
          <ac:spMkLst>
            <pc:docMk/>
            <pc:sldMk cId="1161706853" sldId="833"/>
            <ac:spMk id="28" creationId="{2823C5E0-195F-4825-820B-4BC1E05F8FAD}"/>
          </ac:spMkLst>
        </pc:spChg>
        <pc:spChg chg="add del">
          <ac:chgData name="Siegbert Rudolph" userId="2af4d44886c067cc" providerId="LiveId" clId="{AA627FE2-FCD6-453C-945C-639DDADBBFD4}" dt="2021-08-18T07:18:20" v="27" actId="478"/>
          <ac:spMkLst>
            <pc:docMk/>
            <pc:sldMk cId="1161706853" sldId="833"/>
            <ac:spMk id="29" creationId="{5FF60FC1-2415-4728-9461-0649ABE69835}"/>
          </ac:spMkLst>
        </pc:spChg>
        <pc:spChg chg="add del">
          <ac:chgData name="Siegbert Rudolph" userId="2af4d44886c067cc" providerId="LiveId" clId="{AA627FE2-FCD6-453C-945C-639DDADBBFD4}" dt="2021-08-18T07:18:20" v="27" actId="478"/>
          <ac:spMkLst>
            <pc:docMk/>
            <pc:sldMk cId="1161706853" sldId="833"/>
            <ac:spMk id="30" creationId="{7BB3A141-FBF2-474B-A6C0-C48D4BF8C81C}"/>
          </ac:spMkLst>
        </pc:spChg>
        <pc:spChg chg="add del">
          <ac:chgData name="Siegbert Rudolph" userId="2af4d44886c067cc" providerId="LiveId" clId="{AA627FE2-FCD6-453C-945C-639DDADBBFD4}" dt="2021-08-18T07:18:20" v="27" actId="478"/>
          <ac:spMkLst>
            <pc:docMk/>
            <pc:sldMk cId="1161706853" sldId="833"/>
            <ac:spMk id="31" creationId="{5335E563-FB4A-43D8-A30D-C30B93E52CFA}"/>
          </ac:spMkLst>
        </pc:spChg>
        <pc:spChg chg="add del">
          <ac:chgData name="Siegbert Rudolph" userId="2af4d44886c067cc" providerId="LiveId" clId="{AA627FE2-FCD6-453C-945C-639DDADBBFD4}" dt="2021-08-18T07:18:20" v="27" actId="478"/>
          <ac:spMkLst>
            <pc:docMk/>
            <pc:sldMk cId="1161706853" sldId="833"/>
            <ac:spMk id="32" creationId="{DD5A1140-563A-402C-AEBD-20569956BBE5}"/>
          </ac:spMkLst>
        </pc:spChg>
        <pc:spChg chg="add del">
          <ac:chgData name="Siegbert Rudolph" userId="2af4d44886c067cc" providerId="LiveId" clId="{AA627FE2-FCD6-453C-945C-639DDADBBFD4}" dt="2021-08-18T07:18:20" v="27" actId="478"/>
          <ac:spMkLst>
            <pc:docMk/>
            <pc:sldMk cId="1161706853" sldId="833"/>
            <ac:spMk id="33" creationId="{9A175A52-0B25-4217-AA81-6AC3D17667BB}"/>
          </ac:spMkLst>
        </pc:spChg>
        <pc:spChg chg="add del">
          <ac:chgData name="Siegbert Rudolph" userId="2af4d44886c067cc" providerId="LiveId" clId="{AA627FE2-FCD6-453C-945C-639DDADBBFD4}" dt="2021-08-18T07:18:20" v="27" actId="478"/>
          <ac:spMkLst>
            <pc:docMk/>
            <pc:sldMk cId="1161706853" sldId="833"/>
            <ac:spMk id="34" creationId="{1CC2830D-7F54-4D70-A4FF-EBE587F1C439}"/>
          </ac:spMkLst>
        </pc:spChg>
        <pc:spChg chg="add del">
          <ac:chgData name="Siegbert Rudolph" userId="2af4d44886c067cc" providerId="LiveId" clId="{AA627FE2-FCD6-453C-945C-639DDADBBFD4}" dt="2021-08-18T07:18:20" v="27" actId="478"/>
          <ac:spMkLst>
            <pc:docMk/>
            <pc:sldMk cId="1161706853" sldId="833"/>
            <ac:spMk id="35" creationId="{042237FC-92F0-4FB1-9675-46C008BE8BF6}"/>
          </ac:spMkLst>
        </pc:spChg>
        <pc:spChg chg="add del">
          <ac:chgData name="Siegbert Rudolph" userId="2af4d44886c067cc" providerId="LiveId" clId="{AA627FE2-FCD6-453C-945C-639DDADBBFD4}" dt="2021-08-18T07:18:20" v="27" actId="478"/>
          <ac:spMkLst>
            <pc:docMk/>
            <pc:sldMk cId="1161706853" sldId="833"/>
            <ac:spMk id="36" creationId="{7732A9BF-63B7-4C5E-8A4A-44C492BBD220}"/>
          </ac:spMkLst>
        </pc:spChg>
        <pc:spChg chg="add del">
          <ac:chgData name="Siegbert Rudolph" userId="2af4d44886c067cc" providerId="LiveId" clId="{AA627FE2-FCD6-453C-945C-639DDADBBFD4}" dt="2021-08-18T07:18:20" v="27" actId="478"/>
          <ac:spMkLst>
            <pc:docMk/>
            <pc:sldMk cId="1161706853" sldId="833"/>
            <ac:spMk id="37" creationId="{BCB7D688-7C85-4B2F-862C-A9FA75015BD0}"/>
          </ac:spMkLst>
        </pc:spChg>
        <pc:spChg chg="add del">
          <ac:chgData name="Siegbert Rudolph" userId="2af4d44886c067cc" providerId="LiveId" clId="{AA627FE2-FCD6-453C-945C-639DDADBBFD4}" dt="2021-08-18T07:18:20" v="27" actId="478"/>
          <ac:spMkLst>
            <pc:docMk/>
            <pc:sldMk cId="1161706853" sldId="833"/>
            <ac:spMk id="38" creationId="{A512F432-4D04-48DC-AD3C-7014DAFBA729}"/>
          </ac:spMkLst>
        </pc:spChg>
        <pc:spChg chg="add del">
          <ac:chgData name="Siegbert Rudolph" userId="2af4d44886c067cc" providerId="LiveId" clId="{AA627FE2-FCD6-453C-945C-639DDADBBFD4}" dt="2021-08-18T07:18:24.093" v="28" actId="478"/>
          <ac:spMkLst>
            <pc:docMk/>
            <pc:sldMk cId="1161706853" sldId="833"/>
            <ac:spMk id="39" creationId="{0D65A507-F2C2-4477-8193-F0A695A901DD}"/>
          </ac:spMkLst>
        </pc:spChg>
        <pc:spChg chg="add del mod">
          <ac:chgData name="Siegbert Rudolph" userId="2af4d44886c067cc" providerId="LiveId" clId="{AA627FE2-FCD6-453C-945C-639DDADBBFD4}" dt="2021-08-18T07:42:23.682" v="731" actId="14100"/>
          <ac:spMkLst>
            <pc:docMk/>
            <pc:sldMk cId="1161706853" sldId="833"/>
            <ac:spMk id="40" creationId="{FEA3B54B-2B5A-4849-8E27-76F9F53B8FC3}"/>
          </ac:spMkLst>
        </pc:spChg>
        <pc:spChg chg="add mod">
          <ac:chgData name="Siegbert Rudolph" userId="2af4d44886c067cc" providerId="LiveId" clId="{AA627FE2-FCD6-453C-945C-639DDADBBFD4}" dt="2021-08-18T07:43:18.539" v="740" actId="1076"/>
          <ac:spMkLst>
            <pc:docMk/>
            <pc:sldMk cId="1161706853" sldId="833"/>
            <ac:spMk id="42" creationId="{3FCF8E77-242B-40AA-911C-FD50D6AC20FD}"/>
          </ac:spMkLst>
        </pc:spChg>
        <pc:spChg chg="del">
          <ac:chgData name="Siegbert Rudolph" userId="2af4d44886c067cc" providerId="LiveId" clId="{AA627FE2-FCD6-453C-945C-639DDADBBFD4}" dt="2021-08-18T07:18:25.905" v="29" actId="478"/>
          <ac:spMkLst>
            <pc:docMk/>
            <pc:sldMk cId="1161706853" sldId="833"/>
            <ac:spMk id="43" creationId="{E05B4AAB-A790-47C6-9E7E-C187C105D650}"/>
          </ac:spMkLst>
        </pc:spChg>
        <pc:spChg chg="add mod">
          <ac:chgData name="Siegbert Rudolph" userId="2af4d44886c067cc" providerId="LiveId" clId="{AA627FE2-FCD6-453C-945C-639DDADBBFD4}" dt="2021-08-18T07:43:28.943" v="743" actId="14100"/>
          <ac:spMkLst>
            <pc:docMk/>
            <pc:sldMk cId="1161706853" sldId="833"/>
            <ac:spMk id="44" creationId="{1572555B-9D23-4DF8-B1B6-DC8444812CB7}"/>
          </ac:spMkLst>
        </pc:spChg>
        <pc:spChg chg="add mod">
          <ac:chgData name="Siegbert Rudolph" userId="2af4d44886c067cc" providerId="LiveId" clId="{AA627FE2-FCD6-453C-945C-639DDADBBFD4}" dt="2021-08-18T07:42:15.981" v="729" actId="1035"/>
          <ac:spMkLst>
            <pc:docMk/>
            <pc:sldMk cId="1161706853" sldId="833"/>
            <ac:spMk id="45" creationId="{F34F7111-73E1-468C-9240-99B177E7CDAC}"/>
          </ac:spMkLst>
        </pc:spChg>
        <pc:spChg chg="add mod">
          <ac:chgData name="Siegbert Rudolph" userId="2af4d44886c067cc" providerId="LiveId" clId="{AA627FE2-FCD6-453C-945C-639DDADBBFD4}" dt="2021-08-18T07:42:19.730" v="730" actId="14100"/>
          <ac:spMkLst>
            <pc:docMk/>
            <pc:sldMk cId="1161706853" sldId="833"/>
            <ac:spMk id="46" creationId="{F3FCE914-2FF0-4F4A-BB7E-46E6CB2052C1}"/>
          </ac:spMkLst>
        </pc:spChg>
        <pc:spChg chg="add mod">
          <ac:chgData name="Siegbert Rudolph" userId="2af4d44886c067cc" providerId="LiveId" clId="{AA627FE2-FCD6-453C-945C-639DDADBBFD4}" dt="2021-08-18T07:42:15.981" v="729" actId="1035"/>
          <ac:spMkLst>
            <pc:docMk/>
            <pc:sldMk cId="1161706853" sldId="833"/>
            <ac:spMk id="47" creationId="{48446745-BB88-4EC8-AC05-AC8325657E2B}"/>
          </ac:spMkLst>
        </pc:spChg>
        <pc:spChg chg="add del mod">
          <ac:chgData name="Siegbert Rudolph" userId="2af4d44886c067cc" providerId="LiveId" clId="{AA627FE2-FCD6-453C-945C-639DDADBBFD4}" dt="2021-08-18T07:29:42.705" v="418" actId="478"/>
          <ac:spMkLst>
            <pc:docMk/>
            <pc:sldMk cId="1161706853" sldId="833"/>
            <ac:spMk id="48" creationId="{A390C9A6-6E5C-453F-9372-01E170C347DF}"/>
          </ac:spMkLst>
        </pc:spChg>
        <pc:spChg chg="add del mod">
          <ac:chgData name="Siegbert Rudolph" userId="2af4d44886c067cc" providerId="LiveId" clId="{AA627FE2-FCD6-453C-945C-639DDADBBFD4}" dt="2021-08-18T07:40:43.633" v="642" actId="478"/>
          <ac:spMkLst>
            <pc:docMk/>
            <pc:sldMk cId="1161706853" sldId="833"/>
            <ac:spMk id="50" creationId="{CB4604DD-B105-49C8-B2CC-8C7B28B255D4}"/>
          </ac:spMkLst>
        </pc:spChg>
        <pc:spChg chg="add del mod">
          <ac:chgData name="Siegbert Rudolph" userId="2af4d44886c067cc" providerId="LiveId" clId="{AA627FE2-FCD6-453C-945C-639DDADBBFD4}" dt="2021-08-18T07:41:08.680" v="690" actId="478"/>
          <ac:spMkLst>
            <pc:docMk/>
            <pc:sldMk cId="1161706853" sldId="833"/>
            <ac:spMk id="51" creationId="{16E58C83-8BE8-4B12-9303-44C141B8BB0B}"/>
          </ac:spMkLst>
        </pc:spChg>
        <pc:spChg chg="add del mod">
          <ac:chgData name="Siegbert Rudolph" userId="2af4d44886c067cc" providerId="LiveId" clId="{AA627FE2-FCD6-453C-945C-639DDADBBFD4}" dt="2021-08-18T07:41:26.692" v="721" actId="478"/>
          <ac:spMkLst>
            <pc:docMk/>
            <pc:sldMk cId="1161706853" sldId="833"/>
            <ac:spMk id="52" creationId="{0D470F9D-F043-4C85-9BAE-7F0FA74B7B9F}"/>
          </ac:spMkLst>
        </pc:spChg>
        <pc:spChg chg="add del mod">
          <ac:chgData name="Siegbert Rudolph" userId="2af4d44886c067cc" providerId="LiveId" clId="{AA627FE2-FCD6-453C-945C-639DDADBBFD4}" dt="2021-08-18T07:41:24.552" v="720" actId="478"/>
          <ac:spMkLst>
            <pc:docMk/>
            <pc:sldMk cId="1161706853" sldId="833"/>
            <ac:spMk id="53" creationId="{B3E22084-654E-41FF-808B-F184DEB33424}"/>
          </ac:spMkLst>
        </pc:spChg>
        <pc:spChg chg="add mod">
          <ac:chgData name="Siegbert Rudolph" userId="2af4d44886c067cc" providerId="LiveId" clId="{AA627FE2-FCD6-453C-945C-639DDADBBFD4}" dt="2021-08-18T07:42:15.981" v="729" actId="1035"/>
          <ac:spMkLst>
            <pc:docMk/>
            <pc:sldMk cId="1161706853" sldId="833"/>
            <ac:spMk id="54" creationId="{28C9184F-D76D-485C-A38D-36A0653BEF13}"/>
          </ac:spMkLst>
        </pc:spChg>
        <pc:spChg chg="mod">
          <ac:chgData name="Siegbert Rudolph" userId="2af4d44886c067cc" providerId="LiveId" clId="{AA627FE2-FCD6-453C-945C-639DDADBBFD4}" dt="2021-08-18T07:39:56.641" v="588" actId="207"/>
          <ac:spMkLst>
            <pc:docMk/>
            <pc:sldMk cId="1161706853" sldId="833"/>
            <ac:spMk id="61" creationId="{58459579-6E3C-423E-B32D-7E794A47195E}"/>
          </ac:spMkLst>
        </pc:spChg>
        <pc:picChg chg="add del">
          <ac:chgData name="Siegbert Rudolph" userId="2af4d44886c067cc" providerId="LiveId" clId="{AA627FE2-FCD6-453C-945C-639DDADBBFD4}" dt="2021-08-18T07:18:20" v="27" actId="478"/>
          <ac:picMkLst>
            <pc:docMk/>
            <pc:sldMk cId="1161706853" sldId="833"/>
            <ac:picMk id="2" creationId="{0244F212-3109-4B46-8081-2C6D0CE5DB0B}"/>
          </ac:picMkLst>
        </pc:picChg>
        <pc:picChg chg="add del">
          <ac:chgData name="Siegbert Rudolph" userId="2af4d44886c067cc" providerId="LiveId" clId="{AA627FE2-FCD6-453C-945C-639DDADBBFD4}" dt="2021-08-18T07:18:20" v="27" actId="478"/>
          <ac:picMkLst>
            <pc:docMk/>
            <pc:sldMk cId="1161706853" sldId="833"/>
            <ac:picMk id="7" creationId="{0A4F6788-1DB1-4DFF-BB62-5C6171493044}"/>
          </ac:picMkLst>
        </pc:picChg>
        <pc:picChg chg="add del">
          <ac:chgData name="Siegbert Rudolph" userId="2af4d44886c067cc" providerId="LiveId" clId="{AA627FE2-FCD6-453C-945C-639DDADBBFD4}" dt="2021-08-18T07:18:20" v="27" actId="478"/>
          <ac:picMkLst>
            <pc:docMk/>
            <pc:sldMk cId="1161706853" sldId="833"/>
            <ac:picMk id="25" creationId="{82F14B14-D8D5-45C5-8E91-BEB9FAE87F2A}"/>
          </ac:picMkLst>
        </pc:picChg>
        <pc:picChg chg="add mod">
          <ac:chgData name="Siegbert Rudolph" userId="2af4d44886c067cc" providerId="LiveId" clId="{AA627FE2-FCD6-453C-945C-639DDADBBFD4}" dt="2021-08-18T07:19:01.129" v="49"/>
          <ac:picMkLst>
            <pc:docMk/>
            <pc:sldMk cId="1161706853" sldId="833"/>
            <ac:picMk id="41" creationId="{C0321842-A173-4BC3-B57A-74E7855E1915}"/>
          </ac:picMkLst>
        </pc:picChg>
        <pc:picChg chg="add del mod">
          <ac:chgData name="Siegbert Rudolph" userId="2af4d44886c067cc" providerId="LiveId" clId="{AA627FE2-FCD6-453C-945C-639DDADBBFD4}" dt="2021-08-18T07:29:49.094" v="421" actId="478"/>
          <ac:picMkLst>
            <pc:docMk/>
            <pc:sldMk cId="1161706853" sldId="833"/>
            <ac:picMk id="49" creationId="{4B88C7C7-7B2F-4168-94CC-FFD9AA8BCA9F}"/>
          </ac:picMkLst>
        </pc:picChg>
      </pc:sldChg>
      <pc:sldChg chg="delSp del mod">
        <pc:chgData name="Siegbert Rudolph" userId="2af4d44886c067cc" providerId="LiveId" clId="{AA627FE2-FCD6-453C-945C-639DDADBBFD4}" dt="2021-08-18T13:51:40.348" v="8253" actId="47"/>
        <pc:sldMkLst>
          <pc:docMk/>
          <pc:sldMk cId="3803157838" sldId="834"/>
        </pc:sldMkLst>
        <pc:spChg chg="del">
          <ac:chgData name="Siegbert Rudolph" userId="2af4d44886c067cc" providerId="LiveId" clId="{AA627FE2-FCD6-453C-945C-639DDADBBFD4}" dt="2021-08-18T09:26:08.448" v="4160" actId="478"/>
          <ac:spMkLst>
            <pc:docMk/>
            <pc:sldMk cId="3803157838" sldId="834"/>
            <ac:spMk id="31" creationId="{2E4F296F-853B-4638-AE40-08E6466F8BAF}"/>
          </ac:spMkLst>
        </pc:spChg>
        <pc:spChg chg="del">
          <ac:chgData name="Siegbert Rudolph" userId="2af4d44886c067cc" providerId="LiveId" clId="{AA627FE2-FCD6-453C-945C-639DDADBBFD4}" dt="2021-08-18T09:26:08.448" v="4160" actId="478"/>
          <ac:spMkLst>
            <pc:docMk/>
            <pc:sldMk cId="3803157838" sldId="834"/>
            <ac:spMk id="32" creationId="{B5092966-7757-4550-BC02-9616988EADC4}"/>
          </ac:spMkLst>
        </pc:spChg>
        <pc:spChg chg="del">
          <ac:chgData name="Siegbert Rudolph" userId="2af4d44886c067cc" providerId="LiveId" clId="{AA627FE2-FCD6-453C-945C-639DDADBBFD4}" dt="2021-08-18T09:26:08.448" v="4160" actId="478"/>
          <ac:spMkLst>
            <pc:docMk/>
            <pc:sldMk cId="3803157838" sldId="834"/>
            <ac:spMk id="35" creationId="{403E05D9-2767-4E79-9511-BC6A0D9ED4FC}"/>
          </ac:spMkLst>
        </pc:spChg>
        <pc:spChg chg="del">
          <ac:chgData name="Siegbert Rudolph" userId="2af4d44886c067cc" providerId="LiveId" clId="{AA627FE2-FCD6-453C-945C-639DDADBBFD4}" dt="2021-08-18T09:26:08.448" v="4160" actId="478"/>
          <ac:spMkLst>
            <pc:docMk/>
            <pc:sldMk cId="3803157838" sldId="834"/>
            <ac:spMk id="36" creationId="{E1BEE47F-3B0F-42E9-9D9D-139CDE8295A5}"/>
          </ac:spMkLst>
        </pc:spChg>
        <pc:spChg chg="del">
          <ac:chgData name="Siegbert Rudolph" userId="2af4d44886c067cc" providerId="LiveId" clId="{AA627FE2-FCD6-453C-945C-639DDADBBFD4}" dt="2021-08-18T09:26:08.448" v="4160" actId="478"/>
          <ac:spMkLst>
            <pc:docMk/>
            <pc:sldMk cId="3803157838" sldId="834"/>
            <ac:spMk id="37" creationId="{5FF76590-F20D-4909-9F33-1E9C6B68A77C}"/>
          </ac:spMkLst>
        </pc:spChg>
        <pc:spChg chg="del">
          <ac:chgData name="Siegbert Rudolph" userId="2af4d44886c067cc" providerId="LiveId" clId="{AA627FE2-FCD6-453C-945C-639DDADBBFD4}" dt="2021-08-18T09:26:08.448" v="4160" actId="478"/>
          <ac:spMkLst>
            <pc:docMk/>
            <pc:sldMk cId="3803157838" sldId="834"/>
            <ac:spMk id="38" creationId="{1970DA8E-4233-4D8F-AAB3-BF75F9FED493}"/>
          </ac:spMkLst>
        </pc:spChg>
        <pc:spChg chg="del">
          <ac:chgData name="Siegbert Rudolph" userId="2af4d44886c067cc" providerId="LiveId" clId="{AA627FE2-FCD6-453C-945C-639DDADBBFD4}" dt="2021-08-18T09:26:11.887" v="4161" actId="478"/>
          <ac:spMkLst>
            <pc:docMk/>
            <pc:sldMk cId="3803157838" sldId="834"/>
            <ac:spMk id="44" creationId="{17D157F4-17FE-4E0C-ADD7-F6491684FB73}"/>
          </ac:spMkLst>
        </pc:spChg>
        <pc:picChg chg="del">
          <ac:chgData name="Siegbert Rudolph" userId="2af4d44886c067cc" providerId="LiveId" clId="{AA627FE2-FCD6-453C-945C-639DDADBBFD4}" dt="2021-08-18T09:26:08.448" v="4160" actId="478"/>
          <ac:picMkLst>
            <pc:docMk/>
            <pc:sldMk cId="3803157838" sldId="834"/>
            <ac:picMk id="2" creationId="{85EA5C9A-E601-443F-89FC-C6D6027430C9}"/>
          </ac:picMkLst>
        </pc:picChg>
        <pc:picChg chg="del">
          <ac:chgData name="Siegbert Rudolph" userId="2af4d44886c067cc" providerId="LiveId" clId="{AA627FE2-FCD6-453C-945C-639DDADBBFD4}" dt="2021-08-18T09:26:08.448" v="4160" actId="478"/>
          <ac:picMkLst>
            <pc:docMk/>
            <pc:sldMk cId="3803157838" sldId="834"/>
            <ac:picMk id="39" creationId="{8CFEC1A1-7B05-4255-9D33-1C2088373477}"/>
          </ac:picMkLst>
        </pc:picChg>
        <pc:picChg chg="del">
          <ac:chgData name="Siegbert Rudolph" userId="2af4d44886c067cc" providerId="LiveId" clId="{AA627FE2-FCD6-453C-945C-639DDADBBFD4}" dt="2021-08-18T09:26:08.448" v="4160" actId="478"/>
          <ac:picMkLst>
            <pc:docMk/>
            <pc:sldMk cId="3803157838" sldId="834"/>
            <ac:picMk id="40" creationId="{4B56AF93-404E-4DED-80F0-E3232A07940A}"/>
          </ac:picMkLst>
        </pc:picChg>
        <pc:picChg chg="del">
          <ac:chgData name="Siegbert Rudolph" userId="2af4d44886c067cc" providerId="LiveId" clId="{AA627FE2-FCD6-453C-945C-639DDADBBFD4}" dt="2021-08-18T09:26:08.448" v="4160" actId="478"/>
          <ac:picMkLst>
            <pc:docMk/>
            <pc:sldMk cId="3803157838" sldId="834"/>
            <ac:picMk id="41" creationId="{ED60698F-21AB-40AC-93A5-CDE1430AD75D}"/>
          </ac:picMkLst>
        </pc:picChg>
        <pc:picChg chg="del">
          <ac:chgData name="Siegbert Rudolph" userId="2af4d44886c067cc" providerId="LiveId" clId="{AA627FE2-FCD6-453C-945C-639DDADBBFD4}" dt="2021-08-18T09:26:08.448" v="4160" actId="478"/>
          <ac:picMkLst>
            <pc:docMk/>
            <pc:sldMk cId="3803157838" sldId="834"/>
            <ac:picMk id="42" creationId="{DF6D0EF1-3266-4BCD-A9E1-0161E7ABEFAD}"/>
          </ac:picMkLst>
        </pc:picChg>
        <pc:picChg chg="del">
          <ac:chgData name="Siegbert Rudolph" userId="2af4d44886c067cc" providerId="LiveId" clId="{AA627FE2-FCD6-453C-945C-639DDADBBFD4}" dt="2021-08-18T09:26:08.448" v="4160" actId="478"/>
          <ac:picMkLst>
            <pc:docMk/>
            <pc:sldMk cId="3803157838" sldId="834"/>
            <ac:picMk id="43" creationId="{2717FA5E-684B-4293-9786-2249737ECA53}"/>
          </ac:picMkLst>
        </pc:picChg>
      </pc:sldChg>
      <pc:sldChg chg="del">
        <pc:chgData name="Siegbert Rudolph" userId="2af4d44886c067cc" providerId="LiveId" clId="{AA627FE2-FCD6-453C-945C-639DDADBBFD4}" dt="2021-08-18T13:51:42.473" v="8257" actId="47"/>
        <pc:sldMkLst>
          <pc:docMk/>
          <pc:sldMk cId="2441889824" sldId="837"/>
        </pc:sldMkLst>
      </pc:sldChg>
      <pc:sldChg chg="del">
        <pc:chgData name="Siegbert Rudolph" userId="2af4d44886c067cc" providerId="LiveId" clId="{AA627FE2-FCD6-453C-945C-639DDADBBFD4}" dt="2021-08-18T13:51:43.926" v="8259" actId="47"/>
        <pc:sldMkLst>
          <pc:docMk/>
          <pc:sldMk cId="912523303" sldId="845"/>
        </pc:sldMkLst>
      </pc:sldChg>
      <pc:sldChg chg="addSp delSp modSp mod modTransition delAnim modAnim">
        <pc:chgData name="Siegbert Rudolph" userId="2af4d44886c067cc" providerId="LiveId" clId="{AA627FE2-FCD6-453C-945C-639DDADBBFD4}" dt="2021-09-01T14:32:10.320" v="9909" actId="1076"/>
        <pc:sldMkLst>
          <pc:docMk/>
          <pc:sldMk cId="1271001721" sldId="850"/>
        </pc:sldMkLst>
        <pc:spChg chg="mod">
          <ac:chgData name="Siegbert Rudolph" userId="2af4d44886c067cc" providerId="LiveId" clId="{AA627FE2-FCD6-453C-945C-639DDADBBFD4}" dt="2021-09-01T14:32:10.320" v="9909" actId="1076"/>
          <ac:spMkLst>
            <pc:docMk/>
            <pc:sldMk cId="1271001721" sldId="850"/>
            <ac:spMk id="2" creationId="{29D641F7-6824-4D56-93F6-DCE8B924E04A}"/>
          </ac:spMkLst>
        </pc:spChg>
        <pc:spChg chg="del">
          <ac:chgData name="Siegbert Rudolph" userId="2af4d44886c067cc" providerId="LiveId" clId="{AA627FE2-FCD6-453C-945C-639DDADBBFD4}" dt="2021-08-18T07:44:57.917" v="761" actId="478"/>
          <ac:spMkLst>
            <pc:docMk/>
            <pc:sldMk cId="1271001721" sldId="850"/>
            <ac:spMk id="3" creationId="{BCFD3C90-334F-4388-A643-5F517BC7EA47}"/>
          </ac:spMkLst>
        </pc:spChg>
        <pc:spChg chg="del">
          <ac:chgData name="Siegbert Rudolph" userId="2af4d44886c067cc" providerId="LiveId" clId="{AA627FE2-FCD6-453C-945C-639DDADBBFD4}" dt="2021-08-18T07:44:57.917" v="761" actId="478"/>
          <ac:spMkLst>
            <pc:docMk/>
            <pc:sldMk cId="1271001721" sldId="850"/>
            <ac:spMk id="4" creationId="{9AC0D1BF-5352-478C-938D-2E66A337D9B7}"/>
          </ac:spMkLst>
        </pc:spChg>
        <pc:spChg chg="del">
          <ac:chgData name="Siegbert Rudolph" userId="2af4d44886c067cc" providerId="LiveId" clId="{AA627FE2-FCD6-453C-945C-639DDADBBFD4}" dt="2021-08-18T07:44:57.917" v="761" actId="478"/>
          <ac:spMkLst>
            <pc:docMk/>
            <pc:sldMk cId="1271001721" sldId="850"/>
            <ac:spMk id="5" creationId="{92E96738-5F35-4F90-B87D-1586F4643353}"/>
          </ac:spMkLst>
        </pc:spChg>
        <pc:spChg chg="del">
          <ac:chgData name="Siegbert Rudolph" userId="2af4d44886c067cc" providerId="LiveId" clId="{AA627FE2-FCD6-453C-945C-639DDADBBFD4}" dt="2021-08-18T07:44:57.917" v="761" actId="478"/>
          <ac:spMkLst>
            <pc:docMk/>
            <pc:sldMk cId="1271001721" sldId="850"/>
            <ac:spMk id="6" creationId="{F9E9E287-3C9D-4C46-AFA9-0020E7672E3C}"/>
          </ac:spMkLst>
        </pc:spChg>
        <pc:spChg chg="del">
          <ac:chgData name="Siegbert Rudolph" userId="2af4d44886c067cc" providerId="LiveId" clId="{AA627FE2-FCD6-453C-945C-639DDADBBFD4}" dt="2021-08-18T07:44:57.917" v="761" actId="478"/>
          <ac:spMkLst>
            <pc:docMk/>
            <pc:sldMk cId="1271001721" sldId="850"/>
            <ac:spMk id="7" creationId="{6651A99C-3D00-478E-80FE-65FF5313100C}"/>
          </ac:spMkLst>
        </pc:spChg>
        <pc:spChg chg="del">
          <ac:chgData name="Siegbert Rudolph" userId="2af4d44886c067cc" providerId="LiveId" clId="{AA627FE2-FCD6-453C-945C-639DDADBBFD4}" dt="2021-08-18T07:44:57.917" v="761" actId="478"/>
          <ac:spMkLst>
            <pc:docMk/>
            <pc:sldMk cId="1271001721" sldId="850"/>
            <ac:spMk id="8" creationId="{C4C894BD-0E46-41E5-8B2D-5115742C5320}"/>
          </ac:spMkLst>
        </pc:spChg>
        <pc:spChg chg="del">
          <ac:chgData name="Siegbert Rudolph" userId="2af4d44886c067cc" providerId="LiveId" clId="{AA627FE2-FCD6-453C-945C-639DDADBBFD4}" dt="2021-08-18T07:44:57.917" v="761" actId="478"/>
          <ac:spMkLst>
            <pc:docMk/>
            <pc:sldMk cId="1271001721" sldId="850"/>
            <ac:spMk id="9" creationId="{CA405CB1-A006-4C66-ABD2-9A72DEB1AABF}"/>
          </ac:spMkLst>
        </pc:spChg>
        <pc:spChg chg="del">
          <ac:chgData name="Siegbert Rudolph" userId="2af4d44886c067cc" providerId="LiveId" clId="{AA627FE2-FCD6-453C-945C-639DDADBBFD4}" dt="2021-08-18T07:44:57.917" v="761" actId="478"/>
          <ac:spMkLst>
            <pc:docMk/>
            <pc:sldMk cId="1271001721" sldId="850"/>
            <ac:spMk id="10" creationId="{518AAD08-3247-42A0-AF0B-C5B233F8D398}"/>
          </ac:spMkLst>
        </pc:spChg>
        <pc:spChg chg="del">
          <ac:chgData name="Siegbert Rudolph" userId="2af4d44886c067cc" providerId="LiveId" clId="{AA627FE2-FCD6-453C-945C-639DDADBBFD4}" dt="2021-08-18T07:44:57.917" v="761" actId="478"/>
          <ac:spMkLst>
            <pc:docMk/>
            <pc:sldMk cId="1271001721" sldId="850"/>
            <ac:spMk id="11" creationId="{25E76F76-5C4C-4050-8EF5-D89A37B8BDD7}"/>
          </ac:spMkLst>
        </pc:spChg>
        <pc:spChg chg="del">
          <ac:chgData name="Siegbert Rudolph" userId="2af4d44886c067cc" providerId="LiveId" clId="{AA627FE2-FCD6-453C-945C-639DDADBBFD4}" dt="2021-08-18T07:44:57.917" v="761" actId="478"/>
          <ac:spMkLst>
            <pc:docMk/>
            <pc:sldMk cId="1271001721" sldId="850"/>
            <ac:spMk id="12" creationId="{957234A1-44D2-4CAA-8C42-39B2405C7A66}"/>
          </ac:spMkLst>
        </pc:spChg>
        <pc:spChg chg="add mod">
          <ac:chgData name="Siegbert Rudolph" userId="2af4d44886c067cc" providerId="LiveId" clId="{AA627FE2-FCD6-453C-945C-639DDADBBFD4}" dt="2021-09-01T14:02:45.082" v="9396" actId="20577"/>
          <ac:spMkLst>
            <pc:docMk/>
            <pc:sldMk cId="1271001721" sldId="850"/>
            <ac:spMk id="12" creationId="{BCF3FC43-984A-4DC2-9D5F-1AF4440184DC}"/>
          </ac:spMkLst>
        </pc:spChg>
        <pc:spChg chg="add mod">
          <ac:chgData name="Siegbert Rudolph" userId="2af4d44886c067cc" providerId="LiveId" clId="{AA627FE2-FCD6-453C-945C-639DDADBBFD4}" dt="2021-09-01T14:02:41.130" v="9395"/>
          <ac:spMkLst>
            <pc:docMk/>
            <pc:sldMk cId="1271001721" sldId="850"/>
            <ac:spMk id="13" creationId="{5749754B-D899-4DE6-BFF6-18514EF371BD}"/>
          </ac:spMkLst>
        </pc:spChg>
        <pc:spChg chg="del">
          <ac:chgData name="Siegbert Rudolph" userId="2af4d44886c067cc" providerId="LiveId" clId="{AA627FE2-FCD6-453C-945C-639DDADBBFD4}" dt="2021-08-18T07:44:57.917" v="761" actId="478"/>
          <ac:spMkLst>
            <pc:docMk/>
            <pc:sldMk cId="1271001721" sldId="850"/>
            <ac:spMk id="16" creationId="{891DBF71-2766-4CC5-8851-8737B70ECF12}"/>
          </ac:spMkLst>
        </pc:spChg>
        <pc:spChg chg="add mod">
          <ac:chgData name="Siegbert Rudolph" userId="2af4d44886c067cc" providerId="LiveId" clId="{AA627FE2-FCD6-453C-945C-639DDADBBFD4}" dt="2021-08-18T15:20:55.771" v="8403"/>
          <ac:spMkLst>
            <pc:docMk/>
            <pc:sldMk cId="1271001721" sldId="850"/>
            <ac:spMk id="17" creationId="{B016A8B0-3D22-4DCA-8158-798CBA56AA1F}"/>
          </ac:spMkLst>
        </pc:spChg>
        <pc:spChg chg="add mod">
          <ac:chgData name="Siegbert Rudolph" userId="2af4d44886c067cc" providerId="LiveId" clId="{AA627FE2-FCD6-453C-945C-639DDADBBFD4}" dt="2021-08-18T15:20:55.771" v="8403"/>
          <ac:spMkLst>
            <pc:docMk/>
            <pc:sldMk cId="1271001721" sldId="850"/>
            <ac:spMk id="18" creationId="{CD6B5BA5-8B00-4C8C-A6AD-2DD7E0733FF0}"/>
          </ac:spMkLst>
        </pc:spChg>
        <pc:spChg chg="add mod">
          <ac:chgData name="Siegbert Rudolph" userId="2af4d44886c067cc" providerId="LiveId" clId="{AA627FE2-FCD6-453C-945C-639DDADBBFD4}" dt="2021-08-18T15:20:55.771" v="8403"/>
          <ac:spMkLst>
            <pc:docMk/>
            <pc:sldMk cId="1271001721" sldId="850"/>
            <ac:spMk id="19" creationId="{6D0E59E0-241D-4352-9405-AE27E8D4A691}"/>
          </ac:spMkLst>
        </pc:spChg>
        <pc:spChg chg="add mod">
          <ac:chgData name="Siegbert Rudolph" userId="2af4d44886c067cc" providerId="LiveId" clId="{AA627FE2-FCD6-453C-945C-639DDADBBFD4}" dt="2021-08-18T15:23:59.125" v="8504" actId="1037"/>
          <ac:spMkLst>
            <pc:docMk/>
            <pc:sldMk cId="1271001721" sldId="850"/>
            <ac:spMk id="20" creationId="{F08F42BF-FD26-46AE-A161-3AD137E0AD4F}"/>
          </ac:spMkLst>
        </pc:spChg>
        <pc:spChg chg="add mod">
          <ac:chgData name="Siegbert Rudolph" userId="2af4d44886c067cc" providerId="LiveId" clId="{AA627FE2-FCD6-453C-945C-639DDADBBFD4}" dt="2021-08-18T15:24:01.884" v="8505" actId="1037"/>
          <ac:spMkLst>
            <pc:docMk/>
            <pc:sldMk cId="1271001721" sldId="850"/>
            <ac:spMk id="21" creationId="{9F5BA853-F094-4C58-AF4D-49FF83972474}"/>
          </ac:spMkLst>
        </pc:spChg>
        <pc:spChg chg="add del mod">
          <ac:chgData name="Siegbert Rudolph" userId="2af4d44886c067cc" providerId="LiveId" clId="{AA627FE2-FCD6-453C-945C-639DDADBBFD4}" dt="2021-09-01T14:02:58.033" v="9397" actId="478"/>
          <ac:spMkLst>
            <pc:docMk/>
            <pc:sldMk cId="1271001721" sldId="850"/>
            <ac:spMk id="22" creationId="{AD9A17AF-9E0C-4CD1-BC3A-D7C7A26278AB}"/>
          </ac:spMkLst>
        </pc:spChg>
        <pc:spChg chg="add del mod">
          <ac:chgData name="Siegbert Rudolph" userId="2af4d44886c067cc" providerId="LiveId" clId="{AA627FE2-FCD6-453C-945C-639DDADBBFD4}" dt="2021-08-18T15:20:54.078" v="8402" actId="478"/>
          <ac:spMkLst>
            <pc:docMk/>
            <pc:sldMk cId="1271001721" sldId="850"/>
            <ac:spMk id="23" creationId="{261EC2D7-D260-41BC-8836-F05953E85EC3}"/>
          </ac:spMkLst>
        </pc:spChg>
        <pc:spChg chg="add del mod">
          <ac:chgData name="Siegbert Rudolph" userId="2af4d44886c067cc" providerId="LiveId" clId="{AA627FE2-FCD6-453C-945C-639DDADBBFD4}" dt="2021-08-18T15:21:01.474" v="8404" actId="478"/>
          <ac:spMkLst>
            <pc:docMk/>
            <pc:sldMk cId="1271001721" sldId="850"/>
            <ac:spMk id="24" creationId="{1737B7CD-84C2-4DAF-B7F6-6F869B186E8E}"/>
          </ac:spMkLst>
        </pc:spChg>
        <pc:spChg chg="add del mod">
          <ac:chgData name="Siegbert Rudolph" userId="2af4d44886c067cc" providerId="LiveId" clId="{AA627FE2-FCD6-453C-945C-639DDADBBFD4}" dt="2021-08-18T15:20:54.078" v="8402" actId="478"/>
          <ac:spMkLst>
            <pc:docMk/>
            <pc:sldMk cId="1271001721" sldId="850"/>
            <ac:spMk id="25" creationId="{11733463-4878-4776-B38E-4E46290434FA}"/>
          </ac:spMkLst>
        </pc:spChg>
        <pc:spChg chg="add mod">
          <ac:chgData name="Siegbert Rudolph" userId="2af4d44886c067cc" providerId="LiveId" clId="{AA627FE2-FCD6-453C-945C-639DDADBBFD4}" dt="2021-08-18T15:24:16.724" v="8526" actId="20577"/>
          <ac:spMkLst>
            <pc:docMk/>
            <pc:sldMk cId="1271001721" sldId="850"/>
            <ac:spMk id="26" creationId="{2D6D1642-2E14-492B-A01A-31D16249C79D}"/>
          </ac:spMkLst>
        </pc:spChg>
        <pc:spChg chg="add del mod">
          <ac:chgData name="Siegbert Rudolph" userId="2af4d44886c067cc" providerId="LiveId" clId="{AA627FE2-FCD6-453C-945C-639DDADBBFD4}" dt="2021-08-18T08:24:22.693" v="2228" actId="478"/>
          <ac:spMkLst>
            <pc:docMk/>
            <pc:sldMk cId="1271001721" sldId="850"/>
            <ac:spMk id="26" creationId="{E0617034-E620-4144-900E-896A52814F53}"/>
          </ac:spMkLst>
        </pc:spChg>
        <pc:spChg chg="add del mod">
          <ac:chgData name="Siegbert Rudolph" userId="2af4d44886c067cc" providerId="LiveId" clId="{AA627FE2-FCD6-453C-945C-639DDADBBFD4}" dt="2021-08-18T15:20:54.078" v="8402" actId="478"/>
          <ac:spMkLst>
            <pc:docMk/>
            <pc:sldMk cId="1271001721" sldId="850"/>
            <ac:spMk id="27" creationId="{D5303EAF-B8A6-4E8E-9E9C-1FEEAB0A6000}"/>
          </ac:spMkLst>
        </pc:spChg>
        <pc:spChg chg="add del mod">
          <ac:chgData name="Siegbert Rudolph" userId="2af4d44886c067cc" providerId="LiveId" clId="{AA627FE2-FCD6-453C-945C-639DDADBBFD4}" dt="2021-08-18T08:34:50.811" v="2534" actId="478"/>
          <ac:spMkLst>
            <pc:docMk/>
            <pc:sldMk cId="1271001721" sldId="850"/>
            <ac:spMk id="28" creationId="{5E06E796-C9B2-4667-BBF5-D085918EE301}"/>
          </ac:spMkLst>
        </pc:spChg>
        <pc:spChg chg="add mod">
          <ac:chgData name="Siegbert Rudolph" userId="2af4d44886c067cc" providerId="LiveId" clId="{AA627FE2-FCD6-453C-945C-639DDADBBFD4}" dt="2021-08-18T15:20:55.771" v="8403"/>
          <ac:spMkLst>
            <pc:docMk/>
            <pc:sldMk cId="1271001721" sldId="850"/>
            <ac:spMk id="28" creationId="{9CD7EA06-2CCF-4BAF-891B-189AC5F263C4}"/>
          </ac:spMkLst>
        </pc:spChg>
        <pc:spChg chg="add del mod">
          <ac:chgData name="Siegbert Rudolph" userId="2af4d44886c067cc" providerId="LiveId" clId="{AA627FE2-FCD6-453C-945C-639DDADBBFD4}" dt="2021-08-18T15:20:54.078" v="8402" actId="478"/>
          <ac:spMkLst>
            <pc:docMk/>
            <pc:sldMk cId="1271001721" sldId="850"/>
            <ac:spMk id="29" creationId="{D8C21E51-B2B2-4060-826D-8C90AB332E8B}"/>
          </ac:spMkLst>
        </pc:spChg>
        <pc:spChg chg="add del mod">
          <ac:chgData name="Siegbert Rudolph" userId="2af4d44886c067cc" providerId="LiveId" clId="{AA627FE2-FCD6-453C-945C-639DDADBBFD4}" dt="2021-08-18T15:20:54.078" v="8402" actId="478"/>
          <ac:spMkLst>
            <pc:docMk/>
            <pc:sldMk cId="1271001721" sldId="850"/>
            <ac:spMk id="30" creationId="{92B55C1F-8B3E-4C18-84D3-7C8232E50A0F}"/>
          </ac:spMkLst>
        </pc:spChg>
        <pc:spChg chg="add del mod">
          <ac:chgData name="Siegbert Rudolph" userId="2af4d44886c067cc" providerId="LiveId" clId="{AA627FE2-FCD6-453C-945C-639DDADBBFD4}" dt="2021-08-18T15:20:54.078" v="8402" actId="478"/>
          <ac:spMkLst>
            <pc:docMk/>
            <pc:sldMk cId="1271001721" sldId="850"/>
            <ac:spMk id="31" creationId="{6EF08E59-8317-44D0-92BE-269409067295}"/>
          </ac:spMkLst>
        </pc:spChg>
        <pc:spChg chg="add del mod">
          <ac:chgData name="Siegbert Rudolph" userId="2af4d44886c067cc" providerId="LiveId" clId="{AA627FE2-FCD6-453C-945C-639DDADBBFD4}" dt="2021-08-18T15:20:54.078" v="8402" actId="478"/>
          <ac:spMkLst>
            <pc:docMk/>
            <pc:sldMk cId="1271001721" sldId="850"/>
            <ac:spMk id="32" creationId="{E5DF0334-5744-453C-B68E-392D16B3DA21}"/>
          </ac:spMkLst>
        </pc:spChg>
        <pc:spChg chg="add del mod">
          <ac:chgData name="Siegbert Rudolph" userId="2af4d44886c067cc" providerId="LiveId" clId="{AA627FE2-FCD6-453C-945C-639DDADBBFD4}" dt="2021-08-18T15:21:07.290" v="8407" actId="478"/>
          <ac:spMkLst>
            <pc:docMk/>
            <pc:sldMk cId="1271001721" sldId="850"/>
            <ac:spMk id="33" creationId="{CEFF6C78-4541-48F4-B887-6135B220AE1E}"/>
          </ac:spMkLst>
        </pc:spChg>
        <pc:spChg chg="add del mod">
          <ac:chgData name="Siegbert Rudolph" userId="2af4d44886c067cc" providerId="LiveId" clId="{AA627FE2-FCD6-453C-945C-639DDADBBFD4}" dt="2021-08-18T08:34:50.811" v="2534" actId="478"/>
          <ac:spMkLst>
            <pc:docMk/>
            <pc:sldMk cId="1271001721" sldId="850"/>
            <ac:spMk id="33" creationId="{E92FD1A2-9102-486D-84C6-B661EEE8CC56}"/>
          </ac:spMkLst>
        </pc:spChg>
        <pc:spChg chg="add mod">
          <ac:chgData name="Siegbert Rudolph" userId="2af4d44886c067cc" providerId="LiveId" clId="{AA627FE2-FCD6-453C-945C-639DDADBBFD4}" dt="2021-08-18T15:23:59.125" v="8504" actId="1037"/>
          <ac:spMkLst>
            <pc:docMk/>
            <pc:sldMk cId="1271001721" sldId="850"/>
            <ac:spMk id="34" creationId="{9E2D55DD-A2EE-4714-9417-864FB6F079E0}"/>
          </ac:spMkLst>
        </pc:spChg>
        <pc:spChg chg="add del mod">
          <ac:chgData name="Siegbert Rudolph" userId="2af4d44886c067cc" providerId="LiveId" clId="{AA627FE2-FCD6-453C-945C-639DDADBBFD4}" dt="2021-08-18T08:34:50.811" v="2534" actId="478"/>
          <ac:spMkLst>
            <pc:docMk/>
            <pc:sldMk cId="1271001721" sldId="850"/>
            <ac:spMk id="34" creationId="{E2341CE4-A991-4435-8C30-A979742C90AF}"/>
          </ac:spMkLst>
        </pc:spChg>
        <pc:spChg chg="add del mod">
          <ac:chgData name="Siegbert Rudolph" userId="2af4d44886c067cc" providerId="LiveId" clId="{AA627FE2-FCD6-453C-945C-639DDADBBFD4}" dt="2021-08-18T08:34:50.811" v="2534" actId="478"/>
          <ac:spMkLst>
            <pc:docMk/>
            <pc:sldMk cId="1271001721" sldId="850"/>
            <ac:spMk id="35" creationId="{6B98191E-1842-4EF8-8FFE-ED9694ABDC0F}"/>
          </ac:spMkLst>
        </pc:spChg>
        <pc:spChg chg="add del mod">
          <ac:chgData name="Siegbert Rudolph" userId="2af4d44886c067cc" providerId="LiveId" clId="{AA627FE2-FCD6-453C-945C-639DDADBBFD4}" dt="2021-08-18T15:21:04.130" v="8405" actId="478"/>
          <ac:spMkLst>
            <pc:docMk/>
            <pc:sldMk cId="1271001721" sldId="850"/>
            <ac:spMk id="35" creationId="{6BB55654-572A-44D4-B47D-B5AF9F9015D1}"/>
          </ac:spMkLst>
        </pc:spChg>
        <pc:spChg chg="add del mod">
          <ac:chgData name="Siegbert Rudolph" userId="2af4d44886c067cc" providerId="LiveId" clId="{AA627FE2-FCD6-453C-945C-639DDADBBFD4}" dt="2021-08-18T08:34:50.811" v="2534" actId="478"/>
          <ac:spMkLst>
            <pc:docMk/>
            <pc:sldMk cId="1271001721" sldId="850"/>
            <ac:spMk id="36" creationId="{136063DB-B141-4A1D-8EDB-21014BB9E2A6}"/>
          </ac:spMkLst>
        </pc:spChg>
        <pc:spChg chg="add del mod">
          <ac:chgData name="Siegbert Rudolph" userId="2af4d44886c067cc" providerId="LiveId" clId="{AA627FE2-FCD6-453C-945C-639DDADBBFD4}" dt="2021-08-18T15:21:06.084" v="8406" actId="478"/>
          <ac:spMkLst>
            <pc:docMk/>
            <pc:sldMk cId="1271001721" sldId="850"/>
            <ac:spMk id="36" creationId="{38CE99B3-8224-4D81-8F2D-6FF5467854B0}"/>
          </ac:spMkLst>
        </pc:spChg>
        <pc:spChg chg="add del mod">
          <ac:chgData name="Siegbert Rudolph" userId="2af4d44886c067cc" providerId="LiveId" clId="{AA627FE2-FCD6-453C-945C-639DDADBBFD4}" dt="2021-08-18T08:32:59.999" v="2469"/>
          <ac:spMkLst>
            <pc:docMk/>
            <pc:sldMk cId="1271001721" sldId="850"/>
            <ac:spMk id="37" creationId="{6A9DE9A3-243B-4AE1-BAFF-69A894D3F226}"/>
          </ac:spMkLst>
        </pc:spChg>
        <pc:spChg chg="add mod">
          <ac:chgData name="Siegbert Rudolph" userId="2af4d44886c067cc" providerId="LiveId" clId="{AA627FE2-FCD6-453C-945C-639DDADBBFD4}" dt="2021-08-18T15:24:34.335" v="8556" actId="20577"/>
          <ac:spMkLst>
            <pc:docMk/>
            <pc:sldMk cId="1271001721" sldId="850"/>
            <ac:spMk id="37" creationId="{AE4EF0B6-16E0-463F-8B37-5C2725822B68}"/>
          </ac:spMkLst>
        </pc:spChg>
        <pc:spChg chg="add del mod">
          <ac:chgData name="Siegbert Rudolph" userId="2af4d44886c067cc" providerId="LiveId" clId="{AA627FE2-FCD6-453C-945C-639DDADBBFD4}" dt="2021-08-18T08:33:10.294" v="2470" actId="478"/>
          <ac:spMkLst>
            <pc:docMk/>
            <pc:sldMk cId="1271001721" sldId="850"/>
            <ac:spMk id="38" creationId="{902C09F2-FAA5-42B9-B647-4209630F46AA}"/>
          </ac:spMkLst>
        </pc:spChg>
        <pc:spChg chg="add del mod">
          <ac:chgData name="Siegbert Rudolph" userId="2af4d44886c067cc" providerId="LiveId" clId="{AA627FE2-FCD6-453C-945C-639DDADBBFD4}" dt="2021-08-18T08:34:50.811" v="2534" actId="478"/>
          <ac:spMkLst>
            <pc:docMk/>
            <pc:sldMk cId="1271001721" sldId="850"/>
            <ac:spMk id="39" creationId="{ABC3B30F-2AF4-4A8D-8862-5659CBD5847D}"/>
          </ac:spMkLst>
        </pc:spChg>
        <pc:spChg chg="add del mod">
          <ac:chgData name="Siegbert Rudolph" userId="2af4d44886c067cc" providerId="LiveId" clId="{AA627FE2-FCD6-453C-945C-639DDADBBFD4}" dt="2021-08-18T08:34:50.811" v="2534" actId="478"/>
          <ac:spMkLst>
            <pc:docMk/>
            <pc:sldMk cId="1271001721" sldId="850"/>
            <ac:spMk id="40" creationId="{E7F8ADF4-6092-4896-BA60-28A69041C06D}"/>
          </ac:spMkLst>
        </pc:spChg>
        <pc:spChg chg="add del mod">
          <ac:chgData name="Siegbert Rudolph" userId="2af4d44886c067cc" providerId="LiveId" clId="{AA627FE2-FCD6-453C-945C-639DDADBBFD4}" dt="2021-08-18T15:20:54.078" v="8402" actId="478"/>
          <ac:spMkLst>
            <pc:docMk/>
            <pc:sldMk cId="1271001721" sldId="850"/>
            <ac:spMk id="41" creationId="{6C13F16F-BE24-4A89-9C1D-E0D09B1333AF}"/>
          </ac:spMkLst>
        </pc:spChg>
        <pc:spChg chg="add del mod">
          <ac:chgData name="Siegbert Rudolph" userId="2af4d44886c067cc" providerId="LiveId" clId="{AA627FE2-FCD6-453C-945C-639DDADBBFD4}" dt="2021-08-18T08:31:09.689" v="2428" actId="478"/>
          <ac:spMkLst>
            <pc:docMk/>
            <pc:sldMk cId="1271001721" sldId="850"/>
            <ac:spMk id="42" creationId="{10FCBFEC-2EF5-41EE-A055-AACDA081ED41}"/>
          </ac:spMkLst>
        </pc:spChg>
        <pc:spChg chg="add del mod">
          <ac:chgData name="Siegbert Rudolph" userId="2af4d44886c067cc" providerId="LiveId" clId="{AA627FE2-FCD6-453C-945C-639DDADBBFD4}" dt="2021-08-18T15:20:54.078" v="8402" actId="478"/>
          <ac:spMkLst>
            <pc:docMk/>
            <pc:sldMk cId="1271001721" sldId="850"/>
            <ac:spMk id="43" creationId="{B8571672-27B8-498F-B47C-BEB5C0FF1624}"/>
          </ac:spMkLst>
        </pc:spChg>
        <pc:spChg chg="add del mod">
          <ac:chgData name="Siegbert Rudolph" userId="2af4d44886c067cc" providerId="LiveId" clId="{AA627FE2-FCD6-453C-945C-639DDADBBFD4}" dt="2021-08-18T08:30:18.404" v="2423" actId="478"/>
          <ac:spMkLst>
            <pc:docMk/>
            <pc:sldMk cId="1271001721" sldId="850"/>
            <ac:spMk id="44" creationId="{567F9BCC-E353-48D7-8B03-C08D4E7B7D99}"/>
          </ac:spMkLst>
        </pc:spChg>
        <pc:spChg chg="add del mod">
          <ac:chgData name="Siegbert Rudolph" userId="2af4d44886c067cc" providerId="LiveId" clId="{AA627FE2-FCD6-453C-945C-639DDADBBFD4}" dt="2021-08-18T15:20:54.078" v="8402" actId="478"/>
          <ac:spMkLst>
            <pc:docMk/>
            <pc:sldMk cId="1271001721" sldId="850"/>
            <ac:spMk id="45" creationId="{31ECAA9E-F23B-480C-B942-4C7749CC5001}"/>
          </ac:spMkLst>
        </pc:spChg>
        <pc:spChg chg="add del mod">
          <ac:chgData name="Siegbert Rudolph" userId="2af4d44886c067cc" providerId="LiveId" clId="{AA627FE2-FCD6-453C-945C-639DDADBBFD4}" dt="2021-08-18T15:20:54.078" v="8402" actId="478"/>
          <ac:spMkLst>
            <pc:docMk/>
            <pc:sldMk cId="1271001721" sldId="850"/>
            <ac:spMk id="46" creationId="{0E21014B-DD1A-4A85-9402-336BAD38280F}"/>
          </ac:spMkLst>
        </pc:spChg>
        <pc:spChg chg="add del mod">
          <ac:chgData name="Siegbert Rudolph" userId="2af4d44886c067cc" providerId="LiveId" clId="{AA627FE2-FCD6-453C-945C-639DDADBBFD4}" dt="2021-08-18T15:20:54.078" v="8402" actId="478"/>
          <ac:spMkLst>
            <pc:docMk/>
            <pc:sldMk cId="1271001721" sldId="850"/>
            <ac:spMk id="47" creationId="{E766307B-474D-4983-8484-C676BAAE7981}"/>
          </ac:spMkLst>
        </pc:spChg>
        <pc:spChg chg="add del mod">
          <ac:chgData name="Siegbert Rudolph" userId="2af4d44886c067cc" providerId="LiveId" clId="{AA627FE2-FCD6-453C-945C-639DDADBBFD4}" dt="2021-08-18T15:20:54.078" v="8402" actId="478"/>
          <ac:spMkLst>
            <pc:docMk/>
            <pc:sldMk cId="1271001721" sldId="850"/>
            <ac:spMk id="48" creationId="{1761B7E0-D4B8-47DE-A47E-F0B2BAFC1579}"/>
          </ac:spMkLst>
        </pc:spChg>
        <pc:spChg chg="add del mod">
          <ac:chgData name="Siegbert Rudolph" userId="2af4d44886c067cc" providerId="LiveId" clId="{AA627FE2-FCD6-453C-945C-639DDADBBFD4}" dt="2021-08-18T15:20:54.078" v="8402" actId="478"/>
          <ac:spMkLst>
            <pc:docMk/>
            <pc:sldMk cId="1271001721" sldId="850"/>
            <ac:spMk id="49" creationId="{2BFE5ED3-75C5-48C3-B8B4-5EDE0A7D004E}"/>
          </ac:spMkLst>
        </pc:spChg>
        <pc:spChg chg="add del mod">
          <ac:chgData name="Siegbert Rudolph" userId="2af4d44886c067cc" providerId="LiveId" clId="{AA627FE2-FCD6-453C-945C-639DDADBBFD4}" dt="2021-08-18T08:37:27.499" v="2691" actId="478"/>
          <ac:spMkLst>
            <pc:docMk/>
            <pc:sldMk cId="1271001721" sldId="850"/>
            <ac:spMk id="50" creationId="{D9894CA0-A741-458B-BA38-0C42AB6C4844}"/>
          </ac:spMkLst>
        </pc:spChg>
        <pc:spChg chg="add del mod">
          <ac:chgData name="Siegbert Rudolph" userId="2af4d44886c067cc" providerId="LiveId" clId="{AA627FE2-FCD6-453C-945C-639DDADBBFD4}" dt="2021-08-18T08:37:27.499" v="2691" actId="478"/>
          <ac:spMkLst>
            <pc:docMk/>
            <pc:sldMk cId="1271001721" sldId="850"/>
            <ac:spMk id="51" creationId="{70E596D3-B143-4983-A85C-EFF02F091C49}"/>
          </ac:spMkLst>
        </pc:spChg>
        <pc:picChg chg="del">
          <ac:chgData name="Siegbert Rudolph" userId="2af4d44886c067cc" providerId="LiveId" clId="{AA627FE2-FCD6-453C-945C-639DDADBBFD4}" dt="2021-08-18T07:44:57.917" v="761" actId="478"/>
          <ac:picMkLst>
            <pc:docMk/>
            <pc:sldMk cId="1271001721" sldId="850"/>
            <ac:picMk id="13" creationId="{E6A80D70-6223-4D09-A558-F365BA36F738}"/>
          </ac:picMkLst>
        </pc:picChg>
        <pc:picChg chg="del">
          <ac:chgData name="Siegbert Rudolph" userId="2af4d44886c067cc" providerId="LiveId" clId="{AA627FE2-FCD6-453C-945C-639DDADBBFD4}" dt="2021-08-18T07:44:57.917" v="761" actId="478"/>
          <ac:picMkLst>
            <pc:docMk/>
            <pc:sldMk cId="1271001721" sldId="850"/>
            <ac:picMk id="14" creationId="{FEE69EE0-5CE0-4105-AC93-F7E7A3AA8A57}"/>
          </ac:picMkLst>
        </pc:picChg>
        <pc:picChg chg="del">
          <ac:chgData name="Siegbert Rudolph" userId="2af4d44886c067cc" providerId="LiveId" clId="{AA627FE2-FCD6-453C-945C-639DDADBBFD4}" dt="2021-08-18T07:44:57.917" v="761" actId="478"/>
          <ac:picMkLst>
            <pc:docMk/>
            <pc:sldMk cId="1271001721" sldId="850"/>
            <ac:picMk id="15" creationId="{4A834F69-3CFC-4046-86F1-6B8C415D17A8}"/>
          </ac:picMkLst>
        </pc:picChg>
        <pc:picChg chg="del">
          <ac:chgData name="Siegbert Rudolph" userId="2af4d44886c067cc" providerId="LiveId" clId="{AA627FE2-FCD6-453C-945C-639DDADBBFD4}" dt="2021-08-18T07:44:57.917" v="761" actId="478"/>
          <ac:picMkLst>
            <pc:docMk/>
            <pc:sldMk cId="1271001721" sldId="850"/>
            <ac:picMk id="17" creationId="{241EDDFB-BCBF-4252-A4A1-4BCA3268F0CA}"/>
          </ac:picMkLst>
        </pc:picChg>
        <pc:picChg chg="del">
          <ac:chgData name="Siegbert Rudolph" userId="2af4d44886c067cc" providerId="LiveId" clId="{AA627FE2-FCD6-453C-945C-639DDADBBFD4}" dt="2021-08-18T07:44:57.917" v="761" actId="478"/>
          <ac:picMkLst>
            <pc:docMk/>
            <pc:sldMk cId="1271001721" sldId="850"/>
            <ac:picMk id="18" creationId="{C8DDE057-69F7-44D0-9DA6-798B67DB181F}"/>
          </ac:picMkLst>
        </pc:picChg>
        <pc:picChg chg="del">
          <ac:chgData name="Siegbert Rudolph" userId="2af4d44886c067cc" providerId="LiveId" clId="{AA627FE2-FCD6-453C-945C-639DDADBBFD4}" dt="2021-08-18T07:44:57.917" v="761" actId="478"/>
          <ac:picMkLst>
            <pc:docMk/>
            <pc:sldMk cId="1271001721" sldId="850"/>
            <ac:picMk id="19" creationId="{1844506D-FDCA-408A-A9DE-A4BAAEEA85B7}"/>
          </ac:picMkLst>
        </pc:picChg>
        <pc:picChg chg="del">
          <ac:chgData name="Siegbert Rudolph" userId="2af4d44886c067cc" providerId="LiveId" clId="{AA627FE2-FCD6-453C-945C-639DDADBBFD4}" dt="2021-08-18T07:44:57.917" v="761" actId="478"/>
          <ac:picMkLst>
            <pc:docMk/>
            <pc:sldMk cId="1271001721" sldId="850"/>
            <ac:picMk id="21" creationId="{65230472-E237-4B50-9DF2-F01C91C20246}"/>
          </ac:picMkLst>
        </pc:picChg>
        <pc:picChg chg="del">
          <ac:chgData name="Siegbert Rudolph" userId="2af4d44886c067cc" providerId="LiveId" clId="{AA627FE2-FCD6-453C-945C-639DDADBBFD4}" dt="2021-08-18T07:44:57.917" v="761" actId="478"/>
          <ac:picMkLst>
            <pc:docMk/>
            <pc:sldMk cId="1271001721" sldId="850"/>
            <ac:picMk id="24" creationId="{37C98822-643B-47CE-BB3D-026D51AB0645}"/>
          </ac:picMkLst>
        </pc:picChg>
      </pc:sldChg>
      <pc:sldChg chg="addSp delSp modSp del mod delAnim modAnim">
        <pc:chgData name="Siegbert Rudolph" userId="2af4d44886c067cc" providerId="LiveId" clId="{AA627FE2-FCD6-453C-945C-639DDADBBFD4}" dt="2021-08-18T13:51:38.173" v="8252" actId="47"/>
        <pc:sldMkLst>
          <pc:docMk/>
          <pc:sldMk cId="2047936196" sldId="851"/>
        </pc:sldMkLst>
        <pc:spChg chg="add del mod">
          <ac:chgData name="Siegbert Rudolph" userId="2af4d44886c067cc" providerId="LiveId" clId="{AA627FE2-FCD6-453C-945C-639DDADBBFD4}" dt="2021-08-18T13:33:42.411" v="7568" actId="21"/>
          <ac:spMkLst>
            <pc:docMk/>
            <pc:sldMk cId="2047936196" sldId="851"/>
            <ac:spMk id="2" creationId="{90251D9A-6FD6-40B0-B51F-883F504A29D4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4" creationId="{9AC0D1BF-5352-478C-938D-2E66A337D9B7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5" creationId="{92E96738-5F35-4F90-B87D-1586F4643353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6" creationId="{F9E9E287-3C9D-4C46-AFA9-0020E7672E3C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7" creationId="{6651A99C-3D00-478E-80FE-65FF5313100C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8" creationId="{C4C894BD-0E46-41E5-8B2D-5115742C5320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9" creationId="{CA405CB1-A006-4C66-ABD2-9A72DEB1AABF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10" creationId="{518AAD08-3247-42A0-AF0B-C5B233F8D398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11" creationId="{25E76F76-5C4C-4050-8EF5-D89A37B8BDD7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12" creationId="{957234A1-44D2-4CAA-8C42-39B2405C7A66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16" creationId="{891DBF71-2766-4CC5-8851-8737B70ECF12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23" creationId="{5A8E9C0C-C33F-40BE-A073-CC7E8CA9DC00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25" creationId="{8D5AC488-CD5E-464A-AB5F-01165CA4027A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26" creationId="{E525F802-8941-458C-A7E6-137E44A6B376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27" creationId="{7C0A5614-E12A-479C-A14D-D6F3336A34A1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28" creationId="{F0238BC7-C1E9-4F91-9A92-A866A0472F19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29" creationId="{C4DEB4B0-B466-4B19-9ABB-ED163775814A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30" creationId="{ADABDCCB-8D97-4A27-B2FA-AF4F04D67891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31" creationId="{6FC7F3F9-47D9-4480-8A9A-B1F0B3061B99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32" creationId="{D1B94309-8C21-4F61-A92C-EF6B4335D1A3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33" creationId="{3E76A8E2-A2CA-4EC7-A8C6-19984C6733FD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34" creationId="{CED3A8EC-D570-4B41-BDE6-05EFE76BEBED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35" creationId="{5A227D11-F716-439E-AA2D-B1EDC30F5BEE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36" creationId="{9CFD17B7-B1B4-4A11-951E-66B7AE725A2B}"/>
          </ac:spMkLst>
        </pc:spChg>
        <pc:spChg chg="del">
          <ac:chgData name="Siegbert Rudolph" userId="2af4d44886c067cc" providerId="LiveId" clId="{AA627FE2-FCD6-453C-945C-639DDADBBFD4}" dt="2021-08-18T09:26:00.793" v="4159" actId="478"/>
          <ac:spMkLst>
            <pc:docMk/>
            <pc:sldMk cId="2047936196" sldId="851"/>
            <ac:spMk id="37" creationId="{F1D2F538-5213-42A0-B031-ABF24203AC2C}"/>
          </ac:spMkLst>
        </pc:spChg>
        <pc:spChg chg="add del mod">
          <ac:chgData name="Siegbert Rudolph" userId="2af4d44886c067cc" providerId="LiveId" clId="{AA627FE2-FCD6-453C-945C-639DDADBBFD4}" dt="2021-08-18T13:33:42.411" v="7568" actId="21"/>
          <ac:spMkLst>
            <pc:docMk/>
            <pc:sldMk cId="2047936196" sldId="851"/>
            <ac:spMk id="38" creationId="{486290FF-F255-4A22-88F8-E7CA091A6EDE}"/>
          </ac:spMkLst>
        </pc:spChg>
        <pc:spChg chg="add del mod">
          <ac:chgData name="Siegbert Rudolph" userId="2af4d44886c067cc" providerId="LiveId" clId="{AA627FE2-FCD6-453C-945C-639DDADBBFD4}" dt="2021-08-18T13:33:42.411" v="7568" actId="21"/>
          <ac:spMkLst>
            <pc:docMk/>
            <pc:sldMk cId="2047936196" sldId="851"/>
            <ac:spMk id="39" creationId="{2AE0CED0-C7E3-458A-A367-AF792274C6CD}"/>
          </ac:spMkLst>
        </pc:spChg>
        <pc:spChg chg="add del mod">
          <ac:chgData name="Siegbert Rudolph" userId="2af4d44886c067cc" providerId="LiveId" clId="{AA627FE2-FCD6-453C-945C-639DDADBBFD4}" dt="2021-08-18T13:33:42.411" v="7568" actId="21"/>
          <ac:spMkLst>
            <pc:docMk/>
            <pc:sldMk cId="2047936196" sldId="851"/>
            <ac:spMk id="40" creationId="{C74BBA98-C128-490C-A2DF-F22A0BBFD02A}"/>
          </ac:spMkLst>
        </pc:spChg>
        <pc:spChg chg="add del mod">
          <ac:chgData name="Siegbert Rudolph" userId="2af4d44886c067cc" providerId="LiveId" clId="{AA627FE2-FCD6-453C-945C-639DDADBBFD4}" dt="2021-08-18T13:33:42.411" v="7568" actId="21"/>
          <ac:spMkLst>
            <pc:docMk/>
            <pc:sldMk cId="2047936196" sldId="851"/>
            <ac:spMk id="41" creationId="{2596CDB0-6B06-426C-A902-7207003FE95D}"/>
          </ac:spMkLst>
        </pc:spChg>
        <pc:spChg chg="add del mod">
          <ac:chgData name="Siegbert Rudolph" userId="2af4d44886c067cc" providerId="LiveId" clId="{AA627FE2-FCD6-453C-945C-639DDADBBFD4}" dt="2021-08-18T13:33:42.411" v="7568" actId="21"/>
          <ac:spMkLst>
            <pc:docMk/>
            <pc:sldMk cId="2047936196" sldId="851"/>
            <ac:spMk id="42" creationId="{C48BC511-4F70-4EDD-BC4D-109798F0C96E}"/>
          </ac:spMkLst>
        </pc:spChg>
        <pc:spChg chg="add del mod">
          <ac:chgData name="Siegbert Rudolph" userId="2af4d44886c067cc" providerId="LiveId" clId="{AA627FE2-FCD6-453C-945C-639DDADBBFD4}" dt="2021-08-18T13:33:42.411" v="7568" actId="21"/>
          <ac:spMkLst>
            <pc:docMk/>
            <pc:sldMk cId="2047936196" sldId="851"/>
            <ac:spMk id="43" creationId="{3DFB33E4-C56E-4415-B845-AA38A08F7005}"/>
          </ac:spMkLst>
        </pc:spChg>
        <pc:spChg chg="add del mod">
          <ac:chgData name="Siegbert Rudolph" userId="2af4d44886c067cc" providerId="LiveId" clId="{AA627FE2-FCD6-453C-945C-639DDADBBFD4}" dt="2021-08-18T13:33:42.411" v="7568" actId="21"/>
          <ac:spMkLst>
            <pc:docMk/>
            <pc:sldMk cId="2047936196" sldId="851"/>
            <ac:spMk id="44" creationId="{9061ADFF-4DC3-4316-863F-779BC292099D}"/>
          </ac:spMkLst>
        </pc:spChg>
        <pc:spChg chg="add del mod">
          <ac:chgData name="Siegbert Rudolph" userId="2af4d44886c067cc" providerId="LiveId" clId="{AA627FE2-FCD6-453C-945C-639DDADBBFD4}" dt="2021-08-18T13:33:42.411" v="7568" actId="21"/>
          <ac:spMkLst>
            <pc:docMk/>
            <pc:sldMk cId="2047936196" sldId="851"/>
            <ac:spMk id="45" creationId="{67866EC6-2B66-495E-9984-023569A4C84C}"/>
          </ac:spMkLst>
        </pc:spChg>
        <pc:spChg chg="add del mod">
          <ac:chgData name="Siegbert Rudolph" userId="2af4d44886c067cc" providerId="LiveId" clId="{AA627FE2-FCD6-453C-945C-639DDADBBFD4}" dt="2021-08-18T13:33:42.411" v="7568" actId="21"/>
          <ac:spMkLst>
            <pc:docMk/>
            <pc:sldMk cId="2047936196" sldId="851"/>
            <ac:spMk id="46" creationId="{581E7E60-49F0-44AB-80F8-D9888402901F}"/>
          </ac:spMkLst>
        </pc:spChg>
        <pc:spChg chg="add del mod">
          <ac:chgData name="Siegbert Rudolph" userId="2af4d44886c067cc" providerId="LiveId" clId="{AA627FE2-FCD6-453C-945C-639DDADBBFD4}" dt="2021-08-18T13:33:42.411" v="7568" actId="21"/>
          <ac:spMkLst>
            <pc:docMk/>
            <pc:sldMk cId="2047936196" sldId="851"/>
            <ac:spMk id="47" creationId="{E2339F74-B580-4CFE-A126-F74A6B9ACDD1}"/>
          </ac:spMkLst>
        </pc:spChg>
        <pc:spChg chg="add del mod">
          <ac:chgData name="Siegbert Rudolph" userId="2af4d44886c067cc" providerId="LiveId" clId="{AA627FE2-FCD6-453C-945C-639DDADBBFD4}" dt="2021-08-18T13:33:42.411" v="7568" actId="21"/>
          <ac:spMkLst>
            <pc:docMk/>
            <pc:sldMk cId="2047936196" sldId="851"/>
            <ac:spMk id="48" creationId="{FE2C53D1-187E-4F7C-AC43-17986BCA0D3E}"/>
          </ac:spMkLst>
        </pc:spChg>
        <pc:spChg chg="add del mod">
          <ac:chgData name="Siegbert Rudolph" userId="2af4d44886c067cc" providerId="LiveId" clId="{AA627FE2-FCD6-453C-945C-639DDADBBFD4}" dt="2021-08-18T13:33:42.411" v="7568" actId="21"/>
          <ac:spMkLst>
            <pc:docMk/>
            <pc:sldMk cId="2047936196" sldId="851"/>
            <ac:spMk id="49" creationId="{6CE3FB9A-6DE0-4F55-9633-B9A5BD64F9EA}"/>
          </ac:spMkLst>
        </pc:spChg>
        <pc:spChg chg="add del mod">
          <ac:chgData name="Siegbert Rudolph" userId="2af4d44886c067cc" providerId="LiveId" clId="{AA627FE2-FCD6-453C-945C-639DDADBBFD4}" dt="2021-08-18T13:33:42.411" v="7568" actId="21"/>
          <ac:spMkLst>
            <pc:docMk/>
            <pc:sldMk cId="2047936196" sldId="851"/>
            <ac:spMk id="50" creationId="{1F91397E-C97C-4371-9838-8421E143C260}"/>
          </ac:spMkLst>
        </pc:spChg>
        <pc:spChg chg="add del mod">
          <ac:chgData name="Siegbert Rudolph" userId="2af4d44886c067cc" providerId="LiveId" clId="{AA627FE2-FCD6-453C-945C-639DDADBBFD4}" dt="2021-08-18T13:33:42.411" v="7568" actId="21"/>
          <ac:spMkLst>
            <pc:docMk/>
            <pc:sldMk cId="2047936196" sldId="851"/>
            <ac:spMk id="51" creationId="{59AE3A04-0684-4CF0-A3D5-5BD2AF64EBBC}"/>
          </ac:spMkLst>
        </pc:spChg>
        <pc:picChg chg="del">
          <ac:chgData name="Siegbert Rudolph" userId="2af4d44886c067cc" providerId="LiveId" clId="{AA627FE2-FCD6-453C-945C-639DDADBBFD4}" dt="2021-08-18T09:26:00.793" v="4159" actId="478"/>
          <ac:picMkLst>
            <pc:docMk/>
            <pc:sldMk cId="2047936196" sldId="851"/>
            <ac:picMk id="13" creationId="{E6A80D70-6223-4D09-A558-F365BA36F738}"/>
          </ac:picMkLst>
        </pc:picChg>
        <pc:picChg chg="del">
          <ac:chgData name="Siegbert Rudolph" userId="2af4d44886c067cc" providerId="LiveId" clId="{AA627FE2-FCD6-453C-945C-639DDADBBFD4}" dt="2021-08-18T09:26:00.793" v="4159" actId="478"/>
          <ac:picMkLst>
            <pc:docMk/>
            <pc:sldMk cId="2047936196" sldId="851"/>
            <ac:picMk id="14" creationId="{FEE69EE0-5CE0-4105-AC93-F7E7A3AA8A57}"/>
          </ac:picMkLst>
        </pc:picChg>
        <pc:picChg chg="del">
          <ac:chgData name="Siegbert Rudolph" userId="2af4d44886c067cc" providerId="LiveId" clId="{AA627FE2-FCD6-453C-945C-639DDADBBFD4}" dt="2021-08-18T09:26:00.793" v="4159" actId="478"/>
          <ac:picMkLst>
            <pc:docMk/>
            <pc:sldMk cId="2047936196" sldId="851"/>
            <ac:picMk id="15" creationId="{4A834F69-3CFC-4046-86F1-6B8C415D17A8}"/>
          </ac:picMkLst>
        </pc:picChg>
        <pc:picChg chg="del">
          <ac:chgData name="Siegbert Rudolph" userId="2af4d44886c067cc" providerId="LiveId" clId="{AA627FE2-FCD6-453C-945C-639DDADBBFD4}" dt="2021-08-18T09:26:00.793" v="4159" actId="478"/>
          <ac:picMkLst>
            <pc:docMk/>
            <pc:sldMk cId="2047936196" sldId="851"/>
            <ac:picMk id="17" creationId="{241EDDFB-BCBF-4252-A4A1-4BCA3268F0CA}"/>
          </ac:picMkLst>
        </pc:picChg>
        <pc:picChg chg="del">
          <ac:chgData name="Siegbert Rudolph" userId="2af4d44886c067cc" providerId="LiveId" clId="{AA627FE2-FCD6-453C-945C-639DDADBBFD4}" dt="2021-08-18T09:26:00.793" v="4159" actId="478"/>
          <ac:picMkLst>
            <pc:docMk/>
            <pc:sldMk cId="2047936196" sldId="851"/>
            <ac:picMk id="18" creationId="{C8DDE057-69F7-44D0-9DA6-798B67DB181F}"/>
          </ac:picMkLst>
        </pc:picChg>
        <pc:picChg chg="del">
          <ac:chgData name="Siegbert Rudolph" userId="2af4d44886c067cc" providerId="LiveId" clId="{AA627FE2-FCD6-453C-945C-639DDADBBFD4}" dt="2021-08-18T09:26:00.793" v="4159" actId="478"/>
          <ac:picMkLst>
            <pc:docMk/>
            <pc:sldMk cId="2047936196" sldId="851"/>
            <ac:picMk id="19" creationId="{1844506D-FDCA-408A-A9DE-A4BAAEEA85B7}"/>
          </ac:picMkLst>
        </pc:picChg>
        <pc:picChg chg="del">
          <ac:chgData name="Siegbert Rudolph" userId="2af4d44886c067cc" providerId="LiveId" clId="{AA627FE2-FCD6-453C-945C-639DDADBBFD4}" dt="2021-08-18T09:26:00.793" v="4159" actId="478"/>
          <ac:picMkLst>
            <pc:docMk/>
            <pc:sldMk cId="2047936196" sldId="851"/>
            <ac:picMk id="21" creationId="{65230472-E237-4B50-9DF2-F01C91C20246}"/>
          </ac:picMkLst>
        </pc:picChg>
        <pc:picChg chg="del">
          <ac:chgData name="Siegbert Rudolph" userId="2af4d44886c067cc" providerId="LiveId" clId="{AA627FE2-FCD6-453C-945C-639DDADBBFD4}" dt="2021-08-18T09:26:00.793" v="4159" actId="478"/>
          <ac:picMkLst>
            <pc:docMk/>
            <pc:sldMk cId="2047936196" sldId="851"/>
            <ac:picMk id="24" creationId="{37C98822-643B-47CE-BB3D-026D51AB0645}"/>
          </ac:picMkLst>
        </pc:picChg>
      </pc:sldChg>
      <pc:sldChg chg="del">
        <pc:chgData name="Siegbert Rudolph" userId="2af4d44886c067cc" providerId="LiveId" clId="{AA627FE2-FCD6-453C-945C-639DDADBBFD4}" dt="2021-08-18T13:51:42.098" v="8256" actId="47"/>
        <pc:sldMkLst>
          <pc:docMk/>
          <pc:sldMk cId="2923671754" sldId="852"/>
        </pc:sldMkLst>
      </pc:sldChg>
      <pc:sldChg chg="del">
        <pc:chgData name="Siegbert Rudolph" userId="2af4d44886c067cc" providerId="LiveId" clId="{AA627FE2-FCD6-453C-945C-639DDADBBFD4}" dt="2021-08-18T13:51:43.504" v="8258" actId="47"/>
        <pc:sldMkLst>
          <pc:docMk/>
          <pc:sldMk cId="2593571947" sldId="853"/>
        </pc:sldMkLst>
      </pc:sldChg>
      <pc:sldChg chg="addSp delSp modSp mod ord delAnim modAnim">
        <pc:chgData name="Siegbert Rudolph" userId="2af4d44886c067cc" providerId="LiveId" clId="{AA627FE2-FCD6-453C-945C-639DDADBBFD4}" dt="2021-09-01T14:32:10.351" v="9949" actId="1076"/>
        <pc:sldMkLst>
          <pc:docMk/>
          <pc:sldMk cId="2667328688" sldId="854"/>
        </pc:sldMkLst>
        <pc:spChg chg="mod">
          <ac:chgData name="Siegbert Rudolph" userId="2af4d44886c067cc" providerId="LiveId" clId="{AA627FE2-FCD6-453C-945C-639DDADBBFD4}" dt="2021-09-01T14:32:10.351" v="9949" actId="1076"/>
          <ac:spMkLst>
            <pc:docMk/>
            <pc:sldMk cId="2667328688" sldId="854"/>
            <ac:spMk id="2" creationId="{1AD6957D-CECE-42D6-B689-747BE08892C9}"/>
          </ac:spMkLst>
        </pc:spChg>
        <pc:spChg chg="add del mod">
          <ac:chgData name="Siegbert Rudolph" userId="2af4d44886c067cc" providerId="LiveId" clId="{AA627FE2-FCD6-453C-945C-639DDADBBFD4}" dt="2021-09-01T14:07:47.135" v="9553" actId="478"/>
          <ac:spMkLst>
            <pc:docMk/>
            <pc:sldMk cId="2667328688" sldId="854"/>
            <ac:spMk id="4" creationId="{66B68508-8B33-49E8-9E37-B7F593DE34B1}"/>
          </ac:spMkLst>
        </pc:spChg>
        <pc:spChg chg="add mod">
          <ac:chgData name="Siegbert Rudolph" userId="2af4d44886c067cc" providerId="LiveId" clId="{AA627FE2-FCD6-453C-945C-639DDADBBFD4}" dt="2021-09-01T14:07:22.271" v="9501" actId="20577"/>
          <ac:spMkLst>
            <pc:docMk/>
            <pc:sldMk cId="2667328688" sldId="854"/>
            <ac:spMk id="8" creationId="{78E84401-E246-414D-BFDC-4DB1268AFB0C}"/>
          </ac:spMkLst>
        </pc:spChg>
        <pc:spChg chg="add mod">
          <ac:chgData name="Siegbert Rudolph" userId="2af4d44886c067cc" providerId="LiveId" clId="{AA627FE2-FCD6-453C-945C-639DDADBBFD4}" dt="2021-09-01T14:07:38.314" v="9551" actId="20577"/>
          <ac:spMkLst>
            <pc:docMk/>
            <pc:sldMk cId="2667328688" sldId="854"/>
            <ac:spMk id="9" creationId="{3AAE94A3-356D-4974-ADDE-112292969FF3}"/>
          </ac:spMkLst>
        </pc:spChg>
        <pc:spChg chg="add del mod">
          <ac:chgData name="Siegbert Rudolph" userId="2af4d44886c067cc" providerId="LiveId" clId="{AA627FE2-FCD6-453C-945C-639DDADBBFD4}" dt="2021-08-18T13:07:09.746" v="6946" actId="478"/>
          <ac:spMkLst>
            <pc:docMk/>
            <pc:sldMk cId="2667328688" sldId="854"/>
            <ac:spMk id="15" creationId="{2204928B-B6FC-4562-8C3C-583A430B15BF}"/>
          </ac:spMkLst>
        </pc:spChg>
        <pc:spChg chg="add mod ord">
          <ac:chgData name="Siegbert Rudolph" userId="2af4d44886c067cc" providerId="LiveId" clId="{AA627FE2-FCD6-453C-945C-639DDADBBFD4}" dt="2021-08-18T13:12:53.368" v="7130" actId="1036"/>
          <ac:spMkLst>
            <pc:docMk/>
            <pc:sldMk cId="2667328688" sldId="854"/>
            <ac:spMk id="16" creationId="{D05EF58E-AF8C-4F9C-8550-17C62C1400FE}"/>
          </ac:spMkLst>
        </pc:spChg>
        <pc:spChg chg="add mod">
          <ac:chgData name="Siegbert Rudolph" userId="2af4d44886c067cc" providerId="LiveId" clId="{AA627FE2-FCD6-453C-945C-639DDADBBFD4}" dt="2021-08-18T15:33:13.963" v="8956" actId="14100"/>
          <ac:spMkLst>
            <pc:docMk/>
            <pc:sldMk cId="2667328688" sldId="854"/>
            <ac:spMk id="19" creationId="{922235A3-7530-4E36-9D11-5E4E6BD1737F}"/>
          </ac:spMkLst>
        </pc:spChg>
        <pc:spChg chg="add del mod">
          <ac:chgData name="Siegbert Rudolph" userId="2af4d44886c067cc" providerId="LiveId" clId="{AA627FE2-FCD6-453C-945C-639DDADBBFD4}" dt="2021-08-18T15:33:04.396" v="8931" actId="478"/>
          <ac:spMkLst>
            <pc:docMk/>
            <pc:sldMk cId="2667328688" sldId="854"/>
            <ac:spMk id="20" creationId="{89A81106-3E79-4581-8856-726FD66E6415}"/>
          </ac:spMkLst>
        </pc:spChg>
        <pc:spChg chg="add mod">
          <ac:chgData name="Siegbert Rudolph" userId="2af4d44886c067cc" providerId="LiveId" clId="{AA627FE2-FCD6-453C-945C-639DDADBBFD4}" dt="2021-08-18T15:33:20.053" v="8980" actId="20577"/>
          <ac:spMkLst>
            <pc:docMk/>
            <pc:sldMk cId="2667328688" sldId="854"/>
            <ac:spMk id="21" creationId="{9854461B-7934-4A01-9853-5570E7C56555}"/>
          </ac:spMkLst>
        </pc:spChg>
        <pc:spChg chg="add del mod">
          <ac:chgData name="Siegbert Rudolph" userId="2af4d44886c067cc" providerId="LiveId" clId="{AA627FE2-FCD6-453C-945C-639DDADBBFD4}" dt="2021-08-18T13:11:20.725" v="7084" actId="478"/>
          <ac:spMkLst>
            <pc:docMk/>
            <pc:sldMk cId="2667328688" sldId="854"/>
            <ac:spMk id="22" creationId="{B0193787-EF3A-46F2-AB86-E4DFA0B63065}"/>
          </ac:spMkLst>
        </pc:spChg>
        <pc:spChg chg="add del mod">
          <ac:chgData name="Siegbert Rudolph" userId="2af4d44886c067cc" providerId="LiveId" clId="{AA627FE2-FCD6-453C-945C-639DDADBBFD4}" dt="2021-08-18T13:10:27.541" v="7021"/>
          <ac:spMkLst>
            <pc:docMk/>
            <pc:sldMk cId="2667328688" sldId="854"/>
            <ac:spMk id="23" creationId="{431E758B-9181-4D7C-99FB-50D5407D94C4}"/>
          </ac:spMkLst>
        </pc:spChg>
        <pc:spChg chg="add del mod">
          <ac:chgData name="Siegbert Rudolph" userId="2af4d44886c067cc" providerId="LiveId" clId="{AA627FE2-FCD6-453C-945C-639DDADBBFD4}" dt="2021-08-18T15:32:41.910" v="8930" actId="478"/>
          <ac:spMkLst>
            <pc:docMk/>
            <pc:sldMk cId="2667328688" sldId="854"/>
            <ac:spMk id="24" creationId="{0B32147D-4C4C-46EF-949F-ECCE3E950474}"/>
          </ac:spMkLst>
        </pc:spChg>
        <pc:spChg chg="del mod">
          <ac:chgData name="Siegbert Rudolph" userId="2af4d44886c067cc" providerId="LiveId" clId="{AA627FE2-FCD6-453C-945C-639DDADBBFD4}" dt="2021-09-01T14:07:43.651" v="9552" actId="478"/>
          <ac:spMkLst>
            <pc:docMk/>
            <pc:sldMk cId="2667328688" sldId="854"/>
            <ac:spMk id="59" creationId="{7B1856EF-C942-4CAC-853C-37D1146B6A5B}"/>
          </ac:spMkLst>
        </pc:spChg>
        <pc:spChg chg="del mod">
          <ac:chgData name="Siegbert Rudolph" userId="2af4d44886c067cc" providerId="LiveId" clId="{AA627FE2-FCD6-453C-945C-639DDADBBFD4}" dt="2021-08-18T13:12:02.147" v="7089" actId="478"/>
          <ac:spMkLst>
            <pc:docMk/>
            <pc:sldMk cId="2667328688" sldId="854"/>
            <ac:spMk id="60" creationId="{FA0F16E1-BCA9-43E2-AA2E-F65386D83499}"/>
          </ac:spMkLst>
        </pc:spChg>
        <pc:spChg chg="del mod">
          <ac:chgData name="Siegbert Rudolph" userId="2af4d44886c067cc" providerId="LiveId" clId="{AA627FE2-FCD6-453C-945C-639DDADBBFD4}" dt="2021-08-18T13:12:02.147" v="7089" actId="478"/>
          <ac:spMkLst>
            <pc:docMk/>
            <pc:sldMk cId="2667328688" sldId="854"/>
            <ac:spMk id="61" creationId="{C7BF5B09-6906-42CF-93B3-2BDCDE34C11B}"/>
          </ac:spMkLst>
        </pc:spChg>
        <pc:spChg chg="del mod ord">
          <ac:chgData name="Siegbert Rudolph" userId="2af4d44886c067cc" providerId="LiveId" clId="{AA627FE2-FCD6-453C-945C-639DDADBBFD4}" dt="2021-08-18T15:32:40.009" v="8929" actId="478"/>
          <ac:spMkLst>
            <pc:docMk/>
            <pc:sldMk cId="2667328688" sldId="854"/>
            <ac:spMk id="65" creationId="{C09991D0-6DBE-42F5-A378-8F4FDF8E8775}"/>
          </ac:spMkLst>
        </pc:spChg>
        <pc:spChg chg="add del mod ord">
          <ac:chgData name="Siegbert Rudolph" userId="2af4d44886c067cc" providerId="LiveId" clId="{AA627FE2-FCD6-453C-945C-639DDADBBFD4}" dt="2021-08-18T13:12:53.368" v="7130" actId="1036"/>
          <ac:spMkLst>
            <pc:docMk/>
            <pc:sldMk cId="2667328688" sldId="854"/>
            <ac:spMk id="67" creationId="{D20372DA-BC5D-4151-AAA3-6B67C772D18E}"/>
          </ac:spMkLst>
        </pc:spChg>
        <pc:spChg chg="del mod">
          <ac:chgData name="Siegbert Rudolph" userId="2af4d44886c067cc" providerId="LiveId" clId="{AA627FE2-FCD6-453C-945C-639DDADBBFD4}" dt="2021-08-18T13:12:02.147" v="7089" actId="478"/>
          <ac:spMkLst>
            <pc:docMk/>
            <pc:sldMk cId="2667328688" sldId="854"/>
            <ac:spMk id="68" creationId="{4644857C-73AC-4716-836F-D357933824E8}"/>
          </ac:spMkLst>
        </pc:spChg>
        <pc:spChg chg="del mod">
          <ac:chgData name="Siegbert Rudolph" userId="2af4d44886c067cc" providerId="LiveId" clId="{AA627FE2-FCD6-453C-945C-639DDADBBFD4}" dt="2021-08-18T13:12:02.147" v="7089" actId="478"/>
          <ac:spMkLst>
            <pc:docMk/>
            <pc:sldMk cId="2667328688" sldId="854"/>
            <ac:spMk id="69" creationId="{4F2DFEB4-18DE-48F7-8263-E29290E612AF}"/>
          </ac:spMkLst>
        </pc:spChg>
        <pc:spChg chg="del mod">
          <ac:chgData name="Siegbert Rudolph" userId="2af4d44886c067cc" providerId="LiveId" clId="{AA627FE2-FCD6-453C-945C-639DDADBBFD4}" dt="2021-08-18T13:10:13.113" v="7017"/>
          <ac:spMkLst>
            <pc:docMk/>
            <pc:sldMk cId="2667328688" sldId="854"/>
            <ac:spMk id="70" creationId="{793D2B1E-C6BA-4C73-8709-0D3061F7B445}"/>
          </ac:spMkLst>
        </pc:spChg>
        <pc:spChg chg="del mod">
          <ac:chgData name="Siegbert Rudolph" userId="2af4d44886c067cc" providerId="LiveId" clId="{AA627FE2-FCD6-453C-945C-639DDADBBFD4}" dt="2021-08-18T13:12:02.147" v="7089" actId="478"/>
          <ac:spMkLst>
            <pc:docMk/>
            <pc:sldMk cId="2667328688" sldId="854"/>
            <ac:spMk id="71" creationId="{3532448B-1DC2-4E9D-9E79-221081FF0624}"/>
          </ac:spMkLst>
        </pc:spChg>
        <pc:spChg chg="del mod">
          <ac:chgData name="Siegbert Rudolph" userId="2af4d44886c067cc" providerId="LiveId" clId="{AA627FE2-FCD6-453C-945C-639DDADBBFD4}" dt="2021-08-18T13:12:02.147" v="7089" actId="478"/>
          <ac:spMkLst>
            <pc:docMk/>
            <pc:sldMk cId="2667328688" sldId="854"/>
            <ac:spMk id="72" creationId="{1B47A32D-6BA9-4565-BD35-4C6AFE4B2B4F}"/>
          </ac:spMkLst>
        </pc:spChg>
        <pc:picChg chg="del">
          <ac:chgData name="Siegbert Rudolph" userId="2af4d44886c067cc" providerId="LiveId" clId="{AA627FE2-FCD6-453C-945C-639DDADBBFD4}" dt="2021-08-18T12:55:19.737" v="6469" actId="478"/>
          <ac:picMkLst>
            <pc:docMk/>
            <pc:sldMk cId="2667328688" sldId="854"/>
            <ac:picMk id="18" creationId="{3056133C-E0FD-4CD0-B4A9-583776DFF069}"/>
          </ac:picMkLst>
        </pc:picChg>
      </pc:sldChg>
      <pc:sldChg chg="add del">
        <pc:chgData name="Siegbert Rudolph" userId="2af4d44886c067cc" providerId="LiveId" clId="{AA627FE2-FCD6-453C-945C-639DDADBBFD4}" dt="2021-08-18T07:44:45.293" v="759" actId="47"/>
        <pc:sldMkLst>
          <pc:docMk/>
          <pc:sldMk cId="123503154" sldId="855"/>
        </pc:sldMkLst>
      </pc:sldChg>
      <pc:sldChg chg="addSp delSp modSp add mod delAnim modAnim">
        <pc:chgData name="Siegbert Rudolph" userId="2af4d44886c067cc" providerId="LiveId" clId="{AA627FE2-FCD6-453C-945C-639DDADBBFD4}" dt="2021-09-01T14:32:10.304" v="9899" actId="1076"/>
        <pc:sldMkLst>
          <pc:docMk/>
          <pc:sldMk cId="3948280807" sldId="856"/>
        </pc:sldMkLst>
        <pc:spChg chg="mod">
          <ac:chgData name="Siegbert Rudolph" userId="2af4d44886c067cc" providerId="LiveId" clId="{AA627FE2-FCD6-453C-945C-639DDADBBFD4}" dt="2021-09-01T14:32:10.304" v="9899" actId="1076"/>
          <ac:spMkLst>
            <pc:docMk/>
            <pc:sldMk cId="3948280807" sldId="856"/>
            <ac:spMk id="2" creationId="{C4057D2D-D81D-4CD8-9546-2DD89523A819}"/>
          </ac:spMkLst>
        </pc:spChg>
        <pc:spChg chg="del">
          <ac:chgData name="Siegbert Rudolph" userId="2af4d44886c067cc" providerId="LiveId" clId="{AA627FE2-FCD6-453C-945C-639DDADBBFD4}" dt="2021-09-01T14:02:30.108" v="9391" actId="478"/>
          <ac:spMkLst>
            <pc:docMk/>
            <pc:sldMk cId="3948280807" sldId="856"/>
            <ac:spMk id="3" creationId="{188704B5-6FF4-4A2C-A170-0B9080C0BBA1}"/>
          </ac:spMkLst>
        </pc:spChg>
        <pc:spChg chg="add mod">
          <ac:chgData name="Siegbert Rudolph" userId="2af4d44886c067cc" providerId="LiveId" clId="{AA627FE2-FCD6-453C-945C-639DDADBBFD4}" dt="2021-08-18T07:54:18.651" v="1009" actId="1035"/>
          <ac:spMkLst>
            <pc:docMk/>
            <pc:sldMk cId="3948280807" sldId="856"/>
            <ac:spMk id="17" creationId="{66C5D441-FEA1-45D4-9BC2-2131863AEC5F}"/>
          </ac:spMkLst>
        </pc:spChg>
        <pc:spChg chg="add mod">
          <ac:chgData name="Siegbert Rudolph" userId="2af4d44886c067cc" providerId="LiveId" clId="{AA627FE2-FCD6-453C-945C-639DDADBBFD4}" dt="2021-08-21T15:16:30.900" v="9333" actId="207"/>
          <ac:spMkLst>
            <pc:docMk/>
            <pc:sldMk cId="3948280807" sldId="856"/>
            <ac:spMk id="18" creationId="{3121A4F1-52B8-425A-A84B-73FDE6E3D747}"/>
          </ac:spMkLst>
        </pc:spChg>
        <pc:spChg chg="add mod">
          <ac:chgData name="Siegbert Rudolph" userId="2af4d44886c067cc" providerId="LiveId" clId="{AA627FE2-FCD6-453C-945C-639DDADBBFD4}" dt="2021-08-18T08:03:41.674" v="1128" actId="1038"/>
          <ac:spMkLst>
            <pc:docMk/>
            <pc:sldMk cId="3948280807" sldId="856"/>
            <ac:spMk id="19" creationId="{5A0A2DD4-0695-4B7C-A8F4-56E1C7EA4AB1}"/>
          </ac:spMkLst>
        </pc:spChg>
        <pc:spChg chg="add mod">
          <ac:chgData name="Siegbert Rudolph" userId="2af4d44886c067cc" providerId="LiveId" clId="{AA627FE2-FCD6-453C-945C-639DDADBBFD4}" dt="2021-08-21T15:16:47.421" v="9335" actId="207"/>
          <ac:spMkLst>
            <pc:docMk/>
            <pc:sldMk cId="3948280807" sldId="856"/>
            <ac:spMk id="20" creationId="{8F87D943-6ADF-42D5-A84B-4BCC6E0F2815}"/>
          </ac:spMkLst>
        </pc:spChg>
        <pc:spChg chg="add mod">
          <ac:chgData name="Siegbert Rudolph" userId="2af4d44886c067cc" providerId="LiveId" clId="{AA627FE2-FCD6-453C-945C-639DDADBBFD4}" dt="2021-09-01T14:02:32.264" v="9392"/>
          <ac:spMkLst>
            <pc:docMk/>
            <pc:sldMk cId="3948280807" sldId="856"/>
            <ac:spMk id="21" creationId="{6EE241C8-1C92-4EA6-872B-BA9349E7AC83}"/>
          </ac:spMkLst>
        </pc:spChg>
        <pc:spChg chg="add del mod">
          <ac:chgData name="Siegbert Rudolph" userId="2af4d44886c067cc" providerId="LiveId" clId="{AA627FE2-FCD6-453C-945C-639DDADBBFD4}" dt="2021-08-18T08:04:46.598" v="1185" actId="478"/>
          <ac:spMkLst>
            <pc:docMk/>
            <pc:sldMk cId="3948280807" sldId="856"/>
            <ac:spMk id="21" creationId="{824655FF-1ABD-4E5A-98CB-C6385078D567}"/>
          </ac:spMkLst>
        </pc:spChg>
        <pc:spChg chg="add del mod">
          <ac:chgData name="Siegbert Rudolph" userId="2af4d44886c067cc" providerId="LiveId" clId="{AA627FE2-FCD6-453C-945C-639DDADBBFD4}" dt="2021-08-18T08:05:33.716" v="1258" actId="478"/>
          <ac:spMkLst>
            <pc:docMk/>
            <pc:sldMk cId="3948280807" sldId="856"/>
            <ac:spMk id="22" creationId="{098B4AB0-5EDD-43DF-B502-38EDD52A6872}"/>
          </ac:spMkLst>
        </pc:spChg>
        <pc:spChg chg="add mod">
          <ac:chgData name="Siegbert Rudolph" userId="2af4d44886c067cc" providerId="LiveId" clId="{AA627FE2-FCD6-453C-945C-639DDADBBFD4}" dt="2021-09-01T14:02:32.264" v="9392"/>
          <ac:spMkLst>
            <pc:docMk/>
            <pc:sldMk cId="3948280807" sldId="856"/>
            <ac:spMk id="22" creationId="{30201735-0CBB-4021-B342-3EF60BA69020}"/>
          </ac:spMkLst>
        </pc:spChg>
        <pc:spChg chg="add del mod">
          <ac:chgData name="Siegbert Rudolph" userId="2af4d44886c067cc" providerId="LiveId" clId="{AA627FE2-FCD6-453C-945C-639DDADBBFD4}" dt="2021-08-18T08:05:33.716" v="1258" actId="478"/>
          <ac:spMkLst>
            <pc:docMk/>
            <pc:sldMk cId="3948280807" sldId="856"/>
            <ac:spMk id="23" creationId="{2784BDED-8B5B-4686-911D-564132B9809D}"/>
          </ac:spMkLst>
        </pc:spChg>
        <pc:spChg chg="add del mod">
          <ac:chgData name="Siegbert Rudolph" userId="2af4d44886c067cc" providerId="LiveId" clId="{AA627FE2-FCD6-453C-945C-639DDADBBFD4}" dt="2021-08-18T08:05:33.716" v="1258" actId="478"/>
          <ac:spMkLst>
            <pc:docMk/>
            <pc:sldMk cId="3948280807" sldId="856"/>
            <ac:spMk id="24" creationId="{2E918585-F5FE-4F36-B87C-CED37E9C4DDA}"/>
          </ac:spMkLst>
        </pc:spChg>
        <pc:spChg chg="add del mod">
          <ac:chgData name="Siegbert Rudolph" userId="2af4d44886c067cc" providerId="LiveId" clId="{AA627FE2-FCD6-453C-945C-639DDADBBFD4}" dt="2021-08-18T08:05:33.716" v="1258" actId="478"/>
          <ac:spMkLst>
            <pc:docMk/>
            <pc:sldMk cId="3948280807" sldId="856"/>
            <ac:spMk id="25" creationId="{B7419BA4-D352-482D-AC62-E099A4F16131}"/>
          </ac:spMkLst>
        </pc:spChg>
        <pc:spChg chg="add del mod">
          <ac:chgData name="Siegbert Rudolph" userId="2af4d44886c067cc" providerId="LiveId" clId="{AA627FE2-FCD6-453C-945C-639DDADBBFD4}" dt="2021-08-18T08:04:46.598" v="1185" actId="478"/>
          <ac:spMkLst>
            <pc:docMk/>
            <pc:sldMk cId="3948280807" sldId="856"/>
            <ac:spMk id="26" creationId="{BCDE48AA-6475-471B-9FFE-1C13F5E566DF}"/>
          </ac:spMkLst>
        </pc:spChg>
        <pc:spChg chg="add del mod">
          <ac:chgData name="Siegbert Rudolph" userId="2af4d44886c067cc" providerId="LiveId" clId="{AA627FE2-FCD6-453C-945C-639DDADBBFD4}" dt="2021-08-18T08:05:01.219" v="1209" actId="478"/>
          <ac:spMkLst>
            <pc:docMk/>
            <pc:sldMk cId="3948280807" sldId="856"/>
            <ac:spMk id="27" creationId="{8D15B62B-17FB-496D-BA4F-17F6DAE18B50}"/>
          </ac:spMkLst>
        </pc:spChg>
        <pc:spChg chg="mod">
          <ac:chgData name="Siegbert Rudolph" userId="2af4d44886c067cc" providerId="LiveId" clId="{AA627FE2-FCD6-453C-945C-639DDADBBFD4}" dt="2021-08-18T07:54:36.209" v="1016" actId="14100"/>
          <ac:spMkLst>
            <pc:docMk/>
            <pc:sldMk cId="3948280807" sldId="856"/>
            <ac:spMk id="40" creationId="{FEA3B54B-2B5A-4849-8E27-76F9F53B8FC3}"/>
          </ac:spMkLst>
        </pc:spChg>
        <pc:spChg chg="mod">
          <ac:chgData name="Siegbert Rudolph" userId="2af4d44886c067cc" providerId="LiveId" clId="{AA627FE2-FCD6-453C-945C-639DDADBBFD4}" dt="2021-08-18T07:54:18.651" v="1009" actId="1035"/>
          <ac:spMkLst>
            <pc:docMk/>
            <pc:sldMk cId="3948280807" sldId="856"/>
            <ac:spMk id="42" creationId="{3FCF8E77-242B-40AA-911C-FD50D6AC20FD}"/>
          </ac:spMkLst>
        </pc:spChg>
        <pc:spChg chg="mod">
          <ac:chgData name="Siegbert Rudolph" userId="2af4d44886c067cc" providerId="LiveId" clId="{AA627FE2-FCD6-453C-945C-639DDADBBFD4}" dt="2021-08-18T07:54:18.651" v="1009" actId="1035"/>
          <ac:spMkLst>
            <pc:docMk/>
            <pc:sldMk cId="3948280807" sldId="856"/>
            <ac:spMk id="44" creationId="{1572555B-9D23-4DF8-B1B6-DC8444812CB7}"/>
          </ac:spMkLst>
        </pc:spChg>
        <pc:spChg chg="mod">
          <ac:chgData name="Siegbert Rudolph" userId="2af4d44886c067cc" providerId="LiveId" clId="{AA627FE2-FCD6-453C-945C-639DDADBBFD4}" dt="2021-08-21T15:14:11.626" v="9256" actId="207"/>
          <ac:spMkLst>
            <pc:docMk/>
            <pc:sldMk cId="3948280807" sldId="856"/>
            <ac:spMk id="45" creationId="{F34F7111-73E1-468C-9240-99B177E7CDAC}"/>
          </ac:spMkLst>
        </pc:spChg>
        <pc:spChg chg="mod">
          <ac:chgData name="Siegbert Rudolph" userId="2af4d44886c067cc" providerId="LiveId" clId="{AA627FE2-FCD6-453C-945C-639DDADBBFD4}" dt="2021-08-18T07:54:30.961" v="1015" actId="14100"/>
          <ac:spMkLst>
            <pc:docMk/>
            <pc:sldMk cId="3948280807" sldId="856"/>
            <ac:spMk id="46" creationId="{F3FCE914-2FF0-4F4A-BB7E-46E6CB2052C1}"/>
          </ac:spMkLst>
        </pc:spChg>
        <pc:spChg chg="mod">
          <ac:chgData name="Siegbert Rudolph" userId="2af4d44886c067cc" providerId="LiveId" clId="{AA627FE2-FCD6-453C-945C-639DDADBBFD4}" dt="2021-08-18T08:05:22.172" v="1256" actId="207"/>
          <ac:spMkLst>
            <pc:docMk/>
            <pc:sldMk cId="3948280807" sldId="856"/>
            <ac:spMk id="47" creationId="{48446745-BB88-4EC8-AC05-AC8325657E2B}"/>
          </ac:spMkLst>
        </pc:spChg>
        <pc:spChg chg="del mod">
          <ac:chgData name="Siegbert Rudolph" userId="2af4d44886c067cc" providerId="LiveId" clId="{AA627FE2-FCD6-453C-945C-639DDADBBFD4}" dt="2021-08-18T08:04:13.260" v="1133" actId="478"/>
          <ac:spMkLst>
            <pc:docMk/>
            <pc:sldMk cId="3948280807" sldId="856"/>
            <ac:spMk id="50" creationId="{CB4604DD-B105-49C8-B2CC-8C7B28B255D4}"/>
          </ac:spMkLst>
        </pc:spChg>
        <pc:spChg chg="del mod">
          <ac:chgData name="Siegbert Rudolph" userId="2af4d44886c067cc" providerId="LiveId" clId="{AA627FE2-FCD6-453C-945C-639DDADBBFD4}" dt="2021-08-18T08:05:04.406" v="1210" actId="478"/>
          <ac:spMkLst>
            <pc:docMk/>
            <pc:sldMk cId="3948280807" sldId="856"/>
            <ac:spMk id="51" creationId="{16E58C83-8BE8-4B12-9303-44C141B8BB0B}"/>
          </ac:spMkLst>
        </pc:spChg>
        <pc:spChg chg="del mod">
          <ac:chgData name="Siegbert Rudolph" userId="2af4d44886c067cc" providerId="LiveId" clId="{AA627FE2-FCD6-453C-945C-639DDADBBFD4}" dt="2021-08-18T08:04:09.714" v="1132" actId="478"/>
          <ac:spMkLst>
            <pc:docMk/>
            <pc:sldMk cId="3948280807" sldId="856"/>
            <ac:spMk id="52" creationId="{0D470F9D-F043-4C85-9BAE-7F0FA74B7B9F}"/>
          </ac:spMkLst>
        </pc:spChg>
        <pc:spChg chg="del mod">
          <ac:chgData name="Siegbert Rudolph" userId="2af4d44886c067cc" providerId="LiveId" clId="{AA627FE2-FCD6-453C-945C-639DDADBBFD4}" dt="2021-08-18T08:04:56.345" v="1207" actId="478"/>
          <ac:spMkLst>
            <pc:docMk/>
            <pc:sldMk cId="3948280807" sldId="856"/>
            <ac:spMk id="53" creationId="{B3E22084-654E-41FF-808B-F184DEB33424}"/>
          </ac:spMkLst>
        </pc:spChg>
        <pc:spChg chg="mod">
          <ac:chgData name="Siegbert Rudolph" userId="2af4d44886c067cc" providerId="LiveId" clId="{AA627FE2-FCD6-453C-945C-639DDADBBFD4}" dt="2021-08-21T15:16:08.400" v="9323" actId="20577"/>
          <ac:spMkLst>
            <pc:docMk/>
            <pc:sldMk cId="3948280807" sldId="856"/>
            <ac:spMk id="54" creationId="{28C9184F-D76D-485C-A38D-36A0653BEF13}"/>
          </ac:spMkLst>
        </pc:spChg>
        <pc:spChg chg="del mod">
          <ac:chgData name="Siegbert Rudolph" userId="2af4d44886c067cc" providerId="LiveId" clId="{AA627FE2-FCD6-453C-945C-639DDADBBFD4}" dt="2021-09-01T14:02:34.960" v="9393" actId="478"/>
          <ac:spMkLst>
            <pc:docMk/>
            <pc:sldMk cId="3948280807" sldId="856"/>
            <ac:spMk id="61" creationId="{58459579-6E3C-423E-B32D-7E794A47195E}"/>
          </ac:spMkLst>
        </pc:spChg>
        <pc:picChg chg="mod">
          <ac:chgData name="Siegbert Rudolph" userId="2af4d44886c067cc" providerId="LiveId" clId="{AA627FE2-FCD6-453C-945C-639DDADBBFD4}" dt="2021-08-18T07:54:20.900" v="1012" actId="1036"/>
          <ac:picMkLst>
            <pc:docMk/>
            <pc:sldMk cId="3948280807" sldId="856"/>
            <ac:picMk id="4" creationId="{59509635-A7F5-443F-AA50-E9827426EF7F}"/>
          </ac:picMkLst>
        </pc:picChg>
        <pc:picChg chg="mod">
          <ac:chgData name="Siegbert Rudolph" userId="2af4d44886c067cc" providerId="LiveId" clId="{AA627FE2-FCD6-453C-945C-639DDADBBFD4}" dt="2021-08-18T07:54:23.650" v="1014" actId="1036"/>
          <ac:picMkLst>
            <pc:docMk/>
            <pc:sldMk cId="3948280807" sldId="856"/>
            <ac:picMk id="41" creationId="{C0321842-A173-4BC3-B57A-74E7855E1915}"/>
          </ac:picMkLst>
        </pc:picChg>
      </pc:sldChg>
      <pc:sldChg chg="addSp delSp modSp add mod delAnim modAnim">
        <pc:chgData name="Siegbert Rudolph" userId="2af4d44886c067cc" providerId="LiveId" clId="{AA627FE2-FCD6-453C-945C-639DDADBBFD4}" dt="2021-09-01T14:32:10.335" v="9929" actId="1076"/>
        <pc:sldMkLst>
          <pc:docMk/>
          <pc:sldMk cId="743184005" sldId="857"/>
        </pc:sldMkLst>
        <pc:spChg chg="mod">
          <ac:chgData name="Siegbert Rudolph" userId="2af4d44886c067cc" providerId="LiveId" clId="{AA627FE2-FCD6-453C-945C-639DDADBBFD4}" dt="2021-09-01T14:32:10.335" v="9929" actId="1076"/>
          <ac:spMkLst>
            <pc:docMk/>
            <pc:sldMk cId="743184005" sldId="857"/>
            <ac:spMk id="2" creationId="{75EF1F6B-B0FF-4967-AD85-710128134512}"/>
          </ac:spMkLst>
        </pc:spChg>
        <pc:spChg chg="del">
          <ac:chgData name="Siegbert Rudolph" userId="2af4d44886c067cc" providerId="LiveId" clId="{AA627FE2-FCD6-453C-945C-639DDADBBFD4}" dt="2021-08-18T09:25:56.248" v="4158" actId="478"/>
          <ac:spMkLst>
            <pc:docMk/>
            <pc:sldMk cId="743184005" sldId="857"/>
            <ac:spMk id="4" creationId="{9AC0D1BF-5352-478C-938D-2E66A337D9B7}"/>
          </ac:spMkLst>
        </pc:spChg>
        <pc:spChg chg="del">
          <ac:chgData name="Siegbert Rudolph" userId="2af4d44886c067cc" providerId="LiveId" clId="{AA627FE2-FCD6-453C-945C-639DDADBBFD4}" dt="2021-08-18T09:25:54.248" v="4157" actId="478"/>
          <ac:spMkLst>
            <pc:docMk/>
            <pc:sldMk cId="743184005" sldId="857"/>
            <ac:spMk id="5" creationId="{92E96738-5F35-4F90-B87D-1586F4643353}"/>
          </ac:spMkLst>
        </pc:spChg>
        <pc:spChg chg="del">
          <ac:chgData name="Siegbert Rudolph" userId="2af4d44886c067cc" providerId="LiveId" clId="{AA627FE2-FCD6-453C-945C-639DDADBBFD4}" dt="2021-08-18T09:25:54.248" v="4157" actId="478"/>
          <ac:spMkLst>
            <pc:docMk/>
            <pc:sldMk cId="743184005" sldId="857"/>
            <ac:spMk id="6" creationId="{F9E9E287-3C9D-4C46-AFA9-0020E7672E3C}"/>
          </ac:spMkLst>
        </pc:spChg>
        <pc:spChg chg="del">
          <ac:chgData name="Siegbert Rudolph" userId="2af4d44886c067cc" providerId="LiveId" clId="{AA627FE2-FCD6-453C-945C-639DDADBBFD4}" dt="2021-08-18T09:25:54.248" v="4157" actId="478"/>
          <ac:spMkLst>
            <pc:docMk/>
            <pc:sldMk cId="743184005" sldId="857"/>
            <ac:spMk id="7" creationId="{6651A99C-3D00-478E-80FE-65FF5313100C}"/>
          </ac:spMkLst>
        </pc:spChg>
        <pc:spChg chg="del">
          <ac:chgData name="Siegbert Rudolph" userId="2af4d44886c067cc" providerId="LiveId" clId="{AA627FE2-FCD6-453C-945C-639DDADBBFD4}" dt="2021-08-18T09:25:54.248" v="4157" actId="478"/>
          <ac:spMkLst>
            <pc:docMk/>
            <pc:sldMk cId="743184005" sldId="857"/>
            <ac:spMk id="8" creationId="{C4C894BD-0E46-41E5-8B2D-5115742C5320}"/>
          </ac:spMkLst>
        </pc:spChg>
        <pc:spChg chg="del">
          <ac:chgData name="Siegbert Rudolph" userId="2af4d44886c067cc" providerId="LiveId" clId="{AA627FE2-FCD6-453C-945C-639DDADBBFD4}" dt="2021-08-18T09:25:54.248" v="4157" actId="478"/>
          <ac:spMkLst>
            <pc:docMk/>
            <pc:sldMk cId="743184005" sldId="857"/>
            <ac:spMk id="9" creationId="{CA405CB1-A006-4C66-ABD2-9A72DEB1AABF}"/>
          </ac:spMkLst>
        </pc:spChg>
        <pc:spChg chg="del">
          <ac:chgData name="Siegbert Rudolph" userId="2af4d44886c067cc" providerId="LiveId" clId="{AA627FE2-FCD6-453C-945C-639DDADBBFD4}" dt="2021-08-18T09:25:54.248" v="4157" actId="478"/>
          <ac:spMkLst>
            <pc:docMk/>
            <pc:sldMk cId="743184005" sldId="857"/>
            <ac:spMk id="10" creationId="{518AAD08-3247-42A0-AF0B-C5B233F8D398}"/>
          </ac:spMkLst>
        </pc:spChg>
        <pc:spChg chg="del">
          <ac:chgData name="Siegbert Rudolph" userId="2af4d44886c067cc" providerId="LiveId" clId="{AA627FE2-FCD6-453C-945C-639DDADBBFD4}" dt="2021-08-18T09:25:54.248" v="4157" actId="478"/>
          <ac:spMkLst>
            <pc:docMk/>
            <pc:sldMk cId="743184005" sldId="857"/>
            <ac:spMk id="11" creationId="{25E76F76-5C4C-4050-8EF5-D89A37B8BDD7}"/>
          </ac:spMkLst>
        </pc:spChg>
        <pc:spChg chg="del">
          <ac:chgData name="Siegbert Rudolph" userId="2af4d44886c067cc" providerId="LiveId" clId="{AA627FE2-FCD6-453C-945C-639DDADBBFD4}" dt="2021-08-18T09:25:54.248" v="4157" actId="478"/>
          <ac:spMkLst>
            <pc:docMk/>
            <pc:sldMk cId="743184005" sldId="857"/>
            <ac:spMk id="12" creationId="{957234A1-44D2-4CAA-8C42-39B2405C7A66}"/>
          </ac:spMkLst>
        </pc:spChg>
        <pc:spChg chg="del">
          <ac:chgData name="Siegbert Rudolph" userId="2af4d44886c067cc" providerId="LiveId" clId="{AA627FE2-FCD6-453C-945C-639DDADBBFD4}" dt="2021-08-18T09:25:54.248" v="4157" actId="478"/>
          <ac:spMkLst>
            <pc:docMk/>
            <pc:sldMk cId="743184005" sldId="857"/>
            <ac:spMk id="16" creationId="{891DBF71-2766-4CC5-8851-8737B70ECF12}"/>
          </ac:spMkLst>
        </pc:spChg>
        <pc:spChg chg="add mod">
          <ac:chgData name="Siegbert Rudolph" userId="2af4d44886c067cc" providerId="LiveId" clId="{AA627FE2-FCD6-453C-945C-639DDADBBFD4}" dt="2021-09-01T14:05:43.404" v="9462" actId="20577"/>
          <ac:spMkLst>
            <pc:docMk/>
            <pc:sldMk cId="743184005" sldId="857"/>
            <ac:spMk id="20" creationId="{0A338D48-895F-4C10-B628-9B66849028ED}"/>
          </ac:spMkLst>
        </pc:spChg>
        <pc:spChg chg="add mod">
          <ac:chgData name="Siegbert Rudolph" userId="2af4d44886c067cc" providerId="LiveId" clId="{AA627FE2-FCD6-453C-945C-639DDADBBFD4}" dt="2021-09-01T14:05:40.545" v="9461"/>
          <ac:spMkLst>
            <pc:docMk/>
            <pc:sldMk cId="743184005" sldId="857"/>
            <ac:spMk id="21" creationId="{0954211B-412D-4367-A963-BA3F846D0ED3}"/>
          </ac:spMkLst>
        </pc:spChg>
        <pc:spChg chg="add del mod">
          <ac:chgData name="Siegbert Rudolph" userId="2af4d44886c067cc" providerId="LiveId" clId="{AA627FE2-FCD6-453C-945C-639DDADBBFD4}" dt="2021-09-01T14:05:47.794" v="9463" actId="478"/>
          <ac:spMkLst>
            <pc:docMk/>
            <pc:sldMk cId="743184005" sldId="857"/>
            <ac:spMk id="22" creationId="{760D9084-D85D-4C8C-968C-F696F28F271B}"/>
          </ac:spMkLst>
        </pc:spChg>
        <pc:spChg chg="add mod">
          <ac:chgData name="Siegbert Rudolph" userId="2af4d44886c067cc" providerId="LiveId" clId="{AA627FE2-FCD6-453C-945C-639DDADBBFD4}" dt="2021-08-18T09:55:57.895" v="4957" actId="207"/>
          <ac:spMkLst>
            <pc:docMk/>
            <pc:sldMk cId="743184005" sldId="857"/>
            <ac:spMk id="26" creationId="{F93E41B8-DE03-4EF8-97E6-2ACD4E8ACC9D}"/>
          </ac:spMkLst>
        </pc:spChg>
        <pc:spChg chg="add mod">
          <ac:chgData name="Siegbert Rudolph" userId="2af4d44886c067cc" providerId="LiveId" clId="{AA627FE2-FCD6-453C-945C-639DDADBBFD4}" dt="2021-08-18T09:41:15.413" v="4419" actId="14100"/>
          <ac:spMkLst>
            <pc:docMk/>
            <pc:sldMk cId="743184005" sldId="857"/>
            <ac:spMk id="27" creationId="{5F1A5DD2-79DC-471B-BF4F-AA7630D3598D}"/>
          </ac:spMkLst>
        </pc:spChg>
        <pc:spChg chg="add mod">
          <ac:chgData name="Siegbert Rudolph" userId="2af4d44886c067cc" providerId="LiveId" clId="{AA627FE2-FCD6-453C-945C-639DDADBBFD4}" dt="2021-08-18T09:41:58.876" v="4421" actId="1076"/>
          <ac:spMkLst>
            <pc:docMk/>
            <pc:sldMk cId="743184005" sldId="857"/>
            <ac:spMk id="28" creationId="{CE7E132C-1A45-46E2-BB2D-5E8A3B80DF7F}"/>
          </ac:spMkLst>
        </pc:spChg>
        <pc:spChg chg="add mod">
          <ac:chgData name="Siegbert Rudolph" userId="2af4d44886c067cc" providerId="LiveId" clId="{AA627FE2-FCD6-453C-945C-639DDADBBFD4}" dt="2021-08-18T09:44:00.732" v="4564" actId="14100"/>
          <ac:spMkLst>
            <pc:docMk/>
            <pc:sldMk cId="743184005" sldId="857"/>
            <ac:spMk id="29" creationId="{09811505-8BD5-455E-81EB-593E51C7FABA}"/>
          </ac:spMkLst>
        </pc:spChg>
        <pc:spChg chg="add mod">
          <ac:chgData name="Siegbert Rudolph" userId="2af4d44886c067cc" providerId="LiveId" clId="{AA627FE2-FCD6-453C-945C-639DDADBBFD4}" dt="2021-08-18T09:47:00.447" v="4651" actId="207"/>
          <ac:spMkLst>
            <pc:docMk/>
            <pc:sldMk cId="743184005" sldId="857"/>
            <ac:spMk id="30" creationId="{B47CA64B-3567-436F-BDCB-8AF2A9103EC1}"/>
          </ac:spMkLst>
        </pc:spChg>
        <pc:spChg chg="add del mod">
          <ac:chgData name="Siegbert Rudolph" userId="2af4d44886c067cc" providerId="LiveId" clId="{AA627FE2-FCD6-453C-945C-639DDADBBFD4}" dt="2021-08-18T09:43:48.297" v="4560" actId="478"/>
          <ac:spMkLst>
            <pc:docMk/>
            <pc:sldMk cId="743184005" sldId="857"/>
            <ac:spMk id="31" creationId="{69F41EB7-F26E-4D70-8783-4E9EFC6AC0F6}"/>
          </ac:spMkLst>
        </pc:spChg>
        <pc:spChg chg="add mod">
          <ac:chgData name="Siegbert Rudolph" userId="2af4d44886c067cc" providerId="LiveId" clId="{AA627FE2-FCD6-453C-945C-639DDADBBFD4}" dt="2021-08-18T09:44:06.977" v="4580" actId="1036"/>
          <ac:spMkLst>
            <pc:docMk/>
            <pc:sldMk cId="743184005" sldId="857"/>
            <ac:spMk id="32" creationId="{9D643261-ED0F-43F6-8BE8-C3FF70A0631B}"/>
          </ac:spMkLst>
        </pc:spChg>
        <pc:spChg chg="add del mod">
          <ac:chgData name="Siegbert Rudolph" userId="2af4d44886c067cc" providerId="LiveId" clId="{AA627FE2-FCD6-453C-945C-639DDADBBFD4}" dt="2021-08-18T09:43:50.453" v="4561" actId="478"/>
          <ac:spMkLst>
            <pc:docMk/>
            <pc:sldMk cId="743184005" sldId="857"/>
            <ac:spMk id="33" creationId="{6568A090-A458-442B-A394-5DAFA1C0C63F}"/>
          </ac:spMkLst>
        </pc:spChg>
        <pc:spChg chg="add del mod">
          <ac:chgData name="Siegbert Rudolph" userId="2af4d44886c067cc" providerId="LiveId" clId="{AA627FE2-FCD6-453C-945C-639DDADBBFD4}" dt="2021-08-18T09:45:03.634" v="4602" actId="478"/>
          <ac:spMkLst>
            <pc:docMk/>
            <pc:sldMk cId="743184005" sldId="857"/>
            <ac:spMk id="34" creationId="{64E94248-2181-4D55-9158-D235EAB32818}"/>
          </ac:spMkLst>
        </pc:spChg>
        <pc:spChg chg="add del mod">
          <ac:chgData name="Siegbert Rudolph" userId="2af4d44886c067cc" providerId="LiveId" clId="{AA627FE2-FCD6-453C-945C-639DDADBBFD4}" dt="2021-08-18T09:45:03.634" v="4602" actId="478"/>
          <ac:spMkLst>
            <pc:docMk/>
            <pc:sldMk cId="743184005" sldId="857"/>
            <ac:spMk id="35" creationId="{F0764AD7-451F-410E-8483-045C9E3F9DF0}"/>
          </ac:spMkLst>
        </pc:spChg>
        <pc:spChg chg="add del mod">
          <ac:chgData name="Siegbert Rudolph" userId="2af4d44886c067cc" providerId="LiveId" clId="{AA627FE2-FCD6-453C-945C-639DDADBBFD4}" dt="2021-08-18T09:44:38.784" v="4601" actId="478"/>
          <ac:spMkLst>
            <pc:docMk/>
            <pc:sldMk cId="743184005" sldId="857"/>
            <ac:spMk id="36" creationId="{05EC3C43-CE2C-4BFD-823F-D42F008F6BFF}"/>
          </ac:spMkLst>
        </pc:spChg>
        <pc:spChg chg="add del mod">
          <ac:chgData name="Siegbert Rudolph" userId="2af4d44886c067cc" providerId="LiveId" clId="{AA627FE2-FCD6-453C-945C-639DDADBBFD4}" dt="2021-08-18T09:45:03.634" v="4602" actId="478"/>
          <ac:spMkLst>
            <pc:docMk/>
            <pc:sldMk cId="743184005" sldId="857"/>
            <ac:spMk id="37" creationId="{AAA72AFA-520F-4753-8481-320113911759}"/>
          </ac:spMkLst>
        </pc:spChg>
        <pc:spChg chg="add mod">
          <ac:chgData name="Siegbert Rudolph" userId="2af4d44886c067cc" providerId="LiveId" clId="{AA627FE2-FCD6-453C-945C-639DDADBBFD4}" dt="2021-08-18T09:45:59.914" v="4646" actId="14100"/>
          <ac:spMkLst>
            <pc:docMk/>
            <pc:sldMk cId="743184005" sldId="857"/>
            <ac:spMk id="38" creationId="{0828DC39-3241-41E9-B143-9A150B95B72E}"/>
          </ac:spMkLst>
        </pc:spChg>
        <pc:spChg chg="add mod">
          <ac:chgData name="Siegbert Rudolph" userId="2af4d44886c067cc" providerId="LiveId" clId="{AA627FE2-FCD6-453C-945C-639DDADBBFD4}" dt="2021-08-18T15:28:07.483" v="8761" actId="20577"/>
          <ac:spMkLst>
            <pc:docMk/>
            <pc:sldMk cId="743184005" sldId="857"/>
            <ac:spMk id="39" creationId="{072AF6E7-0E14-4361-98F3-38327356786F}"/>
          </ac:spMkLst>
        </pc:spChg>
        <pc:spChg chg="add del mod">
          <ac:chgData name="Siegbert Rudolph" userId="2af4d44886c067cc" providerId="LiveId" clId="{AA627FE2-FCD6-453C-945C-639DDADBBFD4}" dt="2021-08-18T15:28:02.377" v="8747" actId="478"/>
          <ac:spMkLst>
            <pc:docMk/>
            <pc:sldMk cId="743184005" sldId="857"/>
            <ac:spMk id="40" creationId="{4E5AA1A8-FA54-4EF4-B498-605FCA33FFB2}"/>
          </ac:spMkLst>
        </pc:spChg>
        <pc:spChg chg="add mod">
          <ac:chgData name="Siegbert Rudolph" userId="2af4d44886c067cc" providerId="LiveId" clId="{AA627FE2-FCD6-453C-945C-639DDADBBFD4}" dt="2021-08-18T09:46:12.657" v="4649" actId="1036"/>
          <ac:spMkLst>
            <pc:docMk/>
            <pc:sldMk cId="743184005" sldId="857"/>
            <ac:spMk id="41" creationId="{58054D46-EE0F-4DAE-A9EC-D66B30CE720A}"/>
          </ac:spMkLst>
        </pc:spChg>
        <pc:spChg chg="add mod">
          <ac:chgData name="Siegbert Rudolph" userId="2af4d44886c067cc" providerId="LiveId" clId="{AA627FE2-FCD6-453C-945C-639DDADBBFD4}" dt="2021-08-18T09:49:27.410" v="4795" actId="14100"/>
          <ac:spMkLst>
            <pc:docMk/>
            <pc:sldMk cId="743184005" sldId="857"/>
            <ac:spMk id="42" creationId="{95A804A5-BF84-45A9-8F31-5C87A4E99811}"/>
          </ac:spMkLst>
        </pc:spChg>
        <pc:spChg chg="add mod">
          <ac:chgData name="Siegbert Rudolph" userId="2af4d44886c067cc" providerId="LiveId" clId="{AA627FE2-FCD6-453C-945C-639DDADBBFD4}" dt="2021-08-18T15:28:27.788" v="8773" actId="20577"/>
          <ac:spMkLst>
            <pc:docMk/>
            <pc:sldMk cId="743184005" sldId="857"/>
            <ac:spMk id="43" creationId="{6159F8DB-743E-4978-B776-1B62342209CB}"/>
          </ac:spMkLst>
        </pc:spChg>
        <pc:spChg chg="add del mod">
          <ac:chgData name="Siegbert Rudolph" userId="2af4d44886c067cc" providerId="LiveId" clId="{AA627FE2-FCD6-453C-945C-639DDADBBFD4}" dt="2021-08-18T09:49:32.580" v="4797" actId="478"/>
          <ac:spMkLst>
            <pc:docMk/>
            <pc:sldMk cId="743184005" sldId="857"/>
            <ac:spMk id="44" creationId="{2202D8C5-8F96-4EEF-8B1A-8EB5DCA73AEC}"/>
          </ac:spMkLst>
        </pc:spChg>
        <pc:spChg chg="add mod">
          <ac:chgData name="Siegbert Rudolph" userId="2af4d44886c067cc" providerId="LiveId" clId="{AA627FE2-FCD6-453C-945C-639DDADBBFD4}" dt="2021-08-18T09:57:18.751" v="4983" actId="1035"/>
          <ac:spMkLst>
            <pc:docMk/>
            <pc:sldMk cId="743184005" sldId="857"/>
            <ac:spMk id="45" creationId="{BB2E0A0F-5927-4A8E-9EDB-3B23BCE01D02}"/>
          </ac:spMkLst>
        </pc:spChg>
        <pc:spChg chg="add mod">
          <ac:chgData name="Siegbert Rudolph" userId="2af4d44886c067cc" providerId="LiveId" clId="{AA627FE2-FCD6-453C-945C-639DDADBBFD4}" dt="2021-08-18T15:28:52.306" v="8818" actId="20577"/>
          <ac:spMkLst>
            <pc:docMk/>
            <pc:sldMk cId="743184005" sldId="857"/>
            <ac:spMk id="46" creationId="{6984F7C3-7BC3-4B0C-B9F5-6E1CBC6EEC2F}"/>
          </ac:spMkLst>
        </pc:spChg>
        <pc:spChg chg="add del mod">
          <ac:chgData name="Siegbert Rudolph" userId="2af4d44886c067cc" providerId="LiveId" clId="{AA627FE2-FCD6-453C-945C-639DDADBBFD4}" dt="2021-08-18T15:28:32.147" v="8774" actId="478"/>
          <ac:spMkLst>
            <pc:docMk/>
            <pc:sldMk cId="743184005" sldId="857"/>
            <ac:spMk id="47" creationId="{6FD4D046-8B2F-4897-ADB2-E4B2C519069E}"/>
          </ac:spMkLst>
        </pc:spChg>
        <pc:spChg chg="add mod">
          <ac:chgData name="Siegbert Rudolph" userId="2af4d44886c067cc" providerId="LiveId" clId="{AA627FE2-FCD6-453C-945C-639DDADBBFD4}" dt="2021-08-18T09:57:10.909" v="4977" actId="1076"/>
          <ac:spMkLst>
            <pc:docMk/>
            <pc:sldMk cId="743184005" sldId="857"/>
            <ac:spMk id="48" creationId="{9F257A00-A434-483D-ADE1-CB0029191C3A}"/>
          </ac:spMkLst>
        </pc:spChg>
        <pc:picChg chg="del">
          <ac:chgData name="Siegbert Rudolph" userId="2af4d44886c067cc" providerId="LiveId" clId="{AA627FE2-FCD6-453C-945C-639DDADBBFD4}" dt="2021-08-18T09:25:54.248" v="4157" actId="478"/>
          <ac:picMkLst>
            <pc:docMk/>
            <pc:sldMk cId="743184005" sldId="857"/>
            <ac:picMk id="13" creationId="{E6A80D70-6223-4D09-A558-F365BA36F738}"/>
          </ac:picMkLst>
        </pc:picChg>
        <pc:picChg chg="del">
          <ac:chgData name="Siegbert Rudolph" userId="2af4d44886c067cc" providerId="LiveId" clId="{AA627FE2-FCD6-453C-945C-639DDADBBFD4}" dt="2021-08-18T09:25:54.248" v="4157" actId="478"/>
          <ac:picMkLst>
            <pc:docMk/>
            <pc:sldMk cId="743184005" sldId="857"/>
            <ac:picMk id="14" creationId="{FEE69EE0-5CE0-4105-AC93-F7E7A3AA8A57}"/>
          </ac:picMkLst>
        </pc:picChg>
        <pc:picChg chg="del">
          <ac:chgData name="Siegbert Rudolph" userId="2af4d44886c067cc" providerId="LiveId" clId="{AA627FE2-FCD6-453C-945C-639DDADBBFD4}" dt="2021-08-18T09:25:54.248" v="4157" actId="478"/>
          <ac:picMkLst>
            <pc:docMk/>
            <pc:sldMk cId="743184005" sldId="857"/>
            <ac:picMk id="15" creationId="{4A834F69-3CFC-4046-86F1-6B8C415D17A8}"/>
          </ac:picMkLst>
        </pc:picChg>
        <pc:picChg chg="del">
          <ac:chgData name="Siegbert Rudolph" userId="2af4d44886c067cc" providerId="LiveId" clId="{AA627FE2-FCD6-453C-945C-639DDADBBFD4}" dt="2021-08-18T09:25:54.248" v="4157" actId="478"/>
          <ac:picMkLst>
            <pc:docMk/>
            <pc:sldMk cId="743184005" sldId="857"/>
            <ac:picMk id="17" creationId="{241EDDFB-BCBF-4252-A4A1-4BCA3268F0CA}"/>
          </ac:picMkLst>
        </pc:picChg>
        <pc:picChg chg="del">
          <ac:chgData name="Siegbert Rudolph" userId="2af4d44886c067cc" providerId="LiveId" clId="{AA627FE2-FCD6-453C-945C-639DDADBBFD4}" dt="2021-08-18T09:25:54.248" v="4157" actId="478"/>
          <ac:picMkLst>
            <pc:docMk/>
            <pc:sldMk cId="743184005" sldId="857"/>
            <ac:picMk id="18" creationId="{C8DDE057-69F7-44D0-9DA6-798B67DB181F}"/>
          </ac:picMkLst>
        </pc:picChg>
        <pc:picChg chg="del">
          <ac:chgData name="Siegbert Rudolph" userId="2af4d44886c067cc" providerId="LiveId" clId="{AA627FE2-FCD6-453C-945C-639DDADBBFD4}" dt="2021-08-18T09:25:54.248" v="4157" actId="478"/>
          <ac:picMkLst>
            <pc:docMk/>
            <pc:sldMk cId="743184005" sldId="857"/>
            <ac:picMk id="19" creationId="{1844506D-FDCA-408A-A9DE-A4BAAEEA85B7}"/>
          </ac:picMkLst>
        </pc:picChg>
        <pc:picChg chg="del">
          <ac:chgData name="Siegbert Rudolph" userId="2af4d44886c067cc" providerId="LiveId" clId="{AA627FE2-FCD6-453C-945C-639DDADBBFD4}" dt="2021-08-18T09:25:54.248" v="4157" actId="478"/>
          <ac:picMkLst>
            <pc:docMk/>
            <pc:sldMk cId="743184005" sldId="857"/>
            <ac:picMk id="21" creationId="{65230472-E237-4B50-9DF2-F01C91C20246}"/>
          </ac:picMkLst>
        </pc:picChg>
        <pc:picChg chg="add mod">
          <ac:chgData name="Siegbert Rudolph" userId="2af4d44886c067cc" providerId="LiveId" clId="{AA627FE2-FCD6-453C-945C-639DDADBBFD4}" dt="2021-08-18T09:40:23.327" v="4336"/>
          <ac:picMkLst>
            <pc:docMk/>
            <pc:sldMk cId="743184005" sldId="857"/>
            <ac:picMk id="23" creationId="{F65A644B-4C9B-47B7-94CC-0825CF476328}"/>
          </ac:picMkLst>
        </pc:picChg>
        <pc:picChg chg="del">
          <ac:chgData name="Siegbert Rudolph" userId="2af4d44886c067cc" providerId="LiveId" clId="{AA627FE2-FCD6-453C-945C-639DDADBBFD4}" dt="2021-08-18T09:25:54.248" v="4157" actId="478"/>
          <ac:picMkLst>
            <pc:docMk/>
            <pc:sldMk cId="743184005" sldId="857"/>
            <ac:picMk id="24" creationId="{37C98822-643B-47CE-BB3D-026D51AB0645}"/>
          </ac:picMkLst>
        </pc:picChg>
        <pc:picChg chg="add mod">
          <ac:chgData name="Siegbert Rudolph" userId="2af4d44886c067cc" providerId="LiveId" clId="{AA627FE2-FCD6-453C-945C-639DDADBBFD4}" dt="2021-08-18T09:40:31.245" v="4337"/>
          <ac:picMkLst>
            <pc:docMk/>
            <pc:sldMk cId="743184005" sldId="857"/>
            <ac:picMk id="25" creationId="{FE9A3430-D959-4A26-A773-3BC9D24B7916}"/>
          </ac:picMkLst>
        </pc:picChg>
      </pc:sldChg>
      <pc:sldChg chg="addSp delSp modSp add mod modAnim">
        <pc:chgData name="Siegbert Rudolph" userId="2af4d44886c067cc" providerId="LiveId" clId="{AA627FE2-FCD6-453C-945C-639DDADBBFD4}" dt="2021-09-01T14:32:10.320" v="9904" actId="1076"/>
        <pc:sldMkLst>
          <pc:docMk/>
          <pc:sldMk cId="1888758682" sldId="858"/>
        </pc:sldMkLst>
        <pc:spChg chg="mod">
          <ac:chgData name="Siegbert Rudolph" userId="2af4d44886c067cc" providerId="LiveId" clId="{AA627FE2-FCD6-453C-945C-639DDADBBFD4}" dt="2021-09-01T14:32:10.320" v="9904" actId="1076"/>
          <ac:spMkLst>
            <pc:docMk/>
            <pc:sldMk cId="1888758682" sldId="858"/>
            <ac:spMk id="2" creationId="{A90837C4-415D-4C32-915A-5172403E5A98}"/>
          </ac:spMkLst>
        </pc:spChg>
        <pc:spChg chg="mod">
          <ac:chgData name="Siegbert Rudolph" userId="2af4d44886c067cc" providerId="LiveId" clId="{AA627FE2-FCD6-453C-945C-639DDADBBFD4}" dt="2021-08-21T15:12:54.493" v="9228" actId="20577"/>
          <ac:spMkLst>
            <pc:docMk/>
            <pc:sldMk cId="1888758682" sldId="858"/>
            <ac:spMk id="18" creationId="{3121A4F1-52B8-425A-A84B-73FDE6E3D747}"/>
          </ac:spMkLst>
        </pc:spChg>
        <pc:spChg chg="mod">
          <ac:chgData name="Siegbert Rudolph" userId="2af4d44886c067cc" providerId="LiveId" clId="{AA627FE2-FCD6-453C-945C-639DDADBBFD4}" dt="2021-08-21T15:13:39.241" v="9230" actId="207"/>
          <ac:spMkLst>
            <pc:docMk/>
            <pc:sldMk cId="1888758682" sldId="858"/>
            <ac:spMk id="20" creationId="{8F87D943-6ADF-42D5-A84B-4BCC6E0F2815}"/>
          </ac:spMkLst>
        </pc:spChg>
        <pc:spChg chg="mod">
          <ac:chgData name="Siegbert Rudolph" userId="2af4d44886c067cc" providerId="LiveId" clId="{AA627FE2-FCD6-453C-945C-639DDADBBFD4}" dt="2021-08-21T15:07:07.448" v="9129" actId="207"/>
          <ac:spMkLst>
            <pc:docMk/>
            <pc:sldMk cId="1888758682" sldId="858"/>
            <ac:spMk id="24" creationId="{2E918585-F5FE-4F36-B87C-CED37E9C4DDA}"/>
          </ac:spMkLst>
        </pc:spChg>
        <pc:spChg chg="add mod">
          <ac:chgData name="Siegbert Rudolph" userId="2af4d44886c067cc" providerId="LiveId" clId="{AA627FE2-FCD6-453C-945C-639DDADBBFD4}" dt="2021-08-21T15:12:35.577" v="9218" actId="207"/>
          <ac:spMkLst>
            <pc:docMk/>
            <pc:sldMk cId="1888758682" sldId="858"/>
            <ac:spMk id="28" creationId="{98EFF4CB-22E9-4A92-B86F-FE200E2015A5}"/>
          </ac:spMkLst>
        </pc:spChg>
        <pc:spChg chg="add mod">
          <ac:chgData name="Siegbert Rudolph" userId="2af4d44886c067cc" providerId="LiveId" clId="{AA627FE2-FCD6-453C-945C-639DDADBBFD4}" dt="2021-09-01T14:15:14.429" v="9871" actId="20577"/>
          <ac:spMkLst>
            <pc:docMk/>
            <pc:sldMk cId="1888758682" sldId="858"/>
            <ac:spMk id="29" creationId="{10CC86B6-87F1-45E5-96EF-EB5242C78905}"/>
          </ac:spMkLst>
        </pc:spChg>
        <pc:spChg chg="add mod">
          <ac:chgData name="Siegbert Rudolph" userId="2af4d44886c067cc" providerId="LiveId" clId="{AA627FE2-FCD6-453C-945C-639DDADBBFD4}" dt="2021-09-01T14:10:32.548" v="9683" actId="20577"/>
          <ac:spMkLst>
            <pc:docMk/>
            <pc:sldMk cId="1888758682" sldId="858"/>
            <ac:spMk id="30" creationId="{7F958901-7CA1-4605-A64C-D35ABF4382E5}"/>
          </ac:spMkLst>
        </pc:spChg>
        <pc:spChg chg="mod">
          <ac:chgData name="Siegbert Rudolph" userId="2af4d44886c067cc" providerId="LiveId" clId="{AA627FE2-FCD6-453C-945C-639DDADBBFD4}" dt="2021-08-21T15:09:00.367" v="9159" actId="207"/>
          <ac:spMkLst>
            <pc:docMk/>
            <pc:sldMk cId="1888758682" sldId="858"/>
            <ac:spMk id="45" creationId="{F34F7111-73E1-468C-9240-99B177E7CDAC}"/>
          </ac:spMkLst>
        </pc:spChg>
        <pc:spChg chg="mod">
          <ac:chgData name="Siegbert Rudolph" userId="2af4d44886c067cc" providerId="LiveId" clId="{AA627FE2-FCD6-453C-945C-639DDADBBFD4}" dt="2021-08-21T15:11:45.798" v="9214" actId="1076"/>
          <ac:spMkLst>
            <pc:docMk/>
            <pc:sldMk cId="1888758682" sldId="858"/>
            <ac:spMk id="50" creationId="{CB4604DD-B105-49C8-B2CC-8C7B28B255D4}"/>
          </ac:spMkLst>
        </pc:spChg>
        <pc:spChg chg="mod">
          <ac:chgData name="Siegbert Rudolph" userId="2af4d44886c067cc" providerId="LiveId" clId="{AA627FE2-FCD6-453C-945C-639DDADBBFD4}" dt="2021-08-21T15:06:46.990" v="9128" actId="113"/>
          <ac:spMkLst>
            <pc:docMk/>
            <pc:sldMk cId="1888758682" sldId="858"/>
            <ac:spMk id="51" creationId="{16E58C83-8BE8-4B12-9303-44C141B8BB0B}"/>
          </ac:spMkLst>
        </pc:spChg>
        <pc:spChg chg="mod">
          <ac:chgData name="Siegbert Rudolph" userId="2af4d44886c067cc" providerId="LiveId" clId="{AA627FE2-FCD6-453C-945C-639DDADBBFD4}" dt="2021-08-21T15:11:39.927" v="9213" actId="207"/>
          <ac:spMkLst>
            <pc:docMk/>
            <pc:sldMk cId="1888758682" sldId="858"/>
            <ac:spMk id="54" creationId="{28C9184F-D76D-485C-A38D-36A0653BEF13}"/>
          </ac:spMkLst>
        </pc:spChg>
        <pc:spChg chg="del mod">
          <ac:chgData name="Siegbert Rudolph" userId="2af4d44886c067cc" providerId="LiveId" clId="{AA627FE2-FCD6-453C-945C-639DDADBBFD4}" dt="2021-09-01T14:10:36.687" v="9684" actId="478"/>
          <ac:spMkLst>
            <pc:docMk/>
            <pc:sldMk cId="1888758682" sldId="858"/>
            <ac:spMk id="61" creationId="{58459579-6E3C-423E-B32D-7E794A47195E}"/>
          </ac:spMkLst>
        </pc:spChg>
        <pc:picChg chg="mod">
          <ac:chgData name="Siegbert Rudolph" userId="2af4d44886c067cc" providerId="LiveId" clId="{AA627FE2-FCD6-453C-945C-639DDADBBFD4}" dt="2021-08-18T09:42:03.254" v="4422" actId="1076"/>
          <ac:picMkLst>
            <pc:docMk/>
            <pc:sldMk cId="1888758682" sldId="858"/>
            <ac:picMk id="4" creationId="{59509635-A7F5-443F-AA50-E9827426EF7F}"/>
          </ac:picMkLst>
        </pc:picChg>
      </pc:sldChg>
      <pc:sldChg chg="addSp delSp modSp add mod modTransition delAnim modAnim">
        <pc:chgData name="Siegbert Rudolph" userId="2af4d44886c067cc" providerId="LiveId" clId="{AA627FE2-FCD6-453C-945C-639DDADBBFD4}" dt="2021-09-01T14:32:10.320" v="9919" actId="1076"/>
        <pc:sldMkLst>
          <pc:docMk/>
          <pc:sldMk cId="2126295036" sldId="859"/>
        </pc:sldMkLst>
        <pc:spChg chg="mod">
          <ac:chgData name="Siegbert Rudolph" userId="2af4d44886c067cc" providerId="LiveId" clId="{AA627FE2-FCD6-453C-945C-639DDADBBFD4}" dt="2021-09-01T14:32:10.320" v="9919" actId="1076"/>
          <ac:spMkLst>
            <pc:docMk/>
            <pc:sldMk cId="2126295036" sldId="859"/>
            <ac:spMk id="2" creationId="{061F44FC-946B-488A-90DB-CE14AB5DB33F}"/>
          </ac:spMkLst>
        </pc:spChg>
        <pc:spChg chg="add del mod">
          <ac:chgData name="Siegbert Rudolph" userId="2af4d44886c067cc" providerId="LiveId" clId="{AA627FE2-FCD6-453C-945C-639DDADBBFD4}" dt="2021-08-18T08:45:24.485" v="2716" actId="478"/>
          <ac:spMkLst>
            <pc:docMk/>
            <pc:sldMk cId="2126295036" sldId="859"/>
            <ac:spMk id="17" creationId="{22178813-A1AE-4D00-A78E-04FB508E6A3B}"/>
          </ac:spMkLst>
        </pc:spChg>
        <pc:spChg chg="add del mod">
          <ac:chgData name="Siegbert Rudolph" userId="2af4d44886c067cc" providerId="LiveId" clId="{AA627FE2-FCD6-453C-945C-639DDADBBFD4}" dt="2021-08-18T08:46:15.382" v="2757" actId="478"/>
          <ac:spMkLst>
            <pc:docMk/>
            <pc:sldMk cId="2126295036" sldId="859"/>
            <ac:spMk id="18" creationId="{BE9D050C-4E1E-43D4-A49F-CD25AD14BED4}"/>
          </ac:spMkLst>
        </pc:spChg>
        <pc:spChg chg="add del mod">
          <ac:chgData name="Siegbert Rudolph" userId="2af4d44886c067cc" providerId="LiveId" clId="{AA627FE2-FCD6-453C-945C-639DDADBBFD4}" dt="2021-08-18T08:45:22.533" v="2715" actId="478"/>
          <ac:spMkLst>
            <pc:docMk/>
            <pc:sldMk cId="2126295036" sldId="859"/>
            <ac:spMk id="19" creationId="{30D0F28B-0603-4DA4-8D94-35A19A4D82EA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20" creationId="{AAE4C99C-4B57-45B0-A0AD-E683D0BDE514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21" creationId="{124359DD-D652-4A8C-86FD-9E139DAD1E01}"/>
          </ac:spMkLst>
        </pc:spChg>
        <pc:spChg chg="del mod">
          <ac:chgData name="Siegbert Rudolph" userId="2af4d44886c067cc" providerId="LiveId" clId="{AA627FE2-FCD6-453C-945C-639DDADBBFD4}" dt="2021-09-01T14:03:14.358" v="9401" actId="478"/>
          <ac:spMkLst>
            <pc:docMk/>
            <pc:sldMk cId="2126295036" sldId="859"/>
            <ac:spMk id="22" creationId="{AD9A17AF-9E0C-4CD1-BC3A-D7C7A26278AB}"/>
          </ac:spMkLst>
        </pc:spChg>
        <pc:spChg chg="del">
          <ac:chgData name="Siegbert Rudolph" userId="2af4d44886c067cc" providerId="LiveId" clId="{AA627FE2-FCD6-453C-945C-639DDADBBFD4}" dt="2021-08-18T08:44:57.819" v="2712" actId="478"/>
          <ac:spMkLst>
            <pc:docMk/>
            <pc:sldMk cId="2126295036" sldId="859"/>
            <ac:spMk id="23" creationId="{261EC2D7-D260-41BC-8836-F05953E85EC3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24" creationId="{A69024D0-8A6C-4D98-9AEC-F8FB0115EAC1}"/>
          </ac:spMkLst>
        </pc:spChg>
        <pc:spChg chg="del">
          <ac:chgData name="Siegbert Rudolph" userId="2af4d44886c067cc" providerId="LiveId" clId="{AA627FE2-FCD6-453C-945C-639DDADBBFD4}" dt="2021-08-18T08:44:57.819" v="2712" actId="478"/>
          <ac:spMkLst>
            <pc:docMk/>
            <pc:sldMk cId="2126295036" sldId="859"/>
            <ac:spMk id="25" creationId="{11733463-4878-4776-B38E-4E46290434FA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26" creationId="{8A9333C0-F32A-4A1F-8FD4-055E40244643}"/>
          </ac:spMkLst>
        </pc:spChg>
        <pc:spChg chg="add mod">
          <ac:chgData name="Siegbert Rudolph" userId="2af4d44886c067cc" providerId="LiveId" clId="{AA627FE2-FCD6-453C-945C-639DDADBBFD4}" dt="2021-09-01T14:05:07.130" v="9458" actId="6549"/>
          <ac:spMkLst>
            <pc:docMk/>
            <pc:sldMk cId="2126295036" sldId="859"/>
            <ac:spMk id="27" creationId="{8F5C339D-C244-444B-ACFA-A43EFBA8E038}"/>
          </ac:spMkLst>
        </pc:spChg>
        <pc:spChg chg="del">
          <ac:chgData name="Siegbert Rudolph" userId="2af4d44886c067cc" providerId="LiveId" clId="{AA627FE2-FCD6-453C-945C-639DDADBBFD4}" dt="2021-08-18T08:44:57.819" v="2712" actId="478"/>
          <ac:spMkLst>
            <pc:docMk/>
            <pc:sldMk cId="2126295036" sldId="859"/>
            <ac:spMk id="27" creationId="{D5303EAF-B8A6-4E8E-9E9C-1FEEAB0A6000}"/>
          </ac:spMkLst>
        </pc:spChg>
        <pc:spChg chg="add mod">
          <ac:chgData name="Siegbert Rudolph" userId="2af4d44886c067cc" providerId="LiveId" clId="{AA627FE2-FCD6-453C-945C-639DDADBBFD4}" dt="2021-09-01T14:05:14.676" v="9459" actId="20577"/>
          <ac:spMkLst>
            <pc:docMk/>
            <pc:sldMk cId="2126295036" sldId="859"/>
            <ac:spMk id="28" creationId="{7B06E960-C779-42B5-84E4-285C466F300E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28" creationId="{F355713D-A631-4691-83D9-F35B0D6EDBD5}"/>
          </ac:spMkLst>
        </pc:spChg>
        <pc:spChg chg="del">
          <ac:chgData name="Siegbert Rudolph" userId="2af4d44886c067cc" providerId="LiveId" clId="{AA627FE2-FCD6-453C-945C-639DDADBBFD4}" dt="2021-08-18T08:44:57.819" v="2712" actId="478"/>
          <ac:spMkLst>
            <pc:docMk/>
            <pc:sldMk cId="2126295036" sldId="859"/>
            <ac:spMk id="29" creationId="{D8C21E51-B2B2-4060-826D-8C90AB332E8B}"/>
          </ac:spMkLst>
        </pc:spChg>
        <pc:spChg chg="del">
          <ac:chgData name="Siegbert Rudolph" userId="2af4d44886c067cc" providerId="LiveId" clId="{AA627FE2-FCD6-453C-945C-639DDADBBFD4}" dt="2021-08-18T08:44:57.819" v="2712" actId="478"/>
          <ac:spMkLst>
            <pc:docMk/>
            <pc:sldMk cId="2126295036" sldId="859"/>
            <ac:spMk id="30" creationId="{92B55C1F-8B3E-4C18-84D3-7C8232E50A0F}"/>
          </ac:spMkLst>
        </pc:spChg>
        <pc:spChg chg="del">
          <ac:chgData name="Siegbert Rudolph" userId="2af4d44886c067cc" providerId="LiveId" clId="{AA627FE2-FCD6-453C-945C-639DDADBBFD4}" dt="2021-08-18T08:44:57.819" v="2712" actId="478"/>
          <ac:spMkLst>
            <pc:docMk/>
            <pc:sldMk cId="2126295036" sldId="859"/>
            <ac:spMk id="31" creationId="{6EF08E59-8317-44D0-92BE-269409067295}"/>
          </ac:spMkLst>
        </pc:spChg>
        <pc:spChg chg="del">
          <ac:chgData name="Siegbert Rudolph" userId="2af4d44886c067cc" providerId="LiveId" clId="{AA627FE2-FCD6-453C-945C-639DDADBBFD4}" dt="2021-08-18T08:44:57.819" v="2712" actId="478"/>
          <ac:spMkLst>
            <pc:docMk/>
            <pc:sldMk cId="2126295036" sldId="859"/>
            <ac:spMk id="32" creationId="{E5DF0334-5744-453C-B68E-392D16B3DA21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33" creationId="{5A790CE7-29B5-4ACC-A9F9-81A3E5BF3A40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34" creationId="{8F30B689-8F33-4575-A672-E2B5061BDAE7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35" creationId="{F1F560EF-27C0-49C5-9827-0327A299CB8D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36" creationId="{FD46DB67-64EE-4B82-8197-B4BB475A631D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37" creationId="{6CCED3D8-F0EE-4932-8E98-44D44701BB1B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38" creationId="{3AECE2C2-2DBE-4288-A302-9F4EFE9D26A5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39" creationId="{BB05EC2E-327E-47D8-AA4C-7B3CB65AAAF6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40" creationId="{54D46263-A141-4870-823E-04ABD37312CF}"/>
          </ac:spMkLst>
        </pc:spChg>
        <pc:spChg chg="del">
          <ac:chgData name="Siegbert Rudolph" userId="2af4d44886c067cc" providerId="LiveId" clId="{AA627FE2-FCD6-453C-945C-639DDADBBFD4}" dt="2021-08-18T08:44:57.819" v="2712" actId="478"/>
          <ac:spMkLst>
            <pc:docMk/>
            <pc:sldMk cId="2126295036" sldId="859"/>
            <ac:spMk id="41" creationId="{6C13F16F-BE24-4A89-9C1D-E0D09B1333AF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42" creationId="{802CB2B1-C703-4AFE-BE94-38A8DC4208F4}"/>
          </ac:spMkLst>
        </pc:spChg>
        <pc:spChg chg="del">
          <ac:chgData name="Siegbert Rudolph" userId="2af4d44886c067cc" providerId="LiveId" clId="{AA627FE2-FCD6-453C-945C-639DDADBBFD4}" dt="2021-08-18T08:44:57.819" v="2712" actId="478"/>
          <ac:spMkLst>
            <pc:docMk/>
            <pc:sldMk cId="2126295036" sldId="859"/>
            <ac:spMk id="43" creationId="{B8571672-27B8-498F-B47C-BEB5C0FF1624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44" creationId="{E2F66159-323A-4D76-A1EA-AB157D7CDBB9}"/>
          </ac:spMkLst>
        </pc:spChg>
        <pc:spChg chg="del">
          <ac:chgData name="Siegbert Rudolph" userId="2af4d44886c067cc" providerId="LiveId" clId="{AA627FE2-FCD6-453C-945C-639DDADBBFD4}" dt="2021-08-18T08:44:57.819" v="2712" actId="478"/>
          <ac:spMkLst>
            <pc:docMk/>
            <pc:sldMk cId="2126295036" sldId="859"/>
            <ac:spMk id="45" creationId="{31ECAA9E-F23B-480C-B942-4C7749CC5001}"/>
          </ac:spMkLst>
        </pc:spChg>
        <pc:spChg chg="del">
          <ac:chgData name="Siegbert Rudolph" userId="2af4d44886c067cc" providerId="LiveId" clId="{AA627FE2-FCD6-453C-945C-639DDADBBFD4}" dt="2021-08-18T08:44:57.819" v="2712" actId="478"/>
          <ac:spMkLst>
            <pc:docMk/>
            <pc:sldMk cId="2126295036" sldId="859"/>
            <ac:spMk id="46" creationId="{0E21014B-DD1A-4A85-9402-336BAD38280F}"/>
          </ac:spMkLst>
        </pc:spChg>
        <pc:spChg chg="del">
          <ac:chgData name="Siegbert Rudolph" userId="2af4d44886c067cc" providerId="LiveId" clId="{AA627FE2-FCD6-453C-945C-639DDADBBFD4}" dt="2021-08-18T08:44:57.819" v="2712" actId="478"/>
          <ac:spMkLst>
            <pc:docMk/>
            <pc:sldMk cId="2126295036" sldId="859"/>
            <ac:spMk id="47" creationId="{E766307B-474D-4983-8484-C676BAAE7981}"/>
          </ac:spMkLst>
        </pc:spChg>
        <pc:spChg chg="del">
          <ac:chgData name="Siegbert Rudolph" userId="2af4d44886c067cc" providerId="LiveId" clId="{AA627FE2-FCD6-453C-945C-639DDADBBFD4}" dt="2021-08-18T08:44:57.819" v="2712" actId="478"/>
          <ac:spMkLst>
            <pc:docMk/>
            <pc:sldMk cId="2126295036" sldId="859"/>
            <ac:spMk id="48" creationId="{1761B7E0-D4B8-47DE-A47E-F0B2BAFC1579}"/>
          </ac:spMkLst>
        </pc:spChg>
        <pc:spChg chg="del">
          <ac:chgData name="Siegbert Rudolph" userId="2af4d44886c067cc" providerId="LiveId" clId="{AA627FE2-FCD6-453C-945C-639DDADBBFD4}" dt="2021-08-18T08:44:57.819" v="2712" actId="478"/>
          <ac:spMkLst>
            <pc:docMk/>
            <pc:sldMk cId="2126295036" sldId="859"/>
            <ac:spMk id="49" creationId="{2BFE5ED3-75C5-48C3-B8B4-5EDE0A7D004E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50" creationId="{EB6421D5-A637-40A9-8756-1644B25AC3B6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51" creationId="{35CC021D-9B3B-48E5-99FC-668B3DB66E95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52" creationId="{4F8A3C4E-FF81-4CC4-88C9-95DC39FA5E00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53" creationId="{B255BEE3-AA16-494F-A19B-D15700DB25C4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54" creationId="{42CFBA66-1819-4BB2-8FC1-9DB04FC1CA4C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55" creationId="{81BF7503-F4EA-4BB9-B70B-8FE4F9AF0EF8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56" creationId="{B2F015E3-601F-4ED8-B570-3CD913780D20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57" creationId="{0FA7C807-9078-4709-AE87-2A3CE0E2707B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58" creationId="{FC4F382A-DE55-4B5D-B895-5E77B7B72AF6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59" creationId="{F91BCD06-C5ED-468D-925D-8D060D06E785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60" creationId="{E6AEF81C-BEAA-4917-AA07-ABB6E321D232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61" creationId="{1F2C3D50-AFFD-4629-A1D1-AB19B83AD33A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62" creationId="{56305E57-78CA-4297-BF24-D705A3422201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63" creationId="{CBB5219F-73D3-47E1-AA1C-866C42CBF2E0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64" creationId="{2C2A94AE-86DC-4757-A622-82ACEB58208F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65" creationId="{9B5FD405-7254-48AA-B8E3-78BDF03391EA}"/>
          </ac:spMkLst>
        </pc:spChg>
        <pc:spChg chg="add del mod">
          <ac:chgData name="Siegbert Rudolph" userId="2af4d44886c067cc" providerId="LiveId" clId="{AA627FE2-FCD6-453C-945C-639DDADBBFD4}" dt="2021-08-18T08:45:20.080" v="2714" actId="478"/>
          <ac:spMkLst>
            <pc:docMk/>
            <pc:sldMk cId="2126295036" sldId="859"/>
            <ac:spMk id="66" creationId="{18209577-4689-47B6-A092-9CF89DB94B49}"/>
          </ac:spMkLst>
        </pc:spChg>
        <pc:spChg chg="add mod">
          <ac:chgData name="Siegbert Rudolph" userId="2af4d44886c067cc" providerId="LiveId" clId="{AA627FE2-FCD6-453C-945C-639DDADBBFD4}" dt="2021-08-18T15:26:04.042" v="8590" actId="20577"/>
          <ac:spMkLst>
            <pc:docMk/>
            <pc:sldMk cId="2126295036" sldId="859"/>
            <ac:spMk id="67" creationId="{40D3B16E-A54A-4B29-BBB5-9D8A689E7DA1}"/>
          </ac:spMkLst>
        </pc:spChg>
        <pc:spChg chg="add mod">
          <ac:chgData name="Siegbert Rudolph" userId="2af4d44886c067cc" providerId="LiveId" clId="{AA627FE2-FCD6-453C-945C-639DDADBBFD4}" dt="2021-08-18T15:26:17.932" v="8607" actId="20577"/>
          <ac:spMkLst>
            <pc:docMk/>
            <pc:sldMk cId="2126295036" sldId="859"/>
            <ac:spMk id="68" creationId="{21800B72-56D4-48C8-8500-B86D4377E202}"/>
          </ac:spMkLst>
        </pc:spChg>
        <pc:spChg chg="add del mod">
          <ac:chgData name="Siegbert Rudolph" userId="2af4d44886c067cc" providerId="LiveId" clId="{AA627FE2-FCD6-453C-945C-639DDADBBFD4}" dt="2021-08-18T15:26:25.845" v="8622" actId="20577"/>
          <ac:spMkLst>
            <pc:docMk/>
            <pc:sldMk cId="2126295036" sldId="859"/>
            <ac:spMk id="69" creationId="{6C8701AE-3EFA-48CD-A225-B8EDE9002355}"/>
          </ac:spMkLst>
        </pc:spChg>
        <pc:spChg chg="add mod">
          <ac:chgData name="Siegbert Rudolph" userId="2af4d44886c067cc" providerId="LiveId" clId="{AA627FE2-FCD6-453C-945C-639DDADBBFD4}" dt="2021-08-18T15:26:43.199" v="8644" actId="20577"/>
          <ac:spMkLst>
            <pc:docMk/>
            <pc:sldMk cId="2126295036" sldId="859"/>
            <ac:spMk id="70" creationId="{88F8595C-1361-46A6-BA4C-FEE90F111A66}"/>
          </ac:spMkLst>
        </pc:spChg>
        <pc:spChg chg="add mod">
          <ac:chgData name="Siegbert Rudolph" userId="2af4d44886c067cc" providerId="LiveId" clId="{AA627FE2-FCD6-453C-945C-639DDADBBFD4}" dt="2021-08-18T15:26:50.583" v="8658" actId="20577"/>
          <ac:spMkLst>
            <pc:docMk/>
            <pc:sldMk cId="2126295036" sldId="859"/>
            <ac:spMk id="71" creationId="{DF6FA907-02A1-4B1E-B5EA-61B69E6E19F7}"/>
          </ac:spMkLst>
        </pc:spChg>
        <pc:spChg chg="add mod">
          <ac:chgData name="Siegbert Rudolph" userId="2af4d44886c067cc" providerId="LiveId" clId="{AA627FE2-FCD6-453C-945C-639DDADBBFD4}" dt="2021-08-18T15:27:01.278" v="8674" actId="20577"/>
          <ac:spMkLst>
            <pc:docMk/>
            <pc:sldMk cId="2126295036" sldId="859"/>
            <ac:spMk id="72" creationId="{0ACE31B3-1493-4C11-8D07-43C13A386F82}"/>
          </ac:spMkLst>
        </pc:spChg>
        <pc:spChg chg="add mod">
          <ac:chgData name="Siegbert Rudolph" userId="2af4d44886c067cc" providerId="LiveId" clId="{AA627FE2-FCD6-453C-945C-639DDADBBFD4}" dt="2021-08-18T09:27:57.238" v="4167" actId="552"/>
          <ac:spMkLst>
            <pc:docMk/>
            <pc:sldMk cId="2126295036" sldId="859"/>
            <ac:spMk id="73" creationId="{FC17867B-DE9F-48A7-92BB-8D5C0C53CB5A}"/>
          </ac:spMkLst>
        </pc:spChg>
        <pc:spChg chg="add mod">
          <ac:chgData name="Siegbert Rudolph" userId="2af4d44886c067cc" providerId="LiveId" clId="{AA627FE2-FCD6-453C-945C-639DDADBBFD4}" dt="2021-08-18T09:27:57.238" v="4167" actId="552"/>
          <ac:spMkLst>
            <pc:docMk/>
            <pc:sldMk cId="2126295036" sldId="859"/>
            <ac:spMk id="74" creationId="{3438C599-BEC5-426C-8080-F1F27EC968B7}"/>
          </ac:spMkLst>
        </pc:spChg>
        <pc:spChg chg="add mod">
          <ac:chgData name="Siegbert Rudolph" userId="2af4d44886c067cc" providerId="LiveId" clId="{AA627FE2-FCD6-453C-945C-639DDADBBFD4}" dt="2021-08-18T09:27:57.238" v="4167" actId="552"/>
          <ac:spMkLst>
            <pc:docMk/>
            <pc:sldMk cId="2126295036" sldId="859"/>
            <ac:spMk id="75" creationId="{D792505C-C8D6-44F7-8197-6718BA4C2B74}"/>
          </ac:spMkLst>
        </pc:spChg>
        <pc:spChg chg="add mod">
          <ac:chgData name="Siegbert Rudolph" userId="2af4d44886c067cc" providerId="LiveId" clId="{AA627FE2-FCD6-453C-945C-639DDADBBFD4}" dt="2021-08-18T09:27:57.238" v="4167" actId="552"/>
          <ac:spMkLst>
            <pc:docMk/>
            <pc:sldMk cId="2126295036" sldId="859"/>
            <ac:spMk id="76" creationId="{B53315F7-D925-4ABF-9711-8A272E1053B8}"/>
          </ac:spMkLst>
        </pc:spChg>
        <pc:spChg chg="add mod">
          <ac:chgData name="Siegbert Rudolph" userId="2af4d44886c067cc" providerId="LiveId" clId="{AA627FE2-FCD6-453C-945C-639DDADBBFD4}" dt="2021-08-21T15:19:26.314" v="9384" actId="20577"/>
          <ac:spMkLst>
            <pc:docMk/>
            <pc:sldMk cId="2126295036" sldId="859"/>
            <ac:spMk id="77" creationId="{E8BAC39E-527E-4A64-9C57-B466AC5295D9}"/>
          </ac:spMkLst>
        </pc:spChg>
        <pc:spChg chg="add mod">
          <ac:chgData name="Siegbert Rudolph" userId="2af4d44886c067cc" providerId="LiveId" clId="{AA627FE2-FCD6-453C-945C-639DDADBBFD4}" dt="2021-08-18T09:27:57.238" v="4167" actId="552"/>
          <ac:spMkLst>
            <pc:docMk/>
            <pc:sldMk cId="2126295036" sldId="859"/>
            <ac:spMk id="78" creationId="{CC766843-D050-46BC-8301-878E2ED2D320}"/>
          </ac:spMkLst>
        </pc:spChg>
        <pc:spChg chg="add mod">
          <ac:chgData name="Siegbert Rudolph" userId="2af4d44886c067cc" providerId="LiveId" clId="{AA627FE2-FCD6-453C-945C-639DDADBBFD4}" dt="2021-08-18T09:27:57.238" v="4167" actId="552"/>
          <ac:spMkLst>
            <pc:docMk/>
            <pc:sldMk cId="2126295036" sldId="859"/>
            <ac:spMk id="79" creationId="{6136F0CE-106F-4553-A11F-60227B5CBB89}"/>
          </ac:spMkLst>
        </pc:spChg>
        <pc:spChg chg="add mod">
          <ac:chgData name="Siegbert Rudolph" userId="2af4d44886c067cc" providerId="LiveId" clId="{AA627FE2-FCD6-453C-945C-639DDADBBFD4}" dt="2021-08-18T09:27:57.238" v="4167" actId="552"/>
          <ac:spMkLst>
            <pc:docMk/>
            <pc:sldMk cId="2126295036" sldId="859"/>
            <ac:spMk id="80" creationId="{3559F232-F267-4D59-844F-D5973706505A}"/>
          </ac:spMkLst>
        </pc:spChg>
        <pc:spChg chg="add mod">
          <ac:chgData name="Siegbert Rudolph" userId="2af4d44886c067cc" providerId="LiveId" clId="{AA627FE2-FCD6-453C-945C-639DDADBBFD4}" dt="2021-08-18T09:27:57.238" v="4167" actId="552"/>
          <ac:spMkLst>
            <pc:docMk/>
            <pc:sldMk cId="2126295036" sldId="859"/>
            <ac:spMk id="81" creationId="{1EEE6D28-A78A-4D63-9F8F-9E9900DCF77B}"/>
          </ac:spMkLst>
        </pc:spChg>
        <pc:spChg chg="add mod">
          <ac:chgData name="Siegbert Rudolph" userId="2af4d44886c067cc" providerId="LiveId" clId="{AA627FE2-FCD6-453C-945C-639DDADBBFD4}" dt="2021-08-18T09:27:57.238" v="4167" actId="552"/>
          <ac:spMkLst>
            <pc:docMk/>
            <pc:sldMk cId="2126295036" sldId="859"/>
            <ac:spMk id="82" creationId="{E986A8FE-7636-4923-85FD-DDC9076E865A}"/>
          </ac:spMkLst>
        </pc:spChg>
        <pc:spChg chg="add mod">
          <ac:chgData name="Siegbert Rudolph" userId="2af4d44886c067cc" providerId="LiveId" clId="{AA627FE2-FCD6-453C-945C-639DDADBBFD4}" dt="2021-08-18T09:27:57.238" v="4167" actId="552"/>
          <ac:spMkLst>
            <pc:docMk/>
            <pc:sldMk cId="2126295036" sldId="859"/>
            <ac:spMk id="83" creationId="{CD4B1823-2C32-436A-A9DA-4BF26D67CD0C}"/>
          </ac:spMkLst>
        </pc:spChg>
        <pc:spChg chg="add mod">
          <ac:chgData name="Siegbert Rudolph" userId="2af4d44886c067cc" providerId="LiveId" clId="{AA627FE2-FCD6-453C-945C-639DDADBBFD4}" dt="2021-08-18T09:27:57.238" v="4167" actId="552"/>
          <ac:spMkLst>
            <pc:docMk/>
            <pc:sldMk cId="2126295036" sldId="859"/>
            <ac:spMk id="84" creationId="{DB28678D-DC0B-4B83-BF5D-E17670573054}"/>
          </ac:spMkLst>
        </pc:spChg>
        <pc:spChg chg="add del mod">
          <ac:chgData name="Siegbert Rudolph" userId="2af4d44886c067cc" providerId="LiveId" clId="{AA627FE2-FCD6-453C-945C-639DDADBBFD4}" dt="2021-08-18T09:06:32.763" v="3791" actId="478"/>
          <ac:spMkLst>
            <pc:docMk/>
            <pc:sldMk cId="2126295036" sldId="859"/>
            <ac:spMk id="85" creationId="{2F1B4161-4DBA-4B99-AE74-8B6F6F78EEFE}"/>
          </ac:spMkLst>
        </pc:spChg>
        <pc:spChg chg="add mod">
          <ac:chgData name="Siegbert Rudolph" userId="2af4d44886c067cc" providerId="LiveId" clId="{AA627FE2-FCD6-453C-945C-639DDADBBFD4}" dt="2021-08-18T09:27:57.238" v="4167" actId="552"/>
          <ac:spMkLst>
            <pc:docMk/>
            <pc:sldMk cId="2126295036" sldId="859"/>
            <ac:spMk id="86" creationId="{55D24F51-228B-44D0-9139-66A891C7E0E1}"/>
          </ac:spMkLst>
        </pc:spChg>
        <pc:spChg chg="add mod">
          <ac:chgData name="Siegbert Rudolph" userId="2af4d44886c067cc" providerId="LiveId" clId="{AA627FE2-FCD6-453C-945C-639DDADBBFD4}" dt="2021-08-18T09:27:57.238" v="4167" actId="552"/>
          <ac:spMkLst>
            <pc:docMk/>
            <pc:sldMk cId="2126295036" sldId="859"/>
            <ac:spMk id="87" creationId="{F5E5D846-A777-4ACC-A4A8-86AF454AD6C3}"/>
          </ac:spMkLst>
        </pc:spChg>
        <pc:spChg chg="add mod">
          <ac:chgData name="Siegbert Rudolph" userId="2af4d44886c067cc" providerId="LiveId" clId="{AA627FE2-FCD6-453C-945C-639DDADBBFD4}" dt="2021-08-21T15:19:36.542" v="9386" actId="20577"/>
          <ac:spMkLst>
            <pc:docMk/>
            <pc:sldMk cId="2126295036" sldId="859"/>
            <ac:spMk id="88" creationId="{B5F274C6-D97E-4F47-AEAF-3D7D3DEC8F1A}"/>
          </ac:spMkLst>
        </pc:spChg>
        <pc:spChg chg="add mod">
          <ac:chgData name="Siegbert Rudolph" userId="2af4d44886c067cc" providerId="LiveId" clId="{AA627FE2-FCD6-453C-945C-639DDADBBFD4}" dt="2021-08-18T09:27:57.238" v="4167" actId="552"/>
          <ac:spMkLst>
            <pc:docMk/>
            <pc:sldMk cId="2126295036" sldId="859"/>
            <ac:spMk id="89" creationId="{AA399CB5-D802-485E-8C85-ED8F44C83790}"/>
          </ac:spMkLst>
        </pc:spChg>
        <pc:spChg chg="add mod">
          <ac:chgData name="Siegbert Rudolph" userId="2af4d44886c067cc" providerId="LiveId" clId="{AA627FE2-FCD6-453C-945C-639DDADBBFD4}" dt="2021-08-18T09:27:57.238" v="4167" actId="552"/>
          <ac:spMkLst>
            <pc:docMk/>
            <pc:sldMk cId="2126295036" sldId="859"/>
            <ac:spMk id="90" creationId="{B98F714C-5E8A-41C0-86CA-76B67A5E8F47}"/>
          </ac:spMkLst>
        </pc:spChg>
        <pc:spChg chg="add mod">
          <ac:chgData name="Siegbert Rudolph" userId="2af4d44886c067cc" providerId="LiveId" clId="{AA627FE2-FCD6-453C-945C-639DDADBBFD4}" dt="2021-08-18T09:39:13.257" v="4335" actId="1035"/>
          <ac:spMkLst>
            <pc:docMk/>
            <pc:sldMk cId="2126295036" sldId="859"/>
            <ac:spMk id="91" creationId="{AF36B38F-F92C-49DC-A335-630EE6048CA5}"/>
          </ac:spMkLst>
        </pc:spChg>
        <pc:spChg chg="add del mod">
          <ac:chgData name="Siegbert Rudolph" userId="2af4d44886c067cc" providerId="LiveId" clId="{AA627FE2-FCD6-453C-945C-639DDADBBFD4}" dt="2021-08-18T15:26:08.748" v="8591" actId="478"/>
          <ac:spMkLst>
            <pc:docMk/>
            <pc:sldMk cId="2126295036" sldId="859"/>
            <ac:spMk id="92" creationId="{8396AFF9-6CC0-404E-960B-E0D241A06EA0}"/>
          </ac:spMkLst>
        </pc:spChg>
        <pc:spChg chg="add del mod">
          <ac:chgData name="Siegbert Rudolph" userId="2af4d44886c067cc" providerId="LiveId" clId="{AA627FE2-FCD6-453C-945C-639DDADBBFD4}" dt="2021-08-18T09:32:46.680" v="4226" actId="478"/>
          <ac:spMkLst>
            <pc:docMk/>
            <pc:sldMk cId="2126295036" sldId="859"/>
            <ac:spMk id="93" creationId="{7015ADBB-8219-4DE5-88EE-46B09496D10F}"/>
          </ac:spMkLst>
        </pc:spChg>
        <pc:spChg chg="add del mod">
          <ac:chgData name="Siegbert Rudolph" userId="2af4d44886c067cc" providerId="LiveId" clId="{AA627FE2-FCD6-453C-945C-639DDADBBFD4}" dt="2021-08-18T09:33:18.937" v="4229" actId="478"/>
          <ac:spMkLst>
            <pc:docMk/>
            <pc:sldMk cId="2126295036" sldId="859"/>
            <ac:spMk id="94" creationId="{EF6FE74C-9F43-4AD0-8EBC-620C1F65711C}"/>
          </ac:spMkLst>
        </pc:spChg>
        <pc:spChg chg="add del mod">
          <ac:chgData name="Siegbert Rudolph" userId="2af4d44886c067cc" providerId="LiveId" clId="{AA627FE2-FCD6-453C-945C-639DDADBBFD4}" dt="2021-08-18T09:33:17.332" v="4228" actId="478"/>
          <ac:spMkLst>
            <pc:docMk/>
            <pc:sldMk cId="2126295036" sldId="859"/>
            <ac:spMk id="95" creationId="{4C94FBC5-1B80-4F86-AD8A-2AFFC8796BA7}"/>
          </ac:spMkLst>
        </pc:spChg>
        <pc:spChg chg="add del mod">
          <ac:chgData name="Siegbert Rudolph" userId="2af4d44886c067cc" providerId="LiveId" clId="{AA627FE2-FCD6-453C-945C-639DDADBBFD4}" dt="2021-08-18T15:26:29.395" v="8623" actId="478"/>
          <ac:spMkLst>
            <pc:docMk/>
            <pc:sldMk cId="2126295036" sldId="859"/>
            <ac:spMk id="96" creationId="{974816D0-024E-4ABB-A713-7912496FE748}"/>
          </ac:spMkLst>
        </pc:spChg>
        <pc:spChg chg="add del mod">
          <ac:chgData name="Siegbert Rudolph" userId="2af4d44886c067cc" providerId="LiveId" clId="{AA627FE2-FCD6-453C-945C-639DDADBBFD4}" dt="2021-08-18T15:27:06.097" v="8675" actId="478"/>
          <ac:spMkLst>
            <pc:docMk/>
            <pc:sldMk cId="2126295036" sldId="859"/>
            <ac:spMk id="97" creationId="{5B2099F5-DCF6-4B87-9188-0D1FE9695033}"/>
          </ac:spMkLst>
        </pc:spChg>
        <pc:picChg chg="add del mod">
          <ac:chgData name="Siegbert Rudolph" userId="2af4d44886c067cc" providerId="LiveId" clId="{AA627FE2-FCD6-453C-945C-639DDADBBFD4}" dt="2021-08-18T09:28:35.620" v="4171" actId="478"/>
          <ac:picMkLst>
            <pc:docMk/>
            <pc:sldMk cId="2126295036" sldId="859"/>
            <ac:picMk id="2" creationId="{955F227E-1910-414F-B1B1-16A7462B8117}"/>
          </ac:picMkLst>
        </pc:picChg>
      </pc:sldChg>
      <pc:sldChg chg="addSp delSp modSp add mod modTransition addAnim delAnim modAnim">
        <pc:chgData name="Siegbert Rudolph" userId="2af4d44886c067cc" providerId="LiveId" clId="{AA627FE2-FCD6-453C-945C-639DDADBBFD4}" dt="2021-09-01T14:32:10.335" v="9939" actId="1076"/>
        <pc:sldMkLst>
          <pc:docMk/>
          <pc:sldMk cId="3990987767" sldId="860"/>
        </pc:sldMkLst>
        <pc:spChg chg="mod">
          <ac:chgData name="Siegbert Rudolph" userId="2af4d44886c067cc" providerId="LiveId" clId="{AA627FE2-FCD6-453C-945C-639DDADBBFD4}" dt="2021-09-01T14:32:10.335" v="9939" actId="1076"/>
          <ac:spMkLst>
            <pc:docMk/>
            <pc:sldMk cId="3990987767" sldId="860"/>
            <ac:spMk id="2" creationId="{B4149966-2E2A-497F-A0AB-6A81474011A0}"/>
          </ac:spMkLst>
        </pc:spChg>
        <pc:spChg chg="del mod">
          <ac:chgData name="Siegbert Rudolph" userId="2af4d44886c067cc" providerId="LiveId" clId="{AA627FE2-FCD6-453C-945C-639DDADBBFD4}" dt="2021-09-01T14:06:16.117" v="9498" actId="478"/>
          <ac:spMkLst>
            <pc:docMk/>
            <pc:sldMk cId="3990987767" sldId="860"/>
            <ac:spMk id="22" creationId="{760D9084-D85D-4C8C-968C-F696F28F271B}"/>
          </ac:spMkLst>
        </pc:spChg>
        <pc:spChg chg="add mod">
          <ac:chgData name="Siegbert Rudolph" userId="2af4d44886c067cc" providerId="LiveId" clId="{AA627FE2-FCD6-453C-945C-639DDADBBFD4}" dt="2021-08-18T11:13:07.198" v="6435" actId="552"/>
          <ac:spMkLst>
            <pc:docMk/>
            <pc:sldMk cId="3990987767" sldId="860"/>
            <ac:spMk id="24" creationId="{384B5E26-5988-4591-BAD9-1219046597D7}"/>
          </ac:spMkLst>
        </pc:spChg>
        <pc:spChg chg="del">
          <ac:chgData name="Siegbert Rudolph" userId="2af4d44886c067cc" providerId="LiveId" clId="{AA627FE2-FCD6-453C-945C-639DDADBBFD4}" dt="2021-08-18T09:58:42.094" v="5004" actId="478"/>
          <ac:spMkLst>
            <pc:docMk/>
            <pc:sldMk cId="3990987767" sldId="860"/>
            <ac:spMk id="26" creationId="{F93E41B8-DE03-4EF8-97E6-2ACD4E8ACC9D}"/>
          </ac:spMkLst>
        </pc:spChg>
        <pc:spChg chg="del">
          <ac:chgData name="Siegbert Rudolph" userId="2af4d44886c067cc" providerId="LiveId" clId="{AA627FE2-FCD6-453C-945C-639DDADBBFD4}" dt="2021-08-18T09:58:42.094" v="5004" actId="478"/>
          <ac:spMkLst>
            <pc:docMk/>
            <pc:sldMk cId="3990987767" sldId="860"/>
            <ac:spMk id="27" creationId="{5F1A5DD2-79DC-471B-BF4F-AA7630D3598D}"/>
          </ac:spMkLst>
        </pc:spChg>
        <pc:spChg chg="del">
          <ac:chgData name="Siegbert Rudolph" userId="2af4d44886c067cc" providerId="LiveId" clId="{AA627FE2-FCD6-453C-945C-639DDADBBFD4}" dt="2021-08-18T09:58:42.094" v="5004" actId="478"/>
          <ac:spMkLst>
            <pc:docMk/>
            <pc:sldMk cId="3990987767" sldId="860"/>
            <ac:spMk id="28" creationId="{CE7E132C-1A45-46E2-BB2D-5E8A3B80DF7F}"/>
          </ac:spMkLst>
        </pc:spChg>
        <pc:spChg chg="del">
          <ac:chgData name="Siegbert Rudolph" userId="2af4d44886c067cc" providerId="LiveId" clId="{AA627FE2-FCD6-453C-945C-639DDADBBFD4}" dt="2021-08-18T09:58:42.094" v="5004" actId="478"/>
          <ac:spMkLst>
            <pc:docMk/>
            <pc:sldMk cId="3990987767" sldId="860"/>
            <ac:spMk id="29" creationId="{09811505-8BD5-455E-81EB-593E51C7FABA}"/>
          </ac:spMkLst>
        </pc:spChg>
        <pc:spChg chg="del">
          <ac:chgData name="Siegbert Rudolph" userId="2af4d44886c067cc" providerId="LiveId" clId="{AA627FE2-FCD6-453C-945C-639DDADBBFD4}" dt="2021-08-18T09:58:42.094" v="5004" actId="478"/>
          <ac:spMkLst>
            <pc:docMk/>
            <pc:sldMk cId="3990987767" sldId="860"/>
            <ac:spMk id="30" creationId="{B47CA64B-3567-436F-BDCB-8AF2A9103EC1}"/>
          </ac:spMkLst>
        </pc:spChg>
        <pc:spChg chg="add mod">
          <ac:chgData name="Siegbert Rudolph" userId="2af4d44886c067cc" providerId="LiveId" clId="{AA627FE2-FCD6-453C-945C-639DDADBBFD4}" dt="2021-08-18T10:09:09.351" v="5206" actId="555"/>
          <ac:spMkLst>
            <pc:docMk/>
            <pc:sldMk cId="3990987767" sldId="860"/>
            <ac:spMk id="31" creationId="{1FCDF08A-99DD-4F15-8494-B6294349BD5F}"/>
          </ac:spMkLst>
        </pc:spChg>
        <pc:spChg chg="add mod">
          <ac:chgData name="Siegbert Rudolph" userId="2af4d44886c067cc" providerId="LiveId" clId="{AA627FE2-FCD6-453C-945C-639DDADBBFD4}" dt="2021-09-01T14:06:01.916" v="9466" actId="20577"/>
          <ac:spMkLst>
            <pc:docMk/>
            <pc:sldMk cId="3990987767" sldId="860"/>
            <ac:spMk id="32" creationId="{6568604A-C8BB-43B9-AF73-2E892DBC4590}"/>
          </ac:spMkLst>
        </pc:spChg>
        <pc:spChg chg="del">
          <ac:chgData name="Siegbert Rudolph" userId="2af4d44886c067cc" providerId="LiveId" clId="{AA627FE2-FCD6-453C-945C-639DDADBBFD4}" dt="2021-08-18T09:58:42.094" v="5004" actId="478"/>
          <ac:spMkLst>
            <pc:docMk/>
            <pc:sldMk cId="3990987767" sldId="860"/>
            <ac:spMk id="32" creationId="{9D643261-ED0F-43F6-8BE8-C3FF70A0631B}"/>
          </ac:spMkLst>
        </pc:spChg>
        <pc:spChg chg="add mod">
          <ac:chgData name="Siegbert Rudolph" userId="2af4d44886c067cc" providerId="LiveId" clId="{AA627FE2-FCD6-453C-945C-639DDADBBFD4}" dt="2021-08-18T10:09:09.351" v="5206" actId="555"/>
          <ac:spMkLst>
            <pc:docMk/>
            <pc:sldMk cId="3990987767" sldId="860"/>
            <ac:spMk id="33" creationId="{BE2A3D3A-81F7-44EB-B767-0C8588F58FBD}"/>
          </ac:spMkLst>
        </pc:spChg>
        <pc:spChg chg="add del mod">
          <ac:chgData name="Siegbert Rudolph" userId="2af4d44886c067cc" providerId="LiveId" clId="{AA627FE2-FCD6-453C-945C-639DDADBBFD4}" dt="2021-08-18T15:30:56.895" v="8875" actId="478"/>
          <ac:spMkLst>
            <pc:docMk/>
            <pc:sldMk cId="3990987767" sldId="860"/>
            <ac:spMk id="34" creationId="{26DE16F1-FB80-4105-8DF6-E8AC85462150}"/>
          </ac:spMkLst>
        </pc:spChg>
        <pc:spChg chg="add mod">
          <ac:chgData name="Siegbert Rudolph" userId="2af4d44886c067cc" providerId="LiveId" clId="{AA627FE2-FCD6-453C-945C-639DDADBBFD4}" dt="2021-09-01T14:06:12.366" v="9497" actId="20577"/>
          <ac:spMkLst>
            <pc:docMk/>
            <pc:sldMk cId="3990987767" sldId="860"/>
            <ac:spMk id="34" creationId="{9F97079D-E8B1-49F5-8372-428139FE9933}"/>
          </ac:spMkLst>
        </pc:spChg>
        <pc:spChg chg="add del mod">
          <ac:chgData name="Siegbert Rudolph" userId="2af4d44886c067cc" providerId="LiveId" clId="{AA627FE2-FCD6-453C-945C-639DDADBBFD4}" dt="2021-08-18T15:30:52.540" v="8874" actId="478"/>
          <ac:spMkLst>
            <pc:docMk/>
            <pc:sldMk cId="3990987767" sldId="860"/>
            <ac:spMk id="35" creationId="{2D93DBAC-DBE1-4273-94D5-E8EC1018FADE}"/>
          </ac:spMkLst>
        </pc:spChg>
        <pc:spChg chg="add mod">
          <ac:chgData name="Siegbert Rudolph" userId="2af4d44886c067cc" providerId="LiveId" clId="{AA627FE2-FCD6-453C-945C-639DDADBBFD4}" dt="2021-08-18T11:13:07.198" v="6435" actId="552"/>
          <ac:spMkLst>
            <pc:docMk/>
            <pc:sldMk cId="3990987767" sldId="860"/>
            <ac:spMk id="36" creationId="{B732BE3B-2A67-49AA-B677-B33098E25A79}"/>
          </ac:spMkLst>
        </pc:spChg>
        <pc:spChg chg="add mod">
          <ac:chgData name="Siegbert Rudolph" userId="2af4d44886c067cc" providerId="LiveId" clId="{AA627FE2-FCD6-453C-945C-639DDADBBFD4}" dt="2021-08-18T10:27:21.808" v="5276" actId="1036"/>
          <ac:spMkLst>
            <pc:docMk/>
            <pc:sldMk cId="3990987767" sldId="860"/>
            <ac:spMk id="37" creationId="{E68096B2-44B8-425C-A3F6-C232BB18D2BB}"/>
          </ac:spMkLst>
        </pc:spChg>
        <pc:spChg chg="del">
          <ac:chgData name="Siegbert Rudolph" userId="2af4d44886c067cc" providerId="LiveId" clId="{AA627FE2-FCD6-453C-945C-639DDADBBFD4}" dt="2021-08-18T09:58:42.094" v="5004" actId="478"/>
          <ac:spMkLst>
            <pc:docMk/>
            <pc:sldMk cId="3990987767" sldId="860"/>
            <ac:spMk id="38" creationId="{0828DC39-3241-41E9-B143-9A150B95B72E}"/>
          </ac:spMkLst>
        </pc:spChg>
        <pc:spChg chg="del">
          <ac:chgData name="Siegbert Rudolph" userId="2af4d44886c067cc" providerId="LiveId" clId="{AA627FE2-FCD6-453C-945C-639DDADBBFD4}" dt="2021-08-18T09:58:42.094" v="5004" actId="478"/>
          <ac:spMkLst>
            <pc:docMk/>
            <pc:sldMk cId="3990987767" sldId="860"/>
            <ac:spMk id="39" creationId="{072AF6E7-0E14-4361-98F3-38327356786F}"/>
          </ac:spMkLst>
        </pc:spChg>
        <pc:spChg chg="del">
          <ac:chgData name="Siegbert Rudolph" userId="2af4d44886c067cc" providerId="LiveId" clId="{AA627FE2-FCD6-453C-945C-639DDADBBFD4}" dt="2021-08-18T09:58:42.094" v="5004" actId="478"/>
          <ac:spMkLst>
            <pc:docMk/>
            <pc:sldMk cId="3990987767" sldId="860"/>
            <ac:spMk id="40" creationId="{4E5AA1A8-FA54-4EF4-B498-605FCA33FFB2}"/>
          </ac:spMkLst>
        </pc:spChg>
        <pc:spChg chg="del">
          <ac:chgData name="Siegbert Rudolph" userId="2af4d44886c067cc" providerId="LiveId" clId="{AA627FE2-FCD6-453C-945C-639DDADBBFD4}" dt="2021-08-18T09:58:42.094" v="5004" actId="478"/>
          <ac:spMkLst>
            <pc:docMk/>
            <pc:sldMk cId="3990987767" sldId="860"/>
            <ac:spMk id="41" creationId="{58054D46-EE0F-4DAE-A9EC-D66B30CE720A}"/>
          </ac:spMkLst>
        </pc:spChg>
        <pc:spChg chg="del">
          <ac:chgData name="Siegbert Rudolph" userId="2af4d44886c067cc" providerId="LiveId" clId="{AA627FE2-FCD6-453C-945C-639DDADBBFD4}" dt="2021-08-18T09:58:42.094" v="5004" actId="478"/>
          <ac:spMkLst>
            <pc:docMk/>
            <pc:sldMk cId="3990987767" sldId="860"/>
            <ac:spMk id="42" creationId="{95A804A5-BF84-45A9-8F31-5C87A4E99811}"/>
          </ac:spMkLst>
        </pc:spChg>
        <pc:spChg chg="del">
          <ac:chgData name="Siegbert Rudolph" userId="2af4d44886c067cc" providerId="LiveId" clId="{AA627FE2-FCD6-453C-945C-639DDADBBFD4}" dt="2021-08-18T09:58:42.094" v="5004" actId="478"/>
          <ac:spMkLst>
            <pc:docMk/>
            <pc:sldMk cId="3990987767" sldId="860"/>
            <ac:spMk id="43" creationId="{6159F8DB-743E-4978-B776-1B62342209CB}"/>
          </ac:spMkLst>
        </pc:spChg>
        <pc:spChg chg="add mod">
          <ac:chgData name="Siegbert Rudolph" userId="2af4d44886c067cc" providerId="LiveId" clId="{AA627FE2-FCD6-453C-945C-639DDADBBFD4}" dt="2021-08-18T10:27:21.808" v="5276" actId="1036"/>
          <ac:spMkLst>
            <pc:docMk/>
            <pc:sldMk cId="3990987767" sldId="860"/>
            <ac:spMk id="44" creationId="{FCDC7F79-6DA7-4652-9639-AE858EE766E7}"/>
          </ac:spMkLst>
        </pc:spChg>
        <pc:spChg chg="del">
          <ac:chgData name="Siegbert Rudolph" userId="2af4d44886c067cc" providerId="LiveId" clId="{AA627FE2-FCD6-453C-945C-639DDADBBFD4}" dt="2021-08-18T09:58:42.094" v="5004" actId="478"/>
          <ac:spMkLst>
            <pc:docMk/>
            <pc:sldMk cId="3990987767" sldId="860"/>
            <ac:spMk id="45" creationId="{BB2E0A0F-5927-4A8E-9EDB-3B23BCE01D02}"/>
          </ac:spMkLst>
        </pc:spChg>
        <pc:spChg chg="del">
          <ac:chgData name="Siegbert Rudolph" userId="2af4d44886c067cc" providerId="LiveId" clId="{AA627FE2-FCD6-453C-945C-639DDADBBFD4}" dt="2021-08-18T09:58:42.094" v="5004" actId="478"/>
          <ac:spMkLst>
            <pc:docMk/>
            <pc:sldMk cId="3990987767" sldId="860"/>
            <ac:spMk id="46" creationId="{6984F7C3-7BC3-4B0C-B9F5-6E1CBC6EEC2F}"/>
          </ac:spMkLst>
        </pc:spChg>
        <pc:spChg chg="del">
          <ac:chgData name="Siegbert Rudolph" userId="2af4d44886c067cc" providerId="LiveId" clId="{AA627FE2-FCD6-453C-945C-639DDADBBFD4}" dt="2021-08-18T09:58:42.094" v="5004" actId="478"/>
          <ac:spMkLst>
            <pc:docMk/>
            <pc:sldMk cId="3990987767" sldId="860"/>
            <ac:spMk id="47" creationId="{6FD4D046-8B2F-4897-ADB2-E4B2C519069E}"/>
          </ac:spMkLst>
        </pc:spChg>
        <pc:spChg chg="del">
          <ac:chgData name="Siegbert Rudolph" userId="2af4d44886c067cc" providerId="LiveId" clId="{AA627FE2-FCD6-453C-945C-639DDADBBFD4}" dt="2021-08-18T09:58:42.094" v="5004" actId="478"/>
          <ac:spMkLst>
            <pc:docMk/>
            <pc:sldMk cId="3990987767" sldId="860"/>
            <ac:spMk id="48" creationId="{9F257A00-A434-483D-ADE1-CB0029191C3A}"/>
          </ac:spMkLst>
        </pc:spChg>
        <pc:spChg chg="add del mod">
          <ac:chgData name="Siegbert Rudolph" userId="2af4d44886c067cc" providerId="LiveId" clId="{AA627FE2-FCD6-453C-945C-639DDADBBFD4}" dt="2021-08-18T15:30:58.394" v="8876" actId="478"/>
          <ac:spMkLst>
            <pc:docMk/>
            <pc:sldMk cId="3990987767" sldId="860"/>
            <ac:spMk id="49" creationId="{A52B9A3E-CCB1-43BD-A62C-3C08FAE6B12E}"/>
          </ac:spMkLst>
        </pc:spChg>
        <pc:spChg chg="add del mod">
          <ac:chgData name="Siegbert Rudolph" userId="2af4d44886c067cc" providerId="LiveId" clId="{AA627FE2-FCD6-453C-945C-639DDADBBFD4}" dt="2021-08-18T15:30:04.103" v="8870" actId="478"/>
          <ac:spMkLst>
            <pc:docMk/>
            <pc:sldMk cId="3990987767" sldId="860"/>
            <ac:spMk id="50" creationId="{0AE63F80-CC62-4681-B97B-EC39506D7EE5}"/>
          </ac:spMkLst>
        </pc:spChg>
        <pc:spChg chg="add del mod">
          <ac:chgData name="Siegbert Rudolph" userId="2af4d44886c067cc" providerId="LiveId" clId="{AA627FE2-FCD6-453C-945C-639DDADBBFD4}" dt="2021-08-18T15:30:10.959" v="8872" actId="478"/>
          <ac:spMkLst>
            <pc:docMk/>
            <pc:sldMk cId="3990987767" sldId="860"/>
            <ac:spMk id="51" creationId="{291AB181-8DEC-48EC-A28B-617ABB8A16AA}"/>
          </ac:spMkLst>
        </pc:spChg>
        <pc:spChg chg="add del mod">
          <ac:chgData name="Siegbert Rudolph" userId="2af4d44886c067cc" providerId="LiveId" clId="{AA627FE2-FCD6-453C-945C-639DDADBBFD4}" dt="2021-08-18T15:30:09.296" v="8871" actId="478"/>
          <ac:spMkLst>
            <pc:docMk/>
            <pc:sldMk cId="3990987767" sldId="860"/>
            <ac:spMk id="52" creationId="{D6016057-29AE-4E5E-BE6C-53F69F23B423}"/>
          </ac:spMkLst>
        </pc:spChg>
        <pc:spChg chg="add del mod">
          <ac:chgData name="Siegbert Rudolph" userId="2af4d44886c067cc" providerId="LiveId" clId="{AA627FE2-FCD6-453C-945C-639DDADBBFD4}" dt="2021-08-18T10:33:33.092" v="5549" actId="478"/>
          <ac:spMkLst>
            <pc:docMk/>
            <pc:sldMk cId="3990987767" sldId="860"/>
            <ac:spMk id="53" creationId="{E51E4728-709D-43D8-983D-810406CA71AF}"/>
          </ac:spMkLst>
        </pc:spChg>
        <pc:spChg chg="add del mod">
          <ac:chgData name="Siegbert Rudolph" userId="2af4d44886c067cc" providerId="LiveId" clId="{AA627FE2-FCD6-453C-945C-639DDADBBFD4}" dt="2021-08-18T10:33:33.092" v="5549" actId="478"/>
          <ac:spMkLst>
            <pc:docMk/>
            <pc:sldMk cId="3990987767" sldId="860"/>
            <ac:spMk id="54" creationId="{53D82B53-4AA9-40E4-B083-CD872D9A3C6F}"/>
          </ac:spMkLst>
        </pc:spChg>
        <pc:spChg chg="add del mod">
          <ac:chgData name="Siegbert Rudolph" userId="2af4d44886c067cc" providerId="LiveId" clId="{AA627FE2-FCD6-453C-945C-639DDADBBFD4}" dt="2021-08-18T10:33:33.092" v="5549" actId="478"/>
          <ac:spMkLst>
            <pc:docMk/>
            <pc:sldMk cId="3990987767" sldId="860"/>
            <ac:spMk id="55" creationId="{1794EF2E-3778-4482-92A1-9EF762FCAE85}"/>
          </ac:spMkLst>
        </pc:spChg>
        <pc:spChg chg="add del mod">
          <ac:chgData name="Siegbert Rudolph" userId="2af4d44886c067cc" providerId="LiveId" clId="{AA627FE2-FCD6-453C-945C-639DDADBBFD4}" dt="2021-08-18T10:33:33.092" v="5549" actId="478"/>
          <ac:spMkLst>
            <pc:docMk/>
            <pc:sldMk cId="3990987767" sldId="860"/>
            <ac:spMk id="56" creationId="{C914D12B-E89F-4A52-84DD-249EC1A33FE1}"/>
          </ac:spMkLst>
        </pc:spChg>
        <pc:spChg chg="add del mod">
          <ac:chgData name="Siegbert Rudolph" userId="2af4d44886c067cc" providerId="LiveId" clId="{AA627FE2-FCD6-453C-945C-639DDADBBFD4}" dt="2021-08-18T10:33:33.092" v="5549" actId="478"/>
          <ac:spMkLst>
            <pc:docMk/>
            <pc:sldMk cId="3990987767" sldId="860"/>
            <ac:spMk id="57" creationId="{F67A7F9B-BFD9-479E-AA5C-5765CC58DF42}"/>
          </ac:spMkLst>
        </pc:spChg>
        <pc:spChg chg="add del mod">
          <ac:chgData name="Siegbert Rudolph" userId="2af4d44886c067cc" providerId="LiveId" clId="{AA627FE2-FCD6-453C-945C-639DDADBBFD4}" dt="2021-08-18T10:33:33.092" v="5549" actId="478"/>
          <ac:spMkLst>
            <pc:docMk/>
            <pc:sldMk cId="3990987767" sldId="860"/>
            <ac:spMk id="58" creationId="{73FE55B1-8438-412B-B9BB-4AEBDA85F619}"/>
          </ac:spMkLst>
        </pc:spChg>
        <pc:spChg chg="add mod">
          <ac:chgData name="Siegbert Rudolph" userId="2af4d44886c067cc" providerId="LiveId" clId="{AA627FE2-FCD6-453C-945C-639DDADBBFD4}" dt="2021-08-18T11:13:07.198" v="6435" actId="552"/>
          <ac:spMkLst>
            <pc:docMk/>
            <pc:sldMk cId="3990987767" sldId="860"/>
            <ac:spMk id="59" creationId="{C1530409-3AA7-4235-9B01-677963A45D71}"/>
          </ac:spMkLst>
        </pc:spChg>
        <pc:spChg chg="add mod">
          <ac:chgData name="Siegbert Rudolph" userId="2af4d44886c067cc" providerId="LiveId" clId="{AA627FE2-FCD6-453C-945C-639DDADBBFD4}" dt="2021-08-18T10:34:31.668" v="5560" actId="20577"/>
          <ac:spMkLst>
            <pc:docMk/>
            <pc:sldMk cId="3990987767" sldId="860"/>
            <ac:spMk id="60" creationId="{A5F42691-1523-444D-8893-11817C26086A}"/>
          </ac:spMkLst>
        </pc:spChg>
        <pc:spChg chg="add mod">
          <ac:chgData name="Siegbert Rudolph" userId="2af4d44886c067cc" providerId="LiveId" clId="{AA627FE2-FCD6-453C-945C-639DDADBBFD4}" dt="2021-08-18T10:34:36.681" v="5569" actId="20577"/>
          <ac:spMkLst>
            <pc:docMk/>
            <pc:sldMk cId="3990987767" sldId="860"/>
            <ac:spMk id="61" creationId="{9E0F939E-5D2B-43B5-BA78-F3D6AFE14DEE}"/>
          </ac:spMkLst>
        </pc:spChg>
        <pc:spChg chg="add del mod">
          <ac:chgData name="Siegbert Rudolph" userId="2af4d44886c067cc" providerId="LiveId" clId="{AA627FE2-FCD6-453C-945C-639DDADBBFD4}" dt="2021-08-18T15:31:00.069" v="8877" actId="478"/>
          <ac:spMkLst>
            <pc:docMk/>
            <pc:sldMk cId="3990987767" sldId="860"/>
            <ac:spMk id="62" creationId="{5600F471-A452-43D5-BA11-50685A14A3DA}"/>
          </ac:spMkLst>
        </pc:spChg>
        <pc:spChg chg="add del mod">
          <ac:chgData name="Siegbert Rudolph" userId="2af4d44886c067cc" providerId="LiveId" clId="{AA627FE2-FCD6-453C-945C-639DDADBBFD4}" dt="2021-08-18T15:30:04.103" v="8870" actId="478"/>
          <ac:spMkLst>
            <pc:docMk/>
            <pc:sldMk cId="3990987767" sldId="860"/>
            <ac:spMk id="63" creationId="{3CD6DDB5-646B-4DD5-AEC6-20EC96B8D1A0}"/>
          </ac:spMkLst>
        </pc:spChg>
        <pc:spChg chg="add del mod">
          <ac:chgData name="Siegbert Rudolph" userId="2af4d44886c067cc" providerId="LiveId" clId="{AA627FE2-FCD6-453C-945C-639DDADBBFD4}" dt="2021-08-18T15:30:04.103" v="8870" actId="478"/>
          <ac:spMkLst>
            <pc:docMk/>
            <pc:sldMk cId="3990987767" sldId="860"/>
            <ac:spMk id="64" creationId="{85A452A7-D5E5-4A67-B1F0-6B3912A3496F}"/>
          </ac:spMkLst>
        </pc:spChg>
        <pc:spChg chg="add mod">
          <ac:chgData name="Siegbert Rudolph" userId="2af4d44886c067cc" providerId="LiveId" clId="{AA627FE2-FCD6-453C-945C-639DDADBBFD4}" dt="2021-08-18T11:13:23.067" v="6437" actId="554"/>
          <ac:spMkLst>
            <pc:docMk/>
            <pc:sldMk cId="3990987767" sldId="860"/>
            <ac:spMk id="65" creationId="{4F89DAB9-6390-4F82-942B-35FD05F52821}"/>
          </ac:spMkLst>
        </pc:spChg>
        <pc:spChg chg="add mod">
          <ac:chgData name="Siegbert Rudolph" userId="2af4d44886c067cc" providerId="LiveId" clId="{AA627FE2-FCD6-453C-945C-639DDADBBFD4}" dt="2021-08-18T11:13:23.067" v="6437" actId="554"/>
          <ac:spMkLst>
            <pc:docMk/>
            <pc:sldMk cId="3990987767" sldId="860"/>
            <ac:spMk id="66" creationId="{0797F5B7-BEA6-4AB7-8033-9A38814A3731}"/>
          </ac:spMkLst>
        </pc:spChg>
        <pc:spChg chg="add mod">
          <ac:chgData name="Siegbert Rudolph" userId="2af4d44886c067cc" providerId="LiveId" clId="{AA627FE2-FCD6-453C-945C-639DDADBBFD4}" dt="2021-08-18T11:13:23.067" v="6437" actId="554"/>
          <ac:spMkLst>
            <pc:docMk/>
            <pc:sldMk cId="3990987767" sldId="860"/>
            <ac:spMk id="67" creationId="{DFC62DF8-4270-4C11-A90E-B9F060D5224A}"/>
          </ac:spMkLst>
        </pc:spChg>
        <pc:spChg chg="add del mod">
          <ac:chgData name="Siegbert Rudolph" userId="2af4d44886c067cc" providerId="LiveId" clId="{AA627FE2-FCD6-453C-945C-639DDADBBFD4}" dt="2021-08-18T15:31:01.440" v="8878" actId="478"/>
          <ac:spMkLst>
            <pc:docMk/>
            <pc:sldMk cId="3990987767" sldId="860"/>
            <ac:spMk id="68" creationId="{15F66187-7ABB-4550-ABAC-8E6C9B073401}"/>
          </ac:spMkLst>
        </pc:spChg>
        <pc:spChg chg="add del mod">
          <ac:chgData name="Siegbert Rudolph" userId="2af4d44886c067cc" providerId="LiveId" clId="{AA627FE2-FCD6-453C-945C-639DDADBBFD4}" dt="2021-08-18T15:30:04.103" v="8870" actId="478"/>
          <ac:spMkLst>
            <pc:docMk/>
            <pc:sldMk cId="3990987767" sldId="860"/>
            <ac:spMk id="69" creationId="{E0C17DD7-D22C-4129-8650-200ADCCBD91D}"/>
          </ac:spMkLst>
        </pc:spChg>
        <pc:spChg chg="add del mod">
          <ac:chgData name="Siegbert Rudolph" userId="2af4d44886c067cc" providerId="LiveId" clId="{AA627FE2-FCD6-453C-945C-639DDADBBFD4}" dt="2021-08-18T10:46:50.503" v="5781" actId="478"/>
          <ac:spMkLst>
            <pc:docMk/>
            <pc:sldMk cId="3990987767" sldId="860"/>
            <ac:spMk id="70" creationId="{3DF51CD3-A9D1-42B4-8A0A-FC8BB574C5BC}"/>
          </ac:spMkLst>
        </pc:spChg>
        <pc:spChg chg="add mod">
          <ac:chgData name="Siegbert Rudolph" userId="2af4d44886c067cc" providerId="LiveId" clId="{AA627FE2-FCD6-453C-945C-639DDADBBFD4}" dt="2021-08-18T11:13:07.198" v="6435" actId="552"/>
          <ac:spMkLst>
            <pc:docMk/>
            <pc:sldMk cId="3990987767" sldId="860"/>
            <ac:spMk id="71" creationId="{A7CAFC52-9C4B-4F72-92D6-BC94B029EC13}"/>
          </ac:spMkLst>
        </pc:spChg>
        <pc:spChg chg="add mod">
          <ac:chgData name="Siegbert Rudolph" userId="2af4d44886c067cc" providerId="LiveId" clId="{AA627FE2-FCD6-453C-945C-639DDADBBFD4}" dt="2021-08-18T10:49:39.199" v="5901" actId="554"/>
          <ac:spMkLst>
            <pc:docMk/>
            <pc:sldMk cId="3990987767" sldId="860"/>
            <ac:spMk id="72" creationId="{6999171C-8A7B-4158-9186-5DCAE9C8D009}"/>
          </ac:spMkLst>
        </pc:spChg>
        <pc:spChg chg="add mod">
          <ac:chgData name="Siegbert Rudolph" userId="2af4d44886c067cc" providerId="LiveId" clId="{AA627FE2-FCD6-453C-945C-639DDADBBFD4}" dt="2021-08-18T10:49:39.199" v="5901" actId="554"/>
          <ac:spMkLst>
            <pc:docMk/>
            <pc:sldMk cId="3990987767" sldId="860"/>
            <ac:spMk id="73" creationId="{43555961-E8B5-4222-AB6C-4764BCAA2733}"/>
          </ac:spMkLst>
        </pc:spChg>
        <pc:spChg chg="add del mod">
          <ac:chgData name="Siegbert Rudolph" userId="2af4d44886c067cc" providerId="LiveId" clId="{AA627FE2-FCD6-453C-945C-639DDADBBFD4}" dt="2021-08-18T15:31:03.109" v="8879" actId="478"/>
          <ac:spMkLst>
            <pc:docMk/>
            <pc:sldMk cId="3990987767" sldId="860"/>
            <ac:spMk id="74" creationId="{CC7045EF-7700-4CC1-8271-62E10B41E9C9}"/>
          </ac:spMkLst>
        </pc:spChg>
        <pc:spChg chg="add del mod">
          <ac:chgData name="Siegbert Rudolph" userId="2af4d44886c067cc" providerId="LiveId" clId="{AA627FE2-FCD6-453C-945C-639DDADBBFD4}" dt="2021-08-18T15:30:04.103" v="8870" actId="478"/>
          <ac:spMkLst>
            <pc:docMk/>
            <pc:sldMk cId="3990987767" sldId="860"/>
            <ac:spMk id="75" creationId="{0EDA8B75-2B25-45C8-B68A-D2F909E282A0}"/>
          </ac:spMkLst>
        </pc:spChg>
        <pc:spChg chg="add mod">
          <ac:chgData name="Siegbert Rudolph" userId="2af4d44886c067cc" providerId="LiveId" clId="{AA627FE2-FCD6-453C-945C-639DDADBBFD4}" dt="2021-08-18T11:13:15.814" v="6436" actId="1076"/>
          <ac:spMkLst>
            <pc:docMk/>
            <pc:sldMk cId="3990987767" sldId="860"/>
            <ac:spMk id="76" creationId="{7511B2BE-4C85-4D28-8406-8B28CC969D2E}"/>
          </ac:spMkLst>
        </pc:spChg>
        <pc:spChg chg="add mod">
          <ac:chgData name="Siegbert Rudolph" userId="2af4d44886c067cc" providerId="LiveId" clId="{AA627FE2-FCD6-453C-945C-639DDADBBFD4}" dt="2021-08-18T11:12:23.604" v="6428" actId="555"/>
          <ac:spMkLst>
            <pc:docMk/>
            <pc:sldMk cId="3990987767" sldId="860"/>
            <ac:spMk id="77" creationId="{E7658DAB-5F14-4698-B546-E373D52ACC11}"/>
          </ac:spMkLst>
        </pc:spChg>
        <pc:spChg chg="add mod">
          <ac:chgData name="Siegbert Rudolph" userId="2af4d44886c067cc" providerId="LiveId" clId="{AA627FE2-FCD6-453C-945C-639DDADBBFD4}" dt="2021-08-18T11:12:23.604" v="6428" actId="555"/>
          <ac:spMkLst>
            <pc:docMk/>
            <pc:sldMk cId="3990987767" sldId="860"/>
            <ac:spMk id="78" creationId="{111CD4D8-53B4-4D51-A547-7CD7246BE4E4}"/>
          </ac:spMkLst>
        </pc:spChg>
        <pc:spChg chg="add del mod">
          <ac:chgData name="Siegbert Rudolph" userId="2af4d44886c067cc" providerId="LiveId" clId="{AA627FE2-FCD6-453C-945C-639DDADBBFD4}" dt="2021-08-18T15:31:04.427" v="8880" actId="478"/>
          <ac:spMkLst>
            <pc:docMk/>
            <pc:sldMk cId="3990987767" sldId="860"/>
            <ac:spMk id="79" creationId="{D0D34AEA-6D30-4D2D-962C-211919EFBE48}"/>
          </ac:spMkLst>
        </pc:spChg>
        <pc:spChg chg="add del mod">
          <ac:chgData name="Siegbert Rudolph" userId="2af4d44886c067cc" providerId="LiveId" clId="{AA627FE2-FCD6-453C-945C-639DDADBBFD4}" dt="2021-08-18T15:30:04.103" v="8870" actId="478"/>
          <ac:spMkLst>
            <pc:docMk/>
            <pc:sldMk cId="3990987767" sldId="860"/>
            <ac:spMk id="80" creationId="{935858D6-DEC1-4453-A5D7-357581CB3EF3}"/>
          </ac:spMkLst>
        </pc:spChg>
        <pc:spChg chg="add mod">
          <ac:chgData name="Siegbert Rudolph" userId="2af4d44886c067cc" providerId="LiveId" clId="{AA627FE2-FCD6-453C-945C-639DDADBBFD4}" dt="2021-08-18T11:13:07.198" v="6435" actId="552"/>
          <ac:spMkLst>
            <pc:docMk/>
            <pc:sldMk cId="3990987767" sldId="860"/>
            <ac:spMk id="81" creationId="{E78D6D6A-75AC-4E8A-9236-8EFCDCEEB642}"/>
          </ac:spMkLst>
        </pc:spChg>
        <pc:spChg chg="add mod">
          <ac:chgData name="Siegbert Rudolph" userId="2af4d44886c067cc" providerId="LiveId" clId="{AA627FE2-FCD6-453C-945C-639DDADBBFD4}" dt="2021-08-18T11:12:31.972" v="6429" actId="555"/>
          <ac:spMkLst>
            <pc:docMk/>
            <pc:sldMk cId="3990987767" sldId="860"/>
            <ac:spMk id="82" creationId="{57DDB684-C666-4D72-B000-E6FCCFACA2F5}"/>
          </ac:spMkLst>
        </pc:spChg>
        <pc:spChg chg="add mod">
          <ac:chgData name="Siegbert Rudolph" userId="2af4d44886c067cc" providerId="LiveId" clId="{AA627FE2-FCD6-453C-945C-639DDADBBFD4}" dt="2021-08-18T11:12:31.972" v="6429" actId="555"/>
          <ac:spMkLst>
            <pc:docMk/>
            <pc:sldMk cId="3990987767" sldId="860"/>
            <ac:spMk id="83" creationId="{E9F10B5B-97FD-4D08-B85E-6C5BAB86C016}"/>
          </ac:spMkLst>
        </pc:spChg>
        <pc:spChg chg="add del mod">
          <ac:chgData name="Siegbert Rudolph" userId="2af4d44886c067cc" providerId="LiveId" clId="{AA627FE2-FCD6-453C-945C-639DDADBBFD4}" dt="2021-08-18T15:31:06.001" v="8881" actId="478"/>
          <ac:spMkLst>
            <pc:docMk/>
            <pc:sldMk cId="3990987767" sldId="860"/>
            <ac:spMk id="84" creationId="{7515E28C-7C30-46A8-91E3-DD1FD39128FA}"/>
          </ac:spMkLst>
        </pc:spChg>
        <pc:spChg chg="add del mod">
          <ac:chgData name="Siegbert Rudolph" userId="2af4d44886c067cc" providerId="LiveId" clId="{AA627FE2-FCD6-453C-945C-639DDADBBFD4}" dt="2021-08-18T15:30:04.103" v="8870" actId="478"/>
          <ac:spMkLst>
            <pc:docMk/>
            <pc:sldMk cId="3990987767" sldId="860"/>
            <ac:spMk id="85" creationId="{39B97F0E-4A40-4F4B-9F87-4692DA6FD146}"/>
          </ac:spMkLst>
        </pc:spChg>
        <pc:spChg chg="add del mod">
          <ac:chgData name="Siegbert Rudolph" userId="2af4d44886c067cc" providerId="LiveId" clId="{AA627FE2-FCD6-453C-945C-639DDADBBFD4}" dt="2021-08-18T11:00:51.794" v="6212" actId="478"/>
          <ac:spMkLst>
            <pc:docMk/>
            <pc:sldMk cId="3990987767" sldId="860"/>
            <ac:spMk id="86" creationId="{7FA8A20D-AAAC-4E09-BA5B-2BD6CCA56BBC}"/>
          </ac:spMkLst>
        </pc:spChg>
        <pc:spChg chg="add del mod">
          <ac:chgData name="Siegbert Rudolph" userId="2af4d44886c067cc" providerId="LiveId" clId="{AA627FE2-FCD6-453C-945C-639DDADBBFD4}" dt="2021-08-18T11:00:51.794" v="6212" actId="478"/>
          <ac:spMkLst>
            <pc:docMk/>
            <pc:sldMk cId="3990987767" sldId="860"/>
            <ac:spMk id="87" creationId="{492A4CAD-3C20-4B88-9013-C2894256A05D}"/>
          </ac:spMkLst>
        </pc:spChg>
        <pc:spChg chg="add del mod">
          <ac:chgData name="Siegbert Rudolph" userId="2af4d44886c067cc" providerId="LiveId" clId="{AA627FE2-FCD6-453C-945C-639DDADBBFD4}" dt="2021-08-18T11:00:51.794" v="6212" actId="478"/>
          <ac:spMkLst>
            <pc:docMk/>
            <pc:sldMk cId="3990987767" sldId="860"/>
            <ac:spMk id="88" creationId="{F7A14593-340A-4558-8598-B4F93497716E}"/>
          </ac:spMkLst>
        </pc:spChg>
        <pc:spChg chg="add del mod">
          <ac:chgData name="Siegbert Rudolph" userId="2af4d44886c067cc" providerId="LiveId" clId="{AA627FE2-FCD6-453C-945C-639DDADBBFD4}" dt="2021-08-18T11:00:51.794" v="6212" actId="478"/>
          <ac:spMkLst>
            <pc:docMk/>
            <pc:sldMk cId="3990987767" sldId="860"/>
            <ac:spMk id="89" creationId="{5DFAC668-907A-4D7B-84F7-F5E2F1713311}"/>
          </ac:spMkLst>
        </pc:spChg>
        <pc:spChg chg="add del mod">
          <ac:chgData name="Siegbert Rudolph" userId="2af4d44886c067cc" providerId="LiveId" clId="{AA627FE2-FCD6-453C-945C-639DDADBBFD4}" dt="2021-08-18T11:00:51.794" v="6212" actId="478"/>
          <ac:spMkLst>
            <pc:docMk/>
            <pc:sldMk cId="3990987767" sldId="860"/>
            <ac:spMk id="90" creationId="{F5A7B890-44BE-4A79-B4F5-4BB715592DC6}"/>
          </ac:spMkLst>
        </pc:spChg>
        <pc:spChg chg="add mod">
          <ac:chgData name="Siegbert Rudolph" userId="2af4d44886c067cc" providerId="LiveId" clId="{AA627FE2-FCD6-453C-945C-639DDADBBFD4}" dt="2021-08-18T11:13:07.198" v="6435" actId="552"/>
          <ac:spMkLst>
            <pc:docMk/>
            <pc:sldMk cId="3990987767" sldId="860"/>
            <ac:spMk id="91" creationId="{15CFE240-0EDF-462E-A21A-671FD05454A7}"/>
          </ac:spMkLst>
        </pc:spChg>
        <pc:spChg chg="add mod">
          <ac:chgData name="Siegbert Rudolph" userId="2af4d44886c067cc" providerId="LiveId" clId="{AA627FE2-FCD6-453C-945C-639DDADBBFD4}" dt="2021-08-18T11:12:54.496" v="6434" actId="1035"/>
          <ac:spMkLst>
            <pc:docMk/>
            <pc:sldMk cId="3990987767" sldId="860"/>
            <ac:spMk id="92" creationId="{6E1508AB-C6EF-4A8C-B523-F44F96EF3EB1}"/>
          </ac:spMkLst>
        </pc:spChg>
        <pc:spChg chg="add mod">
          <ac:chgData name="Siegbert Rudolph" userId="2af4d44886c067cc" providerId="LiveId" clId="{AA627FE2-FCD6-453C-945C-639DDADBBFD4}" dt="2021-08-18T11:12:54.496" v="6434" actId="1035"/>
          <ac:spMkLst>
            <pc:docMk/>
            <pc:sldMk cId="3990987767" sldId="860"/>
            <ac:spMk id="93" creationId="{F81B35F7-5A97-4810-84E7-708A95FA0FF6}"/>
          </ac:spMkLst>
        </pc:spChg>
        <pc:spChg chg="add del mod">
          <ac:chgData name="Siegbert Rudolph" userId="2af4d44886c067cc" providerId="LiveId" clId="{AA627FE2-FCD6-453C-945C-639DDADBBFD4}" dt="2021-08-18T15:31:07.530" v="8882" actId="478"/>
          <ac:spMkLst>
            <pc:docMk/>
            <pc:sldMk cId="3990987767" sldId="860"/>
            <ac:spMk id="94" creationId="{8BAD65DB-C434-457F-B8C0-8C6D9D290BE0}"/>
          </ac:spMkLst>
        </pc:spChg>
        <pc:spChg chg="add del mod">
          <ac:chgData name="Siegbert Rudolph" userId="2af4d44886c067cc" providerId="LiveId" clId="{AA627FE2-FCD6-453C-945C-639DDADBBFD4}" dt="2021-08-18T15:30:04.103" v="8870" actId="478"/>
          <ac:spMkLst>
            <pc:docMk/>
            <pc:sldMk cId="3990987767" sldId="860"/>
            <ac:spMk id="95" creationId="{45434005-514C-47AD-BF98-9537F6710727}"/>
          </ac:spMkLst>
        </pc:spChg>
        <pc:spChg chg="add del mod">
          <ac:chgData name="Siegbert Rudolph" userId="2af4d44886c067cc" providerId="LiveId" clId="{AA627FE2-FCD6-453C-945C-639DDADBBFD4}" dt="2021-08-18T11:03:22.417" v="6328" actId="478"/>
          <ac:spMkLst>
            <pc:docMk/>
            <pc:sldMk cId="3990987767" sldId="860"/>
            <ac:spMk id="96" creationId="{01422C17-B213-475D-BD66-BC9272387E00}"/>
          </ac:spMkLst>
        </pc:spChg>
        <pc:spChg chg="add del mod">
          <ac:chgData name="Siegbert Rudolph" userId="2af4d44886c067cc" providerId="LiveId" clId="{AA627FE2-FCD6-453C-945C-639DDADBBFD4}" dt="2021-08-18T11:03:19.093" v="6327" actId="478"/>
          <ac:spMkLst>
            <pc:docMk/>
            <pc:sldMk cId="3990987767" sldId="860"/>
            <ac:spMk id="97" creationId="{585B23DB-4FCE-4EA3-B957-E5B0CF0ABE9E}"/>
          </ac:spMkLst>
        </pc:spChg>
        <pc:spChg chg="add del mod">
          <ac:chgData name="Siegbert Rudolph" userId="2af4d44886c067cc" providerId="LiveId" clId="{AA627FE2-FCD6-453C-945C-639DDADBBFD4}" dt="2021-08-18T11:03:22.417" v="6328" actId="478"/>
          <ac:spMkLst>
            <pc:docMk/>
            <pc:sldMk cId="3990987767" sldId="860"/>
            <ac:spMk id="98" creationId="{48DB9595-2B48-4DE0-A949-2401BE1DA9D9}"/>
          </ac:spMkLst>
        </pc:spChg>
        <pc:spChg chg="add mod">
          <ac:chgData name="Siegbert Rudolph" userId="2af4d44886c067cc" providerId="LiveId" clId="{AA627FE2-FCD6-453C-945C-639DDADBBFD4}" dt="2021-08-18T11:13:07.198" v="6435" actId="552"/>
          <ac:spMkLst>
            <pc:docMk/>
            <pc:sldMk cId="3990987767" sldId="860"/>
            <ac:spMk id="99" creationId="{174458D3-F3C3-4952-89EE-A00E66CD390F}"/>
          </ac:spMkLst>
        </pc:spChg>
        <pc:spChg chg="add mod">
          <ac:chgData name="Siegbert Rudolph" userId="2af4d44886c067cc" providerId="LiveId" clId="{AA627FE2-FCD6-453C-945C-639DDADBBFD4}" dt="2021-08-18T11:12:48.990" v="6431" actId="555"/>
          <ac:spMkLst>
            <pc:docMk/>
            <pc:sldMk cId="3990987767" sldId="860"/>
            <ac:spMk id="100" creationId="{6C809E19-C38B-4D40-B1E1-36FE2EFB602B}"/>
          </ac:spMkLst>
        </pc:spChg>
        <pc:spChg chg="add mod">
          <ac:chgData name="Siegbert Rudolph" userId="2af4d44886c067cc" providerId="LiveId" clId="{AA627FE2-FCD6-453C-945C-639DDADBBFD4}" dt="2021-08-18T11:12:48.990" v="6431" actId="555"/>
          <ac:spMkLst>
            <pc:docMk/>
            <pc:sldMk cId="3990987767" sldId="860"/>
            <ac:spMk id="101" creationId="{F6F4BA3E-A964-4BF3-90B6-56B89BBF8D3C}"/>
          </ac:spMkLst>
        </pc:spChg>
        <pc:spChg chg="add del mod">
          <ac:chgData name="Siegbert Rudolph" userId="2af4d44886c067cc" providerId="LiveId" clId="{AA627FE2-FCD6-453C-945C-639DDADBBFD4}" dt="2021-08-18T15:31:08.828" v="8883" actId="478"/>
          <ac:spMkLst>
            <pc:docMk/>
            <pc:sldMk cId="3990987767" sldId="860"/>
            <ac:spMk id="102" creationId="{0277BDD9-66F3-49AD-955F-9B1FFAD63B35}"/>
          </ac:spMkLst>
        </pc:spChg>
        <pc:spChg chg="add del mod">
          <ac:chgData name="Siegbert Rudolph" userId="2af4d44886c067cc" providerId="LiveId" clId="{AA627FE2-FCD6-453C-945C-639DDADBBFD4}" dt="2021-08-18T15:30:04.103" v="8870" actId="478"/>
          <ac:spMkLst>
            <pc:docMk/>
            <pc:sldMk cId="3990987767" sldId="860"/>
            <ac:spMk id="103" creationId="{383AA415-7233-48F4-ABB1-EFC582ADF010}"/>
          </ac:spMkLst>
        </pc:spChg>
        <pc:picChg chg="del">
          <ac:chgData name="Siegbert Rudolph" userId="2af4d44886c067cc" providerId="LiveId" clId="{AA627FE2-FCD6-453C-945C-639DDADBBFD4}" dt="2021-08-18T09:58:42.094" v="5004" actId="478"/>
          <ac:picMkLst>
            <pc:docMk/>
            <pc:sldMk cId="3990987767" sldId="860"/>
            <ac:picMk id="23" creationId="{F65A644B-4C9B-47B7-94CC-0825CF476328}"/>
          </ac:picMkLst>
        </pc:picChg>
        <pc:picChg chg="del">
          <ac:chgData name="Siegbert Rudolph" userId="2af4d44886c067cc" providerId="LiveId" clId="{AA627FE2-FCD6-453C-945C-639DDADBBFD4}" dt="2021-08-18T09:58:42.094" v="5004" actId="478"/>
          <ac:picMkLst>
            <pc:docMk/>
            <pc:sldMk cId="3990987767" sldId="860"/>
            <ac:picMk id="25" creationId="{FE9A3430-D959-4A26-A773-3BC9D24B7916}"/>
          </ac:picMkLst>
        </pc:picChg>
        <pc:picChg chg="add del mod modCrop">
          <ac:chgData name="Siegbert Rudolph" userId="2af4d44886c067cc" providerId="LiveId" clId="{AA627FE2-FCD6-453C-945C-639DDADBBFD4}" dt="2021-08-18T15:31:50.415" v="8896" actId="1037"/>
          <ac:picMkLst>
            <pc:docMk/>
            <pc:sldMk cId="3990987767" sldId="860"/>
            <ac:picMk id="53" creationId="{0F8C5167-6702-4EAE-9455-8B9FE4545BA3}"/>
          </ac:picMkLst>
        </pc:picChg>
      </pc:sldChg>
      <pc:sldChg chg="addSp delSp modSp add mod delAnim modAnim">
        <pc:chgData name="Siegbert Rudolph" userId="2af4d44886c067cc" providerId="LiveId" clId="{AA627FE2-FCD6-453C-945C-639DDADBBFD4}" dt="2021-09-01T14:32:10.351" v="9959" actId="1076"/>
        <pc:sldMkLst>
          <pc:docMk/>
          <pc:sldMk cId="1387333566" sldId="861"/>
        </pc:sldMkLst>
        <pc:spChg chg="mod">
          <ac:chgData name="Siegbert Rudolph" userId="2af4d44886c067cc" providerId="LiveId" clId="{AA627FE2-FCD6-453C-945C-639DDADBBFD4}" dt="2021-09-01T14:32:10.351" v="9959" actId="1076"/>
          <ac:spMkLst>
            <pc:docMk/>
            <pc:sldMk cId="1387333566" sldId="861"/>
            <ac:spMk id="2" creationId="{1819D4E8-612F-400A-B16D-CC66F833A63A}"/>
          </ac:spMkLst>
        </pc:spChg>
        <pc:spChg chg="add del mod">
          <ac:chgData name="Siegbert Rudolph" userId="2af4d44886c067cc" providerId="LiveId" clId="{AA627FE2-FCD6-453C-945C-639DDADBBFD4}" dt="2021-09-01T14:08:46.108" v="9605" actId="478"/>
          <ac:spMkLst>
            <pc:docMk/>
            <pc:sldMk cId="1387333566" sldId="861"/>
            <ac:spMk id="4" creationId="{BFF2988E-06BC-4C82-AE78-89655BFB3C92}"/>
          </ac:spMkLst>
        </pc:spChg>
        <pc:spChg chg="add mod">
          <ac:chgData name="Siegbert Rudolph" userId="2af4d44886c067cc" providerId="LiveId" clId="{AA627FE2-FCD6-453C-945C-639DDADBBFD4}" dt="2021-09-01T14:08:26.081" v="9601" actId="6549"/>
          <ac:spMkLst>
            <pc:docMk/>
            <pc:sldMk cId="1387333566" sldId="861"/>
            <ac:spMk id="6" creationId="{C97805D5-B237-475D-BF89-652B408E67B3}"/>
          </ac:spMkLst>
        </pc:spChg>
        <pc:spChg chg="add mod">
          <ac:chgData name="Siegbert Rudolph" userId="2af4d44886c067cc" providerId="LiveId" clId="{AA627FE2-FCD6-453C-945C-639DDADBBFD4}" dt="2021-09-01T14:08:38.859" v="9602"/>
          <ac:spMkLst>
            <pc:docMk/>
            <pc:sldMk cId="1387333566" sldId="861"/>
            <ac:spMk id="7" creationId="{A47A40B0-412D-4BD1-995A-18B0241C9A50}"/>
          </ac:spMkLst>
        </pc:spChg>
        <pc:spChg chg="add del mod">
          <ac:chgData name="Siegbert Rudolph" userId="2af4d44886c067cc" providerId="LiveId" clId="{AA627FE2-FCD6-453C-945C-639DDADBBFD4}" dt="2021-08-18T13:17:44.894" v="7155" actId="478"/>
          <ac:spMkLst>
            <pc:docMk/>
            <pc:sldMk cId="1387333566" sldId="861"/>
            <ac:spMk id="11" creationId="{1D595903-4D2F-4BBC-A5B8-A5227A3519D4}"/>
          </ac:spMkLst>
        </pc:spChg>
        <pc:spChg chg="add del mod">
          <ac:chgData name="Siegbert Rudolph" userId="2af4d44886c067cc" providerId="LiveId" clId="{AA627FE2-FCD6-453C-945C-639DDADBBFD4}" dt="2021-08-18T13:17:39.683" v="7153" actId="478"/>
          <ac:spMkLst>
            <pc:docMk/>
            <pc:sldMk cId="1387333566" sldId="861"/>
            <ac:spMk id="12" creationId="{FE817B8B-122A-4A5F-92FC-4D7AA32B2E87}"/>
          </ac:spMkLst>
        </pc:spChg>
        <pc:spChg chg="add del mod">
          <ac:chgData name="Siegbert Rudolph" userId="2af4d44886c067cc" providerId="LiveId" clId="{AA627FE2-FCD6-453C-945C-639DDADBBFD4}" dt="2021-08-18T13:18:47.110" v="7160" actId="21"/>
          <ac:spMkLst>
            <pc:docMk/>
            <pc:sldMk cId="1387333566" sldId="861"/>
            <ac:spMk id="13" creationId="{A4A6AE9B-3272-4A1E-9A70-F9461B47AF81}"/>
          </ac:spMkLst>
        </pc:spChg>
        <pc:spChg chg="add del mod">
          <ac:chgData name="Siegbert Rudolph" userId="2af4d44886c067cc" providerId="LiveId" clId="{AA627FE2-FCD6-453C-945C-639DDADBBFD4}" dt="2021-08-18T13:33:34.857" v="7567" actId="478"/>
          <ac:spMkLst>
            <pc:docMk/>
            <pc:sldMk cId="1387333566" sldId="861"/>
            <ac:spMk id="14" creationId="{C4BFE7C3-FDA0-4FD3-9B55-5AB836DB2B22}"/>
          </ac:spMkLst>
        </pc:spChg>
        <pc:spChg chg="add del mod">
          <ac:chgData name="Siegbert Rudolph" userId="2af4d44886c067cc" providerId="LiveId" clId="{AA627FE2-FCD6-453C-945C-639DDADBBFD4}" dt="2021-08-18T13:33:34.857" v="7567" actId="478"/>
          <ac:spMkLst>
            <pc:docMk/>
            <pc:sldMk cId="1387333566" sldId="861"/>
            <ac:spMk id="15" creationId="{CC16A697-F7D3-4F94-B90A-BD79A1A57B1E}"/>
          </ac:spMkLst>
        </pc:spChg>
        <pc:spChg chg="del">
          <ac:chgData name="Siegbert Rudolph" userId="2af4d44886c067cc" providerId="LiveId" clId="{AA627FE2-FCD6-453C-945C-639DDADBBFD4}" dt="2021-08-18T13:16:17.501" v="7150" actId="478"/>
          <ac:spMkLst>
            <pc:docMk/>
            <pc:sldMk cId="1387333566" sldId="861"/>
            <ac:spMk id="16" creationId="{D05EF58E-AF8C-4F9C-8550-17C62C1400FE}"/>
          </ac:spMkLst>
        </pc:spChg>
        <pc:spChg chg="add del mod">
          <ac:chgData name="Siegbert Rudolph" userId="2af4d44886c067cc" providerId="LiveId" clId="{AA627FE2-FCD6-453C-945C-639DDADBBFD4}" dt="2021-08-18T13:33:34.857" v="7567" actId="478"/>
          <ac:spMkLst>
            <pc:docMk/>
            <pc:sldMk cId="1387333566" sldId="861"/>
            <ac:spMk id="17" creationId="{50D2DEAE-BD3C-43CF-BC2F-328B792FE538}"/>
          </ac:spMkLst>
        </pc:spChg>
        <pc:spChg chg="add del mod">
          <ac:chgData name="Siegbert Rudolph" userId="2af4d44886c067cc" providerId="LiveId" clId="{AA627FE2-FCD6-453C-945C-639DDADBBFD4}" dt="2021-08-18T13:33:34.857" v="7567" actId="478"/>
          <ac:spMkLst>
            <pc:docMk/>
            <pc:sldMk cId="1387333566" sldId="861"/>
            <ac:spMk id="18" creationId="{5A599EFB-A522-44BD-9006-69D2BD70AAB2}"/>
          </ac:spMkLst>
        </pc:spChg>
        <pc:spChg chg="del">
          <ac:chgData name="Siegbert Rudolph" userId="2af4d44886c067cc" providerId="LiveId" clId="{AA627FE2-FCD6-453C-945C-639DDADBBFD4}" dt="2021-08-18T13:16:17.501" v="7150" actId="478"/>
          <ac:spMkLst>
            <pc:docMk/>
            <pc:sldMk cId="1387333566" sldId="861"/>
            <ac:spMk id="19" creationId="{922235A3-7530-4E36-9D11-5E4E6BD1737F}"/>
          </ac:spMkLst>
        </pc:spChg>
        <pc:spChg chg="del">
          <ac:chgData name="Siegbert Rudolph" userId="2af4d44886c067cc" providerId="LiveId" clId="{AA627FE2-FCD6-453C-945C-639DDADBBFD4}" dt="2021-08-18T13:16:17.501" v="7150" actId="478"/>
          <ac:spMkLst>
            <pc:docMk/>
            <pc:sldMk cId="1387333566" sldId="861"/>
            <ac:spMk id="20" creationId="{89A81106-3E79-4581-8856-726FD66E6415}"/>
          </ac:spMkLst>
        </pc:spChg>
        <pc:spChg chg="del">
          <ac:chgData name="Siegbert Rudolph" userId="2af4d44886c067cc" providerId="LiveId" clId="{AA627FE2-FCD6-453C-945C-639DDADBBFD4}" dt="2021-08-18T13:16:17.501" v="7150" actId="478"/>
          <ac:spMkLst>
            <pc:docMk/>
            <pc:sldMk cId="1387333566" sldId="861"/>
            <ac:spMk id="21" creationId="{9854461B-7934-4A01-9853-5570E7C56555}"/>
          </ac:spMkLst>
        </pc:spChg>
        <pc:spChg chg="add del mod">
          <ac:chgData name="Siegbert Rudolph" userId="2af4d44886c067cc" providerId="LiveId" clId="{AA627FE2-FCD6-453C-945C-639DDADBBFD4}" dt="2021-08-18T13:33:34.857" v="7567" actId="478"/>
          <ac:spMkLst>
            <pc:docMk/>
            <pc:sldMk cId="1387333566" sldId="861"/>
            <ac:spMk id="22" creationId="{DCDCAFC3-C659-4686-BC69-EBB5FAF79217}"/>
          </ac:spMkLst>
        </pc:spChg>
        <pc:spChg chg="add del mod">
          <ac:chgData name="Siegbert Rudolph" userId="2af4d44886c067cc" providerId="LiveId" clId="{AA627FE2-FCD6-453C-945C-639DDADBBFD4}" dt="2021-08-18T13:33:34.857" v="7567" actId="478"/>
          <ac:spMkLst>
            <pc:docMk/>
            <pc:sldMk cId="1387333566" sldId="861"/>
            <ac:spMk id="23" creationId="{53CC67F1-AADC-4E93-8003-15083DC76FCC}"/>
          </ac:spMkLst>
        </pc:spChg>
        <pc:spChg chg="del">
          <ac:chgData name="Siegbert Rudolph" userId="2af4d44886c067cc" providerId="LiveId" clId="{AA627FE2-FCD6-453C-945C-639DDADBBFD4}" dt="2021-08-18T13:16:17.501" v="7150" actId="478"/>
          <ac:spMkLst>
            <pc:docMk/>
            <pc:sldMk cId="1387333566" sldId="861"/>
            <ac:spMk id="24" creationId="{0B32147D-4C4C-46EF-949F-ECCE3E950474}"/>
          </ac:spMkLst>
        </pc:spChg>
        <pc:spChg chg="add del mod">
          <ac:chgData name="Siegbert Rudolph" userId="2af4d44886c067cc" providerId="LiveId" clId="{AA627FE2-FCD6-453C-945C-639DDADBBFD4}" dt="2021-08-18T13:33:34.857" v="7567" actId="478"/>
          <ac:spMkLst>
            <pc:docMk/>
            <pc:sldMk cId="1387333566" sldId="861"/>
            <ac:spMk id="25" creationId="{74C38718-622F-478B-AAC9-C03D5A559E98}"/>
          </ac:spMkLst>
        </pc:spChg>
        <pc:spChg chg="add del mod">
          <ac:chgData name="Siegbert Rudolph" userId="2af4d44886c067cc" providerId="LiveId" clId="{AA627FE2-FCD6-453C-945C-639DDADBBFD4}" dt="2021-08-18T13:33:34.857" v="7567" actId="478"/>
          <ac:spMkLst>
            <pc:docMk/>
            <pc:sldMk cId="1387333566" sldId="861"/>
            <ac:spMk id="26" creationId="{B7B62438-210F-4B43-91D2-AF8D3D54A494}"/>
          </ac:spMkLst>
        </pc:spChg>
        <pc:spChg chg="add del mod">
          <ac:chgData name="Siegbert Rudolph" userId="2af4d44886c067cc" providerId="LiveId" clId="{AA627FE2-FCD6-453C-945C-639DDADBBFD4}" dt="2021-08-18T13:33:34.857" v="7567" actId="478"/>
          <ac:spMkLst>
            <pc:docMk/>
            <pc:sldMk cId="1387333566" sldId="861"/>
            <ac:spMk id="27" creationId="{72EA6C27-5D81-4CAA-8F0A-064535337FC8}"/>
          </ac:spMkLst>
        </pc:spChg>
        <pc:spChg chg="add del mod">
          <ac:chgData name="Siegbert Rudolph" userId="2af4d44886c067cc" providerId="LiveId" clId="{AA627FE2-FCD6-453C-945C-639DDADBBFD4}" dt="2021-08-18T13:33:34.857" v="7567" actId="478"/>
          <ac:spMkLst>
            <pc:docMk/>
            <pc:sldMk cId="1387333566" sldId="861"/>
            <ac:spMk id="28" creationId="{F044DD4D-DD38-4543-8744-6554BA0FA15C}"/>
          </ac:spMkLst>
        </pc:spChg>
        <pc:spChg chg="add del mod">
          <ac:chgData name="Siegbert Rudolph" userId="2af4d44886c067cc" providerId="LiveId" clId="{AA627FE2-FCD6-453C-945C-639DDADBBFD4}" dt="2021-08-18T13:33:34.857" v="7567" actId="478"/>
          <ac:spMkLst>
            <pc:docMk/>
            <pc:sldMk cId="1387333566" sldId="861"/>
            <ac:spMk id="29" creationId="{D97BC28A-8561-47C0-968A-C427FB14F40F}"/>
          </ac:spMkLst>
        </pc:spChg>
        <pc:spChg chg="add del mod">
          <ac:chgData name="Siegbert Rudolph" userId="2af4d44886c067cc" providerId="LiveId" clId="{AA627FE2-FCD6-453C-945C-639DDADBBFD4}" dt="2021-08-18T13:33:34.857" v="7567" actId="478"/>
          <ac:spMkLst>
            <pc:docMk/>
            <pc:sldMk cId="1387333566" sldId="861"/>
            <ac:spMk id="30" creationId="{EE6829FF-846E-4A15-95C7-F4409A6D3C20}"/>
          </ac:spMkLst>
        </pc:spChg>
        <pc:spChg chg="add del mod">
          <ac:chgData name="Siegbert Rudolph" userId="2af4d44886c067cc" providerId="LiveId" clId="{AA627FE2-FCD6-453C-945C-639DDADBBFD4}" dt="2021-08-18T13:33:34.857" v="7567" actId="478"/>
          <ac:spMkLst>
            <pc:docMk/>
            <pc:sldMk cId="1387333566" sldId="861"/>
            <ac:spMk id="31" creationId="{108641FB-C093-444F-9261-5B1CFA1D791D}"/>
          </ac:spMkLst>
        </pc:spChg>
        <pc:spChg chg="add del mod">
          <ac:chgData name="Siegbert Rudolph" userId="2af4d44886c067cc" providerId="LiveId" clId="{AA627FE2-FCD6-453C-945C-639DDADBBFD4}" dt="2021-08-18T13:33:34.857" v="7567" actId="478"/>
          <ac:spMkLst>
            <pc:docMk/>
            <pc:sldMk cId="1387333566" sldId="861"/>
            <ac:spMk id="32" creationId="{AA28310A-06C8-4623-9AC2-D6DC9D5E651F}"/>
          </ac:spMkLst>
        </pc:spChg>
        <pc:spChg chg="add del mod">
          <ac:chgData name="Siegbert Rudolph" userId="2af4d44886c067cc" providerId="LiveId" clId="{AA627FE2-FCD6-453C-945C-639DDADBBFD4}" dt="2021-08-18T13:33:34.857" v="7567" actId="478"/>
          <ac:spMkLst>
            <pc:docMk/>
            <pc:sldMk cId="1387333566" sldId="861"/>
            <ac:spMk id="33" creationId="{7BC54B72-602A-4502-9B28-0C8A2ABA6996}"/>
          </ac:spMkLst>
        </pc:spChg>
        <pc:spChg chg="add del mod">
          <ac:chgData name="Siegbert Rudolph" userId="2af4d44886c067cc" providerId="LiveId" clId="{AA627FE2-FCD6-453C-945C-639DDADBBFD4}" dt="2021-08-18T13:33:34.857" v="7567" actId="478"/>
          <ac:spMkLst>
            <pc:docMk/>
            <pc:sldMk cId="1387333566" sldId="861"/>
            <ac:spMk id="34" creationId="{99CA05F3-4621-424C-9044-C139E14D3A63}"/>
          </ac:spMkLst>
        </pc:spChg>
        <pc:spChg chg="add del mod">
          <ac:chgData name="Siegbert Rudolph" userId="2af4d44886c067cc" providerId="LiveId" clId="{AA627FE2-FCD6-453C-945C-639DDADBBFD4}" dt="2021-08-18T13:33:34.857" v="7567" actId="478"/>
          <ac:spMkLst>
            <pc:docMk/>
            <pc:sldMk cId="1387333566" sldId="861"/>
            <ac:spMk id="35" creationId="{10FF2098-D0AE-409C-A98F-88993DE16A27}"/>
          </ac:spMkLst>
        </pc:spChg>
        <pc:spChg chg="add del mod">
          <ac:chgData name="Siegbert Rudolph" userId="2af4d44886c067cc" providerId="LiveId" clId="{AA627FE2-FCD6-453C-945C-639DDADBBFD4}" dt="2021-08-18T13:33:34.857" v="7567" actId="478"/>
          <ac:spMkLst>
            <pc:docMk/>
            <pc:sldMk cId="1387333566" sldId="861"/>
            <ac:spMk id="36" creationId="{95AFAD84-5942-4B20-B60C-C4905BB59784}"/>
          </ac:spMkLst>
        </pc:spChg>
        <pc:spChg chg="add del mod">
          <ac:chgData name="Siegbert Rudolph" userId="2af4d44886c067cc" providerId="LiveId" clId="{AA627FE2-FCD6-453C-945C-639DDADBBFD4}" dt="2021-08-18T13:33:34.857" v="7567" actId="478"/>
          <ac:spMkLst>
            <pc:docMk/>
            <pc:sldMk cId="1387333566" sldId="861"/>
            <ac:spMk id="37" creationId="{205F9E14-E244-4A18-8584-538EF8AF2A28}"/>
          </ac:spMkLst>
        </pc:spChg>
        <pc:spChg chg="add del mod">
          <ac:chgData name="Siegbert Rudolph" userId="2af4d44886c067cc" providerId="LiveId" clId="{AA627FE2-FCD6-453C-945C-639DDADBBFD4}" dt="2021-08-18T13:33:34.857" v="7567" actId="478"/>
          <ac:spMkLst>
            <pc:docMk/>
            <pc:sldMk cId="1387333566" sldId="861"/>
            <ac:spMk id="38" creationId="{AA1B1740-C6D3-4A25-B6FE-E69510D5E61F}"/>
          </ac:spMkLst>
        </pc:spChg>
        <pc:spChg chg="add mod">
          <ac:chgData name="Siegbert Rudolph" userId="2af4d44886c067cc" providerId="LiveId" clId="{AA627FE2-FCD6-453C-945C-639DDADBBFD4}" dt="2021-08-18T15:34:47.385" v="8992" actId="1076"/>
          <ac:spMkLst>
            <pc:docMk/>
            <pc:sldMk cId="1387333566" sldId="861"/>
            <ac:spMk id="39" creationId="{8F11825C-0B70-4E9D-9089-59C4946B18AD}"/>
          </ac:spMkLst>
        </pc:spChg>
        <pc:spChg chg="add del mod">
          <ac:chgData name="Siegbert Rudolph" userId="2af4d44886c067cc" providerId="LiveId" clId="{AA627FE2-FCD6-453C-945C-639DDADBBFD4}" dt="2021-08-18T15:33:56.065" v="8983" actId="478"/>
          <ac:spMkLst>
            <pc:docMk/>
            <pc:sldMk cId="1387333566" sldId="861"/>
            <ac:spMk id="40" creationId="{50009184-4667-4607-AB98-F73155C8B3F7}"/>
          </ac:spMkLst>
        </pc:spChg>
        <pc:spChg chg="add del mod">
          <ac:chgData name="Siegbert Rudolph" userId="2af4d44886c067cc" providerId="LiveId" clId="{AA627FE2-FCD6-453C-945C-639DDADBBFD4}" dt="2021-08-18T15:33:56.065" v="8983" actId="478"/>
          <ac:spMkLst>
            <pc:docMk/>
            <pc:sldMk cId="1387333566" sldId="861"/>
            <ac:spMk id="41" creationId="{5DC4823E-C780-47A2-88E7-4B658692F80F}"/>
          </ac:spMkLst>
        </pc:spChg>
        <pc:spChg chg="add del mod">
          <ac:chgData name="Siegbert Rudolph" userId="2af4d44886c067cc" providerId="LiveId" clId="{AA627FE2-FCD6-453C-945C-639DDADBBFD4}" dt="2021-08-18T15:33:56.065" v="8983" actId="478"/>
          <ac:spMkLst>
            <pc:docMk/>
            <pc:sldMk cId="1387333566" sldId="861"/>
            <ac:spMk id="42" creationId="{0F0FC49C-4CBD-46B0-9327-4C9583BE5CFD}"/>
          </ac:spMkLst>
        </pc:spChg>
        <pc:spChg chg="add del mod">
          <ac:chgData name="Siegbert Rudolph" userId="2af4d44886c067cc" providerId="LiveId" clId="{AA627FE2-FCD6-453C-945C-639DDADBBFD4}" dt="2021-08-18T15:33:56.065" v="8983" actId="478"/>
          <ac:spMkLst>
            <pc:docMk/>
            <pc:sldMk cId="1387333566" sldId="861"/>
            <ac:spMk id="43" creationId="{134DB2ED-C1A2-4DE5-81FC-2DD3D8C317BF}"/>
          </ac:spMkLst>
        </pc:spChg>
        <pc:spChg chg="add del mod">
          <ac:chgData name="Siegbert Rudolph" userId="2af4d44886c067cc" providerId="LiveId" clId="{AA627FE2-FCD6-453C-945C-639DDADBBFD4}" dt="2021-08-18T15:34:09.598" v="8986" actId="478"/>
          <ac:spMkLst>
            <pc:docMk/>
            <pc:sldMk cId="1387333566" sldId="861"/>
            <ac:spMk id="44" creationId="{87F9FE6C-8011-487A-828B-FA28D7C8FC89}"/>
          </ac:spMkLst>
        </pc:spChg>
        <pc:spChg chg="add del mod">
          <ac:chgData name="Siegbert Rudolph" userId="2af4d44886c067cc" providerId="LiveId" clId="{AA627FE2-FCD6-453C-945C-639DDADBBFD4}" dt="2021-08-18T15:34:04.043" v="8984" actId="478"/>
          <ac:spMkLst>
            <pc:docMk/>
            <pc:sldMk cId="1387333566" sldId="861"/>
            <ac:spMk id="45" creationId="{5BB4ABB0-9A14-4016-A7D3-A43CDBACFF52}"/>
          </ac:spMkLst>
        </pc:spChg>
        <pc:spChg chg="add del mod">
          <ac:chgData name="Siegbert Rudolph" userId="2af4d44886c067cc" providerId="LiveId" clId="{AA627FE2-FCD6-453C-945C-639DDADBBFD4}" dt="2021-08-18T15:33:56.065" v="8983" actId="478"/>
          <ac:spMkLst>
            <pc:docMk/>
            <pc:sldMk cId="1387333566" sldId="861"/>
            <ac:spMk id="46" creationId="{42C857D0-FEB1-48AA-B35A-A031BCA7D91D}"/>
          </ac:spMkLst>
        </pc:spChg>
        <pc:spChg chg="add del mod">
          <ac:chgData name="Siegbert Rudolph" userId="2af4d44886c067cc" providerId="LiveId" clId="{AA627FE2-FCD6-453C-945C-639DDADBBFD4}" dt="2021-08-18T15:34:07.465" v="8985" actId="478"/>
          <ac:spMkLst>
            <pc:docMk/>
            <pc:sldMk cId="1387333566" sldId="861"/>
            <ac:spMk id="47" creationId="{8E37E67F-5FC8-4364-B915-7D10FDF6E505}"/>
          </ac:spMkLst>
        </pc:spChg>
        <pc:spChg chg="add del mod">
          <ac:chgData name="Siegbert Rudolph" userId="2af4d44886c067cc" providerId="LiveId" clId="{AA627FE2-FCD6-453C-945C-639DDADBBFD4}" dt="2021-08-18T15:34:18.407" v="8990" actId="478"/>
          <ac:spMkLst>
            <pc:docMk/>
            <pc:sldMk cId="1387333566" sldId="861"/>
            <ac:spMk id="48" creationId="{FE605807-759B-432E-B66C-8A5E66A14199}"/>
          </ac:spMkLst>
        </pc:spChg>
        <pc:spChg chg="add del mod">
          <ac:chgData name="Siegbert Rudolph" userId="2af4d44886c067cc" providerId="LiveId" clId="{AA627FE2-FCD6-453C-945C-639DDADBBFD4}" dt="2021-08-18T15:33:56.065" v="8983" actId="478"/>
          <ac:spMkLst>
            <pc:docMk/>
            <pc:sldMk cId="1387333566" sldId="861"/>
            <ac:spMk id="49" creationId="{C90EE901-03C4-441C-9658-7CBE60E6B1D1}"/>
          </ac:spMkLst>
        </pc:spChg>
        <pc:spChg chg="add del mod">
          <ac:chgData name="Siegbert Rudolph" userId="2af4d44886c067cc" providerId="LiveId" clId="{AA627FE2-FCD6-453C-945C-639DDADBBFD4}" dt="2021-08-18T15:34:11.577" v="8987" actId="478"/>
          <ac:spMkLst>
            <pc:docMk/>
            <pc:sldMk cId="1387333566" sldId="861"/>
            <ac:spMk id="50" creationId="{3AF28C12-B73A-4FF6-8E0C-FEA7EBDCB90E}"/>
          </ac:spMkLst>
        </pc:spChg>
        <pc:spChg chg="add del mod">
          <ac:chgData name="Siegbert Rudolph" userId="2af4d44886c067cc" providerId="LiveId" clId="{AA627FE2-FCD6-453C-945C-639DDADBBFD4}" dt="2021-08-18T15:34:16.600" v="8989" actId="478"/>
          <ac:spMkLst>
            <pc:docMk/>
            <pc:sldMk cId="1387333566" sldId="861"/>
            <ac:spMk id="51" creationId="{55B7ED9D-F64F-45AD-967C-A34BED002D1E}"/>
          </ac:spMkLst>
        </pc:spChg>
        <pc:spChg chg="add del mod">
          <ac:chgData name="Siegbert Rudolph" userId="2af4d44886c067cc" providerId="LiveId" clId="{AA627FE2-FCD6-453C-945C-639DDADBBFD4}" dt="2021-08-18T15:33:56.065" v="8983" actId="478"/>
          <ac:spMkLst>
            <pc:docMk/>
            <pc:sldMk cId="1387333566" sldId="861"/>
            <ac:spMk id="52" creationId="{64739346-9A0A-4E94-91FE-106B24892F00}"/>
          </ac:spMkLst>
        </pc:spChg>
        <pc:spChg chg="add del mod">
          <ac:chgData name="Siegbert Rudolph" userId="2af4d44886c067cc" providerId="LiveId" clId="{AA627FE2-FCD6-453C-945C-639DDADBBFD4}" dt="2021-08-18T15:34:12.981" v="8988" actId="478"/>
          <ac:spMkLst>
            <pc:docMk/>
            <pc:sldMk cId="1387333566" sldId="861"/>
            <ac:spMk id="53" creationId="{2B539C71-AD2A-47A1-A97A-68B23143B17B}"/>
          </ac:spMkLst>
        </pc:spChg>
        <pc:spChg chg="del mod">
          <ac:chgData name="Siegbert Rudolph" userId="2af4d44886c067cc" providerId="LiveId" clId="{AA627FE2-FCD6-453C-945C-639DDADBBFD4}" dt="2021-09-01T14:08:41.640" v="9604" actId="478"/>
          <ac:spMkLst>
            <pc:docMk/>
            <pc:sldMk cId="1387333566" sldId="861"/>
            <ac:spMk id="59" creationId="{7B1856EF-C942-4CAC-853C-37D1146B6A5B}"/>
          </ac:spMkLst>
        </pc:spChg>
        <pc:spChg chg="del">
          <ac:chgData name="Siegbert Rudolph" userId="2af4d44886c067cc" providerId="LiveId" clId="{AA627FE2-FCD6-453C-945C-639DDADBBFD4}" dt="2021-08-18T13:16:17.501" v="7150" actId="478"/>
          <ac:spMkLst>
            <pc:docMk/>
            <pc:sldMk cId="1387333566" sldId="861"/>
            <ac:spMk id="65" creationId="{C09991D0-6DBE-42F5-A378-8F4FDF8E8775}"/>
          </ac:spMkLst>
        </pc:spChg>
        <pc:spChg chg="del">
          <ac:chgData name="Siegbert Rudolph" userId="2af4d44886c067cc" providerId="LiveId" clId="{AA627FE2-FCD6-453C-945C-639DDADBBFD4}" dt="2021-08-18T13:16:17.501" v="7150" actId="478"/>
          <ac:spMkLst>
            <pc:docMk/>
            <pc:sldMk cId="1387333566" sldId="861"/>
            <ac:spMk id="67" creationId="{D20372DA-BC5D-4151-AAA3-6B67C772D18E}"/>
          </ac:spMkLst>
        </pc:spChg>
        <pc:picChg chg="add mod modCrop">
          <ac:chgData name="Siegbert Rudolph" userId="2af4d44886c067cc" providerId="LiveId" clId="{AA627FE2-FCD6-453C-945C-639DDADBBFD4}" dt="2021-08-18T15:36:04.838" v="9001" actId="14100"/>
          <ac:picMkLst>
            <pc:docMk/>
            <pc:sldMk cId="1387333566" sldId="861"/>
            <ac:picMk id="19" creationId="{02025892-F03A-477B-838E-DE3164EF5DFA}"/>
          </ac:picMkLst>
        </pc:picChg>
      </pc:sldChg>
      <pc:sldChg chg="addSp delSp modSp add del mod ord delAnim">
        <pc:chgData name="Siegbert Rudolph" userId="2af4d44886c067cc" providerId="LiveId" clId="{AA627FE2-FCD6-453C-945C-639DDADBBFD4}" dt="2021-08-21T15:04:07.025" v="9120" actId="47"/>
        <pc:sldMkLst>
          <pc:docMk/>
          <pc:sldMk cId="791059793" sldId="862"/>
        </pc:sldMkLst>
        <pc:spChg chg="del">
          <ac:chgData name="Siegbert Rudolph" userId="2af4d44886c067cc" providerId="LiveId" clId="{AA627FE2-FCD6-453C-945C-639DDADBBFD4}" dt="2021-08-18T13:35:02.369" v="7573" actId="478"/>
          <ac:spMkLst>
            <pc:docMk/>
            <pc:sldMk cId="791059793" sldId="862"/>
            <ac:spMk id="17" creationId="{66C5D441-FEA1-45D4-9BC2-2131863AEC5F}"/>
          </ac:spMkLst>
        </pc:spChg>
        <pc:spChg chg="del">
          <ac:chgData name="Siegbert Rudolph" userId="2af4d44886c067cc" providerId="LiveId" clId="{AA627FE2-FCD6-453C-945C-639DDADBBFD4}" dt="2021-08-18T13:35:02.369" v="7573" actId="478"/>
          <ac:spMkLst>
            <pc:docMk/>
            <pc:sldMk cId="791059793" sldId="862"/>
            <ac:spMk id="18" creationId="{3121A4F1-52B8-425A-A84B-73FDE6E3D747}"/>
          </ac:spMkLst>
        </pc:spChg>
        <pc:spChg chg="del">
          <ac:chgData name="Siegbert Rudolph" userId="2af4d44886c067cc" providerId="LiveId" clId="{AA627FE2-FCD6-453C-945C-639DDADBBFD4}" dt="2021-08-18T13:35:02.369" v="7573" actId="478"/>
          <ac:spMkLst>
            <pc:docMk/>
            <pc:sldMk cId="791059793" sldId="862"/>
            <ac:spMk id="19" creationId="{5A0A2DD4-0695-4B7C-A8F4-56E1C7EA4AB1}"/>
          </ac:spMkLst>
        </pc:spChg>
        <pc:spChg chg="del">
          <ac:chgData name="Siegbert Rudolph" userId="2af4d44886c067cc" providerId="LiveId" clId="{AA627FE2-FCD6-453C-945C-639DDADBBFD4}" dt="2021-08-18T13:35:02.369" v="7573" actId="478"/>
          <ac:spMkLst>
            <pc:docMk/>
            <pc:sldMk cId="791059793" sldId="862"/>
            <ac:spMk id="20" creationId="{8F87D943-6ADF-42D5-A84B-4BCC6E0F2815}"/>
          </ac:spMkLst>
        </pc:spChg>
        <pc:spChg chg="del">
          <ac:chgData name="Siegbert Rudolph" userId="2af4d44886c067cc" providerId="LiveId" clId="{AA627FE2-FCD6-453C-945C-639DDADBBFD4}" dt="2021-08-18T13:35:02.369" v="7573" actId="478"/>
          <ac:spMkLst>
            <pc:docMk/>
            <pc:sldMk cId="791059793" sldId="862"/>
            <ac:spMk id="21" creationId="{824655FF-1ABD-4E5A-98CB-C6385078D567}"/>
          </ac:spMkLst>
        </pc:spChg>
        <pc:spChg chg="del">
          <ac:chgData name="Siegbert Rudolph" userId="2af4d44886c067cc" providerId="LiveId" clId="{AA627FE2-FCD6-453C-945C-639DDADBBFD4}" dt="2021-08-18T13:35:02.369" v="7573" actId="478"/>
          <ac:spMkLst>
            <pc:docMk/>
            <pc:sldMk cId="791059793" sldId="862"/>
            <ac:spMk id="22" creationId="{098B4AB0-5EDD-43DF-B502-38EDD52A6872}"/>
          </ac:spMkLst>
        </pc:spChg>
        <pc:spChg chg="del">
          <ac:chgData name="Siegbert Rudolph" userId="2af4d44886c067cc" providerId="LiveId" clId="{AA627FE2-FCD6-453C-945C-639DDADBBFD4}" dt="2021-08-18T13:35:02.369" v="7573" actId="478"/>
          <ac:spMkLst>
            <pc:docMk/>
            <pc:sldMk cId="791059793" sldId="862"/>
            <ac:spMk id="23" creationId="{2784BDED-8B5B-4686-911D-564132B9809D}"/>
          </ac:spMkLst>
        </pc:spChg>
        <pc:spChg chg="del">
          <ac:chgData name="Siegbert Rudolph" userId="2af4d44886c067cc" providerId="LiveId" clId="{AA627FE2-FCD6-453C-945C-639DDADBBFD4}" dt="2021-08-18T13:35:02.369" v="7573" actId="478"/>
          <ac:spMkLst>
            <pc:docMk/>
            <pc:sldMk cId="791059793" sldId="862"/>
            <ac:spMk id="24" creationId="{2E918585-F5FE-4F36-B87C-CED37E9C4DDA}"/>
          </ac:spMkLst>
        </pc:spChg>
        <pc:spChg chg="del">
          <ac:chgData name="Siegbert Rudolph" userId="2af4d44886c067cc" providerId="LiveId" clId="{AA627FE2-FCD6-453C-945C-639DDADBBFD4}" dt="2021-08-18T13:35:02.369" v="7573" actId="478"/>
          <ac:spMkLst>
            <pc:docMk/>
            <pc:sldMk cId="791059793" sldId="862"/>
            <ac:spMk id="25" creationId="{B7419BA4-D352-482D-AC62-E099A4F16131}"/>
          </ac:spMkLst>
        </pc:spChg>
        <pc:spChg chg="del">
          <ac:chgData name="Siegbert Rudolph" userId="2af4d44886c067cc" providerId="LiveId" clId="{AA627FE2-FCD6-453C-945C-639DDADBBFD4}" dt="2021-08-18T13:35:02.369" v="7573" actId="478"/>
          <ac:spMkLst>
            <pc:docMk/>
            <pc:sldMk cId="791059793" sldId="862"/>
            <ac:spMk id="26" creationId="{BCDE48AA-6475-471B-9FFE-1C13F5E566DF}"/>
          </ac:spMkLst>
        </pc:spChg>
        <pc:spChg chg="del">
          <ac:chgData name="Siegbert Rudolph" userId="2af4d44886c067cc" providerId="LiveId" clId="{AA627FE2-FCD6-453C-945C-639DDADBBFD4}" dt="2021-08-18T13:35:02.369" v="7573" actId="478"/>
          <ac:spMkLst>
            <pc:docMk/>
            <pc:sldMk cId="791059793" sldId="862"/>
            <ac:spMk id="27" creationId="{8D15B62B-17FB-496D-BA4F-17F6DAE18B50}"/>
          </ac:spMkLst>
        </pc:spChg>
        <pc:spChg chg="add mod">
          <ac:chgData name="Siegbert Rudolph" userId="2af4d44886c067cc" providerId="LiveId" clId="{AA627FE2-FCD6-453C-945C-639DDADBBFD4}" dt="2021-08-19T04:53:08.008" v="9080" actId="20577"/>
          <ac:spMkLst>
            <pc:docMk/>
            <pc:sldMk cId="791059793" sldId="862"/>
            <ac:spMk id="29" creationId="{F2D453D1-A845-4202-BC28-2A26B68E3563}"/>
          </ac:spMkLst>
        </pc:spChg>
        <pc:spChg chg="del">
          <ac:chgData name="Siegbert Rudolph" userId="2af4d44886c067cc" providerId="LiveId" clId="{AA627FE2-FCD6-453C-945C-639DDADBBFD4}" dt="2021-08-18T13:35:02.369" v="7573" actId="478"/>
          <ac:spMkLst>
            <pc:docMk/>
            <pc:sldMk cId="791059793" sldId="862"/>
            <ac:spMk id="40" creationId="{FEA3B54B-2B5A-4849-8E27-76F9F53B8FC3}"/>
          </ac:spMkLst>
        </pc:spChg>
        <pc:spChg chg="del">
          <ac:chgData name="Siegbert Rudolph" userId="2af4d44886c067cc" providerId="LiveId" clId="{AA627FE2-FCD6-453C-945C-639DDADBBFD4}" dt="2021-08-18T13:35:02.369" v="7573" actId="478"/>
          <ac:spMkLst>
            <pc:docMk/>
            <pc:sldMk cId="791059793" sldId="862"/>
            <ac:spMk id="42" creationId="{3FCF8E77-242B-40AA-911C-FD50D6AC20FD}"/>
          </ac:spMkLst>
        </pc:spChg>
        <pc:spChg chg="del">
          <ac:chgData name="Siegbert Rudolph" userId="2af4d44886c067cc" providerId="LiveId" clId="{AA627FE2-FCD6-453C-945C-639DDADBBFD4}" dt="2021-08-18T13:35:02.369" v="7573" actId="478"/>
          <ac:spMkLst>
            <pc:docMk/>
            <pc:sldMk cId="791059793" sldId="862"/>
            <ac:spMk id="44" creationId="{1572555B-9D23-4DF8-B1B6-DC8444812CB7}"/>
          </ac:spMkLst>
        </pc:spChg>
        <pc:spChg chg="del">
          <ac:chgData name="Siegbert Rudolph" userId="2af4d44886c067cc" providerId="LiveId" clId="{AA627FE2-FCD6-453C-945C-639DDADBBFD4}" dt="2021-08-18T13:35:02.369" v="7573" actId="478"/>
          <ac:spMkLst>
            <pc:docMk/>
            <pc:sldMk cId="791059793" sldId="862"/>
            <ac:spMk id="45" creationId="{F34F7111-73E1-468C-9240-99B177E7CDAC}"/>
          </ac:spMkLst>
        </pc:spChg>
        <pc:spChg chg="del">
          <ac:chgData name="Siegbert Rudolph" userId="2af4d44886c067cc" providerId="LiveId" clId="{AA627FE2-FCD6-453C-945C-639DDADBBFD4}" dt="2021-08-18T13:35:02.369" v="7573" actId="478"/>
          <ac:spMkLst>
            <pc:docMk/>
            <pc:sldMk cId="791059793" sldId="862"/>
            <ac:spMk id="46" creationId="{F3FCE914-2FF0-4F4A-BB7E-46E6CB2052C1}"/>
          </ac:spMkLst>
        </pc:spChg>
        <pc:spChg chg="del">
          <ac:chgData name="Siegbert Rudolph" userId="2af4d44886c067cc" providerId="LiveId" clId="{AA627FE2-FCD6-453C-945C-639DDADBBFD4}" dt="2021-08-18T13:35:02.369" v="7573" actId="478"/>
          <ac:spMkLst>
            <pc:docMk/>
            <pc:sldMk cId="791059793" sldId="862"/>
            <ac:spMk id="47" creationId="{48446745-BB88-4EC8-AC05-AC8325657E2B}"/>
          </ac:spMkLst>
        </pc:spChg>
        <pc:spChg chg="del">
          <ac:chgData name="Siegbert Rudolph" userId="2af4d44886c067cc" providerId="LiveId" clId="{AA627FE2-FCD6-453C-945C-639DDADBBFD4}" dt="2021-08-18T13:35:02.369" v="7573" actId="478"/>
          <ac:spMkLst>
            <pc:docMk/>
            <pc:sldMk cId="791059793" sldId="862"/>
            <ac:spMk id="50" creationId="{CB4604DD-B105-49C8-B2CC-8C7B28B255D4}"/>
          </ac:spMkLst>
        </pc:spChg>
        <pc:spChg chg="del">
          <ac:chgData name="Siegbert Rudolph" userId="2af4d44886c067cc" providerId="LiveId" clId="{AA627FE2-FCD6-453C-945C-639DDADBBFD4}" dt="2021-08-18T13:35:02.369" v="7573" actId="478"/>
          <ac:spMkLst>
            <pc:docMk/>
            <pc:sldMk cId="791059793" sldId="862"/>
            <ac:spMk id="51" creationId="{16E58C83-8BE8-4B12-9303-44C141B8BB0B}"/>
          </ac:spMkLst>
        </pc:spChg>
        <pc:spChg chg="del">
          <ac:chgData name="Siegbert Rudolph" userId="2af4d44886c067cc" providerId="LiveId" clId="{AA627FE2-FCD6-453C-945C-639DDADBBFD4}" dt="2021-08-18T13:35:02.369" v="7573" actId="478"/>
          <ac:spMkLst>
            <pc:docMk/>
            <pc:sldMk cId="791059793" sldId="862"/>
            <ac:spMk id="52" creationId="{0D470F9D-F043-4C85-9BAE-7F0FA74B7B9F}"/>
          </ac:spMkLst>
        </pc:spChg>
        <pc:spChg chg="del">
          <ac:chgData name="Siegbert Rudolph" userId="2af4d44886c067cc" providerId="LiveId" clId="{AA627FE2-FCD6-453C-945C-639DDADBBFD4}" dt="2021-08-18T13:35:02.369" v="7573" actId="478"/>
          <ac:spMkLst>
            <pc:docMk/>
            <pc:sldMk cId="791059793" sldId="862"/>
            <ac:spMk id="53" creationId="{B3E22084-654E-41FF-808B-F184DEB33424}"/>
          </ac:spMkLst>
        </pc:spChg>
        <pc:spChg chg="del">
          <ac:chgData name="Siegbert Rudolph" userId="2af4d44886c067cc" providerId="LiveId" clId="{AA627FE2-FCD6-453C-945C-639DDADBBFD4}" dt="2021-08-18T13:35:02.369" v="7573" actId="478"/>
          <ac:spMkLst>
            <pc:docMk/>
            <pc:sldMk cId="791059793" sldId="862"/>
            <ac:spMk id="54" creationId="{28C9184F-D76D-485C-A38D-36A0653BEF13}"/>
          </ac:spMkLst>
        </pc:spChg>
        <pc:spChg chg="mod">
          <ac:chgData name="Siegbert Rudolph" userId="2af4d44886c067cc" providerId="LiveId" clId="{AA627FE2-FCD6-453C-945C-639DDADBBFD4}" dt="2021-08-18T13:35:11.632" v="7582" actId="20577"/>
          <ac:spMkLst>
            <pc:docMk/>
            <pc:sldMk cId="791059793" sldId="862"/>
            <ac:spMk id="61" creationId="{58459579-6E3C-423E-B32D-7E794A47195E}"/>
          </ac:spMkLst>
        </pc:spChg>
        <pc:picChg chg="del">
          <ac:chgData name="Siegbert Rudolph" userId="2af4d44886c067cc" providerId="LiveId" clId="{AA627FE2-FCD6-453C-945C-639DDADBBFD4}" dt="2021-08-18T13:35:02.369" v="7573" actId="478"/>
          <ac:picMkLst>
            <pc:docMk/>
            <pc:sldMk cId="791059793" sldId="862"/>
            <ac:picMk id="4" creationId="{59509635-A7F5-443F-AA50-E9827426EF7F}"/>
          </ac:picMkLst>
        </pc:picChg>
        <pc:picChg chg="del">
          <ac:chgData name="Siegbert Rudolph" userId="2af4d44886c067cc" providerId="LiveId" clId="{AA627FE2-FCD6-453C-945C-639DDADBBFD4}" dt="2021-08-18T13:35:02.369" v="7573" actId="478"/>
          <ac:picMkLst>
            <pc:docMk/>
            <pc:sldMk cId="791059793" sldId="862"/>
            <ac:picMk id="41" creationId="{C0321842-A173-4BC3-B57A-74E7855E1915}"/>
          </ac:picMkLst>
        </pc:picChg>
      </pc:sldChg>
      <pc:sldChg chg="addSp delSp modSp add mod delAnim modAnim">
        <pc:chgData name="Siegbert Rudolph" userId="2af4d44886c067cc" providerId="LiveId" clId="{AA627FE2-FCD6-453C-945C-639DDADBBFD4}" dt="2021-09-01T14:32:10.351" v="9969" actId="1076"/>
        <pc:sldMkLst>
          <pc:docMk/>
          <pc:sldMk cId="2348694621" sldId="863"/>
        </pc:sldMkLst>
        <pc:spChg chg="mod">
          <ac:chgData name="Siegbert Rudolph" userId="2af4d44886c067cc" providerId="LiveId" clId="{AA627FE2-FCD6-453C-945C-639DDADBBFD4}" dt="2021-09-01T14:32:10.351" v="9969" actId="1076"/>
          <ac:spMkLst>
            <pc:docMk/>
            <pc:sldMk cId="2348694621" sldId="863"/>
            <ac:spMk id="2" creationId="{636F27B7-3A31-46FE-9381-28BA9C7FDDFE}"/>
          </ac:spMkLst>
        </pc:spChg>
        <pc:spChg chg="add del mod">
          <ac:chgData name="Siegbert Rudolph" userId="2af4d44886c067cc" providerId="LiveId" clId="{AA627FE2-FCD6-453C-945C-639DDADBBFD4}" dt="2021-09-01T14:09:38.959" v="9675" actId="478"/>
          <ac:spMkLst>
            <pc:docMk/>
            <pc:sldMk cId="2348694621" sldId="863"/>
            <ac:spMk id="5" creationId="{F8255C9C-BD10-4090-AAAA-EA60F8A9F27A}"/>
          </ac:spMkLst>
        </pc:spChg>
        <pc:spChg chg="add del">
          <ac:chgData name="Siegbert Rudolph" userId="2af4d44886c067cc" providerId="LiveId" clId="{AA627FE2-FCD6-453C-945C-639DDADBBFD4}" dt="2021-09-01T14:08:57.965" v="9608" actId="478"/>
          <ac:spMkLst>
            <pc:docMk/>
            <pc:sldMk cId="2348694621" sldId="863"/>
            <ac:spMk id="14" creationId="{2CFB5E21-0821-4290-A0E2-EACF8741D32F}"/>
          </ac:spMkLst>
        </pc:spChg>
        <pc:spChg chg="add mod">
          <ac:chgData name="Siegbert Rudolph" userId="2af4d44886c067cc" providerId="LiveId" clId="{AA627FE2-FCD6-453C-945C-639DDADBBFD4}" dt="2021-09-01T14:09:30.633" v="9673" actId="6549"/>
          <ac:spMkLst>
            <pc:docMk/>
            <pc:sldMk cId="2348694621" sldId="863"/>
            <ac:spMk id="15" creationId="{F588AACF-E512-44FC-B980-34B249E2276B}"/>
          </ac:spMkLst>
        </pc:spChg>
        <pc:spChg chg="add mod">
          <ac:chgData name="Siegbert Rudolph" userId="2af4d44886c067cc" providerId="LiveId" clId="{AA627FE2-FCD6-453C-945C-639DDADBBFD4}" dt="2021-09-01T14:09:04.137" v="9609"/>
          <ac:spMkLst>
            <pc:docMk/>
            <pc:sldMk cId="2348694621" sldId="863"/>
            <ac:spMk id="16" creationId="{4EEC74D7-7D01-49D2-AF2F-6AF8E71FAED8}"/>
          </ac:spMkLst>
        </pc:spChg>
        <pc:spChg chg="add mod">
          <ac:chgData name="Siegbert Rudolph" userId="2af4d44886c067cc" providerId="LiveId" clId="{AA627FE2-FCD6-453C-945C-639DDADBBFD4}" dt="2021-08-18T13:38:53.349" v="7987" actId="1076"/>
          <ac:spMkLst>
            <pc:docMk/>
            <pc:sldMk cId="2348694621" sldId="863"/>
            <ac:spMk id="19" creationId="{322AEDE1-0BE3-4255-9042-F5A6478B9BA3}"/>
          </ac:spMkLst>
        </pc:spChg>
        <pc:spChg chg="add del mod">
          <ac:chgData name="Siegbert Rudolph" userId="2af4d44886c067cc" providerId="LiveId" clId="{AA627FE2-FCD6-453C-945C-639DDADBBFD4}" dt="2021-08-18T13:41:15.287" v="8037" actId="207"/>
          <ac:spMkLst>
            <pc:docMk/>
            <pc:sldMk cId="2348694621" sldId="863"/>
            <ac:spMk id="21" creationId="{B75158EF-D0BA-47CE-A738-75FE915C3EAB}"/>
          </ac:spMkLst>
        </pc:spChg>
        <pc:spChg chg="add del mod">
          <ac:chgData name="Siegbert Rudolph" userId="2af4d44886c067cc" providerId="LiveId" clId="{AA627FE2-FCD6-453C-945C-639DDADBBFD4}" dt="2021-08-18T13:41:15.287" v="8037" actId="207"/>
          <ac:spMkLst>
            <pc:docMk/>
            <pc:sldMk cId="2348694621" sldId="863"/>
            <ac:spMk id="22" creationId="{2ED238BE-4101-45E1-BAFC-F78A42A6CDCB}"/>
          </ac:spMkLst>
        </pc:spChg>
        <pc:spChg chg="add mod">
          <ac:chgData name="Siegbert Rudolph" userId="2af4d44886c067cc" providerId="LiveId" clId="{AA627FE2-FCD6-453C-945C-639DDADBBFD4}" dt="2021-08-18T13:46:30.771" v="8168" actId="1036"/>
          <ac:spMkLst>
            <pc:docMk/>
            <pc:sldMk cId="2348694621" sldId="863"/>
            <ac:spMk id="23" creationId="{EFFD487C-C7CF-49F0-A04E-5FCC5EDB45A3}"/>
          </ac:spMkLst>
        </pc:spChg>
        <pc:spChg chg="add mod">
          <ac:chgData name="Siegbert Rudolph" userId="2af4d44886c067cc" providerId="LiveId" clId="{AA627FE2-FCD6-453C-945C-639DDADBBFD4}" dt="2021-08-18T13:46:30.771" v="8168" actId="1036"/>
          <ac:spMkLst>
            <pc:docMk/>
            <pc:sldMk cId="2348694621" sldId="863"/>
            <ac:spMk id="24" creationId="{7A5BF64D-A0EC-492F-9F3B-10C281AF20EA}"/>
          </ac:spMkLst>
        </pc:spChg>
        <pc:spChg chg="add mod">
          <ac:chgData name="Siegbert Rudolph" userId="2af4d44886c067cc" providerId="LiveId" clId="{AA627FE2-FCD6-453C-945C-639DDADBBFD4}" dt="2021-08-18T13:50:40.152" v="8250" actId="14100"/>
          <ac:spMkLst>
            <pc:docMk/>
            <pc:sldMk cId="2348694621" sldId="863"/>
            <ac:spMk id="25" creationId="{A26A1D4D-B71B-4DA4-9B19-D40E0955B4C1}"/>
          </ac:spMkLst>
        </pc:spChg>
        <pc:spChg chg="add del mod">
          <ac:chgData name="Siegbert Rudolph" userId="2af4d44886c067cc" providerId="LiveId" clId="{AA627FE2-FCD6-453C-945C-639DDADBBFD4}" dt="2021-08-18T13:50:42.965" v="8251" actId="478"/>
          <ac:spMkLst>
            <pc:docMk/>
            <pc:sldMk cId="2348694621" sldId="863"/>
            <ac:spMk id="26" creationId="{7AD4C07D-68F3-45FD-B148-117ECC94C12B}"/>
          </ac:spMkLst>
        </pc:spChg>
        <pc:spChg chg="add mod">
          <ac:chgData name="Siegbert Rudolph" userId="2af4d44886c067cc" providerId="LiveId" clId="{AA627FE2-FCD6-453C-945C-639DDADBBFD4}" dt="2021-08-18T13:42:55.649" v="8114" actId="1036"/>
          <ac:spMkLst>
            <pc:docMk/>
            <pc:sldMk cId="2348694621" sldId="863"/>
            <ac:spMk id="28" creationId="{D92EB98E-F9EE-48C6-8F75-F6EC1E1E876B}"/>
          </ac:spMkLst>
        </pc:spChg>
        <pc:spChg chg="add mod">
          <ac:chgData name="Siegbert Rudolph" userId="2af4d44886c067cc" providerId="LiveId" clId="{AA627FE2-FCD6-453C-945C-639DDADBBFD4}" dt="2021-08-18T13:42:55.649" v="8114" actId="1036"/>
          <ac:spMkLst>
            <pc:docMk/>
            <pc:sldMk cId="2348694621" sldId="863"/>
            <ac:spMk id="29" creationId="{1E6D7B2B-E843-445D-B093-C31D34942871}"/>
          </ac:spMkLst>
        </pc:spChg>
        <pc:spChg chg="add mod">
          <ac:chgData name="Siegbert Rudolph" userId="2af4d44886c067cc" providerId="LiveId" clId="{AA627FE2-FCD6-453C-945C-639DDADBBFD4}" dt="2021-08-18T13:42:55.649" v="8114" actId="1036"/>
          <ac:spMkLst>
            <pc:docMk/>
            <pc:sldMk cId="2348694621" sldId="863"/>
            <ac:spMk id="30" creationId="{D99CE62B-0475-4D5D-8733-23F9CD6D6EE9}"/>
          </ac:spMkLst>
        </pc:spChg>
        <pc:spChg chg="add del mod">
          <ac:chgData name="Siegbert Rudolph" userId="2af4d44886c067cc" providerId="LiveId" clId="{AA627FE2-FCD6-453C-945C-639DDADBBFD4}" dt="2021-08-18T15:36:46.806" v="9032" actId="478"/>
          <ac:spMkLst>
            <pc:docMk/>
            <pc:sldMk cId="2348694621" sldId="863"/>
            <ac:spMk id="31" creationId="{C6155808-5F73-41DA-B3E8-885615EF56A6}"/>
          </ac:spMkLst>
        </pc:spChg>
        <pc:spChg chg="add del mod">
          <ac:chgData name="Siegbert Rudolph" userId="2af4d44886c067cc" providerId="LiveId" clId="{AA627FE2-FCD6-453C-945C-639DDADBBFD4}" dt="2021-08-18T15:36:53.389" v="9035" actId="478"/>
          <ac:spMkLst>
            <pc:docMk/>
            <pc:sldMk cId="2348694621" sldId="863"/>
            <ac:spMk id="32" creationId="{528D8315-8E9B-430E-A1C6-8696F840773B}"/>
          </ac:spMkLst>
        </pc:spChg>
        <pc:spChg chg="add del mod">
          <ac:chgData name="Siegbert Rudolph" userId="2af4d44886c067cc" providerId="LiveId" clId="{AA627FE2-FCD6-453C-945C-639DDADBBFD4}" dt="2021-08-18T15:36:49.673" v="9033" actId="478"/>
          <ac:spMkLst>
            <pc:docMk/>
            <pc:sldMk cId="2348694621" sldId="863"/>
            <ac:spMk id="33" creationId="{F2C2C9E2-DCDC-4F82-8BBF-BD9AC8FFA597}"/>
          </ac:spMkLst>
        </pc:spChg>
        <pc:spChg chg="add del mod">
          <ac:chgData name="Siegbert Rudolph" userId="2af4d44886c067cc" providerId="LiveId" clId="{AA627FE2-FCD6-453C-945C-639DDADBBFD4}" dt="2021-08-18T15:36:51.374" v="9034" actId="478"/>
          <ac:spMkLst>
            <pc:docMk/>
            <pc:sldMk cId="2348694621" sldId="863"/>
            <ac:spMk id="34" creationId="{5B79856E-630A-49AE-BC6D-ACB321915715}"/>
          </ac:spMkLst>
        </pc:spChg>
        <pc:spChg chg="del">
          <ac:chgData name="Siegbert Rudolph" userId="2af4d44886c067cc" providerId="LiveId" clId="{AA627FE2-FCD6-453C-945C-639DDADBBFD4}" dt="2021-08-18T13:37:31.684" v="7831" actId="478"/>
          <ac:spMkLst>
            <pc:docMk/>
            <pc:sldMk cId="2348694621" sldId="863"/>
            <ac:spMk id="39" creationId="{8F11825C-0B70-4E9D-9089-59C4946B18AD}"/>
          </ac:spMkLst>
        </pc:spChg>
        <pc:spChg chg="del">
          <ac:chgData name="Siegbert Rudolph" userId="2af4d44886c067cc" providerId="LiveId" clId="{AA627FE2-FCD6-453C-945C-639DDADBBFD4}" dt="2021-08-18T13:37:31.684" v="7831" actId="478"/>
          <ac:spMkLst>
            <pc:docMk/>
            <pc:sldMk cId="2348694621" sldId="863"/>
            <ac:spMk id="40" creationId="{50009184-4667-4607-AB98-F73155C8B3F7}"/>
          </ac:spMkLst>
        </pc:spChg>
        <pc:spChg chg="del">
          <ac:chgData name="Siegbert Rudolph" userId="2af4d44886c067cc" providerId="LiveId" clId="{AA627FE2-FCD6-453C-945C-639DDADBBFD4}" dt="2021-08-18T13:37:31.684" v="7831" actId="478"/>
          <ac:spMkLst>
            <pc:docMk/>
            <pc:sldMk cId="2348694621" sldId="863"/>
            <ac:spMk id="41" creationId="{5DC4823E-C780-47A2-88E7-4B658692F80F}"/>
          </ac:spMkLst>
        </pc:spChg>
        <pc:spChg chg="del">
          <ac:chgData name="Siegbert Rudolph" userId="2af4d44886c067cc" providerId="LiveId" clId="{AA627FE2-FCD6-453C-945C-639DDADBBFD4}" dt="2021-08-18T13:37:31.684" v="7831" actId="478"/>
          <ac:spMkLst>
            <pc:docMk/>
            <pc:sldMk cId="2348694621" sldId="863"/>
            <ac:spMk id="42" creationId="{0F0FC49C-4CBD-46B0-9327-4C9583BE5CFD}"/>
          </ac:spMkLst>
        </pc:spChg>
        <pc:spChg chg="del">
          <ac:chgData name="Siegbert Rudolph" userId="2af4d44886c067cc" providerId="LiveId" clId="{AA627FE2-FCD6-453C-945C-639DDADBBFD4}" dt="2021-08-18T13:37:31.684" v="7831" actId="478"/>
          <ac:spMkLst>
            <pc:docMk/>
            <pc:sldMk cId="2348694621" sldId="863"/>
            <ac:spMk id="43" creationId="{134DB2ED-C1A2-4DE5-81FC-2DD3D8C317BF}"/>
          </ac:spMkLst>
        </pc:spChg>
        <pc:spChg chg="del">
          <ac:chgData name="Siegbert Rudolph" userId="2af4d44886c067cc" providerId="LiveId" clId="{AA627FE2-FCD6-453C-945C-639DDADBBFD4}" dt="2021-08-18T13:37:31.684" v="7831" actId="478"/>
          <ac:spMkLst>
            <pc:docMk/>
            <pc:sldMk cId="2348694621" sldId="863"/>
            <ac:spMk id="44" creationId="{87F9FE6C-8011-487A-828B-FA28D7C8FC89}"/>
          </ac:spMkLst>
        </pc:spChg>
        <pc:spChg chg="del">
          <ac:chgData name="Siegbert Rudolph" userId="2af4d44886c067cc" providerId="LiveId" clId="{AA627FE2-FCD6-453C-945C-639DDADBBFD4}" dt="2021-08-18T13:37:31.684" v="7831" actId="478"/>
          <ac:spMkLst>
            <pc:docMk/>
            <pc:sldMk cId="2348694621" sldId="863"/>
            <ac:spMk id="45" creationId="{5BB4ABB0-9A14-4016-A7D3-A43CDBACFF52}"/>
          </ac:spMkLst>
        </pc:spChg>
        <pc:spChg chg="del">
          <ac:chgData name="Siegbert Rudolph" userId="2af4d44886c067cc" providerId="LiveId" clId="{AA627FE2-FCD6-453C-945C-639DDADBBFD4}" dt="2021-08-18T13:37:31.684" v="7831" actId="478"/>
          <ac:spMkLst>
            <pc:docMk/>
            <pc:sldMk cId="2348694621" sldId="863"/>
            <ac:spMk id="46" creationId="{42C857D0-FEB1-48AA-B35A-A031BCA7D91D}"/>
          </ac:spMkLst>
        </pc:spChg>
        <pc:spChg chg="del">
          <ac:chgData name="Siegbert Rudolph" userId="2af4d44886c067cc" providerId="LiveId" clId="{AA627FE2-FCD6-453C-945C-639DDADBBFD4}" dt="2021-08-18T13:37:31.684" v="7831" actId="478"/>
          <ac:spMkLst>
            <pc:docMk/>
            <pc:sldMk cId="2348694621" sldId="863"/>
            <ac:spMk id="47" creationId="{8E37E67F-5FC8-4364-B915-7D10FDF6E505}"/>
          </ac:spMkLst>
        </pc:spChg>
        <pc:spChg chg="del">
          <ac:chgData name="Siegbert Rudolph" userId="2af4d44886c067cc" providerId="LiveId" clId="{AA627FE2-FCD6-453C-945C-639DDADBBFD4}" dt="2021-08-18T13:37:31.684" v="7831" actId="478"/>
          <ac:spMkLst>
            <pc:docMk/>
            <pc:sldMk cId="2348694621" sldId="863"/>
            <ac:spMk id="48" creationId="{FE605807-759B-432E-B66C-8A5E66A14199}"/>
          </ac:spMkLst>
        </pc:spChg>
        <pc:spChg chg="del">
          <ac:chgData name="Siegbert Rudolph" userId="2af4d44886c067cc" providerId="LiveId" clId="{AA627FE2-FCD6-453C-945C-639DDADBBFD4}" dt="2021-08-18T13:37:31.684" v="7831" actId="478"/>
          <ac:spMkLst>
            <pc:docMk/>
            <pc:sldMk cId="2348694621" sldId="863"/>
            <ac:spMk id="49" creationId="{C90EE901-03C4-441C-9658-7CBE60E6B1D1}"/>
          </ac:spMkLst>
        </pc:spChg>
        <pc:spChg chg="del">
          <ac:chgData name="Siegbert Rudolph" userId="2af4d44886c067cc" providerId="LiveId" clId="{AA627FE2-FCD6-453C-945C-639DDADBBFD4}" dt="2021-08-18T13:37:31.684" v="7831" actId="478"/>
          <ac:spMkLst>
            <pc:docMk/>
            <pc:sldMk cId="2348694621" sldId="863"/>
            <ac:spMk id="50" creationId="{3AF28C12-B73A-4FF6-8E0C-FEA7EBDCB90E}"/>
          </ac:spMkLst>
        </pc:spChg>
        <pc:spChg chg="del">
          <ac:chgData name="Siegbert Rudolph" userId="2af4d44886c067cc" providerId="LiveId" clId="{AA627FE2-FCD6-453C-945C-639DDADBBFD4}" dt="2021-08-18T13:37:31.684" v="7831" actId="478"/>
          <ac:spMkLst>
            <pc:docMk/>
            <pc:sldMk cId="2348694621" sldId="863"/>
            <ac:spMk id="51" creationId="{55B7ED9D-F64F-45AD-967C-A34BED002D1E}"/>
          </ac:spMkLst>
        </pc:spChg>
        <pc:spChg chg="del">
          <ac:chgData name="Siegbert Rudolph" userId="2af4d44886c067cc" providerId="LiveId" clId="{AA627FE2-FCD6-453C-945C-639DDADBBFD4}" dt="2021-08-18T13:37:31.684" v="7831" actId="478"/>
          <ac:spMkLst>
            <pc:docMk/>
            <pc:sldMk cId="2348694621" sldId="863"/>
            <ac:spMk id="52" creationId="{64739346-9A0A-4E94-91FE-106B24892F00}"/>
          </ac:spMkLst>
        </pc:spChg>
        <pc:spChg chg="del">
          <ac:chgData name="Siegbert Rudolph" userId="2af4d44886c067cc" providerId="LiveId" clId="{AA627FE2-FCD6-453C-945C-639DDADBBFD4}" dt="2021-08-18T13:37:31.684" v="7831" actId="478"/>
          <ac:spMkLst>
            <pc:docMk/>
            <pc:sldMk cId="2348694621" sldId="863"/>
            <ac:spMk id="53" creationId="{2B539C71-AD2A-47A1-A97A-68B23143B17B}"/>
          </ac:spMkLst>
        </pc:spChg>
        <pc:spChg chg="del mod">
          <ac:chgData name="Siegbert Rudolph" userId="2af4d44886c067cc" providerId="LiveId" clId="{AA627FE2-FCD6-453C-945C-639DDADBBFD4}" dt="2021-09-01T14:09:36.991" v="9674" actId="478"/>
          <ac:spMkLst>
            <pc:docMk/>
            <pc:sldMk cId="2348694621" sldId="863"/>
            <ac:spMk id="59" creationId="{7B1856EF-C942-4CAC-853C-37D1146B6A5B}"/>
          </ac:spMkLst>
        </pc:spChg>
      </pc:sldChg>
      <pc:sldChg chg="addSp delSp modSp add mod modAnim">
        <pc:chgData name="Siegbert Rudolph" userId="2af4d44886c067cc" providerId="LiveId" clId="{AA627FE2-FCD6-453C-945C-639DDADBBFD4}" dt="2021-09-01T14:32:10.367" v="9984" actId="1076"/>
        <pc:sldMkLst>
          <pc:docMk/>
          <pc:sldMk cId="707272634" sldId="864"/>
        </pc:sldMkLst>
        <pc:spChg chg="mod">
          <ac:chgData name="Siegbert Rudolph" userId="2af4d44886c067cc" providerId="LiveId" clId="{AA627FE2-FCD6-453C-945C-639DDADBBFD4}" dt="2021-09-01T14:32:10.367" v="9984" actId="1076"/>
          <ac:spMkLst>
            <pc:docMk/>
            <pc:sldMk cId="707272634" sldId="864"/>
            <ac:spMk id="2" creationId="{94B99E32-490B-4332-BDC3-3791A385BE28}"/>
          </ac:spMkLst>
        </pc:spChg>
        <pc:spChg chg="del">
          <ac:chgData name="Siegbert Rudolph" userId="2af4d44886c067cc" providerId="LiveId" clId="{AA627FE2-FCD6-453C-945C-639DDADBBFD4}" dt="2021-08-18T13:52:35.223" v="8266" actId="478"/>
          <ac:spMkLst>
            <pc:docMk/>
            <pc:sldMk cId="707272634" sldId="864"/>
            <ac:spMk id="8" creationId="{0B6CFEB3-49B1-469C-B3A5-54C114E45DB5}"/>
          </ac:spMkLst>
        </pc:spChg>
        <pc:spChg chg="add mod">
          <ac:chgData name="Siegbert Rudolph" userId="2af4d44886c067cc" providerId="LiveId" clId="{AA627FE2-FCD6-453C-945C-639DDADBBFD4}" dt="2021-08-18T13:53:06.197" v="8282"/>
          <ac:spMkLst>
            <pc:docMk/>
            <pc:sldMk cId="707272634" sldId="864"/>
            <ac:spMk id="9" creationId="{90D47FFE-7C17-4797-B46D-EF21A8AF1B05}"/>
          </ac:spMkLst>
        </pc:spChg>
        <pc:spChg chg="add mod">
          <ac:chgData name="Siegbert Rudolph" userId="2af4d44886c067cc" providerId="LiveId" clId="{AA627FE2-FCD6-453C-945C-639DDADBBFD4}" dt="2021-08-18T13:53:06.197" v="8282"/>
          <ac:spMkLst>
            <pc:docMk/>
            <pc:sldMk cId="707272634" sldId="864"/>
            <ac:spMk id="10" creationId="{729E28E7-1303-4D8A-9B10-340F9095FF7D}"/>
          </ac:spMkLst>
        </pc:spChg>
        <pc:spChg chg="add mod">
          <ac:chgData name="Siegbert Rudolph" userId="2af4d44886c067cc" providerId="LiveId" clId="{AA627FE2-FCD6-453C-945C-639DDADBBFD4}" dt="2021-08-18T13:53:06.197" v="8282"/>
          <ac:spMkLst>
            <pc:docMk/>
            <pc:sldMk cId="707272634" sldId="864"/>
            <ac:spMk id="11" creationId="{700B111B-FF72-491D-9B9F-ED54085927B5}"/>
          </ac:spMkLst>
        </pc:spChg>
        <pc:spChg chg="add mod">
          <ac:chgData name="Siegbert Rudolph" userId="2af4d44886c067cc" providerId="LiveId" clId="{AA627FE2-FCD6-453C-945C-639DDADBBFD4}" dt="2021-08-18T13:53:06.197" v="8282"/>
          <ac:spMkLst>
            <pc:docMk/>
            <pc:sldMk cId="707272634" sldId="864"/>
            <ac:spMk id="12" creationId="{78400DA6-E94C-473C-81A8-C1D0EC043B34}"/>
          </ac:spMkLst>
        </pc:spChg>
        <pc:spChg chg="add mod">
          <ac:chgData name="Siegbert Rudolph" userId="2af4d44886c067cc" providerId="LiveId" clId="{AA627FE2-FCD6-453C-945C-639DDADBBFD4}" dt="2021-08-18T13:53:06.197" v="8282"/>
          <ac:spMkLst>
            <pc:docMk/>
            <pc:sldMk cId="707272634" sldId="864"/>
            <ac:spMk id="13" creationId="{E1DCEB9B-6EB9-4033-A819-88F0F1DC3471}"/>
          </ac:spMkLst>
        </pc:spChg>
        <pc:spChg chg="add mod">
          <ac:chgData name="Siegbert Rudolph" userId="2af4d44886c067cc" providerId="LiveId" clId="{AA627FE2-FCD6-453C-945C-639DDADBBFD4}" dt="2021-08-18T13:53:06.197" v="8282"/>
          <ac:spMkLst>
            <pc:docMk/>
            <pc:sldMk cId="707272634" sldId="864"/>
            <ac:spMk id="14" creationId="{EEEFC0DA-3562-4DA9-8738-59B45C8F36AA}"/>
          </ac:spMkLst>
        </pc:spChg>
        <pc:spChg chg="add mod">
          <ac:chgData name="Siegbert Rudolph" userId="2af4d44886c067cc" providerId="LiveId" clId="{AA627FE2-FCD6-453C-945C-639DDADBBFD4}" dt="2021-08-18T13:53:06.197" v="8282"/>
          <ac:spMkLst>
            <pc:docMk/>
            <pc:sldMk cId="707272634" sldId="864"/>
            <ac:spMk id="15" creationId="{714EA5EB-6BE3-4FEF-BC09-41065EEF10EC}"/>
          </ac:spMkLst>
        </pc:spChg>
        <pc:spChg chg="add mod">
          <ac:chgData name="Siegbert Rudolph" userId="2af4d44886c067cc" providerId="LiveId" clId="{AA627FE2-FCD6-453C-945C-639DDADBBFD4}" dt="2021-08-18T13:53:06.197" v="8282"/>
          <ac:spMkLst>
            <pc:docMk/>
            <pc:sldMk cId="707272634" sldId="864"/>
            <ac:spMk id="16" creationId="{D2535593-C4A4-45DC-A952-D701A0724F12}"/>
          </ac:spMkLst>
        </pc:spChg>
        <pc:spChg chg="del">
          <ac:chgData name="Siegbert Rudolph" userId="2af4d44886c067cc" providerId="LiveId" clId="{AA627FE2-FCD6-453C-945C-639DDADBBFD4}" dt="2021-08-18T13:52:35.223" v="8266" actId="478"/>
          <ac:spMkLst>
            <pc:docMk/>
            <pc:sldMk cId="707272634" sldId="864"/>
            <ac:spMk id="20" creationId="{92AE0BF3-ECFA-4A81-ACB0-F3FCF18CE9F0}"/>
          </ac:spMkLst>
        </pc:spChg>
        <pc:spChg chg="mod">
          <ac:chgData name="Siegbert Rudolph" userId="2af4d44886c067cc" providerId="LiveId" clId="{AA627FE2-FCD6-453C-945C-639DDADBBFD4}" dt="2021-08-18T13:52:43.448" v="8281" actId="20577"/>
          <ac:spMkLst>
            <pc:docMk/>
            <pc:sldMk cId="707272634" sldId="864"/>
            <ac:spMk id="25" creationId="{C612D8F8-9930-42E7-BD2A-A03A0A41B950}"/>
          </ac:spMkLst>
        </pc:spChg>
        <pc:picChg chg="del">
          <ac:chgData name="Siegbert Rudolph" userId="2af4d44886c067cc" providerId="LiveId" clId="{AA627FE2-FCD6-453C-945C-639DDADBBFD4}" dt="2021-08-18T13:52:36.698" v="8267" actId="478"/>
          <ac:picMkLst>
            <pc:docMk/>
            <pc:sldMk cId="707272634" sldId="864"/>
            <ac:picMk id="21" creationId="{AFD42784-2E79-4D6D-8E05-D3F4D00DBB14}"/>
          </ac:picMkLst>
        </pc:picChg>
        <pc:picChg chg="del">
          <ac:chgData name="Siegbert Rudolph" userId="2af4d44886c067cc" providerId="LiveId" clId="{AA627FE2-FCD6-453C-945C-639DDADBBFD4}" dt="2021-08-18T13:52:35.223" v="8266" actId="478"/>
          <ac:picMkLst>
            <pc:docMk/>
            <pc:sldMk cId="707272634" sldId="864"/>
            <ac:picMk id="22" creationId="{443D29D6-38F0-4F65-BEA5-538C12DB592F}"/>
          </ac:picMkLst>
        </pc:picChg>
        <pc:picChg chg="del">
          <ac:chgData name="Siegbert Rudolph" userId="2af4d44886c067cc" providerId="LiveId" clId="{AA627FE2-FCD6-453C-945C-639DDADBBFD4}" dt="2021-08-18T13:52:35.223" v="8266" actId="478"/>
          <ac:picMkLst>
            <pc:docMk/>
            <pc:sldMk cId="707272634" sldId="864"/>
            <ac:picMk id="23" creationId="{6BF5C2A0-E867-4139-872E-EA77DA693868}"/>
          </ac:picMkLst>
        </pc:picChg>
      </pc:sldChg>
      <pc:sldChg chg="addSp delSp modSp add mod delAnim modAnim">
        <pc:chgData name="Siegbert Rudolph" userId="2af4d44886c067cc" providerId="LiveId" clId="{AA627FE2-FCD6-453C-945C-639DDADBBFD4}" dt="2021-09-01T14:32:10.320" v="9914" actId="1076"/>
        <pc:sldMkLst>
          <pc:docMk/>
          <pc:sldMk cId="2539130188" sldId="865"/>
        </pc:sldMkLst>
        <pc:spChg chg="mod">
          <ac:chgData name="Siegbert Rudolph" userId="2af4d44886c067cc" providerId="LiveId" clId="{AA627FE2-FCD6-453C-945C-639DDADBBFD4}" dt="2021-09-01T14:32:10.320" v="9914" actId="1076"/>
          <ac:spMkLst>
            <pc:docMk/>
            <pc:sldMk cId="2539130188" sldId="865"/>
            <ac:spMk id="2" creationId="{2C07D7AA-0B53-4EA4-B303-830B3F370C41}"/>
          </ac:spMkLst>
        </pc:spChg>
        <pc:spChg chg="add mod">
          <ac:chgData name="Siegbert Rudolph" userId="2af4d44886c067cc" providerId="LiveId" clId="{AA627FE2-FCD6-453C-945C-639DDADBBFD4}" dt="2021-09-01T14:15:21.161" v="9874" actId="20577"/>
          <ac:spMkLst>
            <pc:docMk/>
            <pc:sldMk cId="2539130188" sldId="865"/>
            <ac:spMk id="16" creationId="{F1D60225-9ED7-4499-A835-C1FA53DF2F07}"/>
          </ac:spMkLst>
        </pc:spChg>
        <pc:spChg chg="add mod">
          <ac:chgData name="Siegbert Rudolph" userId="2af4d44886c067cc" providerId="LiveId" clId="{AA627FE2-FCD6-453C-945C-639DDADBBFD4}" dt="2021-08-18T15:08:48.183" v="8294" actId="1076"/>
          <ac:spMkLst>
            <pc:docMk/>
            <pc:sldMk cId="2539130188" sldId="865"/>
            <ac:spMk id="17" creationId="{3CB3FCBB-9317-4D97-A2BB-ECE7D153D64B}"/>
          </ac:spMkLst>
        </pc:spChg>
        <pc:spChg chg="add mod">
          <ac:chgData name="Siegbert Rudolph" userId="2af4d44886c067cc" providerId="LiveId" clId="{AA627FE2-FCD6-453C-945C-639DDADBBFD4}" dt="2021-08-18T15:22:55.040" v="8475" actId="1076"/>
          <ac:spMkLst>
            <pc:docMk/>
            <pc:sldMk cId="2539130188" sldId="865"/>
            <ac:spMk id="18" creationId="{96055720-1526-4DA8-95AF-7693D4B6D495}"/>
          </ac:spMkLst>
        </pc:spChg>
        <pc:spChg chg="add mod">
          <ac:chgData name="Siegbert Rudolph" userId="2af4d44886c067cc" providerId="LiveId" clId="{AA627FE2-FCD6-453C-945C-639DDADBBFD4}" dt="2021-08-18T15:18:10.135" v="8378" actId="1076"/>
          <ac:spMkLst>
            <pc:docMk/>
            <pc:sldMk cId="2539130188" sldId="865"/>
            <ac:spMk id="19" creationId="{D24FAC78-B9C3-4277-B657-D5B35B3240A5}"/>
          </ac:spMkLst>
        </pc:spChg>
        <pc:spChg chg="add mod">
          <ac:chgData name="Siegbert Rudolph" userId="2af4d44886c067cc" providerId="LiveId" clId="{AA627FE2-FCD6-453C-945C-639DDADBBFD4}" dt="2021-09-01T14:10:58.479" v="9693" actId="20577"/>
          <ac:spMkLst>
            <pc:docMk/>
            <pc:sldMk cId="2539130188" sldId="865"/>
            <ac:spMk id="20" creationId="{CCFABA60-A8F8-40CF-8C6F-D8265EA87224}"/>
          </ac:spMkLst>
        </pc:spChg>
        <pc:spChg chg="del mod">
          <ac:chgData name="Siegbert Rudolph" userId="2af4d44886c067cc" providerId="LiveId" clId="{AA627FE2-FCD6-453C-945C-639DDADBBFD4}" dt="2021-09-01T14:11:01.728" v="9694" actId="478"/>
          <ac:spMkLst>
            <pc:docMk/>
            <pc:sldMk cId="2539130188" sldId="865"/>
            <ac:spMk id="22" creationId="{AD9A17AF-9E0C-4CD1-BC3A-D7C7A26278AB}"/>
          </ac:spMkLst>
        </pc:spChg>
        <pc:spChg chg="mod">
          <ac:chgData name="Siegbert Rudolph" userId="2af4d44886c067cc" providerId="LiveId" clId="{AA627FE2-FCD6-453C-945C-639DDADBBFD4}" dt="2021-08-18T15:17:01.151" v="8369" actId="20577"/>
          <ac:spMkLst>
            <pc:docMk/>
            <pc:sldMk cId="2539130188" sldId="865"/>
            <ac:spMk id="23" creationId="{261EC2D7-D260-41BC-8836-F05953E85EC3}"/>
          </ac:spMkLst>
        </pc:spChg>
        <pc:spChg chg="mod">
          <ac:chgData name="Siegbert Rudolph" userId="2af4d44886c067cc" providerId="LiveId" clId="{AA627FE2-FCD6-453C-945C-639DDADBBFD4}" dt="2021-08-18T15:19:20.611" v="8386" actId="1076"/>
          <ac:spMkLst>
            <pc:docMk/>
            <pc:sldMk cId="2539130188" sldId="865"/>
            <ac:spMk id="25" creationId="{11733463-4878-4776-B38E-4E46290434FA}"/>
          </ac:spMkLst>
        </pc:spChg>
        <pc:spChg chg="del">
          <ac:chgData name="Siegbert Rudolph" userId="2af4d44886c067cc" providerId="LiveId" clId="{AA627FE2-FCD6-453C-945C-639DDADBBFD4}" dt="2021-08-18T15:16:50.643" v="8366" actId="478"/>
          <ac:spMkLst>
            <pc:docMk/>
            <pc:sldMk cId="2539130188" sldId="865"/>
            <ac:spMk id="29" creationId="{D8C21E51-B2B2-4060-826D-8C90AB332E8B}"/>
          </ac:spMkLst>
        </pc:spChg>
        <pc:spChg chg="mod">
          <ac:chgData name="Siegbert Rudolph" userId="2af4d44886c067cc" providerId="LiveId" clId="{AA627FE2-FCD6-453C-945C-639DDADBBFD4}" dt="2021-08-18T15:14:43.573" v="8356" actId="14100"/>
          <ac:spMkLst>
            <pc:docMk/>
            <pc:sldMk cId="2539130188" sldId="865"/>
            <ac:spMk id="30" creationId="{92B55C1F-8B3E-4C18-84D3-7C8232E50A0F}"/>
          </ac:spMkLst>
        </pc:spChg>
        <pc:spChg chg="del">
          <ac:chgData name="Siegbert Rudolph" userId="2af4d44886c067cc" providerId="LiveId" clId="{AA627FE2-FCD6-453C-945C-639DDADBBFD4}" dt="2021-08-18T15:16:51.984" v="8367" actId="478"/>
          <ac:spMkLst>
            <pc:docMk/>
            <pc:sldMk cId="2539130188" sldId="865"/>
            <ac:spMk id="31" creationId="{6EF08E59-8317-44D0-92BE-269409067295}"/>
          </ac:spMkLst>
        </pc:spChg>
        <pc:spChg chg="mod">
          <ac:chgData name="Siegbert Rudolph" userId="2af4d44886c067cc" providerId="LiveId" clId="{AA627FE2-FCD6-453C-945C-639DDADBBFD4}" dt="2021-08-18T15:15:18.345" v="8357" actId="1076"/>
          <ac:spMkLst>
            <pc:docMk/>
            <pc:sldMk cId="2539130188" sldId="865"/>
            <ac:spMk id="32" creationId="{E5DF0334-5744-453C-B68E-392D16B3DA21}"/>
          </ac:spMkLst>
        </pc:spChg>
        <pc:spChg chg="mod ord">
          <ac:chgData name="Siegbert Rudolph" userId="2af4d44886c067cc" providerId="LiveId" clId="{AA627FE2-FCD6-453C-945C-639DDADBBFD4}" dt="2021-08-18T15:22:49.162" v="8474" actId="20577"/>
          <ac:spMkLst>
            <pc:docMk/>
            <pc:sldMk cId="2539130188" sldId="865"/>
            <ac:spMk id="43" creationId="{B8571672-27B8-498F-B47C-BEB5C0FF1624}"/>
          </ac:spMkLst>
        </pc:spChg>
        <pc:spChg chg="mod">
          <ac:chgData name="Siegbert Rudolph" userId="2af4d44886c067cc" providerId="LiveId" clId="{AA627FE2-FCD6-453C-945C-639DDADBBFD4}" dt="2021-08-18T15:13:18.499" v="8351" actId="207"/>
          <ac:spMkLst>
            <pc:docMk/>
            <pc:sldMk cId="2539130188" sldId="865"/>
            <ac:spMk id="45" creationId="{31ECAA9E-F23B-480C-B942-4C7749CC5001}"/>
          </ac:spMkLst>
        </pc:spChg>
        <pc:spChg chg="mod">
          <ac:chgData name="Siegbert Rudolph" userId="2af4d44886c067cc" providerId="LiveId" clId="{AA627FE2-FCD6-453C-945C-639DDADBBFD4}" dt="2021-08-18T15:19:35.047" v="8395" actId="20577"/>
          <ac:spMkLst>
            <pc:docMk/>
            <pc:sldMk cId="2539130188" sldId="865"/>
            <ac:spMk id="46" creationId="{0E21014B-DD1A-4A85-9402-336BAD38280F}"/>
          </ac:spMkLst>
        </pc:spChg>
        <pc:spChg chg="del mod">
          <ac:chgData name="Siegbert Rudolph" userId="2af4d44886c067cc" providerId="LiveId" clId="{AA627FE2-FCD6-453C-945C-639DDADBBFD4}" dt="2021-08-18T15:20:13.598" v="8401" actId="478"/>
          <ac:spMkLst>
            <pc:docMk/>
            <pc:sldMk cId="2539130188" sldId="865"/>
            <ac:spMk id="47" creationId="{E766307B-474D-4983-8484-C676BAAE7981}"/>
          </ac:spMkLst>
        </pc:spChg>
        <pc:spChg chg="del mod">
          <ac:chgData name="Siegbert Rudolph" userId="2af4d44886c067cc" providerId="LiveId" clId="{AA627FE2-FCD6-453C-945C-639DDADBBFD4}" dt="2021-08-18T15:20:13.598" v="8401" actId="478"/>
          <ac:spMkLst>
            <pc:docMk/>
            <pc:sldMk cId="2539130188" sldId="865"/>
            <ac:spMk id="48" creationId="{1761B7E0-D4B8-47DE-A47E-F0B2BAFC1579}"/>
          </ac:spMkLst>
        </pc:spChg>
        <pc:spChg chg="mod ord">
          <ac:chgData name="Siegbert Rudolph" userId="2af4d44886c067cc" providerId="LiveId" clId="{AA627FE2-FCD6-453C-945C-639DDADBBFD4}" dt="2021-08-18T15:20:10.132" v="8400" actId="207"/>
          <ac:spMkLst>
            <pc:docMk/>
            <pc:sldMk cId="2539130188" sldId="865"/>
            <ac:spMk id="49" creationId="{2BFE5ED3-75C5-48C3-B8B4-5EDE0A7D004E}"/>
          </ac:spMkLst>
        </pc:spChg>
      </pc:sldChg>
      <pc:sldChg chg="delSp add del mod delAnim">
        <pc:chgData name="Siegbert Rudolph" userId="2af4d44886c067cc" providerId="LiveId" clId="{AA627FE2-FCD6-453C-945C-639DDADBBFD4}" dt="2021-08-18T13:54:07.855" v="8290" actId="47"/>
        <pc:sldMkLst>
          <pc:docMk/>
          <pc:sldMk cId="3120185268" sldId="865"/>
        </pc:sldMkLst>
        <pc:spChg chg="del">
          <ac:chgData name="Siegbert Rudolph" userId="2af4d44886c067cc" providerId="LiveId" clId="{AA627FE2-FCD6-453C-945C-639DDADBBFD4}" dt="2021-08-18T13:53:50.188" v="8285" actId="478"/>
          <ac:spMkLst>
            <pc:docMk/>
            <pc:sldMk cId="3120185268" sldId="865"/>
            <ac:spMk id="9" creationId="{90D47FFE-7C17-4797-B46D-EF21A8AF1B05}"/>
          </ac:spMkLst>
        </pc:spChg>
        <pc:spChg chg="del">
          <ac:chgData name="Siegbert Rudolph" userId="2af4d44886c067cc" providerId="LiveId" clId="{AA627FE2-FCD6-453C-945C-639DDADBBFD4}" dt="2021-08-18T13:53:50.188" v="8285" actId="478"/>
          <ac:spMkLst>
            <pc:docMk/>
            <pc:sldMk cId="3120185268" sldId="865"/>
            <ac:spMk id="10" creationId="{729E28E7-1303-4D8A-9B10-340F9095FF7D}"/>
          </ac:spMkLst>
        </pc:spChg>
        <pc:spChg chg="del">
          <ac:chgData name="Siegbert Rudolph" userId="2af4d44886c067cc" providerId="LiveId" clId="{AA627FE2-FCD6-453C-945C-639DDADBBFD4}" dt="2021-08-18T13:53:45.892" v="8284" actId="478"/>
          <ac:spMkLst>
            <pc:docMk/>
            <pc:sldMk cId="3120185268" sldId="865"/>
            <ac:spMk id="11" creationId="{700B111B-FF72-491D-9B9F-ED54085927B5}"/>
          </ac:spMkLst>
        </pc:spChg>
        <pc:spChg chg="del">
          <ac:chgData name="Siegbert Rudolph" userId="2af4d44886c067cc" providerId="LiveId" clId="{AA627FE2-FCD6-453C-945C-639DDADBBFD4}" dt="2021-08-18T13:53:50.188" v="8285" actId="478"/>
          <ac:spMkLst>
            <pc:docMk/>
            <pc:sldMk cId="3120185268" sldId="865"/>
            <ac:spMk id="12" creationId="{78400DA6-E94C-473C-81A8-C1D0EC043B34}"/>
          </ac:spMkLst>
        </pc:spChg>
        <pc:spChg chg="del">
          <ac:chgData name="Siegbert Rudolph" userId="2af4d44886c067cc" providerId="LiveId" clId="{AA627FE2-FCD6-453C-945C-639DDADBBFD4}" dt="2021-08-18T13:53:45.892" v="8284" actId="478"/>
          <ac:spMkLst>
            <pc:docMk/>
            <pc:sldMk cId="3120185268" sldId="865"/>
            <ac:spMk id="13" creationId="{E1DCEB9B-6EB9-4033-A819-88F0F1DC3471}"/>
          </ac:spMkLst>
        </pc:spChg>
        <pc:spChg chg="del">
          <ac:chgData name="Siegbert Rudolph" userId="2af4d44886c067cc" providerId="LiveId" clId="{AA627FE2-FCD6-453C-945C-639DDADBBFD4}" dt="2021-08-18T13:53:50.188" v="8285" actId="478"/>
          <ac:spMkLst>
            <pc:docMk/>
            <pc:sldMk cId="3120185268" sldId="865"/>
            <ac:spMk id="14" creationId="{EEEFC0DA-3562-4DA9-8738-59B45C8F36AA}"/>
          </ac:spMkLst>
        </pc:spChg>
        <pc:spChg chg="del">
          <ac:chgData name="Siegbert Rudolph" userId="2af4d44886c067cc" providerId="LiveId" clId="{AA627FE2-FCD6-453C-945C-639DDADBBFD4}" dt="2021-08-18T13:53:45.892" v="8284" actId="478"/>
          <ac:spMkLst>
            <pc:docMk/>
            <pc:sldMk cId="3120185268" sldId="865"/>
            <ac:spMk id="15" creationId="{714EA5EB-6BE3-4FEF-BC09-41065EEF10EC}"/>
          </ac:spMkLst>
        </pc:spChg>
        <pc:spChg chg="del">
          <ac:chgData name="Siegbert Rudolph" userId="2af4d44886c067cc" providerId="LiveId" clId="{AA627FE2-FCD6-453C-945C-639DDADBBFD4}" dt="2021-08-18T13:53:45.892" v="8284" actId="478"/>
          <ac:spMkLst>
            <pc:docMk/>
            <pc:sldMk cId="3120185268" sldId="865"/>
            <ac:spMk id="16" creationId="{D2535593-C4A4-45DC-A952-D701A0724F12}"/>
          </ac:spMkLst>
        </pc:spChg>
      </pc:sldChg>
      <pc:sldChg chg="addSp delSp modSp add del mod delAnim modAnim">
        <pc:chgData name="Siegbert Rudolph" userId="2af4d44886c067cc" providerId="LiveId" clId="{AA627FE2-FCD6-453C-945C-639DDADBBFD4}" dt="2021-08-18T13:54:06.743" v="8289" actId="47"/>
        <pc:sldMkLst>
          <pc:docMk/>
          <pc:sldMk cId="1935143751" sldId="866"/>
        </pc:sldMkLst>
        <pc:spChg chg="del">
          <ac:chgData name="Siegbert Rudolph" userId="2af4d44886c067cc" providerId="LiveId" clId="{AA627FE2-FCD6-453C-945C-639DDADBBFD4}" dt="2021-08-18T13:53:58.419" v="8287" actId="478"/>
          <ac:spMkLst>
            <pc:docMk/>
            <pc:sldMk cId="1935143751" sldId="866"/>
            <ac:spMk id="9" creationId="{90D47FFE-7C17-4797-B46D-EF21A8AF1B05}"/>
          </ac:spMkLst>
        </pc:spChg>
        <pc:spChg chg="del">
          <ac:chgData name="Siegbert Rudolph" userId="2af4d44886c067cc" providerId="LiveId" clId="{AA627FE2-FCD6-453C-945C-639DDADBBFD4}" dt="2021-08-18T13:53:58.419" v="8287" actId="478"/>
          <ac:spMkLst>
            <pc:docMk/>
            <pc:sldMk cId="1935143751" sldId="866"/>
            <ac:spMk id="10" creationId="{729E28E7-1303-4D8A-9B10-340F9095FF7D}"/>
          </ac:spMkLst>
        </pc:spChg>
        <pc:spChg chg="del">
          <ac:chgData name="Siegbert Rudolph" userId="2af4d44886c067cc" providerId="LiveId" clId="{AA627FE2-FCD6-453C-945C-639DDADBBFD4}" dt="2021-08-18T13:53:58.419" v="8287" actId="478"/>
          <ac:spMkLst>
            <pc:docMk/>
            <pc:sldMk cId="1935143751" sldId="866"/>
            <ac:spMk id="11" creationId="{700B111B-FF72-491D-9B9F-ED54085927B5}"/>
          </ac:spMkLst>
        </pc:spChg>
        <pc:spChg chg="del">
          <ac:chgData name="Siegbert Rudolph" userId="2af4d44886c067cc" providerId="LiveId" clId="{AA627FE2-FCD6-453C-945C-639DDADBBFD4}" dt="2021-08-18T13:53:58.419" v="8287" actId="478"/>
          <ac:spMkLst>
            <pc:docMk/>
            <pc:sldMk cId="1935143751" sldId="866"/>
            <ac:spMk id="12" creationId="{78400DA6-E94C-473C-81A8-C1D0EC043B34}"/>
          </ac:spMkLst>
        </pc:spChg>
        <pc:spChg chg="del">
          <ac:chgData name="Siegbert Rudolph" userId="2af4d44886c067cc" providerId="LiveId" clId="{AA627FE2-FCD6-453C-945C-639DDADBBFD4}" dt="2021-08-18T13:53:58.419" v="8287" actId="478"/>
          <ac:spMkLst>
            <pc:docMk/>
            <pc:sldMk cId="1935143751" sldId="866"/>
            <ac:spMk id="13" creationId="{E1DCEB9B-6EB9-4033-A819-88F0F1DC3471}"/>
          </ac:spMkLst>
        </pc:spChg>
        <pc:spChg chg="del">
          <ac:chgData name="Siegbert Rudolph" userId="2af4d44886c067cc" providerId="LiveId" clId="{AA627FE2-FCD6-453C-945C-639DDADBBFD4}" dt="2021-08-18T13:53:58.419" v="8287" actId="478"/>
          <ac:spMkLst>
            <pc:docMk/>
            <pc:sldMk cId="1935143751" sldId="866"/>
            <ac:spMk id="14" creationId="{EEEFC0DA-3562-4DA9-8738-59B45C8F36AA}"/>
          </ac:spMkLst>
        </pc:spChg>
        <pc:spChg chg="del">
          <ac:chgData name="Siegbert Rudolph" userId="2af4d44886c067cc" providerId="LiveId" clId="{AA627FE2-FCD6-453C-945C-639DDADBBFD4}" dt="2021-08-18T13:53:58.419" v="8287" actId="478"/>
          <ac:spMkLst>
            <pc:docMk/>
            <pc:sldMk cId="1935143751" sldId="866"/>
            <ac:spMk id="15" creationId="{714EA5EB-6BE3-4FEF-BC09-41065EEF10EC}"/>
          </ac:spMkLst>
        </pc:spChg>
        <pc:spChg chg="del">
          <ac:chgData name="Siegbert Rudolph" userId="2af4d44886c067cc" providerId="LiveId" clId="{AA627FE2-FCD6-453C-945C-639DDADBBFD4}" dt="2021-08-18T13:53:58.419" v="8287" actId="478"/>
          <ac:spMkLst>
            <pc:docMk/>
            <pc:sldMk cId="1935143751" sldId="866"/>
            <ac:spMk id="16" creationId="{D2535593-C4A4-45DC-A952-D701A0724F12}"/>
          </ac:spMkLst>
        </pc:spChg>
        <pc:spChg chg="add mod">
          <ac:chgData name="Siegbert Rudolph" userId="2af4d44886c067cc" providerId="LiveId" clId="{AA627FE2-FCD6-453C-945C-639DDADBBFD4}" dt="2021-08-18T13:53:59.981" v="8288"/>
          <ac:spMkLst>
            <pc:docMk/>
            <pc:sldMk cId="1935143751" sldId="866"/>
            <ac:spMk id="17" creationId="{972A45AC-35B4-4091-A71D-60BBFEDA0658}"/>
          </ac:spMkLst>
        </pc:spChg>
        <pc:spChg chg="add mod">
          <ac:chgData name="Siegbert Rudolph" userId="2af4d44886c067cc" providerId="LiveId" clId="{AA627FE2-FCD6-453C-945C-639DDADBBFD4}" dt="2021-08-18T13:53:59.981" v="8288"/>
          <ac:spMkLst>
            <pc:docMk/>
            <pc:sldMk cId="1935143751" sldId="866"/>
            <ac:spMk id="18" creationId="{2F4A59D8-5CE4-4BBE-BF91-08C1BBE4A143}"/>
          </ac:spMkLst>
        </pc:spChg>
      </pc:sldChg>
      <pc:sldChg chg="addSp delSp modSp add mod">
        <pc:chgData name="Siegbert Rudolph" userId="2af4d44886c067cc" providerId="LiveId" clId="{AA627FE2-FCD6-453C-945C-639DDADBBFD4}" dt="2021-09-01T14:32:10.335" v="9924" actId="1076"/>
        <pc:sldMkLst>
          <pc:docMk/>
          <pc:sldMk cId="2355997333" sldId="866"/>
        </pc:sldMkLst>
        <pc:spChg chg="mod">
          <ac:chgData name="Siegbert Rudolph" userId="2af4d44886c067cc" providerId="LiveId" clId="{AA627FE2-FCD6-453C-945C-639DDADBBFD4}" dt="2021-09-01T14:32:10.335" v="9924" actId="1076"/>
          <ac:spMkLst>
            <pc:docMk/>
            <pc:sldMk cId="2355997333" sldId="866"/>
            <ac:spMk id="2" creationId="{4C717DD1-8A2B-41EC-B3BC-137304385C87}"/>
          </ac:spMkLst>
        </pc:spChg>
        <pc:spChg chg="del mod">
          <ac:chgData name="Siegbert Rudolph" userId="2af4d44886c067cc" providerId="LiveId" clId="{AA627FE2-FCD6-453C-945C-639DDADBBFD4}" dt="2021-09-01T14:11:22.815" v="9699" actId="478"/>
          <ac:spMkLst>
            <pc:docMk/>
            <pc:sldMk cId="2355997333" sldId="866"/>
            <ac:spMk id="22" creationId="{AD9A17AF-9E0C-4CD1-BC3A-D7C7A26278AB}"/>
          </ac:spMkLst>
        </pc:spChg>
        <pc:spChg chg="add mod">
          <ac:chgData name="Siegbert Rudolph" userId="2af4d44886c067cc" providerId="LiveId" clId="{AA627FE2-FCD6-453C-945C-639DDADBBFD4}" dt="2021-09-01T14:15:28.043" v="9877" actId="20577"/>
          <ac:spMkLst>
            <pc:docMk/>
            <pc:sldMk cId="2355997333" sldId="866"/>
            <ac:spMk id="30" creationId="{797ECDE3-D009-4343-8A2C-034503D53C0E}"/>
          </ac:spMkLst>
        </pc:spChg>
        <pc:spChg chg="add mod">
          <ac:chgData name="Siegbert Rudolph" userId="2af4d44886c067cc" providerId="LiveId" clId="{AA627FE2-FCD6-453C-945C-639DDADBBFD4}" dt="2021-09-01T14:11:20.741" v="9698"/>
          <ac:spMkLst>
            <pc:docMk/>
            <pc:sldMk cId="2355997333" sldId="866"/>
            <ac:spMk id="31" creationId="{DE685358-2A99-4CB0-8C9F-88E469D15A11}"/>
          </ac:spMkLst>
        </pc:spChg>
        <pc:spChg chg="mod">
          <ac:chgData name="Siegbert Rudolph" userId="2af4d44886c067cc" providerId="LiveId" clId="{AA627FE2-FCD6-453C-945C-639DDADBBFD4}" dt="2021-08-21T15:19:04.274" v="9368" actId="20577"/>
          <ac:spMkLst>
            <pc:docMk/>
            <pc:sldMk cId="2355997333" sldId="866"/>
            <ac:spMk id="88" creationId="{B5F274C6-D97E-4F47-AEAF-3D7D3DEC8F1A}"/>
          </ac:spMkLst>
        </pc:spChg>
      </pc:sldChg>
      <pc:sldChg chg="addSp delSp modSp add mod">
        <pc:chgData name="Siegbert Rudolph" userId="2af4d44886c067cc" providerId="LiveId" clId="{AA627FE2-FCD6-453C-945C-639DDADBBFD4}" dt="2021-09-01T14:32:10.335" v="9934" actId="1076"/>
        <pc:sldMkLst>
          <pc:docMk/>
          <pc:sldMk cId="781895256" sldId="867"/>
        </pc:sldMkLst>
        <pc:spChg chg="mod">
          <ac:chgData name="Siegbert Rudolph" userId="2af4d44886c067cc" providerId="LiveId" clId="{AA627FE2-FCD6-453C-945C-639DDADBBFD4}" dt="2021-09-01T14:32:10.335" v="9934" actId="1076"/>
          <ac:spMkLst>
            <pc:docMk/>
            <pc:sldMk cId="781895256" sldId="867"/>
            <ac:spMk id="2" creationId="{FFC24C95-D8A7-4A30-BD75-D06D91DBF700}"/>
          </ac:spMkLst>
        </pc:spChg>
        <pc:spChg chg="del mod">
          <ac:chgData name="Siegbert Rudolph" userId="2af4d44886c067cc" providerId="LiveId" clId="{AA627FE2-FCD6-453C-945C-639DDADBBFD4}" dt="2021-09-01T14:11:44.456" v="9703" actId="478"/>
          <ac:spMkLst>
            <pc:docMk/>
            <pc:sldMk cId="781895256" sldId="867"/>
            <ac:spMk id="22" creationId="{760D9084-D85D-4C8C-968C-F696F28F271B}"/>
          </ac:spMkLst>
        </pc:spChg>
        <pc:spChg chg="add mod">
          <ac:chgData name="Siegbert Rudolph" userId="2af4d44886c067cc" providerId="LiveId" clId="{AA627FE2-FCD6-453C-945C-639DDADBBFD4}" dt="2021-09-01T14:15:34.768" v="9880" actId="20577"/>
          <ac:spMkLst>
            <pc:docMk/>
            <pc:sldMk cId="781895256" sldId="867"/>
            <ac:spMk id="24" creationId="{3B8D3D8F-69BA-4EFC-A708-7F0D98A0AE53}"/>
          </ac:spMkLst>
        </pc:spChg>
        <pc:spChg chg="add mod">
          <ac:chgData name="Siegbert Rudolph" userId="2af4d44886c067cc" providerId="LiveId" clId="{AA627FE2-FCD6-453C-945C-639DDADBBFD4}" dt="2021-09-01T14:11:42.034" v="9702"/>
          <ac:spMkLst>
            <pc:docMk/>
            <pc:sldMk cId="781895256" sldId="867"/>
            <ac:spMk id="31" creationId="{7FDDD677-C047-4418-8320-584CAFFF49EB}"/>
          </ac:spMkLst>
        </pc:spChg>
      </pc:sldChg>
      <pc:sldChg chg="addSp delSp modSp add mod modAnim">
        <pc:chgData name="Siegbert Rudolph" userId="2af4d44886c067cc" providerId="LiveId" clId="{AA627FE2-FCD6-453C-945C-639DDADBBFD4}" dt="2021-09-04T10:18:52.701" v="10322" actId="1076"/>
        <pc:sldMkLst>
          <pc:docMk/>
          <pc:sldMk cId="2739612808" sldId="868"/>
        </pc:sldMkLst>
        <pc:spChg chg="mod">
          <ac:chgData name="Siegbert Rudolph" userId="2af4d44886c067cc" providerId="LiveId" clId="{AA627FE2-FCD6-453C-945C-639DDADBBFD4}" dt="2021-09-01T14:32:10.335" v="9944" actId="1076"/>
          <ac:spMkLst>
            <pc:docMk/>
            <pc:sldMk cId="2739612808" sldId="868"/>
            <ac:spMk id="2" creationId="{766B7A9B-509D-474D-AE95-688EC42FDCE5}"/>
          </ac:spMkLst>
        </pc:spChg>
        <pc:spChg chg="del mod">
          <ac:chgData name="Siegbert Rudolph" userId="2af4d44886c067cc" providerId="LiveId" clId="{AA627FE2-FCD6-453C-945C-639DDADBBFD4}" dt="2021-09-01T14:12:10.503" v="9709" actId="478"/>
          <ac:spMkLst>
            <pc:docMk/>
            <pc:sldMk cId="2739612808" sldId="868"/>
            <ac:spMk id="22" creationId="{760D9084-D85D-4C8C-968C-F696F28F271B}"/>
          </ac:spMkLst>
        </pc:spChg>
        <pc:spChg chg="mod">
          <ac:chgData name="Siegbert Rudolph" userId="2af4d44886c067cc" providerId="LiveId" clId="{AA627FE2-FCD6-453C-945C-639DDADBBFD4}" dt="2021-09-04T10:17:18.964" v="10289" actId="207"/>
          <ac:spMkLst>
            <pc:docMk/>
            <pc:sldMk cId="2739612808" sldId="868"/>
            <ac:spMk id="35" creationId="{2D93DBAC-DBE1-4273-94D5-E8EC1018FADE}"/>
          </ac:spMkLst>
        </pc:spChg>
        <pc:spChg chg="mod">
          <ac:chgData name="Siegbert Rudolph" userId="2af4d44886c067cc" providerId="LiveId" clId="{AA627FE2-FCD6-453C-945C-639DDADBBFD4}" dt="2021-09-04T10:17:24.853" v="10292" actId="108"/>
          <ac:spMkLst>
            <pc:docMk/>
            <pc:sldMk cId="2739612808" sldId="868"/>
            <ac:spMk id="50" creationId="{0AE63F80-CC62-4681-B97B-EC39506D7EE5}"/>
          </ac:spMkLst>
        </pc:spChg>
        <pc:spChg chg="mod">
          <ac:chgData name="Siegbert Rudolph" userId="2af4d44886c067cc" providerId="LiveId" clId="{AA627FE2-FCD6-453C-945C-639DDADBBFD4}" dt="2021-09-04T10:14:56.442" v="10055" actId="1037"/>
          <ac:spMkLst>
            <pc:docMk/>
            <pc:sldMk cId="2739612808" sldId="868"/>
            <ac:spMk id="51" creationId="{291AB181-8DEC-48EC-A28B-617ABB8A16AA}"/>
          </ac:spMkLst>
        </pc:spChg>
        <pc:spChg chg="mod">
          <ac:chgData name="Siegbert Rudolph" userId="2af4d44886c067cc" providerId="LiveId" clId="{AA627FE2-FCD6-453C-945C-639DDADBBFD4}" dt="2021-09-04T10:15:45.682" v="10126" actId="1037"/>
          <ac:spMkLst>
            <pc:docMk/>
            <pc:sldMk cId="2739612808" sldId="868"/>
            <ac:spMk id="52" creationId="{D6016057-29AE-4E5E-BE6C-53F69F23B423}"/>
          </ac:spMkLst>
        </pc:spChg>
        <pc:spChg chg="add mod">
          <ac:chgData name="Siegbert Rudolph" userId="2af4d44886c067cc" providerId="LiveId" clId="{AA627FE2-FCD6-453C-945C-639DDADBBFD4}" dt="2021-09-01T14:15:40.735" v="9883" actId="20577"/>
          <ac:spMkLst>
            <pc:docMk/>
            <pc:sldMk cId="2739612808" sldId="868"/>
            <ac:spMk id="53" creationId="{335E5F73-59F8-4CD9-9718-26BC899D5E29}"/>
          </ac:spMkLst>
        </pc:spChg>
        <pc:spChg chg="add mod">
          <ac:chgData name="Siegbert Rudolph" userId="2af4d44886c067cc" providerId="LiveId" clId="{AA627FE2-FCD6-453C-945C-639DDADBBFD4}" dt="2021-09-01T14:12:08.253" v="9708"/>
          <ac:spMkLst>
            <pc:docMk/>
            <pc:sldMk cId="2739612808" sldId="868"/>
            <ac:spMk id="54" creationId="{4D36F89C-BE57-40D6-A881-E2553D766C46}"/>
          </ac:spMkLst>
        </pc:spChg>
        <pc:spChg chg="add mod">
          <ac:chgData name="Siegbert Rudolph" userId="2af4d44886c067cc" providerId="LiveId" clId="{AA627FE2-FCD6-453C-945C-639DDADBBFD4}" dt="2021-09-04T10:18:14.281" v="10318" actId="1076"/>
          <ac:spMkLst>
            <pc:docMk/>
            <pc:sldMk cId="2739612808" sldId="868"/>
            <ac:spMk id="55" creationId="{C74AFCC5-7DBF-495E-B2F2-BA055C7D9544}"/>
          </ac:spMkLst>
        </pc:spChg>
        <pc:spChg chg="mod">
          <ac:chgData name="Siegbert Rudolph" userId="2af4d44886c067cc" providerId="LiveId" clId="{AA627FE2-FCD6-453C-945C-639DDADBBFD4}" dt="2021-09-04T10:17:28.368" v="10295" actId="108"/>
          <ac:spMkLst>
            <pc:docMk/>
            <pc:sldMk cId="2739612808" sldId="868"/>
            <ac:spMk id="63" creationId="{3CD6DDB5-646B-4DD5-AEC6-20EC96B8D1A0}"/>
          </ac:spMkLst>
        </pc:spChg>
        <pc:spChg chg="mod">
          <ac:chgData name="Siegbert Rudolph" userId="2af4d44886c067cc" providerId="LiveId" clId="{AA627FE2-FCD6-453C-945C-639DDADBBFD4}" dt="2021-09-04T10:15:42.589" v="10120" actId="1037"/>
          <ac:spMkLst>
            <pc:docMk/>
            <pc:sldMk cId="2739612808" sldId="868"/>
            <ac:spMk id="64" creationId="{85A452A7-D5E5-4A67-B1F0-6B3912A3496F}"/>
          </ac:spMkLst>
        </pc:spChg>
        <pc:spChg chg="mod">
          <ac:chgData name="Siegbert Rudolph" userId="2af4d44886c067cc" providerId="LiveId" clId="{AA627FE2-FCD6-453C-945C-639DDADBBFD4}" dt="2021-09-04T10:17:30.836" v="10298" actId="108"/>
          <ac:spMkLst>
            <pc:docMk/>
            <pc:sldMk cId="2739612808" sldId="868"/>
            <ac:spMk id="69" creationId="{E0C17DD7-D22C-4129-8650-200ADCCBD91D}"/>
          </ac:spMkLst>
        </pc:spChg>
        <pc:spChg chg="mod">
          <ac:chgData name="Siegbert Rudolph" userId="2af4d44886c067cc" providerId="LiveId" clId="{AA627FE2-FCD6-453C-945C-639DDADBBFD4}" dt="2021-09-04T10:17:54.596" v="10317" actId="108"/>
          <ac:spMkLst>
            <pc:docMk/>
            <pc:sldMk cId="2739612808" sldId="868"/>
            <ac:spMk id="75" creationId="{0EDA8B75-2B25-45C8-B68A-D2F909E282A0}"/>
          </ac:spMkLst>
        </pc:spChg>
        <pc:spChg chg="mod">
          <ac:chgData name="Siegbert Rudolph" userId="2af4d44886c067cc" providerId="LiveId" clId="{AA627FE2-FCD6-453C-945C-639DDADBBFD4}" dt="2021-09-04T10:17:37.069" v="10305" actId="108"/>
          <ac:spMkLst>
            <pc:docMk/>
            <pc:sldMk cId="2739612808" sldId="868"/>
            <ac:spMk id="80" creationId="{935858D6-DEC1-4453-A5D7-357581CB3EF3}"/>
          </ac:spMkLst>
        </pc:spChg>
        <pc:spChg chg="mod">
          <ac:chgData name="Siegbert Rudolph" userId="2af4d44886c067cc" providerId="LiveId" clId="{AA627FE2-FCD6-453C-945C-639DDADBBFD4}" dt="2021-09-04T10:17:52.956" v="10316" actId="108"/>
          <ac:spMkLst>
            <pc:docMk/>
            <pc:sldMk cId="2739612808" sldId="868"/>
            <ac:spMk id="85" creationId="{39B97F0E-4A40-4F4B-9F87-4692DA6FD146}"/>
          </ac:spMkLst>
        </pc:spChg>
        <pc:spChg chg="mod">
          <ac:chgData name="Siegbert Rudolph" userId="2af4d44886c067cc" providerId="LiveId" clId="{AA627FE2-FCD6-453C-945C-639DDADBBFD4}" dt="2021-09-04T10:17:44.302" v="10311" actId="108"/>
          <ac:spMkLst>
            <pc:docMk/>
            <pc:sldMk cId="2739612808" sldId="868"/>
            <ac:spMk id="95" creationId="{45434005-514C-47AD-BF98-9537F6710727}"/>
          </ac:spMkLst>
        </pc:spChg>
        <pc:spChg chg="mod">
          <ac:chgData name="Siegbert Rudolph" userId="2af4d44886c067cc" providerId="LiveId" clId="{AA627FE2-FCD6-453C-945C-639DDADBBFD4}" dt="2021-09-04T10:17:49.863" v="10315" actId="108"/>
          <ac:spMkLst>
            <pc:docMk/>
            <pc:sldMk cId="2739612808" sldId="868"/>
            <ac:spMk id="103" creationId="{383AA415-7233-48F4-ABB1-EFC582ADF010}"/>
          </ac:spMkLst>
        </pc:spChg>
        <pc:picChg chg="add mod">
          <ac:chgData name="Siegbert Rudolph" userId="2af4d44886c067cc" providerId="LiveId" clId="{AA627FE2-FCD6-453C-945C-639DDADBBFD4}" dt="2021-09-04T10:18:52.701" v="10322" actId="1076"/>
          <ac:picMkLst>
            <pc:docMk/>
            <pc:sldMk cId="2739612808" sldId="868"/>
            <ac:picMk id="4" creationId="{1CFC1E1D-48F0-4A6F-8CFB-F8E1A64D2DD7}"/>
          </ac:picMkLst>
        </pc:picChg>
      </pc:sldChg>
      <pc:sldChg chg="addSp delSp modSp add mod">
        <pc:chgData name="Siegbert Rudolph" userId="2af4d44886c067cc" providerId="LiveId" clId="{AA627FE2-FCD6-453C-945C-639DDADBBFD4}" dt="2021-09-01T14:32:10.351" v="9954" actId="1076"/>
        <pc:sldMkLst>
          <pc:docMk/>
          <pc:sldMk cId="1929967300" sldId="869"/>
        </pc:sldMkLst>
        <pc:spChg chg="mod">
          <ac:chgData name="Siegbert Rudolph" userId="2af4d44886c067cc" providerId="LiveId" clId="{AA627FE2-FCD6-453C-945C-639DDADBBFD4}" dt="2021-09-01T14:32:10.351" v="9954" actId="1076"/>
          <ac:spMkLst>
            <pc:docMk/>
            <pc:sldMk cId="1929967300" sldId="869"/>
            <ac:spMk id="2" creationId="{C98891B9-B04E-4F8F-929D-36C085062BE7}"/>
          </ac:spMkLst>
        </pc:spChg>
        <pc:spChg chg="add del mod">
          <ac:chgData name="Siegbert Rudolph" userId="2af4d44886c067cc" providerId="LiveId" clId="{AA627FE2-FCD6-453C-945C-639DDADBBFD4}" dt="2021-09-01T14:12:57.573" v="9752" actId="478"/>
          <ac:spMkLst>
            <pc:docMk/>
            <pc:sldMk cId="1929967300" sldId="869"/>
            <ac:spMk id="4" creationId="{CA60E216-6949-459F-BEFE-C8277659779D}"/>
          </ac:spMkLst>
        </pc:spChg>
        <pc:spChg chg="add mod">
          <ac:chgData name="Siegbert Rudolph" userId="2af4d44886c067cc" providerId="LiveId" clId="{AA627FE2-FCD6-453C-945C-639DDADBBFD4}" dt="2021-09-01T14:15:48.735" v="9886" actId="20577"/>
          <ac:spMkLst>
            <pc:docMk/>
            <pc:sldMk cId="1929967300" sldId="869"/>
            <ac:spMk id="11" creationId="{89C8D181-E2C0-481B-A2BC-89F1DD37E165}"/>
          </ac:spMkLst>
        </pc:spChg>
        <pc:spChg chg="add mod">
          <ac:chgData name="Siegbert Rudolph" userId="2af4d44886c067cc" providerId="LiveId" clId="{AA627FE2-FCD6-453C-945C-639DDADBBFD4}" dt="2021-09-01T14:12:43.608" v="9749"/>
          <ac:spMkLst>
            <pc:docMk/>
            <pc:sldMk cId="1929967300" sldId="869"/>
            <ac:spMk id="12" creationId="{AEA5FE62-74DF-4184-AAF7-6F296DBE42F9}"/>
          </ac:spMkLst>
        </pc:spChg>
        <pc:spChg chg="del mod">
          <ac:chgData name="Siegbert Rudolph" userId="2af4d44886c067cc" providerId="LiveId" clId="{AA627FE2-FCD6-453C-945C-639DDADBBFD4}" dt="2021-09-01T14:12:55.495" v="9751" actId="478"/>
          <ac:spMkLst>
            <pc:docMk/>
            <pc:sldMk cId="1929967300" sldId="869"/>
            <ac:spMk id="59" creationId="{7B1856EF-C942-4CAC-853C-37D1146B6A5B}"/>
          </ac:spMkLst>
        </pc:spChg>
      </pc:sldChg>
      <pc:sldChg chg="addSp delSp modSp add mod">
        <pc:chgData name="Siegbert Rudolph" userId="2af4d44886c067cc" providerId="LiveId" clId="{AA627FE2-FCD6-453C-945C-639DDADBBFD4}" dt="2021-09-01T14:32:10.351" v="9964" actId="1076"/>
        <pc:sldMkLst>
          <pc:docMk/>
          <pc:sldMk cId="3708329549" sldId="870"/>
        </pc:sldMkLst>
        <pc:spChg chg="mod">
          <ac:chgData name="Siegbert Rudolph" userId="2af4d44886c067cc" providerId="LiveId" clId="{AA627FE2-FCD6-453C-945C-639DDADBBFD4}" dt="2021-09-01T14:32:10.351" v="9964" actId="1076"/>
          <ac:spMkLst>
            <pc:docMk/>
            <pc:sldMk cId="3708329549" sldId="870"/>
            <ac:spMk id="2" creationId="{58FBE38A-3373-4238-ADDE-DF77DC875A5A}"/>
          </ac:spMkLst>
        </pc:spChg>
        <pc:spChg chg="add del mod">
          <ac:chgData name="Siegbert Rudolph" userId="2af4d44886c067cc" providerId="LiveId" clId="{AA627FE2-FCD6-453C-945C-639DDADBBFD4}" dt="2021-09-01T14:13:44.565" v="9796" actId="478"/>
          <ac:spMkLst>
            <pc:docMk/>
            <pc:sldMk cId="3708329549" sldId="870"/>
            <ac:spMk id="4" creationId="{C6235068-DB70-4E62-9FD0-EB7EB1609257}"/>
          </ac:spMkLst>
        </pc:spChg>
        <pc:spChg chg="add mod">
          <ac:chgData name="Siegbert Rudolph" userId="2af4d44886c067cc" providerId="LiveId" clId="{AA627FE2-FCD6-453C-945C-639DDADBBFD4}" dt="2021-09-01T14:13:28.896" v="9793" actId="20577"/>
          <ac:spMkLst>
            <pc:docMk/>
            <pc:sldMk cId="3708329549" sldId="870"/>
            <ac:spMk id="19" creationId="{B9320056-69D9-4E2B-8C46-61C51E19EA84}"/>
          </ac:spMkLst>
        </pc:spChg>
        <pc:spChg chg="add mod">
          <ac:chgData name="Siegbert Rudolph" userId="2af4d44886c067cc" providerId="LiveId" clId="{AA627FE2-FCD6-453C-945C-639DDADBBFD4}" dt="2021-09-01T14:13:40.378" v="9794"/>
          <ac:spMkLst>
            <pc:docMk/>
            <pc:sldMk cId="3708329549" sldId="870"/>
            <ac:spMk id="20" creationId="{CE0266B6-113B-4252-A26F-85378F8AD337}"/>
          </ac:spMkLst>
        </pc:spChg>
        <pc:spChg chg="mod">
          <ac:chgData name="Siegbert Rudolph" userId="2af4d44886c067cc" providerId="LiveId" clId="{AA627FE2-FCD6-453C-945C-639DDADBBFD4}" dt="2021-08-21T15:21:37.257" v="9387" actId="14100"/>
          <ac:spMkLst>
            <pc:docMk/>
            <pc:sldMk cId="3708329549" sldId="870"/>
            <ac:spMk id="43" creationId="{134DB2ED-C1A2-4DE5-81FC-2DD3D8C317BF}"/>
          </ac:spMkLst>
        </pc:spChg>
        <pc:spChg chg="del mod">
          <ac:chgData name="Siegbert Rudolph" userId="2af4d44886c067cc" providerId="LiveId" clId="{AA627FE2-FCD6-453C-945C-639DDADBBFD4}" dt="2021-09-01T14:13:43.002" v="9795" actId="478"/>
          <ac:spMkLst>
            <pc:docMk/>
            <pc:sldMk cId="3708329549" sldId="870"/>
            <ac:spMk id="59" creationId="{7B1856EF-C942-4CAC-853C-37D1146B6A5B}"/>
          </ac:spMkLst>
        </pc:spChg>
      </pc:sldChg>
      <pc:sldChg chg="addSp delSp modSp add mod">
        <pc:chgData name="Siegbert Rudolph" userId="2af4d44886c067cc" providerId="LiveId" clId="{AA627FE2-FCD6-453C-945C-639DDADBBFD4}" dt="2021-09-01T14:32:10.367" v="9974" actId="1076"/>
        <pc:sldMkLst>
          <pc:docMk/>
          <pc:sldMk cId="3251709403" sldId="871"/>
        </pc:sldMkLst>
        <pc:spChg chg="mod">
          <ac:chgData name="Siegbert Rudolph" userId="2af4d44886c067cc" providerId="LiveId" clId="{AA627FE2-FCD6-453C-945C-639DDADBBFD4}" dt="2021-09-01T14:32:10.367" v="9974" actId="1076"/>
          <ac:spMkLst>
            <pc:docMk/>
            <pc:sldMk cId="3251709403" sldId="871"/>
            <ac:spMk id="2" creationId="{D2C30297-1751-4957-8B02-1E869A40021E}"/>
          </ac:spMkLst>
        </pc:spChg>
        <pc:spChg chg="add del mod">
          <ac:chgData name="Siegbert Rudolph" userId="2af4d44886c067cc" providerId="LiveId" clId="{AA627FE2-FCD6-453C-945C-639DDADBBFD4}" dt="2021-09-01T14:14:26.108" v="9838" actId="478"/>
          <ac:spMkLst>
            <pc:docMk/>
            <pc:sldMk cId="3251709403" sldId="871"/>
            <ac:spMk id="4" creationId="{0A061FEA-7164-44D3-810F-3DD4A1B986BA}"/>
          </ac:spMkLst>
        </pc:spChg>
        <pc:spChg chg="add mod">
          <ac:chgData name="Siegbert Rudolph" userId="2af4d44886c067cc" providerId="LiveId" clId="{AA627FE2-FCD6-453C-945C-639DDADBBFD4}" dt="2021-09-01T14:30:44.448" v="9888" actId="20577"/>
          <ac:spMkLst>
            <pc:docMk/>
            <pc:sldMk cId="3251709403" sldId="871"/>
            <ac:spMk id="17" creationId="{0B157C4F-4FBD-4A24-8309-F66263AB386F}"/>
          </ac:spMkLst>
        </pc:spChg>
        <pc:spChg chg="add mod">
          <ac:chgData name="Siegbert Rudolph" userId="2af4d44886c067cc" providerId="LiveId" clId="{AA627FE2-FCD6-453C-945C-639DDADBBFD4}" dt="2021-09-01T14:14:16.793" v="9836"/>
          <ac:spMkLst>
            <pc:docMk/>
            <pc:sldMk cId="3251709403" sldId="871"/>
            <ac:spMk id="18" creationId="{5B83DAED-A5EB-4A0B-9C86-204FCFC1695B}"/>
          </ac:spMkLst>
        </pc:spChg>
        <pc:spChg chg="del mod">
          <ac:chgData name="Siegbert Rudolph" userId="2af4d44886c067cc" providerId="LiveId" clId="{AA627FE2-FCD6-453C-945C-639DDADBBFD4}" dt="2021-09-01T14:14:20.682" v="9837" actId="478"/>
          <ac:spMkLst>
            <pc:docMk/>
            <pc:sldMk cId="3251709403" sldId="871"/>
            <ac:spMk id="59" creationId="{7B1856EF-C942-4CAC-853C-37D1146B6A5B}"/>
          </ac:spMkLst>
        </pc:spChg>
      </pc:sldChg>
    </pc:docChg>
  </pc:docChgLst>
  <pc:docChgLst>
    <pc:chgData name="Siegbert Rudolph" userId="2af4d44886c067cc" providerId="LiveId" clId="{5E3AE31C-1114-4167-9A83-32346D00AE7E}"/>
    <pc:docChg chg="undo custSel modSld sldOrd">
      <pc:chgData name="Siegbert Rudolph" userId="2af4d44886c067cc" providerId="LiveId" clId="{5E3AE31C-1114-4167-9A83-32346D00AE7E}" dt="2021-09-12T13:04:29.395" v="175"/>
      <pc:docMkLst>
        <pc:docMk/>
      </pc:docMkLst>
      <pc:sldChg chg="ord">
        <pc:chgData name="Siegbert Rudolph" userId="2af4d44886c067cc" providerId="LiveId" clId="{5E3AE31C-1114-4167-9A83-32346D00AE7E}" dt="2021-09-12T13:04:29.395" v="175"/>
        <pc:sldMkLst>
          <pc:docMk/>
          <pc:sldMk cId="555502012" sldId="797"/>
        </pc:sldMkLst>
      </pc:sldChg>
      <pc:sldChg chg="modSp mod">
        <pc:chgData name="Siegbert Rudolph" userId="2af4d44886c067cc" providerId="LiveId" clId="{5E3AE31C-1114-4167-9A83-32346D00AE7E}" dt="2021-09-12T12:56:15.401" v="110" actId="1036"/>
        <pc:sldMkLst>
          <pc:docMk/>
          <pc:sldMk cId="1271001721" sldId="850"/>
        </pc:sldMkLst>
        <pc:spChg chg="mod">
          <ac:chgData name="Siegbert Rudolph" userId="2af4d44886c067cc" providerId="LiveId" clId="{5E3AE31C-1114-4167-9A83-32346D00AE7E}" dt="2021-09-12T12:56:15.401" v="110" actId="1036"/>
          <ac:spMkLst>
            <pc:docMk/>
            <pc:sldMk cId="1271001721" sldId="850"/>
            <ac:spMk id="20" creationId="{F08F42BF-FD26-46AE-A161-3AD137E0AD4F}"/>
          </ac:spMkLst>
        </pc:spChg>
        <pc:spChg chg="mod">
          <ac:chgData name="Siegbert Rudolph" userId="2af4d44886c067cc" providerId="LiveId" clId="{5E3AE31C-1114-4167-9A83-32346D00AE7E}" dt="2021-09-12T12:56:15.401" v="110" actId="1036"/>
          <ac:spMkLst>
            <pc:docMk/>
            <pc:sldMk cId="1271001721" sldId="850"/>
            <ac:spMk id="21" creationId="{9F5BA853-F094-4C58-AF4D-49FF83972474}"/>
          </ac:spMkLst>
        </pc:spChg>
        <pc:spChg chg="mod">
          <ac:chgData name="Siegbert Rudolph" userId="2af4d44886c067cc" providerId="LiveId" clId="{5E3AE31C-1114-4167-9A83-32346D00AE7E}" dt="2021-09-12T12:56:15.401" v="110" actId="1036"/>
          <ac:spMkLst>
            <pc:docMk/>
            <pc:sldMk cId="1271001721" sldId="850"/>
            <ac:spMk id="26" creationId="{2D6D1642-2E14-492B-A01A-31D16249C79D}"/>
          </ac:spMkLst>
        </pc:spChg>
        <pc:spChg chg="mod">
          <ac:chgData name="Siegbert Rudolph" userId="2af4d44886c067cc" providerId="LiveId" clId="{5E3AE31C-1114-4167-9A83-32346D00AE7E}" dt="2021-09-12T12:56:15.401" v="110" actId="1036"/>
          <ac:spMkLst>
            <pc:docMk/>
            <pc:sldMk cId="1271001721" sldId="850"/>
            <ac:spMk id="34" creationId="{9E2D55DD-A2EE-4714-9417-864FB6F079E0}"/>
          </ac:spMkLst>
        </pc:spChg>
      </pc:sldChg>
      <pc:sldChg chg="addSp modSp mod">
        <pc:chgData name="Siegbert Rudolph" userId="2af4d44886c067cc" providerId="LiveId" clId="{5E3AE31C-1114-4167-9A83-32346D00AE7E}" dt="2021-09-12T12:58:53.507" v="165" actId="1076"/>
        <pc:sldMkLst>
          <pc:docMk/>
          <pc:sldMk cId="2126295036" sldId="859"/>
        </pc:sldMkLst>
        <pc:spChg chg="add mod">
          <ac:chgData name="Siegbert Rudolph" userId="2af4d44886c067cc" providerId="LiveId" clId="{5E3AE31C-1114-4167-9A83-32346D00AE7E}" dt="2021-09-12T12:58:53.507" v="165" actId="1076"/>
          <ac:spMkLst>
            <pc:docMk/>
            <pc:sldMk cId="2126295036" sldId="859"/>
            <ac:spMk id="30" creationId="{67706DC3-1125-42E2-A374-62E8D1F273D6}"/>
          </ac:spMkLst>
        </pc:spChg>
        <pc:spChg chg="mod">
          <ac:chgData name="Siegbert Rudolph" userId="2af4d44886c067cc" providerId="LiveId" clId="{5E3AE31C-1114-4167-9A83-32346D00AE7E}" dt="2021-09-12T12:58:43.304" v="163" actId="1076"/>
          <ac:spMkLst>
            <pc:docMk/>
            <pc:sldMk cId="2126295036" sldId="859"/>
            <ac:spMk id="86" creationId="{55D24F51-228B-44D0-9139-66A891C7E0E1}"/>
          </ac:spMkLst>
        </pc:spChg>
      </pc:sldChg>
      <pc:sldChg chg="modSp mod modAnim">
        <pc:chgData name="Siegbert Rudolph" userId="2af4d44886c067cc" providerId="LiveId" clId="{5E3AE31C-1114-4167-9A83-32346D00AE7E}" dt="2021-09-12T12:54:24.977" v="86"/>
        <pc:sldMkLst>
          <pc:docMk/>
          <pc:sldMk cId="2539130188" sldId="865"/>
        </pc:sldMkLst>
        <pc:spChg chg="mod">
          <ac:chgData name="Siegbert Rudolph" userId="2af4d44886c067cc" providerId="LiveId" clId="{5E3AE31C-1114-4167-9A83-32346D00AE7E}" dt="2021-09-12T12:52:44.934" v="81" actId="1038"/>
          <ac:spMkLst>
            <pc:docMk/>
            <pc:sldMk cId="2539130188" sldId="865"/>
            <ac:spMk id="30" creationId="{92B55C1F-8B3E-4C18-84D3-7C8232E50A0F}"/>
          </ac:spMkLst>
        </pc:spChg>
        <pc:spChg chg="mod">
          <ac:chgData name="Siegbert Rudolph" userId="2af4d44886c067cc" providerId="LiveId" clId="{5E3AE31C-1114-4167-9A83-32346D00AE7E}" dt="2021-09-12T12:52:44.934" v="81" actId="1038"/>
          <ac:spMkLst>
            <pc:docMk/>
            <pc:sldMk cId="2539130188" sldId="865"/>
            <ac:spMk id="32" creationId="{E5DF0334-5744-453C-B68E-392D16B3DA21}"/>
          </ac:spMkLst>
        </pc:spChg>
        <pc:spChg chg="mod">
          <ac:chgData name="Siegbert Rudolph" userId="2af4d44886c067cc" providerId="LiveId" clId="{5E3AE31C-1114-4167-9A83-32346D00AE7E}" dt="2021-09-12T12:52:52.199" v="82" actId="1076"/>
          <ac:spMkLst>
            <pc:docMk/>
            <pc:sldMk cId="2539130188" sldId="865"/>
            <ac:spMk id="43" creationId="{B8571672-27B8-498F-B47C-BEB5C0FF1624}"/>
          </ac:spMkLst>
        </pc:spChg>
        <pc:spChg chg="mod">
          <ac:chgData name="Siegbert Rudolph" userId="2af4d44886c067cc" providerId="LiveId" clId="{5E3AE31C-1114-4167-9A83-32346D00AE7E}" dt="2021-09-12T12:52:52.199" v="82" actId="1076"/>
          <ac:spMkLst>
            <pc:docMk/>
            <pc:sldMk cId="2539130188" sldId="865"/>
            <ac:spMk id="45" creationId="{31ECAA9E-F23B-480C-B942-4C7749CC5001}"/>
          </ac:spMkLst>
        </pc:spChg>
      </pc:sldChg>
      <pc:sldChg chg="modSp mod">
        <pc:chgData name="Siegbert Rudolph" userId="2af4d44886c067cc" providerId="LiveId" clId="{5E3AE31C-1114-4167-9A83-32346D00AE7E}" dt="2021-09-12T13:01:42.430" v="173" actId="207"/>
        <pc:sldMkLst>
          <pc:docMk/>
          <pc:sldMk cId="781895256" sldId="867"/>
        </pc:sldMkLst>
        <pc:spChg chg="mod">
          <ac:chgData name="Siegbert Rudolph" userId="2af4d44886c067cc" providerId="LiveId" clId="{5E3AE31C-1114-4167-9A83-32346D00AE7E}" dt="2021-09-12T13:01:37.703" v="172" actId="14100"/>
          <ac:spMkLst>
            <pc:docMk/>
            <pc:sldMk cId="781895256" sldId="867"/>
            <ac:spMk id="45" creationId="{BB2E0A0F-5927-4A8E-9EDB-3B23BCE01D02}"/>
          </ac:spMkLst>
        </pc:spChg>
        <pc:spChg chg="mod">
          <ac:chgData name="Siegbert Rudolph" userId="2af4d44886c067cc" providerId="LiveId" clId="{5E3AE31C-1114-4167-9A83-32346D00AE7E}" dt="2021-09-12T13:01:42.430" v="173" actId="207"/>
          <ac:spMkLst>
            <pc:docMk/>
            <pc:sldMk cId="781895256" sldId="867"/>
            <ac:spMk id="47" creationId="{6FD4D046-8B2F-4897-ADB2-E4B2C519069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58240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8154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5159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9411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462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16842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8930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1544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91929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2352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1036100"/>
            <a:ext cx="11745288" cy="261610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Zusammenschreibung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01 Grundlage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2000" b="1" dirty="0">
                <a:latin typeface="Trebuchet MS" panose="020B0603020202020204" pitchFamily="34" charset="0"/>
              </a:rPr>
              <a:t>Siegbert Rudolph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</a:rPr>
              <a:t>in Zusammenarbeit mit Beratungsrektorin Ute Eberlein und Förderlehrer Sebastian Schmid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ysClr val="windowText" lastClr="000000"/>
                </a:solidFill>
                <a:latin typeface="Trebuchet MS" pitchFamily="34" charset="0"/>
              </a:rPr>
              <a:t>Mittelschule Zirndorf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lang="de-DE" sz="1600" dirty="0">
              <a:latin typeface="Trebuchet MS" panose="020B0603020202020204" pitchFamily="34" charset="0"/>
            </a:endParaRPr>
          </a:p>
          <a:p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81D63B3-89CB-4FD9-81A5-5774C702A8C7}"/>
              </a:ext>
            </a:extLst>
          </p:cNvPr>
          <p:cNvSpPr txBox="1"/>
          <p:nvPr/>
        </p:nvSpPr>
        <p:spPr>
          <a:xfrm>
            <a:off x="190500" y="6724134"/>
            <a:ext cx="486222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Grundlage.pptx - Seite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CFD3C90-334F-4388-A643-5F517BC7E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384B5E26-5988-4591-BAD9-1219046597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1231584"/>
            <a:ext cx="111280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Max will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1FCDF08A-99DD-4F15-8494-B6294349BD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7506" y="1231584"/>
            <a:ext cx="143180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Rad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fahren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E2A3D3A-81F7-44EB-B767-0C8588F58F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3290" y="1231584"/>
            <a:ext cx="130516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 err="1">
                <a:solidFill>
                  <a:srgbClr val="FF0000"/>
                </a:solidFill>
                <a:latin typeface="Trebuchet MS" pitchFamily="34" charset="0"/>
              </a:rPr>
              <a:t>radfahren</a:t>
            </a:r>
            <a:endParaRPr lang="de-DE" sz="2200" kern="0" spc="-1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B732BE3B-2A67-49AA-B677-B33098E25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1773977"/>
            <a:ext cx="109517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Susi will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E68096B2-44B8-425C-A3F6-C232BB18D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2898" y="1773977"/>
            <a:ext cx="153439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Auto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fahren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FCDC7F79-6DA7-4652-9639-AE858EE766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8682" y="1773977"/>
            <a:ext cx="144302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 err="1">
                <a:solidFill>
                  <a:srgbClr val="FF0000"/>
                </a:solidFill>
                <a:latin typeface="Trebuchet MS" pitchFamily="34" charset="0"/>
              </a:rPr>
              <a:t>autofahren</a:t>
            </a:r>
            <a:endParaRPr lang="de-DE" sz="2200" kern="0" spc="-1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C1530409-3AA7-4235-9B01-677963A45D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2291071"/>
            <a:ext cx="12202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Papa will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A5F42691-1523-444D-8893-11817C2608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0192" y="2291071"/>
            <a:ext cx="132279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Ski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fahren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9E0F939E-5D2B-43B5-BA78-F3D6AFE14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5976" y="2291071"/>
            <a:ext cx="122822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 err="1">
                <a:solidFill>
                  <a:srgbClr val="FF0000"/>
                </a:solidFill>
                <a:latin typeface="Trebuchet MS" pitchFamily="34" charset="0"/>
              </a:rPr>
              <a:t>skifahren</a:t>
            </a:r>
            <a:endParaRPr lang="de-DE" sz="2200" kern="0" spc="-1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4F89DAB9-6390-4F82-942B-35FD05F528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2840770"/>
            <a:ext cx="111280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Max will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0797F5B7-BEA6-4AB7-8033-9A38814A3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0033" y="2840770"/>
            <a:ext cx="118814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Eis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essen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DFC62DF8-4270-4C11-A90E-B9F060D522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5817" y="2840770"/>
            <a:ext cx="1119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 err="1">
                <a:solidFill>
                  <a:srgbClr val="FF0000"/>
                </a:solidFill>
                <a:latin typeface="Trebuchet MS" pitchFamily="34" charset="0"/>
              </a:rPr>
              <a:t>eisessen</a:t>
            </a:r>
            <a:endParaRPr lang="de-DE" sz="2200" kern="0" spc="-1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A7CAFC52-9C4B-4F72-92D6-BC94B029EC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3362661"/>
            <a:ext cx="100380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Ina will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6999171C-8A7B-4158-9186-5DCAE9C8D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5854" y="3362661"/>
            <a:ext cx="128272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Eis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laufen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43555961-E8B5-4222-AB6C-4764BCAA2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1638" y="3362661"/>
            <a:ext cx="121379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eislaufen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7511B2BE-4C85-4D28-8406-8B28CC969D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812" y="3901208"/>
            <a:ext cx="222849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Dir wird das noch 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E7658DAB-5F14-4698-B546-E373D52AC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2366" y="3884552"/>
            <a:ext cx="112082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Leid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tun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111CD4D8-53B4-4D51-A547-7CD7246BE4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3752" y="3884552"/>
            <a:ext cx="98937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leidtun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E78D6D6A-75AC-4E8A-9236-8EFCDCEEB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4468900"/>
            <a:ext cx="140615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Wir wollen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57DDB684-C666-4D72-B000-E6FCCFACA2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8334" y="4468900"/>
            <a:ext cx="161935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Seil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springen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E9F10B5B-97FD-4D08-B85E-6C5BAB86C0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9696" y="4468900"/>
            <a:ext cx="152477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seilspringen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15CFE240-0EDF-462E-A21A-671FD05454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5033396"/>
            <a:ext cx="140615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Wir wollen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6E1508AB-C6EF-4A8C-B523-F44F96EF3E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1990" y="5033396"/>
            <a:ext cx="148630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Ball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spielen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F81B35F7-5A97-4810-84E7-708A95FA0F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7688" y="5033396"/>
            <a:ext cx="141096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 err="1">
                <a:solidFill>
                  <a:srgbClr val="FF0000"/>
                </a:solidFill>
                <a:latin typeface="Trebuchet MS" pitchFamily="34" charset="0"/>
              </a:rPr>
              <a:t>ballspielen</a:t>
            </a:r>
            <a:endParaRPr lang="de-DE" sz="2200" kern="0" spc="-1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174458D3-F3C3-4952-89EE-A00E66CD39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5621728"/>
            <a:ext cx="130356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Hilfe wird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6C809E19-C38B-4D40-B1E1-36FE2EFB60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520" y="5621728"/>
            <a:ext cx="104227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Not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tun</a:t>
            </a: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F6F4BA3E-A964-4BF3-90B6-56B89BBF8D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3722" y="5621728"/>
            <a:ext cx="94448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nottun</a:t>
            </a:r>
          </a:p>
        </p:txBody>
      </p:sp>
      <p:pic>
        <p:nvPicPr>
          <p:cNvPr id="53" name="Grafik 52">
            <a:extLst>
              <a:ext uri="{FF2B5EF4-FFF2-40B4-BE49-F238E27FC236}">
                <a16:creationId xmlns:a16="http://schemas.microsoft.com/office/drawing/2014/main" id="{0F8C5167-6702-4EAE-9455-8B9FE4545B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751"/>
          <a:stretch/>
        </p:blipFill>
        <p:spPr>
          <a:xfrm>
            <a:off x="4752790" y="1154962"/>
            <a:ext cx="6718636" cy="5147980"/>
          </a:xfrm>
          <a:prstGeom prst="rect">
            <a:avLst/>
          </a:prstGeom>
        </p:spPr>
      </p:pic>
      <p:sp>
        <p:nvSpPr>
          <p:cNvPr id="32" name="Textfeld 36">
            <a:extLst>
              <a:ext uri="{FF2B5EF4-FFF2-40B4-BE49-F238E27FC236}">
                <a16:creationId xmlns:a16="http://schemas.microsoft.com/office/drawing/2014/main" id="{6568604A-C8BB-43B9-AF73-2E892DBC45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01			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9F97079D-E8B1-49F5-8372-428139FE9933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Sätze richtig!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4149966-2E2A-497F-A0AB-6A81474011A0}"/>
              </a:ext>
            </a:extLst>
          </p:cNvPr>
          <p:cNvSpPr txBox="1"/>
          <p:nvPr/>
        </p:nvSpPr>
        <p:spPr>
          <a:xfrm>
            <a:off x="190500" y="6724134"/>
            <a:ext cx="490230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399098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CFD3C90-334F-4388-A643-5F517BC7E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384B5E26-5988-4591-BAD9-1219046597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1231584"/>
            <a:ext cx="111280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Max will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1FCDF08A-99DD-4F15-8494-B6294349BD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7506" y="1231584"/>
            <a:ext cx="143180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Rad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fahren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E2A3D3A-81F7-44EB-B767-0C8588F58F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3290" y="1231584"/>
            <a:ext cx="130516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 err="1">
                <a:solidFill>
                  <a:srgbClr val="FF0000"/>
                </a:solidFill>
                <a:latin typeface="Trebuchet MS" pitchFamily="34" charset="0"/>
              </a:rPr>
              <a:t>radfahren</a:t>
            </a:r>
            <a:endParaRPr lang="de-DE" sz="2200" kern="0" spc="-1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26DE16F1-FB80-4105-8DF6-E8AC854621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2114" y="1231584"/>
            <a:ext cx="3038011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Rad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fahren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                    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2D93DBAC-DBE1-4273-94D5-E8EC1018F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1719" y="1231584"/>
            <a:ext cx="524214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Max will Rad fahren.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Er will das </a:t>
            </a:r>
            <a:r>
              <a:rPr lang="de-DE" sz="2200" kern="0" spc="-100" dirty="0">
                <a:latin typeface="Trebuchet MS" pitchFamily="34" charset="0"/>
              </a:rPr>
              <a:t>Rad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fahren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B732BE3B-2A67-49AA-B677-B33098E25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1773977"/>
            <a:ext cx="109517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Susi will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E68096B2-44B8-425C-A3F6-C232BB18D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2898" y="1773977"/>
            <a:ext cx="153439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Auto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fahren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FCDC7F79-6DA7-4652-9639-AE858EE766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8682" y="1773977"/>
            <a:ext cx="144302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 err="1">
                <a:solidFill>
                  <a:srgbClr val="FF0000"/>
                </a:solidFill>
                <a:latin typeface="Trebuchet MS" pitchFamily="34" charset="0"/>
              </a:rPr>
              <a:t>autofahren</a:t>
            </a:r>
            <a:endParaRPr lang="de-DE" sz="2200" kern="0" spc="-1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A52B9A3E-CCB1-43BD-A62C-3C08FAE6B1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0817" y="1790633"/>
            <a:ext cx="3140603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Auto 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fahren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                    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0AE63F80-CC62-4681-B97B-EC39506D7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1719" y="1773977"/>
            <a:ext cx="552747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Susi will Auto fahren.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Sie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will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das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latin typeface="Trebuchet MS" pitchFamily="34" charset="0"/>
              </a:rPr>
              <a:t>Auto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fahren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291AB181-8DEC-48EC-A28B-617ABB8A16AA}"/>
              </a:ext>
            </a:extLst>
          </p:cNvPr>
          <p:cNvSpPr txBox="1"/>
          <p:nvPr/>
        </p:nvSpPr>
        <p:spPr>
          <a:xfrm>
            <a:off x="8400256" y="1025492"/>
            <a:ext cx="32156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kern="0" spc="-100" dirty="0">
                <a:latin typeface="Trebuchet MS" pitchFamily="34" charset="0"/>
              </a:rPr>
              <a:t>Bezeichnung für die Tätigkeit</a:t>
            </a:r>
            <a:endParaRPr lang="de-DE" sz="1400" spc="-100" dirty="0"/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D6016057-29AE-4E5E-BE6C-53F69F23B423}"/>
              </a:ext>
            </a:extLst>
          </p:cNvPr>
          <p:cNvSpPr txBox="1"/>
          <p:nvPr/>
        </p:nvSpPr>
        <p:spPr>
          <a:xfrm>
            <a:off x="8472264" y="1560786"/>
            <a:ext cx="32156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kern="0" spc="-100" dirty="0">
                <a:latin typeface="Trebuchet MS" pitchFamily="34" charset="0"/>
              </a:rPr>
              <a:t>Bezeichnung für die Tätigkeit</a:t>
            </a:r>
            <a:endParaRPr lang="de-DE" sz="1400" spc="-100" dirty="0"/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C1530409-3AA7-4235-9B01-677963A45D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2291071"/>
            <a:ext cx="122020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Papa will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A5F42691-1523-444D-8893-11817C2608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0192" y="2291071"/>
            <a:ext cx="132279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Ski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fahren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9E0F939E-5D2B-43B5-BA78-F3D6AFE14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5976" y="2291071"/>
            <a:ext cx="122822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 err="1">
                <a:solidFill>
                  <a:srgbClr val="FF0000"/>
                </a:solidFill>
                <a:latin typeface="Trebuchet MS" pitchFamily="34" charset="0"/>
              </a:rPr>
              <a:t>skifahren</a:t>
            </a:r>
            <a:endParaRPr lang="de-DE" sz="2200" kern="0" spc="-1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5600F471-A452-43D5-BA11-50685A14A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273" y="2291070"/>
            <a:ext cx="3126177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Ski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fahren                         </a:t>
            </a:r>
            <a:endParaRPr lang="de-DE" sz="2200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3CD6DDB5-646B-4DD5-AEC6-20EC96B8D1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9013" y="2291071"/>
            <a:ext cx="510428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Papa will Ski fahren.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Er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will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die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latin typeface="Trebuchet MS" pitchFamily="34" charset="0"/>
              </a:rPr>
              <a:t>Ski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fahren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85A452A7-D5E5-4A67-B1F0-6B3912A3496F}"/>
              </a:ext>
            </a:extLst>
          </p:cNvPr>
          <p:cNvSpPr txBox="1"/>
          <p:nvPr/>
        </p:nvSpPr>
        <p:spPr>
          <a:xfrm>
            <a:off x="8400256" y="2077880"/>
            <a:ext cx="32156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kern="0" spc="-100" dirty="0">
                <a:latin typeface="Trebuchet MS" pitchFamily="34" charset="0"/>
              </a:rPr>
              <a:t>Bezeichnung für die Tätigkeit</a:t>
            </a:r>
            <a:endParaRPr lang="de-DE" sz="1400" spc="-100" dirty="0"/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4F89DAB9-6390-4F82-942B-35FD05F528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2840770"/>
            <a:ext cx="111280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Max will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0797F5B7-BEA6-4AB7-8033-9A38814A3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0033" y="2840770"/>
            <a:ext cx="118814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Eis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essen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DFC62DF8-4270-4C11-A90E-B9F060D522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5817" y="2840770"/>
            <a:ext cx="11192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 err="1">
                <a:solidFill>
                  <a:srgbClr val="FF0000"/>
                </a:solidFill>
                <a:latin typeface="Trebuchet MS" pitchFamily="34" charset="0"/>
              </a:rPr>
              <a:t>eisessen</a:t>
            </a:r>
            <a:endParaRPr lang="de-DE" sz="2200" kern="0" spc="-1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15F66187-7ABB-4550-ABAC-8E6C9B0734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2898" y="2840770"/>
            <a:ext cx="2919389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Eis 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essen                        </a:t>
            </a:r>
            <a:endParaRPr lang="de-DE" sz="2200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E0C17DD7-D22C-4129-8650-200ADCCBD9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8854" y="2840770"/>
            <a:ext cx="475322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Mac will Eis essen.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Er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will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das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latin typeface="Trebuchet MS" pitchFamily="34" charset="0"/>
              </a:rPr>
              <a:t>Eis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essen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A7CAFC52-9C4B-4F72-92D6-BC94B029EC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3362661"/>
            <a:ext cx="100380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Ina will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6999171C-8A7B-4158-9186-5DCAE9C8D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5854" y="3362661"/>
            <a:ext cx="128272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Eis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laufen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43555961-E8B5-4222-AB6C-4764BCAA2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1638" y="3362661"/>
            <a:ext cx="121379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eislaufen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CC7045EF-7700-4CC1-8271-62E10B41E9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4712" y="3362661"/>
            <a:ext cx="2919389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                      eislaufen                   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0EDA8B75-2B25-45C8-B68A-D2F909E282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4675" y="3362661"/>
            <a:ext cx="572464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Ina will eislaufen.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Sie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kann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nicht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das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latin typeface="Trebuchet MS" pitchFamily="34" charset="0"/>
              </a:rPr>
              <a:t>Eis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laufen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 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7511B2BE-4C85-4D28-8406-8B28CC969D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812" y="3901208"/>
            <a:ext cx="222849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Dir wird das noch 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E7658DAB-5F14-4698-B546-E373D52AC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2366" y="3884552"/>
            <a:ext cx="112082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Leid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tun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111CD4D8-53B4-4D51-A547-7CD7246BE4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3752" y="3884552"/>
            <a:ext cx="98937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leidtun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D0D34AEA-6D30-4D2D-962C-211919EFBE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1417" y="3884552"/>
            <a:ext cx="2664296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                      leidtun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935858D6-DEC1-4453-A5D7-357581CB3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4675" y="3884552"/>
            <a:ext cx="647805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Dir wird das noch leidtun.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Man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kann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nicht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das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latin typeface="Trebuchet MS" pitchFamily="34" charset="0"/>
              </a:rPr>
              <a:t>Leid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tun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E78D6D6A-75AC-4E8A-9236-8EFCDCEEB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4468900"/>
            <a:ext cx="140615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Wir wollen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57DDB684-C666-4D72-B000-E6FCCFACA2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8334" y="4468900"/>
            <a:ext cx="161935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Seil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springen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E9F10B5B-97FD-4D08-B85E-6C5BAB86C0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9696" y="4468900"/>
            <a:ext cx="152477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seilspringen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7515E28C-7C30-46A8-91E3-DD1FD3912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5597" y="4468900"/>
            <a:ext cx="3262853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                       seilspringen</a:t>
            </a: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39B97F0E-4A40-4F4B-9F87-4692DA6FD1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6624" y="4468900"/>
            <a:ext cx="676178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Wir wollen seilspringen.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Man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kann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nicht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das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latin typeface="Trebuchet MS" pitchFamily="34" charset="0"/>
              </a:rPr>
              <a:t>Seil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springen.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15CFE240-0EDF-462E-A21A-671FD05454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5033396"/>
            <a:ext cx="140615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Wir wollen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6E1508AB-C6EF-4A8C-B523-F44F96EF3E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1990" y="5033396"/>
            <a:ext cx="148630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Ball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spielen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F81B35F7-5A97-4810-84E7-708A95FA0F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7688" y="5033396"/>
            <a:ext cx="141096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 err="1">
                <a:solidFill>
                  <a:srgbClr val="FF0000"/>
                </a:solidFill>
                <a:latin typeface="Trebuchet MS" pitchFamily="34" charset="0"/>
              </a:rPr>
              <a:t>ballspielen</a:t>
            </a:r>
            <a:endParaRPr lang="de-DE" sz="2200" kern="0" spc="-1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8BAD65DB-C434-457F-B8C0-8C6D9D290B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6041" y="5033396"/>
            <a:ext cx="3001143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Ball 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spielen                     </a:t>
            </a:r>
            <a:endParaRPr lang="de-DE" sz="2200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45434005-514C-47AD-BF98-9537F67107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0811" y="5033396"/>
            <a:ext cx="620233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Wir wollen Ball spielen.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Wir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können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den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latin typeface="Trebuchet MS" pitchFamily="34" charset="0"/>
              </a:rPr>
              <a:t>Ball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spielen.</a:t>
            </a:r>
            <a:endParaRPr lang="de-DE" sz="2200" kern="0" spc="-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174458D3-F3C3-4952-89EE-A00E66CD39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919" y="5621728"/>
            <a:ext cx="130356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Hilfe wird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6C809E19-C38B-4D40-B1E1-36FE2EFB60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520" y="5621728"/>
            <a:ext cx="104227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Not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tun</a:t>
            </a:r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F6F4BA3E-A964-4BF3-90B6-56B89BBF8D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3722" y="5621728"/>
            <a:ext cx="94448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nottun</a:t>
            </a:r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0277BDD9-66F3-49AD-955F-9B1FFAD63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0710" y="5621728"/>
            <a:ext cx="3001143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                           nottun</a:t>
            </a:r>
          </a:p>
        </p:txBody>
      </p:sp>
      <p:sp>
        <p:nvSpPr>
          <p:cNvPr id="103" name="Textfeld 102">
            <a:extLst>
              <a:ext uri="{FF2B5EF4-FFF2-40B4-BE49-F238E27FC236}">
                <a16:creationId xmlns:a16="http://schemas.microsoft.com/office/drawing/2014/main" id="{383AA415-7233-48F4-ABB1-EFC582ADF0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211" y="5621728"/>
            <a:ext cx="547457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Hilfe wird nottun.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Man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kann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nicht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chemeClr val="bg1">
                    <a:lumMod val="65000"/>
                  </a:schemeClr>
                </a:solidFill>
                <a:latin typeface="Trebuchet MS" pitchFamily="34" charset="0"/>
              </a:rPr>
              <a:t>die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latin typeface="Trebuchet MS" pitchFamily="34" charset="0"/>
              </a:rPr>
              <a:t>Not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sz="2200" kern="0" spc="-100" dirty="0">
                <a:solidFill>
                  <a:srgbClr val="FF0000"/>
                </a:solidFill>
                <a:latin typeface="Trebuchet MS" pitchFamily="34" charset="0"/>
              </a:rPr>
              <a:t>tun</a:t>
            </a:r>
            <a:r>
              <a:rPr lang="de-DE" sz="2200" kern="0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</p:txBody>
      </p:sp>
      <p:sp>
        <p:nvSpPr>
          <p:cNvPr id="53" name="Textfeld 36">
            <a:extLst>
              <a:ext uri="{FF2B5EF4-FFF2-40B4-BE49-F238E27FC236}">
                <a16:creationId xmlns:a16="http://schemas.microsoft.com/office/drawing/2014/main" id="{335E5F73-59F8-4CD9-9718-26BC899D5E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01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4D36F89C-BE57-40D6-A881-E2553D766C46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Klick auf die zutreffende Bedeutung!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66B7A9B-509D-474D-AE95-688EC42FDCE5}"/>
              </a:ext>
            </a:extLst>
          </p:cNvPr>
          <p:cNvSpPr txBox="1"/>
          <p:nvPr/>
        </p:nvSpPr>
        <p:spPr>
          <a:xfrm>
            <a:off x="190500" y="6724134"/>
            <a:ext cx="490230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Grundlage.pptx - Seite 11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C74AFCC5-7DBF-495E-B2F2-BA055C7D9544}"/>
              </a:ext>
            </a:extLst>
          </p:cNvPr>
          <p:cNvSpPr txBox="1"/>
          <p:nvPr/>
        </p:nvSpPr>
        <p:spPr>
          <a:xfrm>
            <a:off x="5519936" y="6333463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CFC1E1D-48F0-4A6F-8CFB-F8E1A64D2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67" y="1025492"/>
            <a:ext cx="11687045" cy="51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61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6" grpId="0"/>
      <p:bldP spid="37" grpId="0"/>
      <p:bldP spid="44" grpId="0"/>
      <p:bldP spid="49" grpId="0" animBg="1"/>
      <p:bldP spid="50" grpId="0"/>
      <p:bldP spid="51" grpId="0"/>
      <p:bldP spid="52" grpId="0"/>
      <p:bldP spid="59" grpId="0"/>
      <p:bldP spid="60" grpId="0"/>
      <p:bldP spid="61" grpId="0"/>
      <p:bldP spid="62" grpId="0" animBg="1"/>
      <p:bldP spid="63" grpId="0"/>
      <p:bldP spid="64" grpId="0"/>
      <p:bldP spid="65" grpId="0"/>
      <p:bldP spid="66" grpId="0"/>
      <p:bldP spid="67" grpId="0"/>
      <p:bldP spid="68" grpId="0" animBg="1"/>
      <p:bldP spid="69" grpId="0"/>
      <p:bldP spid="71" grpId="0"/>
      <p:bldP spid="72" grpId="0"/>
      <p:bldP spid="73" grpId="0"/>
      <p:bldP spid="74" grpId="0" animBg="1"/>
      <p:bldP spid="75" grpId="0"/>
      <p:bldP spid="76" grpId="0"/>
      <p:bldP spid="77" grpId="0"/>
      <p:bldP spid="78" grpId="0"/>
      <p:bldP spid="79" grpId="0" animBg="1"/>
      <p:bldP spid="80" grpId="0"/>
      <p:bldP spid="81" grpId="0"/>
      <p:bldP spid="82" grpId="0"/>
      <p:bldP spid="83" grpId="0"/>
      <p:bldP spid="84" grpId="0" animBg="1"/>
      <p:bldP spid="85" grpId="0"/>
      <p:bldP spid="91" grpId="0"/>
      <p:bldP spid="92" grpId="0"/>
      <p:bldP spid="93" grpId="0"/>
      <p:bldP spid="94" grpId="0" animBg="1"/>
      <p:bldP spid="95" grpId="0"/>
      <p:bldP spid="99" grpId="0"/>
      <p:bldP spid="100" grpId="0"/>
      <p:bldP spid="101" grpId="0"/>
      <p:bldP spid="102" grpId="0" animBg="1"/>
      <p:bldP spid="1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feld 15">
            <a:extLst>
              <a:ext uri="{FF2B5EF4-FFF2-40B4-BE49-F238E27FC236}">
                <a16:creationId xmlns:a16="http://schemas.microsoft.com/office/drawing/2014/main" id="{D05EF58E-AF8C-4F9C-8550-17C62C1400FE}"/>
              </a:ext>
            </a:extLst>
          </p:cNvPr>
          <p:cNvSpPr txBox="1"/>
          <p:nvPr/>
        </p:nvSpPr>
        <p:spPr>
          <a:xfrm>
            <a:off x="5461396" y="1809913"/>
            <a:ext cx="48006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Bedeutung:</a:t>
            </a:r>
            <a:endParaRPr kumimoji="0" lang="de-DE" altLang="de-DE" sz="2400" b="0" i="0" u="none" strike="noStrike" kern="0" cap="none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D20372DA-BC5D-4151-AAA3-6B67C772D18E}"/>
              </a:ext>
            </a:extLst>
          </p:cNvPr>
          <p:cNvSpPr txBox="1"/>
          <p:nvPr/>
        </p:nvSpPr>
        <p:spPr>
          <a:xfrm>
            <a:off x="287269" y="1813062"/>
            <a:ext cx="480061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Patient ist in der Lage, sich 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altLang="de-DE" sz="2400" kern="0" dirty="0">
              <a:solidFill>
                <a:prstClr val="black"/>
              </a:solidFill>
              <a:latin typeface="Trebuchet MS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1" i="0" u="none" strike="noStrike" kern="0" cap="none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selbstständig</a:t>
            </a:r>
            <a:r>
              <a:rPr kumimoji="0" lang="de-DE" altLang="de-DE" sz="2400" b="0" i="0" u="none" strike="noStrike" kern="0" cap="none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zu bewegen.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altLang="de-DE" sz="2400" kern="0" dirty="0">
              <a:solidFill>
                <a:prstClr val="black"/>
              </a:solidFill>
              <a:latin typeface="Trebuchet MS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b="1" kern="0" dirty="0">
                <a:solidFill>
                  <a:prstClr val="black"/>
                </a:solidFill>
                <a:latin typeface="Trebuchet MS" pitchFamily="34" charset="0"/>
              </a:rPr>
              <a:t>selbst ständig </a:t>
            </a:r>
            <a:r>
              <a:rPr lang="de-DE" altLang="de-DE" sz="2400" kern="0" dirty="0">
                <a:solidFill>
                  <a:prstClr val="black"/>
                </a:solidFill>
                <a:latin typeface="Trebuchet MS" pitchFamily="34" charset="0"/>
              </a:rPr>
              <a:t>zu bewegen. </a:t>
            </a:r>
            <a:endParaRPr kumimoji="0" lang="de-DE" altLang="de-DE" sz="2400" b="0" i="0" u="none" strike="noStrike" kern="0" cap="none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922235A3-7530-4E36-9D11-5E4E6BD1737F}"/>
              </a:ext>
            </a:extLst>
          </p:cNvPr>
          <p:cNvSpPr txBox="1"/>
          <p:nvPr/>
        </p:nvSpPr>
        <p:spPr>
          <a:xfrm>
            <a:off x="5461396" y="2705613"/>
            <a:ext cx="45950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________________________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9854461B-7934-4A01-9853-5570E7C56555}"/>
              </a:ext>
            </a:extLst>
          </p:cNvPr>
          <p:cNvSpPr txBox="1"/>
          <p:nvPr/>
        </p:nvSpPr>
        <p:spPr>
          <a:xfrm>
            <a:off x="5461396" y="3567788"/>
            <a:ext cx="53143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________________________</a:t>
            </a:r>
          </a:p>
        </p:txBody>
      </p:sp>
      <p:sp>
        <p:nvSpPr>
          <p:cNvPr id="8" name="Textfeld 36">
            <a:extLst>
              <a:ext uri="{FF2B5EF4-FFF2-40B4-BE49-F238E27FC236}">
                <a16:creationId xmlns:a16="http://schemas.microsoft.com/office/drawing/2014/main" id="{78E84401-E246-414D-BFDC-4DB1268AF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01			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3AAE94A3-356D-4974-ADDE-112292969FF3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Bedeutungen der Formulierungen auf!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AD6957D-CECE-42D6-B689-747BE08892C9}"/>
              </a:ext>
            </a:extLst>
          </p:cNvPr>
          <p:cNvSpPr txBox="1"/>
          <p:nvPr/>
        </p:nvSpPr>
        <p:spPr>
          <a:xfrm>
            <a:off x="190500" y="6724134"/>
            <a:ext cx="490230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Grundlage.pptx - Seite 12</a:t>
            </a:r>
          </a:p>
        </p:txBody>
      </p:sp>
    </p:spTree>
    <p:extLst>
      <p:ext uri="{BB962C8B-B14F-4D97-AF65-F5344CB8AC3E}">
        <p14:creationId xmlns:p14="http://schemas.microsoft.com/office/powerpoint/2010/main" val="266732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feld 15">
            <a:extLst>
              <a:ext uri="{FF2B5EF4-FFF2-40B4-BE49-F238E27FC236}">
                <a16:creationId xmlns:a16="http://schemas.microsoft.com/office/drawing/2014/main" id="{D05EF58E-AF8C-4F9C-8550-17C62C1400FE}"/>
              </a:ext>
            </a:extLst>
          </p:cNvPr>
          <p:cNvSpPr txBox="1"/>
          <p:nvPr/>
        </p:nvSpPr>
        <p:spPr>
          <a:xfrm>
            <a:off x="5461396" y="1809913"/>
            <a:ext cx="48006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normalizeH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Bedeutung:</a:t>
            </a:r>
            <a:endParaRPr kumimoji="0" lang="de-DE" altLang="de-DE" sz="2400" b="0" i="0" u="none" strike="noStrike" kern="0" cap="none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D20372DA-BC5D-4151-AAA3-6B67C772D18E}"/>
              </a:ext>
            </a:extLst>
          </p:cNvPr>
          <p:cNvSpPr txBox="1"/>
          <p:nvPr/>
        </p:nvSpPr>
        <p:spPr>
          <a:xfrm>
            <a:off x="287269" y="1813062"/>
            <a:ext cx="480061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Patient ist in der Lage, sich 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altLang="de-DE" sz="2400" kern="0" dirty="0">
              <a:solidFill>
                <a:prstClr val="black"/>
              </a:solidFill>
              <a:latin typeface="Trebuchet MS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1" i="0" u="none" strike="noStrike" kern="0" cap="none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selbstständig</a:t>
            </a:r>
            <a:r>
              <a:rPr kumimoji="0" lang="de-DE" altLang="de-DE" sz="2400" b="0" i="0" u="none" strike="noStrike" kern="0" cap="none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zu bewegen.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altLang="de-DE" sz="2400" kern="0" dirty="0">
              <a:solidFill>
                <a:prstClr val="black"/>
              </a:solidFill>
              <a:latin typeface="Trebuchet MS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 b="1" kern="0" dirty="0">
                <a:solidFill>
                  <a:prstClr val="black"/>
                </a:solidFill>
                <a:latin typeface="Trebuchet MS" pitchFamily="34" charset="0"/>
              </a:rPr>
              <a:t>selbst ständig </a:t>
            </a:r>
            <a:r>
              <a:rPr lang="de-DE" altLang="de-DE" sz="2400" kern="0" dirty="0">
                <a:solidFill>
                  <a:prstClr val="black"/>
                </a:solidFill>
                <a:latin typeface="Trebuchet MS" pitchFamily="34" charset="0"/>
              </a:rPr>
              <a:t>zu bewegen. </a:t>
            </a:r>
            <a:endParaRPr kumimoji="0" lang="de-DE" altLang="de-DE" sz="2400" b="0" i="0" u="none" strike="noStrike" kern="0" cap="none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922235A3-7530-4E36-9D11-5E4E6BD1737F}"/>
              </a:ext>
            </a:extLst>
          </p:cNvPr>
          <p:cNvSpPr txBox="1"/>
          <p:nvPr/>
        </p:nvSpPr>
        <p:spPr>
          <a:xfrm>
            <a:off x="5461396" y="2705613"/>
            <a:ext cx="28672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ohne fremde Hilfe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9A81106-3E79-4581-8856-726FD66E6415}"/>
              </a:ext>
            </a:extLst>
          </p:cNvPr>
          <p:cNvSpPr txBox="1"/>
          <p:nvPr/>
        </p:nvSpPr>
        <p:spPr>
          <a:xfrm>
            <a:off x="8701405" y="2711543"/>
            <a:ext cx="28672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dauerhaft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9854461B-7934-4A01-9853-5570E7C56555}"/>
              </a:ext>
            </a:extLst>
          </p:cNvPr>
          <p:cNvSpPr txBox="1"/>
          <p:nvPr/>
        </p:nvSpPr>
        <p:spPr>
          <a:xfrm>
            <a:off x="5461396" y="3567788"/>
            <a:ext cx="53143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ohne fremde Hilfe        dauerhaft       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C09991D0-6DBE-42F5-A378-8F4FDF8E8775}"/>
              </a:ext>
            </a:extLst>
          </p:cNvPr>
          <p:cNvSpPr txBox="1"/>
          <p:nvPr/>
        </p:nvSpPr>
        <p:spPr>
          <a:xfrm>
            <a:off x="5517909" y="2778739"/>
            <a:ext cx="4800619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ohne fremde Hilfe                    </a:t>
            </a:r>
            <a:endParaRPr lang="de-DE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0B32147D-4C4C-46EF-949F-ECCE3E950474}"/>
              </a:ext>
            </a:extLst>
          </p:cNvPr>
          <p:cNvSpPr txBox="1"/>
          <p:nvPr/>
        </p:nvSpPr>
        <p:spPr>
          <a:xfrm>
            <a:off x="5507637" y="3615407"/>
            <a:ext cx="6387535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ohne fremde Hilfe und dauerhaft                                      </a:t>
            </a:r>
            <a:endParaRPr lang="de-DE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feld 36">
            <a:extLst>
              <a:ext uri="{FF2B5EF4-FFF2-40B4-BE49-F238E27FC236}">
                <a16:creationId xmlns:a16="http://schemas.microsoft.com/office/drawing/2014/main" id="{89C8D181-E2C0-481B-A2BC-89F1DD37E1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06	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01 – i-Tüpfelchen für Spitzenkönner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EA5FE62-74DF-4184-AAF7-6F296DBE42F9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die richtige Bedeutung!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98891B9-B04E-4F8F-929D-36C085062BE7}"/>
              </a:ext>
            </a:extLst>
          </p:cNvPr>
          <p:cNvSpPr txBox="1"/>
          <p:nvPr/>
        </p:nvSpPr>
        <p:spPr>
          <a:xfrm>
            <a:off x="190500" y="6724134"/>
            <a:ext cx="490230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Grundlage.pptx - Seite 13</a:t>
            </a:r>
          </a:p>
        </p:txBody>
      </p:sp>
    </p:spTree>
    <p:extLst>
      <p:ext uri="{BB962C8B-B14F-4D97-AF65-F5344CB8AC3E}">
        <p14:creationId xmlns:p14="http://schemas.microsoft.com/office/powerpoint/2010/main" val="192996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65" grpId="0" animBg="1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8F11825C-0B70-4E9D-9089-59C4946B18AD}"/>
              </a:ext>
            </a:extLst>
          </p:cNvPr>
          <p:cNvSpPr/>
          <p:nvPr/>
        </p:nvSpPr>
        <p:spPr>
          <a:xfrm>
            <a:off x="589166" y="764704"/>
            <a:ext cx="9857486" cy="5044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Wir kamen erst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spät abends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/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 spätabends  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nach Hause.</a:t>
            </a:r>
          </a:p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Du solltest besser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maßhalten</a:t>
            </a:r>
            <a:r>
              <a:rPr lang="de-DE" sz="2200" kern="0" dirty="0">
                <a:latin typeface="Trebuchet MS" pitchFamily="34" charset="0"/>
              </a:rPr>
              <a:t> /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Maß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halten</a:t>
            </a:r>
            <a:r>
              <a:rPr lang="de-DE" sz="2200" kern="0" dirty="0">
                <a:latin typeface="Trebuchet MS" pitchFamily="34" charset="0"/>
              </a:rPr>
              <a:t>.</a:t>
            </a:r>
          </a:p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Sie kann sehr gut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rückwärts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einparken</a:t>
            </a:r>
            <a:r>
              <a:rPr lang="de-DE" sz="2200" kern="0" dirty="0">
                <a:latin typeface="Trebuchet MS" pitchFamily="34" charset="0"/>
              </a:rPr>
              <a:t> /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rückwärtseinparken</a:t>
            </a:r>
            <a:r>
              <a:rPr lang="de-DE" sz="2200" kern="0" dirty="0">
                <a:latin typeface="Trebuchet MS" pitchFamily="34" charset="0"/>
              </a:rPr>
              <a:t>.</a:t>
            </a:r>
          </a:p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Habt ihr gesehen? Es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wetterleuchtet</a:t>
            </a:r>
            <a:r>
              <a:rPr lang="de-DE" sz="2200" kern="0" dirty="0">
                <a:latin typeface="Trebuchet MS" pitchFamily="34" charset="0"/>
              </a:rPr>
              <a:t> /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Wetter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leuchtet</a:t>
            </a:r>
            <a:r>
              <a:rPr lang="de-DE" sz="2200" kern="0" dirty="0">
                <a:latin typeface="Trebuchet MS" pitchFamily="34" charset="0"/>
              </a:rPr>
              <a:t>.</a:t>
            </a:r>
          </a:p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Wir setzten uns an den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reich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gedeckten</a:t>
            </a:r>
            <a:r>
              <a:rPr lang="de-DE" sz="2200" kern="0" dirty="0">
                <a:latin typeface="Trebuchet MS" pitchFamily="34" charset="0"/>
              </a:rPr>
              <a:t> /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reichgedeckten  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Tisch.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02025892-F03A-477B-838E-DE3164EF5D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6144"/>
          <a:stretch/>
        </p:blipFill>
        <p:spPr>
          <a:xfrm>
            <a:off x="1343471" y="1124744"/>
            <a:ext cx="7845219" cy="5256584"/>
          </a:xfrm>
          <a:prstGeom prst="rect">
            <a:avLst/>
          </a:prstGeom>
        </p:spPr>
      </p:pic>
      <p:sp>
        <p:nvSpPr>
          <p:cNvPr id="6" name="Textfeld 36">
            <a:extLst>
              <a:ext uri="{FF2B5EF4-FFF2-40B4-BE49-F238E27FC236}">
                <a16:creationId xmlns:a16="http://schemas.microsoft.com/office/drawing/2014/main" id="{C97805D5-B237-475D-BF89-652B408E67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07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01	-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I-Tüpfelchen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für Spitzenkönner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  	                    Name: ___________ Klasse: ____ 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47A40B0-412D-4BD1-995A-18B0241C9A50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Sätze richtig!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819D4E8-612F-400A-B16D-CC66F833A63A}"/>
              </a:ext>
            </a:extLst>
          </p:cNvPr>
          <p:cNvSpPr txBox="1"/>
          <p:nvPr/>
        </p:nvSpPr>
        <p:spPr>
          <a:xfrm>
            <a:off x="190500" y="6724134"/>
            <a:ext cx="490230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Grundlage.pptx - Seite 14</a:t>
            </a:r>
          </a:p>
        </p:txBody>
      </p:sp>
    </p:spTree>
    <p:extLst>
      <p:ext uri="{BB962C8B-B14F-4D97-AF65-F5344CB8AC3E}">
        <p14:creationId xmlns:p14="http://schemas.microsoft.com/office/powerpoint/2010/main" val="1387333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8F11825C-0B70-4E9D-9089-59C4946B18AD}"/>
              </a:ext>
            </a:extLst>
          </p:cNvPr>
          <p:cNvSpPr/>
          <p:nvPr/>
        </p:nvSpPr>
        <p:spPr>
          <a:xfrm>
            <a:off x="911424" y="1214612"/>
            <a:ext cx="9857486" cy="4428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Wir kamen erst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spät abends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/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 spätabends  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nach Hause.</a:t>
            </a:r>
          </a:p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Du solltest besser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maßhalten</a:t>
            </a:r>
            <a:r>
              <a:rPr lang="de-DE" sz="2200" kern="0" dirty="0">
                <a:latin typeface="Trebuchet MS" pitchFamily="34" charset="0"/>
              </a:rPr>
              <a:t> /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Maß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halten</a:t>
            </a:r>
            <a:r>
              <a:rPr lang="de-DE" sz="2200" kern="0" dirty="0">
                <a:latin typeface="Trebuchet MS" pitchFamily="34" charset="0"/>
              </a:rPr>
              <a:t>.</a:t>
            </a:r>
          </a:p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Sie kann sehr gut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rückwärts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einparken</a:t>
            </a:r>
            <a:r>
              <a:rPr lang="de-DE" sz="2200" kern="0" dirty="0">
                <a:latin typeface="Trebuchet MS" pitchFamily="34" charset="0"/>
              </a:rPr>
              <a:t> /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rückwärtseinparken</a:t>
            </a:r>
            <a:r>
              <a:rPr lang="de-DE" sz="2200" kern="0" dirty="0">
                <a:latin typeface="Trebuchet MS" pitchFamily="34" charset="0"/>
              </a:rPr>
              <a:t>.</a:t>
            </a:r>
          </a:p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Habt ihr gesehen? Es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wetterleuchtet</a:t>
            </a:r>
            <a:r>
              <a:rPr lang="de-DE" sz="2200" kern="0" dirty="0">
                <a:latin typeface="Trebuchet MS" pitchFamily="34" charset="0"/>
              </a:rPr>
              <a:t> /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Wetter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leuchtet</a:t>
            </a:r>
            <a:r>
              <a:rPr lang="de-DE" sz="2200" kern="0" dirty="0">
                <a:latin typeface="Trebuchet MS" pitchFamily="34" charset="0"/>
              </a:rPr>
              <a:t>.</a:t>
            </a:r>
          </a:p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Wir setzten uns an den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reich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gedeckten</a:t>
            </a:r>
            <a:r>
              <a:rPr lang="de-DE" sz="2200" kern="0" dirty="0">
                <a:latin typeface="Trebuchet MS" pitchFamily="34" charset="0"/>
              </a:rPr>
              <a:t> /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reichgedeckten  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Tisch.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50009184-4667-4607-AB98-F73155C8B3F7}"/>
              </a:ext>
            </a:extLst>
          </p:cNvPr>
          <p:cNvSpPr/>
          <p:nvPr/>
        </p:nvSpPr>
        <p:spPr>
          <a:xfrm>
            <a:off x="3143672" y="1628799"/>
            <a:ext cx="3456384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   spätabends          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5DC4823E-C780-47A2-88E7-4B658692F80F}"/>
              </a:ext>
            </a:extLst>
          </p:cNvPr>
          <p:cNvSpPr/>
          <p:nvPr/>
        </p:nvSpPr>
        <p:spPr>
          <a:xfrm>
            <a:off x="4871864" y="1628800"/>
            <a:ext cx="144016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0F0FC49C-4CBD-46B0-9327-4C9583BE5CFD}"/>
              </a:ext>
            </a:extLst>
          </p:cNvPr>
          <p:cNvSpPr/>
          <p:nvPr/>
        </p:nvSpPr>
        <p:spPr>
          <a:xfrm>
            <a:off x="3324345" y="2501760"/>
            <a:ext cx="3226201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   Maß halten.</a:t>
            </a: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134DB2ED-C1A2-4DE5-81FC-2DD3D8C317BF}"/>
              </a:ext>
            </a:extLst>
          </p:cNvPr>
          <p:cNvSpPr/>
          <p:nvPr/>
        </p:nvSpPr>
        <p:spPr>
          <a:xfrm>
            <a:off x="3373855" y="2477979"/>
            <a:ext cx="3226201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87F9FE6C-8011-487A-828B-FA28D7C8FC89}"/>
              </a:ext>
            </a:extLst>
          </p:cNvPr>
          <p:cNvSpPr txBox="1"/>
          <p:nvPr/>
        </p:nvSpPr>
        <p:spPr>
          <a:xfrm>
            <a:off x="1437125" y="2846171"/>
            <a:ext cx="89289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(lt. Duden beide Schreibweisen möglich! Regel: das Maß halten!)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5BB4ABB0-9A14-4016-A7D3-A43CDBACFF52}"/>
              </a:ext>
            </a:extLst>
          </p:cNvPr>
          <p:cNvSpPr/>
          <p:nvPr/>
        </p:nvSpPr>
        <p:spPr>
          <a:xfrm>
            <a:off x="3324345" y="3400829"/>
            <a:ext cx="5466635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   rückwärts einparken.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42C857D0-FEB1-48AA-B35A-A031BCA7D91D}"/>
              </a:ext>
            </a:extLst>
          </p:cNvPr>
          <p:cNvSpPr/>
          <p:nvPr/>
        </p:nvSpPr>
        <p:spPr>
          <a:xfrm>
            <a:off x="3324345" y="3385276"/>
            <a:ext cx="284366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8E37E67F-5FC8-4364-B915-7D10FDF6E505}"/>
              </a:ext>
            </a:extLst>
          </p:cNvPr>
          <p:cNvSpPr txBox="1"/>
          <p:nvPr/>
        </p:nvSpPr>
        <p:spPr>
          <a:xfrm>
            <a:off x="1375671" y="3752006"/>
            <a:ext cx="89289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(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Was tut sie? Einparken! 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Wie parkt sie ein? Rückwärts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!)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FE605807-759B-432E-B66C-8A5E66A14199}"/>
              </a:ext>
            </a:extLst>
          </p:cNvPr>
          <p:cNvSpPr/>
          <p:nvPr/>
        </p:nvSpPr>
        <p:spPr>
          <a:xfrm>
            <a:off x="3722056" y="4296114"/>
            <a:ext cx="5466635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   </a:t>
            </a:r>
            <a:r>
              <a:rPr lang="de-DE" sz="2200" b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wetterleutet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.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C90EE901-03C4-441C-9658-7CBE60E6B1D1}"/>
              </a:ext>
            </a:extLst>
          </p:cNvPr>
          <p:cNvSpPr/>
          <p:nvPr/>
        </p:nvSpPr>
        <p:spPr>
          <a:xfrm>
            <a:off x="3647728" y="4255221"/>
            <a:ext cx="216024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3AF28C12-B73A-4FF6-8E0C-FEA7EBDCB90E}"/>
              </a:ext>
            </a:extLst>
          </p:cNvPr>
          <p:cNvSpPr txBox="1"/>
          <p:nvPr/>
        </p:nvSpPr>
        <p:spPr>
          <a:xfrm>
            <a:off x="3680111" y="4654170"/>
            <a:ext cx="583989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(Das Wetter leuchtet nicht!)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55B7ED9D-F64F-45AD-967C-A34BED002D1E}"/>
              </a:ext>
            </a:extLst>
          </p:cNvPr>
          <p:cNvSpPr/>
          <p:nvPr/>
        </p:nvSpPr>
        <p:spPr>
          <a:xfrm>
            <a:off x="4084256" y="5181394"/>
            <a:ext cx="4455536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sym typeface="Wingdings" panose="05000000000000000000" pitchFamily="2" charset="2"/>
              </a:rPr>
              <a:t>   reich gedeckten</a:t>
            </a:r>
            <a:endParaRPr lang="de-DE" sz="2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64739346-9A0A-4E94-91FE-106B24892F00}"/>
              </a:ext>
            </a:extLst>
          </p:cNvPr>
          <p:cNvSpPr/>
          <p:nvPr/>
        </p:nvSpPr>
        <p:spPr>
          <a:xfrm>
            <a:off x="4084257" y="5150287"/>
            <a:ext cx="201174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2B539C71-AD2A-47A1-A97A-68B23143B17B}"/>
              </a:ext>
            </a:extLst>
          </p:cNvPr>
          <p:cNvSpPr txBox="1"/>
          <p:nvPr/>
        </p:nvSpPr>
        <p:spPr>
          <a:xfrm>
            <a:off x="3680111" y="5542577"/>
            <a:ext cx="583989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(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Wie ist der Tisch gedeckt? Reich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!)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19" name="Textfeld 36">
            <a:extLst>
              <a:ext uri="{FF2B5EF4-FFF2-40B4-BE49-F238E27FC236}">
                <a16:creationId xmlns:a16="http://schemas.microsoft.com/office/drawing/2014/main" id="{B9320056-69D9-4E2B-8C46-61C51E19EA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07	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01 – i-Tüpfelchen für Spitzenkönner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CE0266B6-113B-4252-A26F-85378F8AD337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die richtige Bedeutung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8FBE38A-3373-4238-ADDE-DF77DC875A5A}"/>
              </a:ext>
            </a:extLst>
          </p:cNvPr>
          <p:cNvSpPr txBox="1"/>
          <p:nvPr/>
        </p:nvSpPr>
        <p:spPr>
          <a:xfrm>
            <a:off x="190500" y="6724134"/>
            <a:ext cx="490230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Grundlage.pptx - Seite 15</a:t>
            </a:r>
          </a:p>
        </p:txBody>
      </p:sp>
    </p:spTree>
    <p:extLst>
      <p:ext uri="{BB962C8B-B14F-4D97-AF65-F5344CB8AC3E}">
        <p14:creationId xmlns:p14="http://schemas.microsoft.com/office/powerpoint/2010/main" val="3708329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40" grpId="0" animBg="1"/>
      <p:bldP spid="42" grpId="0" animBg="1"/>
      <p:bldP spid="44" grpId="0"/>
      <p:bldP spid="45" grpId="0" animBg="1"/>
      <p:bldP spid="47" grpId="0"/>
      <p:bldP spid="48" grpId="0" animBg="1"/>
      <p:bldP spid="50" grpId="0"/>
      <p:bldP spid="51" grpId="0" animBg="1"/>
      <p:bldP spid="5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322AEDE1-0BE3-4255-9042-F5A6478B9BA3}"/>
              </a:ext>
            </a:extLst>
          </p:cNvPr>
          <p:cNvSpPr/>
          <p:nvPr/>
        </p:nvSpPr>
        <p:spPr>
          <a:xfrm>
            <a:off x="260109" y="1628800"/>
            <a:ext cx="9857486" cy="2625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Heute ist es so kalt, dass wir nicht ________________________.</a:t>
            </a:r>
          </a:p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_________________________ machen wir es uns ______________ gemütlich.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B75158EF-D0BA-47CE-A738-75FE915C3EAB}"/>
              </a:ext>
            </a:extLst>
          </p:cNvPr>
          <p:cNvSpPr txBox="1"/>
          <p:nvPr/>
        </p:nvSpPr>
        <p:spPr>
          <a:xfrm>
            <a:off x="4079776" y="1413356"/>
            <a:ext cx="22322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spazieren gehen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2ED238BE-4101-45E1-BAFC-F78A42A6CDCB}"/>
              </a:ext>
            </a:extLst>
          </p:cNvPr>
          <p:cNvSpPr txBox="1"/>
          <p:nvPr/>
        </p:nvSpPr>
        <p:spPr>
          <a:xfrm>
            <a:off x="6600056" y="1423544"/>
            <a:ext cx="22322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spazierengehen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EFFD487C-C7CF-49F0-A04E-5FCC5EDB45A3}"/>
              </a:ext>
            </a:extLst>
          </p:cNvPr>
          <p:cNvSpPr txBox="1"/>
          <p:nvPr/>
        </p:nvSpPr>
        <p:spPr>
          <a:xfrm>
            <a:off x="260109" y="3190702"/>
            <a:ext cx="22322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statt dessen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7A5BF64D-A0EC-492F-9F3B-10C281AF20EA}"/>
              </a:ext>
            </a:extLst>
          </p:cNvPr>
          <p:cNvSpPr txBox="1"/>
          <p:nvPr/>
        </p:nvSpPr>
        <p:spPr>
          <a:xfrm>
            <a:off x="2135560" y="3200890"/>
            <a:ext cx="22322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stattdessen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26A1D4D-B71B-4DA4-9B19-D40E0955B4C1}"/>
              </a:ext>
            </a:extLst>
          </p:cNvPr>
          <p:cNvSpPr txBox="1"/>
          <p:nvPr/>
        </p:nvSpPr>
        <p:spPr>
          <a:xfrm>
            <a:off x="6297928" y="3203949"/>
            <a:ext cx="29085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zuhause     zu Hause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D92EB98E-F9EE-48C6-8F75-F6EC1E1E876B}"/>
              </a:ext>
            </a:extLst>
          </p:cNvPr>
          <p:cNvSpPr txBox="1"/>
          <p:nvPr/>
        </p:nvSpPr>
        <p:spPr>
          <a:xfrm>
            <a:off x="260109" y="4698610"/>
            <a:ext cx="6093372" cy="818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8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Max kam nicht. ________________________ kam Paul.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1E6D7B2B-E843-445D-B093-C31D34942871}"/>
              </a:ext>
            </a:extLst>
          </p:cNvPr>
          <p:cNvSpPr txBox="1"/>
          <p:nvPr/>
        </p:nvSpPr>
        <p:spPr>
          <a:xfrm>
            <a:off x="1559496" y="4654901"/>
            <a:ext cx="22322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statt dessen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D99CE62B-0475-4D5D-8733-23F9CD6D6EE9}"/>
              </a:ext>
            </a:extLst>
          </p:cNvPr>
          <p:cNvSpPr txBox="1"/>
          <p:nvPr/>
        </p:nvSpPr>
        <p:spPr>
          <a:xfrm>
            <a:off x="3434947" y="4665089"/>
            <a:ext cx="22322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stattdessen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36">
            <a:extLst>
              <a:ext uri="{FF2B5EF4-FFF2-40B4-BE49-F238E27FC236}">
                <a16:creationId xmlns:a16="http://schemas.microsoft.com/office/drawing/2014/main" id="{F588AACF-E512-44FC-B980-34B249E227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08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01	- i-Tüpfelchen für Spitzenkönner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  	                    Name: ___________ Klasse: ____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EEC74D7-7D01-49D2-AF2F-6AF8E71FAED8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Fülle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36F27B7-3A31-46FE-9381-28BA9C7FDDFE}"/>
              </a:ext>
            </a:extLst>
          </p:cNvPr>
          <p:cNvSpPr txBox="1"/>
          <p:nvPr/>
        </p:nvSpPr>
        <p:spPr>
          <a:xfrm>
            <a:off x="190500" y="6724134"/>
            <a:ext cx="490230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Grundlage.pptx - Seite 16</a:t>
            </a:r>
          </a:p>
        </p:txBody>
      </p:sp>
    </p:spTree>
    <p:extLst>
      <p:ext uri="{BB962C8B-B14F-4D97-AF65-F5344CB8AC3E}">
        <p14:creationId xmlns:p14="http://schemas.microsoft.com/office/powerpoint/2010/main" val="234869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322AEDE1-0BE3-4255-9042-F5A6478B9BA3}"/>
              </a:ext>
            </a:extLst>
          </p:cNvPr>
          <p:cNvSpPr/>
          <p:nvPr/>
        </p:nvSpPr>
        <p:spPr>
          <a:xfrm>
            <a:off x="260109" y="1628800"/>
            <a:ext cx="9857486" cy="2625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Heute ist es so kalt, dass wir nicht ________________________.</a:t>
            </a:r>
          </a:p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_________________________ machen wir es uns ______________ gemütlich.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B75158EF-D0BA-47CE-A738-75FE915C3EAB}"/>
              </a:ext>
            </a:extLst>
          </p:cNvPr>
          <p:cNvSpPr txBox="1"/>
          <p:nvPr/>
        </p:nvSpPr>
        <p:spPr>
          <a:xfrm>
            <a:off x="4079776" y="1413356"/>
            <a:ext cx="22322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spazieren gehen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2ED238BE-4101-45E1-BAFC-F78A42A6CDCB}"/>
              </a:ext>
            </a:extLst>
          </p:cNvPr>
          <p:cNvSpPr txBox="1"/>
          <p:nvPr/>
        </p:nvSpPr>
        <p:spPr>
          <a:xfrm>
            <a:off x="6600056" y="1423544"/>
            <a:ext cx="22322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spazierengehen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EFFD487C-C7CF-49F0-A04E-5FCC5EDB45A3}"/>
              </a:ext>
            </a:extLst>
          </p:cNvPr>
          <p:cNvSpPr txBox="1"/>
          <p:nvPr/>
        </p:nvSpPr>
        <p:spPr>
          <a:xfrm>
            <a:off x="260109" y="3190702"/>
            <a:ext cx="22322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statt dessen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7A5BF64D-A0EC-492F-9F3B-10C281AF20EA}"/>
              </a:ext>
            </a:extLst>
          </p:cNvPr>
          <p:cNvSpPr txBox="1"/>
          <p:nvPr/>
        </p:nvSpPr>
        <p:spPr>
          <a:xfrm>
            <a:off x="2135560" y="3200890"/>
            <a:ext cx="22322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stattdessen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26A1D4D-B71B-4DA4-9B19-D40E0955B4C1}"/>
              </a:ext>
            </a:extLst>
          </p:cNvPr>
          <p:cNvSpPr txBox="1"/>
          <p:nvPr/>
        </p:nvSpPr>
        <p:spPr>
          <a:xfrm>
            <a:off x="6297928" y="3203949"/>
            <a:ext cx="29085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zuhause     zu Hause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D92EB98E-F9EE-48C6-8F75-F6EC1E1E876B}"/>
              </a:ext>
            </a:extLst>
          </p:cNvPr>
          <p:cNvSpPr txBox="1"/>
          <p:nvPr/>
        </p:nvSpPr>
        <p:spPr>
          <a:xfrm>
            <a:off x="260109" y="4698610"/>
            <a:ext cx="6093372" cy="818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fontAlgn="auto">
              <a:lnSpc>
                <a:spcPts val="7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8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Max kam nicht. ________________________ kam Paul.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1E6D7B2B-E843-445D-B093-C31D34942871}"/>
              </a:ext>
            </a:extLst>
          </p:cNvPr>
          <p:cNvSpPr txBox="1"/>
          <p:nvPr/>
        </p:nvSpPr>
        <p:spPr>
          <a:xfrm>
            <a:off x="1559496" y="4654901"/>
            <a:ext cx="22322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statt dessen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D99CE62B-0475-4D5D-8733-23F9CD6D6EE9}"/>
              </a:ext>
            </a:extLst>
          </p:cNvPr>
          <p:cNvSpPr txBox="1"/>
          <p:nvPr/>
        </p:nvSpPr>
        <p:spPr>
          <a:xfrm>
            <a:off x="3434947" y="4665089"/>
            <a:ext cx="22322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stattdessen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C6155808-5F73-41DA-B3E8-885615EF56A6}"/>
              </a:ext>
            </a:extLst>
          </p:cNvPr>
          <p:cNvSpPr txBox="1"/>
          <p:nvPr/>
        </p:nvSpPr>
        <p:spPr>
          <a:xfrm>
            <a:off x="5237357" y="1939190"/>
            <a:ext cx="22322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spazieren gehen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528D8315-8E9B-430E-A1C6-8696F840773B}"/>
              </a:ext>
            </a:extLst>
          </p:cNvPr>
          <p:cNvSpPr txBox="1"/>
          <p:nvPr/>
        </p:nvSpPr>
        <p:spPr>
          <a:xfrm>
            <a:off x="767408" y="3704861"/>
            <a:ext cx="22322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Stattdessen</a:t>
            </a:r>
            <a:endParaRPr lang="de-DE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F2C2C9E2-DCDC-4F82-8BBF-BD9AC8FFA597}"/>
              </a:ext>
            </a:extLst>
          </p:cNvPr>
          <p:cNvSpPr txBox="1"/>
          <p:nvPr/>
        </p:nvSpPr>
        <p:spPr>
          <a:xfrm>
            <a:off x="6767526" y="3742042"/>
            <a:ext cx="364895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zuhause</a:t>
            </a:r>
          </a:p>
          <a:p>
            <a:endParaRPr lang="de-DE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beide Schreibungen möglich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5B79856E-630A-49AE-BC6D-ACB321915715}"/>
              </a:ext>
            </a:extLst>
          </p:cNvPr>
          <p:cNvSpPr txBox="1"/>
          <p:nvPr/>
        </p:nvSpPr>
        <p:spPr>
          <a:xfrm>
            <a:off x="2318823" y="5013756"/>
            <a:ext cx="2918534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statt dessen</a:t>
            </a:r>
          </a:p>
          <a:p>
            <a:endParaRPr 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statt eines anderen</a:t>
            </a:r>
            <a:endParaRPr lang="de-DE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feld 36">
            <a:extLst>
              <a:ext uri="{FF2B5EF4-FFF2-40B4-BE49-F238E27FC236}">
                <a16:creationId xmlns:a16="http://schemas.microsoft.com/office/drawing/2014/main" id="{0B157C4F-4FBD-4A24-8309-F66263AB3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08	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01 – i-Tüpfelchen für Spitzenkönner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B83DAED-A5EB-4A0B-9C86-204FCFC1695B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die richtige Bedeutung!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2C30297-1751-4957-8B02-1E869A40021E}"/>
              </a:ext>
            </a:extLst>
          </p:cNvPr>
          <p:cNvSpPr txBox="1"/>
          <p:nvPr/>
        </p:nvSpPr>
        <p:spPr>
          <a:xfrm>
            <a:off x="190500" y="6724134"/>
            <a:ext cx="490230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Grundlage.pptx - Seite 17</a:t>
            </a:r>
          </a:p>
        </p:txBody>
      </p:sp>
    </p:spTree>
    <p:extLst>
      <p:ext uri="{BB962C8B-B14F-4D97-AF65-F5344CB8AC3E}">
        <p14:creationId xmlns:p14="http://schemas.microsoft.com/office/powerpoint/2010/main" val="325170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e Legende 5">
            <a:extLst>
              <a:ext uri="{FF2B5EF4-FFF2-40B4-BE49-F238E27FC236}">
                <a16:creationId xmlns:a16="http://schemas.microsoft.com/office/drawing/2014/main" id="{92AE0BF3-ECFA-4A81-ACB0-F3FCF18CE9F0}"/>
              </a:ext>
            </a:extLst>
          </p:cNvPr>
          <p:cNvSpPr/>
          <p:nvPr/>
        </p:nvSpPr>
        <p:spPr>
          <a:xfrm>
            <a:off x="2445948" y="1628801"/>
            <a:ext cx="6026316" cy="2453720"/>
          </a:xfrm>
          <a:prstGeom prst="wedgeEllipseCallout">
            <a:avLst>
              <a:gd name="adj1" fmla="val -72339"/>
              <a:gd name="adj2" fmla="val 59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AFD42784-2E79-4D6D-8E05-D3F4D00DBB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607" y="3705043"/>
            <a:ext cx="1933271" cy="2820301"/>
          </a:xfrm>
          <a:prstGeom prst="rect">
            <a:avLst/>
          </a:prstGeom>
        </p:spPr>
      </p:pic>
      <p:pic>
        <p:nvPicPr>
          <p:cNvPr id="22" name="Grafik 21" descr="Smiley böse.png">
            <a:extLst>
              <a:ext uri="{FF2B5EF4-FFF2-40B4-BE49-F238E27FC236}">
                <a16:creationId xmlns:a16="http://schemas.microsoft.com/office/drawing/2014/main" id="{443D29D6-38F0-4F65-BEA5-538C12DB59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317" y="3453714"/>
            <a:ext cx="850340" cy="5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Grafik 22" descr="Smiley gut.png">
            <a:extLst>
              <a:ext uri="{FF2B5EF4-FFF2-40B4-BE49-F238E27FC236}">
                <a16:creationId xmlns:a16="http://schemas.microsoft.com/office/drawing/2014/main" id="{6BF5C2A0-E867-4139-872E-EA77DA69386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29000"/>
            <a:ext cx="644443" cy="6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0B6CFEB3-49B1-469C-B3A5-54C114E45D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5434" y="2093204"/>
            <a:ext cx="5638082" cy="132343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hangingPunct="1">
              <a:spcBef>
                <a:spcPct val="0"/>
              </a:spcBef>
              <a:buNone/>
            </a:pPr>
            <a:r>
              <a:rPr lang="de-DE" sz="20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Schreib ich zusammen oder getrennt?</a:t>
            </a:r>
          </a:p>
          <a:p>
            <a:pPr lvl="0" algn="ctr" eaLnBrk="1" hangingPunct="1">
              <a:spcBef>
                <a:spcPct val="0"/>
              </a:spcBef>
              <a:buNone/>
            </a:pPr>
            <a:r>
              <a:rPr kumimoji="0" lang="de-DE" sz="200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Kaum jemand</a:t>
            </a:r>
            <a:r>
              <a:rPr kumimoji="0" lang="de-DE" sz="2000" i="0" u="none" strike="noStrike" kern="0" cap="none" spc="0" normalizeH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die Regel kennt.</a:t>
            </a:r>
          </a:p>
          <a:p>
            <a:pPr lvl="0" algn="ctr" eaLnBrk="1" hangingPunct="1">
              <a:spcBef>
                <a:spcPct val="0"/>
              </a:spcBef>
              <a:buNone/>
            </a:pP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Ich aber weiß: Es kommt auf die Bedeutung an.</a:t>
            </a:r>
          </a:p>
          <a:p>
            <a:pPr lvl="0" algn="ctr" eaLnBrk="1" hangingPunct="1">
              <a:spcBef>
                <a:spcPct val="0"/>
              </a:spcBef>
              <a:buNone/>
            </a:pPr>
            <a:r>
              <a:rPr kumimoji="0" lang="de-DE" sz="2000" i="0" u="none" strike="noStrike" kern="0" cap="none" spc="0" normalizeH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Oder,</a:t>
            </a:r>
            <a:r>
              <a:rPr lang="de-DE" sz="20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ob man einen Artikel einfügen kann.</a:t>
            </a:r>
            <a:endParaRPr kumimoji="0" lang="de-DE" sz="2000" b="1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35228016-2F0E-4FA8-8DD3-DC4EB9244C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09	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01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1FF1BDB-8DCB-4647-BB9B-8BA0D9471292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3D954F6-8DD5-4A38-B7AB-5719C9131729}"/>
              </a:ext>
            </a:extLst>
          </p:cNvPr>
          <p:cNvSpPr txBox="1"/>
          <p:nvPr/>
        </p:nvSpPr>
        <p:spPr>
          <a:xfrm>
            <a:off x="190500" y="6724134"/>
            <a:ext cx="490230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Grundlage.pptx - Seite 18</a:t>
            </a:r>
          </a:p>
        </p:txBody>
      </p:sp>
    </p:spTree>
    <p:extLst>
      <p:ext uri="{BB962C8B-B14F-4D97-AF65-F5344CB8AC3E}">
        <p14:creationId xmlns:p14="http://schemas.microsoft.com/office/powerpoint/2010/main" val="40125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88664C8-88EF-4E1C-A292-989A2BF1F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004C5FC2-4175-4F7B-9B32-EDAD6EB47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Zusammenschreibung</a:t>
            </a:r>
            <a:br>
              <a:rPr lang="de-DE" b="1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22D77BC-3FD3-4075-80F1-D136A90BCCE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D4E7B2C-BCED-4B9F-8971-B4664638E1A1}"/>
              </a:ext>
            </a:extLst>
          </p:cNvPr>
          <p:cNvSpPr txBox="1"/>
          <p:nvPr/>
        </p:nvSpPr>
        <p:spPr>
          <a:xfrm>
            <a:off x="190500" y="6724134"/>
            <a:ext cx="490230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Grundlage.pptx - Seite 20</a:t>
            </a:r>
          </a:p>
        </p:txBody>
      </p:sp>
    </p:spTree>
    <p:extLst>
      <p:ext uri="{BB962C8B-B14F-4D97-AF65-F5344CB8AC3E}">
        <p14:creationId xmlns:p14="http://schemas.microsoft.com/office/powerpoint/2010/main" val="555502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ännchen mit Ausrufezeichen.png">
            <a:extLst>
              <a:ext uri="{FF2B5EF4-FFF2-40B4-BE49-F238E27FC236}">
                <a16:creationId xmlns:a16="http://schemas.microsoft.com/office/drawing/2014/main" id="{59509635-A7F5-443F-AA50-E9827426EF7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b="10243"/>
          <a:stretch/>
        </p:blipFill>
        <p:spPr>
          <a:xfrm>
            <a:off x="10128448" y="3370087"/>
            <a:ext cx="2230031" cy="3011241"/>
          </a:xfrm>
          <a:prstGeom prst="rect">
            <a:avLst/>
          </a:prstGeom>
        </p:spPr>
      </p:pic>
      <p:sp>
        <p:nvSpPr>
          <p:cNvPr id="40" name="Sprechblase: rechteckig mit abgerundeten Ecken 39">
            <a:extLst>
              <a:ext uri="{FF2B5EF4-FFF2-40B4-BE49-F238E27FC236}">
                <a16:creationId xmlns:a16="http://schemas.microsoft.com/office/drawing/2014/main" id="{FEA3B54B-2B5A-4849-8E27-76F9F53B8FC3}"/>
              </a:ext>
            </a:extLst>
          </p:cNvPr>
          <p:cNvSpPr/>
          <p:nvPr/>
        </p:nvSpPr>
        <p:spPr>
          <a:xfrm>
            <a:off x="7368947" y="1138117"/>
            <a:ext cx="4403770" cy="1754326"/>
          </a:xfrm>
          <a:prstGeom prst="wedgeRoundRectCallout">
            <a:avLst>
              <a:gd name="adj1" fmla="val 17044"/>
              <a:gd name="adj2" fmla="val 94439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pic>
        <p:nvPicPr>
          <p:cNvPr id="41" name="Grafik 40">
            <a:extLst>
              <a:ext uri="{FF2B5EF4-FFF2-40B4-BE49-F238E27FC236}">
                <a16:creationId xmlns:a16="http://schemas.microsoft.com/office/drawing/2014/main" id="{C0321842-A173-4BC3-B57A-74E7855E19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2" y="4456132"/>
            <a:ext cx="1908052" cy="1853188"/>
          </a:xfrm>
          <a:prstGeom prst="rect">
            <a:avLst/>
          </a:prstGeom>
        </p:spPr>
      </p:pic>
      <p:sp>
        <p:nvSpPr>
          <p:cNvPr id="42" name="Textfeld 41">
            <a:extLst>
              <a:ext uri="{FF2B5EF4-FFF2-40B4-BE49-F238E27FC236}">
                <a16:creationId xmlns:a16="http://schemas.microsoft.com/office/drawing/2014/main" id="{3FCF8E77-242B-40AA-911C-FD50D6AC20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898" y="1196243"/>
            <a:ext cx="689804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Muss man </a:t>
            </a:r>
            <a:r>
              <a:rPr lang="de-DE" sz="2200" kern="0" dirty="0">
                <a:latin typeface="Trebuchet MS" pitchFamily="34" charset="0"/>
              </a:rPr>
              <a:t>Nomen </a:t>
            </a:r>
            <a:r>
              <a:rPr lang="de-DE" sz="2200" kern="0" dirty="0">
                <a:solidFill>
                  <a:srgbClr val="00B050"/>
                </a:solidFill>
                <a:latin typeface="Trebuchet MS" pitchFamily="34" charset="0"/>
              </a:rPr>
              <a:t>groß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schreiben 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oder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großschreiben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?</a:t>
            </a:r>
          </a:p>
        </p:txBody>
      </p:sp>
      <p:sp>
        <p:nvSpPr>
          <p:cNvPr id="44" name="Sprechblase: rechteckig mit abgerundeten Ecken 43">
            <a:extLst>
              <a:ext uri="{FF2B5EF4-FFF2-40B4-BE49-F238E27FC236}">
                <a16:creationId xmlns:a16="http://schemas.microsoft.com/office/drawing/2014/main" id="{1572555B-9D23-4DF8-B1B6-DC8444812CB7}"/>
              </a:ext>
            </a:extLst>
          </p:cNvPr>
          <p:cNvSpPr/>
          <p:nvPr/>
        </p:nvSpPr>
        <p:spPr>
          <a:xfrm>
            <a:off x="192898" y="1144798"/>
            <a:ext cx="6983222" cy="617197"/>
          </a:xfrm>
          <a:prstGeom prst="wedgeRoundRectCallout">
            <a:avLst>
              <a:gd name="adj1" fmla="val -22234"/>
              <a:gd name="adj2" fmla="val 58971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F34F7111-73E1-468C-9240-99B177E7CD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837" y="1124744"/>
            <a:ext cx="4523995" cy="92333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In der deutschen Sprache gilt für</a:t>
            </a:r>
          </a:p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Nomen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</a:t>
            </a:r>
            <a:r>
              <a:rPr lang="de-DE" sz="2200" kern="0" dirty="0">
                <a:latin typeface="Trebuchet MS" pitchFamily="34" charset="0"/>
              </a:rPr>
              <a:t> __________________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!</a:t>
            </a:r>
          </a:p>
        </p:txBody>
      </p:sp>
      <p:sp>
        <p:nvSpPr>
          <p:cNvPr id="46" name="Sprechblase: rechteckig mit abgerundeten Ecken 45">
            <a:extLst>
              <a:ext uri="{FF2B5EF4-FFF2-40B4-BE49-F238E27FC236}">
                <a16:creationId xmlns:a16="http://schemas.microsoft.com/office/drawing/2014/main" id="{F3FCE914-2FF0-4F4A-BB7E-46E6CB2052C1}"/>
              </a:ext>
            </a:extLst>
          </p:cNvPr>
          <p:cNvSpPr/>
          <p:nvPr/>
        </p:nvSpPr>
        <p:spPr>
          <a:xfrm>
            <a:off x="4918158" y="3621172"/>
            <a:ext cx="4403770" cy="1434966"/>
          </a:xfrm>
          <a:prstGeom prst="wedgeRoundRectCallout">
            <a:avLst>
              <a:gd name="adj1" fmla="val 76242"/>
              <a:gd name="adj2" fmla="val -22239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48446745-BB88-4EC8-AC05-AC8325657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3736" y="3640366"/>
            <a:ext cx="4432624" cy="141577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du an deine Oma schreibst,</a:t>
            </a:r>
          </a:p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musst du </a:t>
            </a:r>
            <a:r>
              <a:rPr lang="de-DE" sz="2200" kern="0" dirty="0">
                <a:latin typeface="Trebuchet MS" pitchFamily="34" charset="0"/>
              </a:rPr>
              <a:t>___________________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!</a:t>
            </a:r>
          </a:p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damit sie es gut lesen kann!</a:t>
            </a:r>
            <a:endParaRPr lang="de-DE" sz="2200" kern="0" dirty="0">
              <a:latin typeface="Trebuchet MS" pitchFamily="34" charset="0"/>
            </a:endParaRP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28C9184F-D76D-485C-A38D-36A0653BEF13}"/>
              </a:ext>
            </a:extLst>
          </p:cNvPr>
          <p:cNvSpPr txBox="1"/>
          <p:nvPr/>
        </p:nvSpPr>
        <p:spPr>
          <a:xfrm>
            <a:off x="7441148" y="2027718"/>
            <a:ext cx="416885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Das 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Verb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dazu ist: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         ___________________</a:t>
            </a:r>
          </a:p>
        </p:txBody>
      </p:sp>
      <p:sp>
        <p:nvSpPr>
          <p:cNvPr id="17" name="Sprechblase: rechteckig mit abgerundeten Ecken 16">
            <a:extLst>
              <a:ext uri="{FF2B5EF4-FFF2-40B4-BE49-F238E27FC236}">
                <a16:creationId xmlns:a16="http://schemas.microsoft.com/office/drawing/2014/main" id="{66C5D441-FEA1-45D4-9BC2-2131863AEC5F}"/>
              </a:ext>
            </a:extLst>
          </p:cNvPr>
          <p:cNvSpPr/>
          <p:nvPr/>
        </p:nvSpPr>
        <p:spPr>
          <a:xfrm>
            <a:off x="2889264" y="2247881"/>
            <a:ext cx="4403770" cy="1276214"/>
          </a:xfrm>
          <a:prstGeom prst="wedgeRoundRectCallout">
            <a:avLst>
              <a:gd name="adj1" fmla="val -63736"/>
              <a:gd name="adj2" fmla="val 17592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3121A4F1-52B8-425A-A84B-73FDE6E3D7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2743" y="2292989"/>
            <a:ext cx="3962944" cy="123110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Aha, ich frage nach dem Wort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großschreiben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mit: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_____________________</a:t>
            </a:r>
          </a:p>
        </p:txBody>
      </p:sp>
      <p:sp>
        <p:nvSpPr>
          <p:cNvPr id="19" name="Sprechblase: rechteckig mit abgerundeten Ecken 18">
            <a:extLst>
              <a:ext uri="{FF2B5EF4-FFF2-40B4-BE49-F238E27FC236}">
                <a16:creationId xmlns:a16="http://schemas.microsoft.com/office/drawing/2014/main" id="{5A0A2DD4-0695-4B7C-A8F4-56E1C7EA4AB1}"/>
              </a:ext>
            </a:extLst>
          </p:cNvPr>
          <p:cNvSpPr/>
          <p:nvPr/>
        </p:nvSpPr>
        <p:spPr>
          <a:xfrm>
            <a:off x="2617323" y="5153215"/>
            <a:ext cx="6286989" cy="1276214"/>
          </a:xfrm>
          <a:prstGeom prst="wedgeRoundRectCallout">
            <a:avLst>
              <a:gd name="adj1" fmla="val -60514"/>
              <a:gd name="adj2" fmla="val -3902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F87D943-6ADF-42D5-A84B-4BCC6E0F28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7940" y="5175769"/>
            <a:ext cx="6054364" cy="123110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Aha, ich frage nach dem Wort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schreiben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mit: </a:t>
            </a:r>
            <a:r>
              <a:rPr lang="de-DE" sz="2200" kern="0" dirty="0">
                <a:latin typeface="Trebuchet MS" pitchFamily="34" charset="0"/>
              </a:rPr>
              <a:t>________________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nach dem Wort </a:t>
            </a:r>
            <a:r>
              <a:rPr lang="de-DE" sz="2200" kern="0" dirty="0">
                <a:solidFill>
                  <a:srgbClr val="00B050"/>
                </a:solidFill>
                <a:latin typeface="Trebuchet MS" pitchFamily="34" charset="0"/>
              </a:rPr>
              <a:t>groß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mit: </a:t>
            </a:r>
            <a:r>
              <a:rPr lang="de-DE" sz="2200" kern="0" dirty="0">
                <a:latin typeface="Trebuchet MS" pitchFamily="34" charset="0"/>
              </a:rPr>
              <a:t>_____________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6EE241C8-1C92-4EA6-872B-BA9349E7AC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01			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30201735-0CBB-4021-B342-3EF60BA69020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Fülle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4057D2D-D81D-4CD8-9546-2DD89523A819}"/>
              </a:ext>
            </a:extLst>
          </p:cNvPr>
          <p:cNvSpPr txBox="1"/>
          <p:nvPr/>
        </p:nvSpPr>
        <p:spPr>
          <a:xfrm>
            <a:off x="190500" y="6724134"/>
            <a:ext cx="486222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3948280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feld 24">
            <a:extLst>
              <a:ext uri="{FF2B5EF4-FFF2-40B4-BE49-F238E27FC236}">
                <a16:creationId xmlns:a16="http://schemas.microsoft.com/office/drawing/2014/main" id="{C612D8F8-9930-42E7-BD2A-A03A0A41B9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144532"/>
            <a:ext cx="2484976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Zurückgestellt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0D47FFE-7C17-4797-B46D-EF21A8AF1B05}"/>
              </a:ext>
            </a:extLst>
          </p:cNvPr>
          <p:cNvSpPr txBox="1"/>
          <p:nvPr/>
        </p:nvSpPr>
        <p:spPr>
          <a:xfrm>
            <a:off x="202329" y="1124744"/>
            <a:ext cx="8381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latin typeface="Trebuchet MS" pitchFamily="34" charset="0"/>
              </a:rPr>
              <a:t>Max</a:t>
            </a: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kern="0" dirty="0">
                <a:latin typeface="Trebuchet MS" pitchFamily="34" charset="0"/>
              </a:rPr>
              <a:t>ist ein guter Brustschwimmer, Paul dagegen ein guter Rückenschwimmer</a:t>
            </a:r>
            <a:r>
              <a:rPr lang="de-DE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  <a:endParaRPr lang="de-DE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29E28E7-1303-4D8A-9B10-340F9095FF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997" y="1592796"/>
            <a:ext cx="8087470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latin typeface="Trebuchet MS" pitchFamily="34" charset="0"/>
              </a:rPr>
              <a:t>Max schwimmt Brust. Paul schwimmt Rücken.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800" kern="0" dirty="0">
              <a:latin typeface="Trebuchet MS" pitchFamily="34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	Obwohl man weder die </a:t>
            </a:r>
            <a:r>
              <a:rPr lang="de-DE" sz="1800" kern="0" dirty="0">
                <a:latin typeface="Trebuchet MS" pitchFamily="34" charset="0"/>
              </a:rPr>
              <a:t>Brust</a:t>
            </a: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 noch den </a:t>
            </a:r>
            <a:r>
              <a:rPr lang="de-DE" sz="1800" kern="0" dirty="0">
                <a:latin typeface="Trebuchet MS" pitchFamily="34" charset="0"/>
              </a:rPr>
              <a:t>Rücken</a:t>
            </a: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 schwimmen kann,.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	verlangt der Duden hier die Großschreibung von </a:t>
            </a:r>
            <a:r>
              <a:rPr lang="de-DE" sz="1800" kern="0" dirty="0">
                <a:latin typeface="Trebuchet MS" pitchFamily="34" charset="0"/>
              </a:rPr>
              <a:t>Brust</a:t>
            </a: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 und </a:t>
            </a:r>
            <a:r>
              <a:rPr lang="de-DE" sz="1800" kern="0" dirty="0">
                <a:latin typeface="Trebuchet MS" pitchFamily="34" charset="0"/>
              </a:rPr>
              <a:t>Rücken</a:t>
            </a: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! 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700B111B-FF72-491D-9B9F-ED54085927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0800" y="1506270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8400DA6-E94C-473C-81A8-C1D0EC043B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080" y="2967452"/>
            <a:ext cx="772198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latin typeface="Trebuchet MS" pitchFamily="34" charset="0"/>
              </a:rPr>
              <a:t>In unserer Klasse können alle </a:t>
            </a:r>
            <a:r>
              <a:rPr lang="de-DE" sz="1800" b="1" kern="0" dirty="0">
                <a:latin typeface="Trebuchet MS" pitchFamily="34" charset="0"/>
              </a:rPr>
              <a:t>brustschwimmen</a:t>
            </a:r>
            <a:r>
              <a:rPr lang="de-DE" sz="1800" kern="0" dirty="0">
                <a:latin typeface="Trebuchet MS" pitchFamily="34" charset="0"/>
              </a:rPr>
              <a:t> und </a:t>
            </a:r>
            <a:r>
              <a:rPr lang="de-DE" sz="1800" b="1" kern="0" dirty="0">
                <a:latin typeface="Trebuchet MS" pitchFamily="34" charset="0"/>
              </a:rPr>
              <a:t>rückenschwimmen.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1DCEB9B-6EB9-4033-A819-88F0F1DC34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6119" y="2431921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EEFC0DA-3562-4DA9-8738-59B45C8F36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997" y="3679864"/>
            <a:ext cx="7149714" cy="175432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Noch eine Besonderheit: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latin typeface="Trebuchet MS" pitchFamily="34" charset="0"/>
              </a:rPr>
              <a:t>Max kann </a:t>
            </a:r>
            <a:r>
              <a:rPr lang="de-DE" sz="1800" b="1" kern="0" dirty="0">
                <a:latin typeface="Trebuchet MS" pitchFamily="34" charset="0"/>
              </a:rPr>
              <a:t>kopfstehen</a:t>
            </a:r>
            <a:r>
              <a:rPr lang="de-DE" sz="1800" kern="0" dirty="0">
                <a:latin typeface="Trebuchet MS" pitchFamily="34" charset="0"/>
              </a:rPr>
              <a:t>. Er steht oft </a:t>
            </a:r>
            <a:r>
              <a:rPr lang="de-DE" sz="1800" b="1" kern="0" dirty="0" err="1">
                <a:latin typeface="Trebuchet MS" pitchFamily="34" charset="0"/>
              </a:rPr>
              <a:t>kopf</a:t>
            </a:r>
            <a:r>
              <a:rPr lang="de-DE" sz="1800" kern="0" dirty="0">
                <a:latin typeface="Trebuchet MS" pitchFamily="34" charset="0"/>
              </a:rPr>
              <a:t>.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800" kern="0" dirty="0">
              <a:latin typeface="Trebuchet MS" pitchFamily="34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latin typeface="Trebuchet MS" pitchFamily="34" charset="0"/>
              </a:rPr>
              <a:t>	</a:t>
            </a: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Während oben </a:t>
            </a:r>
            <a:r>
              <a:rPr lang="de-DE" sz="1800" kern="0" dirty="0">
                <a:latin typeface="Trebuchet MS" pitchFamily="34" charset="0"/>
              </a:rPr>
              <a:t>Brust</a:t>
            </a: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 und </a:t>
            </a:r>
            <a:r>
              <a:rPr lang="de-DE" sz="1800" kern="0" dirty="0">
                <a:latin typeface="Trebuchet MS" pitchFamily="34" charset="0"/>
              </a:rPr>
              <a:t>Rücken</a:t>
            </a: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 großgeschrieben werden,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	verlangt der Duden hier die Kleinschreibung von </a:t>
            </a:r>
            <a:r>
              <a:rPr lang="de-DE" sz="1800" kern="0" dirty="0" err="1">
                <a:latin typeface="Trebuchet MS" pitchFamily="34" charset="0"/>
              </a:rPr>
              <a:t>kopf</a:t>
            </a:r>
            <a:r>
              <a:rPr lang="de-DE" sz="1800" kern="0" dirty="0">
                <a:solidFill>
                  <a:srgbClr val="FF0000"/>
                </a:solidFill>
                <a:latin typeface="Trebuchet MS" pitchFamily="34" charset="0"/>
              </a:rPr>
              <a:t>.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14EA5EB-6BE3-4FEF-BC09-41065EEF10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0800" y="2997956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16" name="Textfeld 1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2535593-C4A4-45DC-A952-D701A0724F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6119" y="5096217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4B99E32-490B-4332-BDC3-3791A385BE28}"/>
              </a:ext>
            </a:extLst>
          </p:cNvPr>
          <p:cNvSpPr txBox="1"/>
          <p:nvPr/>
        </p:nvSpPr>
        <p:spPr>
          <a:xfrm>
            <a:off x="190500" y="6724134"/>
            <a:ext cx="490230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Grundlage.pptx - Seite 19</a:t>
            </a:r>
          </a:p>
        </p:txBody>
      </p:sp>
    </p:spTree>
    <p:extLst>
      <p:ext uri="{BB962C8B-B14F-4D97-AF65-F5344CB8AC3E}">
        <p14:creationId xmlns:p14="http://schemas.microsoft.com/office/powerpoint/2010/main" val="707272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 animBg="1"/>
      <p:bldP spid="14" grpId="0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4" name="Grafik 3" descr="Männchen mit Ausrufezeichen.png">
            <a:extLst>
              <a:ext uri="{FF2B5EF4-FFF2-40B4-BE49-F238E27FC236}">
                <a16:creationId xmlns:a16="http://schemas.microsoft.com/office/drawing/2014/main" id="{59509635-A7F5-443F-AA50-E9827426EF7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b="10243"/>
          <a:stretch/>
        </p:blipFill>
        <p:spPr>
          <a:xfrm>
            <a:off x="10159979" y="3370087"/>
            <a:ext cx="2230031" cy="3011241"/>
          </a:xfrm>
          <a:prstGeom prst="rect">
            <a:avLst/>
          </a:prstGeom>
        </p:spPr>
      </p:pic>
      <p:sp>
        <p:nvSpPr>
          <p:cNvPr id="40" name="Sprechblase: rechteckig mit abgerundeten Ecken 39">
            <a:extLst>
              <a:ext uri="{FF2B5EF4-FFF2-40B4-BE49-F238E27FC236}">
                <a16:creationId xmlns:a16="http://schemas.microsoft.com/office/drawing/2014/main" id="{FEA3B54B-2B5A-4849-8E27-76F9F53B8FC3}"/>
              </a:ext>
            </a:extLst>
          </p:cNvPr>
          <p:cNvSpPr/>
          <p:nvPr/>
        </p:nvSpPr>
        <p:spPr>
          <a:xfrm>
            <a:off x="7368947" y="1138117"/>
            <a:ext cx="4403770" cy="1754326"/>
          </a:xfrm>
          <a:prstGeom prst="wedgeRoundRectCallout">
            <a:avLst>
              <a:gd name="adj1" fmla="val 17044"/>
              <a:gd name="adj2" fmla="val 94439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pic>
        <p:nvPicPr>
          <p:cNvPr id="41" name="Grafik 40">
            <a:extLst>
              <a:ext uri="{FF2B5EF4-FFF2-40B4-BE49-F238E27FC236}">
                <a16:creationId xmlns:a16="http://schemas.microsoft.com/office/drawing/2014/main" id="{C0321842-A173-4BC3-B57A-74E7855E19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2" y="4456132"/>
            <a:ext cx="1908052" cy="1853188"/>
          </a:xfrm>
          <a:prstGeom prst="rect">
            <a:avLst/>
          </a:prstGeom>
        </p:spPr>
      </p:pic>
      <p:sp>
        <p:nvSpPr>
          <p:cNvPr id="42" name="Textfeld 41">
            <a:extLst>
              <a:ext uri="{FF2B5EF4-FFF2-40B4-BE49-F238E27FC236}">
                <a16:creationId xmlns:a16="http://schemas.microsoft.com/office/drawing/2014/main" id="{3FCF8E77-242B-40AA-911C-FD50D6AC20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898" y="1196243"/>
            <a:ext cx="689804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Muss man </a:t>
            </a:r>
            <a:r>
              <a:rPr lang="de-DE" sz="2200" kern="0" dirty="0">
                <a:latin typeface="Trebuchet MS" pitchFamily="34" charset="0"/>
              </a:rPr>
              <a:t>Nomen </a:t>
            </a:r>
            <a:r>
              <a:rPr lang="de-DE" sz="2200" kern="0" dirty="0">
                <a:solidFill>
                  <a:srgbClr val="00B050"/>
                </a:solidFill>
                <a:latin typeface="Trebuchet MS" pitchFamily="34" charset="0"/>
              </a:rPr>
              <a:t>groß</a:t>
            </a:r>
            <a:r>
              <a:rPr lang="de-DE" sz="2200" kern="0" dirty="0"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schreiben 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oder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großschreiben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?</a:t>
            </a:r>
          </a:p>
        </p:txBody>
      </p:sp>
      <p:sp>
        <p:nvSpPr>
          <p:cNvPr id="44" name="Sprechblase: rechteckig mit abgerundeten Ecken 43">
            <a:extLst>
              <a:ext uri="{FF2B5EF4-FFF2-40B4-BE49-F238E27FC236}">
                <a16:creationId xmlns:a16="http://schemas.microsoft.com/office/drawing/2014/main" id="{1572555B-9D23-4DF8-B1B6-DC8444812CB7}"/>
              </a:ext>
            </a:extLst>
          </p:cNvPr>
          <p:cNvSpPr/>
          <p:nvPr/>
        </p:nvSpPr>
        <p:spPr>
          <a:xfrm>
            <a:off x="192898" y="1144798"/>
            <a:ext cx="6983222" cy="617197"/>
          </a:xfrm>
          <a:prstGeom prst="wedgeRoundRectCallout">
            <a:avLst>
              <a:gd name="adj1" fmla="val -22234"/>
              <a:gd name="adj2" fmla="val 58971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F34F7111-73E1-468C-9240-99B177E7CD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3411" y="1124744"/>
            <a:ext cx="4334841" cy="92333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In der deutschen Sprache gilt für</a:t>
            </a:r>
          </a:p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Nomen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</a:t>
            </a:r>
            <a:r>
              <a:rPr lang="de-DE" sz="2200" kern="0" dirty="0">
                <a:latin typeface="Trebuchet MS" pitchFamily="34" charset="0"/>
              </a:rPr>
              <a:t>   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 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?????  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             !</a:t>
            </a:r>
          </a:p>
        </p:txBody>
      </p:sp>
      <p:sp>
        <p:nvSpPr>
          <p:cNvPr id="46" name="Sprechblase: rechteckig mit abgerundeten Ecken 45">
            <a:extLst>
              <a:ext uri="{FF2B5EF4-FFF2-40B4-BE49-F238E27FC236}">
                <a16:creationId xmlns:a16="http://schemas.microsoft.com/office/drawing/2014/main" id="{F3FCE914-2FF0-4F4A-BB7E-46E6CB2052C1}"/>
              </a:ext>
            </a:extLst>
          </p:cNvPr>
          <p:cNvSpPr/>
          <p:nvPr/>
        </p:nvSpPr>
        <p:spPr>
          <a:xfrm>
            <a:off x="4918158" y="3621172"/>
            <a:ext cx="4403770" cy="1434966"/>
          </a:xfrm>
          <a:prstGeom prst="wedgeRoundRectCallout">
            <a:avLst>
              <a:gd name="adj1" fmla="val 76242"/>
              <a:gd name="adj2" fmla="val -22239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48446745-BB88-4EC8-AC05-AC8325657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3736" y="3640366"/>
            <a:ext cx="4432624" cy="141577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du an deine Oma schreibst,</a:t>
            </a:r>
          </a:p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musst du     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            !</a:t>
            </a:r>
          </a:p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damit sie es gut lesen kann!</a:t>
            </a:r>
            <a:endParaRPr lang="de-DE" sz="2200" kern="0" dirty="0">
              <a:latin typeface="Trebuchet MS" pitchFamily="34" charset="0"/>
            </a:endParaRP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CB4604DD-B105-49C8-B2CC-8C7B28B255D4}"/>
              </a:ext>
            </a:extLst>
          </p:cNvPr>
          <p:cNvSpPr txBox="1"/>
          <p:nvPr/>
        </p:nvSpPr>
        <p:spPr>
          <a:xfrm>
            <a:off x="8944406" y="1630560"/>
            <a:ext cx="2368084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Großschreibung</a:t>
            </a:r>
            <a:endParaRPr lang="de-DE" sz="2200" b="1" dirty="0"/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16E58C83-8BE8-4B12-9303-44C141B8BB0B}"/>
              </a:ext>
            </a:extLst>
          </p:cNvPr>
          <p:cNvSpPr txBox="1"/>
          <p:nvPr/>
        </p:nvSpPr>
        <p:spPr>
          <a:xfrm>
            <a:off x="6523560" y="4142901"/>
            <a:ext cx="2297966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groß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schreiben</a:t>
            </a:r>
            <a:endParaRPr lang="de-DE" sz="2200" b="1" dirty="0">
              <a:solidFill>
                <a:srgbClr val="FF0000"/>
              </a:solidFill>
            </a:endParaRP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0D470F9D-F043-4C85-9BAE-7F0FA74B7B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6085" y="1761995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B3E22084-654E-41FF-808B-F184DEB334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28448" y="2916157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28C9184F-D76D-485C-A38D-36A0653BEF13}"/>
              </a:ext>
            </a:extLst>
          </p:cNvPr>
          <p:cNvSpPr txBox="1"/>
          <p:nvPr/>
        </p:nvSpPr>
        <p:spPr>
          <a:xfrm>
            <a:off x="7293034" y="1983899"/>
            <a:ext cx="272420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Das 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Verb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dazu ist: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" name="Sprechblase: rechteckig mit abgerundeten Ecken 16">
            <a:extLst>
              <a:ext uri="{FF2B5EF4-FFF2-40B4-BE49-F238E27FC236}">
                <a16:creationId xmlns:a16="http://schemas.microsoft.com/office/drawing/2014/main" id="{66C5D441-FEA1-45D4-9BC2-2131863AEC5F}"/>
              </a:ext>
            </a:extLst>
          </p:cNvPr>
          <p:cNvSpPr/>
          <p:nvPr/>
        </p:nvSpPr>
        <p:spPr>
          <a:xfrm>
            <a:off x="2889264" y="2247881"/>
            <a:ext cx="4403770" cy="1276214"/>
          </a:xfrm>
          <a:prstGeom prst="wedgeRoundRectCallout">
            <a:avLst>
              <a:gd name="adj1" fmla="val -63736"/>
              <a:gd name="adj2" fmla="val 17592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3121A4F1-52B8-425A-A84B-73FDE6E3D7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2743" y="2292989"/>
            <a:ext cx="3962944" cy="123110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Aha, ich frage nach dem Wort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großschreiben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mit: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????? </a:t>
            </a:r>
          </a:p>
        </p:txBody>
      </p:sp>
      <p:sp>
        <p:nvSpPr>
          <p:cNvPr id="19" name="Sprechblase: rechteckig mit abgerundeten Ecken 18">
            <a:extLst>
              <a:ext uri="{FF2B5EF4-FFF2-40B4-BE49-F238E27FC236}">
                <a16:creationId xmlns:a16="http://schemas.microsoft.com/office/drawing/2014/main" id="{5A0A2DD4-0695-4B7C-A8F4-56E1C7EA4AB1}"/>
              </a:ext>
            </a:extLst>
          </p:cNvPr>
          <p:cNvSpPr/>
          <p:nvPr/>
        </p:nvSpPr>
        <p:spPr>
          <a:xfrm>
            <a:off x="2617323" y="5153215"/>
            <a:ext cx="6286989" cy="1276214"/>
          </a:xfrm>
          <a:prstGeom prst="wedgeRoundRectCallout">
            <a:avLst>
              <a:gd name="adj1" fmla="val -60514"/>
              <a:gd name="adj2" fmla="val -3902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8F87D943-6ADF-42D5-A84B-4BCC6E0F28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9834" y="5175769"/>
            <a:ext cx="6054364" cy="123110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Aha, ich frage nach dem Wort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schreiben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mit:  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nach dem Wort </a:t>
            </a:r>
            <a:r>
              <a:rPr lang="de-DE" sz="2200" kern="0" dirty="0">
                <a:solidFill>
                  <a:srgbClr val="00B050"/>
                </a:solidFill>
                <a:latin typeface="Trebuchet MS" pitchFamily="34" charset="0"/>
              </a:rPr>
              <a:t>groß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mit:     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     .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824655FF-1ABD-4E5A-98CB-C6385078D567}"/>
              </a:ext>
            </a:extLst>
          </p:cNvPr>
          <p:cNvSpPr txBox="1"/>
          <p:nvPr/>
        </p:nvSpPr>
        <p:spPr>
          <a:xfrm>
            <a:off x="4233938" y="3046048"/>
            <a:ext cx="1714421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 tu ich?</a:t>
            </a:r>
            <a:endParaRPr lang="de-DE" sz="2200" b="1" dirty="0">
              <a:solidFill>
                <a:srgbClr val="FF0000"/>
              </a:solidFill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098B4AB0-5EDD-43DF-B502-38EDD52A6872}"/>
              </a:ext>
            </a:extLst>
          </p:cNvPr>
          <p:cNvSpPr txBox="1"/>
          <p:nvPr/>
        </p:nvSpPr>
        <p:spPr>
          <a:xfrm>
            <a:off x="5875914" y="5497758"/>
            <a:ext cx="1940440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 tu ich?</a:t>
            </a:r>
            <a:endParaRPr lang="de-DE" sz="2200" b="1" dirty="0">
              <a:solidFill>
                <a:srgbClr val="FF0000"/>
              </a:solidFill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2784BDED-8B5B-4686-911D-564132B9809D}"/>
              </a:ext>
            </a:extLst>
          </p:cNvPr>
          <p:cNvSpPr/>
          <p:nvPr/>
        </p:nvSpPr>
        <p:spPr>
          <a:xfrm>
            <a:off x="6151923" y="5445224"/>
            <a:ext cx="94211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2E918585-F5FE-4F36-B87C-CED37E9C4DDA}"/>
              </a:ext>
            </a:extLst>
          </p:cNvPr>
          <p:cNvSpPr txBox="1"/>
          <p:nvPr/>
        </p:nvSpPr>
        <p:spPr>
          <a:xfrm>
            <a:off x="6441478" y="5975987"/>
            <a:ext cx="2325345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rgbClr val="FF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Wie</a:t>
            </a:r>
            <a:r>
              <a:rPr lang="de-DE" sz="2200" b="1" dirty="0">
                <a:solidFill>
                  <a:srgbClr val="00B05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 schreib ich?</a:t>
            </a:r>
            <a:endParaRPr lang="de-DE" sz="2200" b="1" dirty="0">
              <a:solidFill>
                <a:srgbClr val="00B050"/>
              </a:solidFill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B7419BA4-D352-482D-AC62-E099A4F16131}"/>
              </a:ext>
            </a:extLst>
          </p:cNvPr>
          <p:cNvSpPr/>
          <p:nvPr/>
        </p:nvSpPr>
        <p:spPr>
          <a:xfrm>
            <a:off x="6733998" y="5975987"/>
            <a:ext cx="942115" cy="43088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BCDE48AA-6475-471B-9FFE-1C13F5E566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6098" y="3112099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8D15B62B-17FB-496D-BA4F-17F6DAE18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5271" y="4737207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98EFF4CB-22E9-4A92-B86F-FE200E2015A5}"/>
              </a:ext>
            </a:extLst>
          </p:cNvPr>
          <p:cNvSpPr txBox="1"/>
          <p:nvPr/>
        </p:nvSpPr>
        <p:spPr>
          <a:xfrm>
            <a:off x="8296781" y="2341647"/>
            <a:ext cx="2368084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großschreiben!</a:t>
            </a:r>
            <a:endParaRPr lang="de-DE" sz="2200" b="1" dirty="0">
              <a:solidFill>
                <a:srgbClr val="FF0000"/>
              </a:solidFill>
            </a:endParaRPr>
          </a:p>
        </p:txBody>
      </p:sp>
      <p:sp>
        <p:nvSpPr>
          <p:cNvPr id="29" name="Textfeld 36">
            <a:extLst>
              <a:ext uri="{FF2B5EF4-FFF2-40B4-BE49-F238E27FC236}">
                <a16:creationId xmlns:a16="http://schemas.microsoft.com/office/drawing/2014/main" id="{10CC86B6-87F1-45E5-96EF-EB5242C789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01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7F958901-7CA1-4605-A64C-D35ABF4382E5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90837C4-415D-4C32-915A-5172403E5A98}"/>
              </a:ext>
            </a:extLst>
          </p:cNvPr>
          <p:cNvSpPr txBox="1"/>
          <p:nvPr/>
        </p:nvSpPr>
        <p:spPr>
          <a:xfrm>
            <a:off x="190500" y="6724134"/>
            <a:ext cx="486222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1888758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  <p:bldLst>
      <p:bldP spid="40" grpId="0" animBg="1"/>
      <p:bldP spid="45" grpId="0"/>
      <p:bldP spid="46" grpId="0" animBg="1"/>
      <p:bldP spid="47" grpId="0"/>
      <p:bldP spid="50" grpId="0" animBg="1"/>
      <p:bldP spid="51" grpId="0" animBg="1"/>
      <p:bldP spid="53" grpId="0" animBg="1"/>
      <p:bldP spid="54" grpId="0"/>
      <p:bldP spid="17" grpId="0" animBg="1"/>
      <p:bldP spid="18" grpId="0"/>
      <p:bldP spid="19" grpId="0" animBg="1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>
            <a:extLst>
              <a:ext uri="{FF2B5EF4-FFF2-40B4-BE49-F238E27FC236}">
                <a16:creationId xmlns:a16="http://schemas.microsoft.com/office/drawing/2014/main" id="{B016A8B0-3D22-4DCA-8158-798CBA56AA1F}"/>
              </a:ext>
            </a:extLst>
          </p:cNvPr>
          <p:cNvSpPr/>
          <p:nvPr/>
        </p:nvSpPr>
        <p:spPr>
          <a:xfrm>
            <a:off x="220323" y="1413937"/>
            <a:ext cx="2180405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50"/>
                </a:solidFill>
                <a:latin typeface="Trebuchet MS" pitchFamily="34" charset="0"/>
              </a:rPr>
              <a:t>krank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schreiben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oder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krankschreiben</a:t>
            </a:r>
          </a:p>
        </p:txBody>
      </p:sp>
      <p:sp>
        <p:nvSpPr>
          <p:cNvPr id="18" name="Textfeld 36">
            <a:extLst>
              <a:ext uri="{FF2B5EF4-FFF2-40B4-BE49-F238E27FC236}">
                <a16:creationId xmlns:a16="http://schemas.microsoft.com/office/drawing/2014/main" id="{CD6B5BA5-8B00-4C8C-A6AD-2DD7E0733F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7118" y="1413937"/>
            <a:ext cx="383149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latin typeface="Trebuchet MS" pitchFamily="34" charset="0"/>
              </a:rPr>
              <a:t>Paul 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ist</a:t>
            </a:r>
            <a:r>
              <a:rPr lang="de-DE" altLang="de-DE" sz="2200" b="1" kern="0" dirty="0">
                <a:latin typeface="Trebuchet MS" pitchFamily="34" charset="0"/>
              </a:rPr>
              <a:t> </a:t>
            </a:r>
            <a:r>
              <a:rPr lang="de-DE" altLang="de-DE" sz="2200" b="1" kern="0" dirty="0">
                <a:solidFill>
                  <a:srgbClr val="00B050"/>
                </a:solidFill>
                <a:latin typeface="Trebuchet MS" pitchFamily="34" charset="0"/>
              </a:rPr>
              <a:t>krank</a:t>
            </a:r>
            <a:r>
              <a:rPr lang="de-DE" altLang="de-DE" sz="2200" b="1" kern="0" dirty="0">
                <a:latin typeface="Trebuchet MS" pitchFamily="34" charset="0"/>
              </a:rPr>
              <a:t> 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und</a:t>
            </a:r>
            <a:r>
              <a:rPr lang="de-DE" altLang="de-DE" sz="2200" b="1" kern="0" dirty="0">
                <a:latin typeface="Trebuchet MS" pitchFamily="34" charset="0"/>
              </a:rPr>
              <a:t> </a:t>
            </a: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schreibt</a:t>
            </a:r>
            <a:r>
              <a:rPr lang="de-DE" altLang="de-DE" sz="2200" b="1" kern="0" dirty="0">
                <a:latin typeface="Trebuchet MS" pitchFamily="34" charset="0"/>
              </a:rPr>
              <a:t>.</a:t>
            </a:r>
          </a:p>
        </p:txBody>
      </p:sp>
      <p:sp>
        <p:nvSpPr>
          <p:cNvPr id="19" name="Textfeld 36">
            <a:extLst>
              <a:ext uri="{FF2B5EF4-FFF2-40B4-BE49-F238E27FC236}">
                <a16:creationId xmlns:a16="http://schemas.microsoft.com/office/drawing/2014/main" id="{6D0E59E0-241D-4352-9405-AE27E8D4A6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7118" y="4081716"/>
            <a:ext cx="528061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 </a:t>
            </a:r>
            <a:r>
              <a:rPr lang="de-DE" altLang="de-DE" sz="2200" b="1" kern="0" dirty="0">
                <a:latin typeface="Trebuchet MS" pitchFamily="34" charset="0"/>
              </a:rPr>
              <a:t>Arzt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schreibt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den </a:t>
            </a:r>
            <a:r>
              <a:rPr lang="de-DE" altLang="de-DE" sz="2200" b="1" kern="0" dirty="0">
                <a:latin typeface="Trebuchet MS" pitchFamily="34" charset="0"/>
              </a:rPr>
              <a:t>Patienten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krank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</p:txBody>
      </p:sp>
      <p:sp>
        <p:nvSpPr>
          <p:cNvPr id="20" name="Textfeld 36">
            <a:extLst>
              <a:ext uri="{FF2B5EF4-FFF2-40B4-BE49-F238E27FC236}">
                <a16:creationId xmlns:a16="http://schemas.microsoft.com/office/drawing/2014/main" id="{F08F42BF-FD26-46AE-A161-3AD137E0AD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2344" y="2062009"/>
            <a:ext cx="3709359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2. Frage: ____________?</a:t>
            </a: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9F5BA853-F094-4C58-AF4D-49FF839724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81703" y="2062009"/>
            <a:ext cx="1991251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latin typeface="Trebuchet MS" pitchFamily="34" charset="0"/>
              </a:rPr>
              <a:t>Paul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_______</a:t>
            </a:r>
          </a:p>
        </p:txBody>
      </p:sp>
      <p:sp>
        <p:nvSpPr>
          <p:cNvPr id="26" name="Textfeld 36">
            <a:extLst>
              <a:ext uri="{FF2B5EF4-FFF2-40B4-BE49-F238E27FC236}">
                <a16:creationId xmlns:a16="http://schemas.microsoft.com/office/drawing/2014/main" id="{2D6D1642-2E14-492B-A01A-31D16249C7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1384" y="2062009"/>
            <a:ext cx="3991013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rgbClr val="00B050"/>
                </a:solidFill>
                <a:latin typeface="Trebuchet MS" pitchFamily="34" charset="0"/>
              </a:rPr>
              <a:t>1. Frage: Wie ist Paul?</a:t>
            </a:r>
            <a:endParaRPr lang="de-DE" altLang="de-DE" sz="2200" b="1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28" name="Textfeld 36">
            <a:extLst>
              <a:ext uri="{FF2B5EF4-FFF2-40B4-BE49-F238E27FC236}">
                <a16:creationId xmlns:a16="http://schemas.microsoft.com/office/drawing/2014/main" id="{9CD7EA06-2CCF-4BAF-891B-189AC5F26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7608" y="4694716"/>
            <a:ext cx="335380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Was tut der Arzt?   ?????</a:t>
            </a:r>
          </a:p>
        </p:txBody>
      </p:sp>
      <p:sp>
        <p:nvSpPr>
          <p:cNvPr id="34" name="Textfeld 36">
            <a:extLst>
              <a:ext uri="{FF2B5EF4-FFF2-40B4-BE49-F238E27FC236}">
                <a16:creationId xmlns:a16="http://schemas.microsoft.com/office/drawing/2014/main" id="{9E2D55DD-A2EE-4714-9417-864FB6F079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1540" y="2062009"/>
            <a:ext cx="2755883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latin typeface="Trebuchet MS" pitchFamily="34" charset="0"/>
              </a:rPr>
              <a:t>Paul</a:t>
            </a: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 ___________</a:t>
            </a:r>
            <a:r>
              <a:rPr lang="de-DE" altLang="de-DE" sz="2200" b="1" kern="0" dirty="0">
                <a:solidFill>
                  <a:srgbClr val="00B050"/>
                </a:solidFill>
                <a:latin typeface="Trebuchet MS" pitchFamily="34" charset="0"/>
              </a:rPr>
              <a:t>.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AE4EF0B6-16E0-463F-8B37-5C2725822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4707" y="4690159"/>
            <a:ext cx="513794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______________________________</a:t>
            </a:r>
            <a:endParaRPr lang="de-DE" altLang="de-DE" sz="2200" b="1" kern="0" dirty="0">
              <a:latin typeface="Trebuchet MS" pitchFamily="34" charset="0"/>
            </a:endParaRPr>
          </a:p>
        </p:txBody>
      </p:sp>
      <p:sp>
        <p:nvSpPr>
          <p:cNvPr id="12" name="Textfeld 36">
            <a:extLst>
              <a:ext uri="{FF2B5EF4-FFF2-40B4-BE49-F238E27FC236}">
                <a16:creationId xmlns:a16="http://schemas.microsoft.com/office/drawing/2014/main" id="{BCF3FC43-984A-4DC2-9D5F-1AF444018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01			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749754B-D899-4DE6-BFF6-18514EF371BD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Fülle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9D641F7-6824-4D56-93F6-DCE8B924E04A}"/>
              </a:ext>
            </a:extLst>
          </p:cNvPr>
          <p:cNvSpPr txBox="1"/>
          <p:nvPr/>
        </p:nvSpPr>
        <p:spPr>
          <a:xfrm>
            <a:off x="190500" y="6724134"/>
            <a:ext cx="486222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127100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>
            <a:extLst>
              <a:ext uri="{FF2B5EF4-FFF2-40B4-BE49-F238E27FC236}">
                <a16:creationId xmlns:a16="http://schemas.microsoft.com/office/drawing/2014/main" id="{261EC2D7-D260-41BC-8836-F05953E85EC3}"/>
              </a:ext>
            </a:extLst>
          </p:cNvPr>
          <p:cNvSpPr/>
          <p:nvPr/>
        </p:nvSpPr>
        <p:spPr>
          <a:xfrm>
            <a:off x="220323" y="1413937"/>
            <a:ext cx="2180405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00B050"/>
                </a:solidFill>
                <a:latin typeface="Trebuchet MS" pitchFamily="34" charset="0"/>
              </a:rPr>
              <a:t>krank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schreiben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oder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krankschreiben</a:t>
            </a:r>
          </a:p>
        </p:txBody>
      </p:sp>
      <p:sp>
        <p:nvSpPr>
          <p:cNvPr id="25" name="Textfeld 36">
            <a:extLst>
              <a:ext uri="{FF2B5EF4-FFF2-40B4-BE49-F238E27FC236}">
                <a16:creationId xmlns:a16="http://schemas.microsoft.com/office/drawing/2014/main" id="{11733463-4878-4776-B38E-4E46290434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7118" y="1413937"/>
            <a:ext cx="383149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latin typeface="Trebuchet MS" pitchFamily="34" charset="0"/>
              </a:rPr>
              <a:t>Paul 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ist</a:t>
            </a:r>
            <a:r>
              <a:rPr lang="de-DE" altLang="de-DE" sz="2200" b="1" kern="0" dirty="0">
                <a:latin typeface="Trebuchet MS" pitchFamily="34" charset="0"/>
              </a:rPr>
              <a:t> </a:t>
            </a:r>
            <a:r>
              <a:rPr lang="de-DE" altLang="de-DE" sz="2200" b="1" kern="0" dirty="0">
                <a:solidFill>
                  <a:srgbClr val="00B050"/>
                </a:solidFill>
                <a:latin typeface="Trebuchet MS" pitchFamily="34" charset="0"/>
              </a:rPr>
              <a:t>krank</a:t>
            </a:r>
            <a:r>
              <a:rPr lang="de-DE" altLang="de-DE" sz="2200" b="1" kern="0" dirty="0">
                <a:latin typeface="Trebuchet MS" pitchFamily="34" charset="0"/>
              </a:rPr>
              <a:t> 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und</a:t>
            </a:r>
            <a:r>
              <a:rPr lang="de-DE" altLang="de-DE" sz="2200" b="1" kern="0" dirty="0">
                <a:latin typeface="Trebuchet MS" pitchFamily="34" charset="0"/>
              </a:rPr>
              <a:t> </a:t>
            </a: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schreibt</a:t>
            </a:r>
            <a:r>
              <a:rPr lang="de-DE" altLang="de-DE" sz="2200" b="1" kern="0" dirty="0">
                <a:latin typeface="Trebuchet MS" pitchFamily="34" charset="0"/>
              </a:rPr>
              <a:t>.</a:t>
            </a:r>
          </a:p>
        </p:txBody>
      </p:sp>
      <p:sp>
        <p:nvSpPr>
          <p:cNvPr id="27" name="Textfeld 36">
            <a:extLst>
              <a:ext uri="{FF2B5EF4-FFF2-40B4-BE49-F238E27FC236}">
                <a16:creationId xmlns:a16="http://schemas.microsoft.com/office/drawing/2014/main" id="{D5303EAF-B8A6-4E8E-9E9C-1FEEAB0A60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7118" y="4081716"/>
            <a:ext cx="528061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Ein </a:t>
            </a:r>
            <a:r>
              <a:rPr lang="de-DE" altLang="de-DE" sz="2200" b="1" kern="0" dirty="0">
                <a:latin typeface="Trebuchet MS" pitchFamily="34" charset="0"/>
              </a:rPr>
              <a:t>Arzt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schreibt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den </a:t>
            </a:r>
            <a:r>
              <a:rPr lang="de-DE" altLang="de-DE" sz="2200" b="1" kern="0" dirty="0">
                <a:latin typeface="Trebuchet MS" pitchFamily="34" charset="0"/>
              </a:rPr>
              <a:t>Patienten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krank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.</a:t>
            </a:r>
          </a:p>
        </p:txBody>
      </p:sp>
      <p:sp>
        <p:nvSpPr>
          <p:cNvPr id="30" name="Textfeld 36">
            <a:extLst>
              <a:ext uri="{FF2B5EF4-FFF2-40B4-BE49-F238E27FC236}">
                <a16:creationId xmlns:a16="http://schemas.microsoft.com/office/drawing/2014/main" id="{92B55C1F-8B3E-4C18-84D3-7C8232E50A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0058" y="1869021"/>
            <a:ext cx="2914580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Was tut Paul?    ?????</a:t>
            </a:r>
          </a:p>
        </p:txBody>
      </p:sp>
      <p:sp>
        <p:nvSpPr>
          <p:cNvPr id="32" name="Textfeld 36">
            <a:extLst>
              <a:ext uri="{FF2B5EF4-FFF2-40B4-BE49-F238E27FC236}">
                <a16:creationId xmlns:a16="http://schemas.microsoft.com/office/drawing/2014/main" id="{E5DF0334-5744-453C-B68E-392D16B3DA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9217" y="1873249"/>
            <a:ext cx="2015295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latin typeface="Trebuchet MS" pitchFamily="34" charset="0"/>
              </a:rPr>
              <a:t>Paul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</a:t>
            </a: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schreibt.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6C13F16F-BE24-4A89-9C1D-E0D09B1333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1602" y="1505027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45" name="Textfeld 36">
            <a:extLst>
              <a:ext uri="{FF2B5EF4-FFF2-40B4-BE49-F238E27FC236}">
                <a16:creationId xmlns:a16="http://schemas.microsoft.com/office/drawing/2014/main" id="{31ECAA9E-F23B-480C-B942-4C7749CC5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1503" y="1869021"/>
            <a:ext cx="273183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rgbClr val="00B050"/>
                </a:solidFill>
                <a:latin typeface="Trebuchet MS" pitchFamily="34" charset="0"/>
              </a:rPr>
              <a:t>Wie ist Paul?   </a:t>
            </a: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?????</a:t>
            </a:r>
          </a:p>
        </p:txBody>
      </p:sp>
      <p:sp>
        <p:nvSpPr>
          <p:cNvPr id="46" name="Textfeld 36">
            <a:extLst>
              <a:ext uri="{FF2B5EF4-FFF2-40B4-BE49-F238E27FC236}">
                <a16:creationId xmlns:a16="http://schemas.microsoft.com/office/drawing/2014/main" id="{0E21014B-DD1A-4A85-9402-336BAD3828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7608" y="4694716"/>
            <a:ext cx="335380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Was tut der Arzt?   ?????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CB3FCBB-9317-4D97-A2BB-ECE7D153D6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9511" y="3215590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43" name="Textfeld 36">
            <a:extLst>
              <a:ext uri="{FF2B5EF4-FFF2-40B4-BE49-F238E27FC236}">
                <a16:creationId xmlns:a16="http://schemas.microsoft.com/office/drawing/2014/main" id="{B8571672-27B8-498F-B47C-BEB5C0FF16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184" y="1869021"/>
            <a:ext cx="2089033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latin typeface="Trebuchet MS" pitchFamily="34" charset="0"/>
              </a:rPr>
              <a:t>Paul ist</a:t>
            </a: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de-DE" altLang="de-DE" sz="2200" b="1" kern="0" dirty="0">
                <a:solidFill>
                  <a:srgbClr val="00B050"/>
                </a:solidFill>
                <a:latin typeface="Trebuchet MS" pitchFamily="34" charset="0"/>
              </a:rPr>
              <a:t>krank.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96055720-1526-4DA8-95AF-7693D4B6D4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90099" y="1945964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D24FAC78-B9C3-4277-B657-D5B35B3240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4290" y="4141362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49" name="Textfeld 36">
            <a:extLst>
              <a:ext uri="{FF2B5EF4-FFF2-40B4-BE49-F238E27FC236}">
                <a16:creationId xmlns:a16="http://schemas.microsoft.com/office/drawing/2014/main" id="{2BFE5ED3-75C5-48C3-B8B4-5EDE0A7D00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4707" y="4690159"/>
            <a:ext cx="6309741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Krankschreiben 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ist eine </a:t>
            </a:r>
            <a:r>
              <a:rPr lang="de-DE" altLang="de-DE" sz="2200" b="1" kern="0" dirty="0">
                <a:latin typeface="Trebuchet MS" pitchFamily="34" charset="0"/>
              </a:rPr>
              <a:t>Tätigkeit 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von</a:t>
            </a:r>
            <a:r>
              <a:rPr lang="de-DE" altLang="de-DE" sz="2200" b="1" kern="0" dirty="0">
                <a:latin typeface="Trebuchet MS" pitchFamily="34" charset="0"/>
              </a:rPr>
              <a:t> Ärzten.</a:t>
            </a:r>
          </a:p>
        </p:txBody>
      </p:sp>
      <p:sp>
        <p:nvSpPr>
          <p:cNvPr id="16" name="Textfeld 36">
            <a:extLst>
              <a:ext uri="{FF2B5EF4-FFF2-40B4-BE49-F238E27FC236}">
                <a16:creationId xmlns:a16="http://schemas.microsoft.com/office/drawing/2014/main" id="{F1D60225-9ED7-4499-A835-C1FA53DF2F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01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CCFABA60-A8F8-40CF-8C6F-D8265EA87224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C07D7AA-0B53-4EA4-B303-830B3F370C41}"/>
              </a:ext>
            </a:extLst>
          </p:cNvPr>
          <p:cNvSpPr txBox="1"/>
          <p:nvPr/>
        </p:nvSpPr>
        <p:spPr>
          <a:xfrm>
            <a:off x="190500" y="6724134"/>
            <a:ext cx="486222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253913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30" grpId="0"/>
      <p:bldP spid="32" grpId="0" animBg="1"/>
      <p:bldP spid="41" grpId="0" animBg="1"/>
      <p:bldP spid="45" grpId="0"/>
      <p:bldP spid="46" grpId="0"/>
      <p:bldP spid="43" grpId="0" animBg="1"/>
      <p:bldP spid="18" grpId="0" animBg="1"/>
      <p:bldP spid="19" grpId="0" animBg="1"/>
      <p:bldP spid="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feld 66">
            <a:extLst>
              <a:ext uri="{FF2B5EF4-FFF2-40B4-BE49-F238E27FC236}">
                <a16:creationId xmlns:a16="http://schemas.microsoft.com/office/drawing/2014/main" id="{40D3B16E-A54A-4B29-BBB5-9D8A689E7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33" y="1231584"/>
            <a:ext cx="595387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Paul lernte nicht und muss _______________.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21800B72-56D4-48C8-8500-B86D4377E2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33" y="2125706"/>
            <a:ext cx="569739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Paul ist krank und muss ________________.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6C8701AE-3EFA-48CD-A225-B8EDE90023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33" y="3019828"/>
            <a:ext cx="55499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Manche Wörter muss ich _______________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88F8595C-1361-46A6-BA4C-FEE90F111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33" y="3913950"/>
            <a:ext cx="586731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____________________ wir viele Wörter auf.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DF6FA907-02A1-4B1E-B5EA-61B69E6E1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33" y="4808072"/>
            <a:ext cx="613501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Ich soll die Kleidung für den Urlaub ______________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0ACE31B3-1493-4C11-8D07-43C13A386F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33" y="5702192"/>
            <a:ext cx="618630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Wir sollen die Figuren näher ________________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FC17867B-DE9F-48A7-92BB-8D5C0C53CB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1052736"/>
            <a:ext cx="349005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Paul darf nicht aufstehen.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3438C599-BEC5-426C-8080-F1F27EC968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1440021"/>
            <a:ext cx="451117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Paul muss die Klasse wiederholen.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D792505C-C8D6-44F7-8197-6718BA4C2B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1974245"/>
            <a:ext cx="349005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Paul darf nicht aufstehen.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B53315F7-D925-4ABF-9711-8A272E1053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2361530"/>
            <a:ext cx="451117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Paul muss die Klasse wiederholen.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E8BAC39E-527E-4A64-9C57-B466AC5295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2825640"/>
            <a:ext cx="482536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Ich schreibe nur ein Wort statt zwei.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CC766843-D050-46BC-8301-878E2ED2D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3212925"/>
            <a:ext cx="570220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Ich schreibe die Wörter zusammen mit anderen.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6136F0CE-106F-4553-A11F-60227B5CBB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3718707"/>
            <a:ext cx="494237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Wir schreiben alle Wörter zusammen.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3559F232-F267-4D59-844F-D597370650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4105992"/>
            <a:ext cx="391485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Unsere Gruppe sammelt Wörter.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1EEE6D28-A78A-4D63-9F8F-9E9900DCF7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4627052"/>
            <a:ext cx="477727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Ich entscheide, was wir mitnehmen.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E986A8FE-7636-4923-85FD-DDC9076E86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5014337"/>
            <a:ext cx="55499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Ich stelle die Kleidung nebeneinander auf.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CD4B1823-2C32-436A-A9DA-4BF26D67C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5563156"/>
            <a:ext cx="527099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Die Figuren stehen zu weit auseinander.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DB28678D-DC0B-4B83-BF5D-E176705730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5950441"/>
            <a:ext cx="556594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Wir rücken jede Figur gemeinsam zurecht.</a:t>
            </a: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55D24F51-228B-44D0-9139-66A891C7E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0246" y="1068214"/>
            <a:ext cx="4511171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Paul muss die Klasse wiederholen.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F5E5D846-A777-4ACC-A4A8-86AF454AD6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1971424"/>
            <a:ext cx="4594528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Paul darf nicht aufstehen.     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B5F274C6-D97E-4F47-AEAF-3D7D3DEC8F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0246" y="2825640"/>
            <a:ext cx="5549917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Ich schreibe nur ein Wort statt zwei.                        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AA399CB5-D802-485E-8C85-ED8F44C837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3744243"/>
            <a:ext cx="5051383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Unsere Gruppe sammelt Wörter. 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B98F714C-5E8A-41C0-86CA-76B67A5E8F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4670135"/>
            <a:ext cx="5456943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Ich entscheide, was wir mitnehmen</a:t>
            </a:r>
            <a:r>
              <a:rPr lang="de-DE" sz="2200" kern="0" dirty="0">
                <a:latin typeface="Trebuchet MS" pitchFamily="34" charset="0"/>
              </a:rPr>
              <a:t>.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AF36B38F-F92C-49DC-A335-630EE6048C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5565631"/>
            <a:ext cx="5525872" cy="8002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 Figuren stehen zu weit auseinander.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27" name="Textfeld 36">
            <a:extLst>
              <a:ext uri="{FF2B5EF4-FFF2-40B4-BE49-F238E27FC236}">
                <a16:creationId xmlns:a16="http://schemas.microsoft.com/office/drawing/2014/main" id="{8F5C339D-C244-444B-ACFA-A43EFBA8E0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01 		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7B06E960-C779-42B5-84E4-285C466F300E}"/>
              </a:ext>
            </a:extLst>
          </p:cNvPr>
          <p:cNvSpPr txBox="1"/>
          <p:nvPr/>
        </p:nvSpPr>
        <p:spPr>
          <a:xfrm>
            <a:off x="260108" y="425423"/>
            <a:ext cx="94362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sitzen-bleiben, zusammen-schreiben, zusammen-stellen? </a:t>
            </a:r>
            <a:r>
              <a:rPr lang="de-DE" sz="1800" dirty="0">
                <a:solidFill>
                  <a:srgbClr val="FF0000"/>
                </a:solidFill>
              </a:rPr>
              <a:t>Fülle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61F44FC-946B-488A-90DB-CE14AB5DB33F}"/>
              </a:ext>
            </a:extLst>
          </p:cNvPr>
          <p:cNvSpPr txBox="1"/>
          <p:nvPr/>
        </p:nvSpPr>
        <p:spPr>
          <a:xfrm>
            <a:off x="190500" y="6724134"/>
            <a:ext cx="486222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Grundlage.pptx - Seite 6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67706DC3-1125-42E2-A374-62E8D1F273D6}"/>
              </a:ext>
            </a:extLst>
          </p:cNvPr>
          <p:cNvSpPr txBox="1"/>
          <p:nvPr/>
        </p:nvSpPr>
        <p:spPr>
          <a:xfrm>
            <a:off x="6314176" y="729723"/>
            <a:ext cx="69450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1800" kern="0" dirty="0">
                <a:latin typeface="Trebuchet MS" pitchFamily="34" charset="0"/>
              </a:rPr>
              <a:t>Erläuterung für die Ergänzung:</a:t>
            </a:r>
          </a:p>
        </p:txBody>
      </p:sp>
    </p:spTree>
    <p:extLst>
      <p:ext uri="{BB962C8B-B14F-4D97-AF65-F5344CB8AC3E}">
        <p14:creationId xmlns:p14="http://schemas.microsoft.com/office/powerpoint/2010/main" val="21262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feld 66">
            <a:extLst>
              <a:ext uri="{FF2B5EF4-FFF2-40B4-BE49-F238E27FC236}">
                <a16:creationId xmlns:a16="http://schemas.microsoft.com/office/drawing/2014/main" id="{40D3B16E-A54A-4B29-BBB5-9D8A689E7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33" y="1231584"/>
            <a:ext cx="571823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Paul lernte nicht und muss sitzenzubleiben.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21800B72-56D4-48C8-8500-B86D4377E2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33" y="2125706"/>
            <a:ext cx="511069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Paul ist krank und muss sitzen bleiben.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6C8701AE-3EFA-48CD-A225-B8EDE90023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33" y="3019828"/>
            <a:ext cx="598272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Manche Wörter muss ich zusammenschreiben.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88F8595C-1361-46A6-BA4C-FEE90F111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33" y="3913950"/>
            <a:ext cx="556434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Zusammen schreiben wir viele Wörter auf.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DF6FA907-02A1-4B1E-B5EA-61B69E6E1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33" y="4808072"/>
            <a:ext cx="632897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Ich soll die Kleidung für den Urlaub zusammenstellen.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0ACE31B3-1493-4C11-8D07-43C13A386F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33" y="5702192"/>
            <a:ext cx="619592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Wir sollen die Figuren näher zusammen stellen.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FC17867B-DE9F-48A7-92BB-8D5C0C53CB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1052736"/>
            <a:ext cx="349005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Paul darf nicht aufstehen.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3438C599-BEC5-426C-8080-F1F27EC968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1440021"/>
            <a:ext cx="451117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Paul muss die Klasse wiederholen.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D792505C-C8D6-44F7-8197-6718BA4C2B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1974245"/>
            <a:ext cx="349005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Paul darf nicht aufstehen.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B53315F7-D925-4ABF-9711-8A272E1053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2361530"/>
            <a:ext cx="451117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Paul muss die Klasse wiederholen.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E8BAC39E-527E-4A64-9C57-B466AC5295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2825640"/>
            <a:ext cx="297709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Ich schreibe ein Wort.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CC766843-D050-46BC-8301-878E2ED2D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3212925"/>
            <a:ext cx="570220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Ich schreibe die Wörter zusammen mit anderen.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6136F0CE-106F-4553-A11F-60227B5CBB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3718707"/>
            <a:ext cx="494237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Wir schreiben alle Wörter zusammen.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3559F232-F267-4D59-844F-D597370650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4105992"/>
            <a:ext cx="391485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spc="-100" dirty="0">
                <a:latin typeface="Trebuchet MS" pitchFamily="34" charset="0"/>
              </a:rPr>
              <a:t>Unsere Gruppe sammelt Wörter.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1EEE6D28-A78A-4D63-9F8F-9E9900DCF7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4627052"/>
            <a:ext cx="477727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Ich entscheide, was wir mitnehmen.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E986A8FE-7636-4923-85FD-DDC9076E86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5014337"/>
            <a:ext cx="554991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Ich stelle die Kleidung nebeneinander auf.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CD4B1823-2C32-436A-A9DA-4BF26D67C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5563156"/>
            <a:ext cx="527099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Die Figuren stehen zu weit auseinander.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DB28678D-DC0B-4B83-BF5D-E176705730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5950441"/>
            <a:ext cx="556594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Wir rücken jede Figur gemeinsam zurecht.</a:t>
            </a:r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55D24F51-228B-44D0-9139-66A891C7E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1125346"/>
            <a:ext cx="4511171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Paul muss die Klasse wiederholen.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F5E5D846-A777-4ACC-A4A8-86AF454AD6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1971424"/>
            <a:ext cx="4594528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Paul darf nicht aufstehen.     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B5F274C6-D97E-4F47-AEAF-3D7D3DEC8F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2898142"/>
            <a:ext cx="7459093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Ich schreibe nur ein Wort statt zwei.                       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AA399CB5-D802-485E-8C85-ED8F44C837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3744243"/>
            <a:ext cx="5051383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Unsere Gruppe sammelt Wörter. 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</p:txBody>
      </p:sp>
      <p:sp>
        <p:nvSpPr>
          <p:cNvPr id="90" name="Textfeld 89">
            <a:extLst>
              <a:ext uri="{FF2B5EF4-FFF2-40B4-BE49-F238E27FC236}">
                <a16:creationId xmlns:a16="http://schemas.microsoft.com/office/drawing/2014/main" id="{B98F714C-5E8A-41C0-86CA-76B67A5E8F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4670135"/>
            <a:ext cx="5456943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Ich entscheide, was wir mitnehmen</a:t>
            </a:r>
            <a:r>
              <a:rPr lang="de-DE" sz="2200" kern="0" dirty="0">
                <a:latin typeface="Trebuchet MS" pitchFamily="34" charset="0"/>
              </a:rPr>
              <a:t>.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latin typeface="Trebuchet MS" pitchFamily="34" charset="0"/>
            </a:endParaRP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AF36B38F-F92C-49DC-A335-630EE6048C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5683" y="5565631"/>
            <a:ext cx="5525872" cy="8002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0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 Figuren stehen zu weit auseinander.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14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8396AFF9-6CC0-404E-960B-E0D241A06E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4109" y="1628800"/>
            <a:ext cx="264687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Verb: sitzenbleiben</a:t>
            </a: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974816D0-024E-4ABB-A713-7912496FE7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4109" y="3356992"/>
            <a:ext cx="512191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Verb zum Nomen Zusammenschreibung</a:t>
            </a: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5B2099F5-DCF6-4B87-9188-0D1FE96950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4109" y="5162551"/>
            <a:ext cx="476124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Verb zum Nomen Zusammenstellung</a:t>
            </a:r>
          </a:p>
        </p:txBody>
      </p:sp>
      <p:sp>
        <p:nvSpPr>
          <p:cNvPr id="30" name="Textfeld 36">
            <a:extLst>
              <a:ext uri="{FF2B5EF4-FFF2-40B4-BE49-F238E27FC236}">
                <a16:creationId xmlns:a16="http://schemas.microsoft.com/office/drawing/2014/main" id="{797ECDE3-D009-4343-8A2C-034503D53C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01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DE685358-2A99-4CB0-8C9F-88E469D15A11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Klick auf die zutreffende Bedeutung!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C717DD1-8A2B-41EC-B3BC-137304385C87}"/>
              </a:ext>
            </a:extLst>
          </p:cNvPr>
          <p:cNvSpPr txBox="1"/>
          <p:nvPr/>
        </p:nvSpPr>
        <p:spPr>
          <a:xfrm>
            <a:off x="190500" y="6724134"/>
            <a:ext cx="486222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Grundlage.pptx - Seite 7</a:t>
            </a:r>
          </a:p>
        </p:txBody>
      </p:sp>
    </p:spTree>
    <p:extLst>
      <p:ext uri="{BB962C8B-B14F-4D97-AF65-F5344CB8AC3E}">
        <p14:creationId xmlns:p14="http://schemas.microsoft.com/office/powerpoint/2010/main" val="235599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70" grpId="0"/>
      <p:bldP spid="71" grpId="0"/>
      <p:bldP spid="72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/>
      <p:bldP spid="96" grpId="0"/>
      <p:bldP spid="9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CFD3C90-334F-4388-A643-5F517BC7E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23" name="Grafik 22" descr="Männchen mit Ausrufezeichen.png">
            <a:extLst>
              <a:ext uri="{FF2B5EF4-FFF2-40B4-BE49-F238E27FC236}">
                <a16:creationId xmlns:a16="http://schemas.microsoft.com/office/drawing/2014/main" id="{F65A644B-4C9B-47B7-94CC-0825CF476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b="10243"/>
          <a:stretch/>
        </p:blipFill>
        <p:spPr>
          <a:xfrm>
            <a:off x="10128448" y="3370087"/>
            <a:ext cx="2230031" cy="3011241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FE9A3430-D959-4A26-A773-3BC9D24B79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2" y="4456132"/>
            <a:ext cx="1908052" cy="1853188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F93E41B8-DE03-4EF8-97E6-2ACD4E8AC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898" y="1237952"/>
            <a:ext cx="1004954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ich den Führerschein habe, kann ich dann 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autofahren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oder </a:t>
            </a:r>
            <a:r>
              <a:rPr lang="de-DE" sz="2200" kern="0" dirty="0">
                <a:latin typeface="Trebuchet MS" pitchFamily="34" charset="0"/>
              </a:rPr>
              <a:t>Auto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fahren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?</a:t>
            </a:r>
          </a:p>
        </p:txBody>
      </p:sp>
      <p:sp>
        <p:nvSpPr>
          <p:cNvPr id="27" name="Sprechblase: rechteckig mit abgerundeten Ecken 26">
            <a:extLst>
              <a:ext uri="{FF2B5EF4-FFF2-40B4-BE49-F238E27FC236}">
                <a16:creationId xmlns:a16="http://schemas.microsoft.com/office/drawing/2014/main" id="{5F1A5DD2-79DC-471B-BF4F-AA7630D3598D}"/>
              </a:ext>
            </a:extLst>
          </p:cNvPr>
          <p:cNvSpPr/>
          <p:nvPr/>
        </p:nvSpPr>
        <p:spPr>
          <a:xfrm>
            <a:off x="192898" y="1144798"/>
            <a:ext cx="10655630" cy="617197"/>
          </a:xfrm>
          <a:prstGeom prst="wedgeRoundRectCallout">
            <a:avLst>
              <a:gd name="adj1" fmla="val -32295"/>
              <a:gd name="adj2" fmla="val 633138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E7E132C-1A45-46E2-BB2D-5E8A3B80DF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9616" y="1761993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9" name="Sprechblase: rechteckig mit abgerundeten Ecken 28">
            <a:extLst>
              <a:ext uri="{FF2B5EF4-FFF2-40B4-BE49-F238E27FC236}">
                <a16:creationId xmlns:a16="http://schemas.microsoft.com/office/drawing/2014/main" id="{09811505-8BD5-455E-81EB-593E51C7FABA}"/>
              </a:ext>
            </a:extLst>
          </p:cNvPr>
          <p:cNvSpPr/>
          <p:nvPr/>
        </p:nvSpPr>
        <p:spPr>
          <a:xfrm>
            <a:off x="6022425" y="1950025"/>
            <a:ext cx="5750292" cy="1179910"/>
          </a:xfrm>
          <a:prstGeom prst="wedgeRoundRectCallout">
            <a:avLst>
              <a:gd name="adj1" fmla="val 17044"/>
              <a:gd name="adj2" fmla="val 94439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B47CA64B-3567-436F-BDCB-8AF2A9103E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2425" y="1980905"/>
            <a:ext cx="5750292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ein </a:t>
            </a:r>
            <a:r>
              <a:rPr lang="de-DE" sz="2200" kern="0" dirty="0">
                <a:latin typeface="Trebuchet MS" pitchFamily="34" charset="0"/>
              </a:rPr>
              <a:t>Nomen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dabei ist,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du den Artikel dazu gedanklich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einsetzen kannst, schreibst du zwei Wörter!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9D643261-ED0F-43F6-8BE8-C3FF70A063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96400" y="3152001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38" name="Sprechblase: rechteckig mit abgerundeten Ecken 37">
            <a:extLst>
              <a:ext uri="{FF2B5EF4-FFF2-40B4-BE49-F238E27FC236}">
                <a16:creationId xmlns:a16="http://schemas.microsoft.com/office/drawing/2014/main" id="{0828DC39-3241-41E9-B143-9A150B95B72E}"/>
              </a:ext>
            </a:extLst>
          </p:cNvPr>
          <p:cNvSpPr/>
          <p:nvPr/>
        </p:nvSpPr>
        <p:spPr>
          <a:xfrm>
            <a:off x="3575720" y="3342290"/>
            <a:ext cx="2941831" cy="864218"/>
          </a:xfrm>
          <a:prstGeom prst="wedgeRoundRectCallout">
            <a:avLst>
              <a:gd name="adj1" fmla="val -94283"/>
              <a:gd name="adj2" fmla="val 17592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072AF6E7-0E14-4361-98F3-383273567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5720" y="3387398"/>
            <a:ext cx="2941831" cy="89255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Aha, ich schreibe also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______________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58054D46-EE0F-4DAE-A9EC-D66B30CE72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7768" y="4232121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42" name="Sprechblase: rechteckig mit abgerundeten Ecken 41">
            <a:extLst>
              <a:ext uri="{FF2B5EF4-FFF2-40B4-BE49-F238E27FC236}">
                <a16:creationId xmlns:a16="http://schemas.microsoft.com/office/drawing/2014/main" id="{95A804A5-BF84-45A9-8F31-5C87A4E99811}"/>
              </a:ext>
            </a:extLst>
          </p:cNvPr>
          <p:cNvSpPr/>
          <p:nvPr/>
        </p:nvSpPr>
        <p:spPr>
          <a:xfrm>
            <a:off x="5677779" y="4369494"/>
            <a:ext cx="4690707" cy="1107996"/>
          </a:xfrm>
          <a:prstGeom prst="wedgeRoundRectCallout">
            <a:avLst>
              <a:gd name="adj1" fmla="val 54610"/>
              <a:gd name="adj2" fmla="val -8161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6159F8DB-743E-4978-B776-1B62342209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2704" y="4369494"/>
            <a:ext cx="4750018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jetzt weißt du auch, warum du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00B050"/>
                </a:solidFill>
                <a:latin typeface="Trebuchet MS" pitchFamily="34" charset="0"/>
              </a:rPr>
              <a:t> ____________ 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zusammenschreiben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musst, oder?</a:t>
            </a:r>
            <a:endParaRPr lang="de-DE" sz="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45" name="Sprechblase: rechteckig mit abgerundeten Ecken 44">
            <a:extLst>
              <a:ext uri="{FF2B5EF4-FFF2-40B4-BE49-F238E27FC236}">
                <a16:creationId xmlns:a16="http://schemas.microsoft.com/office/drawing/2014/main" id="{BB2E0A0F-5927-4A8E-9EDB-3B23BCE01D02}"/>
              </a:ext>
            </a:extLst>
          </p:cNvPr>
          <p:cNvSpPr/>
          <p:nvPr/>
        </p:nvSpPr>
        <p:spPr>
          <a:xfrm>
            <a:off x="2369498" y="5613828"/>
            <a:ext cx="5912195" cy="864218"/>
          </a:xfrm>
          <a:prstGeom prst="wedgeRoundRectCallout">
            <a:avLst>
              <a:gd name="adj1" fmla="val -59883"/>
              <a:gd name="adj2" fmla="val -5210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6984F7C3-7BC3-4B0C-B9F5-6E1CBC6EE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7001" y="5620048"/>
            <a:ext cx="5796780" cy="92333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Klar, ich kann ja nicht </a:t>
            </a:r>
          </a:p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„Meine Mütze ist ________________“ sagen!</a:t>
            </a:r>
            <a:endParaRPr lang="de-DE" sz="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9F257A00-A434-483D-ADE1-CB0029191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43679" y="5574702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0" name="Textfeld 36">
            <a:extLst>
              <a:ext uri="{FF2B5EF4-FFF2-40B4-BE49-F238E27FC236}">
                <a16:creationId xmlns:a16="http://schemas.microsoft.com/office/drawing/2014/main" id="{0A338D48-895F-4C10-B628-9B66849028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01			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0954211B-412D-4367-A963-BA3F846D0ED3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Fülle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5EF1F6B-B0FF-4967-AD85-710128134512}"/>
              </a:ext>
            </a:extLst>
          </p:cNvPr>
          <p:cNvSpPr txBox="1"/>
          <p:nvPr/>
        </p:nvSpPr>
        <p:spPr>
          <a:xfrm>
            <a:off x="190500" y="6724134"/>
            <a:ext cx="486222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Grundlage.pptx - Seite 8</a:t>
            </a:r>
          </a:p>
        </p:txBody>
      </p:sp>
    </p:spTree>
    <p:extLst>
      <p:ext uri="{BB962C8B-B14F-4D97-AF65-F5344CB8AC3E}">
        <p14:creationId xmlns:p14="http://schemas.microsoft.com/office/powerpoint/2010/main" val="743184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CFD3C90-334F-4388-A643-5F517BC7E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pic>
        <p:nvPicPr>
          <p:cNvPr id="23" name="Grafik 22" descr="Männchen mit Ausrufezeichen.png">
            <a:extLst>
              <a:ext uri="{FF2B5EF4-FFF2-40B4-BE49-F238E27FC236}">
                <a16:creationId xmlns:a16="http://schemas.microsoft.com/office/drawing/2014/main" id="{F65A644B-4C9B-47B7-94CC-0825CF476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b="10243"/>
          <a:stretch/>
        </p:blipFill>
        <p:spPr>
          <a:xfrm>
            <a:off x="10128448" y="3370087"/>
            <a:ext cx="2230031" cy="3011241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FE9A3430-D959-4A26-A773-3BC9D24B79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2" y="4456132"/>
            <a:ext cx="1908052" cy="1853188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F93E41B8-DE03-4EF8-97E6-2ACD4E8AC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898" y="1237952"/>
            <a:ext cx="1004954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ich den Führerschein habe, kann ich dann 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autofahren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oder </a:t>
            </a:r>
            <a:r>
              <a:rPr lang="de-DE" sz="2200" kern="0" dirty="0">
                <a:latin typeface="Trebuchet MS" pitchFamily="34" charset="0"/>
              </a:rPr>
              <a:t>Auto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fahren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?</a:t>
            </a:r>
          </a:p>
        </p:txBody>
      </p:sp>
      <p:sp>
        <p:nvSpPr>
          <p:cNvPr id="27" name="Sprechblase: rechteckig mit abgerundeten Ecken 26">
            <a:extLst>
              <a:ext uri="{FF2B5EF4-FFF2-40B4-BE49-F238E27FC236}">
                <a16:creationId xmlns:a16="http://schemas.microsoft.com/office/drawing/2014/main" id="{5F1A5DD2-79DC-471B-BF4F-AA7630D3598D}"/>
              </a:ext>
            </a:extLst>
          </p:cNvPr>
          <p:cNvSpPr/>
          <p:nvPr/>
        </p:nvSpPr>
        <p:spPr>
          <a:xfrm>
            <a:off x="192898" y="1144798"/>
            <a:ext cx="10655630" cy="617197"/>
          </a:xfrm>
          <a:prstGeom prst="wedgeRoundRectCallout">
            <a:avLst>
              <a:gd name="adj1" fmla="val -32295"/>
              <a:gd name="adj2" fmla="val 633138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E7E132C-1A45-46E2-BB2D-5E8A3B80DF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9616" y="1761993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9" name="Sprechblase: rechteckig mit abgerundeten Ecken 28">
            <a:extLst>
              <a:ext uri="{FF2B5EF4-FFF2-40B4-BE49-F238E27FC236}">
                <a16:creationId xmlns:a16="http://schemas.microsoft.com/office/drawing/2014/main" id="{09811505-8BD5-455E-81EB-593E51C7FABA}"/>
              </a:ext>
            </a:extLst>
          </p:cNvPr>
          <p:cNvSpPr/>
          <p:nvPr/>
        </p:nvSpPr>
        <p:spPr>
          <a:xfrm>
            <a:off x="6022425" y="1950025"/>
            <a:ext cx="5750292" cy="1179910"/>
          </a:xfrm>
          <a:prstGeom prst="wedgeRoundRectCallout">
            <a:avLst>
              <a:gd name="adj1" fmla="val 17044"/>
              <a:gd name="adj2" fmla="val 94439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B47CA64B-3567-436F-BDCB-8AF2A9103E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2425" y="1980905"/>
            <a:ext cx="5750292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ein </a:t>
            </a:r>
            <a:r>
              <a:rPr lang="de-DE" sz="2200" kern="0" dirty="0">
                <a:latin typeface="Trebuchet MS" pitchFamily="34" charset="0"/>
              </a:rPr>
              <a:t>Nomen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dabei ist,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du den Artikel dazu gedanklich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einsetzen kannst, schreibst du zwei Wörter!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9D643261-ED0F-43F6-8BE8-C3FF70A063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96400" y="3152001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38" name="Sprechblase: rechteckig mit abgerundeten Ecken 37">
            <a:extLst>
              <a:ext uri="{FF2B5EF4-FFF2-40B4-BE49-F238E27FC236}">
                <a16:creationId xmlns:a16="http://schemas.microsoft.com/office/drawing/2014/main" id="{0828DC39-3241-41E9-B143-9A150B95B72E}"/>
              </a:ext>
            </a:extLst>
          </p:cNvPr>
          <p:cNvSpPr/>
          <p:nvPr/>
        </p:nvSpPr>
        <p:spPr>
          <a:xfrm>
            <a:off x="3575720" y="3342290"/>
            <a:ext cx="2941831" cy="864218"/>
          </a:xfrm>
          <a:prstGeom prst="wedgeRoundRectCallout">
            <a:avLst>
              <a:gd name="adj1" fmla="val -94283"/>
              <a:gd name="adj2" fmla="val 17592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072AF6E7-0E14-4361-98F3-383273567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5720" y="3387398"/>
            <a:ext cx="2941831" cy="89255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Aha, ich schreibe also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????? 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4E5AA1A8-FA54-4EF4-B498-605FCA33FFB2}"/>
              </a:ext>
            </a:extLst>
          </p:cNvPr>
          <p:cNvSpPr txBox="1"/>
          <p:nvPr/>
        </p:nvSpPr>
        <p:spPr>
          <a:xfrm>
            <a:off x="4176606" y="3775621"/>
            <a:ext cx="1953922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fahren.</a:t>
            </a:r>
            <a:endParaRPr lang="de-DE" sz="2200" b="1" dirty="0">
              <a:solidFill>
                <a:srgbClr val="FF0000"/>
              </a:solidFill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58054D46-EE0F-4DAE-A9EC-D66B30CE72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7768" y="4232121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42" name="Sprechblase: rechteckig mit abgerundeten Ecken 41">
            <a:extLst>
              <a:ext uri="{FF2B5EF4-FFF2-40B4-BE49-F238E27FC236}">
                <a16:creationId xmlns:a16="http://schemas.microsoft.com/office/drawing/2014/main" id="{95A804A5-BF84-45A9-8F31-5C87A4E99811}"/>
              </a:ext>
            </a:extLst>
          </p:cNvPr>
          <p:cNvSpPr/>
          <p:nvPr/>
        </p:nvSpPr>
        <p:spPr>
          <a:xfrm>
            <a:off x="5677779" y="4369494"/>
            <a:ext cx="4690707" cy="1107996"/>
          </a:xfrm>
          <a:prstGeom prst="wedgeRoundRectCallout">
            <a:avLst>
              <a:gd name="adj1" fmla="val 54610"/>
              <a:gd name="adj2" fmla="val -8161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6159F8DB-743E-4978-B776-1B62342209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2359" y="4369494"/>
            <a:ext cx="4690708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jetzt weißt du auch, warum du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00B050"/>
                </a:solidFill>
                <a:latin typeface="Trebuchet MS" pitchFamily="34" charset="0"/>
              </a:rPr>
              <a:t> wasserdicht 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zusammenschreiben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musst, oder?</a:t>
            </a:r>
            <a:endParaRPr lang="de-DE" sz="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45" name="Sprechblase: rechteckig mit abgerundeten Ecken 44">
            <a:extLst>
              <a:ext uri="{FF2B5EF4-FFF2-40B4-BE49-F238E27FC236}">
                <a16:creationId xmlns:a16="http://schemas.microsoft.com/office/drawing/2014/main" id="{BB2E0A0F-5927-4A8E-9EDB-3B23BCE01D02}"/>
              </a:ext>
            </a:extLst>
          </p:cNvPr>
          <p:cNvSpPr/>
          <p:nvPr/>
        </p:nvSpPr>
        <p:spPr>
          <a:xfrm>
            <a:off x="2369498" y="5613828"/>
            <a:ext cx="5912195" cy="974590"/>
          </a:xfrm>
          <a:prstGeom prst="wedgeRoundRectCallout">
            <a:avLst>
              <a:gd name="adj1" fmla="val -59883"/>
              <a:gd name="adj2" fmla="val -52104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6984F7C3-7BC3-4B0C-B9F5-6E1CBC6EE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9292" y="5620048"/>
            <a:ext cx="5912196" cy="92333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Klar, ich kann ja nicht </a:t>
            </a:r>
          </a:p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„Meine Mütze ist           </a:t>
            </a:r>
            <a:r>
              <a:rPr lang="de-DE" sz="2200" kern="0" dirty="0">
                <a:solidFill>
                  <a:srgbClr val="00B050"/>
                </a:solidFill>
                <a:latin typeface="Trebuchet MS" pitchFamily="34" charset="0"/>
              </a:rPr>
              <a:t>?????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           “ sagen!</a:t>
            </a:r>
            <a:endParaRPr lang="de-DE" sz="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6FD4D046-8B2F-4897-ADB2-E4B2C519069E}"/>
              </a:ext>
            </a:extLst>
          </p:cNvPr>
          <p:cNvSpPr txBox="1"/>
          <p:nvPr/>
        </p:nvSpPr>
        <p:spPr>
          <a:xfrm>
            <a:off x="4636466" y="6114043"/>
            <a:ext cx="2427237" cy="39171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Wasser 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dicht</a:t>
            </a:r>
            <a:endParaRPr lang="de-DE" sz="2200" b="1" dirty="0">
              <a:solidFill>
                <a:srgbClr val="00B050"/>
              </a:solidFill>
            </a:endParaRP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9F257A00-A434-483D-ADE1-CB0029191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43679" y="5574702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4" name="Textfeld 36">
            <a:extLst>
              <a:ext uri="{FF2B5EF4-FFF2-40B4-BE49-F238E27FC236}">
                <a16:creationId xmlns:a16="http://schemas.microsoft.com/office/drawing/2014/main" id="{3B8D3D8F-69BA-4EFC-A708-7F0D98A0AE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Zus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01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7FDDD677-C047-4418-8320-584CAFFF49EB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Klick auf die zutreffende Bedeutung!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FC24C95-D8A7-4A30-BD75-D06D91DBF700}"/>
              </a:ext>
            </a:extLst>
          </p:cNvPr>
          <p:cNvSpPr txBox="1"/>
          <p:nvPr/>
        </p:nvSpPr>
        <p:spPr>
          <a:xfrm>
            <a:off x="190500" y="6724134"/>
            <a:ext cx="486222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Übungen\Rechtschreibförderung\Zusammenschreibung\Zusammenschreibung 01 Grundlage.pptx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781895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2" grpId="0" animBg="1"/>
      <p:bldP spid="38" grpId="0" animBg="1"/>
      <p:bldP spid="39" grpId="0"/>
      <p:bldP spid="40" grpId="0" animBg="1"/>
      <p:bldP spid="41" grpId="0" animBg="1"/>
      <p:bldP spid="42" grpId="0" animBg="1"/>
      <p:bldP spid="43" grpId="0"/>
      <p:bldP spid="45" grpId="0" animBg="1"/>
      <p:bldP spid="46" grpId="0"/>
      <p:bldP spid="47" grpId="0" animBg="1"/>
      <p:bldP spid="48" grpId="0" animBg="1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2256</Words>
  <Application>Microsoft Office PowerPoint</Application>
  <PresentationFormat>Breitbild</PresentationFormat>
  <Paragraphs>432</Paragraphs>
  <Slides>20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20</vt:i4>
      </vt:variant>
    </vt:vector>
  </HeadingPairs>
  <TitlesOfParts>
    <vt:vector size="30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Zusammenschreibung      Name: _______________________  Klasse: ______ 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2471</cp:revision>
  <cp:lastPrinted>2021-08-10T15:00:49Z</cp:lastPrinted>
  <dcterms:created xsi:type="dcterms:W3CDTF">2012-08-26T07:44:46Z</dcterms:created>
  <dcterms:modified xsi:type="dcterms:W3CDTF">2021-09-12T13:04:33Z</dcterms:modified>
</cp:coreProperties>
</file>